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8" r:id="rId12"/>
    <p:sldId id="267" r:id="rId13"/>
    <p:sldId id="266" r:id="rId14"/>
    <p:sldId id="264" r:id="rId15"/>
    <p:sldId id="26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4E22B6-D85A-4CD4-BC31-A5D759A8B7AC}" v="42" dt="2024-09-11T18:29:08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>
        <p:scale>
          <a:sx n="69" d="100"/>
          <a:sy n="69" d="100"/>
        </p:scale>
        <p:origin x="44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Nathan T" userId="S::sj5947pw@minnstate.edu::887a1a5b-96ad-4875-9623-d40f689bbd86" providerId="AD" clId="Web-{1846D378-73DF-4F1B-93FF-1A7D92A7B585}"/>
    <pc:docChg chg="addSld modSld">
      <pc:chgData name="Moore, Nathan T" userId="S::sj5947pw@minnstate.edu::887a1a5b-96ad-4875-9623-d40f689bbd86" providerId="AD" clId="Web-{1846D378-73DF-4F1B-93FF-1A7D92A7B585}" dt="2024-09-09T17:09:44.365" v="412" actId="20577"/>
      <pc:docMkLst>
        <pc:docMk/>
      </pc:docMkLst>
      <pc:sldChg chg="addSp delSp modSp">
        <pc:chgData name="Moore, Nathan T" userId="S::sj5947pw@minnstate.edu::887a1a5b-96ad-4875-9623-d40f689bbd86" providerId="AD" clId="Web-{1846D378-73DF-4F1B-93FF-1A7D92A7B585}" dt="2024-09-09T16:56:12.882" v="162" actId="20577"/>
        <pc:sldMkLst>
          <pc:docMk/>
          <pc:sldMk cId="49447615" sldId="262"/>
        </pc:sldMkLst>
        <pc:spChg chg="mod">
          <ac:chgData name="Moore, Nathan T" userId="S::sj5947pw@minnstate.edu::887a1a5b-96ad-4875-9623-d40f689bbd86" providerId="AD" clId="Web-{1846D378-73DF-4F1B-93FF-1A7D92A7B585}" dt="2024-09-09T16:56:12.882" v="162" actId="20577"/>
          <ac:spMkLst>
            <pc:docMk/>
            <pc:sldMk cId="49447615" sldId="262"/>
            <ac:spMk id="2" creationId="{76E4E1C8-09D2-EF49-489A-264A66AAA096}"/>
          </ac:spMkLst>
        </pc:spChg>
        <pc:spChg chg="mod">
          <ac:chgData name="Moore, Nathan T" userId="S::sj5947pw@minnstate.edu::887a1a5b-96ad-4875-9623-d40f689bbd86" providerId="AD" clId="Web-{1846D378-73DF-4F1B-93FF-1A7D92A7B585}" dt="2024-09-09T16:53:59.274" v="120" actId="14100"/>
          <ac:spMkLst>
            <pc:docMk/>
            <pc:sldMk cId="49447615" sldId="262"/>
            <ac:spMk id="3" creationId="{3D00DFC2-D185-6BAA-50C8-590A9E041A8A}"/>
          </ac:spMkLst>
        </pc:spChg>
        <pc:spChg chg="add mod">
          <ac:chgData name="Moore, Nathan T" userId="S::sj5947pw@minnstate.edu::887a1a5b-96ad-4875-9623-d40f689bbd86" providerId="AD" clId="Web-{1846D378-73DF-4F1B-93FF-1A7D92A7B585}" dt="2024-09-09T16:55:50.022" v="157" actId="20577"/>
          <ac:spMkLst>
            <pc:docMk/>
            <pc:sldMk cId="49447615" sldId="262"/>
            <ac:spMk id="5" creationId="{D31787B6-D2E5-228F-8376-F304C9AAAE2F}"/>
          </ac:spMkLst>
        </pc:spChg>
        <pc:spChg chg="add del">
          <ac:chgData name="Moore, Nathan T" userId="S::sj5947pw@minnstate.edu::887a1a5b-96ad-4875-9623-d40f689bbd86" providerId="AD" clId="Web-{1846D378-73DF-4F1B-93FF-1A7D92A7B585}" dt="2024-09-09T16:55:58.491" v="159"/>
          <ac:spMkLst>
            <pc:docMk/>
            <pc:sldMk cId="49447615" sldId="262"/>
            <ac:spMk id="7" creationId="{41E1F727-6DF6-7DD6-C837-5558CC300C7A}"/>
          </ac:spMkLst>
        </pc:spChg>
      </pc:sldChg>
      <pc:sldChg chg="addSp modSp">
        <pc:chgData name="Moore, Nathan T" userId="S::sj5947pw@minnstate.edu::887a1a5b-96ad-4875-9623-d40f689bbd86" providerId="AD" clId="Web-{1846D378-73DF-4F1B-93FF-1A7D92A7B585}" dt="2024-09-09T17:09:44.365" v="412" actId="20577"/>
        <pc:sldMkLst>
          <pc:docMk/>
          <pc:sldMk cId="2515407394" sldId="263"/>
        </pc:sldMkLst>
        <pc:spChg chg="mod">
          <ac:chgData name="Moore, Nathan T" userId="S::sj5947pw@minnstate.edu::887a1a5b-96ad-4875-9623-d40f689bbd86" providerId="AD" clId="Web-{1846D378-73DF-4F1B-93FF-1A7D92A7B585}" dt="2024-09-09T17:07:16.891" v="386" actId="20577"/>
          <ac:spMkLst>
            <pc:docMk/>
            <pc:sldMk cId="2515407394" sldId="263"/>
            <ac:spMk id="3" creationId="{3D00DFC2-D185-6BAA-50C8-590A9E041A8A}"/>
          </ac:spMkLst>
        </pc:spChg>
        <pc:spChg chg="add mod">
          <ac:chgData name="Moore, Nathan T" userId="S::sj5947pw@minnstate.edu::887a1a5b-96ad-4875-9623-d40f689bbd86" providerId="AD" clId="Web-{1846D378-73DF-4F1B-93FF-1A7D92A7B585}" dt="2024-09-09T17:09:44.365" v="412" actId="20577"/>
          <ac:spMkLst>
            <pc:docMk/>
            <pc:sldMk cId="2515407394" sldId="263"/>
            <ac:spMk id="5" creationId="{C64246B1-5CAE-6950-0646-F6E9D4DC5584}"/>
          </ac:spMkLst>
        </pc:spChg>
      </pc:sldChg>
      <pc:sldChg chg="modSp add replId">
        <pc:chgData name="Moore, Nathan T" userId="S::sj5947pw@minnstate.edu::887a1a5b-96ad-4875-9623-d40f689bbd86" providerId="AD" clId="Web-{1846D378-73DF-4F1B-93FF-1A7D92A7B585}" dt="2024-09-09T17:00:01.656" v="349" actId="20577"/>
        <pc:sldMkLst>
          <pc:docMk/>
          <pc:sldMk cId="4019506132" sldId="266"/>
        </pc:sldMkLst>
        <pc:spChg chg="mod">
          <ac:chgData name="Moore, Nathan T" userId="S::sj5947pw@minnstate.edu::887a1a5b-96ad-4875-9623-d40f689bbd86" providerId="AD" clId="Web-{1846D378-73DF-4F1B-93FF-1A7D92A7B585}" dt="2024-09-09T16:56:08.992" v="161" actId="20577"/>
          <ac:spMkLst>
            <pc:docMk/>
            <pc:sldMk cId="4019506132" sldId="266"/>
            <ac:spMk id="2" creationId="{76E4E1C8-09D2-EF49-489A-264A66AAA096}"/>
          </ac:spMkLst>
        </pc:spChg>
        <pc:spChg chg="mod">
          <ac:chgData name="Moore, Nathan T" userId="S::sj5947pw@minnstate.edu::887a1a5b-96ad-4875-9623-d40f689bbd86" providerId="AD" clId="Web-{1846D378-73DF-4F1B-93FF-1A7D92A7B585}" dt="2024-09-09T16:58:19.434" v="237" actId="20577"/>
          <ac:spMkLst>
            <pc:docMk/>
            <pc:sldMk cId="4019506132" sldId="266"/>
            <ac:spMk id="3" creationId="{3D00DFC2-D185-6BAA-50C8-590A9E041A8A}"/>
          </ac:spMkLst>
        </pc:spChg>
        <pc:spChg chg="mod">
          <ac:chgData name="Moore, Nathan T" userId="S::sj5947pw@minnstate.edu::887a1a5b-96ad-4875-9623-d40f689bbd86" providerId="AD" clId="Web-{1846D378-73DF-4F1B-93FF-1A7D92A7B585}" dt="2024-09-09T17:00:01.656" v="349" actId="20577"/>
          <ac:spMkLst>
            <pc:docMk/>
            <pc:sldMk cId="4019506132" sldId="266"/>
            <ac:spMk id="5" creationId="{D31787B6-D2E5-228F-8376-F304C9AAAE2F}"/>
          </ac:spMkLst>
        </pc:spChg>
      </pc:sldChg>
    </pc:docChg>
  </pc:docChgLst>
  <pc:docChgLst>
    <pc:chgData name="Moore, Nathan T" userId="887a1a5b-96ad-4875-9623-d40f689bbd86" providerId="ADAL" clId="{894E22B6-D85A-4CD4-BC31-A5D759A8B7AC}"/>
    <pc:docChg chg="undo custSel addSld modSld sldOrd">
      <pc:chgData name="Moore, Nathan T" userId="887a1a5b-96ad-4875-9623-d40f689bbd86" providerId="ADAL" clId="{894E22B6-D85A-4CD4-BC31-A5D759A8B7AC}" dt="2024-09-11T18:29:08.155" v="687"/>
      <pc:docMkLst>
        <pc:docMk/>
      </pc:docMkLst>
      <pc:sldChg chg="addSp delSp modSp mod">
        <pc:chgData name="Moore, Nathan T" userId="887a1a5b-96ad-4875-9623-d40f689bbd86" providerId="ADAL" clId="{894E22B6-D85A-4CD4-BC31-A5D759A8B7AC}" dt="2024-09-09T18:36:08.165" v="171"/>
        <pc:sldMkLst>
          <pc:docMk/>
          <pc:sldMk cId="2091290702" sldId="260"/>
        </pc:sldMkLst>
        <pc:grpChg chg="del mod">
          <ac:chgData name="Moore, Nathan T" userId="887a1a5b-96ad-4875-9623-d40f689bbd86" providerId="ADAL" clId="{894E22B6-D85A-4CD4-BC31-A5D759A8B7AC}" dt="2024-09-09T18:33:35.905" v="111"/>
          <ac:grpSpMkLst>
            <pc:docMk/>
            <pc:sldMk cId="2091290702" sldId="260"/>
            <ac:grpSpMk id="11" creationId="{30449286-7297-106D-3760-CA2F14C702C3}"/>
          </ac:grpSpMkLst>
        </pc:grpChg>
        <pc:grpChg chg="del mod">
          <ac:chgData name="Moore, Nathan T" userId="887a1a5b-96ad-4875-9623-d40f689bbd86" providerId="ADAL" clId="{894E22B6-D85A-4CD4-BC31-A5D759A8B7AC}" dt="2024-09-09T18:33:29.004" v="107"/>
          <ac:grpSpMkLst>
            <pc:docMk/>
            <pc:sldMk cId="2091290702" sldId="260"/>
            <ac:grpSpMk id="14" creationId="{761238C4-28E1-30FE-B621-1237E55269AB}"/>
          </ac:grpSpMkLst>
        </pc:grpChg>
        <pc:grpChg chg="del mod">
          <ac:chgData name="Moore, Nathan T" userId="887a1a5b-96ad-4875-9623-d40f689bbd86" providerId="ADAL" clId="{894E22B6-D85A-4CD4-BC31-A5D759A8B7AC}" dt="2024-09-09T18:33:30.830" v="109"/>
          <ac:grpSpMkLst>
            <pc:docMk/>
            <pc:sldMk cId="2091290702" sldId="260"/>
            <ac:grpSpMk id="17" creationId="{2CDCA440-D724-4966-AD62-2C58CF121A62}"/>
          </ac:grpSpMkLst>
        </pc:grpChg>
        <pc:grpChg chg="mod">
          <ac:chgData name="Moore, Nathan T" userId="887a1a5b-96ad-4875-9623-d40f689bbd86" providerId="ADAL" clId="{894E22B6-D85A-4CD4-BC31-A5D759A8B7AC}" dt="2024-09-09T18:33:30.830" v="109"/>
          <ac:grpSpMkLst>
            <pc:docMk/>
            <pc:sldMk cId="2091290702" sldId="260"/>
            <ac:grpSpMk id="19" creationId="{1FD9977A-62B3-E625-33CE-48CAEBF2C463}"/>
          </ac:grpSpMkLst>
        </pc:grpChg>
        <pc:grpChg chg="mod">
          <ac:chgData name="Moore, Nathan T" userId="887a1a5b-96ad-4875-9623-d40f689bbd86" providerId="ADAL" clId="{894E22B6-D85A-4CD4-BC31-A5D759A8B7AC}" dt="2024-09-09T18:33:35.905" v="111"/>
          <ac:grpSpMkLst>
            <pc:docMk/>
            <pc:sldMk cId="2091290702" sldId="260"/>
            <ac:grpSpMk id="21" creationId="{EE0F7347-A2D9-04F0-6D54-DD258A1166DC}"/>
          </ac:grpSpMkLst>
        </pc:grpChg>
        <pc:grpChg chg="mod">
          <ac:chgData name="Moore, Nathan T" userId="887a1a5b-96ad-4875-9623-d40f689bbd86" providerId="ADAL" clId="{894E22B6-D85A-4CD4-BC31-A5D759A8B7AC}" dt="2024-09-09T18:33:55.988" v="122"/>
          <ac:grpSpMkLst>
            <pc:docMk/>
            <pc:sldMk cId="2091290702" sldId="260"/>
            <ac:grpSpMk id="32" creationId="{745FEE70-0B07-F307-4376-3962FB67E703}"/>
          </ac:grpSpMkLst>
        </pc:grpChg>
        <pc:grpChg chg="mod">
          <ac:chgData name="Moore, Nathan T" userId="887a1a5b-96ad-4875-9623-d40f689bbd86" providerId="ADAL" clId="{894E22B6-D85A-4CD4-BC31-A5D759A8B7AC}" dt="2024-09-09T18:34:01.381" v="129"/>
          <ac:grpSpMkLst>
            <pc:docMk/>
            <pc:sldMk cId="2091290702" sldId="260"/>
            <ac:grpSpMk id="39" creationId="{6EDD61CA-64D6-2EEC-CDDD-3D12BE3E485A}"/>
          </ac:grpSpMkLst>
        </pc:grpChg>
        <pc:grpChg chg="mod">
          <ac:chgData name="Moore, Nathan T" userId="887a1a5b-96ad-4875-9623-d40f689bbd86" providerId="ADAL" clId="{894E22B6-D85A-4CD4-BC31-A5D759A8B7AC}" dt="2024-09-09T18:35:02.304" v="147"/>
          <ac:grpSpMkLst>
            <pc:docMk/>
            <pc:sldMk cId="2091290702" sldId="260"/>
            <ac:grpSpMk id="57" creationId="{980F5663-94B3-DBB9-0EC9-1F4B04E00B95}"/>
          </ac:grpSpMkLst>
        </pc:grpChg>
        <pc:grpChg chg="mod">
          <ac:chgData name="Moore, Nathan T" userId="887a1a5b-96ad-4875-9623-d40f689bbd86" providerId="ADAL" clId="{894E22B6-D85A-4CD4-BC31-A5D759A8B7AC}" dt="2024-09-09T18:35:40.282" v="152"/>
          <ac:grpSpMkLst>
            <pc:docMk/>
            <pc:sldMk cId="2091290702" sldId="260"/>
            <ac:grpSpMk id="62" creationId="{A8605617-E8B5-576D-1CEB-613F45FA7B4C}"/>
          </ac:grpSpMkLst>
        </pc:grpChg>
        <pc:grpChg chg="mod">
          <ac:chgData name="Moore, Nathan T" userId="887a1a5b-96ad-4875-9623-d40f689bbd86" providerId="ADAL" clId="{894E22B6-D85A-4CD4-BC31-A5D759A8B7AC}" dt="2024-09-09T18:35:46.186" v="155"/>
          <ac:grpSpMkLst>
            <pc:docMk/>
            <pc:sldMk cId="2091290702" sldId="260"/>
            <ac:grpSpMk id="65" creationId="{25FF757F-FB48-A60E-6C6D-34302553BEF0}"/>
          </ac:grpSpMkLst>
        </pc:grpChg>
        <pc:grpChg chg="del mod">
          <ac:chgData name="Moore, Nathan T" userId="887a1a5b-96ad-4875-9623-d40f689bbd86" providerId="ADAL" clId="{894E22B6-D85A-4CD4-BC31-A5D759A8B7AC}" dt="2024-09-09T18:35:50.348" v="162"/>
          <ac:grpSpMkLst>
            <pc:docMk/>
            <pc:sldMk cId="2091290702" sldId="260"/>
            <ac:grpSpMk id="68" creationId="{40AC377B-0C54-2978-AA97-1D6889EE17C8}"/>
          </ac:grpSpMkLst>
        </pc:grpChg>
        <pc:grpChg chg="mod">
          <ac:chgData name="Moore, Nathan T" userId="887a1a5b-96ad-4875-9623-d40f689bbd86" providerId="ADAL" clId="{894E22B6-D85A-4CD4-BC31-A5D759A8B7AC}" dt="2024-09-09T18:35:50.348" v="162"/>
          <ac:grpSpMkLst>
            <pc:docMk/>
            <pc:sldMk cId="2091290702" sldId="260"/>
            <ac:grpSpMk id="72" creationId="{DF71A968-0407-F157-274C-EBF9C68F66F9}"/>
          </ac:grpSpMkLst>
        </pc:grpChg>
        <pc:grpChg chg="mod">
          <ac:chgData name="Moore, Nathan T" userId="887a1a5b-96ad-4875-9623-d40f689bbd86" providerId="ADAL" clId="{894E22B6-D85A-4CD4-BC31-A5D759A8B7AC}" dt="2024-09-09T18:36:08.165" v="171"/>
          <ac:grpSpMkLst>
            <pc:docMk/>
            <pc:sldMk cId="2091290702" sldId="260"/>
            <ac:grpSpMk id="81" creationId="{8389471C-37ED-DEA9-6E97-EDD7B277E1C9}"/>
          </ac:grpSpMkLst>
        </pc:grpChg>
        <pc:grpChg chg="mod">
          <ac:chgData name="Moore, Nathan T" userId="887a1a5b-96ad-4875-9623-d40f689bbd86" providerId="ADAL" clId="{894E22B6-D85A-4CD4-BC31-A5D759A8B7AC}" dt="2024-09-09T18:36:08.165" v="171"/>
          <ac:grpSpMkLst>
            <pc:docMk/>
            <pc:sldMk cId="2091290702" sldId="260"/>
            <ac:grpSpMk id="82" creationId="{9A06D3E5-D8FE-9B80-9B48-46068579C4EC}"/>
          </ac:grpSpMkLst>
        </pc:grpChg>
        <pc:inkChg chg="add mod">
          <ac:chgData name="Moore, Nathan T" userId="887a1a5b-96ad-4875-9623-d40f689bbd86" providerId="ADAL" clId="{894E22B6-D85A-4CD4-BC31-A5D759A8B7AC}" dt="2024-09-09T18:33:35.905" v="111"/>
          <ac:inkMkLst>
            <pc:docMk/>
            <pc:sldMk cId="2091290702" sldId="260"/>
            <ac:inkMk id="5" creationId="{89783867-23F3-112A-59B3-C477D248ED56}"/>
          </ac:inkMkLst>
        </pc:inkChg>
        <pc:inkChg chg="add mod">
          <ac:chgData name="Moore, Nathan T" userId="887a1a5b-96ad-4875-9623-d40f689bbd86" providerId="ADAL" clId="{894E22B6-D85A-4CD4-BC31-A5D759A8B7AC}" dt="2024-09-09T18:33:35.905" v="111"/>
          <ac:inkMkLst>
            <pc:docMk/>
            <pc:sldMk cId="2091290702" sldId="260"/>
            <ac:inkMk id="6" creationId="{E651A3E5-0F9B-9253-4D7E-D601DB782B30}"/>
          </ac:inkMkLst>
        </pc:inkChg>
        <pc:inkChg chg="add mod">
          <ac:chgData name="Moore, Nathan T" userId="887a1a5b-96ad-4875-9623-d40f689bbd86" providerId="ADAL" clId="{894E22B6-D85A-4CD4-BC31-A5D759A8B7AC}" dt="2024-09-09T18:33:35.905" v="111"/>
          <ac:inkMkLst>
            <pc:docMk/>
            <pc:sldMk cId="2091290702" sldId="260"/>
            <ac:inkMk id="7" creationId="{9EFA92CA-304A-CD38-F4D2-DC4476E83943}"/>
          </ac:inkMkLst>
        </pc:inkChg>
        <pc:inkChg chg="add mod">
          <ac:chgData name="Moore, Nathan T" userId="887a1a5b-96ad-4875-9623-d40f689bbd86" providerId="ADAL" clId="{894E22B6-D85A-4CD4-BC31-A5D759A8B7AC}" dt="2024-09-09T18:33:35.905" v="111"/>
          <ac:inkMkLst>
            <pc:docMk/>
            <pc:sldMk cId="2091290702" sldId="260"/>
            <ac:inkMk id="8" creationId="{99A109AA-EB75-7613-297E-CA6E28071170}"/>
          </ac:inkMkLst>
        </pc:inkChg>
        <pc:inkChg chg="add mod">
          <ac:chgData name="Moore, Nathan T" userId="887a1a5b-96ad-4875-9623-d40f689bbd86" providerId="ADAL" clId="{894E22B6-D85A-4CD4-BC31-A5D759A8B7AC}" dt="2024-09-09T18:33:35.905" v="111"/>
          <ac:inkMkLst>
            <pc:docMk/>
            <pc:sldMk cId="2091290702" sldId="260"/>
            <ac:inkMk id="9" creationId="{E421DBFA-0C3F-A8A2-A7EA-EC539412B786}"/>
          </ac:inkMkLst>
        </pc:inkChg>
        <pc:inkChg chg="add mod">
          <ac:chgData name="Moore, Nathan T" userId="887a1a5b-96ad-4875-9623-d40f689bbd86" providerId="ADAL" clId="{894E22B6-D85A-4CD4-BC31-A5D759A8B7AC}" dt="2024-09-09T18:33:35.905" v="111"/>
          <ac:inkMkLst>
            <pc:docMk/>
            <pc:sldMk cId="2091290702" sldId="260"/>
            <ac:inkMk id="10" creationId="{0CA1505F-A6FD-AEB8-AB87-0969EB74D68B}"/>
          </ac:inkMkLst>
        </pc:inkChg>
        <pc:inkChg chg="add mod">
          <ac:chgData name="Moore, Nathan T" userId="887a1a5b-96ad-4875-9623-d40f689bbd86" providerId="ADAL" clId="{894E22B6-D85A-4CD4-BC31-A5D759A8B7AC}" dt="2024-09-09T18:33:30.830" v="109"/>
          <ac:inkMkLst>
            <pc:docMk/>
            <pc:sldMk cId="2091290702" sldId="260"/>
            <ac:inkMk id="12" creationId="{59ECB400-8FBC-D378-D993-C24973028295}"/>
          </ac:inkMkLst>
        </pc:inkChg>
        <pc:inkChg chg="add mod">
          <ac:chgData name="Moore, Nathan T" userId="887a1a5b-96ad-4875-9623-d40f689bbd86" providerId="ADAL" clId="{894E22B6-D85A-4CD4-BC31-A5D759A8B7AC}" dt="2024-09-09T18:33:30.830" v="109"/>
          <ac:inkMkLst>
            <pc:docMk/>
            <pc:sldMk cId="2091290702" sldId="260"/>
            <ac:inkMk id="13" creationId="{83336487-C543-078A-FA51-6C9FC62A54A7}"/>
          </ac:inkMkLst>
        </pc:inkChg>
        <pc:inkChg chg="add mod">
          <ac:chgData name="Moore, Nathan T" userId="887a1a5b-96ad-4875-9623-d40f689bbd86" providerId="ADAL" clId="{894E22B6-D85A-4CD4-BC31-A5D759A8B7AC}" dt="2024-09-09T18:33:30.830" v="109"/>
          <ac:inkMkLst>
            <pc:docMk/>
            <pc:sldMk cId="2091290702" sldId="260"/>
            <ac:inkMk id="15" creationId="{5EACEB02-8A34-5464-760A-B7225D96B0FA}"/>
          </ac:inkMkLst>
        </pc:inkChg>
        <pc:inkChg chg="add mod">
          <ac:chgData name="Moore, Nathan T" userId="887a1a5b-96ad-4875-9623-d40f689bbd86" providerId="ADAL" clId="{894E22B6-D85A-4CD4-BC31-A5D759A8B7AC}" dt="2024-09-09T18:33:30.830" v="109"/>
          <ac:inkMkLst>
            <pc:docMk/>
            <pc:sldMk cId="2091290702" sldId="260"/>
            <ac:inkMk id="16" creationId="{0811C9A5-5FB6-E0FE-CA23-9F95A895B2E1}"/>
          </ac:inkMkLst>
        </pc:inkChg>
        <pc:inkChg chg="add mod">
          <ac:chgData name="Moore, Nathan T" userId="887a1a5b-96ad-4875-9623-d40f689bbd86" providerId="ADAL" clId="{894E22B6-D85A-4CD4-BC31-A5D759A8B7AC}" dt="2024-09-09T18:33:30.830" v="109"/>
          <ac:inkMkLst>
            <pc:docMk/>
            <pc:sldMk cId="2091290702" sldId="260"/>
            <ac:inkMk id="18" creationId="{2ED7EA05-B588-08FD-9A24-82EB4C9A850C}"/>
          </ac:inkMkLst>
        </pc:inkChg>
        <pc:inkChg chg="add mod">
          <ac:chgData name="Moore, Nathan T" userId="887a1a5b-96ad-4875-9623-d40f689bbd86" providerId="ADAL" clId="{894E22B6-D85A-4CD4-BC31-A5D759A8B7AC}" dt="2024-09-09T18:33:35.905" v="111"/>
          <ac:inkMkLst>
            <pc:docMk/>
            <pc:sldMk cId="2091290702" sldId="260"/>
            <ac:inkMk id="20" creationId="{F2E11ECC-5F31-A03D-D82B-F2B9B32B2260}"/>
          </ac:inkMkLst>
        </pc:inkChg>
        <pc:inkChg chg="add mod">
          <ac:chgData name="Moore, Nathan T" userId="887a1a5b-96ad-4875-9623-d40f689bbd86" providerId="ADAL" clId="{894E22B6-D85A-4CD4-BC31-A5D759A8B7AC}" dt="2024-09-09T18:33:55.988" v="122"/>
          <ac:inkMkLst>
            <pc:docMk/>
            <pc:sldMk cId="2091290702" sldId="260"/>
            <ac:inkMk id="22" creationId="{9AC8569B-CB82-49B2-971D-BBAE12D52496}"/>
          </ac:inkMkLst>
        </pc:inkChg>
        <pc:inkChg chg="add mod">
          <ac:chgData name="Moore, Nathan T" userId="887a1a5b-96ad-4875-9623-d40f689bbd86" providerId="ADAL" clId="{894E22B6-D85A-4CD4-BC31-A5D759A8B7AC}" dt="2024-09-09T18:33:55.988" v="122"/>
          <ac:inkMkLst>
            <pc:docMk/>
            <pc:sldMk cId="2091290702" sldId="260"/>
            <ac:inkMk id="23" creationId="{B2D3AEA0-4511-2705-0229-6A9048162382}"/>
          </ac:inkMkLst>
        </pc:inkChg>
        <pc:inkChg chg="add mod">
          <ac:chgData name="Moore, Nathan T" userId="887a1a5b-96ad-4875-9623-d40f689bbd86" providerId="ADAL" clId="{894E22B6-D85A-4CD4-BC31-A5D759A8B7AC}" dt="2024-09-09T18:33:55.988" v="122"/>
          <ac:inkMkLst>
            <pc:docMk/>
            <pc:sldMk cId="2091290702" sldId="260"/>
            <ac:inkMk id="24" creationId="{C6E0A076-44ED-DE41-241C-CE5D7B3924E7}"/>
          </ac:inkMkLst>
        </pc:inkChg>
        <pc:inkChg chg="add mod">
          <ac:chgData name="Moore, Nathan T" userId="887a1a5b-96ad-4875-9623-d40f689bbd86" providerId="ADAL" clId="{894E22B6-D85A-4CD4-BC31-A5D759A8B7AC}" dt="2024-09-09T18:33:55.988" v="122"/>
          <ac:inkMkLst>
            <pc:docMk/>
            <pc:sldMk cId="2091290702" sldId="260"/>
            <ac:inkMk id="25" creationId="{A11CF992-5DE7-107A-1170-EFC1DB32F5AB}"/>
          </ac:inkMkLst>
        </pc:inkChg>
        <pc:inkChg chg="add mod">
          <ac:chgData name="Moore, Nathan T" userId="887a1a5b-96ad-4875-9623-d40f689bbd86" providerId="ADAL" clId="{894E22B6-D85A-4CD4-BC31-A5D759A8B7AC}" dt="2024-09-09T18:33:55.988" v="122"/>
          <ac:inkMkLst>
            <pc:docMk/>
            <pc:sldMk cId="2091290702" sldId="260"/>
            <ac:inkMk id="26" creationId="{1B041AC6-B915-36BC-6DE1-FE7631A2263C}"/>
          </ac:inkMkLst>
        </pc:inkChg>
        <pc:inkChg chg="add mod">
          <ac:chgData name="Moore, Nathan T" userId="887a1a5b-96ad-4875-9623-d40f689bbd86" providerId="ADAL" clId="{894E22B6-D85A-4CD4-BC31-A5D759A8B7AC}" dt="2024-09-09T18:33:55.988" v="122"/>
          <ac:inkMkLst>
            <pc:docMk/>
            <pc:sldMk cId="2091290702" sldId="260"/>
            <ac:inkMk id="27" creationId="{0DE0AA67-0A47-A109-72A6-9909C0B889AE}"/>
          </ac:inkMkLst>
        </pc:inkChg>
        <pc:inkChg chg="add mod">
          <ac:chgData name="Moore, Nathan T" userId="887a1a5b-96ad-4875-9623-d40f689bbd86" providerId="ADAL" clId="{894E22B6-D85A-4CD4-BC31-A5D759A8B7AC}" dt="2024-09-09T18:33:55.988" v="122"/>
          <ac:inkMkLst>
            <pc:docMk/>
            <pc:sldMk cId="2091290702" sldId="260"/>
            <ac:inkMk id="28" creationId="{9CB6A310-2632-4367-27D0-C37583C4339B}"/>
          </ac:inkMkLst>
        </pc:inkChg>
        <pc:inkChg chg="add mod">
          <ac:chgData name="Moore, Nathan T" userId="887a1a5b-96ad-4875-9623-d40f689bbd86" providerId="ADAL" clId="{894E22B6-D85A-4CD4-BC31-A5D759A8B7AC}" dt="2024-09-09T18:33:55.988" v="122"/>
          <ac:inkMkLst>
            <pc:docMk/>
            <pc:sldMk cId="2091290702" sldId="260"/>
            <ac:inkMk id="29" creationId="{6DE336DA-6F59-04E4-0A2B-7575B5065BA2}"/>
          </ac:inkMkLst>
        </pc:inkChg>
        <pc:inkChg chg="add mod">
          <ac:chgData name="Moore, Nathan T" userId="887a1a5b-96ad-4875-9623-d40f689bbd86" providerId="ADAL" clId="{894E22B6-D85A-4CD4-BC31-A5D759A8B7AC}" dt="2024-09-09T18:33:55.988" v="122"/>
          <ac:inkMkLst>
            <pc:docMk/>
            <pc:sldMk cId="2091290702" sldId="260"/>
            <ac:inkMk id="30" creationId="{16220B9E-9173-2C4C-EF7C-59D40D02B218}"/>
          </ac:inkMkLst>
        </pc:inkChg>
        <pc:inkChg chg="add mod">
          <ac:chgData name="Moore, Nathan T" userId="887a1a5b-96ad-4875-9623-d40f689bbd86" providerId="ADAL" clId="{894E22B6-D85A-4CD4-BC31-A5D759A8B7AC}" dt="2024-09-09T18:33:55.988" v="122"/>
          <ac:inkMkLst>
            <pc:docMk/>
            <pc:sldMk cId="2091290702" sldId="260"/>
            <ac:inkMk id="31" creationId="{7828D2EF-42CF-21D4-8081-AA72217DA97E}"/>
          </ac:inkMkLst>
        </pc:inkChg>
        <pc:inkChg chg="add mod">
          <ac:chgData name="Moore, Nathan T" userId="887a1a5b-96ad-4875-9623-d40f689bbd86" providerId="ADAL" clId="{894E22B6-D85A-4CD4-BC31-A5D759A8B7AC}" dt="2024-09-09T18:34:01.381" v="129"/>
          <ac:inkMkLst>
            <pc:docMk/>
            <pc:sldMk cId="2091290702" sldId="260"/>
            <ac:inkMk id="33" creationId="{D3F70240-8993-83F0-E568-F30F3CF18877}"/>
          </ac:inkMkLst>
        </pc:inkChg>
        <pc:inkChg chg="add mod">
          <ac:chgData name="Moore, Nathan T" userId="887a1a5b-96ad-4875-9623-d40f689bbd86" providerId="ADAL" clId="{894E22B6-D85A-4CD4-BC31-A5D759A8B7AC}" dt="2024-09-09T18:34:01.381" v="129"/>
          <ac:inkMkLst>
            <pc:docMk/>
            <pc:sldMk cId="2091290702" sldId="260"/>
            <ac:inkMk id="34" creationId="{0ED6BE7C-0627-2034-BDC7-A638AB1A307F}"/>
          </ac:inkMkLst>
        </pc:inkChg>
        <pc:inkChg chg="add mod">
          <ac:chgData name="Moore, Nathan T" userId="887a1a5b-96ad-4875-9623-d40f689bbd86" providerId="ADAL" clId="{894E22B6-D85A-4CD4-BC31-A5D759A8B7AC}" dt="2024-09-09T18:34:01.381" v="129"/>
          <ac:inkMkLst>
            <pc:docMk/>
            <pc:sldMk cId="2091290702" sldId="260"/>
            <ac:inkMk id="35" creationId="{FDA255DB-E3CC-6441-9474-9BCF2159AE7A}"/>
          </ac:inkMkLst>
        </pc:inkChg>
        <pc:inkChg chg="add mod">
          <ac:chgData name="Moore, Nathan T" userId="887a1a5b-96ad-4875-9623-d40f689bbd86" providerId="ADAL" clId="{894E22B6-D85A-4CD4-BC31-A5D759A8B7AC}" dt="2024-09-09T18:34:01.381" v="129"/>
          <ac:inkMkLst>
            <pc:docMk/>
            <pc:sldMk cId="2091290702" sldId="260"/>
            <ac:inkMk id="36" creationId="{0E053FC2-15E4-1E9E-A599-A1BD0480841C}"/>
          </ac:inkMkLst>
        </pc:inkChg>
        <pc:inkChg chg="add mod">
          <ac:chgData name="Moore, Nathan T" userId="887a1a5b-96ad-4875-9623-d40f689bbd86" providerId="ADAL" clId="{894E22B6-D85A-4CD4-BC31-A5D759A8B7AC}" dt="2024-09-09T18:34:01.381" v="129"/>
          <ac:inkMkLst>
            <pc:docMk/>
            <pc:sldMk cId="2091290702" sldId="260"/>
            <ac:inkMk id="37" creationId="{F6789836-DDE8-0018-955F-0AA8C8981129}"/>
          </ac:inkMkLst>
        </pc:inkChg>
        <pc:inkChg chg="add mod">
          <ac:chgData name="Moore, Nathan T" userId="887a1a5b-96ad-4875-9623-d40f689bbd86" providerId="ADAL" clId="{894E22B6-D85A-4CD4-BC31-A5D759A8B7AC}" dt="2024-09-09T18:34:01.381" v="129"/>
          <ac:inkMkLst>
            <pc:docMk/>
            <pc:sldMk cId="2091290702" sldId="260"/>
            <ac:inkMk id="38" creationId="{3BB74D2A-8F15-21DA-4081-E6FF97BFD5DB}"/>
          </ac:inkMkLst>
        </pc:inkChg>
        <pc:inkChg chg="add mod">
          <ac:chgData name="Moore, Nathan T" userId="887a1a5b-96ad-4875-9623-d40f689bbd86" providerId="ADAL" clId="{894E22B6-D85A-4CD4-BC31-A5D759A8B7AC}" dt="2024-09-09T18:35:02.304" v="147"/>
          <ac:inkMkLst>
            <pc:docMk/>
            <pc:sldMk cId="2091290702" sldId="260"/>
            <ac:inkMk id="40" creationId="{859E9401-7EA5-8EED-C705-B588E75DEC71}"/>
          </ac:inkMkLst>
        </pc:inkChg>
        <pc:inkChg chg="add mod">
          <ac:chgData name="Moore, Nathan T" userId="887a1a5b-96ad-4875-9623-d40f689bbd86" providerId="ADAL" clId="{894E22B6-D85A-4CD4-BC31-A5D759A8B7AC}" dt="2024-09-09T18:35:02.304" v="147"/>
          <ac:inkMkLst>
            <pc:docMk/>
            <pc:sldMk cId="2091290702" sldId="260"/>
            <ac:inkMk id="41" creationId="{BA68A581-FF7A-DDCF-3ACE-6A9A8FED0C1E}"/>
          </ac:inkMkLst>
        </pc:inkChg>
        <pc:inkChg chg="add mod">
          <ac:chgData name="Moore, Nathan T" userId="887a1a5b-96ad-4875-9623-d40f689bbd86" providerId="ADAL" clId="{894E22B6-D85A-4CD4-BC31-A5D759A8B7AC}" dt="2024-09-09T18:35:02.304" v="147"/>
          <ac:inkMkLst>
            <pc:docMk/>
            <pc:sldMk cId="2091290702" sldId="260"/>
            <ac:inkMk id="42" creationId="{2B5682B6-3C23-EBCB-1523-EC2345B2D8F9}"/>
          </ac:inkMkLst>
        </pc:inkChg>
        <pc:inkChg chg="add mod">
          <ac:chgData name="Moore, Nathan T" userId="887a1a5b-96ad-4875-9623-d40f689bbd86" providerId="ADAL" clId="{894E22B6-D85A-4CD4-BC31-A5D759A8B7AC}" dt="2024-09-09T18:35:02.304" v="147"/>
          <ac:inkMkLst>
            <pc:docMk/>
            <pc:sldMk cId="2091290702" sldId="260"/>
            <ac:inkMk id="43" creationId="{E5C3E70F-87F2-78DA-D857-1FF27B29173C}"/>
          </ac:inkMkLst>
        </pc:inkChg>
        <pc:inkChg chg="add mod">
          <ac:chgData name="Moore, Nathan T" userId="887a1a5b-96ad-4875-9623-d40f689bbd86" providerId="ADAL" clId="{894E22B6-D85A-4CD4-BC31-A5D759A8B7AC}" dt="2024-09-09T18:35:02.304" v="147"/>
          <ac:inkMkLst>
            <pc:docMk/>
            <pc:sldMk cId="2091290702" sldId="260"/>
            <ac:inkMk id="44" creationId="{8787ACF2-3BB2-9FE0-ADDA-723F32488263}"/>
          </ac:inkMkLst>
        </pc:inkChg>
        <pc:inkChg chg="add mod">
          <ac:chgData name="Moore, Nathan T" userId="887a1a5b-96ad-4875-9623-d40f689bbd86" providerId="ADAL" clId="{894E22B6-D85A-4CD4-BC31-A5D759A8B7AC}" dt="2024-09-09T18:35:02.304" v="147"/>
          <ac:inkMkLst>
            <pc:docMk/>
            <pc:sldMk cId="2091290702" sldId="260"/>
            <ac:inkMk id="45" creationId="{823657E3-6B46-9BD1-4FB5-024B2C5DAFAE}"/>
          </ac:inkMkLst>
        </pc:inkChg>
        <pc:inkChg chg="add mod">
          <ac:chgData name="Moore, Nathan T" userId="887a1a5b-96ad-4875-9623-d40f689bbd86" providerId="ADAL" clId="{894E22B6-D85A-4CD4-BC31-A5D759A8B7AC}" dt="2024-09-09T18:35:02.304" v="147"/>
          <ac:inkMkLst>
            <pc:docMk/>
            <pc:sldMk cId="2091290702" sldId="260"/>
            <ac:inkMk id="46" creationId="{CCB6B889-C1ED-F6C9-B414-E32E329DE359}"/>
          </ac:inkMkLst>
        </pc:inkChg>
        <pc:inkChg chg="add mod">
          <ac:chgData name="Moore, Nathan T" userId="887a1a5b-96ad-4875-9623-d40f689bbd86" providerId="ADAL" clId="{894E22B6-D85A-4CD4-BC31-A5D759A8B7AC}" dt="2024-09-09T18:35:02.304" v="147"/>
          <ac:inkMkLst>
            <pc:docMk/>
            <pc:sldMk cId="2091290702" sldId="260"/>
            <ac:inkMk id="47" creationId="{A4C78FA4-4A44-8688-416D-B81311BDC371}"/>
          </ac:inkMkLst>
        </pc:inkChg>
        <pc:inkChg chg="add mod">
          <ac:chgData name="Moore, Nathan T" userId="887a1a5b-96ad-4875-9623-d40f689bbd86" providerId="ADAL" clId="{894E22B6-D85A-4CD4-BC31-A5D759A8B7AC}" dt="2024-09-09T18:35:02.304" v="147"/>
          <ac:inkMkLst>
            <pc:docMk/>
            <pc:sldMk cId="2091290702" sldId="260"/>
            <ac:inkMk id="48" creationId="{DCDEE071-C4DE-3353-06AF-763CDD82FA60}"/>
          </ac:inkMkLst>
        </pc:inkChg>
        <pc:inkChg chg="add mod">
          <ac:chgData name="Moore, Nathan T" userId="887a1a5b-96ad-4875-9623-d40f689bbd86" providerId="ADAL" clId="{894E22B6-D85A-4CD4-BC31-A5D759A8B7AC}" dt="2024-09-09T18:35:02.304" v="147"/>
          <ac:inkMkLst>
            <pc:docMk/>
            <pc:sldMk cId="2091290702" sldId="260"/>
            <ac:inkMk id="49" creationId="{D10B0224-5E07-BE51-12E6-3F37DEB6E9A0}"/>
          </ac:inkMkLst>
        </pc:inkChg>
        <pc:inkChg chg="add mod">
          <ac:chgData name="Moore, Nathan T" userId="887a1a5b-96ad-4875-9623-d40f689bbd86" providerId="ADAL" clId="{894E22B6-D85A-4CD4-BC31-A5D759A8B7AC}" dt="2024-09-09T18:35:02.304" v="147"/>
          <ac:inkMkLst>
            <pc:docMk/>
            <pc:sldMk cId="2091290702" sldId="260"/>
            <ac:inkMk id="50" creationId="{64D4072E-49FB-DEAC-EA05-EC297E5AC923}"/>
          </ac:inkMkLst>
        </pc:inkChg>
        <pc:inkChg chg="add mod">
          <ac:chgData name="Moore, Nathan T" userId="887a1a5b-96ad-4875-9623-d40f689bbd86" providerId="ADAL" clId="{894E22B6-D85A-4CD4-BC31-A5D759A8B7AC}" dt="2024-09-09T18:35:02.304" v="147"/>
          <ac:inkMkLst>
            <pc:docMk/>
            <pc:sldMk cId="2091290702" sldId="260"/>
            <ac:inkMk id="51" creationId="{DA639BE4-5641-DBB7-87B4-A07702CDE0C3}"/>
          </ac:inkMkLst>
        </pc:inkChg>
        <pc:inkChg chg="add mod">
          <ac:chgData name="Moore, Nathan T" userId="887a1a5b-96ad-4875-9623-d40f689bbd86" providerId="ADAL" clId="{894E22B6-D85A-4CD4-BC31-A5D759A8B7AC}" dt="2024-09-09T18:35:02.304" v="147"/>
          <ac:inkMkLst>
            <pc:docMk/>
            <pc:sldMk cId="2091290702" sldId="260"/>
            <ac:inkMk id="52" creationId="{F560A5FB-EEBE-63DD-6790-94AB7ABDF52C}"/>
          </ac:inkMkLst>
        </pc:inkChg>
        <pc:inkChg chg="add mod">
          <ac:chgData name="Moore, Nathan T" userId="887a1a5b-96ad-4875-9623-d40f689bbd86" providerId="ADAL" clId="{894E22B6-D85A-4CD4-BC31-A5D759A8B7AC}" dt="2024-09-09T18:35:02.304" v="147"/>
          <ac:inkMkLst>
            <pc:docMk/>
            <pc:sldMk cId="2091290702" sldId="260"/>
            <ac:inkMk id="53" creationId="{D21454B8-7E73-A221-155A-67D5B912A6AA}"/>
          </ac:inkMkLst>
        </pc:inkChg>
        <pc:inkChg chg="add mod">
          <ac:chgData name="Moore, Nathan T" userId="887a1a5b-96ad-4875-9623-d40f689bbd86" providerId="ADAL" clId="{894E22B6-D85A-4CD4-BC31-A5D759A8B7AC}" dt="2024-09-09T18:35:02.304" v="147"/>
          <ac:inkMkLst>
            <pc:docMk/>
            <pc:sldMk cId="2091290702" sldId="260"/>
            <ac:inkMk id="54" creationId="{49E7D9AE-39DB-7F14-609F-F7927C40179A}"/>
          </ac:inkMkLst>
        </pc:inkChg>
        <pc:inkChg chg="add mod">
          <ac:chgData name="Moore, Nathan T" userId="887a1a5b-96ad-4875-9623-d40f689bbd86" providerId="ADAL" clId="{894E22B6-D85A-4CD4-BC31-A5D759A8B7AC}" dt="2024-09-09T18:35:02.304" v="147"/>
          <ac:inkMkLst>
            <pc:docMk/>
            <pc:sldMk cId="2091290702" sldId="260"/>
            <ac:inkMk id="55" creationId="{B904CBBA-B89E-F06A-6C1C-B90775C41111}"/>
          </ac:inkMkLst>
        </pc:inkChg>
        <pc:inkChg chg="add mod">
          <ac:chgData name="Moore, Nathan T" userId="887a1a5b-96ad-4875-9623-d40f689bbd86" providerId="ADAL" clId="{894E22B6-D85A-4CD4-BC31-A5D759A8B7AC}" dt="2024-09-09T18:35:02.304" v="147"/>
          <ac:inkMkLst>
            <pc:docMk/>
            <pc:sldMk cId="2091290702" sldId="260"/>
            <ac:inkMk id="56" creationId="{6EB02458-361F-829C-3588-1D35B16991CC}"/>
          </ac:inkMkLst>
        </pc:inkChg>
        <pc:inkChg chg="add">
          <ac:chgData name="Moore, Nathan T" userId="887a1a5b-96ad-4875-9623-d40f689bbd86" providerId="ADAL" clId="{894E22B6-D85A-4CD4-BC31-A5D759A8B7AC}" dt="2024-09-09T18:35:11.689" v="148" actId="9405"/>
          <ac:inkMkLst>
            <pc:docMk/>
            <pc:sldMk cId="2091290702" sldId="260"/>
            <ac:inkMk id="58" creationId="{6D424D78-5596-8D63-FBA6-3630E0EBDCAF}"/>
          </ac:inkMkLst>
        </pc:inkChg>
        <pc:inkChg chg="add mod">
          <ac:chgData name="Moore, Nathan T" userId="887a1a5b-96ad-4875-9623-d40f689bbd86" providerId="ADAL" clId="{894E22B6-D85A-4CD4-BC31-A5D759A8B7AC}" dt="2024-09-09T18:35:40.282" v="152"/>
          <ac:inkMkLst>
            <pc:docMk/>
            <pc:sldMk cId="2091290702" sldId="260"/>
            <ac:inkMk id="59" creationId="{601EB84E-22D8-92E0-7CE7-D23C0490775A}"/>
          </ac:inkMkLst>
        </pc:inkChg>
        <pc:inkChg chg="add mod">
          <ac:chgData name="Moore, Nathan T" userId="887a1a5b-96ad-4875-9623-d40f689bbd86" providerId="ADAL" clId="{894E22B6-D85A-4CD4-BC31-A5D759A8B7AC}" dt="2024-09-09T18:35:40.282" v="152"/>
          <ac:inkMkLst>
            <pc:docMk/>
            <pc:sldMk cId="2091290702" sldId="260"/>
            <ac:inkMk id="60" creationId="{8F1BDFCE-D4D2-0975-B357-EC6FCFE80231}"/>
          </ac:inkMkLst>
        </pc:inkChg>
        <pc:inkChg chg="add mod">
          <ac:chgData name="Moore, Nathan T" userId="887a1a5b-96ad-4875-9623-d40f689bbd86" providerId="ADAL" clId="{894E22B6-D85A-4CD4-BC31-A5D759A8B7AC}" dt="2024-09-09T18:35:40.282" v="152"/>
          <ac:inkMkLst>
            <pc:docMk/>
            <pc:sldMk cId="2091290702" sldId="260"/>
            <ac:inkMk id="61" creationId="{5F6764A0-2606-9958-2458-0C8FF7D3CB03}"/>
          </ac:inkMkLst>
        </pc:inkChg>
        <pc:inkChg chg="add mod">
          <ac:chgData name="Moore, Nathan T" userId="887a1a5b-96ad-4875-9623-d40f689bbd86" providerId="ADAL" clId="{894E22B6-D85A-4CD4-BC31-A5D759A8B7AC}" dt="2024-09-09T18:35:46.186" v="155"/>
          <ac:inkMkLst>
            <pc:docMk/>
            <pc:sldMk cId="2091290702" sldId="260"/>
            <ac:inkMk id="63" creationId="{3D3555ED-A573-9A0C-4F1E-30A8CAB91615}"/>
          </ac:inkMkLst>
        </pc:inkChg>
        <pc:inkChg chg="add mod">
          <ac:chgData name="Moore, Nathan T" userId="887a1a5b-96ad-4875-9623-d40f689bbd86" providerId="ADAL" clId="{894E22B6-D85A-4CD4-BC31-A5D759A8B7AC}" dt="2024-09-09T18:35:46.186" v="155"/>
          <ac:inkMkLst>
            <pc:docMk/>
            <pc:sldMk cId="2091290702" sldId="260"/>
            <ac:inkMk id="64" creationId="{44DEC16A-6701-9BE5-2929-EC3E6CEF31E8}"/>
          </ac:inkMkLst>
        </pc:inkChg>
        <pc:inkChg chg="add mod">
          <ac:chgData name="Moore, Nathan T" userId="887a1a5b-96ad-4875-9623-d40f689bbd86" providerId="ADAL" clId="{894E22B6-D85A-4CD4-BC31-A5D759A8B7AC}" dt="2024-09-09T18:35:50.348" v="162"/>
          <ac:inkMkLst>
            <pc:docMk/>
            <pc:sldMk cId="2091290702" sldId="260"/>
            <ac:inkMk id="66" creationId="{BAB8EF85-FCA2-9748-5C78-EE7EE9DD391C}"/>
          </ac:inkMkLst>
        </pc:inkChg>
        <pc:inkChg chg="add mod">
          <ac:chgData name="Moore, Nathan T" userId="887a1a5b-96ad-4875-9623-d40f689bbd86" providerId="ADAL" clId="{894E22B6-D85A-4CD4-BC31-A5D759A8B7AC}" dt="2024-09-09T18:35:50.348" v="162"/>
          <ac:inkMkLst>
            <pc:docMk/>
            <pc:sldMk cId="2091290702" sldId="260"/>
            <ac:inkMk id="67" creationId="{0B2234A3-F764-5E67-FA80-AE0EEA7F1C6C}"/>
          </ac:inkMkLst>
        </pc:inkChg>
        <pc:inkChg chg="add mod">
          <ac:chgData name="Moore, Nathan T" userId="887a1a5b-96ad-4875-9623-d40f689bbd86" providerId="ADAL" clId="{894E22B6-D85A-4CD4-BC31-A5D759A8B7AC}" dt="2024-09-09T18:35:50.348" v="162"/>
          <ac:inkMkLst>
            <pc:docMk/>
            <pc:sldMk cId="2091290702" sldId="260"/>
            <ac:inkMk id="69" creationId="{3D52710C-3EB8-5AAC-53EA-7100E68F88CB}"/>
          </ac:inkMkLst>
        </pc:inkChg>
        <pc:inkChg chg="add mod">
          <ac:chgData name="Moore, Nathan T" userId="887a1a5b-96ad-4875-9623-d40f689bbd86" providerId="ADAL" clId="{894E22B6-D85A-4CD4-BC31-A5D759A8B7AC}" dt="2024-09-09T18:35:50.348" v="162"/>
          <ac:inkMkLst>
            <pc:docMk/>
            <pc:sldMk cId="2091290702" sldId="260"/>
            <ac:inkMk id="70" creationId="{5C26CDED-3990-5FFD-E41F-2F4EAE1CFCE8}"/>
          </ac:inkMkLst>
        </pc:inkChg>
        <pc:inkChg chg="add mod">
          <ac:chgData name="Moore, Nathan T" userId="887a1a5b-96ad-4875-9623-d40f689bbd86" providerId="ADAL" clId="{894E22B6-D85A-4CD4-BC31-A5D759A8B7AC}" dt="2024-09-09T18:35:50.348" v="162"/>
          <ac:inkMkLst>
            <pc:docMk/>
            <pc:sldMk cId="2091290702" sldId="260"/>
            <ac:inkMk id="71" creationId="{ECBCE144-C2EF-C751-45B2-F087D08F642F}"/>
          </ac:inkMkLst>
        </pc:inkChg>
        <pc:inkChg chg="add mod">
          <ac:chgData name="Moore, Nathan T" userId="887a1a5b-96ad-4875-9623-d40f689bbd86" providerId="ADAL" clId="{894E22B6-D85A-4CD4-BC31-A5D759A8B7AC}" dt="2024-09-09T18:36:08.165" v="171"/>
          <ac:inkMkLst>
            <pc:docMk/>
            <pc:sldMk cId="2091290702" sldId="260"/>
            <ac:inkMk id="73" creationId="{D16FACE3-4836-93FA-96A5-0EB116B644D8}"/>
          </ac:inkMkLst>
        </pc:inkChg>
        <pc:inkChg chg="add mod">
          <ac:chgData name="Moore, Nathan T" userId="887a1a5b-96ad-4875-9623-d40f689bbd86" providerId="ADAL" clId="{894E22B6-D85A-4CD4-BC31-A5D759A8B7AC}" dt="2024-09-09T18:36:08.165" v="171"/>
          <ac:inkMkLst>
            <pc:docMk/>
            <pc:sldMk cId="2091290702" sldId="260"/>
            <ac:inkMk id="74" creationId="{C301DAA4-7D44-E979-43B2-AA802954476B}"/>
          </ac:inkMkLst>
        </pc:inkChg>
        <pc:inkChg chg="add mod">
          <ac:chgData name="Moore, Nathan T" userId="887a1a5b-96ad-4875-9623-d40f689bbd86" providerId="ADAL" clId="{894E22B6-D85A-4CD4-BC31-A5D759A8B7AC}" dt="2024-09-09T18:36:08.165" v="171"/>
          <ac:inkMkLst>
            <pc:docMk/>
            <pc:sldMk cId="2091290702" sldId="260"/>
            <ac:inkMk id="75" creationId="{CD215021-C9F1-AB08-084E-5F55D257FAA1}"/>
          </ac:inkMkLst>
        </pc:inkChg>
        <pc:inkChg chg="add mod">
          <ac:chgData name="Moore, Nathan T" userId="887a1a5b-96ad-4875-9623-d40f689bbd86" providerId="ADAL" clId="{894E22B6-D85A-4CD4-BC31-A5D759A8B7AC}" dt="2024-09-09T18:36:08.165" v="171"/>
          <ac:inkMkLst>
            <pc:docMk/>
            <pc:sldMk cId="2091290702" sldId="260"/>
            <ac:inkMk id="76" creationId="{4A061180-FE44-ABFA-1ACD-97AA8FE5B53F}"/>
          </ac:inkMkLst>
        </pc:inkChg>
        <pc:inkChg chg="add mod">
          <ac:chgData name="Moore, Nathan T" userId="887a1a5b-96ad-4875-9623-d40f689bbd86" providerId="ADAL" clId="{894E22B6-D85A-4CD4-BC31-A5D759A8B7AC}" dt="2024-09-09T18:36:08.165" v="171"/>
          <ac:inkMkLst>
            <pc:docMk/>
            <pc:sldMk cId="2091290702" sldId="260"/>
            <ac:inkMk id="77" creationId="{F4535C7A-49F9-9477-7E40-8055E8FBC594}"/>
          </ac:inkMkLst>
        </pc:inkChg>
        <pc:inkChg chg="add mod">
          <ac:chgData name="Moore, Nathan T" userId="887a1a5b-96ad-4875-9623-d40f689bbd86" providerId="ADAL" clId="{894E22B6-D85A-4CD4-BC31-A5D759A8B7AC}" dt="2024-09-09T18:36:08.165" v="171"/>
          <ac:inkMkLst>
            <pc:docMk/>
            <pc:sldMk cId="2091290702" sldId="260"/>
            <ac:inkMk id="78" creationId="{DC3639AD-70E4-1FA1-13E6-F04CEA74B2E2}"/>
          </ac:inkMkLst>
        </pc:inkChg>
        <pc:inkChg chg="add mod">
          <ac:chgData name="Moore, Nathan T" userId="887a1a5b-96ad-4875-9623-d40f689bbd86" providerId="ADAL" clId="{894E22B6-D85A-4CD4-BC31-A5D759A8B7AC}" dt="2024-09-09T18:36:08.165" v="171"/>
          <ac:inkMkLst>
            <pc:docMk/>
            <pc:sldMk cId="2091290702" sldId="260"/>
            <ac:inkMk id="79" creationId="{E3F928B7-0958-68A3-F7F4-E638BD96F0CA}"/>
          </ac:inkMkLst>
        </pc:inkChg>
        <pc:inkChg chg="add mod">
          <ac:chgData name="Moore, Nathan T" userId="887a1a5b-96ad-4875-9623-d40f689bbd86" providerId="ADAL" clId="{894E22B6-D85A-4CD4-BC31-A5D759A8B7AC}" dt="2024-09-09T18:36:08.165" v="171"/>
          <ac:inkMkLst>
            <pc:docMk/>
            <pc:sldMk cId="2091290702" sldId="260"/>
            <ac:inkMk id="80" creationId="{DB06AC45-1DE1-E047-1425-8864B42F064D}"/>
          </ac:inkMkLst>
        </pc:inkChg>
      </pc:sldChg>
      <pc:sldChg chg="addSp delSp modSp new mod ord">
        <pc:chgData name="Moore, Nathan T" userId="887a1a5b-96ad-4875-9623-d40f689bbd86" providerId="ADAL" clId="{894E22B6-D85A-4CD4-BC31-A5D759A8B7AC}" dt="2024-09-11T18:06:18.565" v="646" actId="9405"/>
        <pc:sldMkLst>
          <pc:docMk/>
          <pc:sldMk cId="49447615" sldId="262"/>
        </pc:sldMkLst>
        <pc:spChg chg="mod">
          <ac:chgData name="Moore, Nathan T" userId="887a1a5b-96ad-4875-9623-d40f689bbd86" providerId="ADAL" clId="{894E22B6-D85A-4CD4-BC31-A5D759A8B7AC}" dt="2024-09-05T14:28:00.713" v="17" actId="20577"/>
          <ac:spMkLst>
            <pc:docMk/>
            <pc:sldMk cId="49447615" sldId="262"/>
            <ac:spMk id="2" creationId="{76E4E1C8-09D2-EF49-489A-264A66AAA096}"/>
          </ac:spMkLst>
        </pc:spChg>
        <pc:grpChg chg="mod">
          <ac:chgData name="Moore, Nathan T" userId="887a1a5b-96ad-4875-9623-d40f689bbd86" providerId="ADAL" clId="{894E22B6-D85A-4CD4-BC31-A5D759A8B7AC}" dt="2024-09-09T18:44:31.764" v="186"/>
          <ac:grpSpMkLst>
            <pc:docMk/>
            <pc:sldMk cId="49447615" sldId="262"/>
            <ac:grpSpMk id="19" creationId="{DCA0B05F-8904-A0D3-B185-2DD22BB4BA65}"/>
          </ac:grpSpMkLst>
        </pc:grpChg>
        <pc:grpChg chg="mod">
          <ac:chgData name="Moore, Nathan T" userId="887a1a5b-96ad-4875-9623-d40f689bbd86" providerId="ADAL" clId="{894E22B6-D85A-4CD4-BC31-A5D759A8B7AC}" dt="2024-09-09T18:44:31.764" v="186"/>
          <ac:grpSpMkLst>
            <pc:docMk/>
            <pc:sldMk cId="49447615" sldId="262"/>
            <ac:grpSpMk id="20" creationId="{D5819E78-850E-9B75-DC50-C4768D17BC78}"/>
          </ac:grpSpMkLst>
        </pc:grpChg>
        <pc:grpChg chg="mod">
          <ac:chgData name="Moore, Nathan T" userId="887a1a5b-96ad-4875-9623-d40f689bbd86" providerId="ADAL" clId="{894E22B6-D85A-4CD4-BC31-A5D759A8B7AC}" dt="2024-09-09T18:44:31.764" v="186"/>
          <ac:grpSpMkLst>
            <pc:docMk/>
            <pc:sldMk cId="49447615" sldId="262"/>
            <ac:grpSpMk id="21" creationId="{8E0014FB-20E8-4402-69F0-B6712DB3270D}"/>
          </ac:grpSpMkLst>
        </pc:grpChg>
        <pc:grpChg chg="del mod">
          <ac:chgData name="Moore, Nathan T" userId="887a1a5b-96ad-4875-9623-d40f689bbd86" providerId="ADAL" clId="{894E22B6-D85A-4CD4-BC31-A5D759A8B7AC}" dt="2024-09-09T18:44:43.508" v="211"/>
          <ac:grpSpMkLst>
            <pc:docMk/>
            <pc:sldMk cId="49447615" sldId="262"/>
            <ac:grpSpMk id="33" creationId="{DE102BB7-CC27-E531-BEDC-D92330B28168}"/>
          </ac:grpSpMkLst>
        </pc:grpChg>
        <pc:grpChg chg="del mod">
          <ac:chgData name="Moore, Nathan T" userId="887a1a5b-96ad-4875-9623-d40f689bbd86" providerId="ADAL" clId="{894E22B6-D85A-4CD4-BC31-A5D759A8B7AC}" dt="2024-09-09T18:44:43.508" v="211"/>
          <ac:grpSpMkLst>
            <pc:docMk/>
            <pc:sldMk cId="49447615" sldId="262"/>
            <ac:grpSpMk id="34" creationId="{DBDE2A52-4FE2-E5AF-D01B-D55717221CA4}"/>
          </ac:grpSpMkLst>
        </pc:grpChg>
        <pc:grpChg chg="mod">
          <ac:chgData name="Moore, Nathan T" userId="887a1a5b-96ad-4875-9623-d40f689bbd86" providerId="ADAL" clId="{894E22B6-D85A-4CD4-BC31-A5D759A8B7AC}" dt="2024-09-09T18:44:37.042" v="198"/>
          <ac:grpSpMkLst>
            <pc:docMk/>
            <pc:sldMk cId="49447615" sldId="262"/>
            <ac:grpSpMk id="35" creationId="{2D9EAC5B-F029-9F47-FE58-C7EBBE202B4F}"/>
          </ac:grpSpMkLst>
        </pc:grpChg>
        <pc:grpChg chg="mod">
          <ac:chgData name="Moore, Nathan T" userId="887a1a5b-96ad-4875-9623-d40f689bbd86" providerId="ADAL" clId="{894E22B6-D85A-4CD4-BC31-A5D759A8B7AC}" dt="2024-09-09T18:44:37.042" v="198"/>
          <ac:grpSpMkLst>
            <pc:docMk/>
            <pc:sldMk cId="49447615" sldId="262"/>
            <ac:grpSpMk id="36" creationId="{F2FC6517-59A1-35A6-6E51-B4ECF5974366}"/>
          </ac:grpSpMkLst>
        </pc:grpChg>
        <pc:grpChg chg="mod">
          <ac:chgData name="Moore, Nathan T" userId="887a1a5b-96ad-4875-9623-d40f689bbd86" providerId="ADAL" clId="{894E22B6-D85A-4CD4-BC31-A5D759A8B7AC}" dt="2024-09-09T18:44:43.508" v="211"/>
          <ac:grpSpMkLst>
            <pc:docMk/>
            <pc:sldMk cId="49447615" sldId="262"/>
            <ac:grpSpMk id="49" creationId="{847B24E8-0700-BA54-CE15-77DCE2898926}"/>
          </ac:grpSpMkLst>
        </pc:grpChg>
        <pc:grpChg chg="mod">
          <ac:chgData name="Moore, Nathan T" userId="887a1a5b-96ad-4875-9623-d40f689bbd86" providerId="ADAL" clId="{894E22B6-D85A-4CD4-BC31-A5D759A8B7AC}" dt="2024-09-09T18:44:43.508" v="211"/>
          <ac:grpSpMkLst>
            <pc:docMk/>
            <pc:sldMk cId="49447615" sldId="262"/>
            <ac:grpSpMk id="50" creationId="{C0C46567-E842-45C4-1ACB-02F3C550F061}"/>
          </ac:grpSpMkLst>
        </pc:grpChg>
        <pc:grpChg chg="mod">
          <ac:chgData name="Moore, Nathan T" userId="887a1a5b-96ad-4875-9623-d40f689bbd86" providerId="ADAL" clId="{894E22B6-D85A-4CD4-BC31-A5D759A8B7AC}" dt="2024-09-09T18:44:57.074" v="218"/>
          <ac:grpSpMkLst>
            <pc:docMk/>
            <pc:sldMk cId="49447615" sldId="262"/>
            <ac:grpSpMk id="57" creationId="{4863EDD6-5248-4AA3-D694-26F16BFA6860}"/>
          </ac:grpSpMkLst>
        </pc:grpChg>
        <pc:grpChg chg="del mod">
          <ac:chgData name="Moore, Nathan T" userId="887a1a5b-96ad-4875-9623-d40f689bbd86" providerId="ADAL" clId="{894E22B6-D85A-4CD4-BC31-A5D759A8B7AC}" dt="2024-09-09T18:45:19.192" v="224"/>
          <ac:grpSpMkLst>
            <pc:docMk/>
            <pc:sldMk cId="49447615" sldId="262"/>
            <ac:grpSpMk id="60" creationId="{6407F67C-092C-AEEE-C8D7-3D04BCDE9CBD}"/>
          </ac:grpSpMkLst>
        </pc:grpChg>
        <pc:grpChg chg="del mod">
          <ac:chgData name="Moore, Nathan T" userId="887a1a5b-96ad-4875-9623-d40f689bbd86" providerId="ADAL" clId="{894E22B6-D85A-4CD4-BC31-A5D759A8B7AC}" dt="2024-09-09T18:45:35.554" v="233"/>
          <ac:grpSpMkLst>
            <pc:docMk/>
            <pc:sldMk cId="49447615" sldId="262"/>
            <ac:grpSpMk id="63" creationId="{356D3D5E-F756-4290-B9CE-A88C659D56FF}"/>
          </ac:grpSpMkLst>
        </pc:grpChg>
        <pc:grpChg chg="del mod">
          <ac:chgData name="Moore, Nathan T" userId="887a1a5b-96ad-4875-9623-d40f689bbd86" providerId="ADAL" clId="{894E22B6-D85A-4CD4-BC31-A5D759A8B7AC}" dt="2024-09-09T18:45:35.554" v="233"/>
          <ac:grpSpMkLst>
            <pc:docMk/>
            <pc:sldMk cId="49447615" sldId="262"/>
            <ac:grpSpMk id="70" creationId="{101F072A-17EA-3129-3268-91CA0D31A971}"/>
          </ac:grpSpMkLst>
        </pc:grpChg>
        <pc:grpChg chg="del mod">
          <ac:chgData name="Moore, Nathan T" userId="887a1a5b-96ad-4875-9623-d40f689bbd86" providerId="ADAL" clId="{894E22B6-D85A-4CD4-BC31-A5D759A8B7AC}" dt="2024-09-09T18:46:05.149" v="251"/>
          <ac:grpSpMkLst>
            <pc:docMk/>
            <pc:sldMk cId="49447615" sldId="262"/>
            <ac:grpSpMk id="72" creationId="{8910AADC-9F04-B136-7B4D-72BC3A78A3FF}"/>
          </ac:grpSpMkLst>
        </pc:grpChg>
        <pc:grpChg chg="del mod">
          <ac:chgData name="Moore, Nathan T" userId="887a1a5b-96ad-4875-9623-d40f689bbd86" providerId="ADAL" clId="{894E22B6-D85A-4CD4-BC31-A5D759A8B7AC}" dt="2024-09-09T18:45:57.665" v="241"/>
          <ac:grpSpMkLst>
            <pc:docMk/>
            <pc:sldMk cId="49447615" sldId="262"/>
            <ac:grpSpMk id="77" creationId="{B0BBA2B8-A1CA-D96D-040D-72EA99C4A5B4}"/>
          </ac:grpSpMkLst>
        </pc:grpChg>
        <pc:grpChg chg="del mod">
          <ac:chgData name="Moore, Nathan T" userId="887a1a5b-96ad-4875-9623-d40f689bbd86" providerId="ADAL" clId="{894E22B6-D85A-4CD4-BC31-A5D759A8B7AC}" dt="2024-09-09T18:46:05.149" v="251"/>
          <ac:grpSpMkLst>
            <pc:docMk/>
            <pc:sldMk cId="49447615" sldId="262"/>
            <ac:grpSpMk id="80" creationId="{FF3B095F-8F10-6FDA-A528-88C4BD4DDDF9}"/>
          </ac:grpSpMkLst>
        </pc:grpChg>
        <pc:grpChg chg="del mod">
          <ac:chgData name="Moore, Nathan T" userId="887a1a5b-96ad-4875-9623-d40f689bbd86" providerId="ADAL" clId="{894E22B6-D85A-4CD4-BC31-A5D759A8B7AC}" dt="2024-09-09T18:46:05.149" v="251"/>
          <ac:grpSpMkLst>
            <pc:docMk/>
            <pc:sldMk cId="49447615" sldId="262"/>
            <ac:grpSpMk id="88" creationId="{6D81771E-9B7F-E47D-8E40-7A8F0987678C}"/>
          </ac:grpSpMkLst>
        </pc:grpChg>
        <pc:grpChg chg="mod">
          <ac:chgData name="Moore, Nathan T" userId="887a1a5b-96ad-4875-9623-d40f689bbd86" providerId="ADAL" clId="{894E22B6-D85A-4CD4-BC31-A5D759A8B7AC}" dt="2024-09-09T18:46:05.149" v="251"/>
          <ac:grpSpMkLst>
            <pc:docMk/>
            <pc:sldMk cId="49447615" sldId="262"/>
            <ac:grpSpMk id="90" creationId="{E8D6EA0B-FEF6-70CC-5786-9F022FA19D66}"/>
          </ac:grpSpMkLst>
        </pc:grpChg>
        <pc:grpChg chg="mod">
          <ac:chgData name="Moore, Nathan T" userId="887a1a5b-96ad-4875-9623-d40f689bbd86" providerId="ADAL" clId="{894E22B6-D85A-4CD4-BC31-A5D759A8B7AC}" dt="2024-09-09T18:46:09.095" v="254"/>
          <ac:grpSpMkLst>
            <pc:docMk/>
            <pc:sldMk cId="49447615" sldId="262"/>
            <ac:grpSpMk id="93" creationId="{CDF84CA9-9D92-B858-C82F-13631F3D4B5A}"/>
          </ac:grpSpMkLst>
        </pc:grpChg>
        <pc:grpChg chg="del mod">
          <ac:chgData name="Moore, Nathan T" userId="887a1a5b-96ad-4875-9623-d40f689bbd86" providerId="ADAL" clId="{894E22B6-D85A-4CD4-BC31-A5D759A8B7AC}" dt="2024-09-09T18:46:58.509" v="266"/>
          <ac:grpSpMkLst>
            <pc:docMk/>
            <pc:sldMk cId="49447615" sldId="262"/>
            <ac:grpSpMk id="105" creationId="{983E19E9-D57B-F66B-F943-E766DF4E9A7F}"/>
          </ac:grpSpMkLst>
        </pc:grpChg>
        <pc:grpChg chg="mod">
          <ac:chgData name="Moore, Nathan T" userId="887a1a5b-96ad-4875-9623-d40f689bbd86" providerId="ADAL" clId="{894E22B6-D85A-4CD4-BC31-A5D759A8B7AC}" dt="2024-09-09T18:46:58.509" v="266"/>
          <ac:grpSpMkLst>
            <pc:docMk/>
            <pc:sldMk cId="49447615" sldId="262"/>
            <ac:grpSpMk id="106" creationId="{444D96CA-3D6D-9B3F-5447-F9A52AC62192}"/>
          </ac:grpSpMkLst>
        </pc:grpChg>
        <pc:inkChg chg="add mod">
          <ac:chgData name="Moore, Nathan T" userId="887a1a5b-96ad-4875-9623-d40f689bbd86" providerId="ADAL" clId="{894E22B6-D85A-4CD4-BC31-A5D759A8B7AC}" dt="2024-09-09T18:44:31.764" v="186"/>
          <ac:inkMkLst>
            <pc:docMk/>
            <pc:sldMk cId="49447615" sldId="262"/>
            <ac:inkMk id="4" creationId="{7AF4C04D-EBA9-D8A1-0C2C-5F9F1E71099F}"/>
          </ac:inkMkLst>
        </pc:inkChg>
        <pc:inkChg chg="add mod">
          <ac:chgData name="Moore, Nathan T" userId="887a1a5b-96ad-4875-9623-d40f689bbd86" providerId="ADAL" clId="{894E22B6-D85A-4CD4-BC31-A5D759A8B7AC}" dt="2024-09-09T18:44:31.764" v="186"/>
          <ac:inkMkLst>
            <pc:docMk/>
            <pc:sldMk cId="49447615" sldId="262"/>
            <ac:inkMk id="6" creationId="{80E9B80E-57B7-524C-0FC5-E43C097474B4}"/>
          </ac:inkMkLst>
        </pc:inkChg>
        <pc:inkChg chg="add mod">
          <ac:chgData name="Moore, Nathan T" userId="887a1a5b-96ad-4875-9623-d40f689bbd86" providerId="ADAL" clId="{894E22B6-D85A-4CD4-BC31-A5D759A8B7AC}" dt="2024-09-09T18:44:31.764" v="186"/>
          <ac:inkMkLst>
            <pc:docMk/>
            <pc:sldMk cId="49447615" sldId="262"/>
            <ac:inkMk id="7" creationId="{74FE2EF7-1555-AD40-0003-FEDD2D8B71DE}"/>
          </ac:inkMkLst>
        </pc:inkChg>
        <pc:inkChg chg="add mod">
          <ac:chgData name="Moore, Nathan T" userId="887a1a5b-96ad-4875-9623-d40f689bbd86" providerId="ADAL" clId="{894E22B6-D85A-4CD4-BC31-A5D759A8B7AC}" dt="2024-09-09T18:44:31.764" v="186"/>
          <ac:inkMkLst>
            <pc:docMk/>
            <pc:sldMk cId="49447615" sldId="262"/>
            <ac:inkMk id="8" creationId="{69DA33CF-8ED0-2CB0-06D7-89ED44CF448B}"/>
          </ac:inkMkLst>
        </pc:inkChg>
        <pc:inkChg chg="add mod">
          <ac:chgData name="Moore, Nathan T" userId="887a1a5b-96ad-4875-9623-d40f689bbd86" providerId="ADAL" clId="{894E22B6-D85A-4CD4-BC31-A5D759A8B7AC}" dt="2024-09-09T18:44:31.764" v="186"/>
          <ac:inkMkLst>
            <pc:docMk/>
            <pc:sldMk cId="49447615" sldId="262"/>
            <ac:inkMk id="9" creationId="{A45BF3B9-58A0-CE79-9599-EBA8AEDEB2B8}"/>
          </ac:inkMkLst>
        </pc:inkChg>
        <pc:inkChg chg="add mod">
          <ac:chgData name="Moore, Nathan T" userId="887a1a5b-96ad-4875-9623-d40f689bbd86" providerId="ADAL" clId="{894E22B6-D85A-4CD4-BC31-A5D759A8B7AC}" dt="2024-09-09T18:44:31.764" v="186"/>
          <ac:inkMkLst>
            <pc:docMk/>
            <pc:sldMk cId="49447615" sldId="262"/>
            <ac:inkMk id="10" creationId="{1CC826EB-AE27-98BF-195E-416E15B87F6A}"/>
          </ac:inkMkLst>
        </pc:inkChg>
        <pc:inkChg chg="add mod">
          <ac:chgData name="Moore, Nathan T" userId="887a1a5b-96ad-4875-9623-d40f689bbd86" providerId="ADAL" clId="{894E22B6-D85A-4CD4-BC31-A5D759A8B7AC}" dt="2024-09-09T18:44:31.764" v="186"/>
          <ac:inkMkLst>
            <pc:docMk/>
            <pc:sldMk cId="49447615" sldId="262"/>
            <ac:inkMk id="11" creationId="{C7454FD9-6256-5A25-34CA-452DF8CCFB33}"/>
          </ac:inkMkLst>
        </pc:inkChg>
        <pc:inkChg chg="add mod">
          <ac:chgData name="Moore, Nathan T" userId="887a1a5b-96ad-4875-9623-d40f689bbd86" providerId="ADAL" clId="{894E22B6-D85A-4CD4-BC31-A5D759A8B7AC}" dt="2024-09-09T18:44:31.764" v="186"/>
          <ac:inkMkLst>
            <pc:docMk/>
            <pc:sldMk cId="49447615" sldId="262"/>
            <ac:inkMk id="12" creationId="{66DD8F35-A438-B92A-0E96-7F3F148619FD}"/>
          </ac:inkMkLst>
        </pc:inkChg>
        <pc:inkChg chg="add mod">
          <ac:chgData name="Moore, Nathan T" userId="887a1a5b-96ad-4875-9623-d40f689bbd86" providerId="ADAL" clId="{894E22B6-D85A-4CD4-BC31-A5D759A8B7AC}" dt="2024-09-09T18:44:31.764" v="186"/>
          <ac:inkMkLst>
            <pc:docMk/>
            <pc:sldMk cId="49447615" sldId="262"/>
            <ac:inkMk id="13" creationId="{3B6E557D-B09C-24A3-4287-B2B132A0E938}"/>
          </ac:inkMkLst>
        </pc:inkChg>
        <pc:inkChg chg="add mod">
          <ac:chgData name="Moore, Nathan T" userId="887a1a5b-96ad-4875-9623-d40f689bbd86" providerId="ADAL" clId="{894E22B6-D85A-4CD4-BC31-A5D759A8B7AC}" dt="2024-09-09T18:44:31.764" v="186"/>
          <ac:inkMkLst>
            <pc:docMk/>
            <pc:sldMk cId="49447615" sldId="262"/>
            <ac:inkMk id="14" creationId="{64C058D1-ED44-5118-6ED0-BE598EE954C3}"/>
          </ac:inkMkLst>
        </pc:inkChg>
        <pc:inkChg chg="add mod">
          <ac:chgData name="Moore, Nathan T" userId="887a1a5b-96ad-4875-9623-d40f689bbd86" providerId="ADAL" clId="{894E22B6-D85A-4CD4-BC31-A5D759A8B7AC}" dt="2024-09-09T18:44:31.764" v="186"/>
          <ac:inkMkLst>
            <pc:docMk/>
            <pc:sldMk cId="49447615" sldId="262"/>
            <ac:inkMk id="15" creationId="{E92AE431-3A2D-DDB8-4C1B-4417610BC9E5}"/>
          </ac:inkMkLst>
        </pc:inkChg>
        <pc:inkChg chg="add mod">
          <ac:chgData name="Moore, Nathan T" userId="887a1a5b-96ad-4875-9623-d40f689bbd86" providerId="ADAL" clId="{894E22B6-D85A-4CD4-BC31-A5D759A8B7AC}" dt="2024-09-09T18:44:31.764" v="186"/>
          <ac:inkMkLst>
            <pc:docMk/>
            <pc:sldMk cId="49447615" sldId="262"/>
            <ac:inkMk id="16" creationId="{8BD1885D-28B7-E4CD-C876-FF7412836771}"/>
          </ac:inkMkLst>
        </pc:inkChg>
        <pc:inkChg chg="add">
          <ac:chgData name="Moore, Nathan T" userId="887a1a5b-96ad-4875-9623-d40f689bbd86" providerId="ADAL" clId="{894E22B6-D85A-4CD4-BC31-A5D759A8B7AC}" dt="2024-09-09T18:44:30.800" v="184" actId="9405"/>
          <ac:inkMkLst>
            <pc:docMk/>
            <pc:sldMk cId="49447615" sldId="262"/>
            <ac:inkMk id="17" creationId="{7CFE7EB6-F0CB-DB82-C2A8-940519A3CF02}"/>
          </ac:inkMkLst>
        </pc:inkChg>
        <pc:inkChg chg="add">
          <ac:chgData name="Moore, Nathan T" userId="887a1a5b-96ad-4875-9623-d40f689bbd86" providerId="ADAL" clId="{894E22B6-D85A-4CD4-BC31-A5D759A8B7AC}" dt="2024-09-09T18:44:31.191" v="185" actId="9405"/>
          <ac:inkMkLst>
            <pc:docMk/>
            <pc:sldMk cId="49447615" sldId="262"/>
            <ac:inkMk id="18" creationId="{9FB33295-3A9A-AD60-F3A0-F821AD4FCC1B}"/>
          </ac:inkMkLst>
        </pc:inkChg>
        <pc:inkChg chg="add mod">
          <ac:chgData name="Moore, Nathan T" userId="887a1a5b-96ad-4875-9623-d40f689bbd86" providerId="ADAL" clId="{894E22B6-D85A-4CD4-BC31-A5D759A8B7AC}" dt="2024-09-09T18:44:37.042" v="198"/>
          <ac:inkMkLst>
            <pc:docMk/>
            <pc:sldMk cId="49447615" sldId="262"/>
            <ac:inkMk id="22" creationId="{1792A5D3-5F89-AACF-7D85-C3A2D5275759}"/>
          </ac:inkMkLst>
        </pc:inkChg>
        <pc:inkChg chg="add mod">
          <ac:chgData name="Moore, Nathan T" userId="887a1a5b-96ad-4875-9623-d40f689bbd86" providerId="ADAL" clId="{894E22B6-D85A-4CD4-BC31-A5D759A8B7AC}" dt="2024-09-09T18:44:37.042" v="198"/>
          <ac:inkMkLst>
            <pc:docMk/>
            <pc:sldMk cId="49447615" sldId="262"/>
            <ac:inkMk id="23" creationId="{3C84EFD1-C3EB-D153-7FED-28D5C369CADB}"/>
          </ac:inkMkLst>
        </pc:inkChg>
        <pc:inkChg chg="add mod">
          <ac:chgData name="Moore, Nathan T" userId="887a1a5b-96ad-4875-9623-d40f689bbd86" providerId="ADAL" clId="{894E22B6-D85A-4CD4-BC31-A5D759A8B7AC}" dt="2024-09-09T18:44:37.042" v="198"/>
          <ac:inkMkLst>
            <pc:docMk/>
            <pc:sldMk cId="49447615" sldId="262"/>
            <ac:inkMk id="24" creationId="{2979A949-57D1-85DE-099B-9DAF6B03DE8A}"/>
          </ac:inkMkLst>
        </pc:inkChg>
        <pc:inkChg chg="add mod">
          <ac:chgData name="Moore, Nathan T" userId="887a1a5b-96ad-4875-9623-d40f689bbd86" providerId="ADAL" clId="{894E22B6-D85A-4CD4-BC31-A5D759A8B7AC}" dt="2024-09-09T18:44:37.042" v="198"/>
          <ac:inkMkLst>
            <pc:docMk/>
            <pc:sldMk cId="49447615" sldId="262"/>
            <ac:inkMk id="25" creationId="{C10F5704-DDD4-93DD-F564-B77B4E9421F0}"/>
          </ac:inkMkLst>
        </pc:inkChg>
        <pc:inkChg chg="add mod">
          <ac:chgData name="Moore, Nathan T" userId="887a1a5b-96ad-4875-9623-d40f689bbd86" providerId="ADAL" clId="{894E22B6-D85A-4CD4-BC31-A5D759A8B7AC}" dt="2024-09-09T18:44:43.508" v="211"/>
          <ac:inkMkLst>
            <pc:docMk/>
            <pc:sldMk cId="49447615" sldId="262"/>
            <ac:inkMk id="26" creationId="{4C789013-D896-8417-8802-8B6FF0C22CDF}"/>
          </ac:inkMkLst>
        </pc:inkChg>
        <pc:inkChg chg="add mod">
          <ac:chgData name="Moore, Nathan T" userId="887a1a5b-96ad-4875-9623-d40f689bbd86" providerId="ADAL" clId="{894E22B6-D85A-4CD4-BC31-A5D759A8B7AC}" dt="2024-09-09T18:44:43.508" v="211"/>
          <ac:inkMkLst>
            <pc:docMk/>
            <pc:sldMk cId="49447615" sldId="262"/>
            <ac:inkMk id="27" creationId="{63B55A28-C896-C77E-FE3C-B19690DAD6BE}"/>
          </ac:inkMkLst>
        </pc:inkChg>
        <pc:inkChg chg="add mod">
          <ac:chgData name="Moore, Nathan T" userId="887a1a5b-96ad-4875-9623-d40f689bbd86" providerId="ADAL" clId="{894E22B6-D85A-4CD4-BC31-A5D759A8B7AC}" dt="2024-09-09T18:44:43.508" v="211"/>
          <ac:inkMkLst>
            <pc:docMk/>
            <pc:sldMk cId="49447615" sldId="262"/>
            <ac:inkMk id="28" creationId="{75446A45-949F-1E70-2193-B81A64A73321}"/>
          </ac:inkMkLst>
        </pc:inkChg>
        <pc:inkChg chg="add mod">
          <ac:chgData name="Moore, Nathan T" userId="887a1a5b-96ad-4875-9623-d40f689bbd86" providerId="ADAL" clId="{894E22B6-D85A-4CD4-BC31-A5D759A8B7AC}" dt="2024-09-09T18:44:43.508" v="211"/>
          <ac:inkMkLst>
            <pc:docMk/>
            <pc:sldMk cId="49447615" sldId="262"/>
            <ac:inkMk id="29" creationId="{AF9F7E47-6CC1-B3D8-DBD5-46B6006623C7}"/>
          </ac:inkMkLst>
        </pc:inkChg>
        <pc:inkChg chg="add mod">
          <ac:chgData name="Moore, Nathan T" userId="887a1a5b-96ad-4875-9623-d40f689bbd86" providerId="ADAL" clId="{894E22B6-D85A-4CD4-BC31-A5D759A8B7AC}" dt="2024-09-09T18:44:43.508" v="211"/>
          <ac:inkMkLst>
            <pc:docMk/>
            <pc:sldMk cId="49447615" sldId="262"/>
            <ac:inkMk id="30" creationId="{9F940255-9FEC-A874-4AB5-522D2EFBFF7E}"/>
          </ac:inkMkLst>
        </pc:inkChg>
        <pc:inkChg chg="add mod">
          <ac:chgData name="Moore, Nathan T" userId="887a1a5b-96ad-4875-9623-d40f689bbd86" providerId="ADAL" clId="{894E22B6-D85A-4CD4-BC31-A5D759A8B7AC}" dt="2024-09-09T18:44:43.508" v="211"/>
          <ac:inkMkLst>
            <pc:docMk/>
            <pc:sldMk cId="49447615" sldId="262"/>
            <ac:inkMk id="31" creationId="{025F1C23-CDD4-F3AA-863E-1BF6825D273E}"/>
          </ac:inkMkLst>
        </pc:inkChg>
        <pc:inkChg chg="add mod">
          <ac:chgData name="Moore, Nathan T" userId="887a1a5b-96ad-4875-9623-d40f689bbd86" providerId="ADAL" clId="{894E22B6-D85A-4CD4-BC31-A5D759A8B7AC}" dt="2024-09-09T18:44:43.508" v="211"/>
          <ac:inkMkLst>
            <pc:docMk/>
            <pc:sldMk cId="49447615" sldId="262"/>
            <ac:inkMk id="32" creationId="{EA3EAAAF-6B0E-C5A7-2584-4974CF41A389}"/>
          </ac:inkMkLst>
        </pc:inkChg>
        <pc:inkChg chg="add">
          <ac:chgData name="Moore, Nathan T" userId="887a1a5b-96ad-4875-9623-d40f689bbd86" providerId="ADAL" clId="{894E22B6-D85A-4CD4-BC31-A5D759A8B7AC}" dt="2024-09-11T18:05:52.697" v="644" actId="9405"/>
          <ac:inkMkLst>
            <pc:docMk/>
            <pc:sldMk cId="49447615" sldId="262"/>
            <ac:inkMk id="33" creationId="{66537C27-3D54-2763-4656-8B52E8C367E2}"/>
          </ac:inkMkLst>
        </pc:inkChg>
        <pc:inkChg chg="add">
          <ac:chgData name="Moore, Nathan T" userId="887a1a5b-96ad-4875-9623-d40f689bbd86" providerId="ADAL" clId="{894E22B6-D85A-4CD4-BC31-A5D759A8B7AC}" dt="2024-09-11T18:05:57.143" v="645" actId="9405"/>
          <ac:inkMkLst>
            <pc:docMk/>
            <pc:sldMk cId="49447615" sldId="262"/>
            <ac:inkMk id="34" creationId="{6549750A-4930-1A46-3827-DB160DE840AD}"/>
          </ac:inkMkLst>
        </pc:inkChg>
        <pc:inkChg chg="add mod">
          <ac:chgData name="Moore, Nathan T" userId="887a1a5b-96ad-4875-9623-d40f689bbd86" providerId="ADAL" clId="{894E22B6-D85A-4CD4-BC31-A5D759A8B7AC}" dt="2024-09-09T18:44:43.508" v="211"/>
          <ac:inkMkLst>
            <pc:docMk/>
            <pc:sldMk cId="49447615" sldId="262"/>
            <ac:inkMk id="37" creationId="{83CF43AC-39E5-7BA3-C98D-F1F8A68960A8}"/>
          </ac:inkMkLst>
        </pc:inkChg>
        <pc:inkChg chg="add mod">
          <ac:chgData name="Moore, Nathan T" userId="887a1a5b-96ad-4875-9623-d40f689bbd86" providerId="ADAL" clId="{894E22B6-D85A-4CD4-BC31-A5D759A8B7AC}" dt="2024-09-09T18:44:43.508" v="211"/>
          <ac:inkMkLst>
            <pc:docMk/>
            <pc:sldMk cId="49447615" sldId="262"/>
            <ac:inkMk id="38" creationId="{F473C8B4-926D-EB4B-F187-5AEDB4A27C79}"/>
          </ac:inkMkLst>
        </pc:inkChg>
        <pc:inkChg chg="add mod">
          <ac:chgData name="Moore, Nathan T" userId="887a1a5b-96ad-4875-9623-d40f689bbd86" providerId="ADAL" clId="{894E22B6-D85A-4CD4-BC31-A5D759A8B7AC}" dt="2024-09-09T18:44:43.508" v="211"/>
          <ac:inkMkLst>
            <pc:docMk/>
            <pc:sldMk cId="49447615" sldId="262"/>
            <ac:inkMk id="39" creationId="{0A99FFDE-5CA6-96EE-DA06-4D45EE5A6459}"/>
          </ac:inkMkLst>
        </pc:inkChg>
        <pc:inkChg chg="add mod">
          <ac:chgData name="Moore, Nathan T" userId="887a1a5b-96ad-4875-9623-d40f689bbd86" providerId="ADAL" clId="{894E22B6-D85A-4CD4-BC31-A5D759A8B7AC}" dt="2024-09-09T18:44:43.508" v="211"/>
          <ac:inkMkLst>
            <pc:docMk/>
            <pc:sldMk cId="49447615" sldId="262"/>
            <ac:inkMk id="40" creationId="{72B41B78-EFF5-1A01-EFCF-3A4F97DD8A96}"/>
          </ac:inkMkLst>
        </pc:inkChg>
        <pc:inkChg chg="add mod">
          <ac:chgData name="Moore, Nathan T" userId="887a1a5b-96ad-4875-9623-d40f689bbd86" providerId="ADAL" clId="{894E22B6-D85A-4CD4-BC31-A5D759A8B7AC}" dt="2024-09-09T18:44:43.508" v="211"/>
          <ac:inkMkLst>
            <pc:docMk/>
            <pc:sldMk cId="49447615" sldId="262"/>
            <ac:inkMk id="41" creationId="{100D942F-7C01-CFC2-2A06-AB7EC062F879}"/>
          </ac:inkMkLst>
        </pc:inkChg>
        <pc:inkChg chg="add mod">
          <ac:chgData name="Moore, Nathan T" userId="887a1a5b-96ad-4875-9623-d40f689bbd86" providerId="ADAL" clId="{894E22B6-D85A-4CD4-BC31-A5D759A8B7AC}" dt="2024-09-09T18:44:43.508" v="211"/>
          <ac:inkMkLst>
            <pc:docMk/>
            <pc:sldMk cId="49447615" sldId="262"/>
            <ac:inkMk id="42" creationId="{4CC16F47-8E9E-7912-8EA2-20142A904424}"/>
          </ac:inkMkLst>
        </pc:inkChg>
        <pc:inkChg chg="add mod">
          <ac:chgData name="Moore, Nathan T" userId="887a1a5b-96ad-4875-9623-d40f689bbd86" providerId="ADAL" clId="{894E22B6-D85A-4CD4-BC31-A5D759A8B7AC}" dt="2024-09-09T18:44:43.508" v="211"/>
          <ac:inkMkLst>
            <pc:docMk/>
            <pc:sldMk cId="49447615" sldId="262"/>
            <ac:inkMk id="43" creationId="{28DF370D-5819-CA51-BB19-48C6F576D5D7}"/>
          </ac:inkMkLst>
        </pc:inkChg>
        <pc:inkChg chg="add mod">
          <ac:chgData name="Moore, Nathan T" userId="887a1a5b-96ad-4875-9623-d40f689bbd86" providerId="ADAL" clId="{894E22B6-D85A-4CD4-BC31-A5D759A8B7AC}" dt="2024-09-09T18:44:43.508" v="211"/>
          <ac:inkMkLst>
            <pc:docMk/>
            <pc:sldMk cId="49447615" sldId="262"/>
            <ac:inkMk id="44" creationId="{BCC2FBFE-E58E-0D55-B4A0-0260EA6C4783}"/>
          </ac:inkMkLst>
        </pc:inkChg>
        <pc:inkChg chg="add mod">
          <ac:chgData name="Moore, Nathan T" userId="887a1a5b-96ad-4875-9623-d40f689bbd86" providerId="ADAL" clId="{894E22B6-D85A-4CD4-BC31-A5D759A8B7AC}" dt="2024-09-09T18:44:43.508" v="211"/>
          <ac:inkMkLst>
            <pc:docMk/>
            <pc:sldMk cId="49447615" sldId="262"/>
            <ac:inkMk id="45" creationId="{F40AD92F-69D4-FF69-4031-532970CA3E49}"/>
          </ac:inkMkLst>
        </pc:inkChg>
        <pc:inkChg chg="add mod">
          <ac:chgData name="Moore, Nathan T" userId="887a1a5b-96ad-4875-9623-d40f689bbd86" providerId="ADAL" clId="{894E22B6-D85A-4CD4-BC31-A5D759A8B7AC}" dt="2024-09-09T18:44:43.508" v="211"/>
          <ac:inkMkLst>
            <pc:docMk/>
            <pc:sldMk cId="49447615" sldId="262"/>
            <ac:inkMk id="46" creationId="{F7D9CA98-794B-4412-D35D-1D651559B94D}"/>
          </ac:inkMkLst>
        </pc:inkChg>
        <pc:inkChg chg="add mod">
          <ac:chgData name="Moore, Nathan T" userId="887a1a5b-96ad-4875-9623-d40f689bbd86" providerId="ADAL" clId="{894E22B6-D85A-4CD4-BC31-A5D759A8B7AC}" dt="2024-09-09T18:44:43.508" v="211"/>
          <ac:inkMkLst>
            <pc:docMk/>
            <pc:sldMk cId="49447615" sldId="262"/>
            <ac:inkMk id="47" creationId="{968B2E7C-4442-7147-ED5A-CDDC015BBFA8}"/>
          </ac:inkMkLst>
        </pc:inkChg>
        <pc:inkChg chg="add mod">
          <ac:chgData name="Moore, Nathan T" userId="887a1a5b-96ad-4875-9623-d40f689bbd86" providerId="ADAL" clId="{894E22B6-D85A-4CD4-BC31-A5D759A8B7AC}" dt="2024-09-09T18:44:43.508" v="211"/>
          <ac:inkMkLst>
            <pc:docMk/>
            <pc:sldMk cId="49447615" sldId="262"/>
            <ac:inkMk id="48" creationId="{C8B8952F-5B9A-FA7A-A8C1-F0A491A22FFA}"/>
          </ac:inkMkLst>
        </pc:inkChg>
        <pc:inkChg chg="add">
          <ac:chgData name="Moore, Nathan T" userId="887a1a5b-96ad-4875-9623-d40f689bbd86" providerId="ADAL" clId="{894E22B6-D85A-4CD4-BC31-A5D759A8B7AC}" dt="2024-09-09T18:44:48.944" v="212" actId="9405"/>
          <ac:inkMkLst>
            <pc:docMk/>
            <pc:sldMk cId="49447615" sldId="262"/>
            <ac:inkMk id="51" creationId="{7961337A-7F9A-D69B-CFAA-33FD2381D1BA}"/>
          </ac:inkMkLst>
        </pc:inkChg>
        <pc:inkChg chg="add mod">
          <ac:chgData name="Moore, Nathan T" userId="887a1a5b-96ad-4875-9623-d40f689bbd86" providerId="ADAL" clId="{894E22B6-D85A-4CD4-BC31-A5D759A8B7AC}" dt="2024-09-09T18:44:57.074" v="218"/>
          <ac:inkMkLst>
            <pc:docMk/>
            <pc:sldMk cId="49447615" sldId="262"/>
            <ac:inkMk id="52" creationId="{0CAC5ED3-503C-D75F-8CAB-12910306736B}"/>
          </ac:inkMkLst>
        </pc:inkChg>
        <pc:inkChg chg="add mod">
          <ac:chgData name="Moore, Nathan T" userId="887a1a5b-96ad-4875-9623-d40f689bbd86" providerId="ADAL" clId="{894E22B6-D85A-4CD4-BC31-A5D759A8B7AC}" dt="2024-09-09T18:44:57.074" v="218"/>
          <ac:inkMkLst>
            <pc:docMk/>
            <pc:sldMk cId="49447615" sldId="262"/>
            <ac:inkMk id="53" creationId="{B2D6036B-1160-E381-D3E2-E0A32AEDB54B}"/>
          </ac:inkMkLst>
        </pc:inkChg>
        <pc:inkChg chg="add mod">
          <ac:chgData name="Moore, Nathan T" userId="887a1a5b-96ad-4875-9623-d40f689bbd86" providerId="ADAL" clId="{894E22B6-D85A-4CD4-BC31-A5D759A8B7AC}" dt="2024-09-09T18:44:57.074" v="218"/>
          <ac:inkMkLst>
            <pc:docMk/>
            <pc:sldMk cId="49447615" sldId="262"/>
            <ac:inkMk id="54" creationId="{90A1AD1A-74C9-071C-EFD1-78EDD90635B8}"/>
          </ac:inkMkLst>
        </pc:inkChg>
        <pc:inkChg chg="add mod">
          <ac:chgData name="Moore, Nathan T" userId="887a1a5b-96ad-4875-9623-d40f689bbd86" providerId="ADAL" clId="{894E22B6-D85A-4CD4-BC31-A5D759A8B7AC}" dt="2024-09-09T18:44:57.074" v="218"/>
          <ac:inkMkLst>
            <pc:docMk/>
            <pc:sldMk cId="49447615" sldId="262"/>
            <ac:inkMk id="55" creationId="{849377BB-BD0E-3F53-C842-C69310BE3E4E}"/>
          </ac:inkMkLst>
        </pc:inkChg>
        <pc:inkChg chg="add mod">
          <ac:chgData name="Moore, Nathan T" userId="887a1a5b-96ad-4875-9623-d40f689bbd86" providerId="ADAL" clId="{894E22B6-D85A-4CD4-BC31-A5D759A8B7AC}" dt="2024-09-09T18:44:57.074" v="218"/>
          <ac:inkMkLst>
            <pc:docMk/>
            <pc:sldMk cId="49447615" sldId="262"/>
            <ac:inkMk id="56" creationId="{BD3B9391-632C-FC33-4908-E918D1E36719}"/>
          </ac:inkMkLst>
        </pc:inkChg>
        <pc:inkChg chg="add mod">
          <ac:chgData name="Moore, Nathan T" userId="887a1a5b-96ad-4875-9623-d40f689bbd86" providerId="ADAL" clId="{894E22B6-D85A-4CD4-BC31-A5D759A8B7AC}" dt="2024-09-09T18:46:05.149" v="251"/>
          <ac:inkMkLst>
            <pc:docMk/>
            <pc:sldMk cId="49447615" sldId="262"/>
            <ac:inkMk id="58" creationId="{0E970754-A8B7-FB97-DE2E-687F6881478A}"/>
          </ac:inkMkLst>
        </pc:inkChg>
        <pc:inkChg chg="add mod">
          <ac:chgData name="Moore, Nathan T" userId="887a1a5b-96ad-4875-9623-d40f689bbd86" providerId="ADAL" clId="{894E22B6-D85A-4CD4-BC31-A5D759A8B7AC}" dt="2024-09-09T18:46:05.149" v="251"/>
          <ac:inkMkLst>
            <pc:docMk/>
            <pc:sldMk cId="49447615" sldId="262"/>
            <ac:inkMk id="59" creationId="{96CA9894-CA20-5E42-F5F5-172FE17F834E}"/>
          </ac:inkMkLst>
        </pc:inkChg>
        <pc:inkChg chg="add">
          <ac:chgData name="Moore, Nathan T" userId="887a1a5b-96ad-4875-9623-d40f689bbd86" providerId="ADAL" clId="{894E22B6-D85A-4CD4-BC31-A5D759A8B7AC}" dt="2024-09-11T18:06:18.565" v="646" actId="9405"/>
          <ac:inkMkLst>
            <pc:docMk/>
            <pc:sldMk cId="49447615" sldId="262"/>
            <ac:inkMk id="60" creationId="{9910B2AE-C7DF-BE16-DB9D-B9B49EC6D838}"/>
          </ac:inkMkLst>
        </pc:inkChg>
        <pc:inkChg chg="add mod">
          <ac:chgData name="Moore, Nathan T" userId="887a1a5b-96ad-4875-9623-d40f689bbd86" providerId="ADAL" clId="{894E22B6-D85A-4CD4-BC31-A5D759A8B7AC}" dt="2024-09-09T18:46:05.149" v="251"/>
          <ac:inkMkLst>
            <pc:docMk/>
            <pc:sldMk cId="49447615" sldId="262"/>
            <ac:inkMk id="61" creationId="{5A301311-0774-7770-9F1E-74DAACDF6F81}"/>
          </ac:inkMkLst>
        </pc:inkChg>
        <pc:inkChg chg="add mod">
          <ac:chgData name="Moore, Nathan T" userId="887a1a5b-96ad-4875-9623-d40f689bbd86" providerId="ADAL" clId="{894E22B6-D85A-4CD4-BC31-A5D759A8B7AC}" dt="2024-09-09T18:46:05.149" v="251"/>
          <ac:inkMkLst>
            <pc:docMk/>
            <pc:sldMk cId="49447615" sldId="262"/>
            <ac:inkMk id="62" creationId="{CE84312F-CA80-4A24-B20D-B3E68948C739}"/>
          </ac:inkMkLst>
        </pc:inkChg>
        <pc:inkChg chg="add mod">
          <ac:chgData name="Moore, Nathan T" userId="887a1a5b-96ad-4875-9623-d40f689bbd86" providerId="ADAL" clId="{894E22B6-D85A-4CD4-BC31-A5D759A8B7AC}" dt="2024-09-09T18:46:05.149" v="251"/>
          <ac:inkMkLst>
            <pc:docMk/>
            <pc:sldMk cId="49447615" sldId="262"/>
            <ac:inkMk id="64" creationId="{E1A4D264-359B-4E2E-F18D-2CB827A765A7}"/>
          </ac:inkMkLst>
        </pc:inkChg>
        <pc:inkChg chg="add mod">
          <ac:chgData name="Moore, Nathan T" userId="887a1a5b-96ad-4875-9623-d40f689bbd86" providerId="ADAL" clId="{894E22B6-D85A-4CD4-BC31-A5D759A8B7AC}" dt="2024-09-09T18:46:05.149" v="251"/>
          <ac:inkMkLst>
            <pc:docMk/>
            <pc:sldMk cId="49447615" sldId="262"/>
            <ac:inkMk id="65" creationId="{FA83FB28-4E8B-73A5-F2AB-AD0AD9629E94}"/>
          </ac:inkMkLst>
        </pc:inkChg>
        <pc:inkChg chg="add mod">
          <ac:chgData name="Moore, Nathan T" userId="887a1a5b-96ad-4875-9623-d40f689bbd86" providerId="ADAL" clId="{894E22B6-D85A-4CD4-BC31-A5D759A8B7AC}" dt="2024-09-09T18:46:05.149" v="251"/>
          <ac:inkMkLst>
            <pc:docMk/>
            <pc:sldMk cId="49447615" sldId="262"/>
            <ac:inkMk id="66" creationId="{A31B49CA-797E-E106-66AA-94B3103D704E}"/>
          </ac:inkMkLst>
        </pc:inkChg>
        <pc:inkChg chg="add mod">
          <ac:chgData name="Moore, Nathan T" userId="887a1a5b-96ad-4875-9623-d40f689bbd86" providerId="ADAL" clId="{894E22B6-D85A-4CD4-BC31-A5D759A8B7AC}" dt="2024-09-09T18:46:05.149" v="251"/>
          <ac:inkMkLst>
            <pc:docMk/>
            <pc:sldMk cId="49447615" sldId="262"/>
            <ac:inkMk id="67" creationId="{C837746E-57B2-18DE-206A-A9280EF216CF}"/>
          </ac:inkMkLst>
        </pc:inkChg>
        <pc:inkChg chg="add mod">
          <ac:chgData name="Moore, Nathan T" userId="887a1a5b-96ad-4875-9623-d40f689bbd86" providerId="ADAL" clId="{894E22B6-D85A-4CD4-BC31-A5D759A8B7AC}" dt="2024-09-09T18:46:05.149" v="251"/>
          <ac:inkMkLst>
            <pc:docMk/>
            <pc:sldMk cId="49447615" sldId="262"/>
            <ac:inkMk id="68" creationId="{C1A535A3-5348-A29D-F314-D18154F23285}"/>
          </ac:inkMkLst>
        </pc:inkChg>
        <pc:inkChg chg="add mod">
          <ac:chgData name="Moore, Nathan T" userId="887a1a5b-96ad-4875-9623-d40f689bbd86" providerId="ADAL" clId="{894E22B6-D85A-4CD4-BC31-A5D759A8B7AC}" dt="2024-09-09T18:46:05.149" v="251"/>
          <ac:inkMkLst>
            <pc:docMk/>
            <pc:sldMk cId="49447615" sldId="262"/>
            <ac:inkMk id="69" creationId="{D0D99D03-EB57-A061-2367-87DAF3CC71AC}"/>
          </ac:inkMkLst>
        </pc:inkChg>
        <pc:inkChg chg="add mod">
          <ac:chgData name="Moore, Nathan T" userId="887a1a5b-96ad-4875-9623-d40f689bbd86" providerId="ADAL" clId="{894E22B6-D85A-4CD4-BC31-A5D759A8B7AC}" dt="2024-09-09T18:46:05.149" v="251"/>
          <ac:inkMkLst>
            <pc:docMk/>
            <pc:sldMk cId="49447615" sldId="262"/>
            <ac:inkMk id="71" creationId="{F0EAC7D3-EB67-AABB-7826-1CF3BC8E4D53}"/>
          </ac:inkMkLst>
        </pc:inkChg>
        <pc:inkChg chg="add mod">
          <ac:chgData name="Moore, Nathan T" userId="887a1a5b-96ad-4875-9623-d40f689bbd86" providerId="ADAL" clId="{894E22B6-D85A-4CD4-BC31-A5D759A8B7AC}" dt="2024-09-09T18:46:05.149" v="251"/>
          <ac:inkMkLst>
            <pc:docMk/>
            <pc:sldMk cId="49447615" sldId="262"/>
            <ac:inkMk id="73" creationId="{B4783D6E-B668-615C-6455-EF60BD66BC6D}"/>
          </ac:inkMkLst>
        </pc:inkChg>
        <pc:inkChg chg="add mod">
          <ac:chgData name="Moore, Nathan T" userId="887a1a5b-96ad-4875-9623-d40f689bbd86" providerId="ADAL" clId="{894E22B6-D85A-4CD4-BC31-A5D759A8B7AC}" dt="2024-09-09T18:46:05.149" v="251"/>
          <ac:inkMkLst>
            <pc:docMk/>
            <pc:sldMk cId="49447615" sldId="262"/>
            <ac:inkMk id="74" creationId="{0B61FD55-BB85-B06B-B657-DE7018CD1543}"/>
          </ac:inkMkLst>
        </pc:inkChg>
        <pc:inkChg chg="add mod">
          <ac:chgData name="Moore, Nathan T" userId="887a1a5b-96ad-4875-9623-d40f689bbd86" providerId="ADAL" clId="{894E22B6-D85A-4CD4-BC31-A5D759A8B7AC}" dt="2024-09-09T18:46:05.149" v="251"/>
          <ac:inkMkLst>
            <pc:docMk/>
            <pc:sldMk cId="49447615" sldId="262"/>
            <ac:inkMk id="75" creationId="{9B13B113-198A-AC58-9016-8E62F989E92D}"/>
          </ac:inkMkLst>
        </pc:inkChg>
        <pc:inkChg chg="add mod">
          <ac:chgData name="Moore, Nathan T" userId="887a1a5b-96ad-4875-9623-d40f689bbd86" providerId="ADAL" clId="{894E22B6-D85A-4CD4-BC31-A5D759A8B7AC}" dt="2024-09-09T18:46:05.149" v="251"/>
          <ac:inkMkLst>
            <pc:docMk/>
            <pc:sldMk cId="49447615" sldId="262"/>
            <ac:inkMk id="76" creationId="{FC32A010-9867-834B-F1D0-F75B232E8080}"/>
          </ac:inkMkLst>
        </pc:inkChg>
        <pc:inkChg chg="add mod">
          <ac:chgData name="Moore, Nathan T" userId="887a1a5b-96ad-4875-9623-d40f689bbd86" providerId="ADAL" clId="{894E22B6-D85A-4CD4-BC31-A5D759A8B7AC}" dt="2024-09-09T18:46:05.149" v="251"/>
          <ac:inkMkLst>
            <pc:docMk/>
            <pc:sldMk cId="49447615" sldId="262"/>
            <ac:inkMk id="78" creationId="{BE8EFDE1-73AD-44A1-7599-46E2BB549183}"/>
          </ac:inkMkLst>
        </pc:inkChg>
        <pc:inkChg chg="add mod">
          <ac:chgData name="Moore, Nathan T" userId="887a1a5b-96ad-4875-9623-d40f689bbd86" providerId="ADAL" clId="{894E22B6-D85A-4CD4-BC31-A5D759A8B7AC}" dt="2024-09-09T18:46:05.149" v="251"/>
          <ac:inkMkLst>
            <pc:docMk/>
            <pc:sldMk cId="49447615" sldId="262"/>
            <ac:inkMk id="79" creationId="{0CF3AB7C-D123-A873-B183-C4395A2F4AB3}"/>
          </ac:inkMkLst>
        </pc:inkChg>
        <pc:inkChg chg="add mod">
          <ac:chgData name="Moore, Nathan T" userId="887a1a5b-96ad-4875-9623-d40f689bbd86" providerId="ADAL" clId="{894E22B6-D85A-4CD4-BC31-A5D759A8B7AC}" dt="2024-09-09T18:46:05.149" v="251"/>
          <ac:inkMkLst>
            <pc:docMk/>
            <pc:sldMk cId="49447615" sldId="262"/>
            <ac:inkMk id="81" creationId="{99FA90E7-AE65-FEAE-2182-629C42841F72}"/>
          </ac:inkMkLst>
        </pc:inkChg>
        <pc:inkChg chg="add mod">
          <ac:chgData name="Moore, Nathan T" userId="887a1a5b-96ad-4875-9623-d40f689bbd86" providerId="ADAL" clId="{894E22B6-D85A-4CD4-BC31-A5D759A8B7AC}" dt="2024-09-09T18:46:05.149" v="251"/>
          <ac:inkMkLst>
            <pc:docMk/>
            <pc:sldMk cId="49447615" sldId="262"/>
            <ac:inkMk id="82" creationId="{4773F2A8-0662-C5BA-DAEA-73D4E976FB35}"/>
          </ac:inkMkLst>
        </pc:inkChg>
        <pc:inkChg chg="add mod">
          <ac:chgData name="Moore, Nathan T" userId="887a1a5b-96ad-4875-9623-d40f689bbd86" providerId="ADAL" clId="{894E22B6-D85A-4CD4-BC31-A5D759A8B7AC}" dt="2024-09-09T18:46:05.149" v="251"/>
          <ac:inkMkLst>
            <pc:docMk/>
            <pc:sldMk cId="49447615" sldId="262"/>
            <ac:inkMk id="83" creationId="{4E58D1AD-DE0B-4CD2-5C5E-E085E9BC356C}"/>
          </ac:inkMkLst>
        </pc:inkChg>
        <pc:inkChg chg="add mod">
          <ac:chgData name="Moore, Nathan T" userId="887a1a5b-96ad-4875-9623-d40f689bbd86" providerId="ADAL" clId="{894E22B6-D85A-4CD4-BC31-A5D759A8B7AC}" dt="2024-09-09T18:46:05.149" v="251"/>
          <ac:inkMkLst>
            <pc:docMk/>
            <pc:sldMk cId="49447615" sldId="262"/>
            <ac:inkMk id="84" creationId="{84D6ED28-288B-8437-E5C4-51EA13669421}"/>
          </ac:inkMkLst>
        </pc:inkChg>
        <pc:inkChg chg="add mod">
          <ac:chgData name="Moore, Nathan T" userId="887a1a5b-96ad-4875-9623-d40f689bbd86" providerId="ADAL" clId="{894E22B6-D85A-4CD4-BC31-A5D759A8B7AC}" dt="2024-09-09T18:46:05.149" v="251"/>
          <ac:inkMkLst>
            <pc:docMk/>
            <pc:sldMk cId="49447615" sldId="262"/>
            <ac:inkMk id="85" creationId="{94D77EF2-DCFB-AA6C-2427-D97838BB52E1}"/>
          </ac:inkMkLst>
        </pc:inkChg>
        <pc:inkChg chg="add mod">
          <ac:chgData name="Moore, Nathan T" userId="887a1a5b-96ad-4875-9623-d40f689bbd86" providerId="ADAL" clId="{894E22B6-D85A-4CD4-BC31-A5D759A8B7AC}" dt="2024-09-09T18:46:05.149" v="251"/>
          <ac:inkMkLst>
            <pc:docMk/>
            <pc:sldMk cId="49447615" sldId="262"/>
            <ac:inkMk id="86" creationId="{4E6DDCE2-6B96-ADE7-95B9-24FCAC2319C7}"/>
          </ac:inkMkLst>
        </pc:inkChg>
        <pc:inkChg chg="add mod">
          <ac:chgData name="Moore, Nathan T" userId="887a1a5b-96ad-4875-9623-d40f689bbd86" providerId="ADAL" clId="{894E22B6-D85A-4CD4-BC31-A5D759A8B7AC}" dt="2024-09-09T18:46:05.149" v="251"/>
          <ac:inkMkLst>
            <pc:docMk/>
            <pc:sldMk cId="49447615" sldId="262"/>
            <ac:inkMk id="87" creationId="{B9257ABF-DF92-6F49-8651-B3E31F218E7F}"/>
          </ac:inkMkLst>
        </pc:inkChg>
        <pc:inkChg chg="add mod">
          <ac:chgData name="Moore, Nathan T" userId="887a1a5b-96ad-4875-9623-d40f689bbd86" providerId="ADAL" clId="{894E22B6-D85A-4CD4-BC31-A5D759A8B7AC}" dt="2024-09-09T18:46:05.149" v="251"/>
          <ac:inkMkLst>
            <pc:docMk/>
            <pc:sldMk cId="49447615" sldId="262"/>
            <ac:inkMk id="89" creationId="{EB17E83C-49C4-1A7D-1EFE-732DA4BEF3F7}"/>
          </ac:inkMkLst>
        </pc:inkChg>
        <pc:inkChg chg="add mod">
          <ac:chgData name="Moore, Nathan T" userId="887a1a5b-96ad-4875-9623-d40f689bbd86" providerId="ADAL" clId="{894E22B6-D85A-4CD4-BC31-A5D759A8B7AC}" dt="2024-09-09T18:46:09.095" v="254"/>
          <ac:inkMkLst>
            <pc:docMk/>
            <pc:sldMk cId="49447615" sldId="262"/>
            <ac:inkMk id="91" creationId="{4B0FC8CF-A4E3-8218-1A67-D13C46AE7F64}"/>
          </ac:inkMkLst>
        </pc:inkChg>
        <pc:inkChg chg="add mod">
          <ac:chgData name="Moore, Nathan T" userId="887a1a5b-96ad-4875-9623-d40f689bbd86" providerId="ADAL" clId="{894E22B6-D85A-4CD4-BC31-A5D759A8B7AC}" dt="2024-09-09T18:46:09.095" v="254"/>
          <ac:inkMkLst>
            <pc:docMk/>
            <pc:sldMk cId="49447615" sldId="262"/>
            <ac:inkMk id="92" creationId="{6AC09CA2-7290-A137-E945-DB3C8B43CFA6}"/>
          </ac:inkMkLst>
        </pc:inkChg>
        <pc:inkChg chg="add mod">
          <ac:chgData name="Moore, Nathan T" userId="887a1a5b-96ad-4875-9623-d40f689bbd86" providerId="ADAL" clId="{894E22B6-D85A-4CD4-BC31-A5D759A8B7AC}" dt="2024-09-09T18:46:58.509" v="266"/>
          <ac:inkMkLst>
            <pc:docMk/>
            <pc:sldMk cId="49447615" sldId="262"/>
            <ac:inkMk id="94" creationId="{666EEC72-DB60-4A85-74AF-9287E144737E}"/>
          </ac:inkMkLst>
        </pc:inkChg>
        <pc:inkChg chg="add mod">
          <ac:chgData name="Moore, Nathan T" userId="887a1a5b-96ad-4875-9623-d40f689bbd86" providerId="ADAL" clId="{894E22B6-D85A-4CD4-BC31-A5D759A8B7AC}" dt="2024-09-09T18:46:58.509" v="266"/>
          <ac:inkMkLst>
            <pc:docMk/>
            <pc:sldMk cId="49447615" sldId="262"/>
            <ac:inkMk id="95" creationId="{6BD52C7B-6D53-844D-364D-D9B0373DC1C6}"/>
          </ac:inkMkLst>
        </pc:inkChg>
        <pc:inkChg chg="add mod">
          <ac:chgData name="Moore, Nathan T" userId="887a1a5b-96ad-4875-9623-d40f689bbd86" providerId="ADAL" clId="{894E22B6-D85A-4CD4-BC31-A5D759A8B7AC}" dt="2024-09-09T18:46:58.509" v="266"/>
          <ac:inkMkLst>
            <pc:docMk/>
            <pc:sldMk cId="49447615" sldId="262"/>
            <ac:inkMk id="96" creationId="{4D8B30DF-9AA2-4D03-6D4E-429A6374FE74}"/>
          </ac:inkMkLst>
        </pc:inkChg>
        <pc:inkChg chg="add mod">
          <ac:chgData name="Moore, Nathan T" userId="887a1a5b-96ad-4875-9623-d40f689bbd86" providerId="ADAL" clId="{894E22B6-D85A-4CD4-BC31-A5D759A8B7AC}" dt="2024-09-09T18:46:58.509" v="266"/>
          <ac:inkMkLst>
            <pc:docMk/>
            <pc:sldMk cId="49447615" sldId="262"/>
            <ac:inkMk id="97" creationId="{18BADE43-E58E-B60D-2D10-744A7CBFDF83}"/>
          </ac:inkMkLst>
        </pc:inkChg>
        <pc:inkChg chg="add mod">
          <ac:chgData name="Moore, Nathan T" userId="887a1a5b-96ad-4875-9623-d40f689bbd86" providerId="ADAL" clId="{894E22B6-D85A-4CD4-BC31-A5D759A8B7AC}" dt="2024-09-09T18:46:58.509" v="266"/>
          <ac:inkMkLst>
            <pc:docMk/>
            <pc:sldMk cId="49447615" sldId="262"/>
            <ac:inkMk id="98" creationId="{93F8D8D5-F666-97C1-A977-2F6B3E6F006E}"/>
          </ac:inkMkLst>
        </pc:inkChg>
        <pc:inkChg chg="add mod">
          <ac:chgData name="Moore, Nathan T" userId="887a1a5b-96ad-4875-9623-d40f689bbd86" providerId="ADAL" clId="{894E22B6-D85A-4CD4-BC31-A5D759A8B7AC}" dt="2024-09-09T18:46:58.509" v="266"/>
          <ac:inkMkLst>
            <pc:docMk/>
            <pc:sldMk cId="49447615" sldId="262"/>
            <ac:inkMk id="99" creationId="{E99DC903-9A33-D91B-AADE-4B378B612571}"/>
          </ac:inkMkLst>
        </pc:inkChg>
        <pc:inkChg chg="add mod">
          <ac:chgData name="Moore, Nathan T" userId="887a1a5b-96ad-4875-9623-d40f689bbd86" providerId="ADAL" clId="{894E22B6-D85A-4CD4-BC31-A5D759A8B7AC}" dt="2024-09-09T18:46:58.509" v="266"/>
          <ac:inkMkLst>
            <pc:docMk/>
            <pc:sldMk cId="49447615" sldId="262"/>
            <ac:inkMk id="100" creationId="{CE9964AF-0B08-E37C-4CA7-5788CC75F8CF}"/>
          </ac:inkMkLst>
        </pc:inkChg>
        <pc:inkChg chg="add mod">
          <ac:chgData name="Moore, Nathan T" userId="887a1a5b-96ad-4875-9623-d40f689bbd86" providerId="ADAL" clId="{894E22B6-D85A-4CD4-BC31-A5D759A8B7AC}" dt="2024-09-09T18:46:58.509" v="266"/>
          <ac:inkMkLst>
            <pc:docMk/>
            <pc:sldMk cId="49447615" sldId="262"/>
            <ac:inkMk id="101" creationId="{1FD1B81A-1F59-44B5-864B-2314EF759C4E}"/>
          </ac:inkMkLst>
        </pc:inkChg>
        <pc:inkChg chg="add mod">
          <ac:chgData name="Moore, Nathan T" userId="887a1a5b-96ad-4875-9623-d40f689bbd86" providerId="ADAL" clId="{894E22B6-D85A-4CD4-BC31-A5D759A8B7AC}" dt="2024-09-09T18:46:58.509" v="266"/>
          <ac:inkMkLst>
            <pc:docMk/>
            <pc:sldMk cId="49447615" sldId="262"/>
            <ac:inkMk id="102" creationId="{A3C8F2A6-3B77-7906-C37A-D031AB617810}"/>
          </ac:inkMkLst>
        </pc:inkChg>
        <pc:inkChg chg="add mod">
          <ac:chgData name="Moore, Nathan T" userId="887a1a5b-96ad-4875-9623-d40f689bbd86" providerId="ADAL" clId="{894E22B6-D85A-4CD4-BC31-A5D759A8B7AC}" dt="2024-09-09T18:46:58.509" v="266"/>
          <ac:inkMkLst>
            <pc:docMk/>
            <pc:sldMk cId="49447615" sldId="262"/>
            <ac:inkMk id="103" creationId="{117B9141-A4E0-6FA1-BB09-40B992B08D5E}"/>
          </ac:inkMkLst>
        </pc:inkChg>
        <pc:inkChg chg="add mod">
          <ac:chgData name="Moore, Nathan T" userId="887a1a5b-96ad-4875-9623-d40f689bbd86" providerId="ADAL" clId="{894E22B6-D85A-4CD4-BC31-A5D759A8B7AC}" dt="2024-09-09T18:46:58.509" v="266"/>
          <ac:inkMkLst>
            <pc:docMk/>
            <pc:sldMk cId="49447615" sldId="262"/>
            <ac:inkMk id="104" creationId="{DC379608-4B63-567C-B907-FE871B565D7C}"/>
          </ac:inkMkLst>
        </pc:inkChg>
      </pc:sldChg>
      <pc:sldChg chg="modSp add mod">
        <pc:chgData name="Moore, Nathan T" userId="887a1a5b-96ad-4875-9623-d40f689bbd86" providerId="ADAL" clId="{894E22B6-D85A-4CD4-BC31-A5D759A8B7AC}" dt="2024-09-11T11:45:56.167" v="385" actId="20577"/>
        <pc:sldMkLst>
          <pc:docMk/>
          <pc:sldMk cId="2515407394" sldId="263"/>
        </pc:sldMkLst>
        <pc:spChg chg="mod">
          <ac:chgData name="Moore, Nathan T" userId="887a1a5b-96ad-4875-9623-d40f689bbd86" providerId="ADAL" clId="{894E22B6-D85A-4CD4-BC31-A5D759A8B7AC}" dt="2024-09-11T11:45:56.167" v="385" actId="20577"/>
          <ac:spMkLst>
            <pc:docMk/>
            <pc:sldMk cId="2515407394" sldId="263"/>
            <ac:spMk id="2" creationId="{76E4E1C8-09D2-EF49-489A-264A66AAA096}"/>
          </ac:spMkLst>
        </pc:spChg>
      </pc:sldChg>
      <pc:sldChg chg="addSp modSp add mod ord">
        <pc:chgData name="Moore, Nathan T" userId="887a1a5b-96ad-4875-9623-d40f689bbd86" providerId="ADAL" clId="{894E22B6-D85A-4CD4-BC31-A5D759A8B7AC}" dt="2024-09-11T18:29:08.155" v="687"/>
        <pc:sldMkLst>
          <pc:docMk/>
          <pc:sldMk cId="2086651983" sldId="264"/>
        </pc:sldMkLst>
        <pc:spChg chg="mod">
          <ac:chgData name="Moore, Nathan T" userId="887a1a5b-96ad-4875-9623-d40f689bbd86" providerId="ADAL" clId="{894E22B6-D85A-4CD4-BC31-A5D759A8B7AC}" dt="2024-09-11T11:47:43.545" v="433" actId="1076"/>
          <ac:spMkLst>
            <pc:docMk/>
            <pc:sldMk cId="2086651983" sldId="264"/>
            <ac:spMk id="2" creationId="{76E4E1C8-09D2-EF49-489A-264A66AAA096}"/>
          </ac:spMkLst>
        </pc:spChg>
        <pc:spChg chg="mod">
          <ac:chgData name="Moore, Nathan T" userId="887a1a5b-96ad-4875-9623-d40f689bbd86" providerId="ADAL" clId="{894E22B6-D85A-4CD4-BC31-A5D759A8B7AC}" dt="2024-09-11T11:50:33.086" v="595" actId="20577"/>
          <ac:spMkLst>
            <pc:docMk/>
            <pc:sldMk cId="2086651983" sldId="264"/>
            <ac:spMk id="3" creationId="{3D00DFC2-D185-6BAA-50C8-590A9E041A8A}"/>
          </ac:spMkLst>
        </pc:spChg>
        <pc:spChg chg="add mod">
          <ac:chgData name="Moore, Nathan T" userId="887a1a5b-96ad-4875-9623-d40f689bbd86" providerId="ADAL" clId="{894E22B6-D85A-4CD4-BC31-A5D759A8B7AC}" dt="2024-09-11T11:49:18.778" v="498"/>
          <ac:spMkLst>
            <pc:docMk/>
            <pc:sldMk cId="2086651983" sldId="264"/>
            <ac:spMk id="4" creationId="{AFEE523D-2346-2D74-13D9-A67B5BDF07C1}"/>
          </ac:spMkLst>
        </pc:spChg>
        <pc:spChg chg="add mod">
          <ac:chgData name="Moore, Nathan T" userId="887a1a5b-96ad-4875-9623-d40f689bbd86" providerId="ADAL" clId="{894E22B6-D85A-4CD4-BC31-A5D759A8B7AC}" dt="2024-09-11T11:51:10.254" v="643" actId="20577"/>
          <ac:spMkLst>
            <pc:docMk/>
            <pc:sldMk cId="2086651983" sldId="264"/>
            <ac:spMk id="5" creationId="{D384CA23-10E8-BDE3-F603-6BBE1368E2B0}"/>
          </ac:spMkLst>
        </pc:spChg>
        <pc:inkChg chg="add">
          <ac:chgData name="Moore, Nathan T" userId="887a1a5b-96ad-4875-9623-d40f689bbd86" providerId="ADAL" clId="{894E22B6-D85A-4CD4-BC31-A5D759A8B7AC}" dt="2024-09-11T18:29:08.155" v="687"/>
          <ac:inkMkLst>
            <pc:docMk/>
            <pc:sldMk cId="2086651983" sldId="264"/>
            <ac:inkMk id="4" creationId="{5A13665D-CACA-5213-D456-F6C01EDCFA05}"/>
          </ac:inkMkLst>
        </pc:inkChg>
      </pc:sldChg>
      <pc:sldChg chg="addSp delSp modSp new mod">
        <pc:chgData name="Moore, Nathan T" userId="887a1a5b-96ad-4875-9623-d40f689bbd86" providerId="ADAL" clId="{894E22B6-D85A-4CD4-BC31-A5D759A8B7AC}" dt="2024-09-11T11:48:41.960" v="497"/>
        <pc:sldMkLst>
          <pc:docMk/>
          <pc:sldMk cId="1684350946" sldId="265"/>
        </pc:sldMkLst>
        <pc:spChg chg="mod">
          <ac:chgData name="Moore, Nathan T" userId="887a1a5b-96ad-4875-9623-d40f689bbd86" providerId="ADAL" clId="{894E22B6-D85A-4CD4-BC31-A5D759A8B7AC}" dt="2024-09-05T14:29:27.262" v="94" actId="20577"/>
          <ac:spMkLst>
            <pc:docMk/>
            <pc:sldMk cId="1684350946" sldId="265"/>
            <ac:spMk id="2" creationId="{A470A591-E3E6-87EB-631B-8FDF7BDEE56B}"/>
          </ac:spMkLst>
        </pc:spChg>
        <pc:spChg chg="del">
          <ac:chgData name="Moore, Nathan T" userId="887a1a5b-96ad-4875-9623-d40f689bbd86" providerId="ADAL" clId="{894E22B6-D85A-4CD4-BC31-A5D759A8B7AC}" dt="2024-09-11T11:48:41.581" v="496" actId="478"/>
          <ac:spMkLst>
            <pc:docMk/>
            <pc:sldMk cId="1684350946" sldId="265"/>
            <ac:spMk id="3" creationId="{ED311D9F-2553-7D60-3B7C-EA2F1997E806}"/>
          </ac:spMkLst>
        </pc:spChg>
        <pc:spChg chg="add mod">
          <ac:chgData name="Moore, Nathan T" userId="887a1a5b-96ad-4875-9623-d40f689bbd86" providerId="ADAL" clId="{894E22B6-D85A-4CD4-BC31-A5D759A8B7AC}" dt="2024-09-11T11:48:41.960" v="497"/>
          <ac:spMkLst>
            <pc:docMk/>
            <pc:sldMk cId="1684350946" sldId="265"/>
            <ac:spMk id="4" creationId="{FD5743CA-C0DD-4521-9E13-7BB1018D5C2D}"/>
          </ac:spMkLst>
        </pc:spChg>
      </pc:sldChg>
      <pc:sldChg chg="addSp modSp mod">
        <pc:chgData name="Moore, Nathan T" userId="887a1a5b-96ad-4875-9623-d40f689bbd86" providerId="ADAL" clId="{894E22B6-D85A-4CD4-BC31-A5D759A8B7AC}" dt="2024-09-11T18:14:29.325" v="686" actId="20577"/>
        <pc:sldMkLst>
          <pc:docMk/>
          <pc:sldMk cId="4019506132" sldId="266"/>
        </pc:sldMkLst>
        <pc:spChg chg="mod">
          <ac:chgData name="Moore, Nathan T" userId="887a1a5b-96ad-4875-9623-d40f689bbd86" providerId="ADAL" clId="{894E22B6-D85A-4CD4-BC31-A5D759A8B7AC}" dt="2024-09-11T18:14:29.325" v="686" actId="20577"/>
          <ac:spMkLst>
            <pc:docMk/>
            <pc:sldMk cId="4019506132" sldId="266"/>
            <ac:spMk id="3" creationId="{3D00DFC2-D185-6BAA-50C8-590A9E041A8A}"/>
          </ac:spMkLst>
        </pc:spChg>
        <pc:spChg chg="mod">
          <ac:chgData name="Moore, Nathan T" userId="887a1a5b-96ad-4875-9623-d40f689bbd86" providerId="ADAL" clId="{894E22B6-D85A-4CD4-BC31-A5D759A8B7AC}" dt="2024-09-11T11:45:12.474" v="351" actId="14100"/>
          <ac:spMkLst>
            <pc:docMk/>
            <pc:sldMk cId="4019506132" sldId="266"/>
            <ac:spMk id="5" creationId="{D31787B6-D2E5-228F-8376-F304C9AAAE2F}"/>
          </ac:spMkLst>
        </pc:spChg>
        <pc:grpChg chg="mod">
          <ac:chgData name="Moore, Nathan T" userId="887a1a5b-96ad-4875-9623-d40f689bbd86" providerId="ADAL" clId="{894E22B6-D85A-4CD4-BC31-A5D759A8B7AC}" dt="2024-09-11T18:07:19.901" v="651"/>
          <ac:grpSpMkLst>
            <pc:docMk/>
            <pc:sldMk cId="4019506132" sldId="266"/>
            <ac:grpSpMk id="9" creationId="{E4CF5FDE-4940-1FAE-CC90-7508ED8A40F8}"/>
          </ac:grpSpMkLst>
        </pc:grpChg>
        <pc:grpChg chg="mod">
          <ac:chgData name="Moore, Nathan T" userId="887a1a5b-96ad-4875-9623-d40f689bbd86" providerId="ADAL" clId="{894E22B6-D85A-4CD4-BC31-A5D759A8B7AC}" dt="2024-09-11T18:07:47.585" v="656"/>
          <ac:grpSpMkLst>
            <pc:docMk/>
            <pc:sldMk cId="4019506132" sldId="266"/>
            <ac:grpSpMk id="14" creationId="{20782CC6-3785-2DB2-DD02-79AAE122BBA9}"/>
          </ac:grpSpMkLst>
        </pc:grpChg>
        <pc:grpChg chg="mod">
          <ac:chgData name="Moore, Nathan T" userId="887a1a5b-96ad-4875-9623-d40f689bbd86" providerId="ADAL" clId="{894E22B6-D85A-4CD4-BC31-A5D759A8B7AC}" dt="2024-09-11T18:07:56.208" v="661"/>
          <ac:grpSpMkLst>
            <pc:docMk/>
            <pc:sldMk cId="4019506132" sldId="266"/>
            <ac:grpSpMk id="19" creationId="{3F844F63-383C-0322-4185-424A6FE174A1}"/>
          </ac:grpSpMkLst>
        </pc:grpChg>
        <pc:grpChg chg="mod">
          <ac:chgData name="Moore, Nathan T" userId="887a1a5b-96ad-4875-9623-d40f689bbd86" providerId="ADAL" clId="{894E22B6-D85A-4CD4-BC31-A5D759A8B7AC}" dt="2024-09-11T18:08:04.572" v="664"/>
          <ac:grpSpMkLst>
            <pc:docMk/>
            <pc:sldMk cId="4019506132" sldId="266"/>
            <ac:grpSpMk id="22" creationId="{08D78255-7884-848A-2D07-516990279E29}"/>
          </ac:grpSpMkLst>
        </pc:grpChg>
        <pc:grpChg chg="mod">
          <ac:chgData name="Moore, Nathan T" userId="887a1a5b-96ad-4875-9623-d40f689bbd86" providerId="ADAL" clId="{894E22B6-D85A-4CD4-BC31-A5D759A8B7AC}" dt="2024-09-11T18:08:44.385" v="681"/>
          <ac:grpSpMkLst>
            <pc:docMk/>
            <pc:sldMk cId="4019506132" sldId="266"/>
            <ac:grpSpMk id="39" creationId="{FF15C0B4-289C-F8BC-3CBA-0A6954844219}"/>
          </ac:grpSpMkLst>
        </pc:grpChg>
        <pc:grpChg chg="mod">
          <ac:chgData name="Moore, Nathan T" userId="887a1a5b-96ad-4875-9623-d40f689bbd86" providerId="ADAL" clId="{894E22B6-D85A-4CD4-BC31-A5D759A8B7AC}" dt="2024-09-11T18:09:05.068" v="684"/>
          <ac:grpSpMkLst>
            <pc:docMk/>
            <pc:sldMk cId="4019506132" sldId="266"/>
            <ac:grpSpMk id="42" creationId="{3541F028-9CF7-3D06-37F1-62F418F543E5}"/>
          </ac:grpSpMkLst>
        </pc:grpChg>
        <pc:inkChg chg="add">
          <ac:chgData name="Moore, Nathan T" userId="887a1a5b-96ad-4875-9623-d40f689bbd86" providerId="ADAL" clId="{894E22B6-D85A-4CD4-BC31-A5D759A8B7AC}" dt="2024-09-11T18:06:44.524" v="647" actId="9405"/>
          <ac:inkMkLst>
            <pc:docMk/>
            <pc:sldMk cId="4019506132" sldId="266"/>
            <ac:inkMk id="4" creationId="{B2B93106-B598-9F92-39EB-4D58F4E37851}"/>
          </ac:inkMkLst>
        </pc:inkChg>
        <pc:inkChg chg="add mod">
          <ac:chgData name="Moore, Nathan T" userId="887a1a5b-96ad-4875-9623-d40f689bbd86" providerId="ADAL" clId="{894E22B6-D85A-4CD4-BC31-A5D759A8B7AC}" dt="2024-09-11T18:07:19.901" v="651"/>
          <ac:inkMkLst>
            <pc:docMk/>
            <pc:sldMk cId="4019506132" sldId="266"/>
            <ac:inkMk id="6" creationId="{B81D1E0C-5251-50BE-8C29-78C231ECFB6C}"/>
          </ac:inkMkLst>
        </pc:inkChg>
        <pc:inkChg chg="add mod">
          <ac:chgData name="Moore, Nathan T" userId="887a1a5b-96ad-4875-9623-d40f689bbd86" providerId="ADAL" clId="{894E22B6-D85A-4CD4-BC31-A5D759A8B7AC}" dt="2024-09-11T18:07:19.901" v="651"/>
          <ac:inkMkLst>
            <pc:docMk/>
            <pc:sldMk cId="4019506132" sldId="266"/>
            <ac:inkMk id="7" creationId="{09A4E807-D0FA-AA72-11BD-60F36DBD8311}"/>
          </ac:inkMkLst>
        </pc:inkChg>
        <pc:inkChg chg="add mod">
          <ac:chgData name="Moore, Nathan T" userId="887a1a5b-96ad-4875-9623-d40f689bbd86" providerId="ADAL" clId="{894E22B6-D85A-4CD4-BC31-A5D759A8B7AC}" dt="2024-09-11T18:07:19.901" v="651"/>
          <ac:inkMkLst>
            <pc:docMk/>
            <pc:sldMk cId="4019506132" sldId="266"/>
            <ac:inkMk id="8" creationId="{63BC9277-23CD-5AE5-2060-8611C41D5226}"/>
          </ac:inkMkLst>
        </pc:inkChg>
        <pc:inkChg chg="add">
          <ac:chgData name="Moore, Nathan T" userId="887a1a5b-96ad-4875-9623-d40f689bbd86" providerId="ADAL" clId="{894E22B6-D85A-4CD4-BC31-A5D759A8B7AC}" dt="2024-09-11T18:07:38.140" v="652" actId="9405"/>
          <ac:inkMkLst>
            <pc:docMk/>
            <pc:sldMk cId="4019506132" sldId="266"/>
            <ac:inkMk id="10" creationId="{412DAC60-E7F2-8699-B37B-E20623A1902B}"/>
          </ac:inkMkLst>
        </pc:inkChg>
        <pc:inkChg chg="add mod">
          <ac:chgData name="Moore, Nathan T" userId="887a1a5b-96ad-4875-9623-d40f689bbd86" providerId="ADAL" clId="{894E22B6-D85A-4CD4-BC31-A5D759A8B7AC}" dt="2024-09-11T18:07:47.585" v="656"/>
          <ac:inkMkLst>
            <pc:docMk/>
            <pc:sldMk cId="4019506132" sldId="266"/>
            <ac:inkMk id="11" creationId="{18AE58DC-ED4F-CEE1-3460-8A527987D139}"/>
          </ac:inkMkLst>
        </pc:inkChg>
        <pc:inkChg chg="add mod">
          <ac:chgData name="Moore, Nathan T" userId="887a1a5b-96ad-4875-9623-d40f689bbd86" providerId="ADAL" clId="{894E22B6-D85A-4CD4-BC31-A5D759A8B7AC}" dt="2024-09-11T18:07:47.585" v="656"/>
          <ac:inkMkLst>
            <pc:docMk/>
            <pc:sldMk cId="4019506132" sldId="266"/>
            <ac:inkMk id="12" creationId="{1C40CE42-87C9-B806-A413-7F3B01556161}"/>
          </ac:inkMkLst>
        </pc:inkChg>
        <pc:inkChg chg="add mod">
          <ac:chgData name="Moore, Nathan T" userId="887a1a5b-96ad-4875-9623-d40f689bbd86" providerId="ADAL" clId="{894E22B6-D85A-4CD4-BC31-A5D759A8B7AC}" dt="2024-09-11T18:07:47.585" v="656"/>
          <ac:inkMkLst>
            <pc:docMk/>
            <pc:sldMk cId="4019506132" sldId="266"/>
            <ac:inkMk id="13" creationId="{F52CBB67-9997-A5AE-2E39-69774C107F8F}"/>
          </ac:inkMkLst>
        </pc:inkChg>
        <pc:inkChg chg="add">
          <ac:chgData name="Moore, Nathan T" userId="887a1a5b-96ad-4875-9623-d40f689bbd86" providerId="ADAL" clId="{894E22B6-D85A-4CD4-BC31-A5D759A8B7AC}" dt="2024-09-11T18:07:50.841" v="657" actId="9405"/>
          <ac:inkMkLst>
            <pc:docMk/>
            <pc:sldMk cId="4019506132" sldId="266"/>
            <ac:inkMk id="15" creationId="{F8DA5776-F3D9-FFEB-18FB-B1158A0AFB42}"/>
          </ac:inkMkLst>
        </pc:inkChg>
        <pc:inkChg chg="add">
          <ac:chgData name="Moore, Nathan T" userId="887a1a5b-96ad-4875-9623-d40f689bbd86" providerId="ADAL" clId="{894E22B6-D85A-4CD4-BC31-A5D759A8B7AC}" dt="2024-09-11T18:07:51.967" v="658" actId="9405"/>
          <ac:inkMkLst>
            <pc:docMk/>
            <pc:sldMk cId="4019506132" sldId="266"/>
            <ac:inkMk id="16" creationId="{DE4657EF-AC2F-FD0F-F6ED-88E42D88D2E1}"/>
          </ac:inkMkLst>
        </pc:inkChg>
        <pc:inkChg chg="add mod">
          <ac:chgData name="Moore, Nathan T" userId="887a1a5b-96ad-4875-9623-d40f689bbd86" providerId="ADAL" clId="{894E22B6-D85A-4CD4-BC31-A5D759A8B7AC}" dt="2024-09-11T18:07:56.208" v="661"/>
          <ac:inkMkLst>
            <pc:docMk/>
            <pc:sldMk cId="4019506132" sldId="266"/>
            <ac:inkMk id="17" creationId="{421141F3-87A0-BF0E-365C-FC8FC1E7F252}"/>
          </ac:inkMkLst>
        </pc:inkChg>
        <pc:inkChg chg="add mod">
          <ac:chgData name="Moore, Nathan T" userId="887a1a5b-96ad-4875-9623-d40f689bbd86" providerId="ADAL" clId="{894E22B6-D85A-4CD4-BC31-A5D759A8B7AC}" dt="2024-09-11T18:07:56.208" v="661"/>
          <ac:inkMkLst>
            <pc:docMk/>
            <pc:sldMk cId="4019506132" sldId="266"/>
            <ac:inkMk id="18" creationId="{C2E34D43-8DF3-29D4-9CB7-81C539B78D8E}"/>
          </ac:inkMkLst>
        </pc:inkChg>
        <pc:inkChg chg="add mod">
          <ac:chgData name="Moore, Nathan T" userId="887a1a5b-96ad-4875-9623-d40f689bbd86" providerId="ADAL" clId="{894E22B6-D85A-4CD4-BC31-A5D759A8B7AC}" dt="2024-09-11T18:08:04.572" v="664"/>
          <ac:inkMkLst>
            <pc:docMk/>
            <pc:sldMk cId="4019506132" sldId="266"/>
            <ac:inkMk id="20" creationId="{EE78285D-F3C0-CFB0-EF08-9B1E5BEE3DA7}"/>
          </ac:inkMkLst>
        </pc:inkChg>
        <pc:inkChg chg="add mod">
          <ac:chgData name="Moore, Nathan T" userId="887a1a5b-96ad-4875-9623-d40f689bbd86" providerId="ADAL" clId="{894E22B6-D85A-4CD4-BC31-A5D759A8B7AC}" dt="2024-09-11T18:08:04.572" v="664"/>
          <ac:inkMkLst>
            <pc:docMk/>
            <pc:sldMk cId="4019506132" sldId="266"/>
            <ac:inkMk id="21" creationId="{3D577A9F-A675-108F-AF9B-87E5AF82A6F7}"/>
          </ac:inkMkLst>
        </pc:inkChg>
        <pc:inkChg chg="add mod">
          <ac:chgData name="Moore, Nathan T" userId="887a1a5b-96ad-4875-9623-d40f689bbd86" providerId="ADAL" clId="{894E22B6-D85A-4CD4-BC31-A5D759A8B7AC}" dt="2024-09-11T18:08:44.385" v="681"/>
          <ac:inkMkLst>
            <pc:docMk/>
            <pc:sldMk cId="4019506132" sldId="266"/>
            <ac:inkMk id="23" creationId="{EDA4E05A-A956-A378-1386-1C75F68B376C}"/>
          </ac:inkMkLst>
        </pc:inkChg>
        <pc:inkChg chg="add mod">
          <ac:chgData name="Moore, Nathan T" userId="887a1a5b-96ad-4875-9623-d40f689bbd86" providerId="ADAL" clId="{894E22B6-D85A-4CD4-BC31-A5D759A8B7AC}" dt="2024-09-11T18:08:44.385" v="681"/>
          <ac:inkMkLst>
            <pc:docMk/>
            <pc:sldMk cId="4019506132" sldId="266"/>
            <ac:inkMk id="24" creationId="{AB5F1852-A8C9-DD1D-A95A-9120CD92A9CC}"/>
          </ac:inkMkLst>
        </pc:inkChg>
        <pc:inkChg chg="add mod">
          <ac:chgData name="Moore, Nathan T" userId="887a1a5b-96ad-4875-9623-d40f689bbd86" providerId="ADAL" clId="{894E22B6-D85A-4CD4-BC31-A5D759A8B7AC}" dt="2024-09-11T18:08:44.385" v="681"/>
          <ac:inkMkLst>
            <pc:docMk/>
            <pc:sldMk cId="4019506132" sldId="266"/>
            <ac:inkMk id="25" creationId="{B481FD08-7987-D349-7FE7-B235ECE65F20}"/>
          </ac:inkMkLst>
        </pc:inkChg>
        <pc:inkChg chg="add mod">
          <ac:chgData name="Moore, Nathan T" userId="887a1a5b-96ad-4875-9623-d40f689bbd86" providerId="ADAL" clId="{894E22B6-D85A-4CD4-BC31-A5D759A8B7AC}" dt="2024-09-11T18:08:44.385" v="681"/>
          <ac:inkMkLst>
            <pc:docMk/>
            <pc:sldMk cId="4019506132" sldId="266"/>
            <ac:inkMk id="26" creationId="{481CD415-895E-FD22-FD9A-127D8913604A}"/>
          </ac:inkMkLst>
        </pc:inkChg>
        <pc:inkChg chg="add mod">
          <ac:chgData name="Moore, Nathan T" userId="887a1a5b-96ad-4875-9623-d40f689bbd86" providerId="ADAL" clId="{894E22B6-D85A-4CD4-BC31-A5D759A8B7AC}" dt="2024-09-11T18:08:44.385" v="681"/>
          <ac:inkMkLst>
            <pc:docMk/>
            <pc:sldMk cId="4019506132" sldId="266"/>
            <ac:inkMk id="27" creationId="{71FFE67F-8129-2A7E-27E0-0B7168980916}"/>
          </ac:inkMkLst>
        </pc:inkChg>
        <pc:inkChg chg="add mod">
          <ac:chgData name="Moore, Nathan T" userId="887a1a5b-96ad-4875-9623-d40f689bbd86" providerId="ADAL" clId="{894E22B6-D85A-4CD4-BC31-A5D759A8B7AC}" dt="2024-09-11T18:08:44.385" v="681"/>
          <ac:inkMkLst>
            <pc:docMk/>
            <pc:sldMk cId="4019506132" sldId="266"/>
            <ac:inkMk id="28" creationId="{8703DE37-1286-BF37-B5C8-C3ECE0A73853}"/>
          </ac:inkMkLst>
        </pc:inkChg>
        <pc:inkChg chg="add mod">
          <ac:chgData name="Moore, Nathan T" userId="887a1a5b-96ad-4875-9623-d40f689bbd86" providerId="ADAL" clId="{894E22B6-D85A-4CD4-BC31-A5D759A8B7AC}" dt="2024-09-11T18:08:44.385" v="681"/>
          <ac:inkMkLst>
            <pc:docMk/>
            <pc:sldMk cId="4019506132" sldId="266"/>
            <ac:inkMk id="29" creationId="{7028B576-D8AF-0801-B855-807DE8C67183}"/>
          </ac:inkMkLst>
        </pc:inkChg>
        <pc:inkChg chg="add mod">
          <ac:chgData name="Moore, Nathan T" userId="887a1a5b-96ad-4875-9623-d40f689bbd86" providerId="ADAL" clId="{894E22B6-D85A-4CD4-BC31-A5D759A8B7AC}" dt="2024-09-11T18:08:44.385" v="681"/>
          <ac:inkMkLst>
            <pc:docMk/>
            <pc:sldMk cId="4019506132" sldId="266"/>
            <ac:inkMk id="30" creationId="{5BC95261-65DA-A079-0299-385392963C41}"/>
          </ac:inkMkLst>
        </pc:inkChg>
        <pc:inkChg chg="add mod">
          <ac:chgData name="Moore, Nathan T" userId="887a1a5b-96ad-4875-9623-d40f689bbd86" providerId="ADAL" clId="{894E22B6-D85A-4CD4-BC31-A5D759A8B7AC}" dt="2024-09-11T18:08:44.385" v="681"/>
          <ac:inkMkLst>
            <pc:docMk/>
            <pc:sldMk cId="4019506132" sldId="266"/>
            <ac:inkMk id="31" creationId="{CF37B968-404F-5B83-EA82-E3C32A894F9F}"/>
          </ac:inkMkLst>
        </pc:inkChg>
        <pc:inkChg chg="add mod">
          <ac:chgData name="Moore, Nathan T" userId="887a1a5b-96ad-4875-9623-d40f689bbd86" providerId="ADAL" clId="{894E22B6-D85A-4CD4-BC31-A5D759A8B7AC}" dt="2024-09-11T18:08:44.385" v="681"/>
          <ac:inkMkLst>
            <pc:docMk/>
            <pc:sldMk cId="4019506132" sldId="266"/>
            <ac:inkMk id="32" creationId="{DB4156D6-DF03-EAC0-838A-776C4CD2A041}"/>
          </ac:inkMkLst>
        </pc:inkChg>
        <pc:inkChg chg="add mod">
          <ac:chgData name="Moore, Nathan T" userId="887a1a5b-96ad-4875-9623-d40f689bbd86" providerId="ADAL" clId="{894E22B6-D85A-4CD4-BC31-A5D759A8B7AC}" dt="2024-09-11T18:08:44.385" v="681"/>
          <ac:inkMkLst>
            <pc:docMk/>
            <pc:sldMk cId="4019506132" sldId="266"/>
            <ac:inkMk id="33" creationId="{BBA812BB-1EE8-EDAF-01BA-79291AF516D1}"/>
          </ac:inkMkLst>
        </pc:inkChg>
        <pc:inkChg chg="add mod">
          <ac:chgData name="Moore, Nathan T" userId="887a1a5b-96ad-4875-9623-d40f689bbd86" providerId="ADAL" clId="{894E22B6-D85A-4CD4-BC31-A5D759A8B7AC}" dt="2024-09-11T18:08:44.385" v="681"/>
          <ac:inkMkLst>
            <pc:docMk/>
            <pc:sldMk cId="4019506132" sldId="266"/>
            <ac:inkMk id="34" creationId="{09037E2B-999B-C46B-7E2F-5E885588EAAE}"/>
          </ac:inkMkLst>
        </pc:inkChg>
        <pc:inkChg chg="add mod">
          <ac:chgData name="Moore, Nathan T" userId="887a1a5b-96ad-4875-9623-d40f689bbd86" providerId="ADAL" clId="{894E22B6-D85A-4CD4-BC31-A5D759A8B7AC}" dt="2024-09-11T18:08:44.385" v="681"/>
          <ac:inkMkLst>
            <pc:docMk/>
            <pc:sldMk cId="4019506132" sldId="266"/>
            <ac:inkMk id="35" creationId="{D2979DF1-BCE9-E607-3577-703141992765}"/>
          </ac:inkMkLst>
        </pc:inkChg>
        <pc:inkChg chg="add mod">
          <ac:chgData name="Moore, Nathan T" userId="887a1a5b-96ad-4875-9623-d40f689bbd86" providerId="ADAL" clId="{894E22B6-D85A-4CD4-BC31-A5D759A8B7AC}" dt="2024-09-11T18:08:44.385" v="681"/>
          <ac:inkMkLst>
            <pc:docMk/>
            <pc:sldMk cId="4019506132" sldId="266"/>
            <ac:inkMk id="36" creationId="{06A7AA8E-3036-1398-1FEA-E837E3B3937A}"/>
          </ac:inkMkLst>
        </pc:inkChg>
        <pc:inkChg chg="add mod">
          <ac:chgData name="Moore, Nathan T" userId="887a1a5b-96ad-4875-9623-d40f689bbd86" providerId="ADAL" clId="{894E22B6-D85A-4CD4-BC31-A5D759A8B7AC}" dt="2024-09-11T18:08:44.385" v="681"/>
          <ac:inkMkLst>
            <pc:docMk/>
            <pc:sldMk cId="4019506132" sldId="266"/>
            <ac:inkMk id="37" creationId="{E2A29561-2682-BBBC-8AF4-5C96E41F6858}"/>
          </ac:inkMkLst>
        </pc:inkChg>
        <pc:inkChg chg="add mod">
          <ac:chgData name="Moore, Nathan T" userId="887a1a5b-96ad-4875-9623-d40f689bbd86" providerId="ADAL" clId="{894E22B6-D85A-4CD4-BC31-A5D759A8B7AC}" dt="2024-09-11T18:08:44.385" v="681"/>
          <ac:inkMkLst>
            <pc:docMk/>
            <pc:sldMk cId="4019506132" sldId="266"/>
            <ac:inkMk id="38" creationId="{8E9908F2-9791-1867-FB55-7B7EBF32A746}"/>
          </ac:inkMkLst>
        </pc:inkChg>
        <pc:inkChg chg="add mod">
          <ac:chgData name="Moore, Nathan T" userId="887a1a5b-96ad-4875-9623-d40f689bbd86" providerId="ADAL" clId="{894E22B6-D85A-4CD4-BC31-A5D759A8B7AC}" dt="2024-09-11T18:09:05.068" v="684"/>
          <ac:inkMkLst>
            <pc:docMk/>
            <pc:sldMk cId="4019506132" sldId="266"/>
            <ac:inkMk id="40" creationId="{63E63F17-27A7-B0DB-9EC6-9DB0B49464E1}"/>
          </ac:inkMkLst>
        </pc:inkChg>
        <pc:inkChg chg="add mod">
          <ac:chgData name="Moore, Nathan T" userId="887a1a5b-96ad-4875-9623-d40f689bbd86" providerId="ADAL" clId="{894E22B6-D85A-4CD4-BC31-A5D759A8B7AC}" dt="2024-09-11T18:09:05.068" v="684"/>
          <ac:inkMkLst>
            <pc:docMk/>
            <pc:sldMk cId="4019506132" sldId="266"/>
            <ac:inkMk id="41" creationId="{1B5F6458-AF42-27C3-4FFB-715F3F04E9E5}"/>
          </ac:inkMkLst>
        </pc:inkChg>
        <pc:inkChg chg="add">
          <ac:chgData name="Moore, Nathan T" userId="887a1a5b-96ad-4875-9623-d40f689bbd86" providerId="ADAL" clId="{894E22B6-D85A-4CD4-BC31-A5D759A8B7AC}" dt="2024-09-11T18:09:26.387" v="685" actId="9405"/>
          <ac:inkMkLst>
            <pc:docMk/>
            <pc:sldMk cId="4019506132" sldId="266"/>
            <ac:inkMk id="43" creationId="{A8318A8E-4C7C-5E8B-F528-A55962949F9A}"/>
          </ac:inkMkLst>
        </pc:inkChg>
      </pc:sldChg>
      <pc:sldChg chg="addSp modSp new mod">
        <pc:chgData name="Moore, Nathan T" userId="887a1a5b-96ad-4875-9623-d40f689bbd86" providerId="ADAL" clId="{894E22B6-D85A-4CD4-BC31-A5D759A8B7AC}" dt="2024-09-11T11:44:18.565" v="334" actId="14100"/>
        <pc:sldMkLst>
          <pc:docMk/>
          <pc:sldMk cId="714815409" sldId="267"/>
        </pc:sldMkLst>
        <pc:spChg chg="mod">
          <ac:chgData name="Moore, Nathan T" userId="887a1a5b-96ad-4875-9623-d40f689bbd86" providerId="ADAL" clId="{894E22B6-D85A-4CD4-BC31-A5D759A8B7AC}" dt="2024-09-11T11:43:21.758" v="282" actId="20577"/>
          <ac:spMkLst>
            <pc:docMk/>
            <pc:sldMk cId="714815409" sldId="267"/>
            <ac:spMk id="2" creationId="{8762D210-A480-877C-AABD-BFEA72FD8854}"/>
          </ac:spMkLst>
        </pc:spChg>
        <pc:spChg chg="mod">
          <ac:chgData name="Moore, Nathan T" userId="887a1a5b-96ad-4875-9623-d40f689bbd86" providerId="ADAL" clId="{894E22B6-D85A-4CD4-BC31-A5D759A8B7AC}" dt="2024-09-11T11:44:10.180" v="331" actId="20577"/>
          <ac:spMkLst>
            <pc:docMk/>
            <pc:sldMk cId="714815409" sldId="267"/>
            <ac:spMk id="3" creationId="{F88D37A4-C6AC-C3FF-6BFE-4709ABB8CFF6}"/>
          </ac:spMkLst>
        </pc:spChg>
        <pc:picChg chg="add mod">
          <ac:chgData name="Moore, Nathan T" userId="887a1a5b-96ad-4875-9623-d40f689bbd86" providerId="ADAL" clId="{894E22B6-D85A-4CD4-BC31-A5D759A8B7AC}" dt="2024-09-11T11:44:18.565" v="334" actId="14100"/>
          <ac:picMkLst>
            <pc:docMk/>
            <pc:sldMk cId="714815409" sldId="267"/>
            <ac:picMk id="5" creationId="{59DA0A41-2BD5-EBA8-99FA-70385430B0C2}"/>
          </ac:picMkLst>
        </pc:picChg>
      </pc:sldChg>
      <pc:sldChg chg="new ord">
        <pc:chgData name="Moore, Nathan T" userId="887a1a5b-96ad-4875-9623-d40f689bbd86" providerId="ADAL" clId="{894E22B6-D85A-4CD4-BC31-A5D759A8B7AC}" dt="2024-09-11T11:44:25.650" v="337"/>
        <pc:sldMkLst>
          <pc:docMk/>
          <pc:sldMk cId="901897499" sldId="26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3:20.2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101 0 3297 0 0,'-7'3'5983'0'0,"5"4"-3772"0"0,4 9-2603 0 0,-1-11 914 0 0,0 42 919 0 0,-5 76 1 0 0,3-118-1380 0 0,1-1-18 0 0,-9 215 1581 0 0,13-58-776 0 0,-20 317 887 0 0,3-330-1314 0 0,-18 242 323 0 0,25-270-602 0 0,-6 253 194 0 0,4 75-86 0 0,13-78 50 0 0,1-71-90 0 0,-5-10-59 0 0,3-132-121 0 0,13 85 8 0 0,3 59 15 0 0,-10 114 43 0 0,-7-358-86 0 0,13 183 50 0 0,-3-57 21 0 0,-20-59 7 0 0,2-63 3 0 0,4-39-15 0 0,3 36-1 0 0,-2-52-65 0 0,0 1-1 0 0,0-1 0 0 0,-1 0 0 0 0,0 1 0 0 0,0-1 0 0 0,-3 7 0 0 0,2-5-7 0 0,0 0-1 0 0,1-1 1 0 0,-1 16 0 0 0,2 31-13 0 0,0-53-3 0 0,-5-34-10062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18:33:09.3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16724,'0'-1'1605,"4"15"-1407,41 121 1891,32 169 1,-56-155-3097,-17-116-1779,-3-29 1893,-3-6 82,-5-8-267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4:42.4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4 139 8466 0 0,'-2'-3'9250'0'0,"1"-12"-7851"0"0,1 12-1394 0 0,1 0 1 0 0,0 0-1 0 0,0 0 1 0 0,0 0-1 0 0,0 0 1 0 0,1 0-1 0 0,-1 0 1 0 0,1 0-1 0 0,-1 0 0 0 0,1 1 1 0 0,0-1-1 0 0,0 1 1 0 0,0-1-1 0 0,1 1 1 0 0,-1 0-1 0 0,0 0 1 0 0,1 0-1 0 0,0 0 1 0 0,2-1-1 0 0,15-9 32 0 0,-1 1-1 0 0,2 1 1 0 0,23-9-1 0 0,-34 16-10 0 0,1-1-1 0 0,-1 2 0 0 0,0-1 0 0 0,1 2 1 0 0,0-1-1 0 0,0 1 0 0 0,-1 1 0 0 0,20 1 1 0 0,-28-1-27 0 0,0 0 1 0 0,0 1 0 0 0,0-1-1 0 0,0 0 1 0 0,1 1 0 0 0,-1-1-1 0 0,0 1 1 0 0,0 0 0 0 0,0 0-1 0 0,0 0 1 0 0,0 0 0 0 0,0 0 0 0 0,0 0-1 0 0,0 0 1 0 0,-1 1 0 0 0,1-1-1 0 0,0 0 1 0 0,-1 1 0 0 0,1 0-1 0 0,-1-1 1 0 0,0 1 0 0 0,1 0 0 0 0,-1 0-1 0 0,0 0 1 0 0,0 0 0 0 0,0 0-1 0 0,0 0 1 0 0,0 0 0 0 0,-1 0-1 0 0,1 0 1 0 0,-1 0 0 0 0,1 0 0 0 0,-1 1-1 0 0,0-1 1 0 0,0 0 0 0 0,0 0-1 0 0,0 0 1 0 0,0 1 0 0 0,0-1-1 0 0,-2 3 1 0 0,-1 9 54 0 0,-1-1-1 0 0,0 0 1 0 0,-1 0-1 0 0,0 0 0 0 0,-9 13 1 0 0,12-22-12 0 0,-82 144 664 0 0,45-83-355 0 0,-56 129 1 0 0,95-192-338 0 0,-1 0 1 0 0,0 0 0 0 0,0 0-1 0 0,1 0 1 0 0,-1 0 0 0 0,1 0-1 0 0,-1 0 1 0 0,1 0 0 0 0,0 0 0 0 0,0 0-1 0 0,0 0 1 0 0,0 1 0 0 0,0-1-1 0 0,1 0 1 0 0,-1 0 0 0 0,1 0-1 0 0,-1 0 1 0 0,1 0 0 0 0,0 0 0 0 0,-1 0-1 0 0,3 3 1 0 0,-1-4 2 0 0,-1 1 0 0 0,1 0-1 0 0,0-1 1 0 0,0 1 0 0 0,0-1 0 0 0,0 0 0 0 0,0 0-1 0 0,1 1 1 0 0,-1-1 0 0 0,0-1 0 0 0,1 1 0 0 0,-1 0-1 0 0,0-1 1 0 0,1 1 0 0 0,-1-1 0 0 0,1 1 0 0 0,-1-1 0 0 0,4 0-1 0 0,17 0 85 0 0,1-1-1 0 0,0-1 0 0 0,0-2 0 0 0,35-8 1 0 0,91-36 224 0 0,-21-5-160 0 0,-75 30-2060 0 0,80-25 0 0 0,-116 43 218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4:43.0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395 64 15203 0 0,'-2'-5'364'0'0,"0"1"0"0"0,-1 0 0 0 0,0 0 0 0 0,1 0 0 0 0,-1 0 0 0 0,0 1 0 0 0,-1-1 0 0 0,1 1 0 0 0,-1 0 1 0 0,1 0-1 0 0,-1 0 0 0 0,0 0 0 0 0,0 1 0 0 0,0-1 0 0 0,-1 1 0 0 0,1 0 0 0 0,-5-1 0 0 0,4 1-326 0 0,0 1 0 0 0,-1 1 0 0 0,1-1 1 0 0,0 1-1 0 0,-1 0 0 0 0,1 0 0 0 0,0 0 0 0 0,-1 1 1 0 0,1-1-1 0 0,0 1 0 0 0,0 1 0 0 0,0-1 0 0 0,0 1 1 0 0,-10 4-1 0 0,0 2-66 0 0,0 1 1 0 0,1 1-1 0 0,0 0 1 0 0,1 0-1 0 0,0 2 0 0 0,1-1 1 0 0,0 2-1 0 0,1 0 1 0 0,-13 17-1 0 0,9-8 61 0 0,0 1 0 0 0,2 1 0 0 0,1 0-1 0 0,0 1 1 0 0,-8 28 0 0 0,18-45-43 0 0,0 0 1 0 0,0 0-1 0 0,0 1 0 0 0,1-1 1 0 0,0 1-1 0 0,1-1 0 0 0,0 1 1 0 0,0-1-1 0 0,3 16 0 0 0,-3-21-17 0 0,1 0 0 0 0,0 0 1 0 0,0 0-1 0 0,0-1 0 0 0,0 1 0 0 0,0 0 0 0 0,1-1 0 0 0,-1 1 0 0 0,1-1 1 0 0,-1 0-1 0 0,1 1 0 0 0,0-1 0 0 0,0 0 0 0 0,0 0 0 0 0,0 0 1 0 0,1 0-1 0 0,-1-1 0 0 0,0 1 0 0 0,1-1 0 0 0,-1 1 0 0 0,1-1 0 0 0,0 0 1 0 0,-1 0-1 0 0,1 0 0 0 0,0 0 0 0 0,0 0 0 0 0,0-1 0 0 0,-1 1 0 0 0,1-1 1 0 0,0 0-1 0 0,6 0 0 0 0,-1 0-36 0 0,0-1 1 0 0,1-1-1 0 0,-1 1 1 0 0,0-1-1 0 0,0-1 1 0 0,0 0-1 0 0,-1 0 1 0 0,1 0-1 0 0,-1-1 1 0 0,1 0-1 0 0,-1 0 1 0 0,10-8-1 0 0,8-9-223 0 0,42-44-1 0 0,-44 42 17 0 0,-3 4 92 0 0,-9 8 176 0 0,0 0 0 0 0,18-23-1 0 0,-28 33 88 0 0,13 6 49 0 0,38 27 549 0 0,-36-21-474 0 0,0-1 0 0 0,1-1 0 0 0,0 0 1 0 0,0-1-1 0 0,34 11 0 0 0,7-9-372 0 0,0-2-1 0 0,1-3 1 0 0,102-3-1 0 0,-94-4-1524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18:44:48.9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24575,'0'0'0,"0"0"0,0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4:53.5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544 1601 5457 0 0,'0'0'1683'0'0,"25"-1"-164"0"0,-12 0-1411 0 0,-1 0 0 0 0,1 1 0 0 0,17 2 0 0 0,13 4 495 0 0,0-3-1 0 0,81-2 0 0 0,-73-5-450 0 0,145-15 310 0 0,-34 8-350 0 0,-111 10 103 0 0,91-13-1 0 0,32-12 268 0 0,-49 9-342 0 0,-83 12-86 0 0,47 0 1 0 0,26-1 25 0 0,89-4 177 0 0,37 18 560 0 0,-12-5-603 0 0,-201-3-210 0 0,53 5 34 0 0,-50-2-10 0 0,34-1 0 0 0,284-4 144 0 0,-273 1-140 0 0,11 1-18 0 0,-17 3 42 0 0,98-9 1 0 0,-87 2-34 0 0,105 3 18 0 0,-89 2-27 0 0,24-10 11 0 0,5 7 73 0 0,223-32 1 0 0,108-66 1516 0 0,-375 79-1539 0 0,-44 12-26 0 0,-1-1-1 0 0,61-26 1 0 0,-76 26-20 0 0,-6 4 52 0 0,-1-2 0 0 0,0 1-1 0 0,21-17 1 0 0,-32 22 29 0 0,-1-1-1 0 0,0 1 0 0 0,0-1 0 0 0,0 0 1 0 0,-1 0-1 0 0,1-1 0 0 0,-1 1 1 0 0,1 0-1 0 0,-1-1 0 0 0,0 1 0 0 0,0-1 1 0 0,-1 0-1 0 0,1 0 0 0 0,-1 0 1 0 0,0 0-1 0 0,0 0 0 0 0,0 0 1 0 0,0 0-1 0 0,-1-6 0 0 0,-1-13 154 0 0,-1 0 0 0 0,-1 1 0 0 0,-1-1 0 0 0,-1 1 0 0 0,-13-33 0 0 0,4 21 111 0 0,-1 1 0 0 0,-36-55 0 0 0,-5-9-83 0 0,49 83-294 0 0,-1 0 1 0 0,0 1-1 0 0,-1-1 1 0 0,0 2 0 0 0,-1-1-1 0 0,0 1 1 0 0,-1 1-1 0 0,-1 0 1 0 0,1 1-1 0 0,-2 0 1 0 0,0 1 0 0 0,-14-9-1 0 0,-259-134 925 0 0,114 76 564 0 0,115 56-1292 0 0,19 8-99 0 0,-177-65 446 0 0,73 13-318 0 0,104 47-203 0 0,0 2 0 0 0,-1 1 0 0 0,-81-17 0 0 0,-128-5-33 0 0,221 33 22 0 0,-383-32 51 0 0,349 31-67 0 0,-229-7 53 0 0,150 7 48 0 0,-718 9 59 0 0,576 11-186 0 0,-92 4 77 0 0,313-17-42 0 0,14-1 8 0 0,-203 17 2 0 0,36 7 33 0 0,117-16-46 0 0,63-4-96 0 0,1 1 0 0 0,-1 2-1 0 0,2 1 1 0 0,-48 22 0 0 0,28-11-88 0 0,41-17 123 0 0,1 0 1 0 0,0 0-1 0 0,0 1 1 0 0,0 0-1 0 0,1 1 1 0 0,0 0-1 0 0,0 0 0 0 0,0 1 1 0 0,-9 9-1 0 0,-20 34-432 0 0,-4-4 274 0 0,33-38 214 0 0,1 0 0 0 0,0 1 0 0 0,0 0 0 0 0,1 1 0 0 0,-10 15 0 0 0,-20 37-6 0 0,28-50 6 0 0,0 1 0 0 0,1 0-1 0 0,1 0 1 0 0,0 1-1 0 0,1 0 1 0 0,0 1 0 0 0,2-1-1 0 0,-5 21 1 0 0,3 17 0 0 0,3 1 0 0 0,6 90 0 0 0,16-20 5 0 0,-17-115 0 0 0,14 60 61 0 0,32 89 0 0 0,-41-143-29 0 0,0 0 0 0 0,0-1 1 0 0,10 14-1 0 0,4 5 35 0 0,-16-24-56 0 0,0-1 1 0 0,0-1-1 0 0,1 1 1 0 0,12 9-1 0 0,9 11 14 0 0,-17-17-21 0 0,0-1 0 0 0,1-1 0 0 0,0 0 0 0 0,0 0 0 0 0,0-1 0 0 0,18 8 0 0 0,2 1 0 0 0,-9-6 12 0 0,0 0 0 0 0,1-2-1 0 0,0-1 1 0 0,1 0 0 0 0,36 4-1 0 0,-53-9-14 0 0,54 7-1526 0 0,108 2 0 0 0,-136-11-1409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4:54.4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4177 0 0,'0'0'8306'0'0,"11"0"-10172"0"0,61 7 2443 0 0,143 11 1260 0 0,31-12-1641 0 0,83 3-82 0 0,0 23-85 0 0,-242-17-33 0 0,-1 4 0 0 0,111 40 1 0 0,-132-35-12 0 0,-1 3 0 0 0,-2 3 0 0 0,89 59 0 0 0,-106-59 5 0 0,-3 2 1 0 0,0 3-1 0 0,-2 0 1 0 0,-2 3-1 0 0,-1 1 1 0 0,56 80-1 0 0,-29-26 56 0 0,-14-17 23 0 0,3-2 0 0 0,77 80 1 0 0,-79-103 0 0 0,3-2 0 0 0,2-2 1 0 0,2-3-1 0 0,68 39 0 0 0,-76-55-18 0 0,1-3 0 0 0,0-1-1 0 0,2-3 1 0 0,1-3-1 0 0,101 22 1 0 0,10-18-551 0 0,-116-20-594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4:55.2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263 134 9506 0 0,'-13'-43'5221'0'0,"-6"-18"-4153"0"0,17 59-953 0 0,0-1 0 0 0,0 1-1 0 0,0 0 1 0 0,0 0 0 0 0,0 1-1 0 0,0-1 1 0 0,0 0 0 0 0,-1 1-1 0 0,1-1 1 0 0,0 1 0 0 0,-1 0-1 0 0,0-1 1 0 0,1 1 0 0 0,-1 0-1 0 0,0 1 1 0 0,1-1 0 0 0,-1 0-1 0 0,-5 1 1 0 0,4-1-117 0 0,1 0-26 0 0,1 1 1 0 0,0 0 0 0 0,-1 0-1 0 0,1 0 1 0 0,-1 0 0 0 0,1 0-1 0 0,0 0 1 0 0,-1 1-1 0 0,1-1 1 0 0,0 1 0 0 0,-1 0-1 0 0,1-1 1 0 0,0 1 0 0 0,0 0-1 0 0,0 0 1 0 0,-4 3-1 0 0,-24 23-415 0 0,26-23 393 0 0,-23 34-385 0 0,6-6 146 0 0,16-25 213 0 0,1 0 0 0 0,0 0 0 0 0,0 0 0 0 0,0 0 0 0 0,1 1 0 0 0,-4 13 0 0 0,-9 51-508 0 0,14-63 493 0 0,1-5 49 0 0,1-1-1 0 0,-1 1 1 0 0,1-1-1 0 0,0 1 1 0 0,0-1 0 0 0,0 1-1 0 0,1-1 1 0 0,-1 1 0 0 0,1-1-1 0 0,-1 1 1 0 0,1-1 0 0 0,1 1-1 0 0,-1-1 1 0 0,0 0 0 0 0,1 1-1 0 0,-1-1 1 0 0,1 0 0 0 0,0 0-1 0 0,0 0 1 0 0,0-1 0 0 0,1 1-1 0 0,-1 0 1 0 0,1-1 0 0 0,-1 1-1 0 0,1-1 1 0 0,0 0-1 0 0,0 0 1 0 0,0 0 0 0 0,0 0-1 0 0,0-1 1 0 0,0 1 0 0 0,1-1-1 0 0,-1 0 1 0 0,0 0 0 0 0,1 0-1 0 0,-1 0 1 0 0,1-1 0 0 0,-1 1-1 0 0,1-1 1 0 0,-1 0 0 0 0,1 0-1 0 0,-1 0 1 0 0,1 0 0 0 0,-1-1-1 0 0,1 1 1 0 0,-1-1 0 0 0,1 0-1 0 0,-1 0 1 0 0,1 0-1 0 0,-1-1 1 0 0,0 1 0 0 0,4-4-1 0 0,3-3 94 0 0,0 0 0 0 0,-1-1-1 0 0,0 0 1 0 0,0-1 0 0 0,-1 0-1 0 0,0 0 1 0 0,-1-1 0 0 0,11-21 0 0 0,7-10 199 0 0,-25 42-270 0 0,0 0-1 0 0,0 0 0 0 0,0 0 1 0 0,0 0-1 0 0,0-1 0 0 0,1 1 0 0 0,-1 0 1 0 0,0 0-1 0 0,0 0 0 0 0,0 0 1 0 0,0 0-1 0 0,0 0 0 0 0,0-1 1 0 0,1 1-1 0 0,-1 0 0 0 0,0 0 1 0 0,0 0-1 0 0,0 0 0 0 0,0 0 1 0 0,0 0-1 0 0,1 0 0 0 0,-1 0 1 0 0,0 0-1 0 0,0 0 0 0 0,0-1 1 0 0,0 1-1 0 0,1 0 0 0 0,-1 0 1 0 0,0 0-1 0 0,0 0 0 0 0,0 0 1 0 0,1 0-1 0 0,-1 0 0 0 0,0 1 1 0 0,0-1-1 0 0,0 0 0 0 0,0 0 1 0 0,1 0-1 0 0,-1 0 0 0 0,0 0 0 0 0,0 0 1 0 0,0 0-1 0 0,0 0 0 0 0,0 0 1 0 0,1 0-1 0 0,-1 0 0 0 0,0 1 1 0 0,10 14-364 0 0,-1-2 422 0 0,0 1 0 0 0,0-2-1 0 0,1 1 1 0 0,1-1 0 0 0,0-1 0 0 0,1 1 0 0 0,26 17 0 0 0,-28-23-365 0 0,0-1 0 0 0,1-1-1 0 0,18 6 1 0 0,-10-5-569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4:55.6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11 105 6121 0 0,'0'0'9085'0'0,"-1"1"-9685"0"0,1-1 525 0 0,-1 0 0 0 0,1 0 0 0 0,0 0 0 0 0,0 0 1 0 0,-1 1-1 0 0,1-1 0 0 0,0 0 0 0 0,-1 0 0 0 0,1 0 1 0 0,0 1-1 0 0,0-1 0 0 0,0 0 0 0 0,-1 0 0 0 0,1 1 1 0 0,0-1-1 0 0,0 0 0 0 0,0 0 0 0 0,-1 1 0 0 0,1-1 1 0 0,0 0-1 0 0,0 1 0 0 0,0-1 0 0 0,0 0 0 0 0,0 1 1 0 0,0-1-1 0 0,0 0 0 0 0,0 1 0 0 0,0-1 0 0 0,0 0 1 0 0,0 1-1 0 0,0-1 0 0 0,-5 21-16 0 0,5-20 89 0 0,0 0 0 0 0,0 0 0 0 0,0 0-1 0 0,0 0 1 0 0,1 0 0 0 0,-1 0 0 0 0,0 0 0 0 0,1 0-1 0 0,-1 0 1 0 0,0 1 0 0 0,1-1 0 0 0,-1 0 0 0 0,1-1-1 0 0,-1 1 1 0 0,1 0 0 0 0,0 0 0 0 0,-1 0 0 0 0,1 0-1 0 0,0 0 1 0 0,0-1 0 0 0,0 1 0 0 0,1 1 0 0 0,6 7 60 0 0,1 8 94 0 0,-7-14-108 0 0,0 0 0 0 0,-1 0-1 0 0,1 0 1 0 0,-1 0 0 0 0,1 0 0 0 0,-1 0 0 0 0,0 1 0 0 0,1 5 0 0 0,-4-27 6232 0 0,1 13-6335 0 0,0-1-1 0 0,1 1 0 0 0,-1-1 0 0 0,1 1 0 0 0,1-7 0 0 0,0 3-6 0 0,0 0-1 0 0,1 0 0 0 0,0 1 1 0 0,0-1-1 0 0,1 1 0 0 0,0 0 1 0 0,0-1-1 0 0,1 1 0 0 0,0 1 1 0 0,1-1-1 0 0,-1 1 0 0 0,9-10 0 0 0,-9 13-199 0 0,0 0 0 0 0,0 0 0 0 0,0 0 0 0 0,1 1-1 0 0,-1-1 1 0 0,1 1 0 0 0,0 1 0 0 0,0-1 0 0 0,0 0-1 0 0,0 1 1 0 0,0 0 0 0 0,10-2 0 0 0,-2 1-1333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4:56.5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220 11 10354 0 0,'-7'-4'656'0'0,"6"3"-367"0"0,0 1 1 0 0,0-1-1 0 0,0 0 1 0 0,0 1-1 0 0,0-1 0 0 0,0 1 1 0 0,0-1-1 0 0,-1 1 1 0 0,1 0-1 0 0,0-1 0 0 0,0 1 1 0 0,0 0-1 0 0,-1 0 1 0 0,1 0-1 0 0,0 0 1 0 0,0 0-1 0 0,-1 0 0 0 0,1 0 1 0 0,0 0-1 0 0,0 0 1 0 0,0 1-1 0 0,-3 0 0 0 0,-7 3-372 0 0,-1 0 1 0 0,1 1-1 0 0,0 0 0 0 0,0 1 0 0 0,1 0 0 0 0,0 1 0 0 0,0 0 0 0 0,0 1 0 0 0,-9 9 0 0 0,12-11-26 0 0,1 0 1 0 0,1 0-1 0 0,-1 0 1 0 0,1 1-1 0 0,0 0 0 0 0,0 0 1 0 0,1 1-1 0 0,0-1 1 0 0,0 1-1 0 0,1 0 1 0 0,0 0-1 0 0,0 0 0 0 0,1 0 1 0 0,0 0-1 0 0,0 1 1 0 0,1-1-1 0 0,0 1 0 0 0,1 13 1 0 0,0-21 88 0 0,0 0 1 0 0,0 0-1 0 0,0 1 1 0 0,0-1-1 0 0,1 0 0 0 0,-1 0 1 0 0,0 1-1 0 0,1-1 1 0 0,-1 0-1 0 0,1 0 1 0 0,-1 0-1 0 0,1 0 1 0 0,0 0-1 0 0,0 0 0 0 0,-1 0 1 0 0,1 0-1 0 0,0 0 1 0 0,0 0-1 0 0,0 0 1 0 0,0 0-1 0 0,0 0 0 0 0,0-1 1 0 0,0 1-1 0 0,0 0 1 0 0,0-1-1 0 0,0 1 1 0 0,1-1-1 0 0,-1 1 1 0 0,0-1-1 0 0,0 0 0 0 0,0 1 1 0 0,1-1-1 0 0,-1 0 1 0 0,0 0-1 0 0,1 0 1 0 0,-1 0-1 0 0,0 0 0 0 0,0 0 1 0 0,1 0-1 0 0,0-1 1 0 0,3 0 89 0 0,-1 0 1 0 0,1 0-1 0 0,-1 0 1 0 0,0-1-1 0 0,0 1 1 0 0,0-1-1 0 0,0 0 1 0 0,0 0-1 0 0,7-6 0 0 0,-5 2 44 0 0,0-1-1 0 0,0 1 0 0 0,9-16 0 0 0,1 0-7 0 0,28-34 144 0 0,-43 55-180 0 0,1 1-477 0 0,5 5 94 0 0,1 3 230 0 0,-1 0-1 0 0,0 0 1 0 0,-1 1 0 0 0,0 0-1 0 0,0 1 1 0 0,7 16 0 0 0,26 71-345 0 0,-31-76 402 0 0,31 79 424 0 0,-5 3 1 0 0,28 141 0 0 0,-59-226-327 0 0,-1 1 0 0 0,1 27 0 0 0,-3-42 30 0 0,0 1-1 0 0,0 0 0 0 0,-1 0 1 0 0,0-1-1 0 0,1 1 0 0 0,-2 0 1 0 0,1-1-1 0 0,0 1 0 0 0,-1-1 1 0 0,0 0-1 0 0,0 1 0 0 0,0-1 1 0 0,-1 0-1 0 0,1 0 0 0 0,-5 4 1 0 0,4-5 23 0 0,1-1 0 0 0,-1 0 1 0 0,0-1-1 0 0,-1 1 1 0 0,1 0-1 0 0,0-1 1 0 0,0 0-1 0 0,-1 0 0 0 0,1 0 1 0 0,-1 0-1 0 0,1 0 1 0 0,-1-1-1 0 0,1 1 1 0 0,-1-1-1 0 0,0 0 0 0 0,1 0 1 0 0,-1 0-1 0 0,1-1 1 0 0,-1 1-1 0 0,1-1 1 0 0,-7-2-1 0 0,-1 0-21 0 0,0-1 0 0 0,1 0-1 0 0,-1-1 1 0 0,1 0 0 0 0,-15-10 0 0 0,15 8-146 0 0,0-1 1 0 0,0 1-1 0 0,1-2 1 0 0,0 1-1 0 0,-14-20 1 0 0,19 22-14 0 0,0 1 1 0 0,0-2 0 0 0,1 1 0 0 0,0 0-1 0 0,0-1 1 0 0,1 1 0 0 0,-1-1 0 0 0,1 0-1 0 0,1 0 1 0 0,-1 0 0 0 0,0-12-1 0 0,2 10-32 0 0,0 0 0 0 0,1 0 0 0 0,-1 0 0 0 0,2 0 0 0 0,-1 0 0 0 0,1 0 1 0 0,1 0-1 0 0,-1 0 0 0 0,1 1 0 0 0,1-1 0 0 0,0 1 0 0 0,7-11 0 0 0,-2 3-32 0 0,-1 0 47 0 0,1 0-1 0 0,1 1 0 0 0,1 0 1 0 0,19-22-1 0 0,-10 18 149 0 0,0 0-1 0 0,1 2 0 0 0,1 1 1 0 0,1 0-1 0 0,0 1 1 0 0,1 2-1 0 0,0 0 0 0 0,1 2 1 0 0,0 1-1 0 0,34-10 1 0 0,-58 20 828 0 0,1 0-684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5:34.6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1241 3825 0 0,'-1'1'206'0'0,"0"-1"-1"0"0,0 0 1 0 0,1 0 0 0 0,-1 1 0 0 0,0-1-1 0 0,1 1 1 0 0,-1-1 0 0 0,0 1 0 0 0,1-1-1 0 0,-1 1 1 0 0,1-1 0 0 0,-1 1 0 0 0,1-1 0 0 0,-1 1-1 0 0,1 0 1 0 0,-1-1 0 0 0,1 1 0 0 0,0 0-1 0 0,-1-1 1 0 0,1 1 0 0 0,0 0 0 0 0,0 0-1 0 0,-1-1 1 0 0,1 1 0 0 0,0 0 0 0 0,0 1 0 0 0,-4 23-720 0 0,3-20 904 0 0,-1 9-107 0 0,0 1 0 0 0,1 0 0 0 0,1-1 0 0 0,0 1 1 0 0,1 0-1 0 0,1 0 0 0 0,0-1 0 0 0,6 24 0 0 0,3 18 525 0 0,-5-9-372 0 0,12 65 442 0 0,-15-102-805 0 0,1 1 1 0 0,0 0-1 0 0,1-1 1 0 0,0 0-1 0 0,0 0 1 0 0,11 13-1 0 0,12 24 200 0 0,-14-16-91 0 0,-8-17-79 0 0,1-1-1 0 0,0 1 1 0 0,11 14 0 0 0,-5-8 126 0 0,-1 2 0 0 0,0 0 0 0 0,14 38 0 0 0,10 20 64 0 0,104 169 137 0 0,-107-203-126 0 0,1-2 0 0 0,54 53-1 0 0,-18-21-35 0 0,6 12-14 0 0,-21-24-38 0 0,81 73 0 0 0,-90-96-82 0 0,100 82 189 0 0,-13-25-66 0 0,144 94 65 0 0,-26-56-37 0 0,-194-107-217 0 0,72 26-1 0 0,-18-9 37 0 0,-44-18 0 0 0,2-3 1 0 0,1-3-1 0 0,88 17 0 0 0,-44-16-3 0 0,109 19 84 0 0,-184-37-156 0 0,158 12 199 0 0,237-38 551 0 0,-357 13-671 0 0,199-28 376 0 0,-46-24 67 0 0,-54-10-32 0 0,-135 51-423 0 0,124-59 200 0 0,-41 16-168 0 0,13-8 96 0 0,-107 51-90 0 0,51-43-1 0 0,-8 5 56 0 0,-51 40-75 0 0,38-38 0 0 0,4-3 146 0 0,-54 49-200 0 0,0-1 0 0 0,0 0 0 0 0,8-13 1 0 0,-9 12-15 0 0,-1 1-1 0 0,1 1 1 0 0,16-15 0 0 0,55-40 94 0 0,-64 51-94 0 0,21-25 0 0 0,-6 6-4 0 0,2-1 42 0 0,34-47 1 0 0,-51 58-45 0 0,-11 14-23 0 0,1 0 1 0 0,0 1 0 0 0,7-8 0 0 0,1 0 30 0 0,24-32 1 0 0,-9 9-10 0 0,10-10 3 0 0,30-35 4 0 0,-43 52-34 0 0,-16 18-5 0 0,1 1 0 0 0,13-12 0 0 0,4-1 3 0 0,153-128 20 0 0,-128 108-16 0 0,-2-3 1 0 0,-3-2-1 0 0,-1-2 1 0 0,65-95-1 0 0,-82 109-1 0 0,1 3 0 0 0,1 0 0 0 0,55-44 0 0 0,-61 57-9 0 0,-10 7-1 0 0,23-19 12 0 0,48-55-1 0 0,-6-3-2 0 0,39-48 55 0 0,-11-27 27 0 0,-59 86-44 0 0,-3 3-24 0 0,37-55 20 0 0,57-77-11 0 0,-109 159-13 0 0,126-179 50 0 0,-138 206-61 0 0,-15 20-9 0 0,-1-1 1 0 0,0 0 0 0 0,0 0 0 0 0,0 0 0 0 0,-1 0 0 0 0,6-11 0 0 0,-7 13-1 0 0,-1-1 1 0 0,1 1-1 0 0,0 0 0 0 0,1 0 1 0 0,-1 0-1 0 0,1 0 1 0 0,5-5-1 0 0,-6 6 0 0 0,0 0 0 0 0,0 0 0 0 0,0 0 0 0 0,0 0 0 0 0,0-1-1 0 0,0 1 1 0 0,0-1 0 0 0,-1 1 0 0 0,1-1 0 0 0,-1 0 0 0 0,0 1 0 0 0,0-1 0 0 0,0 0 0 0 0,1-4 0 0 0,7-16 26 0 0,-7 22-24 0 0,-1-1-1 0 0,0 1 1 0 0,-1-1-1 0 0,1 0 1 0 0,0 1 0 0 0,0-1-1 0 0,-1 0 1 0 0,1 0-1 0 0,-1 0 1 0 0,1 1-1 0 0,-1-1 1 0 0,0-2 0 0 0,0 0 5 0 0,0 0 0 0 0,1 1 0 0 0,0-1 1 0 0,-1 0-1 0 0,1 1 0 0 0,0-1 0 0 0,0 1 1 0 0,3-4-1 0 0,3-19 57 0 0,10 7-21 0 0,1 1-10 0 0,-17 17 5 0 0,-1-13 80 0 0,1 13-121 0 0,-1 1-6 0 0,-4-6-2443 0 0,3 6 1890 0 0,1-1 0 0 0,-1 1 0 0 0,0 0 1 0 0,1-1-1 0 0,-1 1 0 0 0,1-1 1 0 0,-1 0-1 0 0,1 1 0 0 0,-1-1 1 0 0,1 1-1 0 0,0-1 0 0 0,-1 0 0 0 0,1 1 1 0 0,0-1-1 0 0,-1 0 0 0 0,1 0 1 0 0,-4-18-2647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5:15.9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24 8306 0 0,'-6'-17'1496'0'0,"6"10"1571"0"0,1 8-3039 0 0,1-1 0 0 0,0 1-1 0 0,-1-1 1 0 0,1 1 0 0 0,0 0-1 0 0,-1 0 1 0 0,1 0 0 0 0,-1 0 0 0 0,1 0-1 0 0,-1 0 1 0 0,0 0 0 0 0,1 1-1 0 0,-1-1 1 0 0,0 0 0 0 0,0 1-1 0 0,0-1 1 0 0,0 1 0 0 0,0-1-1 0 0,1 3 1 0 0,14 34 225 0 0,0 23 142 0 0,-3 0-1 0 0,-3 1 1 0 0,4 96-1 0 0,-16 192 430 0 0,0-272-699 0 0,-11 243 340 0 0,4 385 789 0 0,19-516-1107 0 0,19 488 220 0 0,-50 105-87 0 0,-30-279 49 0 0,-34 197 246 0 0,80-663-852 0 0,2 0 0 0 0,2 1 0 0 0,1-1 0 0 0,9 58 0 0 0,-8-90-228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18:33:09.6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14379,'0'0'7734,"2"4"-7462,12 20-133,1 0 1,1-1-1,22 24 0,9 14-45,-38-50-386,-1 0 1,-1 1-1,0 0 1,0 0 0,-1 1-1,-1 0 1,7 23-1,-7-9-144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5:16.8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0 278 11674 0 0,'41'-2'-800'0'0,"51"-9"-1"0"0,0 0 1209 0 0,267-15 838 0 0,580-49 789 0 0,1003-40-778 0 0,-952 83-1090 0 0,1 26-87 0 0,478 32 0 0 0,-578-10-64 0 0,312 8 121 0 0,-455-8 133 0 0,-694-16-1933 0 0,-52 0 528 0 0,-17-6-1915 0 0,3 2 2211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5:18.2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11106 0 0,'0'0'3098'0'0,"2"2"-2924"0"0,30 28 605 0 0,-2 3 1 0 0,45 59-1 0 0,-6-4-445 0 0,127 151-22 0 0,-185-225-581 0 0,-1 0-1 0 0,0 0 0 0 0,14 27 0 0 0,-22-26-1875 0 0,-2-8 466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5:18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554 1 12411 0 0,'-14'11'434'0'0,"-1"1"0"0"0,0-2-1 0 0,-20 11 1 0 0,2-1 123 0 0,-180 134 787 0 0,144-98-1884 0 0,-70 76-1 0 0,119-110-342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5:19.7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603 299 4081 0 0,'0'-5'1039'0'0,"-1"0"-1"0"0,1 0 1 0 0,0 0 0 0 0,1 0 0 0 0,1-9-1 0 0,-1 8-856 0 0,0 1-1 0 0,-1-1 1 0 0,1 1-1 0 0,-1-1 1 0 0,-1-7-1 0 0,0 9-17 0 0,1-1-1 0 0,0 0 1 0 0,0 0-1 0 0,1 1 1 0 0,0-7-1 0 0,0 6 39 0 0,-1 0 1 0 0,1 0-1 0 0,-1 0 0 0 0,0 0 0 0 0,-1-7 0 0 0,0 3 57 0 0,-1 1-1 0 0,0-1 0 0 0,-1 1 1 0 0,0 0-1 0 0,0 0 0 0 0,-1 0 1 0 0,1 0-1 0 0,-2 1 0 0 0,-5-9 1 0 0,6 11-193 0 0,-1 1 0 0 0,1-1 0 0 0,-1 1 1 0 0,0-1-1 0 0,-1 2 0 0 0,1-1 0 0 0,-1 0 1 0 0,1 1-1 0 0,-1 0 0 0 0,0 1 0 0 0,0-1 1 0 0,-12-2-1 0 0,6 2-88 0 0,0 1 1 0 0,0 0-1 0 0,0 1 0 0 0,-1 1 1 0 0,1 0-1 0 0,0 0 0 0 0,-1 1 0 0 0,1 1 1 0 0,0 0-1 0 0,0 1 0 0 0,0 0 1 0 0,0 0-1 0 0,1 2 0 0 0,-1-1 1 0 0,1 2-1 0 0,0-1 0 0 0,-18 14 1 0 0,15-10-97 0 0,1 1 0 0 0,0 1 0 0 0,0 0 0 0 0,1 1 0 0 0,1 0 0 0 0,0 1 0 0 0,1 0 0 0 0,0 0 0 0 0,1 1 0 0 0,0 1 0 0 0,1 0 0 0 0,-9 25 0 0 0,11-22-42 0 0,0 1 0 0 0,2-1 0 0 0,0 1 1 0 0,1 0-1 0 0,0 35 0 0 0,3-40 123 0 0,1 0 1 0 0,1 0-1 0 0,0-1 0 0 0,1 1 0 0 0,0-1 0 0 0,1 1 1 0 0,0-1-1 0 0,12 22 0 0 0,45 70 59 0 0,-35-64 33 0 0,-2 1-1 0 0,19 46 1 0 0,-38-75-18 0 0,0 0-1 0 0,-1 1 1 0 0,0-1 0 0 0,-1 1 0 0 0,-1-1-1 0 0,0 1 1 0 0,-1 0 0 0 0,0 0 0 0 0,-1 0-1 0 0,-1 0 1 0 0,-4 21 0 0 0,2-20 37 0 0,-2-1 1 0 0,0 0 0 0 0,0-1-1 0 0,-2 1 1 0 0,0-1 0 0 0,0 0-1 0 0,-1-1 1 0 0,0 1 0 0 0,-1-2-1 0 0,-1 1 1 0 0,-15 13-1 0 0,16-16-146 0 0,0 0 0 0 0,-1-1 0 0 0,0-1 1 0 0,-1 1-1 0 0,1-2 0 0 0,-2 0 0 0 0,1 0 0 0 0,0-1 0 0 0,-1 0 0 0 0,0-1 0 0 0,0 0 0 0 0,-1-1 0 0 0,-19 3 0 0 0,11-6-1195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5:20.1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1 141 12139 0 0,'4'0'825'0'0,"7"-2"-470"0"0,219-36 3550 0 0,-185 27-4216 0 0,0-1 0 0 0,-1-2 0 0 0,46-22-1 0 0,-46 17-1856 0 0,-22 11 520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5:20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172 64 11682 0 0,'1'-6'337'0'0,"1"-1"-1"0"0,1 1 1 0 0,-1 0-1 0 0,5-7 1 0 0,4-13 5087 0 0,-15 27-5466 0 0,-1 2 6 0 0,-1-1 1 0 0,1 1-1 0 0,-1 0 1 0 0,1 1-1 0 0,0 0 1 0 0,0-1-1 0 0,0 1 1 0 0,-6 9-1 0 0,-36 42-116 0 0,43-51 153 0 0,-7 12-28 0 0,0 0 0 0 0,1 1 0 0 0,1 0 1 0 0,1 0-1 0 0,0 1 0 0 0,1 0 0 0 0,1 0 0 0 0,1 1 0 0 0,0 0 0 0 0,2-1 1 0 0,0 2-1 0 0,1-1 0 0 0,1 35 0 0 0,2-27 17 0 0,2-1 1 0 0,0 1-1 0 0,2-1 1 0 0,1 0-1 0 0,1 0 0 0 0,1-1 1 0 0,2 0-1 0 0,0 0 0 0 0,21 35 1 0 0,-26-52-134 0 0,1 0 0 0 0,-1 0 0 0 0,2 0 0 0 0,-1 0 0 0 0,1-1 1 0 0,0 0-1 0 0,1-1 0 0 0,0 0 0 0 0,0 0 0 0 0,0 0 0 0 0,0-1 0 0 0,1 0 1 0 0,0-1-1 0 0,0 0 0 0 0,12 4 0 0 0,1-4-1988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5:20.9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11843 0 0,'4'-1'4974'0'0,"26"4"-4717"0"0,-1 4 37 0 0,234 66 685 0 0,-254-70-1136 0 0,33 12 347 0 0,-14-7-3011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5:21.3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460 22 13147 0 0,'0'-1'164'0'0,"-1"0"0"0"0,1 0 0 0 0,0 0 0 0 0,0 0 0 0 0,-1 0 0 0 0,1 1 1 0 0,-1-1-1 0 0,1 0 0 0 0,0 0 0 0 0,-1 1 0 0 0,1-1 0 0 0,-1 0 0 0 0,0 0 0 0 0,1 1 0 0 0,-1-1 0 0 0,0 1 1 0 0,1-1-1 0 0,-1 0 0 0 0,0 1 0 0 0,0-1 0 0 0,1 1 0 0 0,-1 0 0 0 0,0-1 0 0 0,0 1 0 0 0,0 0 1 0 0,0-1-1 0 0,1 1 0 0 0,-3 0 0 0 0,-23-3-584 0 0,24 2 647 0 0,-1 2-216 0 0,0-1 0 0 0,0 1 0 0 0,0 0 0 0 0,0 0 0 0 0,0 0 0 0 0,0 0 0 0 0,0 0 0 0 0,0 1 1 0 0,0-1-1 0 0,0 1 0 0 0,1 0 0 0 0,-1 0 0 0 0,1 0 0 0 0,-4 3 0 0 0,-6 4 35 0 0,8-6-33 0 0,-178 122 381 0 0,148-99-447 0 0,2 2 0 0 0,0 1 0 0 0,-31 38 0 0 0,56-55-862 0 0,7-12 843 0 0,0 1 0 0 0,0-1-1 0 0,0 0 1 0 0,0 0-1 0 0,-1 1 1 0 0,1-1 0 0 0,0 0-1 0 0,0 1 1 0 0,0-1 0 0 0,0 0-1 0 0,0 0 1 0 0,0 1-1 0 0,1-1 1 0 0,-1 0 0 0 0,0 0-1 0 0,0 1 1 0 0,0-1 0 0 0,0 0-1 0 0,0 1 1 0 0,0-1-1 0 0,0 0 1 0 0,0 0 0 0 0,1 0-1 0 0,-1 1 1 0 0,0-1 0 0 0,0 0-1 0 0,0 0 1 0 0,1 0 0 0 0,-1 1-1 0 0,0-1 1 0 0,0 0-1 0 0,0 0 1 0 0,1 0 0 0 0,-1 0-1 0 0,0 0 1 0 0,0 1 0 0 0,1-1-1 0 0,-1 0 1 0 0,0 0-1 0 0,0 0 1 0 0,1 0 0 0 0,5 1-2123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5:21.6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253 1 14051 0 0,'0'0'1895'0'0,"11"5"-828"0"0,16 21-753 0 0,0 1 1 0 0,-1 1 0 0 0,-2 1-1 0 0,-1 1 1 0 0,23 39-1 0 0,-37-53-237 0 0,0 0 0 0 0,-1 1 0 0 0,-1 0 0 0 0,-1 0 0 0 0,0 1 0 0 0,-1-1 0 0 0,-1 1 0 0 0,-1 0 0 0 0,0 1 0 0 0,0 27 0 0 0,-4-20-4 0 0,0 1 0 0 0,-2 0 0 0 0,-1-1 0 0 0,-1 0 0 0 0,-2 0 0 0 0,-14 39 0 0 0,13-47-42 0 0,-1-1 1 0 0,-1-1-1 0 0,0 0 1 0 0,-1 0-1 0 0,-24 25 1 0 0,-2 5 36 0 0,16-20-18 0 0,-30 27-1 0 0,13-14-1 0 0,20-23-195 0 0,0 0 0 0 0,-2-1 0 0 0,1-1 0 0 0,-2-1 1 0 0,0-1-1 0 0,0-1 0 0 0,-1 0 0 0 0,-25 7 0 0 0,27-11-701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5:53.6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1664 2128 0 0,'0'0'1454'0'0,"-1"-27"1123"0"0,-3-2-2286 0 0,2-1 1 0 0,1 1 0 0 0,4-42 0 0 0,22-336-53 0 0,-18 231-196 0 0,-1-67 25 0 0,4-60 58 0 0,-8 274 29 0 0,-1-1 0 0 0,-1 0 1 0 0,-6-38 1964 0 0,5 68-1922 0 0,-3 2-59 0 0,-1 2-143 0 0,-1 3-15 0 0,-1 1 1 0 0,1-1-1 0 0,0 1 1 0 0,1 0-1 0 0,0 0 1 0 0,0 0-1 0 0,-6 16 1 0 0,10-21 27 0 0,0 0 0 0 0,-1 0 0 0 0,1-1 0 0 0,-1 1 0 0 0,0 0-1 0 0,0-1 1 0 0,0 0 0 0 0,-4 4 0 0 0,-9 14 163 0 0,14-19-77 0 0,-1-6-259 0 0,-1-1 129 0 0,1 0 0 0 0,0 0 0 0 0,0 0 0 0 0,0-1 0 0 0,1 1 0 0 0,0 0 1 0 0,0-1-1 0 0,1 1 0 0 0,0-1 0 0 0,0 1 0 0 0,0 0 0 0 0,2-8 0 0 0,2-15-27 0 0,13-39-1 0 0,-9 35 48 0 0,-5 20-6 0 0,1 1 0 0 0,7-17 0 0 0,-9 24 13 0 0,0 1 0 0 0,0 0 0 0 0,1 0 0 0 0,-1 0-1 0 0,1 0 1 0 0,0 0 0 0 0,0 1 0 0 0,0-1 0 0 0,8-5 0 0 0,-11 9-1 0 0,1 0-1 0 0,0-1 1 0 0,-1 1 0 0 0,1 0 0 0 0,0 0-1 0 0,0 0 1 0 0,-1 0 0 0 0,1 0-1 0 0,0 0 1 0 0,-1 0 0 0 0,1 0-1 0 0,0 1 1 0 0,0-1 0 0 0,-1 0-1 0 0,1 0 1 0 0,0 1 0 0 0,-1-1-1 0 0,1 0 1 0 0,-1 0 0 0 0,1 1-1 0 0,0-1 1 0 0,-1 1 0 0 0,1-1-1 0 0,-1 1 1 0 0,1-1 0 0 0,-1 1-1 0 0,1-1 1 0 0,-1 1 0 0 0,1-1-1 0 0,-1 1 1 0 0,0 0 0 0 0,1 0 0 0 0,16 28-188 0 0,-12-20 177 0 0,3 3 81 0 0,-6-7-265 0 0,1 1 0 0 0,0-1 0 0 0,1 0-1 0 0,-1-1 1 0 0,1 1 0 0 0,0-1 0 0 0,0 1 0 0 0,9 5 0 0 0,-7-7-697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3:34.9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 2187 1368 0 0,'-1'0'216'0'0,"0"-1"0"0"0,0 1 0 0 0,0 0 0 0 0,0-1 0 0 0,0 1 0 0 0,0-1 0 0 0,0 1 0 0 0,0-1 0 0 0,0 1 0 0 0,0-1 0 0 0,0 0 0 0 0,1 0 0 0 0,-1 1 0 0 0,0-1 0 0 0,0 0 0 0 0,1 0 0 0 0,-1 0 0 0 0,0 0 0 0 0,1 0 0 0 0,-1 0 0 0 0,1 0 0 0 0,-1 0 0 0 0,1 0 0 0 0,-1-2 0 0 0,-7-25 180 0 0,8 24-237 0 0,-2-4 117 0 0,1 1 0 0 0,0-1-1 0 0,0 0 1 0 0,1 0 0 0 0,0 0 0 0 0,1 0 0 0 0,2-12 0 0 0,0-9 252 0 0,2-126 1150 0 0,3-56-947 0 0,6 69-611 0 0,1 10 104 0 0,-14 98-170 0 0,-1 22-34 0 0,1 0 1 0 0,0 0-1 0 0,0 0 0 0 0,1 0 0 0 0,7-21 1 0 0,-4 17-2 0 0,-1 0 1 0 0,-1-1 0 0 0,0 1-1 0 0,-1-1 1 0 0,-1 1-1 0 0,0-1 1 0 0,-3-22-1 0 0,2 12 15 0 0,3-42 0 0 0,8-92 24 0 0,-6 54-21 0 0,-4 74-35 0 0,5-27 34 0 0,1-14 34 0 0,-5 42-17 0 0,1-25 39 0 0,5-41 209 0 0,1-28 478 0 0,-5 50-47 0 0,-4 4-79 0 0,-1 30-275 0 0,4-33-633 0 0,-1 75 1112 0 0,6 34-8835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5:54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233 401 8394 0 0,'-4'-1'893'0'0,"3"1"-849"0"0,1 0 0 0 0,0 0 0 0 0,-1 0 0 0 0,1 0 1 0 0,0 0-1 0 0,-1 0 0 0 0,1 0 0 0 0,0-1 1 0 0,-1 1-1 0 0,1 0 0 0 0,0 0 0 0 0,-1 0 1 0 0,1 0-1 0 0,0 0 0 0 0,-1-1 0 0 0,1 1 1 0 0,0 0-1 0 0,0 0 0 0 0,-1-1 0 0 0,1 1 1 0 0,0 0-1 0 0,0 0 0 0 0,0-1 0 0 0,-1 1 1 0 0,1 0-1 0 0,0-1 0 0 0,0 1 0 0 0,0 0 0 0 0,0-1 1 0 0,0 1-1 0 0,-1 0 0 0 0,1-1 0 0 0,0 1 1 0 0,0 0-1 0 0,0-1 0 0 0,0 1 0 0 0,0 0 1 0 0,0-1-1 0 0,0 1 0 0 0,0 0 0 0 0,0-1 1 0 0,0 1-1 0 0,1-1 0 0 0,-9-113-160 0 0,-2-24 164 0 0,8 126-13 0 0,0 0 1 0 0,-1 0-1 0 0,-1 1 0 0 0,0-1 1 0 0,-1 1-1 0 0,0 0 0 0 0,-12-19 1 0 0,-5 5 136 0 0,22 24-119 0 0,-5 2 3 0 0,2-1-68 0 0,1 0-1 0 0,0 0 1 0 0,0 1 0 0 0,0-1-1 0 0,0 1 1 0 0,0 0 0 0 0,0 0-1 0 0,0 0 1 0 0,0 0-1 0 0,1 0 1 0 0,-1 0 0 0 0,0 0-1 0 0,0 0 1 0 0,1 1 0 0 0,-1-1-1 0 0,1 1 1 0 0,-1-1-1 0 0,1 1 1 0 0,0-1 0 0 0,-1 1-1 0 0,1 0 1 0 0,0 0 0 0 0,0 0-1 0 0,-1 3 1 0 0,-9 15-106 0 0,7-15 90 0 0,1 1-1 0 0,0 0 1 0 0,0 0 0 0 0,1-1-1 0 0,-3 9 1 0 0,-29 114 74 0 0,27-96 30 0 0,1-9-10 0 0,2-1 0 0 0,-3 41 0 0 0,6-48-64 0 0,0-1 0 0 0,1 1 0 0 0,1-1 1 0 0,1 0-1 0 0,0 1 0 0 0,0-1 0 0 0,2 0 1 0 0,6 20-1 0 0,-4-20 21 0 0,-5-11-86 0 0,0-1 1 0 0,0 1 0 0 0,0 0-1 0 0,0 0 1 0 0,1-1 0 0 0,0 1-1 0 0,-1-1 1 0 0,3 3 0 0 0,-3-4 37 0 0,0-1 1 0 0,0 1 0 0 0,0-1 0 0 0,-1 0-1 0 0,1 1 1 0 0,0-1 0 0 0,0 0 0 0 0,0 0 0 0 0,0 0-1 0 0,-1 0 1 0 0,1 0 0 0 0,0 0 0 0 0,0 0 0 0 0,0 0-1 0 0,0 0 1 0 0,0 0 0 0 0,-1 0 0 0 0,1 0 0 0 0,0-1-1 0 0,0 1 1 0 0,0 0 0 0 0,0 0 0 0 0,-1-1-1 0 0,1 1 1 0 0,0-1 0 0 0,0 1 0 0 0,-1-1 0 0 0,1 1-1 0 0,0-1 1 0 0,-1 1 0 0 0,1-1 0 0 0,-1 0 0 0 0,1 1-1 0 0,0-2 1 0 0,4-4-9 0 0,0 1 0 0 0,-1-1 1 0 0,1 0-1 0 0,-1 0 0 0 0,0 0 0 0 0,-1-1 0 0 0,5-10 0 0 0,14-52 233 0 0,-6 18-67 0 0,-11 36-72 0 0,0 0-1 0 0,-1-1 1 0 0,0 0 0 0 0,-1 0 0 0 0,1-21 0 0 0,8 59-416 0 0,-5-11 260 0 0,-2-1-88 0 0,1 0 0 0 0,0 0-1 0 0,0-1 1 0 0,1 0 0 0 0,1 0-1 0 0,-1 0 1 0 0,1-1 0 0 0,1 0-1 0 0,11 8 1 0 0,-7-7 131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5:54.8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1 125 10498 0 0,'0'4'-172'0'0,"0"1"0"0"0,0-1 0 0 0,1 1 0 0 0,-1-1 0 0 0,1 1 0 0 0,1-1 0 0 0,1 7 0 0 0,12 30 153 0 0,29 57-1 0 0,-42-89 131 0 0,-2-8-42 0 0,0-1 0 0 0,0 0 0 0 0,0 1 0 0 0,0-1-1 0 0,0 0 1 0 0,0 1 0 0 0,0-1 0 0 0,0 0 0 0 0,0 1 0 0 0,0-1-1 0 0,0 0 1 0 0,0 1 0 0 0,0-1 0 0 0,0 0 0 0 0,1 1-1 0 0,-1-1 1 0 0,0 0 0 0 0,0 1 0 0 0,0-1 0 0 0,1 0-1 0 0,-1 0 1 0 0,0 1 0 0 0,0-1 0 0 0,1 0 0 0 0,-1 0-1 0 0,0 1 1 0 0,0-1 0 0 0,1 0 0 0 0,-1 0 0 0 0,0 0 0 0 0,1 0-1 0 0,-1 0 1 0 0,0 1 0 0 0,1-1 0 0 0,-1 0 0 0 0,0 0-1 0 0,1 0 1 0 0,-2-5 471 0 0,-6-44-511 0 0,2 0 0 0 0,2-64 0 0 0,3 109-91 0 0,1-1 0 0 0,-1 1 0 0 0,1 0 0 0 0,0 0 0 0 0,0 0 0 0 0,1-1 0 0 0,-1 1 0 0 0,1 0 0 0 0,0 1 0 0 0,0-1 0 0 0,0 0 0 0 0,0 0 0 0 0,6-6 0 0 0,-3 5-283 0 0,-1 1 1 0 0,1-1-1 0 0,0 1 1 0 0,0 0-1 0 0,0 0 1 0 0,1 0-1 0 0,0 1 1 0 0,9-5-1 0 0,0 3 216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5:55.4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1 10674 0 0,'0'0'935'0'0,"-8"0"135"0"0,7 0-1066 0 0,0 0 0 0 0,0 0 0 0 0,0 0 0 0 0,0 0 0 0 0,0 0 0 0 0,1 0 0 0 0,-1 0 0 0 0,0 1 0 0 0,0-1 0 0 0,0 0 0 0 0,0 1 0 0 0,0-1 0 0 0,1 1 0 0 0,-1-1 0 0 0,0 1 0 0 0,0-1 0 0 0,1 1 0 0 0,-1-1 0 0 0,0 1 0 0 0,1 0 0 0 0,-2 0 0 0 0,-8 23-55 0 0,10-23 46 0 0,-21 45-53 0 0,5-5 177 0 0,13-35-106 0 0,0 0 0 0 0,1 0 0 0 0,0 0 0 0 0,0 1 0 0 0,0-1 0 0 0,1 1 0 0 0,0-1 0 0 0,-1 14 0 0 0,2-13-24 0 0,0 3-83 0 0,1 1 0 0 0,0-1 0 0 0,0 0-1 0 0,1 0 1 0 0,5 19 0 0 0,-7-29 100 0 0,0 0-33 0 0,1 1-1 0 0,-1-1 0 0 0,0 0 0 0 0,0 0 0 0 0,0 1 1 0 0,0-1-1 0 0,1 0 0 0 0,-1 0 0 0 0,0 0 0 0 0,0 0 1 0 0,0 1-1 0 0,1-1 0 0 0,-1 0 0 0 0,0 0 1 0 0,0 0-1 0 0,1 0 0 0 0,-1 0 0 0 0,0 1 0 0 0,0-1 1 0 0,1 0-1 0 0,-1 0 0 0 0,0 0 0 0 0,0 0 1 0 0,1 0-1 0 0,-1 0 0 0 0,0 0 0 0 0,1 0 0 0 0,-1 0 1 0 0,0 0-1 0 0,0 0 0 0 0,1 0 0 0 0,-1 0 0 0 0,0-1 1 0 0,0 1-1 0 0,1 0 0 0 0,-1 0 0 0 0,0 0 1 0 0,0 0-1 0 0,1 0 0 0 0,-1 0 0 0 0,0-1 0 0 0,0 1 1 0 0,1 0-1 0 0,-1 0 0 0 0,5-2-6 0 0,-1 0 1 0 0,1-1-1 0 0,0 1 1 0 0,-1-1-1 0 0,0 0 1 0 0,0 0-1 0 0,1 0 0 0 0,-2-1 1 0 0,1 1-1 0 0,0-1 1 0 0,-1 0-1 0 0,0 0 1 0 0,0 0-1 0 0,0-1 0 0 0,0 1 1 0 0,2-7-1 0 0,14-31 71 0 0,19-38 61 0 0,-36 76-99 0 0,-2 4-14 0 0,10 15-385 0 0,3 12 225 0 0,0 0 1 0 0,-2 1-1 0 0,11 43 1 0 0,-19-61 149 0 0,14 44-32 0 0,21 84 23 0 0,-4 82 298 0 0,-31-178 39 0 0,0 0-1 0 0,-7 70 0 0 0,4-107-72 0 0,-1-1-1 0 0,-1 1 1 0 0,1 0-1 0 0,0-1 1 0 0,-1 1 0 0 0,0-1-1 0 0,0 1 1 0 0,0-1-1 0 0,-5 6 1 0 0,7-9-174 0 0,-1 0 1 0 0,0 0-1 0 0,1-1 1 0 0,-1 1-1 0 0,0 0 1 0 0,0 0-1 0 0,1-1 1 0 0,-1 1-1 0 0,0-1 1 0 0,0 1-1 0 0,0-1 1 0 0,0 1 0 0 0,0-1-1 0 0,0 1 1 0 0,0-1-1 0 0,0 0 1 0 0,0 1-1 0 0,0-1 1 0 0,0 0-1 0 0,0 0 1 0 0,0 0-1 0 0,0 0 1 0 0,0 0-1 0 0,0 0 1 0 0,0 0-1 0 0,0 0 1 0 0,0 0-1 0 0,0 0 1 0 0,0-1-1 0 0,0 1 1 0 0,0 0-1 0 0,0-1 1 0 0,0 1 0 0 0,0-1-1 0 0,0 1 1 0 0,1-1-1 0 0,-1 1 1 0 0,0-1-1 0 0,0 0 1 0 0,0 1-1 0 0,1-1 1 0 0,-1 0-1 0 0,0 0 1 0 0,1 0-1 0 0,-1 1 1 0 0,1-1-1 0 0,-1 0 1 0 0,0-1-1 0 0,-4-7-136 0 0,-1 1-1 0 0,2 0 0 0 0,-1-1 0 0 0,2 0 0 0 0,-1 0 1 0 0,1-1-1 0 0,0 1 0 0 0,1 0 0 0 0,-2-16 0 0 0,0-13-153 0 0,0-39 0 0 0,4 66 225 0 0,0-18-367 0 0,2 0 1 0 0,1 0 0 0 0,7-31 0 0 0,26-83-3240 0 0,-34 138 3520 0 0,7-29-78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5:56.1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1 6169 0 0,'1'-1'5284'0'0,"2"5"-4649"0"0,-1 6-599 0 0,-1 1 1 0 0,0-1-1 0 0,-1 0 0 0 0,0 1 0 0 0,-1-1 1 0 0,-3 19-1 0 0,1-12 38 0 0,-32 163 449 0 0,6-42-122 0 0,22-112-130 0 0,7-25 714 0 0,6-9-2079 0 0,27-26 1210 0 0,-30 31-172 0 0,0 0 1 0 0,-1 1-1 0 0,1 0 1 0 0,0-1 0 0 0,1 1-1 0 0,-1 0 1 0 0,0 1-1 0 0,1-1 1 0 0,-1 1 0 0 0,1-1-1 0 0,-1 1 1 0 0,1 0-1 0 0,0 0 1 0 0,-1 1 0 0 0,1-1-1 0 0,0 1 1 0 0,7 0-1 0 0,6 1-83 0 0,1 0 0 0 0,30 8 0 0 0,12 0 579 0 0,-43-7-192 0 0,-13-1-566 0 0,1 0-1 0 0,0-1 1 0 0,0 0 0 0 0,-1 1 0 0 0,1-2 0 0 0,0 1 0 0 0,0-1 0 0 0,5-1-1 0 0,1-2-226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5:56.7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31 8986 0 0,'-1'-31'6640'0'0,"-1"32"-6652"0"0,-1 0 0 0 0,1 0 0 0 0,0 0 1 0 0,0 1-1 0 0,0-1 0 0 0,1 0 0 0 0,-1 1 0 0 0,0-1 0 0 0,0 1 0 0 0,1 0 1 0 0,-1 0-1 0 0,1-1 0 0 0,0 1 0 0 0,-1 0 0 0 0,1 0 0 0 0,0 0 0 0 0,-1 4 1 0 0,-14 30-215 0 0,2 0 0 0 0,2 1 0 0 0,-12 59 0 0 0,21-76 129 0 0,0 0-1 0 0,1 0 0 0 0,1 0 0 0 0,1 0 1 0 0,0 0-1 0 0,2 0 0 0 0,1 0 0 0 0,8 34 1 0 0,-10-49 32 0 0,1 0 1 0 0,0 1 0 0 0,0-1 0 0 0,1 0 0 0 0,-1 0 0 0 0,1 0-1 0 0,0-1 1 0 0,1 1 0 0 0,-1-1 0 0 0,1 1 0 0 0,0-1 0 0 0,0 0-1 0 0,0 0 1 0 0,0-1 0 0 0,1 0 0 0 0,0 1 0 0 0,-1-1 0 0 0,1-1-1 0 0,0 1 1 0 0,1-1 0 0 0,7 3 0 0 0,-7-4-9 0 0,0 1 0 0 0,1-2 0 0 0,-1 1 0 0 0,0-1 0 0 0,1 0 1 0 0,-1 0-1 0 0,0 0 0 0 0,1-1 0 0 0,-1 0 0 0 0,0 0 0 0 0,0-1 0 0 0,0 0 0 0 0,0 0 0 0 0,0 0 1 0 0,0-1-1 0 0,0 0 0 0 0,-1 0 0 0 0,10-7 0 0 0,-6 3 110 0 0,0-1-1 0 0,-1 0 1 0 0,0-1-1 0 0,0 1 1 0 0,-1-1-1 0 0,-1-1 1 0 0,1 1-1 0 0,-1-1 1 0 0,-1 0 0 0 0,0-1-1 0 0,0 1 1 0 0,-1-1-1 0 0,5-19 1 0 0,-6 18-179 0 0,-1 0 0 0 0,0-1 0 0 0,-1 1 0 0 0,0 0 0 0 0,-1 0 0 0 0,0-1 0 0 0,-1 1 0 0 0,0 0 0 0 0,-1 0 0 0 0,-1 0 0 0 0,0 0 0 0 0,-8-21 0 0 0,-2 2-755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5:58.6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40 2024 0 0,'-19'17'-154'0'0,"19"-17"295"0"0,-3 3 1353 0 0,9-16-1457 0 0,8-16-116 0 0,-7 11-55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5:58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2 131 9802 0 0,'-1'-6'696'0'0,"4"0"-1368"0"0,-2-3 272 0 0,4-1 64 0 0,4-4-584 0 0,3 1 400 0 0,-5-5-16 0 0,3 0-153 0 0,2 1 529 0 0,3-3-816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5:59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0 653 5385 0 0,'0'0'144'0'0,"2"-1"-56"0"0,-1-1-120 0 0,1 1 8 0 0,-1-1 24 0 0,1-1 0 0 0,24-40-48 0 0,-18 34-88 0 0,-1-3-40 0 0,2 1-688 0 0</inkml:trace>
  <inkml:trace contextRef="#ctx0" brushRef="#br0" timeOffset="1">504 143 5145 0 0,'2'-1'344'0'0,"3"-2"-112"0"0,0 1-240 0 0,-1-1 1216 0 0,1-1-1312 0 0,1-1 32 0 0,-2-1 16 0 0,2 1 40 0 0,2-4 16 0 0,-3 0 16 0 0,3-2 8 0 0,1 1-8 0 0,1-2 8 0 0,2-1-24 0 0,1-2-96 0 0,4 0-112 0 0,-3-4-80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5:59.7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1 265 856 0 0,'15'-11'1319'0'0,"1"1"0"0"0,32-15 0 0 0,-33 17-1144 0 0,56-27-679 0 0,0 2 0 0 0,97-29 1 0 0,-141 55-469 0 0</inkml:trace>
  <inkml:trace contextRef="#ctx0" brushRef="#br0" timeOffset="1">813 1 8 0 0,'127'4'3143'0'0,"-78"-3"-3215"0"0,-34 0-318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6:00.0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0 8 0 0,'0'0'24'0'0,"-1"0"-1"0"0,1 0 1 0 0,0 0 0 0 0,-1 0-1 0 0,1 0 1 0 0,0 0 0 0 0,-1 0-1 0 0,1 1 1 0 0,0-1 0 0 0,0 0 0 0 0,-1 0-1 0 0,1 0 1 0 0,0 0 0 0 0,-1 0-1 0 0,1 1 1 0 0,0-1 0 0 0,0 0-1 0 0,0 0 1 0 0,-1 0 0 0 0,1 1-1 0 0,0-1 1 0 0,0 0 0 0 0,0 0-1 0 0,-1 1 1 0 0,1-1 0 0 0,0 0-1 0 0,0 0 1 0 0,0 1 0 0 0,0-1 0 0 0,0 0-1 0 0,0 1 1 0 0,0-1 0 0 0,0 0-1 0 0,-1 0 1 0 0,1 1 0 0 0,0-1-1 0 0,0 0 1 0 0,0 1 0 0 0,1-1-1 0 0,-1 0 1 0 0,0 1 0 0 0,0-1-1 0 0,0 0 1 0 0,0 0 0 0 0,0 1-1 0 0,0-1 1 0 0,17 11 539 0 0,24 4-51 0 0,67 5-153 0 0,-91-17-746 0 0</inkml:trace>
  <inkml:trace contextRef="#ctx0" brushRef="#br0" timeOffset="1">721 231 208 0 0,'22'25'1028'0'0,"2"0"0"0"0,0-2 0 0 0,54 38 0 0 0,-65-51-1595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3:49.8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91 131 3129 0 0,'0'0'2343'0'0,"11"-20"-3602"0"0,-9 17 1247 0 0,7-4 67 0 0,-1 1-13 0 0,23-16 49 0 0,-24 17 28 0 0,-5 5-12 0 0,-1 1 1 0 0,0 0 0 0 0,0 0-1 0 0,0-1 1 0 0,0 1 0 0 0,-1 0 0 0 0,1 0-1 0 0,0 0 1 0 0,0 0 0 0 0,0 0-1 0 0,-1 0 1 0 0,1 0 0 0 0,0 0 0 0 0,-1 1-1 0 0,1-1 1 0 0,-1 1 0 0 0,4 6 46 0 0,0 0 1 0 0,-1 0-1 0 0,0 0 1 0 0,2 13-1 0 0,-4-18-39 0 0,-1 0 0 0 0,1 0 0 0 0,-1 1 0 0 0,0-1 0 0 0,0 0 0 0 0,0 0 0 0 0,-1 0 0 0 0,1 1 0 0 0,-1-1 0 0 0,0 0 0 0 0,0 0 0 0 0,0 0 0 0 0,0 0 0 0 0,0 0 1 0 0,0 0-1 0 0,-1-1 0 0 0,0 1 0 0 0,-3 4 0 0 0,4-5-36 0 0,0 0 1 0 0,-1-1-1 0 0,1 1 1 0 0,-1-1 0 0 0,1 0-1 0 0,-1 1 1 0 0,1-1-1 0 0,-1 0 1 0 0,0 0 0 0 0,0 0-1 0 0,1 0 1 0 0,-1 0-1 0 0,0 0 1 0 0,0-1 0 0 0,0 1-1 0 0,0-1 1 0 0,0 1-1 0 0,0-1 1 0 0,0 0 0 0 0,-4 0-1 0 0,3 0-29 0 0,1-1 0 0 0,-1 0 0 0 0,1 0 0 0 0,-1 0 0 0 0,1 0 1 0 0,0 0-1 0 0,-1 0 0 0 0,1-1 0 0 0,0 1 0 0 0,0-1 0 0 0,0 1 0 0 0,0-1 0 0 0,0 0 0 0 0,1 0 0 0 0,-1 0 0 0 0,0 0 0 0 0,-1-3 0 0 0,-2-3-17 0 0,0-1 1 0 0,0 1-1 0 0,1-1 0 0 0,0 1 0 0 0,0-1 0 0 0,1-1 1 0 0,-2-10-1 0 0,4 15-76 0 0,0 1 1 0 0,0-1 0 0 0,1 0-1 0 0,-1 1 1 0 0,1-1-1 0 0,1 1 1 0 0,-1-1 0 0 0,0 0-1 0 0,1 1 1 0 0,0-1-1 0 0,0 1 1 0 0,1-1 0 0 0,-1 1-1 0 0,1 0 1 0 0,0 0 0 0 0,0-1-1 0 0,4-4 1 0 0,-5 7 12 0 0,0 0 1 0 0,0 1-1 0 0,0-1 1 0 0,0 1-1 0 0,0-1 0 0 0,1 1 1 0 0,-1-1-1 0 0,0 1 1 0 0,1 0-1 0 0,-1 0 1 0 0,1-1-1 0 0,0 1 1 0 0,-1 0-1 0 0,1 1 1 0 0,0-1-1 0 0,0 0 0 0 0,-1 0 1 0 0,1 1-1 0 0,0-1 1 0 0,0 1-1 0 0,0 0 1 0 0,0-1-1 0 0,0 1 1 0 0,0 0-1 0 0,0 0 0 0 0,0 0 1 0 0,-1 0-1 0 0,1 1 1 0 0,0-1-1 0 0,0 0 1 0 0,0 1-1 0 0,0-1 1 0 0,0 1-1 0 0,-1 0 1 0 0,1 0-1 0 0,0-1 0 0 0,0 1 1 0 0,-1 0-1 0 0,1 1 1 0 0,-1-1-1 0 0,3 2 1 0 0,1 1 93 0 0,-1 1 0 0 0,0 0 0 0 0,0 0 0 0 0,0 0 1 0 0,0 1-1 0 0,-1-1 0 0 0,0 1 0 0 0,0 0 0 0 0,-1-1 1 0 0,1 2-1 0 0,1 7 0 0 0,-1-1 206 0 0,-1 1 0 0 0,0 0-1 0 0,-1 0 1 0 0,0 0 0 0 0,-1 0 0 0 0,-1-1 0 0 0,0 1-1 0 0,-1 0 1 0 0,0 0 0 0 0,-1-1 0 0 0,-1 1 0 0 0,-9 23-1 0 0,12-34-210 0 0,-1 0-1 0 0,0 0 0 0 0,1 0 1 0 0,-1 0-1 0 0,0 0 0 0 0,0-1 1 0 0,-1 1-1 0 0,1-1 0 0 0,-1 1 0 0 0,1-1 1 0 0,-1 0-1 0 0,0 0 0 0 0,0 0 1 0 0,-3 2-1 0 0,4-3-45 0 0,0 0 1 0 0,1-1-1 0 0,-1 1 1 0 0,0-1-1 0 0,0 1 1 0 0,0-1-1 0 0,0 1 1 0 0,0-1-1 0 0,0 0 0 0 0,0 0 1 0 0,0 0-1 0 0,0 0 1 0 0,0-1-1 0 0,0 1 1 0 0,0 0-1 0 0,0-1 1 0 0,0 1-1 0 0,0-1 1 0 0,0 0-1 0 0,0 0 1 0 0,1 0-1 0 0,-1 0 0 0 0,0 0 1 0 0,-1-1-1 0 0,-3-3-58 0 0,0 0 0 0 0,1-1-1 0 0,0 0 1 0 0,0 0 0 0 0,1 0 0 0 0,-1 0-1 0 0,1-1 1 0 0,1 0 0 0 0,-1 0-1 0 0,1 0 1 0 0,0 0 0 0 0,-3-14 0 0 0,3 9-51 0 0,0-1 1 0 0,1 1 0 0 0,1-1 0 0 0,0 0 0 0 0,1 1 0 0 0,0-1 0 0 0,2-14 0 0 0,-1 25 58 0 0,-1-1 0 0 0,1 1 0 0 0,0 0 0 0 0,0-1 0 0 0,0 1 0 0 0,0 0 0 0 0,0 0 0 0 0,0 0 0 0 0,0 0 0 0 0,1 0 0 0 0,-1 0 0 0 0,1 0 0 0 0,0 0 0 0 0,0 1 0 0 0,-1-1 0 0 0,1 1 0 0 0,0-1 0 0 0,0 1 0 0 0,0-1 0 0 0,0 1 0 0 0,1 0 0 0 0,-1 0 0 0 0,0 0 0 0 0,1 1 0 0 0,-1-1 0 0 0,0 0 0 0 0,1 1 0 0 0,-1 0 0 0 0,0-1 0 0 0,4 1 0 0 0,-1 0 32 0 0,0-1 0 0 0,0 2 0 0 0,0-1 0 0 0,0 0 1 0 0,0 1-1 0 0,0 0 0 0 0,0 0 0 0 0,-1 0 1 0 0,1 1-1 0 0,0-1 0 0 0,-1 1 0 0 0,1 0 0 0 0,-1 1 1 0 0,5 3-1 0 0,-2-1 151 0 0,0 0 0 0 0,-1 1 0 0 0,0 1 1 0 0,0-1-1 0 0,0 1 0 0 0,-1 0 0 0 0,0 0 0 0 0,5 10 1 0 0,-8-13 12 0 0,-1-1 0 0 0,1 1 1 0 0,-1 0-1 0 0,0-1 1 0 0,-1 1-1 0 0,1 0 1 0 0,0 0-1 0 0,-1 0 1 0 0,0-1-1 0 0,0 1 1 0 0,0 0-1 0 0,0 0 0 0 0,-1 0 1 0 0,0 0-1 0 0,1-1 1 0 0,-2 1-1 0 0,1 0 1 0 0,0 0-1 0 0,-1-1 1 0 0,1 1-1 0 0,-3 3 0 0 0,0 0-17 0 0,0 0 0 0 0,-1 0-1 0 0,0 0 1 0 0,0 0 0 0 0,0-1-1 0 0,-1 0 1 0 0,0 0-1 0 0,-11 8 1 0 0,13-12-283 0 0,1 0 0 0 0,0-1 0 0 0,0 1 0 0 0,-1-1-1 0 0,1 1 1 0 0,-1-1 0 0 0,1-1 0 0 0,-1 1 0 0 0,1 0 0 0 0,-1-1 0 0 0,0 1 0 0 0,1-1 0 0 0,-1 0-1 0 0,0-1 1 0 0,1 1 0 0 0,-1 0 0 0 0,0-1 0 0 0,1 0 0 0 0,-1 0 0 0 0,1 0 0 0 0,-1 0 0 0 0,-3-3-1 0 0,-2-1-1035 0 0,0 0 1 0 0,0 0-1 0 0,-13-12 0 0 0,7 2-809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6:00.4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2929 0 0,'8'8'32'0'0,"-4"0"0"0"0,4-1 16 0 0,-1 2 8 0 0,2-1 0 0 0,-2-1-8 0 0,4 2-8 0 0,1 0-8 0 0,-1 0-176 0 0,1 1-144 0 0,2 3-128 0 0</inkml:trace>
  <inkml:trace contextRef="#ctx0" brushRef="#br0" timeOffset="1">516 767 3513 0 0,'2'19'120'0'0,"5"5"-24"0"0,0-2 0 0 0,2 0 16 0 0,0 1 0 0 0,-1-1-16 0 0,-1 0-120 0 0,3 2-200 0 0,5 2-64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6:00.7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1 11739 0 0,'-4'13'296'0'0,"-2"0"-120"0"0,4-1-144 0 0,-1-3 56 0 0,2-2 72 0 0,-2-1-160 0 0,3 0 8 0 0,0 0-32 0 0,0-3-48 0 0,0 0 40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6:04.1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5608 32 0 0,'0'0'271'0'0,"18"-17"2853"0"0,-12 12-3109 0 0,16-16 516 0 0,26-33 0 0 0,-22 20-336 0 0,-1-1-1 0 0,-1-1 1 0 0,-2-1 0 0 0,-2-1 0 0 0,26-70 0 0 0,-29 65 31 0 0,40-74-1 0 0,-55 113-210 0 0,31-57 217 0 0,116-244 420 0 0,-91 180-143 0 0,-14 32-77 0 0,4-36 291 0 0,-29 73-449 0 0,35-73 104 0 0,-31 79-256 0 0,24-78-1 0 0,57-276 1609 0 0,-43 83-1345 0 0,-41 205-199 0 0,34-362 497 0 0,-48 401-598 0 0,5-56 119 0 0,-8-150 1 0 0,-25-84 9 0 0,22 108-181 0 0,4 186 3 0 0,-3 0 1 0 0,-3-1-1 0 0,-17-108 0 0 0,-5 45 11 0 0,1-3-50 0 0,-55-180 1 0 0,49 215-52 0 0,-7-22 18 0 0,-18-33-165 0 0,43 123 198 0 0,10 29-3 0 0,-1-1 0 0 0,0 1 1 0 0,-1-1-1 0 0,0 1 0 0 0,0 0 0 0 0,-1 1 0 0 0,0-1 0 0 0,-6-7 0 0 0,3 9 9 0 0,7 6-2 0 0,-1 0 0 0 0,1-1 0 0 0,-1 1 0 0 0,1 0 0 0 0,0 0 0 0 0,-1 0 1 0 0,1-1-1 0 0,-1 1 0 0 0,1 0 0 0 0,0-1 0 0 0,-1 1 0 0 0,1 0 0 0 0,0-1 0 0 0,-1 1 0 0 0,1 0 0 0 0,0-1 0 0 0,0 1 1 0 0,-1-1-1 0 0,1 1 0 0 0,0-1 0 0 0,0 1 0 0 0,0-1 0 0 0,-1 1 0 0 0,1-1 0 0 0,0 1 0 0 0,0 0 0 0 0,0-1 0 0 0,0 1 1 0 0,0-1-1 0 0,0 1 0 0 0,0-1 0 0 0,0 1 0 0 0,0-1 0 0 0,0 0 0 0 0,-3-2 74 0 0,-11 5-1853 0 0,10 0 1662 0 0,-1 0-1 0 0,1 1 1 0 0,0-1-1 0 0,-1 1 1 0 0,1 0-1 0 0,0 0 1 0 0,1 0-1 0 0,-1 0 1 0 0,1 1-1 0 0,-1 0 1 0 0,-3 6-1 0 0,-18 26-136 0 0,16-23 278 0 0,0 0 0 0 0,1 1-1 0 0,-11 26 1 0 0,0 4 148 0 0,14-36-61 0 0,1 1 0 0 0,0 0 0 0 0,1 0 1 0 0,0 0-1 0 0,0 1 0 0 0,1-1 0 0 0,0 1 0 0 0,-1 13 1 0 0,4-28-113 0 0,1 0 0 0 0,0 0 1 0 0,-1 1-1 0 0,1-1 1 0 0,1 1-1 0 0,-1 0 0 0 0,1-1 1 0 0,5-6-1 0 0,5-10-25 0 0,51-112 127 0 0,-51 110-66 0 0,-6 12 9 0 0,-1-1-1 0 0,0-1 0 0 0,-1 1 0 0 0,8-27 0 0 0,-13 38 183 0 0,7 2-483 0 0,0 0 42 0 0,-1 0 0 0 0,1 1 0 0 0,-1 0 0 0 0,0 0 0 0 0,0 0-1 0 0,1 1 1 0 0,10 7 0 0 0,-9-5 202 0 0,1-1 0 0 0,0 0 0 0 0,14 5 0 0 0,22 1 12 0 0,-19-5-629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6:07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1063 1104 0 0,'0'0'163'0'0,"-12"-3"10710"0"0,14-10-10752 0 0,1-1-1 0 0,1 1 1 0 0,0 0 0 0 0,0 1 0 0 0,1-1 0 0 0,11-19-1 0 0,-7 14-13 0 0,25-47 276 0 0,61-87 0 0 0,0 0-126 0 0,99-135 21 0 0,-140 212-205 0 0,28-39 83 0 0,-76 104-122 0 0,-5 9-29 0 0,0-1 0 0 0,0 1 0 0 0,0-1-1 0 0,0 1 1 0 0,0 0 0 0 0,0-1 0 0 0,1 1 0 0 0,-1 0 0 0 0,0 0 0 0 0,3-2 0 0 0,-2 2 0 0 0,-1 0 0 0 0,0 0 0 0 0,1 0-1 0 0,-1 0 1 0 0,0 0 0 0 0,0-1 0 0 0,0 1 0 0 0,0 0 0 0 0,0-1 0 0 0,0 1 0 0 0,0-1 0 0 0,0-1 0 0 0,11-14 56 0 0,-12 16-59 0 0,1 1-1 0 0,-1 0 1 0 0,0-1-1 0 0,1 1 1 0 0,-1 0-1 0 0,0-1 1 0 0,1 1 0 0 0,-1-1-1 0 0,0 1 1 0 0,0-1-1 0 0,1 1 1 0 0,-1 0-1 0 0,0-1 1 0 0,0 1-1 0 0,0-1 1 0 0,0 1-1 0 0,0-1 1 0 0,0 1 0 0 0,0-1-1 0 0,0 1 1 0 0,0-1-1 0 0,0 1 1 0 0,0-1-1 0 0,0 0 1 0 0,1-11-3526 0 0,0 10 3400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6:08.1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80 3097 0 0,'6'-19'2724'0'0,"-2"10"-2433"0"0,3-9-141 0 0,-5-1 2819 0 0,1 6-269 0 0,-3 12-2689 0 0,1 1 0 0 0,-1 0 0 0 0,0 0 0 0 0,0 0 0 0 0,0 0 0 0 0,0 0 0 0 0,1 0 0 0 0,-1 0 0 0 0,0 0 0 0 0,0 0 0 0 0,0 0 0 0 0,1 0 0 0 0,-1 0 0 0 0,0 0-1 0 0,0 0 1 0 0,0 0 0 0 0,1 0 0 0 0,-1 0 0 0 0,0 0 0 0 0,0 0 0 0 0,0 0 0 0 0,1 0 0 0 0,-1 0 0 0 0,0 0 0 0 0,0 0 0 0 0,0 0 0 0 0,1 0 0 0 0,-1 0 0 0 0,0 0 0 0 0,0 1 0 0 0,0-1 0 0 0,0 0 0 0 0,1 0-1 0 0,-1 0 1 0 0,0 0 0 0 0,1 1-21 0 0,0 1 0 0 0,-1-1 1 0 0,1 0-1 0 0,0 0 0 0 0,-1 0 0 0 0,1 0 0 0 0,0 0 0 0 0,-1 1 0 0 0,0-1 0 0 0,1 0 0 0 0,-1 1 0 0 0,0-1 0 0 0,0 0 0 0 0,1 0 0 0 0,-1 1 0 0 0,0-1 0 0 0,0 0 0 0 0,-1 1 1 0 0,1 1-1 0 0,-2 14 100 0 0,0 0 0 0 0,2 21 0 0 0,-1-1 34 0 0,-3 34 234 0 0,9-41 262 0 0,-4-30-611 0 0,0 0-1 0 0,0 0 0 0 0,0 0 0 0 0,0 0 0 0 0,-1 0 0 0 0,1 0 0 0 0,0 0 0 0 0,0 0 0 0 0,0 0 1 0 0,0-1-1 0 0,-1 1 0 0 0,1 0 0 0 0,0 0 0 0 0,0-1 0 0 0,-1 1 0 0 0,1-1 0 0 0,0 1 0 0 0,0-1 0 0 0,0 0 1 0 0,10-9 1 0 0,-1 1 0 0 0,1 0 0 0 0,1 1 0 0 0,0 1 1 0 0,24-13-1 0 0,-29 17-8 0 0,0 1 0 0 0,0 0 0 0 0,1 0 0 0 0,-1 1 0 0 0,0 0 0 0 0,0 0 0 0 0,1 1 0 0 0,-1 0 0 0 0,11 1-1 0 0,3 2-370 0 0,39 11-1 0 0,-57-13 308 0 0,7 1-268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6:49.7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250 1 1512 0 0,'0'0'-448'0'0,"0"4"-443"0"0,-4 19 1530 0 0,-4 10-467 0 0,6-25-28 0 0,0 12 703 0 0,-23 146 243 0 0,12-3-515 0 0,8-74-558 0 0,-2-9 70 0 0,-7 159 834 0 0,5-128-717 0 0,-1 1-69 0 0,10-89-74 0 0,0 0 0 0 0,-2-1 0 0 0,-6 32 0 0 0,3-25-27 0 0,2 0 0 0 0,1 0 0 0 0,2 53 0 0 0,0 21 23 0 0,-1-21 238 0 0,1-49-34 0 0,-4 40 1 0 0,-1-14 488 0 0,4-34-566 0 0,-9 46 1 0 0,5-44-148 0 0,1 1 1 0 0,1 0 0 0 0,1 30-1 0 0,4-11-36 0 0,0-25 10 0 0,-3 34 0 0 0,-3 37 58 0 0,5-66-44 0 0,-2 1 0 0 0,-1-1 0 0 0,-2 0 0 0 0,-6 29 1 0 0,8-46-15 0 0,0-1 0 0 0,1 1 1 0 0,0-1-1 0 0,2 20 0 0 0,-1-19 4 0 0,0 1 0 0 0,0-1 0 0 0,-1 0 0 0 0,-2 13-1 0 0,1-12 12 0 0,0 1-1 0 0,2 0 0 0 0,-1-1 1 0 0,2 1-1 0 0,2 23 0 0 0,1 18 85 0 0,-4-47-83 0 0,0 0 0 0 0,0 0 1 0 0,0 0-1 0 0,-1 0 0 0 0,0 0 1 0 0,-1 0-1 0 0,1 0 0 0 0,-1 0 1 0 0,-3 6-1 0 0,4-9 20 0 0,0 0 0 0 0,0 0 0 0 0,0 0 1 0 0,1 1-1 0 0,-1-1 0 0 0,0 7 0 0 0,-2 11 302 0 0,2-16-288 0 0,0-1 1 0 0,1 1 0 0 0,0 0-1 0 0,0 0 1 0 0,0 0-1 0 0,0 0 1 0 0,1 0-1 0 0,1 5 1 0 0,-1-5-45 0 0,0-1 1 0 0,-1 0-1 0 0,1 0 0 0 0,-1 1 1 0 0,0-1-1 0 0,0 1 1 0 0,0-1-1 0 0,-1 0 1 0 0,-1 9-1 0 0,0-8-7 0 0,1 0-1 0 0,0 0 1 0 0,1 0-1 0 0,-1 0 1 0 0,1 7-1 0 0,-2 12 14 0 0,4-7-6 0 0,-1-15-15 0 0,-1-1 0 0 0,0 1 0 0 0,1 0 0 0 0,-1-1 0 0 0,0 1 0 0 0,0-1 1 0 0,0 1-1 0 0,0 0 0 0 0,0-1 0 0 0,-1 3 0 0 0,-6 41 86 0 0,2-6 79 0 0,3-15-6 0 0,1-1-25 0 0,1-19-92 0 0,0 0 0 0 0,0 0 0 0 0,-1 0 0 0 0,1 0 0 0 0,-3 8 0 0 0,1-4 33 0 0,-1 0-1 0 0,1 0 0 0 0,0 1 0 0 0,1-1 0 0 0,0 0 1 0 0,0 1-1 0 0,1-1 0 0 0,0 1 0 0 0,0-1 1 0 0,1 1-1 0 0,0-1 0 0 0,4 13 0 0 0,-4-17-62 0 0,-1 1 1 0 0,1-1-1 0 0,-1 1 0 0 0,0-1 0 0 0,-1 1 1 0 0,1-1-1 0 0,-1 0 0 0 0,1 1 0 0 0,-3 5 0 0 0,1-4 27 0 0,1-1-1 0 0,0 0 0 0 0,0 1 1 0 0,1-1-1 0 0,0 11 0 0 0,-1-12-12 0 0,1-1-1 0 0,0 0 1 0 0,0 1 0 0 0,-1-1-1 0 0,0 0 1 0 0,0 0 0 0 0,0 1-1 0 0,-2 3 1 0 0,2-3 2 0 0,-1 0 1 0 0,1 0-1 0 0,0 0 0 0 0,0 0 1 0 0,-1 8-1 0 0,5 12 34 0 0,-2-19-51 0 0,0-1 1 0 0,0 1 0 0 0,-1-1-1 0 0,1 1 1 0 0,-1-1 0 0 0,0 1-1 0 0,-1-1 1 0 0,0 7 0 0 0,0-9 1 0 0,1 1-1 0 0,0-1 1 0 0,0 1 0 0 0,0-1 0 0 0,0 1 0 0 0,0-1-1 0 0,0 1 1 0 0,1-1 0 0 0,-1 0 0 0 0,1 1 0 0 0,1 3 0 0 0,-1-3 4 0 0,0-1 0 0 0,-1 1 0 0 0,1 0 0 0 0,0 0 0 0 0,-1-1 0 0 0,0 1 0 0 0,0 0 0 0 0,0 0 1 0 0,0 0-1 0 0,0 3 0 0 0,-4 6 105 0 0,2-8-94 0 0,1 0 0 0 0,-1 0 0 0 0,1 1 1 0 0,0-1-1 0 0,1 0 0 0 0,-1 1 0 0 0,1-1 0 0 0,-1 1 0 0 0,1-1 0 0 0,1 1 1 0 0,-1-1-1 0 0,1 5 0 0 0,5 43 65 0 0,-5-12-62 0 0,-2-22-35 0 0,0-17 2 0 0,1 1-1 0 0,0 0 1 0 0,-1-1-1 0 0,1 1 1 0 0,0 0-1 0 0,0-1 1 0 0,0 1-1 0 0,0-1 1 0 0,0 1-1 0 0,1 0 0 0 0,0 2 1 0 0,0 1-2 0 0,16 41-4 0 0,-12-17 84 0 0,-3-14-36 0 0,1 2 46 0 0,-2-11-51 0 0,1 0 0 0 0,-1 0 0 0 0,0 1 0 0 0,-1-1 0 0 0,0 0 0 0 0,0 0 0 0 0,-1 7 0 0 0,1-10-24 0 0,0 0 0 0 0,1 0 0 0 0,-1 0-1 0 0,1 0 1 0 0,-1 0 0 0 0,1 0 0 0 0,0 0 0 0 0,2 3 0 0 0,4 18 47 0 0,-7-18-49 0 0,1 1 0 0 0,0 0 1 0 0,1 0-1 0 0,0-1 0 0 0,0 1 0 0 0,0-1 1 0 0,1 0-1 0 0,0 1 0 0 0,5 6 0 0 0,-5-7-6 0 0,0 1 0 0 0,0 0 0 0 0,0 0 0 0 0,1 10 0 0 0,9 19 49 0 0,34 75 146 0 0,-41-97-192 0 0,2 4 22 0 0,0 1 0 0 0,1-2 1 0 0,23 34-1 0 0,-26-44 39 0 0,0 0-26 0 0,0 1 0 0 0,-1-1-1 0 0,7 13 1 0 0,2-4-25 0 0,33 34 54 0 0,24 21 6 0 0,-60-61-32 0 0,-1 0 0 0 0,23 15 0 0 0,-15-6-5 0 0,-9-10-37 0 0,-6-5-2 0 0,0-1 0 0 0,1 1 0 0 0,-1-1 0 0 0,1 0 0 0 0,0 0 0 0 0,0 0 0 0 0,0-1 1 0 0,6 4-1 0 0,-9-6 4 0 0,1 4 0 0 0,-1-1 0 0 0,0 0-1 0 0,1 0 1 0 0,-1 0-1 0 0,1 0 1 0 0,0 0-1 0 0,0 0 1 0 0,0 0 0 0 0,1 0-1 0 0,3 3 1 0 0,-4-4-4 0 0,14 13 13 0 0,-14-13-9 0 0,0 0 0 0 0,0 0 0 0 0,0 0-1 0 0,0 1 1 0 0,0-1 0 0 0,-1 0 0 0 0,1 1 0 0 0,-1-1 0 0 0,2 5 0 0 0,2 2 16 0 0,0 0 0 0 0,1 1 0 0 0,0-2 0 0 0,0 1 0 0 0,8 8 0 0 0,-1-7 1 0 0,-12-9-19 0 0,1 0 1 0 0,-1-1-1 0 0,1 1 1 0 0,-1 0-1 0 0,1 1 1 0 0,-1-1-1 0 0,0 0 1 0 0,0 0-1 0 0,1 1 1 0 0,-1-1-1 0 0,0 0 1 0 0,0 1-1 0 0,-1-1 1 0 0,1 1-1 0 0,0-1 1 0 0,0 1-1 0 0,-1 0 1 0 0,1-1-1 0 0,-1 1 1 0 0,1 3-1 0 0,0 0 13 0 0,0 0 0 0 0,0 0 0 0 0,1 0-1 0 0,0 0 1 0 0,-1-1 0 0 0,2 1 0 0 0,-1 0 0 0 0,0-1-1 0 0,1 0 1 0 0,0 1 0 0 0,4 4 0 0 0,9 15 81 0 0,20 36 214 0 0,-36-60-221 0 0,21 27 276 0 0,13 29-287 0 0,-29-48-18 0 0,-4-3-35 0 0,1 1-1 0 0,0-1 0 0 0,1 0 1 0 0,-1 0-1 0 0,7 9 1 0 0,1 4 16 0 0,28 42 137 0 0,-29-46-139 0 0,-7-12-27 0 0,-1 0 0 0 0,1 0-1 0 0,-1 0 1 0 0,0 0-1 0 0,1 0 1 0 0,-1 0 0 0 0,0 0-1 0 0,-1 1 1 0 0,1-1 0 0 0,0 0-1 0 0,0 4 1 0 0,5 4 82 0 0,-5-9-71 0 0,-1 0 0 0 0,1-1 0 0 0,0 1 0 0 0,-1 0 0 0 0,1 0 0 0 0,-1-1 0 0 0,1 1 0 0 0,-1 0 0 0 0,1 0 0 0 0,-1 0 0 0 0,0 0 0 0 0,1 0 0 0 0,-1 0 0 0 0,0 1 0 0 0,1 6 86 0 0,0-1 0 0 0,1 1 1 0 0,0-1-1 0 0,3 9 0 0 0,1 5-18 0 0,4 3-26 0 0,-9-21-52 0 0,1-1 0 0 0,-1 1 0 0 0,0 0 0 0 0,1 0 0 0 0,-2 0 0 0 0,1 0 0 0 0,0 0-1 0 0,0 0 1 0 0,-1 6 0 0 0,1-8-12 0 0,-1 1-1 0 0,0-1 0 0 0,0 0 0 0 0,1 0 1 0 0,-1 0-1 0 0,1 1 0 0 0,-1-1 0 0 0,1 0 0 0 0,0 0 1 0 0,-1 0-1 0 0,3 2 0 0 0,-2-2 7 0 0,0 1-1 0 0,0-1 0 0 0,-1 0 1 0 0,1 1-1 0 0,0-1 1 0 0,0 0-1 0 0,-1 1 0 0 0,1-1 1 0 0,-1 1-1 0 0,1-1 1 0 0,-1 1-1 0 0,1 2 0 0 0,5 58 1695 0 0,-8-58-1322 0 0,-21-8-7232 0 0,12-2 5768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6:51.9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25 3369 0 0,'0'1'93'0'0,"0"0"0"0"0,0-1 0 0 0,0 1 0 0 0,0 0 0 0 0,1-1 0 0 0,-1 1 0 0 0,0 0 0 0 0,0-1 0 0 0,0 1 0 0 0,1 0 0 0 0,-1-1 0 0 0,0 1 1 0 0,1 0-1 0 0,-1-1 0 0 0,0 1 0 0 0,1-1 0 0 0,-1 1 0 0 0,1-1 0 0 0,-1 1 0 0 0,1-1 0 0 0,-1 1 0 0 0,1-1 0 0 0,-1 1 0 0 0,2-1 0 0 0,17 6 692 0 0,-17-6-732 0 0,1 1 0 0 0,0-1 0 0 0,-1 1 0 0 0,1 0 0 0 0,0 0 0 0 0,-1 0 0 0 0,1 0 0 0 0,2 2 0 0 0,-1 0-295 0 0,-3-3 434 0 0,0 1 0 0 0,-1-1 0 0 0,1 1 0 0 0,0-1-1 0 0,-1 1 1 0 0,1-1 0 0 0,0 1 0 0 0,-1-1 0 0 0,1 1 0 0 0,0 0 0 0 0,-1-1 0 0 0,1 1 0 0 0,-1 0 0 0 0,0-1 0 0 0,1 1 0 0 0,-1 0 0 0 0,1 0-1 0 0,-1-1 1 0 0,0 1 0 0 0,0 0 0 0 0,1 0 0 0 0,-1 1 323 0 0,-20 1 777 0 0,18-3-1276 0 0,-1 1 0 0 0,0-1 0 0 0,1 0 0 0 0,-1 1 0 0 0,1-1 0 0 0,-1 0 0 0 0,0 0 0 0 0,1-1 0 0 0,-1 1 0 0 0,1-1 0 0 0,-1 1 0 0 0,1-1 0 0 0,-4-1 0 0 0,-25-16-623 0 0,30 17 539 0 0,0 0-1 0 0,0 0 1 0 0,-1 0 0 0 0,1 0-1 0 0,0-1 1 0 0,0 1 0 0 0,0 0-1 0 0,0-1 1 0 0,0 1 0 0 0,1-1-1 0 0,-1 1 1 0 0,0-1 0 0 0,1 1-1 0 0,-1-1 1 0 0,1 0-1 0 0,-1 1 1 0 0,1-1 0 0 0,0-2-1 0 0,0 4-119 0 0,0-1-121 0 0,0 0 202 0 0,0 0-1 0 0,0 0 1 0 0,0 1-1 0 0,1-1 1 0 0,-1 0-1 0 0,0 0 1 0 0,1 0-1 0 0,-1 1 0 0 0,0-1 1 0 0,1 0-1 0 0,-1 1 1 0 0,1-1-1 0 0,-1 0 1 0 0,1 1-1 0 0,0-1 1 0 0,-1 0-1 0 0,1 1 1 0 0,0-1-1 0 0,-1 1 0 0 0,1-1 1 0 0,0 1-1 0 0,-1 0 1 0 0,1-1-1 0 0,0 1 1 0 0,0 0-1 0 0,0-1 1 0 0,-1 1-1 0 0,1 0 0 0 0,1 0 1 0 0,1-1 99 0 0,2-1-5 0 0,0 1 1 0 0,0-1-1 0 0,0 1 0 0 0,0 1 0 0 0,1-1 0 0 0,-1 1 0 0 0,0 0 0 0 0,0 0 0 0 0,1 0 0 0 0,-1 1 0 0 0,7 1 0 0 0,-7-1 137 0 0,-1 0 0 0 0,0 1-1 0 0,1 0 1 0 0,-1-1 0 0 0,0 1-1 0 0,0 1 1 0 0,0-1 0 0 0,0 1 0 0 0,-1 0-1 0 0,1-1 1 0 0,-1 2 0 0 0,1-1-1 0 0,-1 0 1 0 0,0 1 0 0 0,0-1 0 0 0,-1 1-1 0 0,1 0 1 0 0,-1 0 0 0 0,1 0-1 0 0,1 5 1 0 0,0 4 262 0 0,-3-10-313 0 0,0-1-1 0 0,0 0 0 0 0,0 0 1 0 0,-1 1-1 0 0,1-1 1 0 0,-1 0-1 0 0,1 1 1 0 0,-1-1-1 0 0,0 1 1 0 0,0-1-1 0 0,0 0 1 0 0,0 1-1 0 0,-1-1 0 0 0,1 1 1 0 0,0-1-1 0 0,-2 4 1 0 0,-1 13 232 0 0,3-16-265 0 0,0-1-1 0 0,0 0 0 0 0,0 0 0 0 0,0 0 1 0 0,0 0-1 0 0,-1 0 0 0 0,1 0 0 0 0,-1 0 1 0 0,0 0-1 0 0,-1 3 0 0 0,0-2 28 0 0,1 0-6 0 0,0-1 0 0 0,0 0-1 0 0,0 0 1 0 0,-1 0 0 0 0,1 0 0 0 0,-1 0 0 0 0,1 0 0 0 0,-1 0-1 0 0,0 0 1 0 0,0-1 0 0 0,0 1 0 0 0,0-1 0 0 0,0 1-1 0 0,0-1 1 0 0,0 0 0 0 0,0 1 0 0 0,0-1 0 0 0,-1 0-1 0 0,-3 1 1 0 0,-4 0 117 0 0,2 0 13 0 0,0 0-1 0 0,0 0 1 0 0,0-1 0 0 0,0 0-1 0 0,-16 0 1 0 0,22-1-257 0 0,0 0-1 0 0,-1-1 0 0 0,1 0 1 0 0,0 1-1 0 0,-1-1 0 0 0,1 0 1 0 0,0 0-1 0 0,0 0 0 0 0,0 0 1 0 0,0-1-1 0 0,0 1 0 0 0,0 0 1 0 0,0-1-1 0 0,0 0 1 0 0,0 1-1 0 0,1-1 0 0 0,-1 0 1 0 0,1 0-1 0 0,-1 0 0 0 0,1 0 1 0 0,0 0-1 0 0,0 0 0 0 0,0 0 1 0 0,-2-4-1 0 0,1-1-54 0 0,-1 0 1 0 0,1-1-1 0 0,0 1 0 0 0,1 0 1 0 0,-1-1-1 0 0,1-7 0 0 0,1 12 48 0 0,0 0 1 0 0,0-1-1 0 0,0 1 0 0 0,0 0 0 0 0,1 0 1 0 0,-1 0-1 0 0,1 0 0 0 0,0 0 0 0 0,0 0 1 0 0,0 0-1 0 0,0 0 0 0 0,0 0 0 0 0,1 1 1 0 0,-1-1-1 0 0,1 0 0 0 0,4-4 0 0 0,-5 6 29 0 0,0 1-1 0 0,1-1 0 0 0,-1 0 0 0 0,1 1 0 0 0,-1-1 0 0 0,1 1 0 0 0,0-1 1 0 0,-1 1-1 0 0,1 0 0 0 0,-1 0 0 0 0,1-1 0 0 0,0 1 0 0 0,-1 0 1 0 0,1 1-1 0 0,0-1 0 0 0,1 0 0 0 0,27 8 751 0 0,-25-5-528 0 0,-1 0-1 0 0,1 0 0 0 0,-1 0 0 0 0,0 1 1 0 0,0 0-1 0 0,0 0 0 0 0,0 0 0 0 0,0 0 1 0 0,-1 0-1 0 0,0 1 0 0 0,0-1 1 0 0,0 1-1 0 0,-1 0 0 0 0,0 0 0 0 0,1 0 1 0 0,-2 0-1 0 0,1 1 0 0 0,-1-1 0 0 0,1 0 1 0 0,-1 1-1 0 0,-1-1 0 0 0,1 1 0 0 0,-1-1 1 0 0,0 7-1 0 0,0-1-89 0 0,0-8-2 0 0,1 0 0 0 0,-1 0 0 0 0,0-1 0 0 0,-1 1 0 0 0,1 0 0 0 0,0 0 0 0 0,-1 0 0 0 0,-1 5 0 0 0,1-7-98 0 0,0 0 0 0 0,1-1 1 0 0,-1 1-1 0 0,0 0 0 0 0,0 0 0 0 0,1-1 0 0 0,-1 1 0 0 0,0-1 1 0 0,0 1-1 0 0,0-1 0 0 0,0 1 0 0 0,0-1 0 0 0,0 1 0 0 0,0-1 0 0 0,0 0 1 0 0,0 0-1 0 0,0 1 0 0 0,0-1 0 0 0,0 0 0 0 0,0 0 0 0 0,0 0 0 0 0,-1 0 1 0 0,1 0-1 0 0,0 0 0 0 0,0 0 0 0 0,0-1 0 0 0,0 1 0 0 0,0 0 1 0 0,-1-1-1 0 0,-1 0-234 0 0,1 0 0 0 0,0 0 0 0 0,0 1 0 0 0,0-1 0 0 0,1-1 0 0 0,-1 1 0 0 0,0 0 0 0 0,0 0 1 0 0,1-1-1 0 0,-1 1 0 0 0,0-1 0 0 0,1 1 0 0 0,-1-1 0 0 0,1 0 0 0 0,0 1 0 0 0,0-1 0 0 0,0 0 0 0 0,0 0 0 0 0,0 0 0 0 0,0 0 1 0 0,0 0-1 0 0,0-3 0 0 0,0 5 234 0 0,-3-10-155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6:52.6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8 4801 0 0,'0'0'2809'0'0,"-8"-2"-1834"0"0,-8-2-3824 0 0,15 2 2770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6:52.9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0 5409 0 0,'0'0'595'0'0,"-4"5"1761"0"0,-3 2-3017 0 0,-6-7-3508 0 0,10 0 3080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6:53.3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537 0 2449 0 0,'-11'6'1600'0'0,"7"-3"-1481"0"0,0-2 32 0 0,1 1 0 0 0,0 0-1 0 0,0 0 1 0 0,-1 0 0 0 0,1 0 0 0 0,1 1 0 0 0,-1-1 0 0 0,0 1 0 0 0,1 0 0 0 0,-1-1 0 0 0,-1 5 0 0 0,2-6-69 0 0,1 0 1 0 0,0 1 0 0 0,-1-1 0 0 0,0 0-1 0 0,1 0 1 0 0,-1 0 0 0 0,0 0 0 0 0,1 0-1 0 0,-1 0 1 0 0,0-1 0 0 0,0 1 0 0 0,-3 0-1 0 0,-4 3-395 0 0,7-3 70 0 0,-1-1 0 0 0,0 1-1 0 0,0 0 1 0 0,0-1-1 0 0,0 0 1 0 0,0 0 0 0 0,1 0-1 0 0,-6 0 1 0 0,-2 0-220 0 0,1 0 376 0 0</inkml:trace>
  <inkml:trace contextRef="#ctx0" brushRef="#br0" timeOffset="1">165 276 8 0 0,'-7'0'0'0'0</inkml:trace>
  <inkml:trace contextRef="#ctx0" brushRef="#br0" timeOffset="2">13 406 11034 0 0,'-2'6'-176'0'0,"-1"-1"32"0"0,3-1 0 0 0,-1-1 56 0 0,1 2-48 0 0,-3-2-8 0 0,3 0 32 0 0,-2 0-576 0 0,2 1-192 0 0,0-1-24 0 0,-1 1-649 0 0,1 2 25 0 0,0 0-464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3:50.7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12819 0 0,'0'0'-254'0'0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6:53.6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175 1 5569 0 0,'-12'16'-592'0'0,"5"-1"592"0"0,0-2-1272 0 0,-4 0-441 0 0</inkml:trace>
  <inkml:trace contextRef="#ctx0" brushRef="#br0" timeOffset="1">15 365 8962 0 0,'-3'15'-1168'0'0,"2"-2"-161"0"0,-1 1 1 0 0,-1-1 352 0 0,2 0 344 0 0,-1-2-264 0 0,-1 2 896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6:54.0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 0 6321 0 0,'-3'21'-56'0'0,"3"3"-56"0"0,0-2 0 0 0,-3-1 24 0 0,3 1-40 0 0,-1-3-16 0 0,-1 0 40 0 0,1 1-296 0 0,-1-4-144 0 0,-1 0 280 0 0,2 1 264 0 0,-2-3-232 0 0</inkml:trace>
  <inkml:trace contextRef="#ctx0" brushRef="#br0" timeOffset="1">2 461 2617 0 0,'-1'34'277'0'0,"2"0"1"0"0,1-1 0 0 0,1 1 0 0 0,9 34 0 0 0,0 10 21 0 0,4-7-1264 0 0,-12-55-105 0 0,-3-9 696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6:54.3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1880 0 0,'18'74'-449'0'0,"-3"2"0"0"0,8 107 0 0 0,-23-173-20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6:54.7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1664 0 0,'16'69'258'0'0,"1"10"384"0"0,28 78 1 0 0,-42-148-225 0 0,-3-9-504 0 0,0 1 0 0 0,0-1 0 0 0,0 1 0 0 0,0-1 0 0 0,0 1 0 0 0,1-1 0 0 0,-1 1 0 0 0,0-1-1 0 0,0 1 1 0 0,0-1 0 0 0,1 1 0 0 0,-1-1 0 0 0,0 0 0 0 0,1 1 0 0 0,-1-1 0 0 0,0 1 0 0 0,1-1 0 0 0,-1 0 0 0 0,0 1-1 0 0,1-1 1 0 0,-1 0 0 0 0,1 1 0 0 0,-1-1 0 0 0,1 0 0 0 0,-1 0 0 0 0,1 0 0 0 0,-1 1 0 0 0,1-1 0 0 0,-1 0-1 0 0,1 0 1 0 0,-1 0 0 0 0,1 0 0 0 0,-1 0 0 0 0,1 0 0 0 0,-1 0 0 0 0,1 0 0 0 0,-1 0 0 0 0,1 0 0 0 0,-1 0 0 0 0,1 0-1 0 0,0 0 1 0 0,11 6 85 0 0,-4-1 35 0 0,-1 0-1 0 0,1 1 1 0 0,-1-1-1 0 0,0 2 1 0 0,-1-1-1 0 0,1 1 1 0 0,-1 0 0 0 0,-1 0-1 0 0,1 1 1 0 0,7 15-1 0 0,85 166 982 0 0,-82-162-1232 0 0,27 37 0 0 0,-28-46-446 0 0,-14-17 464 0 0</inkml:trace>
  <inkml:trace contextRef="#ctx0" brushRef="#br0" timeOffset="1">381 749 2120 0 0,'2'3'160'0'0,"37"74"1824"0"0,-24-49-1611 0 0,-12-22-514 0 0,0 1-1 0 0,1 0 0 0 0,0-1 1 0 0,0 0-1 0 0,0 0 1 0 0,1 0-1 0 0,0 0 0 0 0,0-1 1 0 0,1 0-1 0 0,10 9 0 0 0,-9-11-609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6:55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7610 0 0,'2'11'340'0'0,"0"0"-1"0"0,1-1 1 0 0,0 1 0 0 0,1-1 0 0 0,0 0 0 0 0,1 0 0 0 0,7 12 0 0 0,-10-18-491 0 0,0-1-1 0 0,0 1 1 0 0,1 0 0 0 0,0-1-1 0 0,0 0 1 0 0,0 0 0 0 0,0 0-1 0 0,0 0 1 0 0,0 0 0 0 0,1 0 0 0 0,-1-1-1 0 0,1 0 1 0 0,0 0 0 0 0,0 0-1 0 0,0 0 1 0 0,0-1 0 0 0,0 1-1 0 0,0-1 1 0 0,0 0 0 0 0,1 0-1 0 0,4 0 1 0 0,-3-1-760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6:57.7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847 1 7850 0 0,'4'14'522'0'0,"-3"-10"-157"0"0,1 1 1 0 0,-1-1-1 0 0,1 0 1 0 0,-1 0 0 0 0,1 0-1 0 0,0 0 1 0 0,1 0-1 0 0,-1-1 1 0 0,1 1 0 0 0,0-1-1 0 0,4 5 1 0 0,1-2 453 0 0,0 0 1226 0 0,-7 1 3310 0 0,0-6-5290 0 0,-1 0 1 0 0,0 0 0 0 0,1 0-1 0 0,-1 0 1 0 0,0 0-1 0 0,0 0 1 0 0,0 0 0 0 0,0 0-1 0 0,0 0 1 0 0,0 0-1 0 0,0 0 1 0 0,0 0-1 0 0,0 0 1 0 0,0 0 0 0 0,-1 0-1 0 0,1 0 1 0 0,-1 2-1 0 0,-6 16 591 0 0,-5 0-285 0 0,-20 29-1 0 0,26-41-368 0 0,1 0 47 0 0,-2 2 150 0 0,2-1-159 0 0,-1 0 1 0 0,1 1-1 0 0,-6 12 0 0 0,-6 10 110 0 0,17-29-143 0 0,-1-1 1 0 0,0 1-1 0 0,0-1 0 0 0,1 1 1 0 0,-1-1-1 0 0,0 0 0 0 0,0 1 1 0 0,-1-1-1 0 0,1 0 1 0 0,0 0-1 0 0,-2 2 0 0 0,2-2-1 0 0,0 0-1 0 0,-1 0 0 0 0,1 0 0 0 0,0 0 0 0 0,0 0 1 0 0,0 1-1 0 0,0-1 0 0 0,0 0 0 0 0,1 1 0 0 0,-1-1 1 0 0,0 1-1 0 0,0-1 0 0 0,0 4 0 0 0,-12 34 109 0 0,5 3 43 0 0,7-38-146 0 0,0 0 0 0 0,-1 0 1 0 0,1 0-1 0 0,-1-1 0 0 0,0 1 0 0 0,0 0 1 0 0,0-1-1 0 0,0 1 0 0 0,-1-1 0 0 0,-3 4 1 0 0,-6 10 17 0 0,9-10-10 0 0,0 0-1 0 0,0 0 1 0 0,1 0-1 0 0,0 0 1 0 0,0 0 0 0 0,0 10-1 0 0,-8 23 95 0 0,9-36-91 0 0,-1 0 0 0 0,0 0 0 0 0,-1 0-1 0 0,1-1 1 0 0,-6 7 0 0 0,6-8-7 0 0,-1 1 1 0 0,1 0-1 0 0,0 0 1 0 0,0-1-1 0 0,0 1 0 0 0,1 0 1 0 0,-1 1-1 0 0,1-1 0 0 0,-1 0 1 0 0,0 5-1 0 0,-1 7 41 0 0,0-1 0 0 0,-1-1 0 0 0,-1 1 0 0 0,0-1 0 0 0,-11 20 0 0 0,-13 35 64 0 0,-21 49 40 0 0,33-70-120 0 0,10-28-17 0 0,0 0 0 0 0,-6 32-1 0 0,-2 11 7 0 0,8-36-13 0 0,-3 26 1 0 0,-12 123-17 0 0,10-26 30 0 0,3-15-4 0 0,4 12-18 0 0,4-57-2 0 0,-1-58-6 0 0,-18 252 50 0 0,-3-117 6 0 0,20-143-51 0 0,0 29 0 0 0,2-28-2 0 0,-4 30 0 0 0,0-16-4 0 0,2 1 1 0 0,3 67 0 0 0,1-59 4 0 0,-5 52 1 0 0,-1-53 6 0 0,-6 74 24 0 0,8-83-27 0 0,-10 45-1 0 0,-1 9 4 0 0,11-15 19 0 0,4-52-27 0 0,-2 0 0 0 0,-4 29 1 0 0,-11 29 18 0 0,7 1-11 0 0,13-56-2 0 0,-3-24-8 0 0,0-1 0 0 0,0 0 0 0 0,-1 0 0 0 0,1 1 0 0 0,-1-1 0 0 0,1 0-1 0 0,-1 1 1 0 0,0-1 0 0 0,0 0 0 0 0,0 1 0 0 0,-1-1 0 0 0,1 0 0 0 0,0 1 0 0 0,-2 3 0 0 0,1-2-1 0 0,-1-1 1 0 0,1 1-1 0 0,1 0 1 0 0,-1 0-1 0 0,0 0 1 0 0,1 0 0 0 0,0 0-1 0 0,0 0 1 0 0,0 0-1 0 0,0 0 1 0 0,2 4-1 0 0,-1 8 2 0 0,-1-15-2 0 0,0 0-1 0 0,0 0 1 0 0,0 0 0 0 0,0 1-1 0 0,0-1 1 0 0,-1 0-1 0 0,1 0 1 0 0,0 0 0 0 0,0 1-1 0 0,-1-1 1 0 0,1 0 0 0 0,-1 0-1 0 0,1 0 1 0 0,-1 0 0 0 0,1 0-1 0 0,-1 0 1 0 0,0 1-1 0 0,1-1 1 0 0,-1-1 0 0 0,0 1-1 0 0,0 0 1 0 0,-2 2 0 0 0,3 0 4 0 0,-1 0 1 0 0,1 0-1 0 0,-1 0 1 0 0,1 0-1 0 0,0 0 1 0 0,0 0-1 0 0,0 0 1 0 0,1 6-1 0 0,0-1 5 0 0,-1-7-20 0 0,0-1 1 0 0,0 0-1 0 0,0 0 0 0 0,0 1 1 0 0,0-1-1 0 0,0 0 0 0 0,0 0 1 0 0,0 1-1 0 0,0-1 0 0 0,0 0 1 0 0,-1 0-1 0 0,1 0 1 0 0,0 1-1 0 0,0-1 0 0 0,0 0 1 0 0,0 0-1 0 0,0 1 0 0 0,0-1 1 0 0,0 0-1 0 0,-1 0 0 0 0,1 0 1 0 0,0 0-1 0 0,0 1 0 0 0,0-1 1 0 0,-1 0-1 0 0,1 0 0 0 0,0 0 1 0 0,0 0-1 0 0,0 0 0 0 0,-1 1 1 0 0,1-1-1 0 0,0 0 0 0 0,0 0 1 0 0,-1 0-1 0 0,1 0 1 0 0,0 0-1 0 0,0 0 0 0 0,0 0 1 0 0,-1 0-1 0 0,1 0 0 0 0,0 0 1 0 0,0 0-1 0 0,-1 0 0 0 0,1 0 1 0 0,0 0-1 0 0,0 0 0 0 0,-1 0 1 0 0,1 0-1 0 0,0-1 0 0 0,0 1 1 0 0,-1 0-1 0 0,1 0 0 0 0,0 0 1 0 0,0 0-1 0 0,0 0 0 0 0,0 0 1 0 0,-1-1-1 0 0,-23-15-331 0 0,18 11 335 0 0,-2 0-29 0 0,1-1 0 0 0,-1 0 1 0 0,1-1-1 0 0,1 1 0 0 0,-1-1 0 0 0,-7-11 0 0 0,5 2-2 0 0,-1 1 0 0 0,-1 0 0 0 0,-17-19 0 0 0,-1 14 45 0 0,25 18-6 0 0,0 0 0 0 0,1 0 0 0 0,-1-1 0 0 0,1 1 0 0 0,0-1 0 0 0,-1 0 0 0 0,1 0 0 0 0,-4-5 0 0 0,2 0-110 0 0,3 6 34 0 0,1 0 1 0 0,-1 0-1 0 0,1 0 0 0 0,0 0 0 0 0,0 0 0 0 0,0 0 0 0 0,0 0 0 0 0,0 0 0 0 0,1 0 0 0 0,-1 0 0 0 0,1 0 0 0 0,-1-1 0 0 0,1 1 0 0 0,0 0 0 0 0,0-3 0 0 0,13 9-9 0 0,-12-3 84 0 0,11 3-2 0 0,-1 2 1 0 0,0-1-1 0 0,0 1 1 0 0,17 13-1 0 0,-11-1 11 0 0,0 1 0 0 0,0 0 1 0 0,-2 1-1 0 0,0 1 0 0 0,11 24 0 0 0,32 43 16 0 0,-22-37-13 0 0,-21-29 0 0 0,1 0 0 0 0,24 26 0 0 0,-39-48 12 0 0,-1 0-17 0 0,1 0-5 0 0,-1 0 5 0 0,15-15-282 0 0,-7 6 211 0 0,20-19-17 0 0,-23 25-147 0 0,0 0 1 0 0,-1 0-1 0 0,1 0 1 0 0,0 0-1 0 0,0 1 1 0 0,1 0-1 0 0,-1 0 0 0 0,1 0 1 0 0,-1 1-1 0 0,1 0 1 0 0,-1 0-1 0 0,1 0 1 0 0,-1 0-1 0 0,8 1 1 0 0,3-1-817 0 0,5-1-584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18:05:52.6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396 0 12531,'-3'0'247,"1"0"0,-1 0 0,1 0 1,-1 1-1,1-1 0,0 0 0,-1 1 0,1 0 1,-1-1-1,1 1 0,0 0 0,-3 2 1,3-2-225,0 0 0,0 0 0,0 0 0,0 0 0,0-1 0,0 1 0,0-1 0,0 1 0,0-1 0,0 0 1,0 0-1,-3 0 0,-12 7 406,-17 4-349,-9 6 246,31-11-306,6-4 28,-1 1 1,1 0-1,-1 0 1,-10 8-1,6-3-26,-25 12 232,4-1-252,30-18-66,0 1 0,-1-1 0,1 0 0,0 1 1,0-1-1,0 1 0,0 0 0,1 0 0,-1 0 0,0 0 1,1 0-1,-1 0 0,1 0 0,0 0 0,-1 1 0,0 4 1,-7 13-210,-7 11 146,12-24-19,5 4-302,0-1 0,0 1 0,2-1 0,6 20 0,-8-24 427,2 1-140,14 17-619,-12-18 758,22 26-8,-20-25-22,6 2-293,2 4 407,16 12-34,-23-19 5,-6-3 0,0-1-1,0 0 0,1 0 0,-1 0 1,1 0-1,-1 0 0,1 0 1,-1-1-1,1 1 0,5 1 0,18 13 187,14 21-114,-32-30-41,-2 19 3696,-6-26-3697,0 1 1,0-1 0,-1 0 0,1 1 0,0-1 0,0 0 0,0 1 0,0-1 0,-1 0 0,1 0-1,0 1 1,0-1 0,-1 0 0,1 0 0,0 0 0,0 1 0,-1-1 0,1 0 0,0 0-1,-1 0 1,1 0 0,0 0 0,-1 1 0,1-1 0,0 0 0,-1 0 0,1 0 0,0 0 0,-1 0-1,1 0 1,0 0 0,-1 0 0,1 0 0,0 0 0,-1 0 0,1-1 0,0 1 0,-1 0-1,0 0 1,-18 1 124,-12 5-157,24-5 11,-15 0 221,12-1-269,0 1 71,0-1-1,1 1 0,-1 1 1,-11 2-1,-10 4-51,23-6 13,6-1-17,1-1 0,-1 0-1,0 1 1,0-1 0,1 1 0,-1-1 0,0 1 0,1 0 0,-1 0 0,-1 0 0,3 0-5,-4 1 0,0-1 0,0 1 0,0-1 0,0 1 0,-8 0 1,3 0 2,1 0 19,-15 16-353,22-18 280,1 0 1,0 0 0,-1 0-1,1 0 1,0 0-1,0 0 1,-1 1-1,1-1 1,0 0-1,-1 0 1,1 0-1,0 0 1,0 1-1,-1-1 1,1 0-1,0 0 1,0 1-1,0-1 1,0 0-1,-1 0 1,1 1-1,0-1 1,0 0-1,0 1 1,0-1-1,0 0 1,0 0-1,0 1 1,0-1 0,0 0-1,-1 1 1,2-1-1,0 2 30,0-1-1,0 1 1,0-1 0,0 0-1,1 0 1,-1 0 0,0 1 0,1-1-1,-1 0 1,1-1 0,1 2-1,39 23-4,-45-27 21,5 3-2,13 8 7,19 10-5,-28-16 4,-9-5 1,6 4-1,49 24 21,25 9 139,-70-32-103,-6-3-31,0 0 0,-1 0 0,1 0 0,-1 0 0,1 1 0,-1-1 0,1 0 0,-1 0 0,1 0 0,-1 1 0,1-1 0,-1 0 0,1 1 0,-1-1 0,1 0 0,-1 1 0,1-1 0,-1 0 0,0 1 0,1-1 0,-1 1 0,0-1 0,1 1 0,-1-1 0,0 1 0,0-1 0,0 1 0,1-1 0,-1 1 0,0-1 0,0 1 0,0 0 0,0-1 1,0 1-1,0-1 0,0 1 0,0-1 0,0 1 0,0 0 0,0-1 0,0 1 0,0-1 0,-1 1 0,1-1 0,0 1 0,0-1 0,-1 1 0,0 0 0,1 1 30,-1 0 1,0 0-1,0 0 1,0 0-1,0 0 1,0 0-1,0-1 1,-1 1-1,1 0 1,-1-1-1,1 1 1,-1-1-1,-1 2 1,-8 3-19,1 1-1,0 0 1,-10 10 0,12-10-31,1-1 19,-21 13 60,23-17-93,0 1 1,1-1-1,-1 1 1,1 0 0,0 0-1,0 1 1,-5 4-1,-1 2-7,-18 17 130,-3 1-107,28-25-42,1 0 0,-1-1 0,1 1 0,-1 0 0,1 0 0,0 0 0,0 1 0,1-1 0,-1 0 0,1 1 1,-1-1-1,1 1 0,0 0 0,0-1 0,1 1 0,-1 0 0,1-1 0,0 1 0,0 0 0,0 0 1,0-1-1,1 5 0,0 3 67,-1-3-56,18 1-90,14 6 99,21 9-14,-42-18 29,-12-6 2,48 18 5,-30-14 26,-1-4-10,-4 3-63,27 0-1120,-37-3 919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5:57.1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274 15 2064 0 0,'0'0'6537'0'0,"-12"-12"-2447"0"0,26 11-5550 0 0,-9 1 1454 0 0,-1-1 0 0 0,1 1 0 0 0,0 0 0 0 0,0 0 0 0 0,0 0 0 0 0,0 1 0 0 0,0-1 0 0 0,0 1 0 0 0,0 1 0 0 0,-1-1 0 0 0,1 1 0 0 0,5 2 0 0 0,2 2 39 0 0,0 0 1 0 0,1-1-1 0 0,-1-1 1 0 0,1 0-1 0 0,22 4 0 0 0,20 7 120 0 0,-42-9-118 0 0,1 1 0 0 0,-1 0-1 0 0,0 1 1 0 0,0 1 0 0 0,20 18 0 0 0,-25-20-20 0 0,0 1 0 0 0,0 1 0 0 0,-1 0 0 0 0,0 0 1 0 0,0 0-1 0 0,-1 1 0 0 0,7 14 0 0 0,-9-16-2 0 0,-1 0-1 0 0,1 0 0 0 0,-2 0 1 0 0,1 0-1 0 0,-1 0 0 0 0,-1 1 1 0 0,1-1-1 0 0,-1 1 0 0 0,-1-1 1 0 0,0 16-1 0 0,-1-18 59 0 0,0 1 0 0 0,-1-1-1 0 0,0 1 1 0 0,0-1 0 0 0,0 0 0 0 0,0 0 0 0 0,-1 0-1 0 0,0 0 1 0 0,-1 0 0 0 0,1-1 0 0 0,-1 1 0 0 0,0-1-1 0 0,0 0 1 0 0,-1 0 0 0 0,1 0 0 0 0,-1-1 0 0 0,0 0 0 0 0,-1 0-1 0 0,-7 5 1 0 0,-16 10 391 0 0,21-14-349 0 0,0 1 1 0 0,0-1 0 0 0,0-1-1 0 0,-1 0 1 0 0,-12 5-1 0 0,21-9-102 0 0,-2 0 22 0 0,1 0 0 0 0,-1 1 1 0 0,1-1-1 0 0,-1 1 1 0 0,1-1-1 0 0,-1 1 1 0 0,1-1-1 0 0,0 1 1 0 0,-1 0-1 0 0,1 0 0 0 0,0 0 1 0 0,0 0-1 0 0,-1 0 1 0 0,0 2-1 0 0,-26-2 618 0 0,27 0-640 0 0,-10 4 321 0 0,0 0 0 0 0,-20 7 0 0 0,29-12-355 0 0,0 1-1 0 0,0 0 1 0 0,0 0 0 0 0,0 0 0 0 0,0 0 0 0 0,0 0-1 0 0,1 0 1 0 0,-1 0 0 0 0,0 1 0 0 0,-1 1 0 0 0,3-3 18 0 0,-1 1 1 0 0,1-1-1 0 0,0 0 1 0 0,-1 1-1 0 0,1-1 0 0 0,0 1 1 0 0,-1-1-1 0 0,1 1 1 0 0,0-1-1 0 0,0 0 1 0 0,0 1-1 0 0,-1-1 1 0 0,1 1-1 0 0,0-1 1 0 0,0 1-1 0 0,0-1 1 0 0,0 1-1 0 0,0-1 1 0 0,0 1-1 0 0,0-1 1 0 0,0 1-1 0 0,0 0 1 0 0,0-1-1 0 0,0 1 1 0 0,1-1-1 0 0,-1 0 1 0 0,0 1-1 0 0,0-1 0 0 0,0 1 1 0 0,1-1-1 0 0,-1 1 1 0 0,0-1-1 0 0,0 1 1 0 0,1-1-1 0 0,-1 0 1 0 0,0 1-1 0 0,1-1 1 0 0,-1 0-1 0 0,1 1 1 0 0,-1-1-1 0 0,0 0 1 0 0,1 1-1 0 0,-1-1 1 0 0,1 0-1 0 0,-1 0 1 0 0,1 1-1 0 0,-1-1 1 0 0,1 0-1 0 0,0 0 0 0 0,8 4 39 0 0,0-1-1 0 0,1-1 0 0 0,16 3 0 0 0,-17-3-30 0 0,-1 0 5 0 0,-6-2 2 0 0,0 0 0 0 0,-1 0-1 0 0,1 1 1 0 0,0-1-1 0 0,0 0 1 0 0,-1 1 0 0 0,1 0-1 0 0,0-1 1 0 0,-1 1-1 0 0,1 0 1 0 0,-1-1 0 0 0,2 2-1 0 0,-2-1-7 0 0,21 7 32 0 0,-19-7-27 0 0,1 0 0 0 0,-1 0 0 0 0,0 0 0 0 0,0 0 1 0 0,0 1-1 0 0,0-1 0 0 0,0 1 0 0 0,0 0 0 0 0,5 4 1 0 0,5 6 24 0 0,-9-10-16 0 0,-1 1 0 0 0,0 0-1 0 0,0 0 1 0 0,0 0 0 0 0,0 0 0 0 0,4 7-1 0 0,-6-9 13 0 0,-1 0 0 0 0,0 0 0 0 0,1 0-1 0 0,-1 0 1 0 0,0 0 0 0 0,0 0 0 0 0,0 0 0 0 0,0 0-1 0 0,0 1 1 0 0,0-1 0 0 0,0 0 0 0 0,0 0 0 0 0,-1 0-1 0 0,1 0 1 0 0,0 0 0 0 0,0 0 0 0 0,-1 0 0 0 0,1 0-1 0 0,-1 0 1 0 0,1 0 0 0 0,-1 0 0 0 0,0 0 0 0 0,1 0-1 0 0,-1 0 1 0 0,-1 1 0 0 0,-30 25 201 0 0,0-3-218 0 0,24-19 26 0 0,-16 16 115 0 0,23-20-145 0 0,-1 0 0 0 0,0 0 0 0 0,0 0 0 0 0,0 0-1 0 0,0-1 1 0 0,0 1 0 0 0,0-1 0 0 0,0 1-1 0 0,0-1 1 0 0,0 0 0 0 0,0 1 0 0 0,-4-2 0 0 0,6 1-21 0 0,-1 1-78 0 0,1-1 89 0 0,0 0-1 0 0,-1 1 1 0 0,1-1 0 0 0,0 1 0 0 0,0-1 0 0 0,-1 1 0 0 0,1-1 0 0 0,0 0 0 0 0,0 1 0 0 0,0-1-1 0 0,-1 1 1 0 0,1-1 0 0 0,0 1 0 0 0,0-1 0 0 0,0 1 0 0 0,0-1 0 0 0,0 1 0 0 0,0-1 0 0 0,0 1-1 0 0,0-1 1 0 0,0 1 0 0 0,0-1 0 0 0,0 1 0 0 0,1-1 0 0 0,-1 1 0 0 0,0-1 0 0 0,0 1 0 0 0,0-1-1 0 0,1 0 1 0 0,-1 1 0 0 0,0-1 0 0 0,0 1 0 0 0,1-1 0 0 0,0 1 0 0 0,10 5-2 0 0,-1 0 0 0 0,1 0 0 0 0,-1 1 0 0 0,10 9-1 0 0,-1 9 0 0 0,5 7 6 0 0,-23-31 1 0 0,0 0 0 0 0,1 1 1 0 0,-1-1-1 0 0,0 1 0 0 0,0-1 0 0 0,0 1 0 0 0,0-1 1 0 0,-1 1-1 0 0,1 0 0 0 0,0 0 0 0 0,-1-1 1 0 0,1 1-1 0 0,0 2 0 0 0,1 9 4 0 0,6 20-2 0 0,-7-29-2 0 0,1 9 25 0 0,-3 1-14 0 0,-1 23 116 0 0,-1 0 0 0 0,-9 48 0 0 0,7-69 20 0 0,0 0 0 0 0,0-1 0 0 0,-2 1 0 0 0,-8 15 0 0 0,10-23-27 0 0,0-1 0 0 0,0 0-1 0 0,0-1 1 0 0,-1 1 0 0 0,0-1-1 0 0,0 0 1 0 0,0 0 0 0 0,-1-1-1 0 0,-12 8 1 0 0,-5 7 185 0 0,20-16-253 0 0,1-1 0 0 0,-1 0 1 0 0,1 0-1 0 0,-1 0 0 0 0,0 0 1 0 0,0-1-1 0 0,-7 4 0 0 0,-9 1 117 0 0,0 0-1 0 0,-1-2 1 0 0,0 0-1 0 0,0-1 1 0 0,0-2-1 0 0,0 0 1 0 0,0-1-1 0 0,-1-1 1 0 0,1-1-1 0 0,-23-4 1 0 0,17 2-957 0 0,-46-5 2244 0 0,49 6-4693 0 0,1 2-4238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6:18.5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6 305 2369 0 0,'-6'-1'6674'0'0,"12"-2"-6515"0"0,11-3-63 0 0,0 0-1 0 0,34-6 1 0 0,-39 11-42 0 0,-8 0-38 0 0,1 1 1 0 0,-1-1-1 0 0,0 1 0 0 0,1-1 0 0 0,-1-1 1 0 0,1 1-1 0 0,-1-1 0 0 0,0 1 1 0 0,0-1-1 0 0,6-4 0 0 0,-7 4-10 0 0,1 1 0 0 0,-1 0 0 0 0,1 0 1 0 0,-1 0-1 0 0,1 1 0 0 0,-1-1 0 0 0,5 0 0 0 0,5 0 2 0 0,-5-1 1 0 0,0 1 0 0 0,0-2 0 0 0,-1 1 0 0 0,1-1 0 0 0,12-6 0 0 0,-15 6-7 0 0,0 1 0 0 0,0 0 1 0 0,0 0-1 0 0,0 1 1 0 0,1-1-1 0 0,-1 1 0 0 0,0 0 1 0 0,1 1-1 0 0,-1-1 0 0 0,0 1 1 0 0,7 1-1 0 0,-4-1 1 0 0,-1-1 0 0 0,1 1 0 0 0,0-1 0 0 0,12-3-1 0 0,17-4 3 0 0,-30 7-13 0 0,0 0 1 0 0,-1-1-1 0 0,1 1 1 0 0,-1-1-1 0 0,1 0 1 0 0,7-5-1 0 0,-7 4 2 0 0,1 1-1 0 0,-1-1 1 0 0,0 1-1 0 0,1 0 0 0 0,-1 1 1 0 0,13-2-1 0 0,9-1 4 0 0,4 0 3 0 0,9-1 0 0 0,-24 1 0 0 0,1 1 0 0 0,27-2 0 0 0,8 0 0 0 0,-20-3 0 0 0,-32 6 1 0 0,-2 2 6 0 0,4-1 9 0 0,6-2-4 0 0,1 1 0 0 0,-1 0 0 0 0,21-1 0 0 0,12-6 747 0 0,-43 9-641 0 0,0 1 1 0 0,1-1-1 0 0,-1 0 0 0 0,1 0 0 0 0,-1 0 1 0 0,1 0-1 0 0,-1 0 0 0 0,0 0 1 0 0,1 0-1 0 0,-1-1 0 0 0,1 1 0 0 0,-1 0 1 0 0,0 0-1 0 0,1 0 0 0 0,-1 0 1 0 0,1 0-1 0 0,-1-1 0 0 0,0 1 1 0 0,1 0-1 0 0,-1 0 0 0 0,0-1 0 0 0,1 1 1 0 0,-1 0-1 0 0,0 0 0 0 0,1-1 1 0 0,-1 1-1 0 0,0 0 0 0 0,0-1 0 0 0,1 1 1 0 0,-1-1-1 0 0,0 1 0 0 0,0 0 1 0 0,0-1-1 0 0,1 1 0 0 0,-1 0 1 0 0,0-1-1 0 0,0 1 0 0 0,0-1 0 0 0,0 1 1 0 0,0-1-1 0 0,0 1 0 0 0,0 0 1 0 0,0-1-1 0 0,0 1 0 0 0,0-1 1 0 0,0 1-1 0 0,0-1 0 0 0,0 1 0 0 0,-1 0 1 0 0,1-1-1 0 0,0 1 0 0 0,0-1 1 0 0,0 1-1 0 0,0 0 0 0 0,-1-1 0 0 0,1 1 1 0 0,0 0-1 0 0,-1-1 0 0 0,1 1 1 0 0,-1-1-1 0 0,-11-14 3647 0 0,4 9-4561 0 0,-39-19 1047 0 0,15 8-250 0 0,25 13 30 0 0,6 4-29 0 0,1 0 1 0 0,0 0-1 0 0,0 0 1 0 0,-1 0-1 0 0,1 0 1 0 0,0 0-1 0 0,-1 0 1 0 0,1 1-1 0 0,0-1 1 0 0,-1 0-1 0 0,1-1 1 0 0,0 1-1 0 0,0 0 1 0 0,-1 0-1 0 0,1 0 1 0 0,0 0 0 0 0,-1 0-1 0 0,1 0 1 0 0,0 0-1 0 0,0 0 1 0 0,-1 0-1 0 0,1-1 1 0 0,0 1-1 0 0,-1 0 1 0 0,1 0-1 0 0,0 0 1 0 0,0-1-1 0 0,0 1 1 0 0,-1 0-1 0 0,1 0 1 0 0,0-1-1 0 0,0 1 1 0 0,0 0-1 0 0,-1-1 1 0 0,-9-7 6 0 0,9 7 7 0 0,0-1-1 0 0,-1 1 1 0 0,1 0 0 0 0,-1 0 0 0 0,0 0-1 0 0,1 0 1 0 0,-1 0 0 0 0,0 0 0 0 0,0 0-1 0 0,0 1 1 0 0,1-1 0 0 0,-1 1 0 0 0,0-1-1 0 0,0 1 1 0 0,-3 0 0 0 0,4 0-21 0 0,16 1-2443 0 0,-4 1 2376 0 0,-1 0 0 0 0,1 0 0 0 0,0 1-1 0 0,-1 1 1 0 0,12 5 0 0 0,29 9 8 0 0,-44-16 37 0 0,0 1 1 0 0,-1 0-1 0 0,13 7 0 0 0,13 6-65 0 0,-32-16 170 0 0,0 0 0 0 0,0 0 0 0 0,-1 0 1 0 0,1 0-1 0 0,0 0 0 0 0,0 1 0 0 0,0-1 0 0 0,-1 0 0 0 0,1 0 0 0 0,0 0 0 0 0,0 0 0 0 0,0 1 0 0 0,-1-1 0 0 0,1 0 0 0 0,0 0 0 0 0,0 0 0 0 0,0 1 0 0 0,0-1 1 0 0,0 0-1 0 0,0 0 0 0 0,0 0 0 0 0,-1 1 0 0 0,1-1 0 0 0,0 0 0 0 0,0 0 0 0 0,0 1 0 0 0,0-1 0 0 0,0 0 0 0 0,0 0 0 0 0,0 1 0 0 0,0-1 0 0 0,0 0 0 0 0,0 0 1 0 0,0 1-1 0 0,0-1 0 0 0,1 0 0 0 0,-1 0 0 0 0,0 1 0 0 0,0-1 0 0 0,0 0 0 0 0,0 0 0 0 0,0 1 0 0 0,0-1 0 0 0,1 0 0 0 0,-1 0 0 0 0,0 0 79 0 0,0 1-79 0 0,0-1 0 0 0,1 0 0 0 0,-1 0 0 0 0,0 0 0 0 0,0 0 0 0 0,0 0 0 0 0,1 1 0 0 0,-1-1 0 0 0,0 0 0 0 0,0 0 0 0 0,1 0 0 0 0,-1 0 0 0 0,0 0 0 0 0,0 0 1 0 0,1 0-1 0 0,-1 0 0 0 0,0 0 0 0 0,0 0 0 0 0,1 0 0 0 0,-1 0 0 0 0,-6 7-545 0 0,-15 15 523 0 0,-8 9-59 0 0,24-26-712 0 0,1-1-1 0 0,-1 1 1 0 0,0-1-1 0 0,-9 6 1 0 0,-2 2-5610 0 0,13-9 5482 0 0,2 0 653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6:44.5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50 933 1688 0 0,'0'0'4531'0'0,"-1"25"-3248"0"0,-8 36-289 0 0,3 0 0 0 0,3 121 0 0 0,5-122-252 0 0,-5 61 1 0 0,-2 16 176 0 0,-3 165 147 0 0,1-205-724 0 0,2-51-282 0 0,2 0-1 0 0,4 51 1 0 0,5 58 52 0 0,-8-90 116 0 0,-1-17 48 0 0,2 27 83 0 0,-1-35-239 0 0,2 0 1 0 0,6 45-1 0 0,-4-18-13 0 0,-1-17 41 0 0,11 98 646 0 0,-4-87-651 0 0,-4-27-51 0 0,2 44 1 0 0,-4-37 35 0 0,12 67 0 0 0,-4-46 48 0 0,12 67 263 0 0,-21-124-443 0 0,0 1 1 0 0,1-1 0 0 0,-1 0 0 0 0,1 0 0 0 0,4 6-1 0 0,4 15 18 0 0,-10-25 10 0 0,9 20-64 0 0,32 51-175 0 0,-36-65 215 0 0,-1 0-1 0 0,1-1 0 0 0,0 0 0 0 0,0 0 1 0 0,0 0-1 0 0,1 0 0 0 0,8 5 0 0 0,8 10 5 0 0,38 26-196 0 0,-56-46 179 0 0,-1 1 0 0 0,1-2 0 0 0,0 1 0 0 0,-1 0 0 0 0,1-1-1 0 0,0 1 1 0 0,0-1 0 0 0,0 0 0 0 0,0-1 0 0 0,6 0 0 0 0,3 0-11 0 0,-5 0-17 0 0,1-1 1 0 0,0 0-1 0 0,-1 0 1 0 0,1-1-1 0 0,-1 0 0 0 0,0-1 1 0 0,0 0-1 0 0,0 0 1 0 0,14-11-1 0 0,4-11-97 0 0,-22 21 133 0 0,1 1 0 0 0,-1-1 0 0 0,0 1 1 0 0,-1-1-1 0 0,1 0 0 0 0,3-7 0 0 0,-1 0-1 0 0,0 4-9 0 0,14-13-116 0 0,-13 10 82 0 0,0 1 1 0 0,0-1-1 0 0,11-10 0 0 0,-11 12 38 0 0,-1 2-5 0 0,-5 5 15 0 0,-1 1 1 0 0,1-1 0 0 0,0 1 0 0 0,-1-1-1 0 0,1 1 1 0 0,0-1 0 0 0,0 1 0 0 0,0 0-1 0 0,0-1 1 0 0,0 1 0 0 0,1-1 0 0 0,1-1-24 0 0,5-13-29 0 0,10-16 38 0 0,-15 28 20 0 0,-1 0 0 0 0,1-1 0 0 0,-1 1 0 0 0,-1 0 0 0 0,1-1 0 0 0,0 1 0 0 0,0-8 0 0 0,8-15 19 0 0,-5 13 17 0 0,0-1 0 0 0,-1 1-1 0 0,-1-1 1 0 0,0 0 0 0 0,-1 0 0 0 0,1-21 0 0 0,2-17 64 0 0,23-87 0 0 0,-4 23-72 0 0,-12 29 71 0 0,-8 42-117 0 0,3-57 1 0 0,-1-293 139 0 0,2 60 111 0 0,-8 284-224 0 0,2 1 0 0 0,12-66 0 0 0,-12 97 36 0 0,0 0 1 0 0,-1-1 0 0 0,-3-31 0 0 0,0 2 80 0 0,-5-274 231 0 0,-16 143-242 0 0,4 58-10 0 0,2 21-29 0 0,13 71-74 0 0,-3-31 122 0 0,-15-61 0 0 0,-15-9 8 0 0,23 80-58 0 0,-28-69 0 0 0,33 96-56 0 0,-31-70 115 0 0,26 53-58 0 0,7 26-50 0 0,6 13-28 0 0,0 1 0 0 0,0 0 1 0 0,0-1-1 0 0,0 1 0 0 0,-1 0 0 0 0,1 0 0 0 0,-1 0 0 0 0,-1-2 0 0 0,0 0 13 0 0,-1-1-1 0 0,1 1 1 0 0,0-1-1 0 0,0 0 0 0 0,1 0 1 0 0,-1 0-1 0 0,-2-8 0 0 0,4 9 15 0 0,-1-1 0 0 0,0 0 1 0 0,0 0-1 0 0,-1 1 0 0 0,1 0 0 0 0,-1-1 0 0 0,0 1 0 0 0,0 0 0 0 0,-6-6 0 0 0,-2 1 494 0 0,9 6-445 0 0,-1 1 0 0 0,1-1 0 0 0,0 1 0 0 0,-1 0 0 0 0,0 0 0 0 0,1 0 0 0 0,-1 1-1 0 0,0-1 1 0 0,0 1 0 0 0,0-1 0 0 0,0 1 0 0 0,0 0 0 0 0,0 0 0 0 0,0 0 0 0 0,-5 0 0 0 0,2 1-30 0 0,0-1 1 0 0,0 1-1 0 0,-1-1 1 0 0,-8-3-1 0 0,8 2-37 0 0,0 0 0 0 0,1 1 0 0 0,-1 0 0 0 0,-12 0 0 0 0,15 2-31 0 0,1 0 1 0 0,-1 0 0 0 0,0 0-1 0 0,1 1 1 0 0,-1 0-1 0 0,1 0 1 0 0,0 0-1 0 0,-1 0 1 0 0,1 0-1 0 0,-3 3 1 0 0,-17 11-304 0 0,14-10 203 0 0,-1 2 0 0 0,2-1 0 0 0,-1 1 0 0 0,1 1 0 0 0,0-1 0 0 0,0 1 0 0 0,-7 13 0 0 0,7-12 206 0 0,2-2-123 0 0,-2 11-133 0 0,1-3 170 0 0,-2 17 0 0 0,7-28 0 0 0,0 4-17 0 0,3-4-7 0 0,-6 41 8 0 0,-2 13-15 0 0,5-9 38 0 0,2-37-8 0 0,0-5-11 0 0,0 16-54 0 0,2 18 60 0 0,2 76 123 0 0,-3-93-100 0 0,5 18-17 0 0,-7-47 1 0 0,1 7 0 0 0,-3 15 537 0 0,3-18-500 0 0,0 1 0 0 0,0-1 0 0 0,0 0 0 0 0,0 0 0 0 0,0 0 0 0 0,0 1 0 0 0,0-1 0 0 0,0 0 0 0 0,-1 0 0 0 0,1 0-1 0 0,0 1 1 0 0,0-1 0 0 0,0 0 0 0 0,0 0 0 0 0,-1 0 0 0 0,1 0 0 0 0,0 0 0 0 0,0 1 0 0 0,0-1 0 0 0,-1 0 0 0 0,1 0 0 0 0,0 0 0 0 0,0 0-1 0 0,0 0 1 0 0,-1 0 0 0 0,1 0 0 0 0,0 0 0 0 0,0 0 0 0 0,-1 0 0 0 0,1 0 0 0 0,0 0 0 0 0,0 0 0 0 0,-1 0 0 0 0,-1-1 154 0 0,0-1 0 0 0,-1 1 0 0 0,1-1-1 0 0,0 1 1 0 0,0-1 0 0 0,0 0 0 0 0,0 0 0 0 0,-2-2 0 0 0,-3-4-629 0 0,-79-84 669 0 0,89 95-1277 0 0,13 20 1105 0 0,4 9-65 0 0,-17-27 6 0 0,1 0 0 0 0,-1 0-1 0 0,1-1 1 0 0,0 1 0 0 0,0-1-1 0 0,6 5 1 0 0,2 1 1 0 0,44 53 142 0 0,-56-63-168 0 0,1 0 0 0 0,-1 1 0 0 0,0-1 0 0 0,0 0 0 0 0,1 1 0 0 0,-1-1 0 0 0,0 0 0 0 0,1 0 0 0 0,-1 1 0 0 0,1-1 0 0 0,-1 0 0 0 0,0 0 0 0 0,1 0 0 0 0,-1 1 0 0 0,1-1 0 0 0,-1 0 0 0 0,0 0 0 0 0,1 0 0 0 0,-1 0 0 0 0,1 0 0 0 0,-1 0 0 0 0,1 0 0 0 0,-1 0 0 0 0,1 0 0 0 0,-1 0 0 0 0,0 0 0 0 0,1 0 0 0 0,-1 0 0 0 0,1 0 0 0 0,-1-1 0 0 0,1 1 0 0 0,-1 0 0 0 0,0 0 0 0 0,1 0 0 0 0,0-1 0 0 0,15-19-336 0 0,-10 13 352 0 0,52-60 42 0 0,-43 47 70 0 0,-13 16-75 0 0,0 1 0 0 0,0 0-1 0 0,0 1 1 0 0,1-1-1 0 0,-1 0 1 0 0,1 1-1 0 0,-1-1 1 0 0,1 1-1 0 0,5-4 1 0 0,3 0-66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3:51.0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 2713 0 0,'0'0'-184'0'0,"3"0"-745"0"0,-1 0 585 0 0,-1 0 16 0 0,1 0-160 0 0</inkml:trace>
  <inkml:trace contextRef="#ctx0" brushRef="#br0" timeOffset="1">217 0 4977 0 0,'0'0'-56'0'0,"3"0"-912"0"0,-2 0 800 0 0,2 0-584 0 0,-1 0 472 0 0,-1 0 280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7:17.8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 1 1296 0 0,'-6'255'8379'0'0,"5"153"-2843"0"0,8-302-7399 0 0,-7-101 69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7:18.3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158 0 3249 0 0,'0'0'9968'0'0,"-10"7"-9605"0"0,0 3-204 0 0,1 2 0 0 0,1-1-1 0 0,0 1 1 0 0,-13 25 0 0 0,-62 118 1666 0 0,76-133-2929 0 0,5-15-348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7:18.9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46 11130 0 0,'0'0'7341'0'0,"8"-1"-6981"0"0,113-27 700 0 0,-108 24-1023 0 0,0 1-1 0 0,0 0 1 0 0,0 0 0 0 0,0 1 0 0 0,1 1-1 0 0,-1 1 1 0 0,0 0 0 0 0,20 2 0 0 0,-16 0-834 0 0,-11 0 136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7:38.1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19 221 2296 0 0,'-17'-4'9634'0'0,"16"2"-9126"0"0,1-10 4260 0 0,5-3-7179 0 0,-4 11 2413 0 0,1-3 2 0 0,1 0 1 0 0,0-1-1 0 0,1 1 0 0 0,0 0 1 0 0,0 1-1 0 0,7-11 0 0 0,13-15-9 0 0,-19 25 2 0 0,-1 0 0 0 0,1 0-1 0 0,1 1 1 0 0,-1 0-1 0 0,10-9 1 0 0,28-10-409 0 0,-39 23 294 0 0,1-1 0 0 0,0 0-1 0 0,0 1 1 0 0,0 0 0 0 0,0 0 0 0 0,1 1 0 0 0,-1 0 0 0 0,0-1 0 0 0,1 2 0 0 0,5-1 0 0 0,-7 1-15 0 0,1 0 1 0 0,-1 1-1 0 0,0-1 0 0 0,0 1 1 0 0,0 0-1 0 0,0 0 0 0 0,0 1 1 0 0,0-1-1 0 0,0 1 1 0 0,0 0-1 0 0,0 0 0 0 0,-1 0 1 0 0,5 4-1 0 0,-2-1 86 0 0,0 0 0 0 0,-1 0-1 0 0,0 1 1 0 0,0 0 0 0 0,0 0 0 0 0,7 13-1 0 0,-5-4 148 0 0,0-1 0 0 0,-1 1 1 0 0,0 0-1 0 0,-1 1 0 0 0,-1-1 0 0 0,3 25 0 0 0,2 32 676 0 0,-3 0-1 0 0,-4 98 1 0 0,-4-146-555 0 0,-1 0 0 0 0,-1 0 0 0 0,-8 25 0 0 0,10-40-53 0 0,-1 0 0 0 0,0 0 0 0 0,-1 0 0 0 0,0-1-1 0 0,-1 1 1 0 0,1-1 0 0 0,-2 0 0 0 0,1 0-1 0 0,-1-1 1 0 0,-12 13 0 0 0,11-14 40 0 0,1-1 0 0 0,-2 0 0 0 0,1 0 0 0 0,0-1 0 0 0,-1 0 0 0 0,0 0 0 0 0,0-1-1 0 0,0 0 1 0 0,0-1 0 0 0,0 1 0 0 0,-1-1 0 0 0,1-1 0 0 0,-13 1 223 0 0,19-2-362 0 0,1 0 0 0 0,0 0 0 0 0,-1 0-1 0 0,1-1 1 0 0,-1 1 0 0 0,1 0 0 0 0,0-1 0 0 0,-1 1 0 0 0,1-1 0 0 0,0 1 0 0 0,0-1 0 0 0,-1 0 0 0 0,1 1-1 0 0,0-1 1 0 0,-2-2 0 0 0,0 2-3 0 0,-1-1 8 0 0,-1-1-1 0 0,1 1 1 0 0,0-1-1 0 0,0 0 1 0 0,0 0-1 0 0,0 0 1 0 0,0 0-1 0 0,-6-8 1 0 0,8 8-97 0 0,0 0 0 0 0,0 0 0 0 0,1-1-1 0 0,-1 1 1 0 0,1-1 0 0 0,0 1 0 0 0,0 0 0 0 0,0-1 0 0 0,1 0 0 0 0,-1 1 0 0 0,1-1 0 0 0,0-7 0 0 0,0 9 14 0 0,0-1 1 0 0,0 0-1 0 0,0 1 1 0 0,0-1-1 0 0,1 0 1 0 0,-1 1-1 0 0,1-1 1 0 0,0 1-1 0 0,-1-1 1 0 0,3-2-1 0 0,-2 3 5 0 0,0 0-1 0 0,0-1 0 0 0,-1 1 0 0 0,1 0 1 0 0,0 0-1 0 0,-1-1 0 0 0,0 1 0 0 0,0 0 1 0 0,1-1-1 0 0,-1-2 0 0 0,1 2-17 0 0,0-1-1 0 0,1 1 0 0 0,-1 0 1 0 0,1 0-1 0 0,0-1 0 0 0,0 2 1 0 0,5-7-1 0 0,-2 2-81 0 0,-3 4 52 0 0,0 1 1 0 0,0 0-1 0 0,0 0 0 0 0,1 0 1 0 0,-1 0-1 0 0,0 0 1 0 0,1 1-1 0 0,0-1 1 0 0,-1 1-1 0 0,1-1 0 0 0,0 1 1 0 0,-1 0-1 0 0,5-1 1 0 0,0 0-128 0 0,0 1 0 0 0,-1-1 0 0 0,1 1 0 0 0,11 0 0 0 0,-15 1 169 0 0,0 1 0 0 0,0-1 0 0 0,0 0 0 0 0,0 1-1 0 0,0 0 1 0 0,0-1 0 0 0,0 1 0 0 0,0 0-1 0 0,5 3 1 0 0,0 0-9 0 0,0-2-34 0 0,-6 2-4 0 0,1 0 41 0 0,0 0 0 0 0,0-1-1 0 0,0 1 1 0 0,1-1 0 0 0,3 4-1 0 0,14 13-127 0 0,14 25-25 0 0,-33-43 138 0 0,6 11-191 0 0,-5 0 203 0 0,9 19 7 0 0,16 35 145 0 0,-24-60-101 0 0,-4-6-20 0 0,0 0 0 0 0,1 0 0 0 0,-1 0 0 0 0,1 0 0 0 0,-1 0 0 0 0,1 0 1 0 0,-1 0-1 0 0,1 0 0 0 0,0-1 0 0 0,-1 1 0 0 0,1 0 0 0 0,0 0 0 0 0,0-1 0 0 0,-1 1 0 0 0,1 0 0 0 0,0-1 0 0 0,0 1 1 0 0,2 0-1 0 0,22 11 274 0 0,-17-8-74 0 0,-4-3-54 0 0,1 1-1 0 0,0-1 1 0 0,-1 1-1 0 0,1-1 1 0 0,0 0-1 0 0,-1-1 1 0 0,1 1-1 0 0,0-1 1 0 0,8-1-1 0 0,-5 1-78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7:44.9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1 836 3553 0 0,'0'0'6731'0'0,"2"-6"-6498"0"0,9-10-148 0 0,2 1 1 0 0,0 1-1 0 0,0 0 0 0 0,16-12 1 0 0,6-8-12 0 0,385-362 62 0 0,-381 360-134 0 0,27-24-201 0 0,2 2 1 0 0,125-81 0 0 0,-163 118-3711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7:45.5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92 0 6329 0 0,'0'0'926'0'0,"-3"3"-2184"0"0,-4 14 1670 0 0,1 0-1 0 0,0 1 1 0 0,-5 30-1 0 0,2-8 137 0 0,-10 25 110 0 0,-10 49 703 0 0,29-114-1360 0 0,-1 1 1 0 0,1-1-1 0 0,0 1 0 0 0,0-1 0 0 0,0 1 0 0 0,0-1 1 0 0,-1 1-1 0 0,1-1 0 0 0,0 1 0 0 0,0-1 1 0 0,0 1-1 0 0,0-1 0 0 0,0 1 0 0 0,1 0 0 0 0,-1-1 1 0 0,0 1-1 0 0,0-1 0 0 0,0 1 0 0 0,0-1 1 0 0,0 1-1 0 0,1-1 0 0 0,-1 1 0 0 0,0-1 0 0 0,1 1 1 0 0,-1-1-1 0 0,0 0 0 0 0,1 1 0 0 0,0 0 1 0 0,0-1-6 0 0,0 0 0 0 0,-1 0 0 0 0,1 0 0 0 0,0 0 0 0 0,0 0 0 0 0,0 0 0 0 0,0-1 0 0 0,0 1 0 0 0,-1 0 0 0 0,1 0 0 0 0,0-1 0 0 0,0 1 0 0 0,0-1 0 0 0,-1 1 0 0 0,1-1 0 0 0,1 0 0 0 0,38-32-161 0 0,-31 24 174 0 0,13-11-12 0 0,2 1-1 0 0,0 1 1 0 0,27-16 0 0 0,-46 32-277 0 0,-1 1 0 0 0,0-1 1 0 0,1 1-1 0 0,0 0 0 0 0,-1 0 1 0 0,8-1-1 0 0,6 0-217 0 0,-7-1 65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7:46.4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24 254 6761 0 0,'-14'-6'5244'0'0,"9"-11"-4864"0"0,4 12-422 0 0,0 1 0 0 0,0-1 0 0 0,0 1 0 0 0,1-1 0 0 0,0 1 0 0 0,0-1 0 0 0,0 1 0 0 0,1-1 0 0 0,-1 1-1 0 0,1-1 1 0 0,0 1 0 0 0,0 0 0 0 0,1-1 0 0 0,-1 1 0 0 0,1 0 0 0 0,0 0 0 0 0,4-6 0 0 0,4-5-272 0 0,2 0 1 0 0,-1 1-1 0 0,2 0 1 0 0,0 1-1 0 0,24-18 0 0 0,-30 26 166 0 0,1 0 0 0 0,-1 0 0 0 0,1 1 0 0 0,0 0 0 0 0,0 0 0 0 0,1 1 0 0 0,-1 0 0 0 0,1 0 0 0 0,-1 1 0 0 0,1 0 0 0 0,0 1 0 0 0,0 0 0 0 0,15 0 0 0 0,-21 1 154 0 0,1 0 1 0 0,0 1-1 0 0,-1 0 1 0 0,1-1-1 0 0,-1 1 1 0 0,1 1-1 0 0,-1-1 1 0 0,1 0-1 0 0,-1 1 1 0 0,0 0-1 0 0,0-1 1 0 0,0 1-1 0 0,0 0 1 0 0,0 1-1 0 0,0-1 1 0 0,0 1-1 0 0,-1-1 1 0 0,1 1-1 0 0,-1 0 1 0 0,0 0-1 0 0,0 0 1 0 0,0 0-1 0 0,0 0 1 0 0,0 0-1 0 0,-1 1 1 0 0,1-1-1 0 0,-1 0 1 0 0,2 8 0 0 0,-1 0 249 0 0,0-1 0 0 0,-1 1 0 0 0,0 0 1 0 0,0 0-1 0 0,-2 0 0 0 0,1 0 0 0 0,-1 0 1 0 0,-4 16-1 0 0,-24 89 751 0 0,24-101-924 0 0,-1 1 0 0 0,0-1 0 0 0,-1 0 0 0 0,-1 0 0 0 0,-11 16 0 0 0,10-18-6 0 0,-2 1 0 0 0,1-1-1 0 0,-1-1 1 0 0,-15 13-1 0 0,0-2 67 0 0,17-15-40 0 0,1 0 0 0 0,-1 0-1 0 0,0-1 1 0 0,0 0 0 0 0,-1-1-1 0 0,0 0 1 0 0,-20 9-1 0 0,28-14-82 0 0,1-1 0 0 0,-1 1 0 0 0,0-1 0 0 0,0 1-1 0 0,1-1 1 0 0,-1 0 0 0 0,0 0 0 0 0,0 0-1 0 0,1 0 1 0 0,-1 0 0 0 0,0 0 0 0 0,0 0-1 0 0,1 0 1 0 0,-1-1 0 0 0,0 1 0 0 0,1-1 0 0 0,-1 1-1 0 0,0-1 1 0 0,1 0 0 0 0,-1 1 0 0 0,-2-3-1 0 0,3 2-71 0 0,-1-1 0 0 0,1 0 0 0 0,0 1 0 0 0,0-1 0 0 0,-1 0 0 0 0,1 0 0 0 0,1 0-1 0 0,-1 0 1 0 0,0 1 0 0 0,0-1 0 0 0,1 0 0 0 0,-1-1 0 0 0,1 1 0 0 0,0 0 0 0 0,-1-3-1 0 0,1-3-166 0 0,0-1 0 0 0,1 1 0 0 0,0-1 0 0 0,0 1 0 0 0,1-1 0 0 0,0 1 0 0 0,5-15 0 0 0,-6 22 200 0 0,1-7-62 0 0,1 1 0 0 0,1 0 0 0 0,-1 0 1 0 0,1 0-1 0 0,1 0 0 0 0,-1 0 0 0 0,1 1 0 0 0,8-9 0 0 0,-11 13 7 0 0,0 0-1 0 0,0 0 1 0 0,0 0-1 0 0,0 0 1 0 0,1 0-1 0 0,-1 1 1 0 0,0-1-1 0 0,1 1 0 0 0,-1-1 1 0 0,1 1-1 0 0,-1 0 1 0 0,1 0-1 0 0,0 0 1 0 0,-1 1-1 0 0,1-1 1 0 0,0 0-1 0 0,0 1 0 0 0,-1 0 1 0 0,1 0-1 0 0,0 0 1 0 0,5 0-1 0 0,-3 1 79 0 0,0-1 0 0 0,-1 1 0 0 0,1 0 0 0 0,0 0 0 0 0,-1 1 0 0 0,1-1 0 0 0,-1 1 0 0 0,1 0 0 0 0,7 5 0 0 0,39 30 1146 0 0,-27-19-685 0 0,7 6 352 0 0,-2 1 0 0 0,28 30-1 0 0,-38-35-240 0 0,-17-19-614 0 0,-1 0-1 0 0,0 0 1 0 0,0 0 0 0 0,1 0-1 0 0,-1 0 1 0 0,0 0 0 0 0,1-1-1 0 0,-1 1 1 0 0,1-1-1 0 0,-1 1 1 0 0,1-1 0 0 0,-1 1-1 0 0,1-1 1 0 0,0 0 0 0 0,-1 0-1 0 0,1 0 1 0 0,-1 0-1 0 0,1 0 1 0 0,0 0 0 0 0,-1 0-1 0 0,4-1 1 0 0,7-3-31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7:50.8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1 101 3081 0 0,'0'0'4918'0'0,"1"-12"-5866"0"0,0 8 890 0 0,1 0 1 0 0,0 0-1 0 0,0 0 1 0 0,0 0-1 0 0,0 1 1 0 0,0-1-1 0 0,1 1 0 0 0,-1 0 1 0 0,1-1-1 0 0,0 1 1 0 0,0 0-1 0 0,6-3 1 0 0,-2 0-62 0 0,0 0 0 0 0,0 1-1 0 0,15-8 1 0 0,-20 12 51 0 0,1-1-1 0 0,0 1 1 0 0,0 0-1 0 0,0 0 0 0 0,0 0 1 0 0,1 0-1 0 0,-1 1 0 0 0,0-1 1 0 0,0 1-1 0 0,0 0 1 0 0,0 0-1 0 0,1 0 0 0 0,-1 0 1 0 0,5 2-1 0 0,-6-2 56 0 0,-1 0 0 0 0,1 1 0 0 0,-1 0 0 0 0,1-1 0 0 0,-1 1 0 0 0,1 0 0 0 0,-1 0 0 0 0,1 0 0 0 0,-1 0 0 0 0,0 0 0 0 0,1 0 0 0 0,-1 0 0 0 0,0 1 0 0 0,0-1 0 0 0,0 0 0 0 0,0 1 0 0 0,0-1 0 0 0,0 0 0 0 0,0 3 0 0 0,0-1 89 0 0,1 0 0 0 0,-2 1 0 0 0,1-1 0 0 0,0 1 0 0 0,-1-1 0 0 0,1 1 0 0 0,-1-1 0 0 0,0 7 0 0 0,-2 1 238 0 0,1 1 1 0 0,-2-1-1 0 0,1 0 0 0 0,-7 17 0 0 0,-13 22 177 0 0,-35 60 0 0 0,10-24-177 0 0,45-82-311 0 0,1-3-35 0 0,1-1-71 0 0,1 0 84 0 0,-1 0 1 0 0,0 0-1 0 0,0 1 0 0 0,0-1 0 0 0,0 0 0 0 0,0 0 1 0 0,0 0-1 0 0,1 0 0 0 0,-1 0 0 0 0,0 0 0 0 0,0 1 0 0 0,0-1 1 0 0,0 0-1 0 0,0 0 0 0 0,1 0 0 0 0,-1 0 0 0 0,0 0 1 0 0,0 0-1 0 0,0 0 0 0 0,1 0 0 0 0,-1 0 0 0 0,0 0 1 0 0,0 0-1 0 0,0 0 0 0 0,0 0 0 0 0,1 0 0 0 0,-1 0 1 0 0,0 0-1 0 0,0 0 0 0 0,0 0 0 0 0,1 0 0 0 0,-1 0 1 0 0,0 0-1 0 0,0 0 0 0 0,0 0 0 0 0,1-1 0 0 0,15-3-176 0 0,-13 3 148 0 0,14-4-128 0 0,1 2 1 0 0,-1 0 0 0 0,32-2 0 0 0,76 13 41 0 0,-39-1 493 0 0,-71-7-259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7:51.9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60 155 4801 0 0,'-2'-1'4301'0'0,"2"1"-4320"0"0,0 0 0 0 0,0 0 0 0 0,-1 0 0 0 0,1-1 0 0 0,0 1-1 0 0,0 0 1 0 0,0 0 0 0 0,0 0 0 0 0,-1-1 0 0 0,1 1 0 0 0,0 0 0 0 0,0 0 0 0 0,0 0-1 0 0,0-1 1 0 0,0 1 0 0 0,0 0 0 0 0,-1 0 0 0 0,1-1 0 0 0,0 1 0 0 0,0 0 0 0 0,0 0-1 0 0,0-1 1 0 0,0 1 0 0 0,0 0 0 0 0,0 0 0 0 0,0-1 0 0 0,0 1 0 0 0,0 0-1 0 0,0 0 1 0 0,0-1 0 0 0,1 1 0 0 0,-1 0 0 0 0,0 0 0 0 0,0-1 0 0 0,0 1 0 0 0,0 0-1 0 0,0 0 1 0 0,0-1 0 0 0,1 1 0 0 0,-1 0 0 0 0,0 0 0 0 0,0 0 0 0 0,0 0-1 0 0,0-1 1 0 0,1 1 0 0 0,-1 0 0 0 0,17-26-179 0 0,2 2 0 0 0,0 0 0 0 0,33-31 0 0 0,-50 53 125 0 0,0 1 1 0 0,-1-1-1 0 0,1 1 0 0 0,0 0 1 0 0,0 0-1 0 0,-1 0 0 0 0,1 0 0 0 0,0 0 1 0 0,0 0-1 0 0,0 1 0 0 0,0-1 1 0 0,0 1-1 0 0,1-1 0 0 0,-1 1 1 0 0,0 0-1 0 0,3-1 0 0 0,-4 2 73 0 0,0-1-1 0 0,0 0 1 0 0,0 0-1 0 0,0 1 1 0 0,0-1-1 0 0,1 0 0 0 0,-1 1 1 0 0,0-1-1 0 0,0 1 1 0 0,0-1-1 0 0,-1 1 1 0 0,1 0-1 0 0,0-1 1 0 0,0 1-1 0 0,0 0 0 0 0,0 0 1 0 0,-1 0-1 0 0,1-1 1 0 0,0 1-1 0 0,-1 0 1 0 0,1 0-1 0 0,0 0 1 0 0,-1 0-1 0 0,1 0 0 0 0,-1 0 1 0 0,0 0-1 0 0,1 1 1 0 0,-1-1-1 0 0,0 2 1 0 0,2 14 351 0 0,-1 1-1 0 0,-1 0 1 0 0,0 0 0 0 0,-2-1 0 0 0,0 1 0 0 0,-1-1 0 0 0,-6 21-1 0 0,0 5-185 0 0,9-41-206 0 0,-1-1 1 0 0,1 0-1 0 0,0 0 1 0 0,0 1-1 0 0,0-1 0 0 0,0 0 1 0 0,0 0-1 0 0,0 1 0 0 0,0-1 1 0 0,0 0-1 0 0,0 0 1 0 0,1 1-1 0 0,-1-1 0 0 0,0 0 1 0 0,1 0-1 0 0,-1 0 1 0 0,1 0-1 0 0,-1 1 0 0 0,1-1 1 0 0,0 0-1 0 0,-1 0 0 0 0,3 2 1 0 0,-1-2 0 0 0,0 0 1 0 0,0 0-1 0 0,0 0 1 0 0,1 0-1 0 0,-1 0 1 0 0,0 0-1 0 0,1 0 1 0 0,-1-1-1 0 0,0 1 1 0 0,1-1-1 0 0,3 0 1 0 0,3 1 8 0 0,0 1 0 0 0,0-1 0 0 0,-1 1 0 0 0,13 5 0 0 0,-18-6 42 0 0,0 1 0 0 0,0-1 0 0 0,0 0 0 0 0,0 1 0 0 0,0 0 0 0 0,-1-1 0 0 0,1 1 0 0 0,-1 0 1 0 0,1 1-1 0 0,-1-1 0 0 0,0 0 0 0 0,0 1 0 0 0,0-1 0 0 0,0 1 0 0 0,2 4 0 0 0,-3-6 67 0 0,-1 1 0 0 0,1-1 0 0 0,-1 1 0 0 0,0-1 0 0 0,0 1 0 0 0,0-1 0 0 0,0 1 0 0 0,0-1 0 0 0,0 1 1 0 0,0 0-1 0 0,0-1 0 0 0,0 1 0 0 0,-1-1 0 0 0,1 1 0 0 0,-1-1 0 0 0,1 0 0 0 0,-1 1 0 0 0,0-1 0 0 0,-1 3 0 0 0,-21 25 1440 0 0,14-19-1049 0 0,1-1-174 0 0,0-1 1 0 0,0-1 0 0 0,0 1 0 0 0,-1-1-1 0 0,-16 9 1 0 0,-54 26 502 0 0,34-19-632 0 0,36-19-344 0 0,0 0 0 0 0,-1 0 1 0 0,-11 3-1 0 0,17-6-9 0 0,1 0 1 0 0,-1 0-1 0 0,1-1 0 0 0,-1 1 0 0 0,0-1 0 0 0,0 0 0 0 0,1 0 0 0 0,-1 0 1 0 0,0 0-1 0 0,1-1 0 0 0,-7-1 0 0 0,-2-6-1080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7:54.0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 1 4569 0 0,'0'0'9169'0'0,"-1"4"-9653"0"0,-6 30 660 0 0,-3 37 1 0 0,2-7-1660 0 0,6-48-1130 0 0,2-11 568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3:51.4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3401 0 0,'25'5'-168'0'0,"-23"-5"128"0"0</inkml:trace>
  <inkml:trace contextRef="#ctx0" brushRef="#br0" timeOffset="1">291 55 5465 0 0,'0'0'4266'0'0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7:55.3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1 210 4281 0 0,'-1'-5'6126'0'0,"4"-19"-5755"0"0,2 11-473 0 0,0 1-1 0 0,1-1 0 0 0,0 1 1 0 0,15-22-1 0 0,-11 22 38 0 0,0 0-1 0 0,0 0 1 0 0,14-12 0 0 0,-19 20 15 0 0,-1 0 0 0 0,1 1 0 0 0,0-1 0 0 0,0 1 0 0 0,0 0 0 0 0,0 0 0 0 0,1 0 0 0 0,-1 1 0 0 0,1 0 1 0 0,-1 0-1 0 0,9-1 0 0 0,-12 3 51 0 0,-1 0 0 0 0,1 0 0 0 0,0 0 0 0 0,-1 0 1 0 0,1 0-1 0 0,0 1 0 0 0,-1-1 0 0 0,1 1 0 0 0,-1-1 0 0 0,1 1 1 0 0,-1 0-1 0 0,1 0 0 0 0,-1 0 0 0 0,1-1 0 0 0,-1 1 0 0 0,0 0 1 0 0,0 1-1 0 0,1-1 0 0 0,-1 0 0 0 0,0 0 0 0 0,0 0 0 0 0,0 1 1 0 0,0-1-1 0 0,0 1 0 0 0,0-1 0 0 0,-1 0 0 0 0,1 1 0 0 0,0-1 1 0 0,-1 1-1 0 0,1 0 0 0 0,-1 1 0 0 0,2 5 173 0 0,0-1 0 0 0,0 1 0 0 0,-1 0 0 0 0,0 0 0 0 0,-1 8 0 0 0,0-2 22 0 0,-1 0 0 0 0,-1-1 0 0 0,0 1 0 0 0,-1-1-1 0 0,0 0 1 0 0,-1 0 0 0 0,-11 23 0 0 0,3-11 136 0 0,-2-1-1 0 0,-30 42 1 0 0,43-66-369 0 0,1 0 0 0 0,0 0-1 0 0,-1 1 1 0 0,1-1 0 0 0,0 0-1 0 0,-1 0 1 0 0,1 1 0 0 0,0-1 0 0 0,0 0-1 0 0,0 1 1 0 0,-1-1 0 0 0,1 0-1 0 0,0 0 1 0 0,0 1 0 0 0,0-1 0 0 0,-1 0-1 0 0,1 1 1 0 0,0-1 0 0 0,0 0-1 0 0,0 1 1 0 0,0-1 0 0 0,0 1-1 0 0,0-1 1 0 0,0 0 0 0 0,0 1 0 0 0,0-1-1 0 0,0 0 1 0 0,0 1 0 0 0,0-1-1 0 0,0 0 1 0 0,0 1 0 0 0,0-1 0 0 0,0 1-1 0 0,1-1 1 0 0,-1 0 0 0 0,0 1-1 0 0,0-1 1 0 0,0 0 0 0 0,1 0 0 0 0,-1 1-1 0 0,0-1 1 0 0,0 0 0 0 0,0 1-1 0 0,1-1 1 0 0,-1 0 0 0 0,0 0 0 0 0,1 0-1 0 0,-1 1 1 0 0,0-1 0 0 0,1 0-1 0 0,24 1-888 0 0,-18-1 906 0 0,0-1 1 0 0,0 1 0 0 0,0 0 0 0 0,0 1-1 0 0,0 0 1 0 0,0 0 0 0 0,0 0 0 0 0,0 1 0 0 0,0 0-1 0 0,-1 0 1 0 0,1 1 0 0 0,-1 0 0 0 0,1 0 0 0 0,-1 0-1 0 0,0 1 1 0 0,0 0 0 0 0,-1 0 0 0 0,1 1-1 0 0,-1-1 1 0 0,0 1 0 0 0,0 1 0 0 0,0-1 0 0 0,-1 0-1 0 0,0 1 1 0 0,0 0 0 0 0,4 9 0 0 0,-6-12 218 0 0,0 1 1 0 0,-1 0-1 0 0,0-1 1 0 0,0 1-1 0 0,0 0 1 0 0,0 0-1 0 0,0 0 1 0 0,-1 0-1 0 0,0 0 1 0 0,0 0-1 0 0,0 0 1 0 0,0 0-1 0 0,0-1 1 0 0,-1 1-1 0 0,0 0 1 0 0,0 0-1 0 0,0 0 1 0 0,0 0-1 0 0,-1-1 1 0 0,1 1-1 0 0,-5 6 1 0 0,2-4 35 0 0,-1-1 0 0 0,0 0 0 0 0,0 0 1 0 0,0 0-1 0 0,-1-1 0 0 0,1 1 0 0 0,-1-1 0 0 0,0-1 0 0 0,0 1 0 0 0,-1-1 0 0 0,-10 4 1 0 0,-97 33-94 0 0,108-39-696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8:03.6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 14 6481 0 0,'-15'-14'7818'0'0,"47"45"-7782"0"0,53 66 0 0 0,-37-40 85 0 0,-36-42-162 0 0,1-1 0 0 0,0-1 0 0 0,30 22 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8:04.0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250 25 1384 0 0,'-2'-24'15551'0'0,"2"23"-15313"0"0,-26 33 149 0 0,-75 91 232 0 0,-11 12-862 0 0,112-135 66 0 0,-1 1 1 0 0,0 0-1 0 0,0 0 1 0 0,1 0-1 0 0,-1 0 1 0 0,0 0-1 0 0,1 0 1 0 0,-1 0-1 0 0,1 1 1 0 0,-1-1-1 0 0,1 0 0 0 0,0 0 1 0 0,-1 0-1 0 0,1 0 1 0 0,0 1-1 0 0,0-1 1 0 0,0 0-1 0 0,0 2 1 0 0,1 2-515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8:36.9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 1176 4601 0 0,'-3'0'5567'0'0,"3"0"-5562"0"0,0 0 0 0 0,0 0-1 0 0,0 0 1 0 0,0 0 0 0 0,-1 0-1 0 0,1 0 1 0 0,0 0-1 0 0,0 0 1 0 0,0 0 0 0 0,0 0-1 0 0,0 0 1 0 0,0-1 0 0 0,0 1-1 0 0,-1 0 1 0 0,1 0 0 0 0,0 0-1 0 0,0 0 1 0 0,0 0 0 0 0,0 0-1 0 0,0 0 1 0 0,0-1 0 0 0,0 1-1 0 0,0 0 1 0 0,0 0-1 0 0,0 0 1 0 0,0 0 0 0 0,0 0-1 0 0,0-1 1 0 0,0 1 0 0 0,0 0-1 0 0,0 0 1 0 0,0 0 0 0 0,0 0-1 0 0,0-1 1 0 0,0 1 0 0 0,0 0-1 0 0,0 0 1 0 0,0 0-1 0 0,0 0 1 0 0,0 0 0 0 0,0 0-1 0 0,0-1 1 0 0,0 1 0 0 0,0 0-1 0 0,0 0 1 0 0,0 0 0 0 0,0 0-1 0 0,0 0 1 0 0,1 0 0 0 0,-1-1-1 0 0,0 1 1 0 0,0 0 0 0 0,0 0-1 0 0,0 0 1 0 0,0 0-1 0 0,0 0 1 0 0,1 0 0 0 0,-1 0-1 0 0,0 0 1 0 0,0 0 0 0 0,0 0-1 0 0,0 0 1 0 0,0 0 0 0 0,1 0-1 0 0,116-141-176 0 0,100-106 1703 0 0,-180 211-1398 0 0,139-126 40 0 0,62-48-89 0 0,76-70-90 0 0,-218 198-2538 0 0,-85 71 1269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8:37.6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197 0 3865 0 0,'0'0'3558'0'0,"-7"7"-2822"0"0,1 5-774 0 0,1-1-1 0 0,0 1 1 0 0,-7 23-1 0 0,6-17 79 0 0,-13 30 1 0 0,-56 104 412 0 0,71-142-415 0 0,-2 6 66 0 0,-2 0 0 0 0,-10 17 0 0 0,2 2 71 0 0,7-11-196 0 0,9-24 3 0 0,0 0-1 0 0,0 0 0 0 0,0 1 0 0 0,0-1 1 0 0,0 0-1 0 0,0 0 0 0 0,0 0 0 0 0,1 1 1 0 0,-1-1-1 0 0,0 0 0 0 0,0 0 0 0 0,0 0 1 0 0,0 1-1 0 0,0-1 0 0 0,1 0 0 0 0,-1 0 1 0 0,0 0-1 0 0,0 0 0 0 0,0 0 0 0 0,1 0 1 0 0,-1 1-1 0 0,0-1 0 0 0,0 0 1 0 0,0 0-1 0 0,1 0 0 0 0,-1 0 0 0 0,0 0 1 0 0,0 0-1 0 0,1 0 0 0 0,-1 0 0 0 0,0 0 1 0 0,0 0-1 0 0,0 0 0 0 0,1 0 0 0 0,-1 0 1 0 0,0 0-1 0 0,0 0 0 0 0,1 0 0 0 0,-1 0 1 0 0,0 0-1 0 0,0-1 0 0 0,0 1 0 0 0,1 0 1 0 0,-1 0-1 0 0,0 0 0 0 0,0 0 0 0 0,1-1 1 0 0,11-1-7 0 0,-12 2 20 0 0,8-3-32 0 0,0-1 1 0 0,0 0 0 0 0,0 0-1 0 0,-1-1 1 0 0,1 0-1 0 0,-1 0 1 0 0,11-11 0 0 0,14-10 89 0 0,-26 22-39 0 0,-1 0 0 0 0,1 1 0 0 0,0-1 0 0 0,0 1 0 0 0,1 0-1 0 0,-1 1 1 0 0,1-1 0 0 0,-1 1 0 0 0,1 1 0 0 0,0-1 0 0 0,0 1 0 0 0,-1 0 0 0 0,1 1-1 0 0,0 0 1 0 0,0 0 0 0 0,0 0 0 0 0,0 1 0 0 0,0 0 0 0 0,-1 0 0 0 0,1 1-1 0 0,0-1 1 0 0,6 4 0 0 0,29 9 270 0 0,-35-13-249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8:38.2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6185 0 0,'0'0'-234'0'0,"1"6"-148"0"0,4 17 1019 0 0,2-1 0 0 0,11 30 0 0 0,7 19-266 0 0,9 90-614 0 0,-32-151-279 0 0,-2-4-499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8:38.7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7 420 6457 0 0,'-3'-14'198'0'0,"1"1"1"0"0,1-1-1 0 0,0 0 0 0 0,1 1 0 0 0,1-1 0 0 0,0 0 0 0 0,0 1 0 0 0,1-1 0 0 0,1 1 1 0 0,1-1-1 0 0,0 1 0 0 0,0 0 0 0 0,1 0 0 0 0,9-15 0 0 0,-4 11-214 0 0,0 0 0 0 0,1 1-1 0 0,1 0 1 0 0,1 1 0 0 0,0 0-1 0 0,1 1 1 0 0,1 1 0 0 0,0 0-1 0 0,22-14 1 0 0,-29 21 33 0 0,1 1 1 0 0,-1 0-1 0 0,1 1 0 0 0,0 0 1 0 0,0 1-1 0 0,0 0 0 0 0,1 0 1 0 0,-1 1-1 0 0,16-2 0 0 0,-22 4 13 0 0,0-1 0 0 0,0 1 0 0 0,1 0 0 0 0,-1 1 0 0 0,0-1 0 0 0,0 1 0 0 0,0-1 0 0 0,0 1 0 0 0,0 0 0 0 0,0 0 0 0 0,0 0 0 0 0,0 0 0 0 0,0 1 0 0 0,0-1 0 0 0,-1 1-1 0 0,1 0 1 0 0,-1 0 0 0 0,1 0 0 0 0,-1 0 0 0 0,0 0 0 0 0,1 0 0 0 0,-1 1 0 0 0,0-1 0 0 0,0 1 0 0 0,-1-1 0 0 0,1 1 0 0 0,-1 0 0 0 0,1 0 0 0 0,-1 0 0 0 0,0 0 0 0 0,0 0 0 0 0,1 5 0 0 0,1 4 122 0 0,-1 1 0 0 0,-1-1 0 0 0,0 1 0 0 0,0-1 1 0 0,-2 1-1 0 0,1-1 0 0 0,-2 1 0 0 0,1-1 0 0 0,-8 24 1 0 0,0-6 26 0 0,-2-1 1 0 0,-26 51-1 0 0,22-56-171 0 0,-1 0 0 0 0,-1-1 0 0 0,-1-1 0 0 0,-38 36 0 0 0,53-55-18 0 0,-1 1 0 0 0,0-2 0 0 0,0 1 0 0 0,0 0 0 0 0,0-1 0 0 0,0 0-1 0 0,-7 3 1 0 0,9-4-20 0 0,0 0 0 0 0,0-1 0 0 0,-1 1 0 0 0,1-1 0 0 0,0 1 0 0 0,0-1 0 0 0,-1 0 0 0 0,1 1 0 0 0,0-1 0 0 0,-1-1 0 0 0,1 1 0 0 0,0 0 0 0 0,0 0 0 0 0,-1-1 0 0 0,1 1 0 0 0,0-1 0 0 0,-3-1 0 0 0,4 1-7 0 0,0 1 1 0 0,1-1 0 0 0,-1 0 0 0 0,0 1-1 0 0,1-1 1 0 0,-1 0 0 0 0,0 0 0 0 0,1 1 0 0 0,-1-1-1 0 0,1 0 1 0 0,-1 0 0 0 0,1 0 0 0 0,0 0-1 0 0,-1 0 1 0 0,1 0 0 0 0,0 0 0 0 0,0 0-1 0 0,-1 1 1 0 0,1-1 0 0 0,0 0 0 0 0,0 0 0 0 0,0 0-1 0 0,0 0 1 0 0,0 0 0 0 0,0 0 0 0 0,1 0-1 0 0,-1 0 1 0 0,0 0 0 0 0,0 0 0 0 0,1 0 0 0 0,-1 0-1 0 0,0 0 1 0 0,1 0 0 0 0,-1 0 0 0 0,1 0-1 0 0,0 1 1 0 0,0-2 0 0 0,2-3-114 0 0,0-1 0 0 0,1 1 0 0 0,0 0 0 0 0,6-5-1 0 0,-6 6 110 0 0,0 0 0 0 0,1 1-1 0 0,0 0 1 0 0,-1-1 0 0 0,1 2-1 0 0,0-1 1 0 0,1 1 0 0 0,-1-1-1 0 0,0 1 1 0 0,1 1 0 0 0,-1-1-1 0 0,1 1 1 0 0,-1 0 0 0 0,1 0-1 0 0,0 1 1 0 0,0 0 0 0 0,-1 0 0 0 0,1 0-1 0 0,6 1 1 0 0,0 1 100 0 0,-1 0 1 0 0,0 1-1 0 0,1 1 1 0 0,-1-1 0 0 0,0 2-1 0 0,0-1 1 0 0,-1 2-1 0 0,14 8 1 0 0,1 3-329 0 0,0 1 0 0 0,39 37 0 0 0,-57-48-939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8:39.2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1 162 9098 0 0,'0'0'891'0'0,"0"12"213"0"0,3 7-804 0 0,1 1-1 0 0,0-1 1 0 0,2 0 0 0 0,0 0-1 0 0,15 30 1 0 0,-21-49-291 0 0,0 1 0 0 0,0 0 0 0 0,0-1 0 0 0,0 1 0 0 0,1-1 0 0 0,-1 1 0 0 0,0-1 0 0 0,0 1 0 0 0,1-1 0 0 0,-1 1 0 0 0,0-1 0 0 0,1 1 0 0 0,-1-1 0 0 0,0 1 0 0 0,1-1 0 0 0,-1 1 0 0 0,1-1 0 0 0,-1 0 0 0 0,1 1 0 0 0,-1-1 0 0 0,1 0 0 0 0,-1 1 0 0 0,1-1 0 0 0,-1 0 0 0 0,1 0 0 0 0,-1 1 0 0 0,1-1 0 0 0,0 0 0 0 0,-1 0 0 0 0,1 0 0 0 0,-1 0 0 0 0,1 0 0 0 0,0 0 0 0 0,-1 0 0 0 0,1 0 0 0 0,-1 0 0 0 0,1 0 0 0 0,0 0 0 0 0,-1 0 0 0 0,1-1 0 0 0,-1 1 0 0 0,1 0 0 0 0,-1 0 0 0 0,1-1 0 0 0,-1 1 0 0 0,1 0 0 0 0,-1-1 0 0 0,1 1 0 0 0,-1 0 0 0 0,1-1 0 0 0,-1 1 0 0 0,1-1 0 0 0,-1 1 0 0 0,0 0 0 0 0,1-1 0 0 0,-1 1 0 0 0,0-1 0 0 0,1 0 0 0 0,-1 1 0 0 0,1-2 0 0 0,3-6-6 0 0,1 0 0 0 0,-1-1 0 0 0,4-10 0 0 0,-4 8 77 0 0,13-27 13 0 0,-1 0 0 0 0,18-75 0 0 0,-14 38-22 0 0,-19 75-69 0 0,-1-1 1 0 0,0 1-1 0 0,0 0 1 0 0,1 0-1 0 0,-1 0 1 0 0,0 0-1 0 0,1 0 1 0 0,-1-1-1 0 0,0 1 1 0 0,0 0-1 0 0,1 0 0 0 0,-1 0 1 0 0,0 0-1 0 0,1 0 1 0 0,-1 0-1 0 0,0 0 1 0 0,1 0-1 0 0,-1 0 1 0 0,0 0-1 0 0,1 0 1 0 0,-1 0-1 0 0,0 1 1 0 0,1-1-1 0 0,-1 0 1 0 0,0 0-1 0 0,0 0 1 0 0,1 0-1 0 0,-1 0 1 0 0,0 1-1 0 0,1-1 1 0 0,-1 0-1 0 0,0 0 1 0 0,0 0-1 0 0,0 1 1 0 0,1-1-1 0 0,-1 0 1 0 0,0 0-1 0 0,0 1 1 0 0,0-1-1 0 0,1 0 1 0 0,-1 1-1 0 0,0-1 1 0 0,0 0-1 0 0,0 0 1 0 0,0 1-1 0 0,0-1 1 0 0,0 0-1 0 0,0 1 1 0 0,0-1-1 0 0,0 0 0 0 0,0 1 1 0 0,4 13 68 0 0,0 0 1 0 0,2 23-1 0 0,-3-19 7 0 0,0 0 0 0 0,7 21 0 0 0,-6-27-191 0 0,-2-5 151 0 0,0-1-1 0 0,1 1 1 0 0,0-1 0 0 0,5 10-1 0 0,-7-15-152 0 0,1 1-1 0 0,-1 0 1 0 0,0-1-1 0 0,1 1 1 0 0,0-1-1 0 0,-1 1 1 0 0,1-1-1 0 0,0 0 1 0 0,0 1-1 0 0,-1-1 1 0 0,1 0-1 0 0,0 0 1 0 0,0 0-1 0 0,0-1 1 0 0,0 1-1 0 0,1 0 0 0 0,-1-1 1 0 0,0 1-1 0 0,2-1 1 0 0,3 0-1515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8:39.6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12 154 6793 0 0,'-3'12'985'0'0,"0"0"-1"0"0,1 0 1 0 0,0 1 0 0 0,1-1-1 0 0,0 19 1 0 0,8 65-83 0 0,-5-77-517 0 0,2-6-310 0 0,-2-7 13 0 0,0-7 211 0 0,0-9-269 0 0,1 1 1 0 0,0 0-1 0 0,0 0 0 0 0,8-16 1 0 0,-6 16-25 0 0,-2 0 1 0 0,1 0-1 0 0,-1 0 0 0 0,2-12 1 0 0,9-26-6 0 0,8-10-30 0 0,-14 34-50 0 0,1 1 0 0 0,0 0 0 0 0,2 1 0 0 0,21-34 0 0 0,-31 54 70 0 0,-1 1-1 0 0,1-1 1 0 0,-1 0-1 0 0,1 0 0 0 0,0 0 1 0 0,-1 1-1 0 0,1-1 1 0 0,-1 0-1 0 0,1 1 1 0 0,0-1-1 0 0,0 1 1 0 0,-1-1-1 0 0,1 1 1 0 0,0-1-1 0 0,0 1 1 0 0,0 0-1 0 0,0-1 1 0 0,0 1-1 0 0,-1 0 1 0 0,1-1-1 0 0,0 1 1 0 0,0 0-1 0 0,0 0 1 0 0,0 0-1 0 0,0 0 1 0 0,1 0-1 0 0,-1 1 3 0 0,1-1 0 0 0,-1 1 0 0 0,0 0 0 0 0,0 0 0 0 0,0-1 0 0 0,0 1 0 0 0,-1 0 0 0 0,1 0-1 0 0,0 0 1 0 0,0 0 0 0 0,0 0 0 0 0,-1 0 0 0 0,1 1 0 0 0,0-1 0 0 0,-1 0 0 0 0,1 2 0 0 0,2 6-7 0 0,0 0 1 0 0,-1 0 0 0 0,0 0-1 0 0,1 10 1 0 0,0 21-179 0 0,-2-20-98 0 0,0-1-1 0 0,1 0 1 0 0,2 1 0 0 0,0-1 0 0 0,0-1 0 0 0,12 30 0 0 0,-11-41-1060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8:40.1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189 0 9250 0 0,'0'0'1626'0'0,"-13"2"1764"0"0,3 3-3360 0 0,1 0 0 0 0,-1 1 0 0 0,2 0-1 0 0,-1 0 1 0 0,1 1 0 0 0,0 0 0 0 0,-12 14 0 0 0,8-7-112 0 0,1 1 0 0 0,1 0 0 0 0,-17 32-1 0 0,26-46 50 0 0,0 1 0 0 0,0-1-1 0 0,0 1 1 0 0,1 0 0 0 0,-1 0-1 0 0,0-1 1 0 0,1 1 0 0 0,0 0 0 0 0,-1 0-1 0 0,1 0 1 0 0,0-1 0 0 0,0 1-1 0 0,0 0 1 0 0,0 0 0 0 0,0 0-1 0 0,0 0 1 0 0,1-1 0 0 0,0 4-1 0 0,0-3-59 0 0,0-1-1 0 0,-1 0 1 0 0,1 1-1 0 0,0-1 1 0 0,1 0-1 0 0,-1 0 1 0 0,0 0-1 0 0,0 0 1 0 0,0 0-1 0 0,1 0 1 0 0,-1 0-1 0 0,0-1 1 0 0,1 1-1 0 0,-1 0 1 0 0,1-1-1 0 0,-1 1 1 0 0,3 0-1 0 0,8 1-654 0 0,0-1 0 0 0,0 0 0 0 0,0 0 0 0 0,21-3 0 0 0,-11 1 132 0 0,-8 1 492 0 0,-2-1-71 0 0,0 1 1 0 0,18 3-1 0 0,-27-3 366 0 0,-1 1-1 0 0,0-1 1 0 0,1 1-1 0 0,-1 0 1 0 0,1-1-1 0 0,-1 1 1 0 0,0 0-1 0 0,0 0 1 0 0,1 1-1 0 0,-1-1 1 0 0,0 0-1 0 0,0 1 1 0 0,0-1-1 0 0,0 1 1 0 0,-1 0-1 0 0,1 0 1 0 0,0-1-1 0 0,1 4 0 0 0,-3-4-9 0 0,1 0 0 0 0,-1 1 0 0 0,1-1 0 0 0,-1 1 0 0 0,0-1 0 0 0,0 0 0 0 0,0 1 0 0 0,0-1 0 0 0,0 0-1 0 0,0 1 1 0 0,0-1 0 0 0,-1 0 0 0 0,1 1 0 0 0,0-1 0 0 0,-1 0 0 0 0,1 1 0 0 0,-1-1 0 0 0,1 0 0 0 0,-1 0-1 0 0,0 1 1 0 0,1-1 0 0 0,-1 0 0 0 0,0 0 0 0 0,-2 2 0 0 0,-28 29 1340 0 0,22-24-1094 0 0,-20 17-154 0 0,-2-1-1 0 0,0-2 1 0 0,-1-1-1 0 0,-50 25 1 0 0,70-40-1879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3:51.8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8042 0 0,'0'0'1737'0'0</inkml:trace>
  <inkml:trace contextRef="#ctx0" brushRef="#br0" timeOffset="1">236 80 9290 0 0,'0'0'1354'0'0,"20"2"-2727"0"0,-17-2 1268 0 0,4 2-277 0 0,1-1 0 0 0,-1 0 1 0 0,1 0-1 0 0,14-1 1 0 0,-12-1-252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8:40.7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353 101 8714 0 0,'-10'-19'1162'0'0,"8"14"-803"0"0,-1 0 1 0 0,0 0 0 0 0,0 0 0 0 0,-6-7 0 0 0,0 2 248 0 0,5 5-216 0 0,0 0-1 0 0,-1 1 0 0 0,1-1 1 0 0,-1 1-1 0 0,-9-6 1 0 0,12 9-340 0 0,-1 0 1 0 0,1 0-1 0 0,-1 0 0 0 0,1 1 1 0 0,-1-1-1 0 0,1 1 1 0 0,-1-1-1 0 0,1 1 1 0 0,-1 0-1 0 0,1 0 1 0 0,-1 0-1 0 0,1 0 1 0 0,-1 0-1 0 0,1 1 1 0 0,-1-1-1 0 0,1 1 1 0 0,-1 0-1 0 0,-2 1 1 0 0,-9 2 10 0 0,11-4-69 0 0,0 1 1 0 0,-1 0-1 0 0,1 0 1 0 0,0 0-1 0 0,0 0 1 0 0,0 0-1 0 0,0 1 1 0 0,0-1-1 0 0,0 1 1 0 0,0 0 0 0 0,-4 4-1 0 0,3 2-24 0 0,3-7 25 0 0,0 0-1 0 0,0 1 1 0 0,0-1 0 0 0,0 0 0 0 0,0 0 0 0 0,0 0 0 0 0,0 0 0 0 0,0 1 0 0 0,0-1 0 0 0,0-1 0 0 0,0 1 0 0 0,-3 2 0 0 0,-4 2-27 0 0,0 1 1 0 0,0 0-1 0 0,1 0 1 0 0,0 1-1 0 0,1 0 1 0 0,-1 0-1 0 0,-8 14 1 0 0,-18 20-133 0 0,27-36 137 0 0,1 1 1 0 0,1 0-1 0 0,-1 0 0 0 0,1 1 1 0 0,0-1-1 0 0,1 1 0 0 0,0 0 1 0 0,0 0-1 0 0,0 0 0 0 0,1 0 0 0 0,-3 12 1 0 0,2-4 10 0 0,1 0 0 0 0,1 0 0 0 0,0 1 0 0 0,1-1 0 0 0,1 0 0 0 0,0 1 0 0 0,1-1 0 0 0,7 28 0 0 0,5 2 31 0 0,30 66 0 0 0,-25-67 23 0 0,18 64-1 0 0,-23-38 88 0 0,-13-63-234 0 0,0 0 0 0 0,-1 1-1 0 0,0-1 1 0 0,0 0 0 0 0,-1 0 0 0 0,0 0 0 0 0,-3 13 0 0 0,4-20-22 0 0,0 1 0 0 0,-1 0 0 0 0,1-1 0 0 0,0 1 0 0 0,0 0 0 0 0,-1-1 0 0 0,1 1 0 0 0,-1 0 0 0 0,1-1 0 0 0,-1 1-1 0 0,1-1 1 0 0,-1 1 0 0 0,1 0 0 0 0,-1-1 0 0 0,1 0 0 0 0,-1 1 0 0 0,1-1 0 0 0,-2 1 0 0 0,-3 1-1176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8:41.1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16 168 7522 0 0,'-5'-3'4384'0'0,"-5"-3"-2682"0"0,10 3-1745 0 0,1 1 0 0 0,-1-1 0 0 0,1 0 0 0 0,0 0 1 0 0,0 1-1 0 0,0-1 0 0 0,0 1 0 0 0,0-1 0 0 0,0 1 0 0 0,1-1 0 0 0,-1 1 0 0 0,1 0 0 0 0,0-1 0 0 0,-1 1 0 0 0,5-4 0 0 0,39-28-422 0 0,-27 20 440 0 0,3 0-928 0 0,37-20 0 0 0,-49 29 584 0 0,17-8-1065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8:41.5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130 2 8986 0 0,'-7'4'613'0'0,"0"0"0"0"0,1 1-1 0 0,0-1 1 0 0,-1 1 0 0 0,2 0 0 0 0,-1 1 0 0 0,-6 7 0 0 0,4-4-398 0 0,1 1 0 0 0,0 0 1 0 0,1 1-1 0 0,-6 14 1 0 0,5-11-253 0 0,2 1 1 0 0,0 1 0 0 0,0-1-1 0 0,2 0 1 0 0,0 1 0 0 0,1 0-1 0 0,-1 22 1 0 0,3-35 36 0 0,0-1-1 0 0,0 0 1 0 0,0 0-1 0 0,0 1 1 0 0,1-1-1 0 0,-1 0 1 0 0,1 0-1 0 0,-1 1 1 0 0,1-1 0 0 0,0 0-1 0 0,0 0 1 0 0,0 0-1 0 0,0 0 1 0 0,0 0-1 0 0,0 0 1 0 0,0 0-1 0 0,1-1 1 0 0,-1 1-1 0 0,1 0 1 0 0,-1-1-1 0 0,1 1 1 0 0,0-1 0 0 0,0 1-1 0 0,0-1 1 0 0,0 0-1 0 0,0 0 1 0 0,3 2-1 0 0,-1-2 0 0 0,-1 0 1 0 0,0-1-1 0 0,1 1 0 0 0,-1-1 0 0 0,0 0 0 0 0,1 0 1 0 0,-1 0-1 0 0,0 0 0 0 0,1-1 0 0 0,-1 1 0 0 0,0-1 1 0 0,0 0-1 0 0,0 0 0 0 0,1 0 0 0 0,-1 0 1 0 0,0-1-1 0 0,0 1 0 0 0,4-4 0 0 0,1-1 63 0 0,1 0 0 0 0,-2-1 0 0 0,1 1 0 0 0,-1-2 0 0 0,0 1 0 0 0,0-1 0 0 0,-1 0 0 0 0,0-1 0 0 0,-1 1 0 0 0,0-1 0 0 0,0 0 0 0 0,-1 0 0 0 0,0-1 0 0 0,3-10 0 0 0,-5 13 19 0 0,0-1 1 0 0,0 0 0 0 0,-1 0-1 0 0,0 0 1 0 0,0 1-1 0 0,-1-1 1 0 0,0 0 0 0 0,-1 0-1 0 0,0 0 1 0 0,0 0 0 0 0,0 0-1 0 0,-1 1 1 0 0,0-1-1 0 0,-1 1 1 0 0,1-1 0 0 0,-2 1-1 0 0,1 0 1 0 0,-8-11 0 0 0,-4 4 97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8:41.8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19 133 4201 0 0,'1'1'236'0'0,"0"-1"1"0"0,0 1-1 0 0,0 0 1 0 0,0 0-1 0 0,0 0 1 0 0,-1 0-1 0 0,1 0 1 0 0,0 0-1 0 0,-1 1 1 0 0,1-1-1 0 0,-1 0 1 0 0,1 0-1 0 0,-1 0 1 0 0,0 0-1 0 0,1 1 1 0 0,-1-1-1 0 0,0 0 1 0 0,0 0-1 0 0,0 1 1 0 0,0-1-1 0 0,0 3 1 0 0,1 20-228 0 0,2-2 3421 0 0,-2-21-3174 0 0,-1 0 0 0 0,0 0 1 0 0,1 0-1 0 0,-1 0 1 0 0,0 0-1 0 0,0 0 0 0 0,0-1 1 0 0,0 1-1 0 0,0 0 0 0 0,0 0 1 0 0,0 0-1 0 0,0 0 0 0 0,0 0 1 0 0,0 0-1 0 0,0 0 0 0 0,0 0 1 0 0,-1 0-1 0 0,1-1 1 0 0,0 1-1 0 0,-1 0 0 0 0,0 2 105 0 0,1-3-348 0 0,-1 0-1 0 0,1 0 1 0 0,0 0-1 0 0,0 0 1 0 0,-1 0-1 0 0,1 0 1 0 0,0 0-1 0 0,-1 0 1 0 0,1 0-1 0 0,0 0 1 0 0,0 0-1 0 0,-1 0 1 0 0,1 0-1 0 0,0 0 1 0 0,0 0 0 0 0,-1 0-1 0 0,1 0 1 0 0,0 0-1 0 0,0 0 1 0 0,-1 0-1 0 0,1-1 1 0 0,0 1-1 0 0,0 0 1 0 0,-1 0-1 0 0,1 0 1 0 0,0 0-1 0 0,0 0 1 0 0,0-1-1 0 0,-1 1 1 0 0,1 0 0 0 0,0 0-1 0 0,0 0 1 0 0,0-1-1 0 0,0 1 1 0 0,0 0-1 0 0,-1-1 1 0 0,-1-1-6 0 0,0 2-6 0 0,1-1 1 0 0,0-1-1 0 0,-1 1 1 0 0,1 0-1 0 0,-1 0 0 0 0,1 0 1 0 0,0-1-1 0 0,0 1 1 0 0,0-1-1 0 0,0 1 1 0 0,0-1-1 0 0,0 1 1 0 0,0-1-1 0 0,1 1 0 0 0,-1-1 1 0 0,0 0-1 0 0,1 1 1 0 0,-1-1-1 0 0,1 0 1 0 0,0-3-1 0 0,-1-10-62 0 0,0 11 32 0 0,1 1 1 0 0,0 0-1 0 0,0-1 1 0 0,0 1 0 0 0,1-1-1 0 0,1-4 1 0 0,-1 1-14 0 0,1 1-1 0 0,0 0 1 0 0,0 0 0 0 0,1 0-1 0 0,-1 0 1 0 0,1 0 0 0 0,1 1-1 0 0,-1-1 1 0 0,1 1 0 0 0,0 0-1 0 0,0 0 1 0 0,1 0 0 0 0,-1 1-1 0 0,1-1 1 0 0,0 1 0 0 0,0 0-1 0 0,1 1 1 0 0,8-6 0 0 0,44-25-1996 0 0,-47 27 495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8:42.2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0 232 3401 0 0,'0'0'5035'0'0,"2"0"-4629"0"0,0 0-1 0 0,0 0 0 0 0,0 0 1 0 0,0 0-1 0 0,0 0 0 0 0,0-1 1 0 0,0 1-1 0 0,0-1 0 0 0,-1 1 1 0 0,1-1-1 0 0,0 0 0 0 0,0 0 1 0 0,1-1-1 0 0,28-16-198 0 0,-28 17-179 0 0,-1-1 0 0 0,0 1 0 0 0,0-1 1 0 0,0 0-1 0 0,0 1 0 0 0,0-1 0 0 0,0 0 1 0 0,-1 0-1 0 0,1 0 0 0 0,-1 0 0 0 0,1-1 1 0 0,-1 1-1 0 0,0 0 0 0 0,2-5 0 0 0,2-3 66 0 0,2-3-53 0 0,-1 0 1 0 0,0 0-1 0 0,0 0 0 0 0,-2-1 0 0 0,0 0 0 0 0,0 1 1 0 0,-1-2-1 0 0,-1 1 0 0 0,1-21 0 0 0,-3 34-74 0 0,0 1-1 0 0,0 0 1 0 0,0 0 0 0 0,0-1-1 0 0,0 1 1 0 0,0 0 0 0 0,0 0-1 0 0,0-1 1 0 0,0 1-1 0 0,-1 0 1 0 0,1 0 0 0 0,0 0-1 0 0,0-1 1 0 0,0 1-1 0 0,0 0 1 0 0,0 0 0 0 0,0 0-1 0 0,-1-1 1 0 0,1 1 0 0 0,0 0-1 0 0,0 0 1 0 0,0 0-1 0 0,-1-1 1 0 0,1 1 0 0 0,0 0-1 0 0,0 0 1 0 0,0 0-1 0 0,-1 0 1 0 0,1 0 0 0 0,0 0-1 0 0,0 0 1 0 0,-1 0 0 0 0,1-1-1 0 0,0 1 1 0 0,0 0-1 0 0,-1 0 1 0 0,1 0 0 0 0,0 0-1 0 0,0 0 1 0 0,-1 0-1 0 0,1 0 1 0 0,0 0 0 0 0,0 0-1 0 0,0 1 1 0 0,-1-1 0 0 0,1 0-1 0 0,0 0 1 0 0,0 0-1 0 0,-1 0 1 0 0,1 0 0 0 0,0 0-1 0 0,0 0 1 0 0,0 1-1 0 0,-1-1 1 0 0,1 0 0 0 0,0 0-1 0 0,0 0 1 0 0,0 0 0 0 0,-1 1-1 0 0,1-1 1 0 0,0 0-1 0 0,0 0 1 0 0,0 0 0 0 0,0 1-1 0 0,0-1 1 0 0,-14 13 45 0 0,14-12-111 0 0,-5 4 25 0 0,1 1 0 0 0,1 0 0 0 0,-1 0-1 0 0,1 0 1 0 0,0 0 0 0 0,1 1-1 0 0,-4 10 1 0 0,0 1 163 0 0,4-14-67 0 0,-7 19 488 0 0,0 1-1 0 0,-9 48 1 0 0,16-67-456 0 0,1 1 0 0 0,1 0 0 0 0,-1 0 0 0 0,1 0-1 0 0,0-1 1 0 0,0 1 0 0 0,1 0 0 0 0,-1 0 0 0 0,2 0 0 0 0,-1-1 0 0 0,0 1 0 0 0,1 0 0 0 0,0-1 0 0 0,0 1 0 0 0,1-1-1 0 0,0 0 1 0 0,0 0 0 0 0,6 9 0 0 0,-6-12-87 0 0,-1 0-1 0 0,1 1 0 0 0,0-1 1 0 0,0-1-1 0 0,-1 1 0 0 0,1 0 0 0 0,1-1 1 0 0,-1 1-1 0 0,0-1 0 0 0,0 0 1 0 0,0 0-1 0 0,1 0 0 0 0,-1-1 1 0 0,0 1-1 0 0,1-1 0 0 0,-1 0 1 0 0,1 1-1 0 0,-1-2 0 0 0,6 1 1 0 0,6-4-398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8:42.6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0 162 9754 0 0,'1'17'5649'0'0,"3"-3"-3966"0"0,-3-11-1735 0 0,0 1 0 0 0,-1-1 0 0 0,1 0 0 0 0,0 1 0 0 0,-1-1 0 0 0,0 7 0 0 0,0-8 58 0 0,0-1-1 0 0,1 1 1 0 0,-1 0-1 0 0,0-1 0 0 0,1 1 1 0 0,-1-1-1 0 0,1 1 1 0 0,-1-1-1 0 0,1 1 1 0 0,0-1-1 0 0,0 1 1 0 0,1 1-1 0 0,5 9 38 0 0,-6-10-27 0 0,1 0 1 0 0,-1 0-1 0 0,0-1 1 0 0,1 1-1 0 0,-1 0 1 0 0,1-1-1 0 0,0 1 1 0 0,-1-1-1 0 0,1 0 1 0 0,0 0-1 0 0,0 1 1 0 0,0-1-1 0 0,0 0 1 0 0,0 0-1 0 0,3 1 1 0 0,-4-2 116 0 0,12-11 546 0 0,-10 7-660 0 0,-1 1 0 0 0,1-1-1 0 0,-1 0 1 0 0,0 0 0 0 0,0 0 0 0 0,0 0 0 0 0,0 0 0 0 0,-1 0-1 0 0,0-1 1 0 0,1 1 0 0 0,-2-1 0 0 0,1 1 0 0 0,0 0 0 0 0,-1-7 0 0 0,0-4 6 0 0,0 0 1 0 0,1 0 0 0 0,1 0-1 0 0,0 1 1 0 0,1-1 0 0 0,7-20 0 0 0,-3 9-128 0 0,-7 22-243 0 0,1-1-1 0 0,0 1 1 0 0,0 0-1 0 0,1 0 1 0 0,-1 0-1 0 0,1 0 0 0 0,0 0 1 0 0,0 0-1 0 0,3-5 1 0 0,2 4-1166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8:43.0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5 181 7754 0 0,'0'0'5385'0'0,"11"-10"-3454"0"0,-2-3-1745 0 0,37-55 366 0 0,-41 60-523 0 0,-1 0 0 0 0,0 0 1 0 0,-1 0-1 0 0,1-1 0 0 0,-2 1 0 0 0,1-1 1 0 0,1-11-1 0 0,-4 9-21 0 0,0 10-51 0 0,-4 2-817 0 0,0 1 820 0 0,0 1 0 0 0,0-1 0 0 0,1 1 0 0 0,0-1-1 0 0,-1 1 1 0 0,1 0 0 0 0,0 0 0 0 0,0 1 0 0 0,1-1 0 0 0,-1 0 0 0 0,1 1-1 0 0,-1 0 1 0 0,1 0 0 0 0,0-1 0 0 0,-2 9 0 0 0,-7 14 446 0 0,-8 29 0 0 0,15-43-142 0 0,1 1 0 0 0,0-1 0 0 0,1 1 0 0 0,0 0 0 0 0,0 21 0 0 0,2-31-248 0 0,0 0 1 0 0,0-1 0 0 0,0 1-1 0 0,1 0 1 0 0,-1-1 0 0 0,1 1 0 0 0,-1 0-1 0 0,1-1 1 0 0,0 1 0 0 0,0-1-1 0 0,0 1 1 0 0,1-1 0 0 0,-1 0-1 0 0,0 1 1 0 0,1-1 0 0 0,0 0-1 0 0,-1 0 1 0 0,1 0 0 0 0,0 0 0 0 0,0 0-1 0 0,0-1 1 0 0,0 1 0 0 0,1 0-1 0 0,-1-1 1 0 0,0 0 0 0 0,1 1-1 0 0,-1-1 1 0 0,0 0 0 0 0,1 0 0 0 0,0-1-1 0 0,-1 1 1 0 0,1 0 0 0 0,-1-1-1 0 0,4 1 1 0 0,0-1-52 0 0,1 0-1 0 0,-1 0 1 0 0,0 0 0 0 0,0-1-1 0 0,0 1 1 0 0,0-2 0 0 0,1 1-1 0 0,-2-1 1 0 0,1 0-1 0 0,0 0 1 0 0,8-4 0 0 0,3-4-1207 0 0,0 0 0 0 0,19-16 0 0 0,-32 22 827 0 0,20-15-2055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8:43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45 127 6465 0 0,'-2'0'285'0'0,"1"0"0"0"0,-1 0-1 0 0,0 0 1 0 0,0 0-1 0 0,1 0 1 0 0,-1 0-1 0 0,1 1 1 0 0,-1-1 0 0 0,0 0-1 0 0,1 1 1 0 0,-1 0-1 0 0,1-1 1 0 0,-1 1 0 0 0,1 0-1 0 0,-1 0 1 0 0,1 0-1 0 0,0 0 1 0 0,-3 2-1 0 0,3-1-72 0 0,0 0 0 0 0,0 0 0 0 0,0 0 0 0 0,0 0 0 0 0,0 0-1 0 0,0 0 1 0 0,1 1 0 0 0,-1-1 0 0 0,1 0 0 0 0,0 0-1 0 0,0 1 1 0 0,0-1 0 0 0,0 4 0 0 0,-2 32 1020 0 0,-1 23-239 0 0,3-57-935 0 0,1 0 0 0 0,-1 0 0 0 0,1 0-1 0 0,0 0 1 0 0,0 0 0 0 0,0 0 0 0 0,0 0 0 0 0,1 0 0 0 0,-1 0-1 0 0,1 0 1 0 0,3 4 0 0 0,-2-18 234 0 0,-1 0 0 0 0,0 1 0 0 0,0-1 0 0 0,0-15 0 0 0,-1-12-222 0 0,-1 14-48 0 0,1 0 1 0 0,6-28-1 0 0,-6 45-38 0 0,1-1 0 0 0,-1 1 0 0 0,1 0 0 0 0,1 0 0 0 0,-1 0 0 0 0,1 0 0 0 0,0 1 0 0 0,0-1 0 0 0,1 1 1 0 0,0-1-1 0 0,0 1 0 0 0,7-7 0 0 0,-4 6-407 0 0,0 0-1 0 0,0 0 1 0 0,1 1 0 0 0,0 0 0 0 0,13-6 0 0 0,-8 8-1326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8:43.7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 0 10962 0 0,'0'0'2498'0'0,"1"3"-1866"0"0,-1 29 580 0 0,0 0 0 0 0,-9 52-1 0 0,-1 24-1783 0 0,10-92-360 0 0,0-1 0 0 0,2 1 0 0 0,-1-1 0 0 0,8 30 0 0 0,-3-24-1217 0 0</inkml:trace>
  <inkml:trace contextRef="#ctx0" brushRef="#br0" timeOffset="1">149 692 8970 0 0,'-5'5'1208'0'0,"1"1"-1184"0"0,1 1 816 0 0,-2 0 633 0 0,2 1-561 0 0,2 2 8 0 0,1-2-296 0 0,-3 0-56 0 0,-3 1 96 0 0,6 0-351 0 0,-4 0-145 0 0,5 0-360 0 0,-2 1-337 0 0,-5 2-255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9:03.1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 16 3865 0 0,'-15'16'12316'0'0,"34"-20"-11785"0"0,2-2-411 0 0,0 2 1 0 0,1 0 0 0 0,-1 2-1 0 0,0 0 1 0 0,40 2 0 0 0,-41 3-82 0 0,0-2 0 0 0,37-2 0 0 0,-14 0-38 0 0,153-4 211 0 0,-150 2-123 0 0,-35 1-44 0 0,-1 2 0 0 0,1-1 0 0 0,0 1 0 0 0,0 0 0 0 0,12 3 0 0 0,-20-3-7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3:52.2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8066 0 0,'0'0'639'0'0,"13"17"1310"0"0,-5-18-5015 0 0,-7-1 2960 0 0</inkml:trace>
  <inkml:trace contextRef="#ctx0" brushRef="#br0" timeOffset="1">291 6 10034 0 0,'3'3'-15'0'0,"-1"-1"1"0"0,1 0-1 0 0,-1 0 0 0 0,1 0 0 0 0,-1 0 0 0 0,1 0 0 0 0,0-1 1 0 0,5 3-1 0 0,25 0-1656 0 0,-24-2 1487 0 0,1-1-403 0 0,3-4 450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9:04.1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81 349 5801 0 0,'-7'-6'8739'0'0,"8"6"-8719"0"0,1 1 0 0 0,-1 0 0 0 0,1-1 0 0 0,-1 1 0 0 0,0 0 0 0 0,1 0 0 0 0,-1 0 0 0 0,0 0 0 0 0,0 0 0 0 0,1 0 0 0 0,-1 0-1 0 0,0 0 1 0 0,0 1 0 0 0,0-1 0 0 0,-1 0 0 0 0,1 0 0 0 0,0 1 0 0 0,0-1 0 0 0,-1 1 0 0 0,1-1 0 0 0,-1 1 0 0 0,1 1 0 0 0,3 5 116 0 0,16 27 88 0 0,-7-12-66 0 0,-1 0-1 0 0,-1 0 0 0 0,12 35 1 0 0,-13-28 1825 0 0,-16-38-2014 0 0,-11-18-38 0 0,1 0 1 0 0,-15-33-1 0 0,-12-22 179 0 0,33 64 60 0 0,0 1 0 0 0,-1 1 0 0 0,-17-20 0 0 0,21 29-80 0 0,6 6-79 0 0,0-1 0 0 0,1 1 0 0 0,-1-1 0 0 0,0 1 0 0 0,0-1 0 0 0,1 1 0 0 0,-1-1 1 0 0,1 0-1 0 0,-1 1 0 0 0,0-1 0 0 0,1 0 0 0 0,-1 1 0 0 0,1-1 0 0 0,0 0 0 0 0,-1 0 0 0 0,1 0 0 0 0,0 0 0 0 0,-1 1 0 0 0,1-1 0 0 0,0 0 0 0 0,0 0 0 0 0,0 0 0 0 0,0 0 0 0 0,-1 0 0 0 0,1 0 0 0 0,1 1 0 0 0,-1-1 0 0 0,0 0 0 0 0,0 0 1 0 0,0 0-1 0 0,0 0 0 0 0,1 0 0 0 0,0-1 0 0 0,0-2-15 0 0,2-1 0 0 0,-1 1 0 0 0,0 0 0 0 0,1 0 0 0 0,0 0 0 0 0,0 0 0 0 0,0 1 0 0 0,0-1 0 0 0,0 1 1 0 0,1 0-1 0 0,0 0 0 0 0,0 0 0 0 0,-1 0 0 0 0,2 1 0 0 0,-1 0 0 0 0,5-3 0 0 0,65-32 57 0 0,-54 29-35 0 0,-1-1 0 0 0,-1-1 0 0 0,0-1 0 0 0,0 0-1 0 0,20-18 1 0 0,34-27 213 0 0,-71 55-206 0 0,0 0 0 0 0,0-1 0 0 0,-1 1 0 0 0,1 0 0 0 0,0 0 0 0 0,0-1 0 0 0,-1 1 0 0 0,1 0 0 0 0,-1-1 0 0 0,1 1 0 0 0,-1-1 0 0 0,0 1 0 0 0,1 0 0 0 0,-1-3 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8:09:26.3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0 301 4297 0 0,'0'0'424'0'0,"15"-10"-1662"0"0,-11 7 1246 0 0,2-2-53 0 0,-1 1 1 0 0,1 0-1 0 0,0 1 0 0 0,0-1 1 0 0,0 1-1 0 0,1 1 0 0 0,-1-1 0 0 0,12-2 1 0 0,6 1-231 0 0,1 1 0 0 0,0 2 0 0 0,1 0 0 0 0,41 5 0 0 0,-59-3 328 0 0,0-1 1 0 0,0 0-1 0 0,0 0 1 0 0,0-1-1 0 0,0 0 1 0 0,0 0-1 0 0,-1-1 1 0 0,1 0 0 0 0,0 0-1 0 0,-1-1 1 0 0,10-5-1 0 0,-2 1 76 0 0,-1-2 0 0 0,-1 0 0 0 0,1 0 0 0 0,17-18 0 0 0,-29 25-152 0 0,0 0 1 0 0,0 1-1 0 0,1-1 1 0 0,-1 0 0 0 0,0 1-1 0 0,1 0 1 0 0,-1-1-1 0 0,0 1 1 0 0,1 0-1 0 0,0 0 1 0 0,-1 1 0 0 0,1-1-1 0 0,0 0 1 0 0,-1 1-1 0 0,1 0 1 0 0,0-1-1 0 0,-1 1 1 0 0,1 0 0 0 0,4 1-1 0 0,1 1-119 0 0,0 0-1 0 0,-1 1 0 0 0,1-1 1 0 0,-1 2-1 0 0,9 4 1 0 0,-10-4 65 0 0,1-1 1 0 0,0 0 0 0 0,0 0 0 0 0,0 0-1 0 0,0-1 1 0 0,15 2 0 0 0,-6-2 175 0 0,1-2 1 0 0,-1 0-1 0 0,1-1 0 0 0,-1-1 0 0 0,0-1 1 0 0,0 0-1 0 0,0-1 0 0 0,0 0 1 0 0,-1-2-1 0 0,29-13 0 0 0,-20 9-117 0 0,1 2 0 0 0,-1 0 1 0 0,1 2-1 0 0,48-7 0 0 0,-51 9 46 0 0,6-2 135 0 0,-1-2 1 0 0,48-20-1 0 0,-32 11 115 0 0,42-17 101 0 0,-52 21-255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11T18:18:10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4088 6099 761 0,'0'0'58'0,"0"0"-37"0,0 0 17 0,0 0-8 0,0 0-5 0,0 0-10 0,0 0-5 0,0-1-10 0,0-1 0 0,0 1 0 0,0 0 1 0,0 0 7 0,0-1 3 0,-6-40 4 0,6 41 1 0,-4-23 0 0,0 11 2 0,2-3-2 0,-2 1-3 0,2-2 2 0,0-1-3 16,-2-1-3-16,1-1-1 15,1-1-2-15,-2-1-4 16,1-2 3-16,-2-2 2 16,0-1-3-16,1 0-2 15,-1-2 2-15,0-1 0 16,0 0 0-16,-1 0 1 0,0 0 2 16,2 0-3-16,-2 2 0 15,0 2 0-15,2 1 0 16,-2 2-3-16,1 0 2 15,-1 0 5-15,3 3-8 16,-2 0 1-16,1 0 5 16,0 1-5-16,0 0 1 15,0 1 1-15,1 1-2 16,1 0-2-16,-2 1 3 16,1 0 1-16,0-2-3 15,0 0 5-15,-1-1 1 16,1-1 1-16,-2-1-3 15,1 2 0-15,0-2 0 0,0 2-1 16,0 0-1-16,0 1 4 16,0 3-6-16,1 0 0 15,-1 0 0-15,1 0 0 16,-1 0 0-16,0 1-1 16,0-1 1-16,1-1-5 15,-1-2 5-15,0 0 1 16,-2 0 2-16,1-1-1 15,0 1 5-15,0-2-1 16,0 3 1-16,-2-2-1 0,3 1 0 16,-2-1-1-16,-1 1 0 15,1 1 1-15,2-1-4 16,-1 1 3-16,-1 0 2 16,1 0 1-16,-2-1 2 15,2 2-1-15,-1 0 3 16,-1 1-2-16,0-1 0 15,1 2-1-15,0 1 0 16,2 2-1-16,0-1 2 16,-1 2 2-16,2-1 6 15,-1 2 2-15,3 1 5 16,-1-1 1-16,-1 2 0 16,-1-1 0-16,1 0 0 15,0 1-2-15,-2 0-1 16,3 1-5-16,-1-1-2 15,-2 2 0-15,4 0 2 0,1 5 2 16,0 0-1-16,0-1 0 16,0 0-3-16,0 0 2 15,0-1-2-15,0 1-1 16,0 0-3-16,0 0 0 16,0 0-7-16,0 0-6 15,-1-1-41-15,1 1-35 16,-1 0 65-16,-1 0-13 0,1 0-9 15</inkml:trace>
  <inkml:trace contextRef="#ctx0" brushRef="#br0" timeOffset="1467.48">3830 4309 472 0,'0'0'33'0,"0"0"1"0,0 0-19 0,0-1 61 0,0 0-50 0,0 0-10 0,2-26 11 0,-1 18 9 0,0 0-15 0,-2-1-1 15,2-1-4-15,2 2 1 0,-2 0-3 16,-1 0-2-16,1-1-1 0,-1 1 0 0,0 1-2 15,0 0 2-15,0-2 1 0,1 2 1 0,-1 2 3 0,1-2 6 16,-1 0-1-16,-1 1-1 0,1 1 6 0,0 1-6 16,0 3 2-16,-3-3 7 0,3 1-5 0,0 4 18 15,0 0-9-15,0-1-3 0,0 0 15 0,0-1-19 16,0 1 5-16,0 0-4 0,0 0-21 0,0 0 2 16,0 0-1-16,0-1 0 0,0 1 2 0,0 0 5 15,0 0 0-15,0 1-1 0,0 0 6 0,0 0-17 16,0 0-4-16,0 0 2 0,0 0-20 0,0 0-4 15,0 0 0-15,1 0-3 0,-1 0-2 0,1 0 20 16,0 0 0-16,0 1 1 0,1 0 17 0,15 20-2 16,-14-14 3-16,0 0 1 0,1-1-5 0,2-1-1 15,-1 5 0-15,-1-3 0 0,1-2-2 0,-1 1-1 16,1 1-1-16,-2-2-3 0,2 3-2 0,-1-3-82 16,-1 1-13-16,0-1-6 0,1-1-81 0</inkml:trace>
  <inkml:trace contextRef="#ctx0" brushRef="#br0" timeOffset="1699.98">3732 3967 1202 0,'0'0'67'0,"0"0"7"0,0 0 0 0,0 0-13 0,0 0-27 0,0 0 5 0,0 0-20 0,0 0-28 0,0 0-4 0,0 0-7 15,0 0-26-15,1 0 22 0,0 0-1 0,0 0-11 16,0 1 23-16,1 0-167 0</inkml:trace>
  <inkml:trace contextRef="#ctx0" brushRef="#br0" timeOffset="2066.64">3907 4027 572 0,'0'0'168'0,"0"0"-58"0,0 0 1 0,0 0 13 0,0 0-87 16,0 0-36-16,0 0 17 0,0 0-18 0,1 0 13 15,0 0 2-15,1-1-20 0,-1 0 8 0,0 0 2 16,0-1 4-16,22-21 10 0,-18 16-4 0,-1 3-2 16,2-1-2-16,0 1-3 0,-3-1-8 0,2 1-11 0,-1 0-13 15,1 0-12-15,-1 1-166 0</inkml:trace>
  <inkml:trace contextRef="#ctx0" brushRef="#br0" timeOffset="2266.34">3969 4037 987 0,'0'0'124'0,"0"0"-122"16,0 0 86-16,0 0 62 0,0 0-61 16,0 0-21-16,0 0-47 0,0 0 1 0,0 0 11 0,0 0-54 15,0 0-6-15,0 0-8 0,0 0-6 0,0 0 0 16,0 0 18-16,1 0 2 0,1-1-3 0,-1 0 20 15,0 0-78-15,0 0-54 0</inkml:trace>
  <inkml:trace contextRef="#ctx0" brushRef="#br0" timeOffset="2768.76">4130 3750 887 0,'0'0'60'0,"0"0"52"0,0 0-55 0,0 0 153 16,0 0-95-16,0 0-25 0,0 0-1 0,0 0 15 15,0 0-35-15,0 0-12 0,0 0-12 0,0 0-9 16,-2 0-13-16,1 0-16 0,0 0 0 0,0 1-1 16,0 1-16-16,0-1-5 0,0 0 0 0,-1 0 1 15,-14 23-4-15,16-16 4 0,-1 2-1 0,1-1 0 16,0 2 4-16,0 1 0 0,0-1 1 0,4 1 0 15,-2-2 1-15,-2-1 0 0,2 1-1 0,-1-2 0 16,2-1 0-16,-2-3-11 0,3 1 1 0,0-2 1 0,-1 1-10 16,2-3 3-16,1 0-6 0,-3 0-8 0,2-1 3 15,2 0-15-15,-2-2 10 0,1-1 2 16,1-2-10-16,-1-2 25 0,1 0 0 0,-1-2 3 16,3 0 30-16,-2-2 7 0,-3 0 0 0,0 0 2 15,-1 1 5-15,1 0-1 0,-8-2-1 0,4 5-1 16,-4-2-3-16,-3 2-22 0,-1 0-8 15,2 1-5-15,0 1-26 0,-2 0-128 0</inkml:trace>
  <inkml:trace contextRef="#ctx0" brushRef="#br0" timeOffset="4198.75">4816 6139 175 0,'0'0'169'0,"0"0"-18"0,0 0 0 0,0 0 9 0,0 0-29 0,0 0-16 15,0 0 5-15,0 0-40 0,0 0-1 0,0 0 3 0,0 0-46 0,0 0-8 0,0 0-6 16,0 0-4-16,0-1-7 0,0 0-2 0,0 0 1 0,0-1-1 16,0 1-2-16,0 0 5 0,0 0 0 15,0 0 0-15,0 0 5 0,0-1 0 0,0 1 1 0,-2 0 1 16,1-1 0-16,0 0-2 0,-9-35 0 0,9 30-1 16,-1 1-2-16,-1-3-2 0,1-2-1 0,3 3-1 15,-1-1-2-15,-1-1-4 0,-3-1 0 0,4 1-1 16,1 0-3-16,-1 0 0 0,1 2 0 0,-2-3-1 15,-1-3 1-15,2 2-2 0,-2-1 1 0,-1-2 1 16,0-2 0-16,-1 1 0 0,0-2 0 0,2 3-1 16,2-1 1-16,-4-2 0 0,5 5 0 0,-2-5 0 15,0 1 0-15,1 1 1 0,0 0 0 0,0-4 1 16,-1 3-1-16,0-2 0 0,-4 1 0 0,3 1 0 16,-1-3-1-16,1 3 0 0,1-3 0 0,-1 5 0 15,2-2 0-15,-1 1 0 0,1 1-1 0,0 0 1 0,0 0-1 16,0 3 1-16,0 0 0 0,0-2 0 15,-2 1 0-15,2 2 0 0,-1-3 0 0,-1 1 0 0,1 2 0 16,0-4-1-16,-1 1 0 0,0 1 0 0,2-2 1 0,0 0 0 16,0 0 0-16,2-1-1 0,1 1 1 0,-3-4 0 15,1 4 0-15,2-3 0 0,-1 2 1 0,-2-1-1 16,0 0 1-16,2 1 0 0,-1 0 1 0,0 2 1 16,-3-2-2-16,-4 0 1 0,4 0 1 0,2 3-2 15,-3-3 2-15,3 3-1 0,-2 0 0 0,0-1 2 16,2 2-1-16,7 1 0 0,-6 0 2 0,-1 0-1 15,0 0 1-15,0 0 0 0,1 2-1 0,0-3 1 16,-1 2 0-16,-1-2 1 0,1 1 0 0,1 0 2 16,-1-1 0-16,-2-1 1 0,1 1 1 0,2 1 0 15,-1-3 0-15,1 1-1 0,-3-2 0 0,1 4 2 16,-1-4-2-16,4 3 2 0,-2 0 0 0,0 1-1 16,0 1-1-16,-3-2 1 0,3 4-2 0,1-2-1 0,1 0 0 15,-2-1-1-15,0 3 1 0,0-3-1 16,1 3 1-16,1-1-1 0,0 0 1 0,-2-1-1 0,3 3 0 15,-2-1 0-15,-1-3-1 0,1 5 0 0,-1-5-2 16,0 4 2-16,0 0-2 0,0 2-1 0,-3-2 0 16,4 1-1-16,0 2-1 0,-1 0-12 0,1 2-9 15,0-2-4-15,-1 1-17 0,0-2-57 0,0 3-11 16,-1-1-7-16,-1-1-59 0</inkml:trace>
  <inkml:trace contextRef="#ctx0" brushRef="#br0" timeOffset="4836.14">4975 4735 984 0,'0'0'129'0,"0"0"-4"0,0 0 0 0,0 0-25 15,0 0-19-15,0 0 4 0,0 0-33 0,0-1-23 0,0 0-7 0,0-1-5 0,0 1-23 0,0 0 6 16,-2-25-1-16,4 17-1 0,-1 4 5 0,-1-6 5 0,0 4 2 16,0-2 0-16,0 1 3 0,0-1-3 0,0 0-1 15,-4-1 3-15,3 1-4 0,0 1 0 16,-1-2-3-16,2 2 0 0,-3-4 0 0,2 3-2 0,0-1 1 16,0-1-1-16,-1 0-2 0,0 1 1 0,1-1-1 15,-1-1 1-15,1 4-1 0,0-2 2 0,-2 1-1 16,2 1 0-16,-1-2 1 0,0 2-1 0,-1 1 1 15,2 1 0-15,0 0-1 0,0-1 1 0,-1 2-1 0,0-1 0 16,1 2 0-16,0-1-1 0,0 2 1 0,0 0 0 16,1 3-1-16,0 0 3 0,0 0 0 0,0 0 1 15,0 0 1-15,0 0 5 0,0 0 0 0,0 0 1 16,0 0 3-16,0 0 1 0,0 0-1 0,0 0 0 16,0 0-1-16,0 0-10 0,0 0 0 15,0 0-2-15,0 0-8 0,0 0 0 0,0 0 0 16,1 2 0-16,11 11 2 0,-8-7 4 0,1 2 0 15,-1 0 2-15,2 0 5 0,0 2-1 0,0-2 1 16,-2 0-2-16,2 0 0 0,-3-2-3 16,4 3 1-16,-3-5 0 0,-1 2-2 0,0-1-1 15,1 1-4-15,0-2-10 0,0 2-3 0,-1 0-77 16,-3-3-17-16,2 2-4 0,0-1-84 0</inkml:trace>
  <inkml:trace contextRef="#ctx0" brushRef="#br0" timeOffset="5083.35">4794 4154 1548 0,'0'0'106'15,"0"0"-8"-15,0 0-57 0,0 0 123 0,0 0-78 0,0 0-41 0,0 0 2 0,0 0 12 0,0 0-52 0,0 0-14 16,0 0-13-16,0 0-3 0,0 0-15 0,0 0 8 16,0 0-1-16,0 0-5 0,1 0 10 0,0 0 5 15,0 0 3-15,0 0-3 16,0 0 5-16,1 0-141 0,-1 0-98 0</inkml:trace>
  <inkml:trace contextRef="#ctx0" brushRef="#br0" timeOffset="5358.82">4980 4303 843 0,'0'0'104'0,"0"0"-102"16,0 0 55-16,0 0 65 0,0 0-61 15,0 0-31-15,0-2-28 0,0 1 12 0,0 0 7 16,2 0-26-16,-1 0 12 0,17-28-6 0,-13 20-1 16,2 1 15-16,-3-2-3 0,1 2-9 0,3 1-14 15,-2-1-9-15</inkml:trace>
  <inkml:trace contextRef="#ctx0" brushRef="#br0" timeOffset="5563.72">5076 4364 1193 0,'0'0'115'0,"0"0"-9"0,0 0-1 15,0 0-26-15,0 0-43 0,0 0 5 16,0 0-31-16,0 0-1 0,0-2-9 0,1 1-14 16,0 0 3-16,14-22 3 0,-11 15-1 0,0 1-10 15,0-3 1-15,2 1-201 0</inkml:trace>
  <inkml:trace contextRef="#ctx0" brushRef="#br0" timeOffset="5864">5150 3919 1077 0,'0'0'13'0,"0"0"14"15,0 0 1-15,0 0-4 0,0 0-9 0,0 0 12 0,0 0-2 16,0 0 19-16,0 1-6 0,0 0-10 0,0 0 22 16,4 18 1-16,2-13 4 0,-2 1-1 15,1 1-2-15,-2 2-17 0,3-1 0 0,4 0-1 0,-4 1-19 0,-1 2-4 16,1-2-2-16,2 2-2 0,-2-2-4 0,4 6-3 16,-5-4-2-16,7 1-8 0,-6 0-5 0,3 2-105 15,-1-1-53-15</inkml:trace>
  <inkml:trace contextRef="#ctx0" brushRef="#br0" timeOffset="7146.07">5620 6102 563 0,'0'0'38'0,"0"0"36"0,0 0-46 0,0 0 146 0,0 0-114 0,0 0 5 0,0 0-14 0,0 0 0 16,0 0-2-16,0-1-12 0,0 0 1 0,0 0 0 15,0 0-15-15,-2-23 7 0,3 21-2 0,-8-4 3 16,9 5 4-16,0-5 2 0,-2 1 0 0,0 0-1 16,3 1 1-16,1 0-2 0,-4-3-1 0,4 3 1 15,-4-5-4-15,2 3-4 0,0-1-1 0,-2-2 1 16,0-1-6-16,1 1-4 0,-1-2 1 0,-3 1-2 16,3 2-3-16,0-3-2 0,2 0 0 0,-2 2-1 15,-2-1 0-15,4-1 1 0,-1-1-1 0,8 3-1 16,-6-3 2-16,2 1-4 0,-3-2-1 0,8 0 1 0,-6-1-4 15,1 0-2-15,1-1 0 0,-8-1 0 0,6-2-1 16,-2 1 0-16,2 0 0 0,-4-1 0 0,2-2 1 16,0 1 0-16,-1 1 0 0,1 0 0 0,0 2 0 15,1 0 0-15,-2-2 0 0,2 3 1 0,0 3 0 0,0 0 0 16,0 0-1-16,-1-1 0 0,-1 1 1 0,-2 1-2 16,1-2 1-16,-2 4-1 0,3-3 0 0,3 1 0 15,-3 0 0-15,1-2 0 0,3 0 0 16,2 0 1-16,-4 0-1 0,5-2 0 15,-6-1 0-15,2 0 0 0,-1-1 1 0,2 2-1 16,-2-1 1-16,1 0-1 0,0 0 0 0,-1 1 0 16,1 2 1-16,0-1-1 0,-2 1 0 0,0 0 0 15,0 0 0-15,1 2 0 0,-2-2 1 0,3 4-1 16,-1 0 1-16,-1-2-1 0,2 2 1 0,1 2 0 16,-2-1 1-16,0-1-1 0,1 1-1 0,-1 0 0 15,1 0 0-15,-2 1 0 0,0-1 0 0,1-1 0 16,0 0 0-16,0 1 0 0,-1-2 0 0,1 2 0 15,0 0 0-15,0-2 0 0,-1 2 1 0,2 0-1 16,-2-2 1-16,2 0-1 0,0 2 1 0,-3-3 1 16,2-2-1-16,0 1 1 0,1-1 0 0,-2 0-1 15,1-1 0-15,0 1-1 0,0 1 0 0,2 0 0 16,-3 2 0-16,0-4 0 0,1 7 0 0,-1-2 0 16,0-1 0-16,1 0 1 0,-2 3 0 0,0 0 1 15,0 0-1-15,1 4-1 0,-2-6 0 0,1 4-1 16,1 0-1-16,-1 4-24 0,-1-6-12 0,0 4-6 15,1 1-27-15,-1-3-120 0</inkml:trace>
  <inkml:trace contextRef="#ctx0" brushRef="#br0" timeOffset="7779.75">6230 4682 1459 0,'-2'0'96'0,"2"0"4"0,0 0 1 0,0 0-39 0,0 0-9 0,0 0 15 0,0 0-48 0,0-1-9 15,0-1-10-15,-6-22-8 0,6 19-7 0,0-6 4 16,-1-2 1-16,1 2 3 0,1 1 4 0,-1-3 2 16,1-1-1-16,-1 3 1 0,0-3 1 0,-1 1 0 15,1 1 1-15,-2-1 1 0,2 1-1 0,-1-1-1 16,1 1 1-16,0-1 1 0,-3 0 0 0,3 2 0 16,0-1 0-16,0 2 0 0,-3 1 0 0,1 1 2 0,0 1-2 15,-1 2 0-15,2 1 1 0,-5-2 0 0,5 1 1 16,0 3 0-16,1 2 1 0,0 0 3 0,0 0 0 15,-1 0 0-15,1 0 4 0,0 0-2 0,0 0 1 16,0 0 1-16,0 0-2 0,0 0-8 0,0 0-3 16,0 0-2-16,0 0-10 0,0 0 0 0,0 0 3 15,0 0-4-15,0 1 3 0,2 13 8 16,1-7 2-16,3 3 3 0,-1-1 9 0,-3 1-1 16,4 0-2-16,-2 0 1 0,0 0-3 0,-1-2-3 15,2 0 0-15,-2-3-1 0,2 2-2 0,-2-2-1 16,0-2-4-16,0 1-1 0,-1-1-3 0,1 0-54 15,-3-3-38-15,0 0-13 0,0 0-71 0</inkml:trace>
  <inkml:trace contextRef="#ctx0" brushRef="#br0" timeOffset="7996.41">6058 4178 1811 0,'0'1'125'0,"0"0"-32"0,0 0-51 0,0-1 103 0,0 2-58 0,0-2-46 15,0 0 6-15,0 0 11 0,0 0-57 0,0 0-24 16,0 0-14-16,0 0-3 0,0 0-24 0,0 0 13 16,0 0-1-16,0 0-4 0,1 0 17 0,1 0-62 15,-1 0-52-15,0 1-43 0,16 16-86 16</inkml:trace>
  <inkml:trace contextRef="#ctx0" brushRef="#br0" timeOffset="8579.29">6308 4316 1033 0,'0'0'70'0,"0"0"38"0,0 0-72 0,0 0 266 0,0 0-235 0,0 0-14 0,0 0-13 15,0 0 5-15,0 0-22 0,0 0-16 0,0 0-8 16,0 0-9-16,0 0-17 0,0 0 10 0,2-1 2 16,-1 0 1-16,13-19 10 0,-11 16 4 0,2-3 1 15,-1-3 7-15,2 3 2 0,0-3-5 0,-2 0-5 0,2 1-5 16,0 0-9-16,0-2-80 0,-2 0-45 0</inkml:trace>
  <inkml:trace contextRef="#ctx0" brushRef="#br0" timeOffset="8833.31">6381 4373 1653 0,'0'0'68'16,"0"0"5"-16,0 0 0 0,0 0-15 0,0 0-24 15,0 0 7-15,0 0-20 0,0 0-20 0,0 0-4 16,0 0-9-16,0 0-16 0,1 0 8 0,0-1 1 16,1 0 1-16,-1-1 10 0,16-21-3 15,-14 16-9-15,2 0-15 0,1-1-6 0,-2-1-171 16</inkml:trace>
  <inkml:trace contextRef="#ctx0" brushRef="#br0" timeOffset="9578.45">6449 4013 1046 0,'5'2'145'0,"-5"-2"-13"16,0 0 0-16,0 0-8 0,0 0-37 0,0 0-10 0,0 0-8 15,0 0-34-15,0 0-3 0,0 0-5 0,0-1-30 0,0 0 2 16,0 0-3-16,0 0 0 0,0 0 4 0,0 0 5 15,1-2 1-15,9-33 1 0,-9 30 5 0,1 0 0 16,-1-2 0-16,0 1-1 0,4 0 1 0,-4-2-3 16,1 1 0-16,0 0-1 0,3-2-2 0,-3 2-2 15,4 0 0-15,-3 0-1 0,1 1-1 0,4 3-2 16,-5-2-2-16,4 2 0 0,-2 1-3 0,-3 1-5 16,-1-2-3-16,1 2-2 0,-1 1-7 0,-1 1 2 15,0 0 1-15,0 0-2 0,0 0 1 0,0 0 3 16,10 1 3-16,-3 3 3 0,-1 1 4 0,-2 0 6 15,-2 2 1-15,-2-1 0 0,4 4 7 0,0 1 6 16,-2 1-1-16,-4-1 1 0,3 2 4 0,2 0-3 16,-2-2-1-16,-1 0 3 0,2 0-5 0,-2-3-1 0,1 0 0 15,1-1-1-15,-2-1 0 0,-2-1-2 16,2-2-1-16,2 2 0 0,-4-3-2 0,-2-1-2 16,4-1-2-16,0 0 1 0,0 0-3 0,0 0-4 0,0 0-2 15,0 1-1-15,0-1-5 0,0 1-15 0,0-1-5 16,0 0-3-16,0 0-15 0,1 0 3 0,1 0 2 15,-1 0-4-15,0 0 6 0,0 0 15 0,0 0 4 16,0 0 4-16,0 0 15 0,1 0 0 0,0 0 2 0,0-1 1 16,36-10 0-16,-30 11 0 0,-1-1 0 15,2 1 0-15,2 0 0 0,-3 0-4 0,2 1 6 0,-2 0 2 16,0 0 0-16,0 1 23 0,-1 2-1 16,-1-1-2-16,2 2 25 0,-2-1 3 0,-1 0 3 0,-1 0 4 15,1 3 1-15,-3-1 10 0,2 1-3 0,0 0 3 16,-3 0 6-16,1 2 0 0,-2-1-3 0,1 5-1 15,-1-5-4-15,0 2-18 0,-4-2 0 0,1 4-2 16,-1 1-19-16,2-1-3 0,-3 3-5 0,0-1-1 16,0 3-6-16,-2 0-6 0,4 0-3 0,-3-1-1 15,1-3-9-15,1 1-36 0,-1-2-17 0,2 0-11 16,-2-1-42-16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3:52.6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11114 0 0,'3'6'184'0'0,"2"-1"-32"0"0,-2-3 8 0 0,0 1 57 0 0,0 0-193 0 0,3 0-16 0 0,-3-2 72 0 0,2-1-32 0 0,-1 2-8 0 0,-2-2-24 0 0,1 0-16 0 0,1 1 0 0 0,1-1-272 0 0,-1 0-361 0 0,0 2-143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3:22.9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 24 7890 0 0,'-20'3'7515'0'0,"29"-5"-5807"0"0,13 0-1541 0 0,0 1 0 0 0,0 1 0 0 0,0 1 0 0 0,37 7 0 0 0,-23-3-40 0 0,36 0 1 0 0,96 1 72 0 0,-67-3-82 0 0,-57-1-81 0 0,1-1 1 0 0,-1-2-1 0 0,49-8 1 0 0,-4-3 45 0 0,116-1 0 0 0,-60 7-43 0 0,156-5 31 0 0,-117 18-22 0 0,-75-1 29 0 0,19-2 14 0 0,176 11 18 0 0,125 25-64 0 0,-40 8-20 0 0,-292-33-19 0 0,443 38 198 0 0,-497-50-202 0 0,70 5 3 0 0,154 15 19 0 0,11 5 15 0 0,-180-23 14 0 0,31 3 5 0 0,-58 1-43 0 0,-41-4 0 0 0,48 2 0 0 0,10 1-8 0 0,13 1-2 0 0,-37-3-4 0 0,-8-1 20 0 0,77 10 62 0 0,-38-4-44 0 0,-53-7-21 0 0,53 11 0 0 0,-62-11-1 0 0,-26-3-13 0 0,1 0 0 0 0,-1 0 1 0 0,12 4-1 0 0,5 1 0 0 0,-1-1 1 0 0,1-1 0 0 0,25 2-1 0 0,-28-4 0 0 0,142 22 81 0 0,-120-20-41 0 0,-32-3-35 0 0,1 0 1 0 0,0 1-1 0 0,13 3 1 0 0,13-1 1 0 0,-33-4-9 0 0,-1 0 0 0 0,1 0 0 0 0,0 1 0 0 0,-1-1 0 0 0,1 1 0 0 0,5 2 0 0 0,61 22 69 0 0,-66-24-66 0 0,1 0 0 0 0,-1 0 0 0 0,0 0 0 0 0,1-1 0 0 0,10 0 0 0 0,20 3 85 0 0,10 6 38 0 0,-9 0-92 0 0,-28-6-24 0 0,1 0 1 0 0,0-1-1 0 0,0-1 1 0 0,15 2-1 0 0,-12-2 1 0 0,0 1-1 0 0,0 1 1 0 0,11 4-1 0 0,7 1 15 0 0,-2-2 18 0 0,-20-3-18 0 0,1-1 0 0 0,-1 0 0 0 0,15 0 0 0 0,-21-1-22 0 0,0-1 0 0 0,0 1 0 0 0,0 0 0 0 0,0 0 0 0 0,0 0 0 0 0,0 1 0 0 0,-1-1-1 0 0,5 3 1 0 0,-5-2 2 0 0,1-1-1 0 0,0 1 1 0 0,0-1-1 0 0,0 1 1 0 0,0-1-1 0 0,0 0 1 0 0,0-1-1 0 0,5 2 1 0 0,29 1 1145 0 0,-36-1-1257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3:53.6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10 460 4433 0 0,'-8'-16'4639'0'0,"7"-6"-3627"0"0,5-21-1307 0 0,20-73 1320 0 0,-18 97-821 0 0,0 1 0 0 0,1 1 0 0 0,0-1-1 0 0,13-20 1 0 0,-11 24-115 0 0,4-8 39 0 0,30-39 1 0 0,-39 56-130 0 0,0 0 1 0 0,1 0-1 0 0,0 0 0 0 0,0 1 1 0 0,0 0-1 0 0,1 0 0 0 0,-1 0 1 0 0,1 0-1 0 0,0 1 0 0 0,0 0 1 0 0,0 0-1 0 0,9-2 1 0 0,-11 5 32 0 0,0-1 1 0 0,1 1-1 0 0,-1 0 1 0 0,0 0-1 0 0,1 0 1 0 0,-1 1-1 0 0,0-1 1 0 0,0 1-1 0 0,1 0 1 0 0,-1 1-1 0 0,0-1 1 0 0,0 1-1 0 0,0-1 1 0 0,0 1-1 0 0,-1 1 1 0 0,1-1-1 0 0,0 0 1 0 0,-1 1-1 0 0,5 4 1 0 0,-1-1 49 0 0,1 1 0 0 0,-1 0 0 0 0,-1 1 0 0 0,1 0-1 0 0,-1 0 1 0 0,-1 0 0 0 0,6 11 0 0 0,1 6 165 0 0,-2 1 0 0 0,-1 0 0 0 0,-1 0 0 0 0,8 45 0 0 0,-10-24 198 0 0,2 89 0 0 0,-9-106-326 0 0,-1 0 1 0 0,-2 0 0 0 0,-1-1 0 0 0,-13 44-1 0 0,14-60-110 0 0,-1-1 0 0 0,0 1-1 0 0,-1-1 1 0 0,-1 0-1 0 0,0-1 1 0 0,0 0-1 0 0,-1 0 1 0 0,0 0-1 0 0,-1-1 1 0 0,0 0 0 0 0,-13 9-1 0 0,20-17-67 0 0,1-1 0 0 0,-1 1 0 0 0,0-1-1 0 0,0 0 1 0 0,0 0 0 0 0,0 0 0 0 0,0 0 0 0 0,0 0-1 0 0,0 0 1 0 0,0 0 0 0 0,0-1 0 0 0,0 1 0 0 0,0-1-1 0 0,0 0 1 0 0,-1 1 0 0 0,1-1 0 0 0,0 0 0 0 0,0 0-1 0 0,-1 0 1 0 0,1-1 0 0 0,0 1 0 0 0,0-1 0 0 0,0 1-1 0 0,0-1 1 0 0,0 0 0 0 0,0 1 0 0 0,-1-1 0 0 0,2 0-1 0 0,-1 0 1 0 0,0-1 0 0 0,0 1 0 0 0,0 0 0 0 0,0-1-1 0 0,1 1 1 0 0,-1-1 0 0 0,-2-2 0 0 0,1 0-91 0 0,0 0-1 0 0,0-1 1 0 0,0 1 0 0 0,0-1-1 0 0,1 1 1 0 0,0-1 0 0 0,0 0-1 0 0,0 0 1 0 0,0 0 0 0 0,1 0-1 0 0,0 0 1 0 0,0 0 0 0 0,0-1 0 0 0,1-7-1 0 0,0 4 170 0 0,1 1 0 0 0,0-1 0 0 0,1 1 0 0 0,0-1 0 0 0,0 1 0 0 0,1 0 0 0 0,0 0 0 0 0,0 0-1 0 0,1 0 1 0 0,0 0 0 0 0,0 1 0 0 0,1 0 0 0 0,0 0 0 0 0,0 0 0 0 0,1 0 0 0 0,0 1 0 0 0,0 0 0 0 0,0 0 0 0 0,1 1 0 0 0,0-1-1 0 0,0 1 1 0 0,0 1 0 0 0,1 0 0 0 0,0 0 0 0 0,-1 0 0 0 0,15-4 0 0 0,-15 7 120 0 0,-1-1-1 0 0,0 1 1 0 0,1 1 0 0 0,-1-1-1 0 0,1 1 1 0 0,-1 0 0 0 0,0 0-1 0 0,1 1 1 0 0,-1 0 0 0 0,1 0-1 0 0,-1 1 1 0 0,0 0 0 0 0,0 0 0 0 0,0 0-1 0 0,0 1 1 0 0,0-1 0 0 0,0 1-1 0 0,-1 1 1 0 0,0-1 0 0 0,1 1-1 0 0,-1 0 1 0 0,0 0 0 0 0,-1 1-1 0 0,7 7 1 0 0,-3-2-69 0 0,0 1 0 0 0,-1 0-1 0 0,0 0 1 0 0,-1 0 0 0 0,-1 1 0 0 0,0 0 0 0 0,0 0 0 0 0,-1 0-1 0 0,0 1 1 0 0,-1 0 0 0 0,1 16 0 0 0,-1-3-2265 0 0,-3-8-2676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3:54.4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7 298 8066 0 0,'0'0'4729'0'0,"-1"-10"-4053"0"0,0 7-666 0 0,0-1 21 0 0,0 0 0 0 0,0 0 0 0 0,0 0-1 0 0,1-1 1 0 0,-1 1 0 0 0,1 0 0 0 0,0-1 0 0 0,0 1 0 0 0,1 0 0 0 0,-1 0 0 0 0,1-1 0 0 0,2-6 0 0 0,12-47 410 0 0,-13 51-397 0 0,-1 1 0 0 0,1-1-1 0 0,-1 1 1 0 0,0-1-1 0 0,-1 1 1 0 0,0-14 0 0 0,1-15-38 0 0,-2 20-33 0 0,1 14 22 0 0,0-1 0 0 0,0 1 0 0 0,-1 0 0 0 0,1-1 0 0 0,0 1 0 0 0,0 0 0 0 0,0-1 0 0 0,0 1 0 0 0,1 0 0 0 0,-1-1 0 0 0,0 1 1 0 0,0 0-1 0 0,1 0 0 0 0,-1-1 0 0 0,2-1 0 0 0,-1 1-2 0 0,0 0 0 0 0,0 0 0 0 0,0 0 1 0 0,1 0-1 0 0,-1 0 0 0 0,1 0 0 0 0,0 0 0 0 0,-1 1 1 0 0,1-1-1 0 0,0 0 0 0 0,0 1 0 0 0,0 0 0 0 0,0-1 0 0 0,0 1 1 0 0,0 0-1 0 0,0 0 0 0 0,0 0 0 0 0,1 0 0 0 0,-1 1 1 0 0,0-1-1 0 0,1 1 0 0 0,-1-1 0 0 0,0 1 0 0 0,1 0 1 0 0,-1 0-1 0 0,1 0 0 0 0,-1 0 0 0 0,4 1 0 0 0,1 3 221 0 0,7 10 30 0 0,0 0 0 0 0,-1 1 0 0 0,-1 0 0 0 0,14 22 0 0 0,39 76 543 0 0,-34-52-602 0 0,-4 2 1 0 0,-2 0 0 0 0,-2 2-1 0 0,-4 0 1 0 0,-2 1-1 0 0,7 70 1 0 0,-22-121-130 0 0,7 85 451 0 0,-9-100-549 0 0,-3 13 690 0 0,2-12-585 0 0,0 0-1 0 0,0-1 1 0 0,1 0-1 0 0,-1 1 1 0 0,0-1-1 0 0,0 1 0 0 0,0-1 1 0 0,0 0-1 0 0,0 0 1 0 0,0 0-1 0 0,0 1 1 0 0,0-1-1 0 0,0 0 1 0 0,0 0-1 0 0,0 0 1 0 0,0 0-1 0 0,0-1 1 0 0,-1 1-1 0 0,-76-11 35 0 0,70 9-113 0 0,1 1 0 0 0,-1-1 1 0 0,1 0-1 0 0,-1-1 0 0 0,1 0 0 0 0,0 0 0 0 0,0 0 1 0 0,1-1-1 0 0,-12-8 0 0 0,15 8-43 0 0,0 0 1 0 0,0 0-1 0 0,1 0 0 0 0,-1 0 1 0 0,1-1-1 0 0,0 1 0 0 0,0-1 1 0 0,1 1-1 0 0,-1-1 0 0 0,-1-10 0 0 0,-4-52-360 0 0,6 56 376 0 0,0-10-36 0 0,0 1 0 0 0,2-1-1 0 0,0 1 1 0 0,2-1 0 0 0,0 1 0 0 0,1 0 0 0 0,1 0 0 0 0,1 0 0 0 0,9-22 0 0 0,-13 38-994 0 0,0 0 1 0 0,0 0 0 0 0,1 1-1 0 0,-1-1 1 0 0,6-5-1 0 0,-5 6 838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3:54.9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1 184 6713 0 0,'0'0'2130'0'0,"0"-15"-563"0"0,5-16-1343 0 0,-2 13 16 0 0,0 0-1 0 0,-1 0 1 0 0,-1-1-1 0 0,-2-24 1 0 0,1 42-191 0 0,0 0-1 0 0,0 1 1 0 0,0-1-1 0 0,-1 1 1 0 0,1-1 0 0 0,0 0-1 0 0,0 1 1 0 0,0-1 0 0 0,0 1-1 0 0,0-1 1 0 0,0 0 0 0 0,0 1-1 0 0,0-1 1 0 0,0 0 0 0 0,0 1-1 0 0,1-1 1 0 0,-1 1 0 0 0,0-1-1 0 0,0 0 1 0 0,1 1 0 0 0,-1-1-1 0 0,0 1 1 0 0,1-1-1 0 0,-1 1 1 0 0,0-1 0 0 0,1 1-1 0 0,-1-1 1 0 0,1 1 0 0 0,-1-1-1 0 0,1 1 1 0 0,-1 0 0 0 0,1-1-1 0 0,-1 1 1 0 0,1 0 0 0 0,-1-1-1 0 0,1 1 1 0 0,-1 0 0 0 0,1 0-1 0 0,0-1 1 0 0,-1 1 0 0 0,1 0-1 0 0,-1 0 1 0 0,1 0 0 0 0,0 0-1 0 0,-1 0 1 0 0,1 0-1 0 0,0 0 1 0 0,-1 0 0 0 0,1 0-1 0 0,-1 0 1 0 0,1 0 0 0 0,0 1-1 0 0,-1-1 1 0 0,1 0 0 0 0,-1 0-1 0 0,2 1 1 0 0,1 0-26 0 0,1 0-1 0 0,-1 0 1 0 0,1 1-1 0 0,-1 0 1 0 0,0-1 0 0 0,0 1-1 0 0,1 0 1 0 0,3 4 0 0 0,38 30-1904 0 0,-38-30 1052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3:57.2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 4873 0 0,'1'-8'7654'0'0,"6"18"-7485"0"0,-1-1-1 0 0,0 2 1 0 0,-1-1 0 0 0,1 1 0 0 0,-2-1 0 0 0,0 1 0 0 0,0 1-1 0 0,2 12 1 0 0,-2-10-28 0 0,36 135 718 0 0,16 51-2385 0 0,-51-186-624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3:57.9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9522 0 0,'0'0'2835'0'0,"2"6"-2361"0"0,7 21-102 0 0,0 0-1 0 0,-3 0 1 0 0,7 45 0 0 0,2 13-79 0 0,-12-73-370 0 0,5 21-324 0 0,-1 0 0 0 0,-2 0 0 0 0,1 42-1 0 0,-6-66-909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3:58.3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1 234 10338 0 0,'0'0'2191'0'0,"6"-6"-1432"0"0,60-58-695 0 0,112-82 0 0 0,-155 128-1765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3:58.7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16 279 8002 0 0,'0'0'3115'0'0,"-1"-1"-2969"0"0,1 1-1 0 0,-1-1 1 0 0,0 1-1 0 0,1 0 1 0 0,-1-1 0 0 0,1 1-1 0 0,0-1 1 0 0,-1 1 0 0 0,1-1-1 0 0,-1 0 1 0 0,1 1-1 0 0,0-1 1 0 0,-1 1 0 0 0,1-1-1 0 0,0 0 1 0 0,0 1-1 0 0,-1-1 1 0 0,1 0 0 0 0,0 1-1 0 0,0-1 1 0 0,0-1-1 0 0,-2-3-109 0 0,1-1 0 0 0,-1 1 0 0 0,1-1 0 0 0,1 1 0 0 0,-1-1 0 0 0,1 1 0 0 0,0-1 0 0 0,0 1 0 0 0,2-10 0 0 0,1-2-34 0 0,2 0 0 0 0,0 0-1 0 0,0 1 1 0 0,2 0-1 0 0,13-26 1 0 0,-17 36-37 0 0,1 1 0 0 0,-1 0 0 0 0,1 0 0 0 0,0 0 0 0 0,0 0 0 0 0,0 1 0 0 0,0-1 0 0 0,1 1 0 0 0,0 0 0 0 0,0 0 0 0 0,0 1 0 0 0,0 0 0 0 0,1 0 0 0 0,-1 0 0 0 0,1 0 0 0 0,0 1 0 0 0,0 0 0 0 0,0 0 0 0 0,8-1 0 0 0,-9 3 38 0 0,0 0 0 0 0,0 1 0 0 0,-1-1 0 0 0,1 1 0 0 0,0 0 1 0 0,0 1-1 0 0,-1-1 0 0 0,1 1 0 0 0,-1 0 0 0 0,1 0 0 0 0,-1 0 0 0 0,0 1 1 0 0,0-1-1 0 0,0 1 0 0 0,0 0 0 0 0,0 0 0 0 0,0 1 0 0 0,-1-1 0 0 0,6 8 1 0 0,0-1 110 0 0,-1 1 1 0 0,0 0 0 0 0,-1 0-1 0 0,0 1 1 0 0,-1 0 0 0 0,5 13-1 0 0,-5-4 12 0 0,0-1 0 0 0,-1 1 0 0 0,-1 0 0 0 0,-1 0 0 0 0,-1 0 0 0 0,-1 0 0 0 0,-1 1 0 0 0,-1-1 0 0 0,-1 0 0 0 0,0 0 0 0 0,-2 0 0 0 0,-6 23 0 0 0,6-28-82 0 0,-4 14 106 0 0,-16 43 0 0 0,20-65-125 0 0,0 1 0 0 0,0-1 0 0 0,-1 0 0 0 0,0 0 0 0 0,0-1 0 0 0,-1 1 0 0 0,0-1 0 0 0,0 0 1 0 0,-11 8-1 0 0,17-14-39 0 0,-1 0 0 0 0,0 0 1 0 0,0-1-1 0 0,0 1 0 0 0,0 0 1 0 0,0-1-1 0 0,0 1 0 0 0,0-1 0 0 0,0 1 1 0 0,-1-1-1 0 0,1 0 0 0 0,0 1 1 0 0,0-1-1 0 0,0 0 0 0 0,0 0 1 0 0,0 0-1 0 0,-1 0 0 0 0,1 0 1 0 0,0 0-1 0 0,0 0 0 0 0,0 0 1 0 0,0 0-1 0 0,-1 0 0 0 0,1-1 0 0 0,-1 0 1 0 0,0 0-39 0 0,0 0 0 0 0,0-1 1 0 0,0 1-1 0 0,0-1 0 0 0,1 1 1 0 0,-1-1-1 0 0,0 0 0 0 0,1 0 1 0 0,0 1-1 0 0,-1-1 0 0 0,1 0 1 0 0,-1-3-1 0 0,-2-2-138 0 0,1-1 0 0 0,0-1 0 0 0,0 1-1 0 0,1 0 1 0 0,-3-16 0 0 0,5 15 101 0 0,-1 0 0 0 0,1 0 0 0 0,1 0-1 0 0,-1 0 1 0 0,2 0 0 0 0,-1 0 0 0 0,1 0 0 0 0,5-12-1 0 0,-6 18 102 0 0,0 0-1 0 0,0 0 1 0 0,1 0-1 0 0,-1 0 1 0 0,1 1-1 0 0,-1-1 0 0 0,1 1 1 0 0,0-1-1 0 0,0 1 1 0 0,1-1-1 0 0,-1 1 1 0 0,0 0-1 0 0,1 0 0 0 0,-1 0 1 0 0,1 0-1 0 0,0 1 1 0 0,0-1-1 0 0,-1 1 1 0 0,1 0-1 0 0,0-1 0 0 0,0 1 1 0 0,0 1-1 0 0,1-1 1 0 0,-1 0-1 0 0,0 1 1 0 0,0-1-1 0 0,4 1 0 0 0,0 1 100 0 0,0-1-1 0 0,1 1 0 0 0,-1 1 0 0 0,0-1 0 0 0,0 1 0 0 0,0 1 0 0 0,12 5 0 0 0,48 30 444 0 0,-36-19-519 0 0,-2 4-1423 0 0,-21-17 417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3:59.4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5 313 11122 0 0,'0'0'2980'0'0,"-1"-18"-964"0"0,-1 5-1969 0 0,1 1-1 0 0,1-1 1 0 0,0 0 0 0 0,0 1-1 0 0,5-22 1 0 0,-1 17-5 0 0,1 0 0 0 0,1 0 0 0 0,16-31 0 0 0,-17 38-44 0 0,1-1-1 0 0,0 2 1 0 0,1-1 0 0 0,0 1 0 0 0,1 0 0 0 0,0 0 0 0 0,10-8 0 0 0,-17 16-3 0 0,0 0-1 0 0,1-1 1 0 0,-1 1 0 0 0,1 0 0 0 0,0 0-1 0 0,0 0 1 0 0,-1 0 0 0 0,1 0 0 0 0,0 0-1 0 0,0 0 1 0 0,0 1 0 0 0,0-1 0 0 0,0 1-1 0 0,0-1 1 0 0,0 1 0 0 0,0 0 0 0 0,0 0-1 0 0,0 0 1 0 0,0 0 0 0 0,0 0 0 0 0,0 0-1 0 0,0 1 1 0 0,3 0 0 0 0,-2 1 23 0 0,0-1-1 0 0,-1 1 1 0 0,1 0 0 0 0,0 1-1 0 0,-1-1 1 0 0,0 0 0 0 0,1 1-1 0 0,-1-1 1 0 0,0 1 0 0 0,0 0-1 0 0,0 0 1 0 0,-1 0 0 0 0,3 5-1 0 0,28 67 895 0 0,-2 1 1 0 0,19 85-1 0 0,-42-137-780 0 0,15 51 165 0 0,-3 2 1 0 0,-3 0-1 0 0,8 116 0 0 0,-24-136-81 0 0,-7 68 1 0 0,7-119-129 0 0,0 1 0 0 0,-1-1 0 0 0,0 0 0 0 0,0 0 1 0 0,0 1-1 0 0,-1-1 0 0 0,0 0 0 0 0,0 0 1 0 0,-1-1-1 0 0,1 1 0 0 0,-1 0 0 0 0,-4 4 0 0 0,5-8-44 0 0,1-2 0 0 0,-1 1 0 0 0,1 0 0 0 0,-1 0 0 0 0,0 0 0 0 0,1-1 0 0 0,-1 1 0 0 0,0-1 0 0 0,0 1 0 0 0,1-1 0 0 0,-1 0-1 0 0,0 0 1 0 0,0 1 0 0 0,1-1 0 0 0,-1-1 0 0 0,0 1 0 0 0,0 0 0 0 0,0 0 0 0 0,1-1 0 0 0,-1 1 0 0 0,0-1 0 0 0,0 1 0 0 0,-2-2 0 0 0,-5-2-23 0 0,0 0 1 0 0,1-1 0 0 0,-10-5 0 0 0,9 2-90 0 0,0 1 1 0 0,1-2-1 0 0,-1 1 0 0 0,2-1 1 0 0,-1 0-1 0 0,1-1 0 0 0,-7-12 1 0 0,13 20 55 0 0,-13-19-167 0 0,2-1 0 0 0,0-1 0 0 0,2 0 0 0 0,-13-41 0 0 0,19 48 95 0 0,0 0 0 0 0,1-1 0 0 0,1 1 0 0 0,0-1 0 0 0,1 1 0 0 0,1-1 0 0 0,3-24 0 0 0,-1 32-179 0 0,0 0 0 0 0,0 0 0 0 0,1 1 0 0 0,0-1 0 0 0,5-9 0 0 0,14-20-3674 0 0,-15 28 1318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4:00.4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39 98 8978 0 0,'0'0'2190'0'0,"0"-33"8305"0"0,0 36-10421 0 0,-1 0 0 0 0,0-1 0 0 0,0 0-1 0 0,0 1 1 0 0,0-1 0 0 0,0 0-1 0 0,-1 1 1 0 0,1-1 0 0 0,-1 0 0 0 0,-2 3-1 0 0,-7 11 250 0 0,9-13-302 0 0,0 1 0 0 0,1-1 0 0 0,-1 1 0 0 0,1-1 0 0 0,0 1 0 0 0,0 0-1 0 0,0-1 1 0 0,1 1 0 0 0,-1 5 0 0 0,1-9-47 0 0,0-14-239 0 0,1 4 251 0 0,6-35 1 0 0,-7 48 12 0 0,-1-5-2 0 0,1 1-23 0 0,0-1 0 0 0,0 1 1 0 0,0 0-1 0 0,1-1 0 0 0,-1 1 1 0 0,0 0-1 0 0,1-1 0 0 0,-1 1 1 0 0,1 0-1 0 0,-1-1 0 0 0,1 1 1 0 0,0 0-1 0 0,-1 0 0 0 0,1 0 1 0 0,0 0-1 0 0,0 0 0 0 0,0 0 1 0 0,0 0-1 0 0,0 0 0 0 0,0 0 1 0 0,0 0-1 0 0,0 0 0 0 0,0 0 1 0 0,2 0-1 0 0,-2 1 30 0 0,1-1 0 0 0,-1 1 0 0 0,0 0 0 0 0,0 0 0 0 0,1 0 0 0 0,-1 0 0 0 0,0 0 0 0 0,1 0 0 0 0,-1 0 0 0 0,0 1 0 0 0,1-1 1 0 0,-1 0-1 0 0,0 1 0 0 0,0-1 0 0 0,1 1 0 0 0,-1-1 0 0 0,0 1 0 0 0,0 0 0 0 0,0-1 0 0 0,0 1 0 0 0,0 0 0 0 0,0 0 0 0 0,0 0 0 0 0,0 0 0 0 0,0 0 0 0 0,0 0 0 0 0,-1 0 0 0 0,1 0 0 0 0,0 0 0 0 0,-1 0 0 0 0,2 2 0 0 0,18 29 126 0 0,-20-32-93 0 0,1 1 0 0 0,-1-1-1 0 0,0 1 1 0 0,1 0 0 0 0,-1-1 0 0 0,0 1 0 0 0,1-1 0 0 0,-1 1 0 0 0,0 0-1 0 0,0 0 1 0 0,0-1 0 0 0,1 1 0 0 0,-1 0 0 0 0,0-1 0 0 0,0 1 0 0 0,0 0 0 0 0,0 0-1 0 0,0-1 1 0 0,0 1 0 0 0,-1 0 0 0 0,1-1 0 0 0,0 1 0 0 0,0 0 0 0 0,0 0-1 0 0,-1-1 1 0 0,1 1 0 0 0,0-1 0 0 0,-1 1 0 0 0,1 0 0 0 0,-1-1 0 0 0,1 1 0 0 0,0-1-1 0 0,-1 1 1 0 0,0-1 0 0 0,1 1 0 0 0,-1-1 0 0 0,1 1 0 0 0,-1-1 0 0 0,0 1 0 0 0,-20 6-307 0 0,11-10 144 0 0,-18-14-9 0 0,26 16 111 0 0,1-1-1 0 0,0 0 1 0 0,-1 0-1 0 0,1-1 1 0 0,0 1 0 0 0,0 0-1 0 0,0 0 1 0 0,1 0 0 0 0,-1-1-1 0 0,0 1 1 0 0,1 0-1 0 0,0-1 1 0 0,-1 1 0 0 0,1-1-1 0 0,0 1 1 0 0,0 0-1 0 0,0-1 1 0 0,1 1 0 0 0,-1 0-1 0 0,1-4 1 0 0,0 1-48 0 0,-1 1 24 0 0,1 0-1 0 0,-1 0 1 0 0,1 0 0 0 0,0 0 0 0 0,0 0 0 0 0,0 0 0 0 0,1 0-1 0 0,0 1 1 0 0,-1-1 0 0 0,1 0 0 0 0,4-4 0 0 0,-6 7 33 0 0,1 1-1 0 0,0-1 1 0 0,-1 0 0 0 0,1 0 0 0 0,0 1 0 0 0,0-1-1 0 0,0 1 1 0 0,0-1 0 0 0,0 1 0 0 0,0-1 0 0 0,0 1 0 0 0,-1-1-1 0 0,1 1 1 0 0,1 0 0 0 0,-1-1 0 0 0,0 1 0 0 0,0 0-1 0 0,2 0 1 0 0,-2 0 11 0 0,1 0 0 0 0,0 1 0 0 0,0-1 0 0 0,-1 1 0 0 0,1 0 0 0 0,0-1 0 0 0,-1 1 0 0 0,1 0 0 0 0,-1 0 0 0 0,1 0 0 0 0,-1 0 0 0 0,1 0 0 0 0,-1 0 0 0 0,0 0 0 0 0,2 2 0 0 0,-1 0 72 0 0,0 0 0 0 0,1-1 0 0 0,-1 1 1 0 0,0 1-1 0 0,0-1 0 0 0,-1 0 0 0 0,1 0 0 0 0,-1 1 1 0 0,0-1-1 0 0,1 1 0 0 0,-2-1 0 0 0,1 1 0 0 0,0-1 0 0 0,-1 1 1 0 0,1 6-1 0 0,-2 4-1164 0 0,0-1 1 0 0,-5 27-1 0 0,4-28-1517 0 0,0-3-585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4:53.3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 22 3281 0 0,'-1'0'48'0'0,"-22"-22"9866"0"0,23 30-9714 0 0,3 19 28 0 0,0 1 1 0 0,-4 48-1 0 0,0-11-21 0 0,8 80 1 0 0,-5-116-171 0 0,10 108-149 0 0,-11-127-322 0 0,1-1 0 0 0,0 0 0 0 0,1 0-1 0 0,0 0 1 0 0,0 0 0 0 0,9 16-1 0 0,-10-20 83 0 0,4 11-1146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3:26.4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 4354 1144 0 0,'-15'0'13274'0'0,"16"0"-13255"0"0,0 0 0 0 0,1-1 1 0 0,-1 1-1 0 0,0-1 0 0 0,0 1 0 0 0,0-1 1 0 0,0 1-1 0 0,1-1 0 0 0,-1 0 0 0 0,0 1 1 0 0,0-1-1 0 0,0 0 0 0 0,0 0 0 0 0,-1 0 1 0 0,1 0-1 0 0,0 0 0 0 0,0 0 1 0 0,0 0-1 0 0,-1 0 0 0 0,1 0 0 0 0,0 0 1 0 0,-1 0-1 0 0,1 0 0 0 0,-1-1 0 0 0,1-1 1 0 0,4-6 24 0 0,7-9-26 0 0,-5 8 2 0 0,0-1-1 0 0,-1 0 0 0 0,0 0 1 0 0,-1 0-1 0 0,6-15 1 0 0,-8 14-9 0 0,1 1-1 0 0,1-1 1 0 0,0 1 0 0 0,14-21-1 0 0,9-21 18 0 0,20-45-35 0 0,-35 75 5 0 0,43-90-37 0 0,40-69-7 0 0,-68 135-21 0 0,18-28-10 0 0,-4 0 146 0 0,-37 65-65 0 0,1 2 0 0 0,0-1 0 0 0,15-14 0 0 0,-18 19-5 0 0,1 0 0 0 0,0 0 0 0 0,-1-1 0 0 0,0 1 0 0 0,0-1-1 0 0,-1 0 1 0 0,1 0 0 0 0,3-11 0 0 0,8-16-4 0 0,4-8-8 0 0,-14 31 8 0 0,-1-1 0 0 0,2 1 0 0 0,8-15 0 0 0,-8 16 7 0 0,1 0 1 0 0,-1-1-1 0 0,-1 0 1 0 0,0 0-1 0 0,0 0 1 0 0,-1 0-1 0 0,3-14 1 0 0,-3 14 25 0 0,-1 1 0 0 0,1 0 0 0 0,1 0 0 0 0,0 1-1 0 0,8-14 1 0 0,4-9 57 0 0,41-78 44 0 0,21-31-30 0 0,-32 62-23 0 0,94-155 183 0 0,-79 149-189 0 0,3-5 42 0 0,-17 23-25 0 0,-34 48-52 0 0,0-1-1 0 0,-1-1 0 0 0,17-33 0 0 0,-20 33-16 0 0,2 0 0 0 0,24-33 0 0 0,-21 32 10 0 0,23-42 0 0 0,59-124 275 0 0,-48 96 150 0 0,-6 17-226 0 0,58-75-1 0 0,-86 128-208 0 0,22-39 36 0 0,-22 36-33 0 0,19-27 0 0 0,14-17 25 0 0,-33 43-37 0 0,5-6 22 0 0,-12 23-17 0 0,-2-1 0 0 0,1 0 0 0 0,-1-1 0 0 0,0 1 0 0 0,-1-1 0 0 0,7-18 0 0 0,-5 14-2 0 0,1 1 1 0 0,0-1-1 0 0,1 1 1 0 0,11-14 0 0 0,12-18 14 0 0,-9 4 68 0 0,-7 10 38 0 0,27-39-1 0 0,-24 41-111 0 0,-5 4 0 0 0,9-14 0 0 0,-17 32-19 0 0,-1 0-1 0 0,-1 0 1 0 0,0 0-1 0 0,6-14 1 0 0,-7 14-1 0 0,0 1 0 0 0,0-1-1 0 0,1 1 1 0 0,0-1 0 0 0,0 1 0 0 0,1 0 0 0 0,6-8 0 0 0,-5 7-4 0 0,0-1 0 0 0,0 1 1 0 0,0-1-1 0 0,-1-1 0 0 0,6-12 1 0 0,-5 10-4 0 0,0 0 1 0 0,11-15 0 0 0,7-3-5 0 0,-13 17 5 0 0,-1 0-1 0 0,0-1 1 0 0,11-20-1 0 0,-15 24 11 0 0,0 0 0 0 0,1 0 0 0 0,0 0 0 0 0,0 1 0 0 0,9-8 0 0 0,7-8 5 0 0,53-50-10 0 0,-70 68 1 0 0,0 0 0 0 0,-1 0 0 0 0,0 0 0 0 0,0 0 1 0 0,0-1-1 0 0,4-7 0 0 0,-4 7 0 0 0,0 1 0 0 0,0-1 0 0 0,0 1 0 0 0,8-7 0 0 0,-8 9 1 0 0,0-1-1 0 0,-1 1 0 0 0,1-1 0 0 0,-1 0 0 0 0,0 0 0 0 0,0 0 0 0 0,4-9 1 0 0,-6 11-2 0 0,0 1 0 0 0,0-1 0 0 0,0 1 0 0 0,0-1 0 0 0,0 1 0 0 0,1-1 0 0 0,-1 1 0 0 0,0 0 1 0 0,3-2-1 0 0,-3 2 0 0 0,1 1 0 0 0,-1-1 1 0 0,0 0-1 0 0,0 0 1 0 0,0 1-1 0 0,0-1 0 0 0,-1 0 1 0 0,1 0-1 0 0,0 0 0 0 0,0 0 1 0 0,0 0-1 0 0,-1 0 0 0 0,1-1 1 0 0,-1 1-1 0 0,1 0 0 0 0,0 0 1 0 0,-1 0-1 0 0,0 0 1 0 0,1-1-1 0 0,-1 1 0 0 0,0 0 1 0 0,0-2-1 0 0,0 1 1 0 0,0 0 0 0 0,1 1 0 0 0,-1-1 0 0 0,0 1 0 0 0,0-1 0 0 0,1 0 0 0 0,-1 1 0 0 0,1-1 0 0 0,-1 1 0 0 0,1-1 0 0 0,0 1 0 0 0,0 0 0 0 0,-1-1 0 0 0,1 1 0 0 0,0 0 0 0 0,0 0 0 0 0,0-1 0 0 0,1 1 1 0 0,-1 0-1 0 0,0 0 0 0 0,0 0 0 0 0,0 0 0 0 0,1 0 0 0 0,2-1 0 0 0,8-8 12 0 0,-10 8-13 0 0,0 0 1 0 0,-1 0 0 0 0,1 0 0 0 0,0 0-1 0 0,-1-1 1 0 0,0 1 0 0 0,1 0-1 0 0,-1-1 1 0 0,0 1 0 0 0,1-3 0 0 0,0 1 1 0 0,-1 0 1 0 0,2 0 0 0 0,-1 1 0 0 0,0-1 0 0 0,6-6 0 0 0,10-17 21 0 0,-17 27-16 0 0,21-27 216 0 0,-13 14 326 0 0,-6 10-418 0 0,-1 1 1 0 0,0-1-1 0 0,0 0 1 0 0,0 0-1 0 0,0 0 1 0 0,-1 0-1 0 0,1 0 1 0 0,-1 0-1 0 0,0-1 1 0 0,0 1-1 0 0,0 0 1 0 0,1-6-1 0 0,1 5 555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4:53.9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3265 0 0,'0'0'7152'0'0,"2"9"-6757"0"0,4 24 127 0 0,0 1 0 0 0,0 43 0 0 0,-5-70-491 0 0,4 35 235 0 0,-3-27-173 0 0,0 0 0 0 0,-1 21-1 0 0,-10 54 6 0 0,5-60-1084 0 0,4 2-867 0 0,3-23 1267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4:54.3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0 107 10298 0 0,'17'-4'5645'0'0,"31"-14"-4222"0"0,16-6-1819 0 0,-23 9-2556 0 0,44-21-1 0 0,-66 27 2002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4:54.8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94 195 9290 0 0,'-2'-5'7979'0'0,"0"-14"-7734"0"0,3-10-234 0 0,0 25-8 0 0,0 0-1 0 0,1-1 1 0 0,-1 1-1 0 0,1 0 1 0 0,0 0-1 0 0,0 1 1 0 0,0-1 0 0 0,1 0-1 0 0,-1 1 1 0 0,1-1-1 0 0,0 1 1 0 0,0 0-1 0 0,0 0 1 0 0,7-5-1 0 0,-6 4-8 0 0,9-8-97 0 0,1 1 1 0 0,0 1-1 0 0,15-9 0 0 0,-23 16 20 0 0,0-1-1 0 0,0 1 0 0 0,0 0 1 0 0,1 1-1 0 0,-1-1 0 0 0,1 2 1 0 0,-1-1-1 0 0,1 0 0 0 0,0 1 1 0 0,10 0-1 0 0,-13 1 47 0 0,0 0 0 0 0,-1 1 0 0 0,1 0 0 0 0,-1 0 0 0 0,1 0-1 0 0,-1 0 1 0 0,1 0 0 0 0,-1 1 0 0 0,0-1 0 0 0,0 1 0 0 0,1 0 0 0 0,-1 0 0 0 0,-1 0-1 0 0,6 5 1 0 0,-4-3 22 0 0,0 1 0 0 0,0 0-1 0 0,-1-1 1 0 0,0 2 0 0 0,0-1-1 0 0,0 0 1 0 0,0 0 0 0 0,2 8 0 0 0,0 4 77 0 0,-1 0 1 0 0,-1 1 0 0 0,0-1 0 0 0,-1 1 0 0 0,0 18 0 0 0,-4-1 59 0 0,-1 0 1 0 0,-2-1 0 0 0,-1 1 0 0 0,-12 36-1 0 0,8-36 12 0 0,-25 60 1 0 0,28-79-97 0 0,-1-1 1 0 0,-1 1-1 0 0,0-1 1 0 0,-1-1 0 0 0,-20 24-1 0 0,-1-4 12 0 0,20-21-12 0 0,0 0 1 0 0,-1-1 0 0 0,-23 18-1 0 0,29-26-12 0 0,0 0-1 0 0,-1 0 1 0 0,1 0-1 0 0,-1-1 0 0 0,-12 5 1 0 0,16-8-27 0 0,1 1-1 0 0,-1-1 1 0 0,0 1-1 0 0,1-1 1 0 0,-1 0 0 0 0,0 0-1 0 0,0 0 1 0 0,1 0 0 0 0,-1-1-1 0 0,0 1 1 0 0,1-1 0 0 0,-1 0-1 0 0,0 1 1 0 0,1-1-1 0 0,-1 0 1 0 0,1-1 0 0 0,-1 1-1 0 0,1 0 1 0 0,-3-3 0 0 0,2 1-21 0 0,0 1 0 0 0,0-1 0 0 0,1-1 0 0 0,-1 1 0 0 0,1 0 0 0 0,0-1 1 0 0,0 1-1 0 0,0-1 0 0 0,0 0 0 0 0,1 1 0 0 0,-1-1 0 0 0,1 0 0 0 0,0 0 1 0 0,0 0-1 0 0,0-6 0 0 0,0 0-31 0 0,0-1 0 0 0,0 0 1 0 0,1 0-1 0 0,3-18 0 0 0,0 10-27 0 0,0 1 1 0 0,13-36-1 0 0,-14 49 95 0 0,0-1 1 0 0,0 1-1 0 0,1 0 0 0 0,0-1 1 0 0,0 1-1 0 0,0 0 1 0 0,1 1-1 0 0,-1-1 0 0 0,1 1 1 0 0,0-1-1 0 0,1 1 0 0 0,-1 0 1 0 0,8-5-1 0 0,-10 8-29 0 0,0 1 0 0 0,0-1 0 0 0,0 1 0 0 0,0-1 0 0 0,0 1 0 0 0,0 0-1 0 0,0 0 1 0 0,0 0 0 0 0,0 0 0 0 0,0 0 0 0 0,0 0 0 0 0,0 0 0 0 0,0 1 0 0 0,0-1 0 0 0,0 1 0 0 0,0-1-1 0 0,0 1 1 0 0,3 1 0 0 0,-5 0 13 0 0,1-1 0 0 0,-1 0 1 0 0,1 0-1 0 0,-1 1 0 0 0,1-1 0 0 0,0 0 0 0 0,0 0 0 0 0,0 0 0 0 0,-1 0 1 0 0,1 0-1 0 0,0 0 0 0 0,0 0 0 0 0,0 0 0 0 0,1 0 0 0 0,-1-1 0 0 0,0 1 0 0 0,0 0 1 0 0,0-1-1 0 0,3 2 0 0 0,8 4 32 0 0,37 21 97 0 0,-16-9-63 0 0,-28-16-47 0 0,1 1 0 0 0,-1 0 0 0 0,0 0 0 0 0,1 0 0 0 0,7 7 0 0 0,33 34-115 0 0,26 21-4491 0 0,-60-56 4427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4:55.5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10 273 7738 0 0,'-9'-11'6400'0'0,"13"-5"-654"0"0,1 7-5729 0 0,0 0 0 0 0,1 0 0 0 0,9-10 0 0 0,10-13-67 0 0,-15 17-13 0 0,2 0 0 0 0,0 1 1 0 0,18-17-1 0 0,5 0-54 0 0,-19 16-4 0 0,26-20-1 0 0,-41 34 88 0 0,1 0 1 0 0,-1 0-1 0 0,0 0 1 0 0,1 0 0 0 0,-1 0-1 0 0,1 0 1 0 0,-1 0-1 0 0,1 0 1 0 0,-1 1-1 0 0,1-1 1 0 0,-1 1-1 0 0,1-1 1 0 0,0 1-1 0 0,-1 0 1 0 0,1 0 0 0 0,0-1-1 0 0,-1 1 1 0 0,1 0-1 0 0,0 1 1 0 0,0-1-1 0 0,-1 0 1 0 0,1 0-1 0 0,0 1 1 0 0,-1-1-1 0 0,1 1 1 0 0,-1-1 0 0 0,1 1-1 0 0,-1 0 1 0 0,1-1-1 0 0,-1 1 1 0 0,1 0-1 0 0,-1 0 1 0 0,0 0-1 0 0,1 0 1 0 0,-1 1 0 0 0,0-1-1 0 0,0 0 1 0 0,0 0-1 0 0,0 1 1 0 0,0-1-1 0 0,1 3 1 0 0,4 6-16 0 0,-1 0 0 0 0,-1 1 0 0 0,0-1 0 0 0,-1 1 0 0 0,3 12 1 0 0,-2-7 237 0 0,7 27 161 0 0,-3 1 0 0 0,5 63 0 0 0,-5 92 225 0 0,-8-178-542 0 0,1 21 150 0 0,-3 0 0 0 0,-13 81 0 0 0,10-98 68 0 0,-2 0 0 0 0,0-1 1 0 0,-2 1-1 0 0,-1-2 1 0 0,0 1-1 0 0,-16 23 1 0 0,23-41-110 0 0,-1 0 0 0 0,0 1 0 0 0,-1-1 1 0 0,0-1-1 0 0,1 1 0 0 0,-11 8 0 0 0,13-13-93 0 0,0 1 0 0 0,0-1 0 0 0,-1 0 0 0 0,1 0-1 0 0,0 0 1 0 0,0 0 0 0 0,-1-1 0 0 0,1 1 0 0 0,0 0 0 0 0,-1-1 0 0 0,1 0-1 0 0,-1 1 1 0 0,1-1 0 0 0,0 0 0 0 0,-1-1 0 0 0,1 1 0 0 0,-1 0 0 0 0,1 0-1 0 0,0-1 1 0 0,-1 0 0 0 0,1 1 0 0 0,0-1 0 0 0,-1 0 0 0 0,1 0 0 0 0,-2-2-1 0 0,-1 1-40 0 0,1 0-1 0 0,0 0 0 0 0,-1 0 0 0 0,1-1 1 0 0,0 0-1 0 0,0 0 0 0 0,1 0 0 0 0,-1 0 1 0 0,1-1-1 0 0,-1 1 0 0 0,1-1 0 0 0,0 0 1 0 0,-4-8-1 0 0,-21-47-429 0 0,10 18 94 0 0,5-2-298 0 0,9 26 324 0 0,2 11-130 0 0,1 0 0 0 0,0 0 0 0 0,1 0 0 0 0,-1 0 0 0 0,1 0 0 0 0,0 0 0 0 0,1 0 0 0 0,0 0 0 0 0,-1-1 0 0 0,2 1 0 0 0,-1 1 0 0 0,1-1 0 0 0,0 0 0 0 0,0 0 0 0 0,6-10 0 0 0,4-16-3416 0 0,-1 16 1564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4:55.9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6593 0 0,'0'0'15372'0'0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4:56.2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 1 7986 0 0,'-5'1'9711'0'0,"5"-1"-9682"0"0,59 58-153 0 0,71 89-1 0 0,-93-100 267 0 0,-3 1 1 0 0,-1 2-1 0 0,33 70 0 0 0,-27-36 98 0 0,40 125-1 0 0,-67-173-117 0 0,-3-1-1 0 0,-1 2 0 0 0,-1-1 1 0 0,-2 1-1 0 0,-2 0 0 0 0,-1 0 1 0 0,-2 0-1 0 0,-2 0 1 0 0,-1 0-1 0 0,-2-1 0 0 0,-1 1 1 0 0,-2-1-1 0 0,-14 38 0 0 0,6-28-73 0 0,-3-1-1 0 0,-2 0 1 0 0,-2-2-1 0 0,-46 69 1 0 0,-25 4-2598 0 0,-6-8-4012 0 0,66-75 3366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4:57.0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368 0 7706 0 0,'-5'3'434'0'0,"-1"0"0"0"0,1 0 0 0 0,0 0 0 0 0,0 1 0 0 0,0 0 0 0 0,0 0 0 0 0,0 0 1 0 0,1 1-1 0 0,-7 8 0 0 0,-4 7 587 0 0,-13 26 1 0 0,4-8 9 0 0,-6 13-179 0 0,1 0 0 0 0,3 2 0 0 0,2 1 0 0 0,-18 61 0 0 0,22-44-324 0 0,-17 107 0 0 0,17-75-287 0 0,13-58-167 0 0,2-1 0 0 0,2 1 0 0 0,2 1 1 0 0,1-1-1 0 0,9 56 0 0 0,0-55-2 0 0,1 0 0 0 0,23 60 0 0 0,-32-102-69 0 0,12 32 14 0 0,1-2 0 0 0,2 0 1 0 0,2-1-1 0 0,1 0 0 0 0,1-2 1 0 0,40 49-1 0 0,-1-15-63 0 0,113 98 0 0 0,-159-151 333 0 0,55 44-1596 0 0,-58-49 789 0 0,0-1-1 0 0,0 0 0 0 0,0 0 0 0 0,0-1 0 0 0,17 5 0 0 0,-8-5-243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4:58.0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 14 7666 0 0,'0'0'9942'0'0,"10"-10"-10844"0"0,-10 10 919 0 0,0 0-1 0 0,1 0 1 0 0,-1 0-1 0 0,0 0 1 0 0,0 0 0 0 0,0 0-1 0 0,0 0 1 0 0,1 0-1 0 0,-1 0 1 0 0,0 0-1 0 0,0 0 1 0 0,0 1-1 0 0,1-1 1 0 0,-1 0 0 0 0,0 0-1 0 0,0 0 1 0 0,0 0-1 0 0,0 0 1 0 0,0 0-1 0 0,0 1 1 0 0,1-1-1 0 0,-1 0 1 0 0,0 0-1 0 0,0 0 1 0 0,0 0 0 0 0,0 0-1 0 0,0 1 1 0 0,0-1-1 0 0,0 0 1 0 0,0 0-1 0 0,0 0 1 0 0,0 1-1 0 0,0-1 1 0 0,0 0 0 0 0,0 0-1 0 0,0 0 1 0 0,0 1-1 0 0,0-1 1 0 0,0 0-1 0 0,0 0 1 0 0,0 0-1 0 0,0 0 1 0 0,0 1 0 0 0,0-1-1 0 0,0 0 1 0 0,0 0-1 0 0,-7 13 1240 0 0,-5-4-635 0 0,12-8-653 0 0,0-1 0 0 0,-1 0 0 0 0,1 0 0 0 0,0 0-1 0 0,-1 0 1 0 0,1 0 0 0 0,0 0 0 0 0,-1 0 0 0 0,1 0 0 0 0,0 0 0 0 0,-1 0 0 0 0,1 0 0 0 0,0 0-1 0 0,-1 0 1 0 0,1-1 0 0 0,0 1 0 0 0,-1 0 0 0 0,1 0 0 0 0,0 0 0 0 0,-1 0 0 0 0,1 0 0 0 0,0-1 0 0 0,0 1-1 0 0,-1 0 1 0 0,1 0 0 0 0,0-1 0 0 0,0 1 0 0 0,-1 0 0 0 0,1 0 0 0 0,0-1 0 0 0,0 1 0 0 0,0 0-1 0 0,-1-1 1 0 0,1 1 0 0 0,-1-3 156 0 0,1 0 1 0 0,0 0-1 0 0,-1 1 0 0 0,1-1 1 0 0,0 0-1 0 0,0 0 0 0 0,1-4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4:58.5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234 0 9794 0 0,'-1'2'9473'0'0,"-33"101"-7817"0"0,-63 217-609 0 0,22 9-712 0 0,63-247-293 0 0,3 1 0 0 0,3 86-1 0 0,7-121-28 0 0,3 0-1 0 0,1-1 1 0 0,2 0-1 0 0,3 0 1 0 0,25 75-1 0 0,-26-97-142 0 0,1-1 0 0 0,1 0 0 0 0,1-1 0 0 0,1 0-1 0 0,1 0 1 0 0,2-2 0 0 0,0 0 0 0 0,1 0 0 0 0,0-2 0 0 0,2 0-1 0 0,37 28 1 0 0,-49-42-401 0 0,0-1 0 0 0,0 1-1 0 0,1-2 1 0 0,11 5 0 0 0,5 0-1553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4:59.0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 51 11482 0 0,'-1'-6'736'0'0,"0"1"0"0"0,0-1 0 0 0,0 0 0 0 0,-1 0 0 0 0,-2-6 0 0 0,0 3 2241 0 0,5 14-3496 0 0,18 115 610 0 0,4 26 582 0 0,-12 7-376 0 0,1 17-372 0 0,4-59-2914 0 0,-12-93 1031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3:28.00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154 194 4033 0 0,'0'0'1588'0'0,"-28"-10"2828"0"0,27 9-4255 0 0,0 0 0 0 0,0 1 1 0 0,0-1-1 0 0,0 0 0 0 0,0 0 0 0 0,0 0 1 0 0,1 0-1 0 0,-1-1 0 0 0,0 1 0 0 0,1 0 1 0 0,-1 0-1 0 0,1 0 0 0 0,-1 0 0 0 0,1-1 1 0 0,0 1-1 0 0,-1 0 0 0 0,1-1 0 0 0,0 1 1 0 0,0-2-1 0 0,0 2-117 0 0,1 0 0 0 0,-1 0 0 0 0,0 0 0 0 0,1 0 0 0 0,-1 0 0 0 0,1 1 0 0 0,-1-1 0 0 0,1 0 0 0 0,-1 0 0 0 0,1 0 0 0 0,0 1 0 0 0,0-1 0 0 0,-1 0 0 0 0,1 1 0 0 0,0-1 0 0 0,0 0 0 0 0,0 1 0 0 0,-1-1 0 0 0,3 0 0 0 0,2-1-34 0 0,0 0 0 0 0,1 1 1 0 0,-1-1-1 0 0,1 1 0 0 0,-1 0 1 0 0,1 0-1 0 0,9 1 0 0 0,-13 1 16 0 0,0 0-1 0 0,0 1 0 0 0,0-1 0 0 0,0 1 0 0 0,-1-1 0 0 0,1 1 0 0 0,0 0 0 0 0,-1 0 1 0 0,1 0-1 0 0,-1 0 0 0 0,0 0 0 0 0,2 3 0 0 0,0 0 104 0 0,-1 0 0 0 0,0 1 1 0 0,0-1-1 0 0,0 1 0 0 0,0-1 0 0 0,-1 1 0 0 0,0 0 0 0 0,0 0 0 0 0,-1 0 1 0 0,1-1-1 0 0,-2 10 0 0 0,1-11-71 0 0,-1 0 0 0 0,1-1 1 0 0,-1 1-1 0 0,0 0 0 0 0,0-1 0 0 0,-1 1 1 0 0,1-1-1 0 0,-1 1 0 0 0,0-1 0 0 0,1 0 1 0 0,-2 0-1 0 0,1 0 0 0 0,0 0 0 0 0,0 0 1 0 0,-1 0-1 0 0,0 0 0 0 0,1-1 0 0 0,-6 4 1 0 0,-7 5 122 0 0,-13 7 144 0 0,26-17-325 0 0,0 0 0 0 0,0-1 0 0 0,0 1 0 0 0,0-1 0 0 0,0 0 0 0 0,1 0 0 0 0,-1 1 0 0 0,0-1 0 0 0,0 0 0 0 0,0-1-1 0 0,0 1 1 0 0,0 0 0 0 0,0 0 0 0 0,0-1 0 0 0,0 0 0 0 0,1 1 0 0 0,-1-1 0 0 0,0 0 0 0 0,-2-1 0 0 0,0 0-30 0 0,1-1 0 0 0,-1 1 0 0 0,1-1 0 0 0,0 0 1 0 0,0 0-1 0 0,0-1 0 0 0,0 1 0 0 0,-3-5 0 0 0,1 0-34 0 0,0 0 0 0 0,1 0 0 0 0,0-1-1 0 0,0 1 1 0 0,1-1 0 0 0,0 0 0 0 0,-2-15-1 0 0,2 2 3 0 0,2-1 0 0 0,0 1 0 0 0,2-1 0 0 0,3-22 0 0 0,-4 39 42 0 0,1 0 1 0 0,0 0 0 0 0,0-1 0 0 0,1 1-1 0 0,0 0 1 0 0,0 0 0 0 0,3-5 0 0 0,-4 9 8 0 0,0 1 1 0 0,0-1-1 0 0,1 0 0 0 0,-1 1 1 0 0,0 0-1 0 0,1-1 1 0 0,-1 1-1 0 0,1 0 0 0 0,-1 0 1 0 0,1-1-1 0 0,0 1 1 0 0,0 1-1 0 0,-1-1 0 0 0,1 0 1 0 0,0 0-1 0 0,0 1 0 0 0,0-1 1 0 0,0 1-1 0 0,0-1 1 0 0,0 1-1 0 0,0 0 0 0 0,0 0 1 0 0,0 0-1 0 0,0 0 1 0 0,0 0-1 0 0,0 0 0 0 0,3 1 1 0 0,-1 0 11 0 0,0 0 0 0 0,0 0-1 0 0,0 0 1 0 0,0 1 0 0 0,0-1 0 0 0,0 1 0 0 0,0 0 0 0 0,0 0 0 0 0,0 0 0 0 0,-1 1 0 0 0,1 0 0 0 0,-1-1 0 0 0,5 6-1 0 0,-3-2 25 0 0,0 0 0 0 0,-1 0 0 0 0,0 0 0 0 0,0 1 0 0 0,0-1 0 0 0,-1 1 0 0 0,4 9 0 0 0,-2-1 139 0 0,-1 1 1 0 0,0-1 0 0 0,-1 1 0 0 0,-1 0 0 0 0,0 0 0 0 0,-2 29-1 0 0,0-33 11 0 0,-2 1-1 0 0,0-1 1 0 0,0 0-1 0 0,-1 0 1 0 0,-6 17-1 0 0,6-22-90 0 0,0 0 0 0 0,-1 0 0 0 0,0 0 0 0 0,0 0 0 0 0,0-1-1 0 0,-1 1 1 0 0,0-1 0 0 0,0 0 0 0 0,-11 9 0 0 0,14-13-68 0 0,0-1 0 0 0,0 1-1 0 0,0-1 1 0 0,0 0 0 0 0,0 0-1 0 0,0 0 1 0 0,-1 0 0 0 0,1 0-1 0 0,0 0 1 0 0,-1-1 0 0 0,1 1-1 0 0,-1-1 1 0 0,1 1 0 0 0,-1-1 0 0 0,1 0-1 0 0,0 0 1 0 0,-1 0 0 0 0,-4-1-1 0 0,4 0-28 0 0,-1 0-1 0 0,0 0 0 0 0,1-1 1 0 0,-1 1-1 0 0,1-1 0 0 0,0 0 1 0 0,-1 0-1 0 0,1 0 0 0 0,0-1 1 0 0,0 1-1 0 0,-3-4 0 0 0,1 1-47 0 0,-1-1-1 0 0,1-1 0 0 0,1 1 0 0 0,-1-1 0 0 0,1 1 1 0 0,0-1-1 0 0,1-1 0 0 0,-1 1 0 0 0,1 0 0 0 0,-3-16 1 0 0,4 11 8 0 0,1 0 1 0 0,1 0 0 0 0,0-1-1 0 0,1 1 1 0 0,0 0 0 0 0,1 0 0 0 0,0 0-1 0 0,1 0 1 0 0,1 0 0 0 0,-1 0-1 0 0,2 1 1 0 0,0-1 0 0 0,0 1-1 0 0,1 0 1 0 0,0 1 0 0 0,1 0-1 0 0,8-10 1 0 0,-12 16 36 0 0,1 0-1 0 0,0 1 1 0 0,0-1-1 0 0,0 1 1 0 0,0 0-1 0 0,0 0 1 0 0,0 1-1 0 0,1-1 1 0 0,-1 1-1 0 0,1 0 1 0 0,0 0-1 0 0,0 0 1 0 0,0 1-1 0 0,0 0 1 0 0,0 0-1 0 0,9-1 1 0 0,-10 2 18 0 0,1 0 0 0 0,-1 1 0 0 0,0-1 0 0 0,1 1 0 0 0,-1 0 0 0 0,0 0 0 0 0,0 1 0 0 0,0-1 0 0 0,1 1 0 0 0,-2 0 0 0 0,1 0 0 0 0,0 0 0 0 0,0 0 0 0 0,-1 1 0 0 0,1 0 0 0 0,-1-1 0 0 0,0 1 0 0 0,1 0 0 0 0,3 6 0 0 0,-3-4 89 0 0,-1 0 0 0 0,1 1 0 0 0,-1-1 0 0 0,-1 1 0 0 0,1 0 0 0 0,-1 0 0 0 0,0 0 0 0 0,0 0 0 0 0,0 0 0 0 0,-1 0 0 0 0,0 0 1 0 0,0 1-1 0 0,-1-1 0 0 0,0 0 0 0 0,0 1 0 0 0,0-1 0 0 0,-1 0 0 0 0,0 1 0 0 0,0-1 0 0 0,-1 0 0 0 0,0 0 0 0 0,-2 7 0 0 0,-1 2 101 0 0,0-1 0 0 0,-1 0 0 0 0,0 0 1 0 0,-1-1-1 0 0,0 0 0 0 0,-1 0 0 0 0,-1-1 0 0 0,0 0 0 0 0,-12 12 1 0 0,20-23-222 0 0,0 0 1 0 0,-1 0-1 0 0,1 0 0 0 0,-1 0 1 0 0,0 0-1 0 0,1 0 1 0 0,-1 0-1 0 0,0-1 1 0 0,0 1-1 0 0,0-1 0 0 0,1 1 1 0 0,-1-1-1 0 0,0 1 1 0 0,0-1-1 0 0,0 0 1 0 0,0 0-1 0 0,0 0 1 0 0,1 0-1 0 0,-1-1 0 0 0,0 1 1 0 0,0 0-1 0 0,0-1 1 0 0,0 1-1 0 0,1-1 1 0 0,-1 1-1 0 0,0-1 0 0 0,0 0 1 0 0,-2-2-1 0 0,3 3-198 0 0,0-1-1 0 0,-1 0 1 0 0,1 0-1 0 0,0 0 1 0 0,0-1-1 0 0,0 1 1 0 0,-1 0-1 0 0,1 0 1 0 0,1-1-1 0 0,-1 1 1 0 0,0 0-1 0 0,0-1 1 0 0,0 1-1 0 0,1-1 1 0 0,-1 1-1 0 0,1-1 1 0 0,-1 1-1 0 0,1-1 1 0 0,0 0-1 0 0,-1 1 1 0 0,1-3-1 0 0,0-5-1268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4:59.4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13707 0 0,'0'0'4942'0'0,"0"5"-5295"0"0,1 6 325 0 0,0 1 0 0 0,0 0 0 0 0,1-1 0 0 0,0 1 0 0 0,7 16 0 0 0,4 25 252 0 0,7 117 233 0 0,5 23-301 0 0,-17-124-4607 0 0,-7-55 1708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4:59.8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73 17500 0 0,'0'0'500'0'0,"13"-1"-666"0"0,31-5-401 0 0,-2-1-1 0 0,1-2 0 0 0,81-30 0 0 0,-92 28-1344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5:00.3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1 313 10890 0 0,'0'0'1341'0'0,"-1"-24"4016"0"0,1 13-5247 0 0,1 0 0 0 0,-1 1 0 0 0,2-1 0 0 0,-1 0 0 0 0,6-17 0 0 0,-2 15-204 0 0,1 1 0 0 0,0-1 0 0 0,0 1 0 0 0,1 0-1 0 0,1 0 1 0 0,0 1 0 0 0,1 0 0 0 0,0 1 0 0 0,0 0 0 0 0,1 0 0 0 0,1 1 0 0 0,0 0 0 0 0,0 0 0 0 0,0 2 0 0 0,1-1 0 0 0,0 2 0 0 0,1-1-1 0 0,-1 2 1 0 0,1 0 0 0 0,1 0 0 0 0,18-4 0 0 0,-27 9 84 0 0,0-1-1 0 0,0 1 1 0 0,1 0 0 0 0,-1 0-1 0 0,0 0 1 0 0,0 1 0 0 0,1 0-1 0 0,-1 0 1 0 0,0 0 0 0 0,0 0-1 0 0,0 1 1 0 0,0 0 0 0 0,0 0-1 0 0,-1 1 1 0 0,1-1 0 0 0,0 1-1 0 0,-1 0 1 0 0,0 0 0 0 0,0 0-1 0 0,0 1 1 0 0,0 0-1 0 0,0-1 1 0 0,-1 1 0 0 0,1 1-1 0 0,-1-1 1 0 0,0 0 0 0 0,-1 1-1 0 0,4 7 1 0 0,1 3 83 0 0,-1 0 1 0 0,0 1-1 0 0,-1 0 0 0 0,-1 0 1 0 0,0 0-1 0 0,-2 1 1 0 0,2 30-1 0 0,-4-20 174 0 0,-2-1-1 0 0,-1 1 1 0 0,-2-1-1 0 0,-7 28 1 0 0,8-34-87 0 0,-3 3 55 0 0,-1-1 0 0 0,-1 0 0 0 0,-1 0 0 0 0,-1-1 0 0 0,-1 0 0 0 0,-23 30 0 0 0,25-37-46 0 0,-1-1 0 0 0,0-1 0 0 0,0 0 0 0 0,-1-1-1 0 0,-1 0 1 0 0,0 0 0 0 0,0-2 0 0 0,-1 1 0 0 0,-1-2 0 0 0,1 0 0 0 0,-19 7 0 0 0,31-14-131 0 0,0-1-1 0 0,0 1 1 0 0,1 0 0 0 0,-1-1-1 0 0,0 0 1 0 0,0 1 0 0 0,0-1-1 0 0,0 0 1 0 0,0 0 0 0 0,0 0-1 0 0,0 0 1 0 0,0 0-1 0 0,0-1 1 0 0,0 1 0 0 0,0-1-1 0 0,0 1 1 0 0,0-1 0 0 0,0 1-1 0 0,1-1 1 0 0,-3-1 0 0 0,2 0-45 0 0,0 0-1 0 0,0 0 1 0 0,0 0 0 0 0,0 0 0 0 0,0 0 0 0 0,1 0 0 0 0,-1 0 0 0 0,1 0-1 0 0,0-1 1 0 0,-1 1 0 0 0,1-1 0 0 0,0 1 0 0 0,0-3 0 0 0,-2-5-123 0 0,1 1 1 0 0,1 0-1 0 0,-1-1 1 0 0,2 1-1 0 0,-1-1 1 0 0,1 1-1 0 0,2-13 0 0 0,-1 14 17 0 0,0 0-1 0 0,1 1 0 0 0,0-1 0 0 0,1 0 0 0 0,-1 1 1 0 0,1 0-1 0 0,1-1 0 0 0,4-6 0 0 0,-6 11 47 0 0,-1 0-1 0 0,1 1 1 0 0,1-1 0 0 0,-1 1 0 0 0,0-1-1 0 0,0 1 1 0 0,1 0 0 0 0,0 0 0 0 0,-1 0-1 0 0,1 0 1 0 0,0 0 0 0 0,0 1-1 0 0,0-1 1 0 0,0 1 0 0 0,0 0 0 0 0,0 0-1 0 0,0 0 1 0 0,0 0 0 0 0,1 1 0 0 0,-1-1-1 0 0,5 1 1 0 0,1 0 71 0 0,-1 1 0 0 0,1 1 1 0 0,-1 0-1 0 0,0 0 0 0 0,1 0 0 0 0,-1 1 0 0 0,0 1 1 0 0,-1-1-1 0 0,1 1 0 0 0,-1 0 0 0 0,9 7 0 0 0,11 9-663 0 0,35 32-1 0 0,-61-51 614 0 0,15 14-866 0 0,0 1-382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5:00.8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1 222 17140 0 0,'0'-2'5139'0'0,"3"-16"-5180"0"0,-1 9-31 0 0,1-1-1 0 0,1 1 1 0 0,0 0 0 0 0,0 1-1 0 0,1-1 1 0 0,7-10-1 0 0,5-3-292 0 0,36-37 0 0 0,-48 54 244 0 0,0 0-1 0 0,1 1 0 0 0,-1-1 0 0 0,1 2 1 0 0,0-1-1 0 0,0 0 0 0 0,0 1 1 0 0,0 0-1 0 0,0 1 0 0 0,1-1 1 0 0,-1 1-1 0 0,1 0 0 0 0,9-1 0 0 0,-14 3 97 0 0,1 0-1 0 0,0 0 0 0 0,-1 1 0 0 0,1-1 0 0 0,-1 0 0 0 0,0 1 0 0 0,1-1 0 0 0,-1 1 0 0 0,1 0 0 0 0,-1 0 0 0 0,0 0 0 0 0,1 0 1 0 0,-1 0-1 0 0,0 1 0 0 0,0-1 0 0 0,2 2 0 0 0,0 1 5 0 0,-1-1 0 0 0,1 1 0 0 0,-1 0 0 0 0,0 0 1 0 0,0 0-1 0 0,0 1 0 0 0,3 6 0 0 0,0 4 11 0 0,-1 0 1 0 0,0 0-1 0 0,5 32 1 0 0,-3 7 65 0 0,0 63 0 0 0,-7-104-41 0 0,-1 50 230 0 0,-2 0-1 0 0,-3-1 1 0 0,-3 0 0 0 0,-21 77 0 0 0,23-117-41 0 0,-1 1 1 0 0,-1-2-1 0 0,-17 31 0 0 0,20-40-105 0 0,-2 0 38 0 0,1 0 1 0 0,-15 17-1 0 0,-2 1 142 0 0,23-27-207 0 0,-1-1 0 0 0,1 0 0 0 0,-1 0-1 0 0,0 0 1 0 0,0 0 0 0 0,0 0 0 0 0,0 0 0 0 0,0 0 0 0 0,0-1 0 0 0,-1 1 0 0 0,1-1 0 0 0,0 1-1 0 0,-1-1 1 0 0,1 0 0 0 0,-1 0 0 0 0,1 0 0 0 0,-1 0 0 0 0,0-1 0 0 0,0 1 0 0 0,-3 0-1 0 0,4-2-32 0 0,0 1-1 0 0,0 0 0 0 0,0-1 0 0 0,0 1 0 0 0,0-1 0 0 0,0 0 0 0 0,0 1 0 0 0,1-1 0 0 0,-1 0 1 0 0,0 0-1 0 0,0 0 0 0 0,1-1 0 0 0,-1 1 0 0 0,1 0 0 0 0,-1 0 0 0 0,1-1 0 0 0,-1 1 0 0 0,1-1 1 0 0,0 0-1 0 0,0 1 0 0 0,0-1 0 0 0,0 0 0 0 0,0 0 0 0 0,0 1 0 0 0,0-1 0 0 0,1 0 0 0 0,-2-3 0 0 0,-7-24-168 0 0,1 0 0 0 0,1-1 0 0 0,1 0 0 0 0,2 0-1 0 0,-1-41 1 0 0,5 54-204 0 0,1 0-1 0 0,1-1 0 0 0,0 1 1 0 0,7-23-1 0 0,-5 27-503 0 0,1 1 0 0 0,0-1 0 0 0,0 1-1 0 0,1 0 1 0 0,1 1 0 0 0,11-16 0 0 0,-7 12-1528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5:01.2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 9978 0 0,'0'0'10901'0'0,"0"-2"-10504"0"0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5:01.8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 12 11394 0 0,'-9'-7'5920'0'0,"6"3"-6686"0"0,8 6 641 0 0,0 1 1 0 0,0-1 0 0 0,0 1 0 0 0,-1 0 0 0 0,1 0 0 0 0,-1 1 0 0 0,8 7-1 0 0,29 36 296 0 0,-23-26-147 0 0,12 14 146 0 0,-2 0 0 0 0,-1 2 0 0 0,-2 1 0 0 0,-2 1 0 0 0,-2 1 0 0 0,-1 1 0 0 0,-2 1 0 0 0,-2 1 1 0 0,-2 0-1 0 0,15 75 0 0 0,-22-81 11 0 0,-2-13 31 0 0,-1 0 0 0 0,1 45 0 0 0,-5-64-184 0 0,-1 55 718 0 0,-16 119 1 0 0,13-158-604 0 0,-2-1 0 0 0,-1 0 0 0 0,0 0 0 0 0,-16 28 0 0 0,0-8 58 0 0,-27 37 0 0 0,-68 77-2115 0 0,103-134 637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5:11.6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 5 4937 0 0,'-5'-4'8398'0'0,"5"4"-8357"0"0,-3 20 162 0 0,1 1 0 0 0,1 0-1 0 0,2 23 1 0 0,0-16 30 0 0,-3 35 1 0 0,-6 6-357 0 0,3 1 0 0 0,7 107 1 0 0,-2-159-417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5:38.7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23 5385 0 0,'-2'0'4285'0'0,"182"1"-3953"0"0,-142-1-27 0 0,0-2-1 0 0,65-11 1 0 0,-85 10-141 0 0,-8 1 29 0 0,8-1-3042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5:39.3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 1 5257 0 0,'3'1'6241'0'0,"-3"7"-6345"0"0,-11 104 318 0 0,12-76-53 0 0,-1-31-144 0 0,1 0 0 0 0,-1 0 0 0 0,0 0 0 0 0,0 1 0 0 0,-1-1 0 0 0,1 0 0 0 0,-2 6 0 0 0,-9 58 174 0 0,10-63-172 0 0,0-4-5 0 0,1-1-1 0 0,-1 0 1 0 0,1 1-1 0 0,0-1 0 0 0,0 1 1 0 0,0-1-1 0 0,0 1 1 0 0,0-1-1 0 0,0 0 1 0 0,0 1-1 0 0,1 2 0 0 0,-1-3-20 0 0,1-1 0 0 0,0 1-1 0 0,0 0 1 0 0,-1 0 0 0 0,1-1-1 0 0,0 1 1 0 0,0-1 0 0 0,0 1-1 0 0,0-1 1 0 0,0 1 0 0 0,0-1-1 0 0,0 1 1 0 0,0-1 0 0 0,0 0 0 0 0,0 0-1 0 0,0 1 1 0 0,0-1 0 0 0,0 0-1 0 0,0 0 1 0 0,1 0 0 0 0,6-1-9 0 0,1-1 0 0 0,-1 0 0 0 0,16-5 0 0 0,29-19 1221 0 0,-42 20-1077 0 0,0 1 1 0 0,1-1-1 0 0,-1 2 0 0 0,17-5 1 0 0,-13 5-65 0 0,25-4-2744 0 0,-34 8 1632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5:39.7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48 0 7042 0 0,'0'0'7098'0'0,"-1"5"-7135"0"0,-18 103 311 0 0,5 0-1 0 0,5 1 1 0 0,4 110 0 0 0,14-113-1654 0 0,-9-100 653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3:29.8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 25 4449 0 0,'-13'-25'13265'0'0,"11"33"-12886"0"0,2 8-248 0 0,7 129 769 0 0,2 25-629 0 0,-3-80-599 0 0,-6-54-1643 0 0,-3-14-6370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5:45.2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 1 3033 0 0,'-2'3'8875'0'0,"-2"19"-9112"0"0,1 144 564 0 0,0-52-138 0 0,0 50-1410 0 0,2-147-207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5:45.6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97 5185 0 0,'0'0'2909'0'0,"7"1"-1652"0"0,3 0-1029 0 0,1 0 0 0 0,-1 0 0 0 0,0-1 1 0 0,1 0-1 0 0,-1 0 0 0 0,0-1 0 0 0,20-5 0 0 0,76-27 946 0 0,-38 11-835 0 0,17-11-213 0 0,-69 27-314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5:46.8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 0 1672 0 0,'0'0'13453'0'0,"-1"9"-15015"0"0,-1 0 1505 0 0,-8 50-3 0 0,1 41 593 0 0,3-54 555 0 0,20-45-1567 0 0,-5 0 435 0 0,0-1 0 0 0,-1 0 0 0 0,1 0 0 0 0,0-1 0 0 0,-1 0 0 0 0,1-1 0 0 0,-1 0 0 0 0,1 0 0 0 0,15-7 0 0 0,-15 6-185 0 0,0 0 0 0 0,0 1 0 0 0,0 0-1 0 0,1 0 1 0 0,-1 1 0 0 0,0 1 0 0 0,14 0 0 0 0,-17 0-1428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5:47.2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60 1 5297 0 0,'0'0'10106'0'0,"-2"6"-11383"0"0,-43 228 2276 0 0,39-184-856 0 0,3 1 0 0 0,3 63 1 0 0,1-45 32 0 0,-3-40-86 0 0,1-22-62 0 0,0 0-1 0 0,1 0 0 0 0,0 0 0 0 0,0 0 0 0 0,1 0 0 0 0,0 0 0 0 0,2 11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5:48.2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1 12835 0 0,'-4'0'3938'0'0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5:48.8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69 240 7370 0 0,'0'0'6460'0'0,"-1"-11"-4633"0"0,1 1-1716 0 0,1 1 1 0 0,0 0-1 0 0,1-1 0 0 0,0 1 1 0 0,0 0-1 0 0,1 0 1 0 0,0 0-1 0 0,6-11 1 0 0,49-95 564 0 0,-46 100-445 0 0,-12 15-332 0 0,0 0 0 0 0,1-1-1 0 0,-1 1 1 0 0,1-1 0 0 0,-1 1 0 0 0,1 0 0 0 0,-1-1 0 0 0,1 1-1 0 0,-1 0 1 0 0,1 0 0 0 0,-1-1 0 0 0,1 1 0 0 0,-1 0 0 0 0,1 0-1 0 0,-1 0 1 0 0,1-1 0 0 0,-1 1 0 0 0,1 0 0 0 0,0 0 0 0 0,-1 0-1 0 0,1 0 1 0 0,-1 0 0 0 0,1 0 0 0 0,-1 0 0 0 0,1 1 0 0 0,0-1-1 0 0,-1 0 1 0 0,1 0 0 0 0,-1 0 0 0 0,1 1 0 0 0,-1-1 0 0 0,1 0-1 0 0,7 8-30 0 0,-1 0 0 0 0,-1 0-1 0 0,0 1 1 0 0,0 0 0 0 0,0 0-1 0 0,-1 0 1 0 0,-1 0 0 0 0,0 1-1 0 0,0 0 1 0 0,3 11-1 0 0,2 14 432 0 0,9 61 0 0 0,-12-56-92 0 0,-3-1 1 0 0,-1 1 0 0 0,-2 1-1 0 0,-2-1 1 0 0,-2-1 0 0 0,-1 1-1 0 0,-15 54 1 0 0,8-42 167 0 0,-15 42 413 0 0,23-82-555 0 0,0-1 1 0 0,-1 0-1 0 0,-1 0 0 0 0,0 0 1 0 0,-14 18-1 0 0,18-27-159 0 0,1-1 0 0 0,0 0 0 0 0,-1 1 0 0 0,1-1 0 0 0,0 0 0 0 0,-1 0 0 0 0,0 0 0 0 0,1 0 0 0 0,-1 0 0 0 0,0-1 0 0 0,1 1 0 0 0,-1 0-1 0 0,0-1 1 0 0,0 1 0 0 0,1-1 0 0 0,-1 0 0 0 0,0 1 0 0 0,0-1 0 0 0,0 0 0 0 0,0 0 0 0 0,0 0 0 0 0,1-1 0 0 0,-1 1 0 0 0,0 0 0 0 0,0-1-1 0 0,0 1 1 0 0,1-1 0 0 0,-1 1 0 0 0,0-1 0 0 0,0 0 0 0 0,1 0 0 0 0,-3-1 0 0 0,-6-5 112 0 0,0 1 0 0 0,1-1-1 0 0,0-1 1 0 0,-9-8 0 0 0,7 5-171 0 0,7 8-38 0 0,1 0 0 0 0,-1-1 0 0 0,1 0 0 0 0,0 0 0 0 0,0 0 0 0 0,1 0 0 0 0,-1 0 0 0 0,1 0 0 0 0,0-1 0 0 0,0 1 0 0 0,0-1 0 0 0,1 0 0 0 0,-1 1 0 0 0,1-1 0 0 0,1 0 0 0 0,-1 0 0 0 0,0 0 0 0 0,1 0 0 0 0,1-6 0 0 0,0-23-268 0 0,-2 30 245 0 0,1 0 0 0 0,0 0 0 0 0,0 1 0 0 0,0-1 1 0 0,1 0-1 0 0,-1 0 0 0 0,1 0 0 0 0,0 0 0 0 0,0 0 1 0 0,0 1-1 0 0,0-1 0 0 0,1 0 0 0 0,3-6 1 0 0,10-7-145 0 0,0 0 0 0 0,1 0 1 0 0,1 1-1 0 0,22-16 1 0 0,-36 30 162 0 0,30-20-1922 0 0,-25 15 730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5:49.4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0 167 9962 0 0,'0'0'7964'0'0,"15"-17"-6665"0"0,53-96-1024 0 0,-66 110-278 0 0,0-1-2 0 0,1 0 1 0 0,-1 0-1 0 0,0-1 1 0 0,0 1-1 0 0,2-8 0 0 0,11 16-3028 0 0,34 31 2794 0 0,-36-25 272 0 0,0 0 0 0 0,1-1 0 0 0,0 0 0 0 0,19 8 0 0 0,-22-12-61 0 0,5 1-644 0 0,0 0 1 0 0,18 4-1 0 0,-19-7-996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6:04.0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5545 0 0,'4'1'208'0'0,"1"0"0"0"0,0 0 1 0 0,0 0-1 0 0,0-1 0 0 0,0 0 0 0 0,0 0 0 0 0,5-1 0 0 0,2 1-115 0 0,52 5 801 0 0,11 0 35 0 0,66-8-449 0 0,-120 7-2658 0 0,-17-2 2104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6:04.8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0 230 4929 0 0,'0'0'5345'0'0,"9"-18"-2687"0"0,1 1-2569 0 0,0 1 0 0 0,23-28 1 0 0,-32 43-87 0 0,17-22-41 0 0,2 2 0 0 0,1 1 1 0 0,38-30-1 0 0,-55 47 35 0 0,-1 1 1 0 0,1 0-1 0 0,0 0 0 0 0,1 0 0 0 0,-1 0 0 0 0,0 1 1 0 0,1-1-1 0 0,-1 1 0 0 0,0 0 0 0 0,1 1 1 0 0,-1-1-1 0 0,1 1 0 0 0,-1 0 0 0 0,9 0 0 0 0,-10 1 1 0 0,0-1-1 0 0,1 1 0 0 0,-1-1 1 0 0,0 1-1 0 0,0 0 0 0 0,0 1 0 0 0,0-1 1 0 0,0 0-1 0 0,0 1 0 0 0,0 0 1 0 0,0-1-1 0 0,0 1 0 0 0,-1 0 0 0 0,1 0 1 0 0,-1 1-1 0 0,1-1 0 0 0,-1 1 1 0 0,0-1-1 0 0,0 1 0 0 0,2 3 0 0 0,0 3-2 0 0,-1-1-1 0 0,0 1 0 0 0,-1-1 0 0 0,0 1 0 0 0,0 0 0 0 0,-1-1 1 0 0,0 1-1 0 0,0 0 0 0 0,-1 16 0 0 0,0 2 10 0 0,-1-6 14 0 0,-1-1-1 0 0,-1 0 1 0 0,-1 1 0 0 0,-11 32 0 0 0,9-39 69 0 0,0 1 0 0 0,0-1 0 0 0,-1-1 1 0 0,-1 0-1 0 0,-19 25 0 0 0,15-29 125 0 0,5-6-140 0 0,6-5-317 0 0,2 1 139 0 0,-1 0 75 0 0,1 1 0 0 0,-1-1 0 0 0,1 0-1 0 0,-1 1 1 0 0,1-1 0 0 0,0 0 0 0 0,-1 1 0 0 0,1-1-1 0 0,0 1 1 0 0,-1-1 0 0 0,1 1 0 0 0,0-1-1 0 0,0 1 1 0 0,-1 0 0 0 0,1-1 0 0 0,0 1 0 0 0,0 0-1 0 0,0 0 1 0 0,-1 0 0 0 0,1-1 0 0 0,2 1-1 0 0,2-1 20 0 0,1-1-1 0 0,0 1 0 0 0,0 0 1 0 0,0 0-1 0 0,0 1 0 0 0,-1 0 0 0 0,1 0 1 0 0,0 0-1 0 0,0 1 0 0 0,0 0 0 0 0,0 0 1 0 0,8 3-1 0 0,-2 0 69 0 0,0 2 1 0 0,-1-1-1 0 0,0 1 1 0 0,0 1-1 0 0,-1 0 1 0 0,1 0-1 0 0,-2 1 1 0 0,1 1-1 0 0,-1-1 1 0 0,0 2-1 0 0,-1-1 1 0 0,0 1-1 0 0,-1 0 0 0 0,0 1 1 0 0,0 0-1 0 0,-1 0 1 0 0,-1 0-1 0 0,0 1 1 0 0,0-1-1 0 0,-1 1 1 0 0,-1 0-1 0 0,0 1 1 0 0,2 16-1 0 0,-5-24 97 0 0,0 0 1 0 0,0 0-1 0 0,-1 0 0 0 0,0-1 0 0 0,0 1 1 0 0,0 0-1 0 0,-1 0 0 0 0,0 0 1 0 0,1-1-1 0 0,-2 1 0 0 0,1-1 0 0 0,0 0 1 0 0,-1 1-1 0 0,0-1 0 0 0,0 0 1 0 0,0-1-1 0 0,-1 1 0 0 0,-3 3 1 0 0,2-2 36 0 0,0-1 1 0 0,-1 0-1 0 0,1 0 1 0 0,-1 0-1 0 0,1-1 1 0 0,-1 0-1 0 0,0 0 1 0 0,-1-1-1 0 0,1 1 1 0 0,0-1-1 0 0,-1-1 1 0 0,1 1-1 0 0,-8 0 1 0 0,-19 0-127 0 0,0-2 1 0 0,-36-3-1 0 0,48 1-1006 0 0,-1-2 1 0 0,-23-7 0 0 0,27 7 841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6:05.3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10954 0 0,'1'6'515'0'0,"0"-1"-1"0"0,0 1 1 0 0,-1-1-1 0 0,1 1 1 0 0,-1-1-1 0 0,-1 1 1 0 0,0 8-1 0 0,-1 15 130 0 0,13 99 68 0 0,-3-51-492 0 0,-1 29-85 0 0,-4-52-2705 0 0,-4-37-864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18:33:06.5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1219 16980,'0'0'1271,"13"-11"-57,126-107-677,301-169-281,-308 215-197,3 6 1,246-82 0,302-45 75,-33 64 128,6 46 1131,-469 57-254,-160 20-1071,0 0 0,0-2 0,-1-1 0,43-22 0,-67 30-221,0 0 0,0-1 0,1 1-1,-1-1 1,-1 1 0,1-1-1,0 0 1,0 1 0,2-5-1,-24 0-305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6:05.7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40 10762 0 0,'67'2'4357'0'0,"-40"0"-4125"0"0,-1-2 0 0 0,1 0 0 0 0,48-8 0 0 0,45-23-2568 0 0,-102 26 1332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6:06.1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 5 10882 0 0,'5'-4'2660'0'0,"-5"3"-2512"0"0,1 1 0 0 0,-1 0 0 0 0,0 0 0 0 0,1 0-1 0 0,5 2 2514 0 0,-5-2-2514 0 0,4 19 1263 0 0,-5 30-1194 0 0,-20 96 799 0 0,16-124-910 0 0,-2 25 46 0 0,5-44-139 0 0,1 0 0 0 0,1 1 1 0 0,-1-1-1 0 0,0 0 1 0 0,0 1-1 0 0,1-1 0 0 0,0 0 1 0 0,-1 0-1 0 0,1 0 1 0 0,0 1-1 0 0,0-1 0 0 0,0 0 1 0 0,0 0-1 0 0,0 0 1 0 0,1 0-1 0 0,1 2 0 0 0,-1-2-3 0 0,0-1-1 0 0,1 0 0 0 0,-1 1 1 0 0,0-1-1 0 0,0 0 0 0 0,1 0 0 0 0,-1 0 1 0 0,1 0-1 0 0,-1-1 0 0 0,1 1 1 0 0,-1-1-1 0 0,1 0 0 0 0,-1 1 1 0 0,1-1-1 0 0,-1 0 0 0 0,1 0 0 0 0,0-1 1 0 0,-1 1-1 0 0,1 0 0 0 0,-1-1 1 0 0,1 0-1 0 0,3-1 0 0 0,-2 1-31 0 0,1-1 0 0 0,-1 0-1 0 0,1 0 1 0 0,-1 0 0 0 0,0 0-1 0 0,1-1 1 0 0,-1 0-1 0 0,-1 0 1 0 0,1 0 0 0 0,0 0-1 0 0,3-4 1 0 0,32-29-2494 0 0,-11 2-554 0 0,-15 22 2187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6:06.4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45 0 12203 0 0,'0'0'4551'0'0,"-1"7"-3194"0"0,-3 12-1037 0 0,2-1 0 0 0,0 1 0 0 0,1 21 0 0 0,-2 18 164 0 0,-3 0-72 0 0,-19 345 527 0 0,25-395-766 0 0,1 27-1810 0 0,-1-34 1425 0 0,0 0 0 0 0,0 1 1 0 0,0-1-1 0 0,1 0 0 0 0,-1 1 0 0 0,0-1 0 0 0,1 0 1 0 0,-1 0-1 0 0,1 1 0 0 0,-1-1 0 0 0,1 0 0 0 0,0 0 0 0 0,0 0 1 0 0,-1 0-1 0 0,1 0 0 0 0,0 0 0 0 0,0 0 0 0 0,0 0 1 0 0,0 0-1 0 0,2 1 0 0 0,3-1-891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6:06.8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1 209 9594 0 0,'0'-1'6064'0'0,"2"-13"-4301"0"0,4 0-1621 0 0,0-1 0 0 0,1 1-1 0 0,0 0 1 0 0,1 0 0 0 0,1 1 0 0 0,17-21-1 0 0,-19 26-104 0 0,1 0 0 0 0,0 0 0 0 0,0 1-1 0 0,1 0 1 0 0,0 0 0 0 0,1 1 0 0 0,-1 0 0 0 0,1 1 0 0 0,18-7-1 0 0,-27 11-25 0 0,0 1 1 0 0,0 0-1 0 0,0 0 0 0 0,0 0 0 0 0,0 0 0 0 0,0 0 0 0 0,-1 0 0 0 0,1 0 1 0 0,0 0-1 0 0,0 0 0 0 0,0 1 0 0 0,0-1 0 0 0,0 0 0 0 0,0 0 0 0 0,-1 1 0 0 0,1-1 1 0 0,0 1-1 0 0,0-1 0 0 0,0 1 0 0 0,-1-1 0 0 0,1 1 0 0 0,1 0 0 0 0,15 22 124 0 0,-13-16-102 0 0,-1 0 0 0 0,0 0 0 0 0,0 1 1 0 0,-1-1-1 0 0,2 9 0 0 0,1 16 75 0 0,-3-18-67 0 0,0-1 0 0 0,0 1 0 0 0,-1 0 0 0 0,-1 16 0 0 0,-2-3 24 0 0,2-1 0 0 0,4 27 1 0 0,-2-24 7 0 0,-2 36 1 0 0,-2 5 29 0 0,2-41-27 0 0,-1 0-1 0 0,-7 40 0 0 0,-63 190 1182 0 0,69-253-1204 0 0,0-1 0 0 0,-1 0 1 0 0,1 0-1 0 0,-1 0 1 0 0,-1 0-1 0 0,-3 5 0 0 0,6-9-12 0 0,0 1-1 0 0,0-1 1 0 0,0 0-1 0 0,-1 0 1 0 0,1 0-1 0 0,0 1 0 0 0,0-1 1 0 0,-1 0-1 0 0,1 0 1 0 0,-1-1-1 0 0,1 1 1 0 0,-1 0-1 0 0,1 0 1 0 0,-1-1-1 0 0,1 1 1 0 0,-1-1-1 0 0,0 1 1 0 0,1-1-1 0 0,-1 0 0 0 0,0 1 1 0 0,1-1-1 0 0,-1 0 1 0 0,0 0-1 0 0,1 0 1 0 0,-3-1-1 0 0,2 0 3 0 0,0 0-1 0 0,0 0 1 0 0,0 0-1 0 0,0-1 0 0 0,0 1 1 0 0,1-1-1 0 0,-1 1 1 0 0,1-1-1 0 0,-1 1 1 0 0,1-1-1 0 0,-1 0 1 0 0,1 0-1 0 0,0 0 0 0 0,0 0 1 0 0,-2-2-1 0 0,-13-39-2 0 0,6 17-83 0 0,6 12-43 0 0,-1-1-1 0 0,2 1 0 0 0,0-1 1 0 0,1 0-1 0 0,1 0 0 0 0,0-23 1 0 0,2 24-359 0 0,0-1 0 0 0,4-17 0 0 0,-2 20-549 0 0,-1 1 0 0 0,-1-1 0 0 0,0 0 1 0 0,0-15-1 0 0,-2 25 540 0 0,1-1 0 0 0,0 1 0 0 0,0-1 0 0 0,1 1 0 0 0,-1-1 0 0 0,0 1 0 0 0,1-1 0 0 0,0 1 0 0 0,-1 0 0 0 0,1-1 0 0 0,0 1 0 0 0,2-3 0 0 0,-1-1-1211 0 0,2-6-1659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36:07.2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 25 16580 0 0,'-2'0'4841'0'0,"1"0"-4745"0"0,0 0-72 0 0,3-20-2633 0 0,9 15 2617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18:44:26.30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524 104 17140,'-5'-8'41,"0"0"1,-1 1-1,0 0 1,-1 0-1,0 0 0,0 1 1,0-1-1,-1 2 1,0-1-1,0 1 1,0 0-1,-1 1 1,0 0-1,1 1 1,-1-1-1,-1 2 1,1-1-1,0 1 1,-1 1-1,1 0 0,-1 0 1,1 0-1,-1 2 1,1-1-1,-12 3 1,5-1-93,1 1-1,0 1 1,0 1 0,1 0 0,-1 1-1,1 0 1,1 2 0,-1-1 0,1 1-1,0 1 1,1 1 0,0-1 0,0 2-1,-18 22 1,20-20 10,1 0 0,0 1-1,2 0 1,-1 0 0,2 1 0,0-1 0,1 2-1,0-1 1,1 0 0,-3 22 0,6-28 10,1 0 0,0 1 1,0-1-1,0 0 0,1 0 0,1 0 1,0 0-1,4 14 0,-3-17-4,-1 0 0,1 0 0,0-1 0,1 1 0,-1-1 0,1 0 0,0 0 0,0 0 0,1 0 0,0-1 0,-1 1 0,2-1 0,5 3 0,-7-4-4,0 0-1,1-1 1,-1 0 0,1 0-1,0-1 1,-1 1 0,1-1 0,0 0-1,0 0 1,0 0 0,0-1 0,0 0-1,0 0 1,5 0 0,-2-2-8,0 0 0,0 0 0,-1 0 1,1-1-1,-1 0 0,0 0 0,0-1 1,8-4-1,8-9-44,0-1 0,-1-1 0,35-40 0,-48 49 89,19-24 44,-1-2 1,33-55 0,-17 23 459,-42 66-236,2 5 72,6 9-185,-2 0-1,0 0 0,9 22 0,10 17 241,-19-39-434,1 1-1,1-1 1,0 0 0,0-1 0,1 0-1,1-1 1,0 0 0,0 0 0,1-1-1,0-1 1,1 0 0,-1-1-1,2 0 1,-1-1 0,1 0 0,0-1-1,0-1 1,26 6 0,0-6-245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18:44:26.6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14219,'18'10'320,"7"5"-56,6 2-8,8 3-32,1 4-8,10 1-24,-1 0-8,3-2-40,0-1-16,-5-1-184,-5-1-464,-7-2 496,1-4-72,-15-4-56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18:44:27.0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288 0 19468,'-13'19'712,"-7"8"-232,-2 3-144,-5 8-159,-2 4-33,-5 5-64,0-1-56,4 0-328,2-1-361,6-5-1807,5-6 2152,10-12-304,2-6-241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18:44:27.3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70 20604,'-1'-2'632,"9"-11"-215,-5 9-427,1 0 0,-1-1 1,1 1-1,0 0 0,0 1 0,1-1 1,-1 1-1,1 0 0,-1 0 1,1 0-1,0 1 0,0 0 0,0 0 1,1 0-1,-1 0 0,0 1 1,8-1-1,-7 1-50,0 0 0,0 1 1,0 0-1,0 0 0,0 1 0,0 0 1,0 0-1,0 0 0,0 0 0,11 5 1,-14-4 11,-1 0 0,1-1 1,0 1-1,-1 0 0,1 0 1,-1 1-1,0-1 0,0 0 1,0 1-1,0-1 0,0 1 1,0 0-1,-1 0 0,1 0 1,-1-1-1,0 1 0,0 0 1,0 1-1,0-1 0,-1 0 1,1 0-1,0 5 0,-2 4 8,1 0 0,-1 0 0,-1 1 0,0-1 0,-1 0 0,0-1 0,-1 1 0,-1 0 0,-9 18 0,8-17 63,0 0-1,1 1 1,0 0-1,1 0 1,1 0-1,-2 18 0,5-29-47,0-1 0,0 1 0,0-1 0,1 1 0,-1-1 0,1 0 0,0 1 0,0-1 0,0 0-1,0 1 1,0-1 0,0 0 0,0 0 0,1 0 0,-1 0 0,1 0 0,0 0 0,-1-1 0,1 1-1,0 0 1,0-1 0,0 1 0,0-1 0,0 0 0,0 0 0,4 2 0,6 1-415,0 1 0,0-2 1,24 5-1,-29-7 393,36 6-351,10-2-111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18:44:27.8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 0 16339,'0'0'673,"0"2"-241,-8 33-208,8-6-208,3 2 0,0 7 64,2 2 0,-2 6-8,1-1-24,1-5-224,1-6-424,-3-4 544,-2-4-80,1-5-72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18:33:07.0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176 0 12611,'0'0'7213,"-1"7"-6033,-101 274 1419,31-88-2102,69-191-433,3-2-55,-1 0 0,0 0 0,0 0 0,0 0 0,1 0 0,-1 0 0,0 0 0,0 0 0,0 0 1,1 0-1,-1 0 0,0 0 0,0 0 0,1 0 0,-1 0 0,0 0 0,0 0 0,0 0 0,1 0 0,-1 1 1,0-1-1,0 0 0,0 0 0,0 0 0,1 0 0,-1 0 0,0 0 0,0 1 0,0-1 0,0 0 1,0 0-1,0 0 0,1 0 0,-1 1 0,0-1 0,0 0 0,0 0 0,0 0 0,0 1 0,0-1 0,0 0 1,0 0-1,0 0 0,0 1 0,0-1 0,0 0 0,0 0 0,0 1 0,0-1 0,0 0 0,0 0 0,0 0 1,0 1-1,0-1 0,0 0 0,0 0 0,-1 0 0,1 0 0,0 1 0,31-6-24,0 0 0,0 3 0,0 0 0,0 2 0,1 2 0,59 10 0,187 56-15,-268-65 25,5 1-122,37 13 189,-48-16-320,1 1 0,-1 0 0,0 0 0,0 1 0,1-1 0,-2 1 0,1 0 0,5 5 0,-8-7 202,0 0-1,0 0 1,-1 0 0,1 1 0,0-1-1,-1 0 1,1 1 0,0-1-1,-1 1 1,0-1 0,1 1 0,-1-1-1,0 1 1,0-1 0,0 1-1,0-1 1,0 1 0,0 1 0,-3 14-565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18:44:28.2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1 159 15115,'41'-2'304,"7"-2"176,11-4-8,0 2-39,8-5-137,9-6-136,1-6-1000,-5-3 824,2-5-153,-2 0-71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18:44:28.6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15419,'17'123'1845,"7"32"-139,3 208 0,-27-361-948,4-8-423,6-11-343,1 0 1,1 0 0,0 1 0,22-21-1,-27 31-29,-1 0 0,1 1-1,1 0 1,-1 0 0,1 1-1,-1-1 1,1 2 0,1-1-1,-1 1 1,0 1 0,1-1 0,-1 1-1,15-1 1,-11 3-23,0 0-1,0 0 1,0 2 0,0-1 0,0 1 0,-1 1-1,1 0 1,-1 1 0,18 8 0,-21-8 92,0-1 0,-1 2 1,1-1-1,-1 1 0,-1 0 0,1 0 0,-1 1 1,0 0-1,0 0 0,0 1 0,-1-1 1,0 1-1,0 0 0,4 10 0,-8-14 32,0 0 1,0 0-1,-1 0 0,1 0 0,-1 1 1,0-1-1,0 0 0,0 0 1,0 1-1,0-1 0,-1 0 0,0 0 1,1 0-1,-1 0 0,0 0 0,0 0 1,-1 0-1,1 0 0,-1 0 0,1 0 1,-1 0-1,0-1 0,0 1 1,0-1-1,-4 3 0,-3 5 146,-2 0 0,1-1 1,-1-1-1,-19 11 0,6-5-281,0-1 0,-2-2 0,1 0 0,-34 8 0,39-14-838,0 0 1,-1-2-1,-30 2 0,26-5 189,7-4-235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18:44:29.0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20532,'2'1'480,"22"32"-87,-8-17-169,12 3-160,-1 3-16,8 4 32,8 0 24,2 1-16,2-3-16,2-4-64,-3 1-104,-4-4-849,4-4-911,-9-1 1560,-8-5-256,-5-2-208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18:44:29.3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241 0 19420,'-27'33'760,"-2"1"-72,-1 5-375,0 2-145,4-1-657,-1 2-1047,2-4 1344,1-1-192,2-6-160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18:44:29.70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16107,'8'39'489,"-2"-13"-49,3 8-128,2 9-192,-1 5-16,2 7 0,-2-2-24,-1 0-224,0-4-392,-4-4 480,-5-5-56,-5-9-80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18:44:30.0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45 15603,'26'-2'208,"9"-1"64,5 1-64,11-3-160,8 1-224,8-4-1552,2 2 1576,-1-1-200,3-1-136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18:44:30.4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352 25 22221,'-12'-5'32,"1"1"0,-2 0 0,1 1 0,0 0 0,-1 1 0,1 0 0,-1 1 1,0 0-1,0 1 0,1 1 0,-1 0 0,0 0 0,1 2 0,-1-1 0,1 1 0,-22 10 0,26-10-73,0 1-1,0 0 0,0 1 0,1 0 0,-1 0 1,1 0-1,1 1 0,-1 0 0,1 1 0,-11 13 1,13-14 48,1 0 0,-1 0 0,1 1 0,0 0 0,1-1 0,0 1 0,0 0 0,0 0 0,1 0 0,0 0-1,0 0 1,1 0 0,0 1 0,1 13 0,1-13-26,0 1 0,0-1 0,1 1 0,0-1 0,0 0 0,1 0 0,0-1 0,1 1 0,0-1 0,0 0 0,0 0 0,1 0 0,0-1 0,0 1 0,0-2 0,1 1 0,0-1 0,0 0 0,14 7 0,-6-4-255,1 0 1,0-1-1,1-1 0,0-1 1,0 0-1,0-1 1,0-1-1,1-1 0,17 1 1,-6-3-82,0-2 1,56-9 0,-4-9-298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18:44:30.7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18972,'0'0'296,"1"0"-32,35 14-88,-8-8-200,1 0-8,10 0 112,5 0 8,7-1-40,1-2-176,4-3-1152,-3-3 1176,1 0-168,-2-3-104</inkml:trace>
  <inkml:trace contextRef="#ctx0" brushRef="#br0" timeOffset="0.99">153 304 18972,'24'5'512,"9"-2"-24,1 3-128,7-3-168,7-2-128,6-2-1080,3-2 968,5-5-160,0 1-88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18:44:31.1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200 0 24357,'-14'7'81,"1"1"0,-1 0 0,2 1 0,-1 1 0,1 0 0,1 0 0,0 1 0,1 1 0,0 0 0,0 0 0,1 1-1,1 0 1,0 0 0,1 1 0,-6 15 0,8-18-120,1 1 0,0 0 1,1 0-1,0 0 0,1 0 0,0 1 0,1-1 0,0 1 0,1-1 0,1 0 1,0 1-1,0-1 0,2 1 0,-1-1 0,1 0 0,1 0 0,0-1 0,1 1 1,7 12-1,-6-15-25,1 0 0,-1-1 1,2 1-1,-1-2 0,1 1 1,1-1-1,-1 0 0,1-1 1,0 0-1,1 0 0,0-1 1,-1 0-1,2-1 0,-1 0 1,0-1-1,1 0 0,-1 0 1,1-1-1,12 0 0,-1 0-4,-1-1 1,1 0-1,0-2 0,0-1 0,0-1 0,-1 0 0,1-2 0,33-12 0,-43 13 82,0-1-1,-1-1 1,1 0-1,-1 0 1,-1-1-1,1 0 1,13-13-1,-19 15 25,-1 0 1,1 0-1,-1-1 0,0 1 1,0-1-1,-1 0 1,1 0-1,-1 0 0,-1 0 1,1-1-1,-1 1 0,0-1 1,-1 0-1,1 1 0,-1-9 1,0 2 8,-1 0 0,-1 0-1,0 0 1,-1 0 0,-1 0 0,0 1 0,0-1 0,-1 1 0,-1-1 0,0 1 0,-1 1 0,0-1 0,-9-13 0,4 11-436,1 0 0,-2 1 1,0 0-1,0 1 1,-2 0-1,1 1 1,-1 0-1,-1 1 1,-18-10-1,5 6-506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4:32.0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4601 0 0,'1'0'6100'0'0,"9"2"-5232"0"0,24 16-276 0 0,-1 1-1 0 0,0 2 1 0 0,43 36-1 0 0,35 23 170 0 0,87 37 175 0 0,-158-96-1775 0 0,0-2-1 0 0,2-2 0 0 0,46 12 0 0 0,-70-24-1207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18:33:08.3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51 1552 10370,'-10'-25'1466,"1"0"0,1 0 0,1-1 0,1 1 0,-4-39-1,10 63-1393,0 0-1,0 1 0,0-1 0,0 0 1,0 1-1,-1-1 0,2 0 0,-1 1 0,0-1 1,0 0-1,0 1 0,0-1 0,0 0 1,0 1-1,1-1 0,-1 1 0,0-1 1,1 0-1,-1 1 0,0-1 0,1 1 0,-1-1 1,1 1-1,-1-1 0,2 0 0,-2 1-15,1 0 1,0 0-1,0 0 0,-1 0 0,1 0 0,0 0 1,0 0-1,0 0 0,-1 0 0,1 1 0,0-1 0,0 0 1,-1 1-1,1-1 0,0 0 0,-1 1 0,1-1 1,0 1-1,5 3 160,-1 0 0,0 1 1,8 10-1,33 47 634,66 120 0,24 35-327,-122-199-462,41 50 73,-49-62-70,0 1 0,1-1 0,-1-1 0,1 1 0,1-1 0,-1-1 0,12 6 0,-18-9-46,0-1-1,-1 0 1,1 1-1,-1-1 1,1 0-1,-1 0 1,1 0-1,0 1 1,-1-1 0,1 0-1,0 0 1,-1 0-1,1 0 1,0 0-1,-1 0 1,1 0-1,0 0 1,-1-1-1,1 1 1,-1 0-1,1 0 1,0 0 0,-1-1-1,1 1 1,-1 0-1,1-1 1,-1 1-1,1 0 1,-1-1-1,1 1 1,-1-1-1,1 1 1,-1-1-1,1 1 1,-1-1 0,0 1-1,1-1 1,-1 1-1,0-1 1,0 1-1,1-1 1,-1 0-1,0 1 1,0-1-1,0 0 1,0 1-1,0-1 1,0 0-1,0 1 1,0-1 0,0-1-1,0-5 130,0 0 1,0 0-1,-3-12 0,2 16-115,-76-339 700,26 130-855,-56-436-20,67 374 545,40 271-473,0 3 58,0-1 0,-1 1-1,1 0 1,0-1 0,0 1 0,0-1 0,0 1 0,0 0 0,0-1 0,0 1-1,0-1 1,0 1 0,1 0 0,-1-1 0,0 1 0,0-1 0,0 1-1,0 0 1,0-1 0,1 1 0,-1 0 0,0-1 0,0 1 0,1 0-1,-1-1 1,0 1 0,0 0 0,1 0 0,-1-1 0,0 1 0,1 0-1,-1 0 1,0 0 0,1-1 0,-1 1 0,1 0 0,-1 0 0,0 0 0,1 0-1,0 0 1,34-15-20,0 1-1,1 2 1,57-12-1,-1 0 87,450-149 190,-54 17-783,-485 155 157,12-4 163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4:32.4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645 1 12251 0 0,'0'0'6246'0'0,"-5"5"-5096"0"0,-284 317-62 0 0,217-239-993 0 0,51-59-144 0 0,-213 265-2601 0 0,210-257 642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4:33.1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36 12891 0 0,'0'0'952'0'0,"9"0"1592"0"0,72 7-1058 0 0,0-3 0 0 0,83-7-1 0 0,163-38-3928 0 0,-306 38 702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4:33.4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51 16099 0 0,'0'0'1395'0'0,"4"-1"-272"0"0,18-7-417 0 0,0 1 0 0 0,0 0 0 0 0,0 2 0 0 0,32-3 0 0 0,98-3-78 0 0,-90 8-511 0 0,78 3-1402 0 0,-110 0 442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4:33.9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43 12987 0 0,'0'0'343'0'0,"8"-1"1033"0"0,177-18 2120 0 0,-76 11-2666 0 0,35-4-1578 0 0,-124 9-908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4:34.3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 1 11666 0 0,'0'0'46'0'0,"-1"0"0"0"0,1 0 0 0 0,0 0 0 0 0,0 0 0 0 0,0 0 0 0 0,0 0 0 0 0,-1 0-1 0 0,1 0 1 0 0,0 0 0 0 0,0 0 0 0 0,0 0 0 0 0,0 0 0 0 0,-1 0 0 0 0,1 0-1 0 0,0 0 1 0 0,0 0 0 0 0,0 0 0 0 0,0 0 0 0 0,-1 0 0 0 0,1 0 0 0 0,0 0-1 0 0,0 0 1 0 0,0 1 0 0 0,0-1 0 0 0,0 0 0 0 0,-1 0 0 0 0,1 0 0 0 0,0 0-1 0 0,0 0 1 0 0,0 0 0 0 0,0 0 0 0 0,0 1 0 0 0,0-1 0 0 0,0 0 0 0 0,0 0-1 0 0,0 0 1 0 0,-1 0 0 0 0,1 1 0 0 0,0-1 0 0 0,0 0 0 0 0,0 0 0 0 0,0 0-1 0 0,0 0 1 0 0,0 1 0 0 0,1 12 319 0 0,6 14-703 0 0,-6-25 457 0 0,15 54 375 0 0,-2 1-1 0 0,8 80 0 0 0,-2 121 185 0 0,0-14-2642 0 0,-16-207-79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4:34.7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1 198 14387 0 0,'0'0'1226'0'0,"0"-13"2354"0"0,0 7-3448 0 0,1 0 0 0 0,-1 1 0 0 0,1-1 0 0 0,1 0 0 0 0,-1 0 0 0 0,1 1 0 0 0,0-1 0 0 0,0 0 0 0 0,0 1 0 0 0,1 0 0 0 0,0 0 0 0 0,6-10-1 0 0,1 5-106 0 0,1 0-1 0 0,0 1 1 0 0,0 0-1 0 0,1 1 1 0 0,0 1-1 0 0,1-1 0 0 0,0 2 1 0 0,0 0-1 0 0,0 0 1 0 0,0 1-1 0 0,1 1 0 0 0,0 1 1 0 0,0-1-1 0 0,28-1 1 0 0,-24 3 16 0 0,0 2 1 0 0,0 0 0 0 0,0 0-1 0 0,0 2 1 0 0,-1 0-1 0 0,1 1 1 0 0,-1 1 0 0 0,1 1-1 0 0,-1 0 1 0 0,0 1-1 0 0,25 13 1 0 0,-32-13-9 0 0,0 1 0 0 0,0 0 1 0 0,0 0-1 0 0,-1 1 0 0 0,0 1 0 0 0,-1-1 0 0 0,0 1 1 0 0,0 1-1 0 0,-1-1 0 0 0,0 1 0 0 0,-1 1 0 0 0,0-1 1 0 0,0 1-1 0 0,-1 0 0 0 0,4 12 0 0 0,-6-13-14 0 0,-1 0-1 0 0,1 0 0 0 0,-2 0 0 0 0,1 0 1 0 0,-2 1-1 0 0,1-1 0 0 0,-1 0 1 0 0,-1 0-1 0 0,0 1 0 0 0,0-1 0 0 0,-1 0 1 0 0,0 0-1 0 0,-1 0 0 0 0,0-1 1 0 0,-1 1-1 0 0,0 0 0 0 0,0-1 1 0 0,-6 9-1 0 0,-4 1 102 0 0,0 0 1 0 0,-1-2 0 0 0,-1 0-1 0 0,-1 0 1 0 0,0-2-1 0 0,-1 0 1 0 0,-1-1 0 0 0,0-1-1 0 0,-1 0 1 0 0,0-2 0 0 0,-1 0-1 0 0,0-2 1 0 0,0 0-1 0 0,-1-1 1 0 0,-31 7 0 0 0,39-13-52 0 0,0 1 0 0 0,1-1 1 0 0,-1-1-1 0 0,0-1 0 0 0,0 0 1 0 0,-22-3-1 0 0,32 3-158 0 0,1-1-1 0 0,-1 1 1 0 0,0-1 0 0 0,1 0 0 0 0,0 0-1 0 0,-1-1 1 0 0,1 1 0 0 0,0 0 0 0 0,-1-1-1 0 0,1 0 1 0 0,0 0 0 0 0,0 0-1 0 0,0 0 1 0 0,1-1 0 0 0,-1 1 0 0 0,1-1-1 0 0,-1 1 1 0 0,1-1 0 0 0,0 0 0 0 0,0 0-1 0 0,0 0 1 0 0,0 0 0 0 0,0 0 0 0 0,1-1-1 0 0,-1 1 1 0 0,1 0 0 0 0,0-1 0 0 0,0 1-1 0 0,0-1 1 0 0,0-4 0 0 0,0-3-730 0 0,1 1 1 0 0,0-1-1 0 0,2-13 1 0 0,4-8-1445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4:35.1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13795 0 0,'0'0'935'0'0,"2"2"-712"0"0,4 4-57 0 0,-1 1 0 0 0,0 0 0 0 0,0 0 1 0 0,-1 0-1 0 0,0 1 0 0 0,-1-1 1 0 0,6 16-1 0 0,15 64 509 0 0,-17-57-631 0 0,5 23-512 0 0,5 54-1 0 0,-16-83-257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4:35.5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19 13867 0 0,'0'0'4062'0'0,"16"-3"-3326"0"0,71 5-288 0 0,110-11 0 0 0,-36 0-3117 0 0,-133 9 1172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4:35.9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44 13515 0 0,'0'0'4426'0'0,"7"-1"-3198"0"0,288-25 1282 0 0,-94 13-3918 0 0,-184 12 1109 0 0,19-1-805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4:36.5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44 989 16868 0 0,'-7'-6'850'0'0,"0"1"1"0"0,0 0-1 0 0,-8-11 1 0 0,8 9 1272 0 0,8 11-2761 0 0,86 228 778 0 0,-59-147 295 0 0,48 99 0 0 0,-43-134-228 0 0,-26-41-112 0 0,0 1 1 0 0,-1 0-1 0 0,0 0 1 0 0,6 14-1 0 0,14-145 2587 0 0,-9-129-2777 0 0,-12 120-117 0 0,-1 57 67 0 0,18-184-303 0 0,1-60 274 0 0,-21 256 164 0 0,3-268 715 0 0,-3 299-344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18:33:08.8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1 114 17116,'-1'1'5720,"11"-4"-5488,201-62 1545,-64 21-2654,-142 43 403,0-1-888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4:37.0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1 10570 0 0,'0'0'7270'0'0,"-1"4"-7179"0"0,0 7-92 0 0,0-1 0 0 0,1 1 1 0 0,0 0-1 0 0,1-1 1 0 0,0 1-1 0 0,1-1 0 0 0,3 11 1 0 0,0 6 151 0 0,12 200 609 0 0,-8-57-676 0 0,-5-134-929 0 0,1-2 0 0 0,18 61 0 0 0,-18-79-922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4:37.3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1 185 14371 0 0,'0'-10'1270'0'0,"0"0"0"0"0,1 0 0 0 0,3-11 0 0 0,-3 16-1114 0 0,1-1 0 0 0,0 1 0 0 0,0 0 0 0 0,0-1 0 0 0,1 1 0 0 0,-1 0 0 0 0,1 0 0 0 0,0 1 0 0 0,1-1 0 0 0,-1 1 0 0 0,6-6 0 0 0,-1 3-139 0 0,1 0-1 0 0,-1 0 0 0 0,1 1 1 0 0,0 0-1 0 0,1 1 1 0 0,-1 0-1 0 0,1 0 1 0 0,0 1-1 0 0,0 0 0 0 0,1 1 1 0 0,-1 0-1 0 0,1 1 1 0 0,-1 0-1 0 0,1 0 0 0 0,0 1 1 0 0,17 1-1 0 0,-20 0-52 0 0,-1 1 0 0 0,1 0-1 0 0,-1 0 1 0 0,1 0 0 0 0,-1 1 0 0 0,0 1-1 0 0,0-1 1 0 0,0 1 0 0 0,0 0-1 0 0,0 0 1 0 0,-1 1 0 0 0,1 0 0 0 0,-1 0-1 0 0,0 1 1 0 0,0 0 0 0 0,0 0-1 0 0,-1 0 1 0 0,0 0 0 0 0,0 1 0 0 0,0 0-1 0 0,-1 0 1 0 0,0 0 0 0 0,0 1-1 0 0,5 10 1 0 0,-4-4 49 0 0,0 0 0 0 0,-1 0 0 0 0,-1 0 0 0 0,0 1 0 0 0,0 0 0 0 0,-2-1 0 0 0,1 1 0 0 0,-2 16 0 0 0,0-21 90 0 0,-1 1-1 0 0,-1-1 1 0 0,1 0 0 0 0,-1 0-1 0 0,-1 1 1 0 0,0-2-1 0 0,0 1 1 0 0,-1 0 0 0 0,0-1-1 0 0,0 1 1 0 0,-1-1-1 0 0,-10 13 1 0 0,8-14-50 0 0,0 1 0 0 0,0-1 0 0 0,0 0 0 0 0,-1-1-1 0 0,0 0 1 0 0,-1 0 0 0 0,1-1 0 0 0,-1 0 0 0 0,0-1 0 0 0,0 0 0 0 0,0 0-1 0 0,-1 0 1 0 0,0-2 0 0 0,-12 4 0 0 0,15-5-244 0 0,0 0 0 0 0,0-1 0 0 0,0 1 0 0 0,0-2-1 0 0,0 1 1 0 0,0 0 0 0 0,0-1 0 0 0,0-1 0 0 0,1 1 0 0 0,-1-1 0 0 0,0 0 0 0 0,1 0 0 0 0,-1-1 0 0 0,1 0-1 0 0,0 0 1 0 0,0-1 0 0 0,0 1 0 0 0,0-1 0 0 0,1-1 0 0 0,-1 1 0 0 0,-5-8 0 0 0,-3-5-2789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4:37.8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0 122 15035 0 0,'0'0'2166'0'0,"1"-5"-1514"0"0,1 1-566 0 0,-1 1 0 0 0,1-1-1 0 0,0 1 1 0 0,0-1 0 0 0,0 1-1 0 0,0 0 1 0 0,1-1 0 0 0,-1 1-1 0 0,1 1 1 0 0,6-6 0 0 0,37-27 497 0 0,-30 24-419 0 0,-7 6-49 0 0,1 0 1 0 0,0 0 0 0 0,14-4-1 0 0,-17 7-52 0 0,-6 1-87 0 0,0 1-1 0 0,-1-1 0 0 0,1 1 1 0 0,0 0-1 0 0,0 0 0 0 0,0-1 0 0 0,0 1 1 0 0,0 0-1 0 0,-1 0 0 0 0,1 0 1 0 0,0 0-1 0 0,0 0 0 0 0,0 0 1 0 0,0 0-1 0 0,0 0 0 0 0,0 0 1 0 0,-1 1-1 0 0,1-1 0 0 0,0 0 0 0 0,0 0 1 0 0,0 1-1 0 0,0-1 0 0 0,-1 1 1 0 0,1-1-1 0 0,0 1 0 0 0,0-1 1 0 0,0 1-1 0 0,0 1-50 0 0,0-1 0 0 0,0 1 1 0 0,0 0-1 0 0,0-1 0 0 0,-1 1 0 0 0,1 0 1 0 0,-1-1-1 0 0,1 1 0 0 0,-1 0 0 0 0,0-1 1 0 0,1 1-1 0 0,-1 3 0 0 0,0 4-66 0 0,-1-1 1 0 0,0 0-1 0 0,0 1 0 0 0,-4 14 0 0 0,-9 15 188 0 0,-8 25 68 0 0,21-58-90 0 0,-1 1 0 0 0,1-1 1 0 0,1 1-1 0 0,-1-1 0 0 0,1 1 1 0 0,0 0-1 0 0,0-1 0 0 0,0 1 1 0 0,2 5-1 0 0,-1-8-20 0 0,0-1 0 0 0,0 0 1 0 0,1 0-1 0 0,-1 0 0 0 0,1 0 0 0 0,-1 0 1 0 0,1 0-1 0 0,-1 0 0 0 0,1 0 0 0 0,0-1 1 0 0,0 1-1 0 0,0-1 0 0 0,0 1 0 0 0,0-1 1 0 0,0 0-1 0 0,0 1 0 0 0,1-1 0 0 0,-1-1 1 0 0,0 1-1 0 0,1 0 0 0 0,-1 0 0 0 0,4 0 1 0 0,6 1-147 0 0,1 1 1 0 0,23 0 0 0 0,45-3-2695 0 0,-58 0 1185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4:38.2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19 16075 0 0,'5'1'287'0'0,"-1"1"-1"0"0,1-1 0 0 0,0 0 0 0 0,-1 0 0 0 0,1 0 1 0 0,0 0-1 0 0,0-1 0 0 0,0 0 0 0 0,8-1 0 0 0,48-8-1024 0 0,-34 5 486 0 0,15-4-1432 0 0,-19 4 360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4:38.6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158 7 13819 0 0,'0'-6'6440'0'0,"-2"8"-5302"0"0,-87 154-556 0 0,57-99-532 0 0,27-47-32 0 0,0-1 0 0 0,1 0 0 0 0,0 1 1 0 0,0 0-1 0 0,1 0 0 0 0,0 0 0 0 0,1 0 1 0 0,-2 17-1 0 0,4-25-23 0 0,0-1 0 0 0,1 0-1 0 0,-1 0 1 0 0,0 0 0 0 0,1 0 0 0 0,-1 0 0 0 0,1 0 0 0 0,-1 0 0 0 0,1-1 0 0 0,0 1 0 0 0,-1 0 0 0 0,1 0 0 0 0,0 0 0 0 0,0 0 0 0 0,-1-1-1 0 0,1 1 1 0 0,0 0 0 0 0,0-1 0 0 0,0 1 0 0 0,0-1 0 0 0,0 1 0 0 0,0-1 0 0 0,0 1 0 0 0,0-1 0 0 0,0 0 0 0 0,0 1 0 0 0,0-1-1 0 0,0 0 1 0 0,0 0 0 0 0,0 0 0 0 0,0 0 0 0 0,0 0 0 0 0,1 0 0 0 0,-1 0 0 0 0,1 0 0 0 0,6-1-95 0 0,-1 1 1 0 0,1-1-1 0 0,13-3 0 0 0,6-5-287 0 0,-1-1 0 0 0,0-1 0 0 0,37-22 0 0 0,-32 16-868 0 0,-5 2-453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4:39.0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346 0 11338 0 0,'-27'22'4354'0'0,"22"-17"-3982"0"0,1 0 1 0 0,-1 0-1 0 0,1 0 1 0 0,0 1-1 0 0,-5 8 0 0 0,-162 338 2943 0 0,145-287-3184 0 0,-27 106 0 0 0,20-60-683 0 0,29-88-691 0 0,3-14-453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4:39.4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185 24 12419 0 0,'-1'-7'8940'0'0,"-4"-5"-7537"0"0,-36 7-1515 0 0,37 6 98 0 0,1 0-1 0 0,0 0 1 0 0,0 0 0 0 0,0 0-1 0 0,0 0 1 0 0,0 0-1 0 0,0 1 1 0 0,0 0-1 0 0,0 0 1 0 0,0-1 0 0 0,1 1-1 0 0,-1 1 1 0 0,1-1-1 0 0,-1 0 1 0 0,1 1 0 0 0,-3 3-1 0 0,-1 0-3 0 0,-3 4 13 0 0,0 0 0 0 0,1 0-1 0 0,0 1 1 0 0,0 0 0 0 0,1 0-1 0 0,0 1 1 0 0,1 0 0 0 0,-8 24-1 0 0,13-33-22 0 0,0-1-1 0 0,0 1 0 0 0,1-1 0 0 0,-1 1 0 0 0,1-1 0 0 0,0 1 0 0 0,0 0 0 0 0,0-1 1 0 0,0 1-1 0 0,0 0 0 0 0,0-1 0 0 0,2 4 0 0 0,-2-5-52 0 0,1 0-1 0 0,-1 0 1 0 0,1 0 0 0 0,-1 0-1 0 0,1-1 1 0 0,0 1 0 0 0,-1 0-1 0 0,1 0 1 0 0,0-1 0 0 0,0 1-1 0 0,0-1 1 0 0,0 1 0 0 0,-1-1-1 0 0,1 1 1 0 0,0-1 0 0 0,0 1-1 0 0,0-1 1 0 0,0 0 0 0 0,0 1-1 0 0,0-1 1 0 0,0 0 0 0 0,0 0-1 0 0,0 0 1 0 0,0 0 0 0 0,0 0-1 0 0,0 0 1 0 0,0 0 0 0 0,0 0-1 0 0,0 0 1 0 0,0 0 0 0 0,0-1-1 0 0,0 1 1 0 0,0 0 0 0 0,2-1-1 0 0,3-2-105 0 0,0 0 0 0 0,0-1-1 0 0,0 1 1 0 0,0-1 0 0 0,0 0 0 0 0,-1 0-1 0 0,0-1 1 0 0,0 0 0 0 0,7-7-1 0 0,4-4-34 0 0,23-25 372 0 0,-38 41-269 0 0,5 5 55 0 0,4 5 25 0 0,8 7 126 0 0,30 25 0 0 0,-41-36-201 0 0,1-1 0 0 0,0 0 0 0 0,1-1 0 0 0,-1 0 0 0 0,1 0 0 0 0,-1-1 0 0 0,1 0 0 0 0,9 2 0 0 0,-8-3-716 0 0,-1 0 0 0 0,0-1 0 0 0,1 0 0 0 0,13 0 0 0 0,1-4-1548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4:39.8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208 8 10594 0 0,'-1'1'7108'0'0,"-13"-3"-5521"0"0,10 1-1519 0 0,0-1-25 0 0,1 1-1 0 0,-1 1 1 0 0,0-1 0 0 0,0 0 0 0 0,0 1 0 0 0,-1 0-1 0 0,1 0 1 0 0,0 0 0 0 0,0 0 0 0 0,0 1 0 0 0,0 0 0 0 0,0 0-1 0 0,0 0 1 0 0,-6 3 0 0 0,0 1-55 0 0,0 2-1 0 0,0-1 1 0 0,0 1-1 0 0,1 1 1 0 0,0 0-1 0 0,1 0 1 0 0,-13 15-1 0 0,17-18 37 0 0,0 0-1 0 0,1 0 1 0 0,-1 0-1 0 0,1 0 1 0 0,0 1-1 0 0,1-1 0 0 0,-1 1 1 0 0,1-1-1 0 0,0 1 1 0 0,1 0-1 0 0,-1 0 1 0 0,1 0-1 0 0,0 0 0 0 0,1 0 1 0 0,-1 0-1 0 0,2 11 1 0 0,0-12-18 0 0,1-1 0 0 0,0 1 1 0 0,0 0-1 0 0,0-1 0 0 0,0 1 0 0 0,1-1 1 0 0,0 1-1 0 0,0-1 0 0 0,0 0 1 0 0,0 0-1 0 0,1-1 0 0 0,-1 1 0 0 0,1-1 1 0 0,0 1-1 0 0,0-1 0 0 0,0 0 0 0 0,1-1 1 0 0,-1 1-1 0 0,10 3 0 0 0,1 1 56 0 0,1-1-1 0 0,0-1 1 0 0,-1-1 0 0 0,32 6-1 0 0,-15-6-290 0 0,-1-2 0 0 0,1 0 0 0 0,0-2 0 0 0,52-7 0 0 0,-41 0-2073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4:40.8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1 189 9306 0 0,'0'0'1016'0'0,"4"1"-230"0"0,43 7 1571 0 0,91 2 0 0 0,53-12-575 0 0,-157 2-1434 0 0,763-60 2370 0 0,-357 20-2314 0 0,894-41-62 0 0,-443 58-211 0 0,-865 23-122 0 0,649 7 286 0 0,-564-1-56 0 0,-8 0 1165 0 0,154-10 1 0 0,-9-11-755 0 0,-245 15-649 0 0,2-1 1 0 0,0 1 1 0 0,0-1 0 0 0,0 1-1 0 0,0 1 1 0 0,0-1 0 0 0,0 1-1 0 0,0 0 1 0 0,8 2-1 0 0,-12-2 97 0 0,0-1-105 0 0,0 0 0 0 0,0 0-1 0 0,0 0 1 0 0,0 1 0 0 0,0-1 0 0 0,0 0-1 0 0,0 1 1 0 0,-1-1 0 0 0,1 1 0 0 0,0-1-1 0 0,0 1 1 0 0,0-1 0 0 0,-1 1 0 0 0,1-1 0 0 0,0 1-1 0 0,0 0 1 0 0,-1-1 0 0 0,1 1 0 0 0,-1 0-1 0 0,1-1 1 0 0,-1 1 0 0 0,1 0 0 0 0,-1 0-1 0 0,1 1 1 0 0,14 33-305 0 0,44 96 505 0 0,-47-109-1770 0 0,27 38-1 0 0,-24-42-369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9T18:44:41.7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1 266 4209 0 0,'20'4'642'0'0,"0"-1"0"0"0,1-1 0 0 0,-1-1 0 0 0,24-1 1 0 0,10 0 699 0 0,372-2 4330 0 0,2-24-3519 0 0,-150 7-1347 0 0,732-43 176 0 0,1683-24-32 0 0,-1525 94-884 0 0,637-5 35 0 0,191-84-461 0 0,-1954 76-13 0 0,12 0-4351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F126E-49FF-0831-65BE-C10489F79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2E0E3-0EE3-4642-578C-6CC45448C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301A6-0B79-795A-CC26-417F878A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2F9E-AD21-4B21-8345-A3F8780E501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AB162-0C05-9E1B-FA8B-ED6EB6CA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EF875-7823-1E35-3C0D-9A6FC46F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71B5-53A7-4AB9-97FA-286D88FEE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2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C609-100B-7489-5759-AAB9E18D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4572B-56DB-A214-F693-97A410E7D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3200-2F86-19D0-3C6E-0677E892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2F9E-AD21-4B21-8345-A3F8780E501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A6A41-604F-8BF1-4347-F3A7D107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190B7-1A7B-2B4B-741C-8B3293D5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71B5-53A7-4AB9-97FA-286D88FEE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9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2571C-ED25-2DDB-B7B2-8734E85ED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B420A-ABB2-5415-9C70-CFB5E7C06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0C0D9-129E-75AB-148B-FB7A90EE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2F9E-AD21-4B21-8345-A3F8780E501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869EF-CD89-E825-995A-1ADDBE8E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CD947-CDAD-5DD8-B531-1E6AC35C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71B5-53A7-4AB9-97FA-286D88FEE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6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F68B-A06A-6D8C-7764-50314D529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874E-0242-E608-B073-5390E0306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B2A8D-CB12-946A-5277-5CEB7CF3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2F9E-AD21-4B21-8345-A3F8780E501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9FCEF-2FF2-B5EA-96A3-6ACC5D80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F780-4D9E-98C1-7D9C-6E3F7F9E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71B5-53A7-4AB9-97FA-286D88FEE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6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14FC-6F53-A5EE-BBFB-88D7B850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51CF6-A948-8720-379E-F835BF9DA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A8CC0-C2D7-1D1D-F7AB-2315D9E7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2F9E-AD21-4B21-8345-A3F8780E501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9E802-7009-BADD-DAE4-F7F9DA5A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DC585-C725-8CF0-AD07-84BCD948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71B5-53A7-4AB9-97FA-286D88FEE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3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4223-2E23-C477-4EE2-3CBE0C5A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515EB-AC24-8A85-949F-C02367345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B6E35-B21C-D854-0805-B662D45EC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62702-AB63-59B8-93EA-142F5086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2F9E-AD21-4B21-8345-A3F8780E501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5D6BC-F557-A9CB-BBA3-F3C61CE1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20621-9D18-CF46-AA31-61C17DBB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71B5-53A7-4AB9-97FA-286D88FEE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596C-DF39-7A8A-7297-A206F656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81F8F-3A4E-B67D-83C0-C65DB9B7A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D2BC5-A2CF-247F-772F-712FAA48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44AF8-3C5C-32FA-325D-A826C8FB3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9D013-FA33-2E59-B49E-CA5F02E1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5131A-5B15-3442-29E0-ADDE7BD2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2F9E-AD21-4B21-8345-A3F8780E501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3DB6E-790B-19AB-C7C8-998813A4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E3AC7-F274-56F8-1567-368ABB41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71B5-53A7-4AB9-97FA-286D88FEE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0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7686-F932-58FD-6701-9331779C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51C68-C7E4-0931-857B-50BF365A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2F9E-AD21-4B21-8345-A3F8780E501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7E07D-ED0C-547B-4B99-13A9B5F6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05CD5-6C53-A123-D227-59DF8668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71B5-53A7-4AB9-97FA-286D88FEE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7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6C59A-B460-5656-FB17-9E72D4C48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2F9E-AD21-4B21-8345-A3F8780E501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D1B76-E879-6AF4-A53D-ED68D373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7BFF8-0E22-1D35-3E3A-FBD7C6C6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71B5-53A7-4AB9-97FA-286D88FEE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6702-CBF4-422E-D335-E41D5B0E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D7DA7-7D03-6451-BD3F-37B1C94DD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C6301-24BB-3E36-2407-5AB38AC7A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F8109-E200-10BB-18BF-EA62FFBB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2F9E-AD21-4B21-8345-A3F8780E501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AFB79-E085-286C-3528-6461FEF6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5F78D-2383-9BA6-D797-11975FAE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71B5-53A7-4AB9-97FA-286D88FEE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48EE-B271-E15D-CBBC-0BDCDE19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DA6CF-BA62-BC14-0950-A7D4A9006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EAFC3-CA88-F5AC-67E0-8F92A5251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AD1CE-4B7B-4132-2370-7CBDB5B1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2F9E-AD21-4B21-8345-A3F8780E501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A487E-EB77-4FD2-9351-10D8D389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E0F74-3EAB-5D83-5AEC-762CAE2A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71B5-53A7-4AB9-97FA-286D88FEE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0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3C098A-6191-FA22-5DAF-BD479F3D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36C0A-29BD-5A19-7828-9B2403D6E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6D6F-6B90-4173-6297-0FB07D4C0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832F9E-AD21-4B21-8345-A3F8780E501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2A228-31CD-8AD9-6548-612B5F59A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217D1-5BA1-E82B-2CD9-C9827E444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DC71B5-53A7-4AB9-97FA-286D88FEE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8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1.xml"/><Relationship Id="rId21" Type="http://schemas.openxmlformats.org/officeDocument/2006/relationships/image" Target="../media/image161.png"/><Relationship Id="rId34" Type="http://schemas.openxmlformats.org/officeDocument/2006/relationships/customXml" Target="../ink/ink165.xml"/><Relationship Id="rId42" Type="http://schemas.openxmlformats.org/officeDocument/2006/relationships/customXml" Target="../ink/ink169.xml"/><Relationship Id="rId47" Type="http://schemas.openxmlformats.org/officeDocument/2006/relationships/image" Target="../media/image174.png"/><Relationship Id="rId50" Type="http://schemas.openxmlformats.org/officeDocument/2006/relationships/customXml" Target="../ink/ink173.xml"/><Relationship Id="rId55" Type="http://schemas.openxmlformats.org/officeDocument/2006/relationships/image" Target="../media/image178.png"/><Relationship Id="rId63" Type="http://schemas.openxmlformats.org/officeDocument/2006/relationships/image" Target="../media/image182.png"/><Relationship Id="rId7" Type="http://schemas.openxmlformats.org/officeDocument/2006/relationships/image" Target="../media/image154.png"/><Relationship Id="rId2" Type="http://schemas.openxmlformats.org/officeDocument/2006/relationships/customXml" Target="../ink/ink149.xml"/><Relationship Id="rId16" Type="http://schemas.openxmlformats.org/officeDocument/2006/relationships/customXml" Target="../ink/ink156.xml"/><Relationship Id="rId29" Type="http://schemas.openxmlformats.org/officeDocument/2006/relationships/image" Target="../media/image165.png"/><Relationship Id="rId11" Type="http://schemas.openxmlformats.org/officeDocument/2006/relationships/image" Target="../media/image156.png"/><Relationship Id="rId24" Type="http://schemas.openxmlformats.org/officeDocument/2006/relationships/customXml" Target="../ink/ink160.xml"/><Relationship Id="rId32" Type="http://schemas.openxmlformats.org/officeDocument/2006/relationships/customXml" Target="../ink/ink164.xml"/><Relationship Id="rId37" Type="http://schemas.openxmlformats.org/officeDocument/2006/relationships/image" Target="../media/image169.png"/><Relationship Id="rId40" Type="http://schemas.openxmlformats.org/officeDocument/2006/relationships/customXml" Target="../ink/ink168.xml"/><Relationship Id="rId45" Type="http://schemas.openxmlformats.org/officeDocument/2006/relationships/image" Target="../media/image173.png"/><Relationship Id="rId53" Type="http://schemas.openxmlformats.org/officeDocument/2006/relationships/image" Target="../media/image177.png"/><Relationship Id="rId58" Type="http://schemas.openxmlformats.org/officeDocument/2006/relationships/customXml" Target="../ink/ink177.xml"/><Relationship Id="rId66" Type="http://schemas.openxmlformats.org/officeDocument/2006/relationships/customXml" Target="../ink/ink181.xml"/><Relationship Id="rId5" Type="http://schemas.openxmlformats.org/officeDocument/2006/relationships/image" Target="../media/image153.png"/><Relationship Id="rId61" Type="http://schemas.openxmlformats.org/officeDocument/2006/relationships/image" Target="../media/image181.png"/><Relationship Id="rId19" Type="http://schemas.openxmlformats.org/officeDocument/2006/relationships/image" Target="../media/image160.png"/><Relationship Id="rId14" Type="http://schemas.openxmlformats.org/officeDocument/2006/relationships/customXml" Target="../ink/ink155.xml"/><Relationship Id="rId22" Type="http://schemas.openxmlformats.org/officeDocument/2006/relationships/customXml" Target="../ink/ink159.xml"/><Relationship Id="rId27" Type="http://schemas.openxmlformats.org/officeDocument/2006/relationships/image" Target="../media/image164.png"/><Relationship Id="rId30" Type="http://schemas.openxmlformats.org/officeDocument/2006/relationships/customXml" Target="../ink/ink163.xml"/><Relationship Id="rId35" Type="http://schemas.openxmlformats.org/officeDocument/2006/relationships/image" Target="../media/image168.png"/><Relationship Id="rId43" Type="http://schemas.openxmlformats.org/officeDocument/2006/relationships/image" Target="../media/image172.png"/><Relationship Id="rId48" Type="http://schemas.openxmlformats.org/officeDocument/2006/relationships/customXml" Target="../ink/ink172.xml"/><Relationship Id="rId56" Type="http://schemas.openxmlformats.org/officeDocument/2006/relationships/customXml" Target="../ink/ink176.xml"/><Relationship Id="rId64" Type="http://schemas.openxmlformats.org/officeDocument/2006/relationships/customXml" Target="../ink/ink180.xml"/><Relationship Id="rId8" Type="http://schemas.openxmlformats.org/officeDocument/2006/relationships/customXml" Target="../ink/ink152.xml"/><Relationship Id="rId51" Type="http://schemas.openxmlformats.org/officeDocument/2006/relationships/image" Target="../media/image176.png"/><Relationship Id="rId3" Type="http://schemas.openxmlformats.org/officeDocument/2006/relationships/image" Target="../media/image152.png"/><Relationship Id="rId12" Type="http://schemas.openxmlformats.org/officeDocument/2006/relationships/customXml" Target="../ink/ink154.xml"/><Relationship Id="rId17" Type="http://schemas.openxmlformats.org/officeDocument/2006/relationships/image" Target="../media/image159.png"/><Relationship Id="rId25" Type="http://schemas.openxmlformats.org/officeDocument/2006/relationships/image" Target="../media/image163.png"/><Relationship Id="rId33" Type="http://schemas.openxmlformats.org/officeDocument/2006/relationships/image" Target="../media/image167.png"/><Relationship Id="rId38" Type="http://schemas.openxmlformats.org/officeDocument/2006/relationships/customXml" Target="../ink/ink167.xml"/><Relationship Id="rId46" Type="http://schemas.openxmlformats.org/officeDocument/2006/relationships/customXml" Target="../ink/ink171.xml"/><Relationship Id="rId59" Type="http://schemas.openxmlformats.org/officeDocument/2006/relationships/image" Target="../media/image180.png"/><Relationship Id="rId67" Type="http://schemas.openxmlformats.org/officeDocument/2006/relationships/image" Target="../media/image184.png"/><Relationship Id="rId20" Type="http://schemas.openxmlformats.org/officeDocument/2006/relationships/customXml" Target="../ink/ink158.xml"/><Relationship Id="rId41" Type="http://schemas.openxmlformats.org/officeDocument/2006/relationships/image" Target="../media/image171.png"/><Relationship Id="rId54" Type="http://schemas.openxmlformats.org/officeDocument/2006/relationships/customXml" Target="../ink/ink175.xml"/><Relationship Id="rId62" Type="http://schemas.openxmlformats.org/officeDocument/2006/relationships/customXml" Target="../ink/ink1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1.xml"/><Relationship Id="rId15" Type="http://schemas.openxmlformats.org/officeDocument/2006/relationships/image" Target="../media/image158.png"/><Relationship Id="rId23" Type="http://schemas.openxmlformats.org/officeDocument/2006/relationships/image" Target="../media/image162.png"/><Relationship Id="rId28" Type="http://schemas.openxmlformats.org/officeDocument/2006/relationships/customXml" Target="../ink/ink162.xml"/><Relationship Id="rId36" Type="http://schemas.openxmlformats.org/officeDocument/2006/relationships/customXml" Target="../ink/ink166.xml"/><Relationship Id="rId49" Type="http://schemas.openxmlformats.org/officeDocument/2006/relationships/image" Target="../media/image175.png"/><Relationship Id="rId57" Type="http://schemas.openxmlformats.org/officeDocument/2006/relationships/image" Target="../media/image179.png"/><Relationship Id="rId10" Type="http://schemas.openxmlformats.org/officeDocument/2006/relationships/customXml" Target="../ink/ink153.xml"/><Relationship Id="rId31" Type="http://schemas.openxmlformats.org/officeDocument/2006/relationships/image" Target="../media/image166.png"/><Relationship Id="rId44" Type="http://schemas.openxmlformats.org/officeDocument/2006/relationships/customXml" Target="../ink/ink170.xml"/><Relationship Id="rId52" Type="http://schemas.openxmlformats.org/officeDocument/2006/relationships/customXml" Target="../ink/ink174.xml"/><Relationship Id="rId60" Type="http://schemas.openxmlformats.org/officeDocument/2006/relationships/customXml" Target="../ink/ink178.xml"/><Relationship Id="rId65" Type="http://schemas.openxmlformats.org/officeDocument/2006/relationships/image" Target="../media/image183.png"/><Relationship Id="rId4" Type="http://schemas.openxmlformats.org/officeDocument/2006/relationships/customXml" Target="../ink/ink150.xml"/><Relationship Id="rId9" Type="http://schemas.openxmlformats.org/officeDocument/2006/relationships/image" Target="../media/image155.png"/><Relationship Id="rId13" Type="http://schemas.openxmlformats.org/officeDocument/2006/relationships/image" Target="../media/image157.png"/><Relationship Id="rId18" Type="http://schemas.openxmlformats.org/officeDocument/2006/relationships/customXml" Target="../ink/ink157.xml"/><Relationship Id="rId39" Type="http://schemas.openxmlformats.org/officeDocument/2006/relationships/image" Target="../media/image1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customXml" Target="../ink/ink18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ctave.org/" TargetMode="External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nuplot.inf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image" Target="../media/image10.png"/><Relationship Id="rId42" Type="http://schemas.openxmlformats.org/officeDocument/2006/relationships/customXml" Target="../ink/ink20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3.xml"/><Relationship Id="rId84" Type="http://schemas.openxmlformats.org/officeDocument/2006/relationships/image" Target="../media/image41.png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6" Type="http://schemas.openxmlformats.org/officeDocument/2006/relationships/customXml" Target="../ink/ink7.xml"/><Relationship Id="rId107" Type="http://schemas.openxmlformats.org/officeDocument/2006/relationships/customXml" Target="../ink/ink53.xml"/><Relationship Id="rId11" Type="http://schemas.openxmlformats.org/officeDocument/2006/relationships/image" Target="../media/image5.png"/><Relationship Id="rId32" Type="http://schemas.openxmlformats.org/officeDocument/2006/relationships/customXml" Target="../ink/ink15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8.xml"/><Relationship Id="rId74" Type="http://schemas.openxmlformats.org/officeDocument/2006/relationships/image" Target="../media/image36.png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23" Type="http://schemas.openxmlformats.org/officeDocument/2006/relationships/customXml" Target="../ink/ink61.xml"/><Relationship Id="rId128" Type="http://schemas.openxmlformats.org/officeDocument/2006/relationships/image" Target="../media/image63.png"/><Relationship Id="rId5" Type="http://schemas.openxmlformats.org/officeDocument/2006/relationships/image" Target="../media/image2.png"/><Relationship Id="rId90" Type="http://schemas.openxmlformats.org/officeDocument/2006/relationships/image" Target="../media/image44.png"/><Relationship Id="rId95" Type="http://schemas.openxmlformats.org/officeDocument/2006/relationships/customXml" Target="../ink/ink47.xml"/><Relationship Id="rId22" Type="http://schemas.openxmlformats.org/officeDocument/2006/relationships/customXml" Target="../ink/ink10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34.png"/><Relationship Id="rId113" Type="http://schemas.openxmlformats.org/officeDocument/2006/relationships/customXml" Target="../ink/ink56.xml"/><Relationship Id="rId118" Type="http://schemas.openxmlformats.org/officeDocument/2006/relationships/image" Target="../media/image58.png"/><Relationship Id="rId80" Type="http://schemas.openxmlformats.org/officeDocument/2006/relationships/image" Target="../media/image39.png"/><Relationship Id="rId85" Type="http://schemas.openxmlformats.org/officeDocument/2006/relationships/customXml" Target="../ink/ink42.xml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8.xml"/><Relationship Id="rId59" Type="http://schemas.openxmlformats.org/officeDocument/2006/relationships/image" Target="../media/image29.png"/><Relationship Id="rId103" Type="http://schemas.openxmlformats.org/officeDocument/2006/relationships/customXml" Target="../ink/ink51.xml"/><Relationship Id="rId108" Type="http://schemas.openxmlformats.org/officeDocument/2006/relationships/image" Target="../media/image53.png"/><Relationship Id="rId124" Type="http://schemas.openxmlformats.org/officeDocument/2006/relationships/image" Target="../media/image61.png"/><Relationship Id="rId129" Type="http://schemas.openxmlformats.org/officeDocument/2006/relationships/customXml" Target="../ink/ink64.xml"/><Relationship Id="rId54" Type="http://schemas.openxmlformats.org/officeDocument/2006/relationships/customXml" Target="../ink/ink26.xml"/><Relationship Id="rId70" Type="http://schemas.openxmlformats.org/officeDocument/2006/relationships/customXml" Target="../ink/ink34.xml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49" Type="http://schemas.openxmlformats.org/officeDocument/2006/relationships/image" Target="../media/image24.png"/><Relationship Id="rId114" Type="http://schemas.openxmlformats.org/officeDocument/2006/relationships/image" Target="../media/image56.png"/><Relationship Id="rId119" Type="http://schemas.openxmlformats.org/officeDocument/2006/relationships/customXml" Target="../ink/ink59.xml"/><Relationship Id="rId44" Type="http://schemas.openxmlformats.org/officeDocument/2006/relationships/customXml" Target="../ink/ink21.xml"/><Relationship Id="rId60" Type="http://schemas.openxmlformats.org/officeDocument/2006/relationships/customXml" Target="../ink/ink29.xml"/><Relationship Id="rId65" Type="http://schemas.openxmlformats.org/officeDocument/2006/relationships/image" Target="../media/image32.png"/><Relationship Id="rId81" Type="http://schemas.openxmlformats.org/officeDocument/2006/relationships/customXml" Target="../ink/ink40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39" Type="http://schemas.openxmlformats.org/officeDocument/2006/relationships/image" Target="../media/image19.png"/><Relationship Id="rId109" Type="http://schemas.openxmlformats.org/officeDocument/2006/relationships/customXml" Target="../ink/ink54.xml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27.png"/><Relationship Id="rId76" Type="http://schemas.openxmlformats.org/officeDocument/2006/relationships/image" Target="../media/image37.png"/><Relationship Id="rId97" Type="http://schemas.openxmlformats.org/officeDocument/2006/relationships/customXml" Target="../ink/ink48.xml"/><Relationship Id="rId104" Type="http://schemas.openxmlformats.org/officeDocument/2006/relationships/image" Target="../media/image51.png"/><Relationship Id="rId120" Type="http://schemas.openxmlformats.org/officeDocument/2006/relationships/image" Target="../media/image59.png"/><Relationship Id="rId125" Type="http://schemas.openxmlformats.org/officeDocument/2006/relationships/customXml" Target="../ink/ink62.xml"/><Relationship Id="rId7" Type="http://schemas.openxmlformats.org/officeDocument/2006/relationships/image" Target="../media/image3.png"/><Relationship Id="rId71" Type="http://schemas.openxmlformats.org/officeDocument/2006/relationships/customXml" Target="../ink/ink35.xml"/><Relationship Id="rId92" Type="http://schemas.openxmlformats.org/officeDocument/2006/relationships/image" Target="../media/image45.png"/><Relationship Id="rId2" Type="http://schemas.openxmlformats.org/officeDocument/2006/relationships/hyperlink" Target="https://docs.python.org/3/library/math.html" TargetMode="External"/><Relationship Id="rId29" Type="http://schemas.openxmlformats.org/officeDocument/2006/relationships/image" Target="../media/image14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2.png"/><Relationship Id="rId66" Type="http://schemas.openxmlformats.org/officeDocument/2006/relationships/customXml" Target="../ink/ink32.xml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115" Type="http://schemas.openxmlformats.org/officeDocument/2006/relationships/customXml" Target="../ink/ink57.xml"/><Relationship Id="rId61" Type="http://schemas.openxmlformats.org/officeDocument/2006/relationships/image" Target="../media/image30.png"/><Relationship Id="rId82" Type="http://schemas.openxmlformats.org/officeDocument/2006/relationships/image" Target="../media/image40.png"/><Relationship Id="rId19" Type="http://schemas.openxmlformats.org/officeDocument/2006/relationships/image" Target="../media/image9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17.png"/><Relationship Id="rId56" Type="http://schemas.openxmlformats.org/officeDocument/2006/relationships/customXml" Target="../ink/ink27.xml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105" Type="http://schemas.openxmlformats.org/officeDocument/2006/relationships/customXml" Target="../ink/ink52.xml"/><Relationship Id="rId126" Type="http://schemas.openxmlformats.org/officeDocument/2006/relationships/image" Target="../media/image62.png"/><Relationship Id="rId8" Type="http://schemas.openxmlformats.org/officeDocument/2006/relationships/customXml" Target="../ink/ink3.xml"/><Relationship Id="rId51" Type="http://schemas.openxmlformats.org/officeDocument/2006/relationships/image" Target="../media/image25.png"/><Relationship Id="rId72" Type="http://schemas.openxmlformats.org/officeDocument/2006/relationships/image" Target="../media/image35.png"/><Relationship Id="rId93" Type="http://schemas.openxmlformats.org/officeDocument/2006/relationships/customXml" Target="../ink/ink46.xml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3" Type="http://schemas.openxmlformats.org/officeDocument/2006/relationships/hyperlink" Target="https://docs.python.org/3/library/cmath.html" TargetMode="External"/><Relationship Id="rId25" Type="http://schemas.openxmlformats.org/officeDocument/2006/relationships/image" Target="../media/image12.png"/><Relationship Id="rId46" Type="http://schemas.openxmlformats.org/officeDocument/2006/relationships/customXml" Target="../ink/ink22.xml"/><Relationship Id="rId67" Type="http://schemas.openxmlformats.org/officeDocument/2006/relationships/image" Target="../media/image33.png"/><Relationship Id="rId116" Type="http://schemas.openxmlformats.org/officeDocument/2006/relationships/image" Target="../media/image57.png"/><Relationship Id="rId20" Type="http://schemas.openxmlformats.org/officeDocument/2006/relationships/customXml" Target="../ink/ink9.xml"/><Relationship Id="rId41" Type="http://schemas.openxmlformats.org/officeDocument/2006/relationships/image" Target="../media/image20.png"/><Relationship Id="rId62" Type="http://schemas.openxmlformats.org/officeDocument/2006/relationships/customXml" Target="../ink/ink30.xml"/><Relationship Id="rId83" Type="http://schemas.openxmlformats.org/officeDocument/2006/relationships/customXml" Target="../ink/ink41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5" Type="http://schemas.openxmlformats.org/officeDocument/2006/relationships/image" Target="../media/image7.png"/><Relationship Id="rId36" Type="http://schemas.openxmlformats.org/officeDocument/2006/relationships/customXml" Target="../ink/ink17.xml"/><Relationship Id="rId57" Type="http://schemas.openxmlformats.org/officeDocument/2006/relationships/image" Target="../media/image28.png"/><Relationship Id="rId106" Type="http://schemas.openxmlformats.org/officeDocument/2006/relationships/image" Target="../media/image52.png"/><Relationship Id="rId127" Type="http://schemas.openxmlformats.org/officeDocument/2006/relationships/customXml" Target="../ink/ink63.xml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52" Type="http://schemas.openxmlformats.org/officeDocument/2006/relationships/customXml" Target="../ink/ink25.xml"/><Relationship Id="rId73" Type="http://schemas.openxmlformats.org/officeDocument/2006/relationships/customXml" Target="../ink/ink36.xml"/><Relationship Id="rId78" Type="http://schemas.openxmlformats.org/officeDocument/2006/relationships/image" Target="../media/image38.png"/><Relationship Id="rId94" Type="http://schemas.openxmlformats.org/officeDocument/2006/relationships/image" Target="../media/image46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0.png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26" Type="http://schemas.openxmlformats.org/officeDocument/2006/relationships/customXml" Target="../ink/ink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4.png"/><Relationship Id="rId21" Type="http://schemas.openxmlformats.org/officeDocument/2006/relationships/image" Target="../media/image76.png"/><Relationship Id="rId42" Type="http://schemas.openxmlformats.org/officeDocument/2006/relationships/customXml" Target="../ink/ink85.xml"/><Relationship Id="rId63" Type="http://schemas.openxmlformats.org/officeDocument/2006/relationships/image" Target="../media/image97.png"/><Relationship Id="rId84" Type="http://schemas.openxmlformats.org/officeDocument/2006/relationships/customXml" Target="../ink/ink106.xml"/><Relationship Id="rId138" Type="http://schemas.openxmlformats.org/officeDocument/2006/relationships/customXml" Target="../ink/ink133.xml"/><Relationship Id="rId159" Type="http://schemas.openxmlformats.org/officeDocument/2006/relationships/image" Target="../media/image145.png"/><Relationship Id="rId107" Type="http://schemas.openxmlformats.org/officeDocument/2006/relationships/image" Target="../media/image119.png"/><Relationship Id="rId11" Type="http://schemas.openxmlformats.org/officeDocument/2006/relationships/image" Target="../media/image71.png"/><Relationship Id="rId32" Type="http://schemas.openxmlformats.org/officeDocument/2006/relationships/customXml" Target="../ink/ink80.xml"/><Relationship Id="rId53" Type="http://schemas.openxmlformats.org/officeDocument/2006/relationships/image" Target="../media/image92.png"/><Relationship Id="rId74" Type="http://schemas.openxmlformats.org/officeDocument/2006/relationships/customXml" Target="../ink/ink101.xml"/><Relationship Id="rId128" Type="http://schemas.openxmlformats.org/officeDocument/2006/relationships/customXml" Target="../ink/ink128.xml"/><Relationship Id="rId149" Type="http://schemas.openxmlformats.org/officeDocument/2006/relationships/image" Target="../media/image140.png"/><Relationship Id="rId5" Type="http://schemas.openxmlformats.org/officeDocument/2006/relationships/image" Target="../media/image68.png"/><Relationship Id="rId95" Type="http://schemas.openxmlformats.org/officeDocument/2006/relationships/image" Target="../media/image113.png"/><Relationship Id="rId160" Type="http://schemas.openxmlformats.org/officeDocument/2006/relationships/customXml" Target="../ink/ink144.xml"/><Relationship Id="rId22" Type="http://schemas.openxmlformats.org/officeDocument/2006/relationships/customXml" Target="../ink/ink75.xml"/><Relationship Id="rId43" Type="http://schemas.openxmlformats.org/officeDocument/2006/relationships/image" Target="../media/image87.png"/><Relationship Id="rId64" Type="http://schemas.openxmlformats.org/officeDocument/2006/relationships/customXml" Target="../ink/ink96.xml"/><Relationship Id="rId118" Type="http://schemas.openxmlformats.org/officeDocument/2006/relationships/customXml" Target="../ink/ink123.xml"/><Relationship Id="rId139" Type="http://schemas.openxmlformats.org/officeDocument/2006/relationships/image" Target="../media/image135.png"/><Relationship Id="rId85" Type="http://schemas.openxmlformats.org/officeDocument/2006/relationships/image" Target="../media/image108.png"/><Relationship Id="rId150" Type="http://schemas.openxmlformats.org/officeDocument/2006/relationships/customXml" Target="../ink/ink139.xml"/><Relationship Id="rId12" Type="http://schemas.openxmlformats.org/officeDocument/2006/relationships/customXml" Target="../ink/ink70.xml"/><Relationship Id="rId33" Type="http://schemas.openxmlformats.org/officeDocument/2006/relationships/image" Target="../media/image82.png"/><Relationship Id="rId108" Type="http://schemas.openxmlformats.org/officeDocument/2006/relationships/customXml" Target="../ink/ink118.xml"/><Relationship Id="rId129" Type="http://schemas.openxmlformats.org/officeDocument/2006/relationships/image" Target="../media/image130.png"/><Relationship Id="rId54" Type="http://schemas.openxmlformats.org/officeDocument/2006/relationships/customXml" Target="../ink/ink91.xml"/><Relationship Id="rId70" Type="http://schemas.openxmlformats.org/officeDocument/2006/relationships/customXml" Target="../ink/ink99.xml"/><Relationship Id="rId75" Type="http://schemas.openxmlformats.org/officeDocument/2006/relationships/image" Target="../media/image103.png"/><Relationship Id="rId91" Type="http://schemas.openxmlformats.org/officeDocument/2006/relationships/image" Target="../media/image111.png"/><Relationship Id="rId96" Type="http://schemas.openxmlformats.org/officeDocument/2006/relationships/customXml" Target="../ink/ink112.xml"/><Relationship Id="rId140" Type="http://schemas.openxmlformats.org/officeDocument/2006/relationships/customXml" Target="../ink/ink134.xml"/><Relationship Id="rId145" Type="http://schemas.openxmlformats.org/officeDocument/2006/relationships/image" Target="../media/image138.png"/><Relationship Id="rId161" Type="http://schemas.openxmlformats.org/officeDocument/2006/relationships/image" Target="../media/image146.png"/><Relationship Id="rId166" Type="http://schemas.openxmlformats.org/officeDocument/2006/relationships/customXml" Target="../ink/ink1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.xml"/><Relationship Id="rId23" Type="http://schemas.openxmlformats.org/officeDocument/2006/relationships/image" Target="../media/image77.png"/><Relationship Id="rId28" Type="http://schemas.openxmlformats.org/officeDocument/2006/relationships/customXml" Target="../ink/ink78.xml"/><Relationship Id="rId49" Type="http://schemas.openxmlformats.org/officeDocument/2006/relationships/image" Target="../media/image90.png"/><Relationship Id="rId114" Type="http://schemas.openxmlformats.org/officeDocument/2006/relationships/customXml" Target="../ink/ink121.xml"/><Relationship Id="rId119" Type="http://schemas.openxmlformats.org/officeDocument/2006/relationships/image" Target="../media/image125.png"/><Relationship Id="rId44" Type="http://schemas.openxmlformats.org/officeDocument/2006/relationships/customXml" Target="../ink/ink86.xml"/><Relationship Id="rId60" Type="http://schemas.openxmlformats.org/officeDocument/2006/relationships/customXml" Target="../ink/ink94.xml"/><Relationship Id="rId65" Type="http://schemas.openxmlformats.org/officeDocument/2006/relationships/image" Target="../media/image98.png"/><Relationship Id="rId81" Type="http://schemas.openxmlformats.org/officeDocument/2006/relationships/image" Target="../media/image106.png"/><Relationship Id="rId86" Type="http://schemas.openxmlformats.org/officeDocument/2006/relationships/customXml" Target="../ink/ink107.xml"/><Relationship Id="rId130" Type="http://schemas.openxmlformats.org/officeDocument/2006/relationships/customXml" Target="../ink/ink129.xml"/><Relationship Id="rId135" Type="http://schemas.openxmlformats.org/officeDocument/2006/relationships/image" Target="../media/image133.png"/><Relationship Id="rId151" Type="http://schemas.openxmlformats.org/officeDocument/2006/relationships/image" Target="../media/image141.png"/><Relationship Id="rId156" Type="http://schemas.openxmlformats.org/officeDocument/2006/relationships/customXml" Target="../ink/ink142.xml"/><Relationship Id="rId13" Type="http://schemas.openxmlformats.org/officeDocument/2006/relationships/image" Target="../media/image72.png"/><Relationship Id="rId18" Type="http://schemas.openxmlformats.org/officeDocument/2006/relationships/customXml" Target="../ink/ink73.xml"/><Relationship Id="rId39" Type="http://schemas.openxmlformats.org/officeDocument/2006/relationships/image" Target="../media/image85.png"/><Relationship Id="rId109" Type="http://schemas.openxmlformats.org/officeDocument/2006/relationships/image" Target="../media/image120.png"/><Relationship Id="rId34" Type="http://schemas.openxmlformats.org/officeDocument/2006/relationships/customXml" Target="../ink/ink81.xml"/><Relationship Id="rId50" Type="http://schemas.openxmlformats.org/officeDocument/2006/relationships/customXml" Target="../ink/ink89.xml"/><Relationship Id="rId55" Type="http://schemas.openxmlformats.org/officeDocument/2006/relationships/image" Target="../media/image93.png"/><Relationship Id="rId76" Type="http://schemas.openxmlformats.org/officeDocument/2006/relationships/customXml" Target="../ink/ink102.xml"/><Relationship Id="rId97" Type="http://schemas.openxmlformats.org/officeDocument/2006/relationships/image" Target="../media/image114.png"/><Relationship Id="rId104" Type="http://schemas.openxmlformats.org/officeDocument/2006/relationships/customXml" Target="../ink/ink116.xml"/><Relationship Id="rId120" Type="http://schemas.openxmlformats.org/officeDocument/2006/relationships/customXml" Target="../ink/ink124.xml"/><Relationship Id="rId125" Type="http://schemas.openxmlformats.org/officeDocument/2006/relationships/image" Target="../media/image128.png"/><Relationship Id="rId141" Type="http://schemas.openxmlformats.org/officeDocument/2006/relationships/image" Target="../media/image136.png"/><Relationship Id="rId146" Type="http://schemas.openxmlformats.org/officeDocument/2006/relationships/customXml" Target="../ink/ink137.xml"/><Relationship Id="rId167" Type="http://schemas.openxmlformats.org/officeDocument/2006/relationships/image" Target="../media/image149.png"/><Relationship Id="rId7" Type="http://schemas.openxmlformats.org/officeDocument/2006/relationships/image" Target="../media/image69.png"/><Relationship Id="rId71" Type="http://schemas.openxmlformats.org/officeDocument/2006/relationships/image" Target="../media/image101.png"/><Relationship Id="rId92" Type="http://schemas.openxmlformats.org/officeDocument/2006/relationships/customXml" Target="../ink/ink110.xml"/><Relationship Id="rId162" Type="http://schemas.openxmlformats.org/officeDocument/2006/relationships/customXml" Target="../ink/ink145.xml"/><Relationship Id="rId2" Type="http://schemas.openxmlformats.org/officeDocument/2006/relationships/customXml" Target="../ink/ink65.xml"/><Relationship Id="rId29" Type="http://schemas.openxmlformats.org/officeDocument/2006/relationships/image" Target="../media/image80.png"/><Relationship Id="rId24" Type="http://schemas.openxmlformats.org/officeDocument/2006/relationships/customXml" Target="../ink/ink76.xml"/><Relationship Id="rId40" Type="http://schemas.openxmlformats.org/officeDocument/2006/relationships/customXml" Target="../ink/ink84.xml"/><Relationship Id="rId45" Type="http://schemas.openxmlformats.org/officeDocument/2006/relationships/image" Target="../media/image88.png"/><Relationship Id="rId66" Type="http://schemas.openxmlformats.org/officeDocument/2006/relationships/customXml" Target="../ink/ink97.xml"/><Relationship Id="rId87" Type="http://schemas.openxmlformats.org/officeDocument/2006/relationships/image" Target="../media/image109.png"/><Relationship Id="rId110" Type="http://schemas.openxmlformats.org/officeDocument/2006/relationships/customXml" Target="../ink/ink119.xml"/><Relationship Id="rId115" Type="http://schemas.openxmlformats.org/officeDocument/2006/relationships/image" Target="../media/image123.png"/><Relationship Id="rId131" Type="http://schemas.openxmlformats.org/officeDocument/2006/relationships/image" Target="../media/image131.png"/><Relationship Id="rId136" Type="http://schemas.openxmlformats.org/officeDocument/2006/relationships/customXml" Target="../ink/ink132.xml"/><Relationship Id="rId157" Type="http://schemas.openxmlformats.org/officeDocument/2006/relationships/image" Target="../media/image144.png"/><Relationship Id="rId61" Type="http://schemas.openxmlformats.org/officeDocument/2006/relationships/image" Target="../media/image96.png"/><Relationship Id="rId82" Type="http://schemas.openxmlformats.org/officeDocument/2006/relationships/customXml" Target="../ink/ink105.xml"/><Relationship Id="rId152" Type="http://schemas.openxmlformats.org/officeDocument/2006/relationships/customXml" Target="../ink/ink140.xml"/><Relationship Id="rId19" Type="http://schemas.openxmlformats.org/officeDocument/2006/relationships/image" Target="../media/image75.png"/><Relationship Id="rId14" Type="http://schemas.openxmlformats.org/officeDocument/2006/relationships/customXml" Target="../ink/ink71.xml"/><Relationship Id="rId30" Type="http://schemas.openxmlformats.org/officeDocument/2006/relationships/customXml" Target="../ink/ink79.xml"/><Relationship Id="rId35" Type="http://schemas.openxmlformats.org/officeDocument/2006/relationships/image" Target="../media/image83.png"/><Relationship Id="rId56" Type="http://schemas.openxmlformats.org/officeDocument/2006/relationships/customXml" Target="../ink/ink92.xml"/><Relationship Id="rId77" Type="http://schemas.openxmlformats.org/officeDocument/2006/relationships/image" Target="../media/image104.png"/><Relationship Id="rId100" Type="http://schemas.openxmlformats.org/officeDocument/2006/relationships/customXml" Target="../ink/ink114.xml"/><Relationship Id="rId105" Type="http://schemas.openxmlformats.org/officeDocument/2006/relationships/image" Target="../media/image118.png"/><Relationship Id="rId126" Type="http://schemas.openxmlformats.org/officeDocument/2006/relationships/customXml" Target="../ink/ink127.xml"/><Relationship Id="rId147" Type="http://schemas.openxmlformats.org/officeDocument/2006/relationships/image" Target="../media/image139.png"/><Relationship Id="rId168" Type="http://schemas.openxmlformats.org/officeDocument/2006/relationships/customXml" Target="../ink/ink148.xml"/><Relationship Id="rId8" Type="http://schemas.openxmlformats.org/officeDocument/2006/relationships/customXml" Target="../ink/ink68.xml"/><Relationship Id="rId51" Type="http://schemas.openxmlformats.org/officeDocument/2006/relationships/image" Target="../media/image91.png"/><Relationship Id="rId72" Type="http://schemas.openxmlformats.org/officeDocument/2006/relationships/customXml" Target="../ink/ink100.xml"/><Relationship Id="rId93" Type="http://schemas.openxmlformats.org/officeDocument/2006/relationships/image" Target="../media/image112.png"/><Relationship Id="rId98" Type="http://schemas.openxmlformats.org/officeDocument/2006/relationships/customXml" Target="../ink/ink113.xml"/><Relationship Id="rId121" Type="http://schemas.openxmlformats.org/officeDocument/2006/relationships/image" Target="../media/image126.png"/><Relationship Id="rId142" Type="http://schemas.openxmlformats.org/officeDocument/2006/relationships/customXml" Target="../ink/ink135.xml"/><Relationship Id="rId163" Type="http://schemas.openxmlformats.org/officeDocument/2006/relationships/image" Target="../media/image147.png"/><Relationship Id="rId3" Type="http://schemas.openxmlformats.org/officeDocument/2006/relationships/image" Target="../media/image67.png"/><Relationship Id="rId25" Type="http://schemas.openxmlformats.org/officeDocument/2006/relationships/image" Target="../media/image78.png"/><Relationship Id="rId46" Type="http://schemas.openxmlformats.org/officeDocument/2006/relationships/customXml" Target="../ink/ink87.xml"/><Relationship Id="rId67" Type="http://schemas.openxmlformats.org/officeDocument/2006/relationships/image" Target="../media/image99.png"/><Relationship Id="rId116" Type="http://schemas.openxmlformats.org/officeDocument/2006/relationships/customXml" Target="../ink/ink122.xml"/><Relationship Id="rId137" Type="http://schemas.openxmlformats.org/officeDocument/2006/relationships/image" Target="../media/image134.png"/><Relationship Id="rId158" Type="http://schemas.openxmlformats.org/officeDocument/2006/relationships/customXml" Target="../ink/ink143.xml"/><Relationship Id="rId20" Type="http://schemas.openxmlformats.org/officeDocument/2006/relationships/customXml" Target="../ink/ink74.xml"/><Relationship Id="rId41" Type="http://schemas.openxmlformats.org/officeDocument/2006/relationships/image" Target="../media/image86.png"/><Relationship Id="rId62" Type="http://schemas.openxmlformats.org/officeDocument/2006/relationships/customXml" Target="../ink/ink95.xml"/><Relationship Id="rId83" Type="http://schemas.openxmlformats.org/officeDocument/2006/relationships/image" Target="../media/image107.png"/><Relationship Id="rId88" Type="http://schemas.openxmlformats.org/officeDocument/2006/relationships/customXml" Target="../ink/ink108.xml"/><Relationship Id="rId111" Type="http://schemas.openxmlformats.org/officeDocument/2006/relationships/image" Target="../media/image121.png"/><Relationship Id="rId132" Type="http://schemas.openxmlformats.org/officeDocument/2006/relationships/customXml" Target="../ink/ink130.xml"/><Relationship Id="rId153" Type="http://schemas.openxmlformats.org/officeDocument/2006/relationships/image" Target="../media/image142.png"/><Relationship Id="rId15" Type="http://schemas.openxmlformats.org/officeDocument/2006/relationships/image" Target="../media/image73.png"/><Relationship Id="rId36" Type="http://schemas.openxmlformats.org/officeDocument/2006/relationships/customXml" Target="../ink/ink82.xml"/><Relationship Id="rId57" Type="http://schemas.openxmlformats.org/officeDocument/2006/relationships/image" Target="../media/image94.png"/><Relationship Id="rId106" Type="http://schemas.openxmlformats.org/officeDocument/2006/relationships/customXml" Target="../ink/ink117.xml"/><Relationship Id="rId127" Type="http://schemas.openxmlformats.org/officeDocument/2006/relationships/image" Target="../media/image129.png"/><Relationship Id="rId10" Type="http://schemas.openxmlformats.org/officeDocument/2006/relationships/customXml" Target="../ink/ink69.xml"/><Relationship Id="rId31" Type="http://schemas.openxmlformats.org/officeDocument/2006/relationships/image" Target="../media/image81.png"/><Relationship Id="rId52" Type="http://schemas.openxmlformats.org/officeDocument/2006/relationships/customXml" Target="../ink/ink90.xml"/><Relationship Id="rId73" Type="http://schemas.openxmlformats.org/officeDocument/2006/relationships/image" Target="../media/image102.png"/><Relationship Id="rId78" Type="http://schemas.openxmlformats.org/officeDocument/2006/relationships/customXml" Target="../ink/ink103.xml"/><Relationship Id="rId94" Type="http://schemas.openxmlformats.org/officeDocument/2006/relationships/customXml" Target="../ink/ink111.xml"/><Relationship Id="rId99" Type="http://schemas.openxmlformats.org/officeDocument/2006/relationships/image" Target="../media/image115.png"/><Relationship Id="rId101" Type="http://schemas.openxmlformats.org/officeDocument/2006/relationships/image" Target="../media/image116.png"/><Relationship Id="rId122" Type="http://schemas.openxmlformats.org/officeDocument/2006/relationships/customXml" Target="../ink/ink125.xml"/><Relationship Id="rId143" Type="http://schemas.openxmlformats.org/officeDocument/2006/relationships/image" Target="../media/image137.png"/><Relationship Id="rId148" Type="http://schemas.openxmlformats.org/officeDocument/2006/relationships/customXml" Target="../ink/ink138.xml"/><Relationship Id="rId164" Type="http://schemas.openxmlformats.org/officeDocument/2006/relationships/customXml" Target="../ink/ink146.xml"/><Relationship Id="rId169" Type="http://schemas.openxmlformats.org/officeDocument/2006/relationships/image" Target="../media/image150.png"/><Relationship Id="rId4" Type="http://schemas.openxmlformats.org/officeDocument/2006/relationships/customXml" Target="../ink/ink66.xml"/><Relationship Id="rId9" Type="http://schemas.openxmlformats.org/officeDocument/2006/relationships/image" Target="../media/image70.png"/><Relationship Id="rId26" Type="http://schemas.openxmlformats.org/officeDocument/2006/relationships/customXml" Target="../ink/ink77.xml"/><Relationship Id="rId47" Type="http://schemas.openxmlformats.org/officeDocument/2006/relationships/image" Target="../media/image89.png"/><Relationship Id="rId68" Type="http://schemas.openxmlformats.org/officeDocument/2006/relationships/customXml" Target="../ink/ink98.xml"/><Relationship Id="rId89" Type="http://schemas.openxmlformats.org/officeDocument/2006/relationships/image" Target="../media/image110.png"/><Relationship Id="rId112" Type="http://schemas.openxmlformats.org/officeDocument/2006/relationships/customXml" Target="../ink/ink120.xml"/><Relationship Id="rId133" Type="http://schemas.openxmlformats.org/officeDocument/2006/relationships/image" Target="../media/image132.png"/><Relationship Id="rId154" Type="http://schemas.openxmlformats.org/officeDocument/2006/relationships/customXml" Target="../ink/ink141.xml"/><Relationship Id="rId16" Type="http://schemas.openxmlformats.org/officeDocument/2006/relationships/customXml" Target="../ink/ink72.xml"/><Relationship Id="rId37" Type="http://schemas.openxmlformats.org/officeDocument/2006/relationships/image" Target="../media/image84.png"/><Relationship Id="rId58" Type="http://schemas.openxmlformats.org/officeDocument/2006/relationships/customXml" Target="../ink/ink93.xml"/><Relationship Id="rId79" Type="http://schemas.openxmlformats.org/officeDocument/2006/relationships/image" Target="../media/image105.png"/><Relationship Id="rId102" Type="http://schemas.openxmlformats.org/officeDocument/2006/relationships/customXml" Target="../ink/ink115.xml"/><Relationship Id="rId123" Type="http://schemas.openxmlformats.org/officeDocument/2006/relationships/image" Target="../media/image127.png"/><Relationship Id="rId144" Type="http://schemas.openxmlformats.org/officeDocument/2006/relationships/customXml" Target="../ink/ink136.xml"/><Relationship Id="rId90" Type="http://schemas.openxmlformats.org/officeDocument/2006/relationships/customXml" Target="../ink/ink109.xml"/><Relationship Id="rId165" Type="http://schemas.openxmlformats.org/officeDocument/2006/relationships/image" Target="../media/image148.png"/><Relationship Id="rId27" Type="http://schemas.openxmlformats.org/officeDocument/2006/relationships/image" Target="../media/image79.png"/><Relationship Id="rId48" Type="http://schemas.openxmlformats.org/officeDocument/2006/relationships/customXml" Target="../ink/ink88.xml"/><Relationship Id="rId69" Type="http://schemas.openxmlformats.org/officeDocument/2006/relationships/image" Target="../media/image100.png"/><Relationship Id="rId113" Type="http://schemas.openxmlformats.org/officeDocument/2006/relationships/image" Target="../media/image122.png"/><Relationship Id="rId134" Type="http://schemas.openxmlformats.org/officeDocument/2006/relationships/customXml" Target="../ink/ink131.xml"/><Relationship Id="rId80" Type="http://schemas.openxmlformats.org/officeDocument/2006/relationships/customXml" Target="../ink/ink104.xml"/><Relationship Id="rId155" Type="http://schemas.openxmlformats.org/officeDocument/2006/relationships/image" Target="../media/image143.png"/><Relationship Id="rId17" Type="http://schemas.openxmlformats.org/officeDocument/2006/relationships/image" Target="../media/image74.png"/><Relationship Id="rId38" Type="http://schemas.openxmlformats.org/officeDocument/2006/relationships/customXml" Target="../ink/ink83.xml"/><Relationship Id="rId59" Type="http://schemas.openxmlformats.org/officeDocument/2006/relationships/image" Target="../media/image95.png"/><Relationship Id="rId103" Type="http://schemas.openxmlformats.org/officeDocument/2006/relationships/image" Target="../media/image117.png"/><Relationship Id="rId124" Type="http://schemas.openxmlformats.org/officeDocument/2006/relationships/customXml" Target="../ink/ink1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F628-83F5-5EBD-E68D-CE780685B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09-09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Python code syntax  highlights</a:t>
            </a:r>
          </a:p>
        </p:txBody>
      </p:sp>
    </p:spTree>
    <p:extLst>
      <p:ext uri="{BB962C8B-B14F-4D97-AF65-F5344CB8AC3E}">
        <p14:creationId xmlns:p14="http://schemas.microsoft.com/office/powerpoint/2010/main" val="326925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E1C8-09D2-EF49-489A-264A66AA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27" y="4907"/>
            <a:ext cx="10515600" cy="1325563"/>
          </a:xfrm>
        </p:spPr>
        <p:txBody>
          <a:bodyPr/>
          <a:lstStyle/>
          <a:p>
            <a:r>
              <a:rPr lang="en-US" dirty="0"/>
              <a:t>If and </a:t>
            </a:r>
            <a:r>
              <a:rPr lang="en-US" b="1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0DFC2-D185-6BAA-50C8-590A9E041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40716"/>
            <a:ext cx="9213273" cy="551511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k=1</a:t>
            </a:r>
          </a:p>
          <a:p>
            <a:pPr>
              <a:buNone/>
            </a:pPr>
            <a:r>
              <a:rPr lang="en-US" dirty="0"/>
              <a:t>while(k&lt;3):</a:t>
            </a:r>
          </a:p>
          <a:p>
            <a:pPr>
              <a:buNone/>
            </a:pPr>
            <a:r>
              <a:rPr lang="en-US" dirty="0"/>
              <a:t> print(k)</a:t>
            </a:r>
          </a:p>
          <a:p>
            <a:pPr>
              <a:buNone/>
            </a:pPr>
            <a:r>
              <a:rPr lang="en-US" dirty="0"/>
              <a:t> k = k+1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# vs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k=1</a:t>
            </a:r>
          </a:p>
          <a:p>
            <a:pPr>
              <a:buNone/>
            </a:pPr>
            <a:r>
              <a:rPr lang="en-US" dirty="0"/>
              <a:t>while(True):</a:t>
            </a:r>
          </a:p>
          <a:p>
            <a:pPr>
              <a:buNone/>
            </a:pPr>
            <a:r>
              <a:rPr lang="en-US" dirty="0"/>
              <a:t> print(k)</a:t>
            </a:r>
          </a:p>
          <a:p>
            <a:pPr>
              <a:buNone/>
            </a:pPr>
            <a:r>
              <a:rPr lang="en-US" dirty="0"/>
              <a:t> k = k+1</a:t>
            </a:r>
          </a:p>
          <a:p>
            <a:pPr>
              <a:buNone/>
            </a:pPr>
            <a:r>
              <a:rPr lang="en-US" dirty="0"/>
              <a:t> if (k==3):</a:t>
            </a:r>
          </a:p>
          <a:p>
            <a:pPr>
              <a:buNone/>
            </a:pPr>
            <a:r>
              <a:rPr lang="en-US" dirty="0"/>
              <a:t>  break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1787B6-D2E5-228F-8376-F304C9AAAE2F}"/>
              </a:ext>
            </a:extLst>
          </p:cNvPr>
          <p:cNvSpPr txBox="1">
            <a:spLocks/>
          </p:cNvSpPr>
          <p:nvPr/>
        </p:nvSpPr>
        <p:spPr>
          <a:xfrm>
            <a:off x="7153360" y="595635"/>
            <a:ext cx="4778164" cy="6007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/>
              <a:t>Is using break bad practice?  Maybe.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Why? 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dirty="0"/>
              <a:t>It's confusing, and reminiscent of "</a:t>
            </a:r>
            <a:r>
              <a:rPr lang="en-US" dirty="0" err="1"/>
              <a:t>goto</a:t>
            </a:r>
            <a:r>
              <a:rPr lang="en-US" dirty="0"/>
              <a:t>"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dirty="0"/>
              <a:t>You should make loops well and obviously controlled.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dirty="0"/>
              <a:t>Predictable code execution runs faster (maybe?)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B93106-B598-9F92-39EB-4D58F4E37851}"/>
                  </a:ext>
                </a:extLst>
              </p14:cNvPr>
              <p14:cNvContentPartPr/>
              <p14:nvPr/>
            </p14:nvContentPartPr>
            <p14:xfrm>
              <a:off x="2129349" y="1588937"/>
              <a:ext cx="287280" cy="134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B93106-B598-9F92-39EB-4D58F4E378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1709" y="1571297"/>
                <a:ext cx="322920" cy="138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4CF5FDE-4940-1FAE-CC90-7508ED8A40F8}"/>
              </a:ext>
            </a:extLst>
          </p:cNvPr>
          <p:cNvGrpSpPr/>
          <p:nvPr/>
        </p:nvGrpSpPr>
        <p:grpSpPr>
          <a:xfrm>
            <a:off x="3476469" y="1161977"/>
            <a:ext cx="107640" cy="285840"/>
            <a:chOff x="3476469" y="1161977"/>
            <a:chExt cx="107640" cy="2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81D1E0C-5251-50BE-8C29-78C231ECFB6C}"/>
                    </a:ext>
                  </a:extLst>
                </p14:cNvPr>
                <p14:cNvContentPartPr/>
                <p14:nvPr/>
              </p14:nvContentPartPr>
              <p14:xfrm>
                <a:off x="3538389" y="1161977"/>
                <a:ext cx="2880" cy="279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81D1E0C-5251-50BE-8C29-78C231ECFB6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20749" y="1144337"/>
                  <a:ext cx="385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9A4E807-D0FA-AA72-11BD-60F36DBD8311}"/>
                    </a:ext>
                  </a:extLst>
                </p14:cNvPr>
                <p14:cNvContentPartPr/>
                <p14:nvPr/>
              </p14:nvContentPartPr>
              <p14:xfrm>
                <a:off x="3476469" y="1170257"/>
                <a:ext cx="56880" cy="98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9A4E807-D0FA-AA72-11BD-60F36DBD83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58469" y="1152257"/>
                  <a:ext cx="92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3BC9277-23CD-5AE5-2060-8611C41D5226}"/>
                    </a:ext>
                  </a:extLst>
                </p14:cNvPr>
                <p14:cNvContentPartPr/>
                <p14:nvPr/>
              </p14:nvContentPartPr>
              <p14:xfrm>
                <a:off x="3478989" y="1431257"/>
                <a:ext cx="105120" cy="16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3BC9277-23CD-5AE5-2060-8611C41D522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61349" y="1413617"/>
                  <a:ext cx="140760" cy="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12DAC60-E7F2-8699-B37B-E20623A1902B}"/>
                  </a:ext>
                </a:extLst>
              </p14:cNvPr>
              <p14:cNvContentPartPr/>
              <p14:nvPr/>
            </p14:nvContentPartPr>
            <p14:xfrm>
              <a:off x="3409869" y="1664177"/>
              <a:ext cx="181080" cy="306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12DAC60-E7F2-8699-B37B-E20623A190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92229" y="1646537"/>
                <a:ext cx="21672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0782CC6-3785-2DB2-DD02-79AAE122BBA9}"/>
              </a:ext>
            </a:extLst>
          </p:cNvPr>
          <p:cNvGrpSpPr/>
          <p:nvPr/>
        </p:nvGrpSpPr>
        <p:grpSpPr>
          <a:xfrm>
            <a:off x="1428069" y="1259177"/>
            <a:ext cx="682200" cy="524160"/>
            <a:chOff x="1428069" y="1259177"/>
            <a:chExt cx="682200" cy="52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8AE58DC-ED4F-CEE1-3460-8A527987D139}"/>
                    </a:ext>
                  </a:extLst>
                </p14:cNvPr>
                <p14:cNvContentPartPr/>
                <p14:nvPr/>
              </p14:nvContentPartPr>
              <p14:xfrm>
                <a:off x="1460469" y="1428017"/>
                <a:ext cx="335880" cy="300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8AE58DC-ED4F-CEE1-3460-8A527987D13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42829" y="1410377"/>
                  <a:ext cx="3715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C40CE42-87C9-B806-A413-7F3B01556161}"/>
                    </a:ext>
                  </a:extLst>
                </p14:cNvPr>
                <p14:cNvContentPartPr/>
                <p14:nvPr/>
              </p14:nvContentPartPr>
              <p14:xfrm>
                <a:off x="1428069" y="1661657"/>
                <a:ext cx="93240" cy="121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C40CE42-87C9-B806-A413-7F3B0155616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10069" y="1643657"/>
                  <a:ext cx="1288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52CBB67-9997-A5AE-2E39-69774C107F8F}"/>
                    </a:ext>
                  </a:extLst>
                </p14:cNvPr>
                <p14:cNvContentPartPr/>
                <p14:nvPr/>
              </p14:nvContentPartPr>
              <p14:xfrm>
                <a:off x="1953669" y="1259177"/>
                <a:ext cx="156600" cy="207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52CBB67-9997-A5AE-2E39-69774C107F8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36029" y="1241537"/>
                  <a:ext cx="192240" cy="24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8DA5776-F3D9-FFEB-18FB-B1158A0AFB42}"/>
                  </a:ext>
                </a:extLst>
              </p14:cNvPr>
              <p14:cNvContentPartPr/>
              <p14:nvPr/>
            </p14:nvContentPartPr>
            <p14:xfrm>
              <a:off x="1300989" y="2916617"/>
              <a:ext cx="133920" cy="139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8DA5776-F3D9-FFEB-18FB-B1158A0AFB4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83349" y="2898977"/>
                <a:ext cx="1695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E4657EF-AC2F-FD0F-F6ED-88E42D88D2E1}"/>
                  </a:ext>
                </a:extLst>
              </p14:cNvPr>
              <p14:cNvContentPartPr/>
              <p14:nvPr/>
            </p14:nvContentPartPr>
            <p14:xfrm>
              <a:off x="788709" y="2914457"/>
              <a:ext cx="122760" cy="191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E4657EF-AC2F-FD0F-F6ED-88E42D88D2E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1069" y="2896457"/>
                <a:ext cx="158400" cy="22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3F844F63-383C-0322-4185-424A6FE174A1}"/>
              </a:ext>
            </a:extLst>
          </p:cNvPr>
          <p:cNvGrpSpPr/>
          <p:nvPr/>
        </p:nvGrpSpPr>
        <p:grpSpPr>
          <a:xfrm>
            <a:off x="2191629" y="1192217"/>
            <a:ext cx="259920" cy="318600"/>
            <a:chOff x="2191629" y="1192217"/>
            <a:chExt cx="259920" cy="31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1141F3-87A0-BF0E-365C-FC8FC1E7F252}"/>
                    </a:ext>
                  </a:extLst>
                </p14:cNvPr>
                <p14:cNvContentPartPr/>
                <p14:nvPr/>
              </p14:nvContentPartPr>
              <p14:xfrm>
                <a:off x="2191629" y="1440617"/>
                <a:ext cx="10440" cy="70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1141F3-87A0-BF0E-365C-FC8FC1E7F2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73629" y="1422977"/>
                  <a:ext cx="46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2E34D43-8DF3-29D4-9CB7-81C539B78D8E}"/>
                    </a:ext>
                  </a:extLst>
                </p14:cNvPr>
                <p14:cNvContentPartPr/>
                <p14:nvPr/>
              </p14:nvContentPartPr>
              <p14:xfrm>
                <a:off x="2337069" y="1192217"/>
                <a:ext cx="114480" cy="225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2E34D43-8DF3-29D4-9CB7-81C539B78D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19069" y="1174577"/>
                  <a:ext cx="15012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D78255-7884-848A-2D07-516990279E29}"/>
              </a:ext>
            </a:extLst>
          </p:cNvPr>
          <p:cNvGrpSpPr/>
          <p:nvPr/>
        </p:nvGrpSpPr>
        <p:grpSpPr>
          <a:xfrm>
            <a:off x="3457749" y="2223977"/>
            <a:ext cx="99360" cy="116640"/>
            <a:chOff x="3457749" y="2223977"/>
            <a:chExt cx="99360" cy="11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78285D-F3C0-CFB0-EF08-9B1E5BEE3DA7}"/>
                    </a:ext>
                  </a:extLst>
                </p14:cNvPr>
                <p14:cNvContentPartPr/>
                <p14:nvPr/>
              </p14:nvContentPartPr>
              <p14:xfrm>
                <a:off x="3468549" y="2223977"/>
                <a:ext cx="88560" cy="94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78285D-F3C0-CFB0-EF08-9B1E5BEE3DA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50549" y="2205977"/>
                  <a:ext cx="124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D577A9F-A675-108F-AF9B-87E5AF82A6F7}"/>
                    </a:ext>
                  </a:extLst>
                </p14:cNvPr>
                <p14:cNvContentPartPr/>
                <p14:nvPr/>
              </p14:nvContentPartPr>
              <p14:xfrm>
                <a:off x="3457749" y="2226497"/>
                <a:ext cx="90000" cy="114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D577A9F-A675-108F-AF9B-87E5AF82A6F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40109" y="2208497"/>
                  <a:ext cx="12564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F15C0B4-289C-F8BC-3CBA-0A6954844219}"/>
              </a:ext>
            </a:extLst>
          </p:cNvPr>
          <p:cNvGrpSpPr/>
          <p:nvPr/>
        </p:nvGrpSpPr>
        <p:grpSpPr>
          <a:xfrm>
            <a:off x="1840629" y="3089057"/>
            <a:ext cx="2227680" cy="1476720"/>
            <a:chOff x="1840629" y="3089057"/>
            <a:chExt cx="2227680" cy="147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DA4E05A-A956-A378-1386-1C75F68B376C}"/>
                    </a:ext>
                  </a:extLst>
                </p14:cNvPr>
                <p14:cNvContentPartPr/>
                <p14:nvPr/>
              </p14:nvContentPartPr>
              <p14:xfrm>
                <a:off x="1870869" y="4111097"/>
                <a:ext cx="435600" cy="423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DA4E05A-A956-A378-1386-1C75F68B376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53229" y="4093457"/>
                  <a:ext cx="47124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B5F1852-A8C9-DD1D-A95A-9120CD92A9CC}"/>
                    </a:ext>
                  </a:extLst>
                </p14:cNvPr>
                <p14:cNvContentPartPr/>
                <p14:nvPr/>
              </p14:nvContentPartPr>
              <p14:xfrm>
                <a:off x="1840629" y="4409537"/>
                <a:ext cx="119520" cy="156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B5F1852-A8C9-DD1D-A95A-9120CD92A9C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22989" y="4391537"/>
                  <a:ext cx="1551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481FD08-7987-D349-7FE7-B235ECE65F20}"/>
                    </a:ext>
                  </a:extLst>
                </p14:cNvPr>
                <p14:cNvContentPartPr/>
                <p14:nvPr/>
              </p14:nvContentPartPr>
              <p14:xfrm>
                <a:off x="2442189" y="4028657"/>
                <a:ext cx="33480" cy="126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481FD08-7987-D349-7FE7-B235ECE65F2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24549" y="4010657"/>
                  <a:ext cx="691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81CD415-895E-FD22-FD9A-127D8913604A}"/>
                    </a:ext>
                  </a:extLst>
                </p14:cNvPr>
                <p14:cNvContentPartPr/>
                <p14:nvPr/>
              </p14:nvContentPartPr>
              <p14:xfrm>
                <a:off x="2422389" y="3868457"/>
                <a:ext cx="171000" cy="202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81CD415-895E-FD22-FD9A-127D8913604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04389" y="3850457"/>
                  <a:ext cx="2066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1FFE67F-8129-2A7E-27E0-0B7168980916}"/>
                    </a:ext>
                  </a:extLst>
                </p14:cNvPr>
                <p14:cNvContentPartPr/>
                <p14:nvPr/>
              </p14:nvContentPartPr>
              <p14:xfrm>
                <a:off x="2614629" y="3924977"/>
                <a:ext cx="105480" cy="119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1FFE67F-8129-2A7E-27E0-0B71689809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96989" y="3906977"/>
                  <a:ext cx="1411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703DE37-1286-BF37-B5C8-C3ECE0A73853}"/>
                    </a:ext>
                  </a:extLst>
                </p14:cNvPr>
                <p14:cNvContentPartPr/>
                <p14:nvPr/>
              </p14:nvContentPartPr>
              <p14:xfrm>
                <a:off x="2749269" y="3850097"/>
                <a:ext cx="91440" cy="136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703DE37-1286-BF37-B5C8-C3ECE0A7385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31269" y="3832457"/>
                  <a:ext cx="1270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028B576-D8AF-0801-B855-807DE8C67183}"/>
                    </a:ext>
                  </a:extLst>
                </p14:cNvPr>
                <p14:cNvContentPartPr/>
                <p14:nvPr/>
              </p14:nvContentPartPr>
              <p14:xfrm>
                <a:off x="2869149" y="3792857"/>
                <a:ext cx="96480" cy="164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028B576-D8AF-0801-B855-807DE8C671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51509" y="3774857"/>
                  <a:ext cx="1321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BC95261-65DA-A079-0299-385392963C41}"/>
                    </a:ext>
                  </a:extLst>
                </p14:cNvPr>
                <p14:cNvContentPartPr/>
                <p14:nvPr/>
              </p14:nvContentPartPr>
              <p14:xfrm>
                <a:off x="3133389" y="3505577"/>
                <a:ext cx="127440" cy="315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BC95261-65DA-A079-0299-385392963C4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15389" y="3487937"/>
                  <a:ext cx="1630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F37B968-404F-5B83-EA82-E3C32A894F9F}"/>
                    </a:ext>
                  </a:extLst>
                </p14:cNvPr>
                <p14:cNvContentPartPr/>
                <p14:nvPr/>
              </p14:nvContentPartPr>
              <p14:xfrm>
                <a:off x="3116109" y="3732377"/>
                <a:ext cx="72000" cy="60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F37B968-404F-5B83-EA82-E3C32A894F9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98469" y="3714737"/>
                  <a:ext cx="107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B4156D6-DF03-EAC0-838A-776C4CD2A041}"/>
                    </a:ext>
                  </a:extLst>
                </p14:cNvPr>
                <p14:cNvContentPartPr/>
                <p14:nvPr/>
              </p14:nvContentPartPr>
              <p14:xfrm>
                <a:off x="3248949" y="3659657"/>
                <a:ext cx="73440" cy="113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B4156D6-DF03-EAC0-838A-776C4CD2A04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31309" y="3642017"/>
                  <a:ext cx="109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BA812BB-1EE8-EDAF-01BA-79291AF516D1}"/>
                    </a:ext>
                  </a:extLst>
                </p14:cNvPr>
                <p14:cNvContentPartPr/>
                <p14:nvPr/>
              </p14:nvContentPartPr>
              <p14:xfrm>
                <a:off x="3383229" y="3602057"/>
                <a:ext cx="54360" cy="82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BA812BB-1EE8-EDAF-01BA-79291AF516D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65229" y="3584417"/>
                  <a:ext cx="900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9037E2B-999B-C46B-7E2F-5E885588EAAE}"/>
                    </a:ext>
                  </a:extLst>
                </p14:cNvPr>
                <p14:cNvContentPartPr/>
                <p14:nvPr/>
              </p14:nvContentPartPr>
              <p14:xfrm>
                <a:off x="3478629" y="3522497"/>
                <a:ext cx="52560" cy="128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9037E2B-999B-C46B-7E2F-5E885588EAA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60629" y="3504497"/>
                  <a:ext cx="88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2979DF1-BCE9-E607-3577-703141992765}"/>
                    </a:ext>
                  </a:extLst>
                </p14:cNvPr>
                <p14:cNvContentPartPr/>
                <p14:nvPr/>
              </p14:nvContentPartPr>
              <p14:xfrm>
                <a:off x="3592389" y="3489017"/>
                <a:ext cx="51120" cy="101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2979DF1-BCE9-E607-3577-70314199276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74389" y="3471377"/>
                  <a:ext cx="86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6A7AA8E-3036-1398-1FEA-E837E3B3937A}"/>
                    </a:ext>
                  </a:extLst>
                </p14:cNvPr>
                <p14:cNvContentPartPr/>
                <p14:nvPr/>
              </p14:nvContentPartPr>
              <p14:xfrm>
                <a:off x="3701469" y="3421337"/>
                <a:ext cx="85680" cy="109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6A7AA8E-3036-1398-1FEA-E837E3B3937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83829" y="3403337"/>
                  <a:ext cx="121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2A29561-2682-BBBC-8AF4-5C96E41F6858}"/>
                    </a:ext>
                  </a:extLst>
                </p14:cNvPr>
                <p14:cNvContentPartPr/>
                <p14:nvPr/>
              </p14:nvContentPartPr>
              <p14:xfrm>
                <a:off x="3823869" y="3363017"/>
                <a:ext cx="54360" cy="116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2A29561-2682-BBBC-8AF4-5C96E41F685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05869" y="3345377"/>
                  <a:ext cx="90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E9908F2-9791-1867-FB55-7B7EBF32A746}"/>
                    </a:ext>
                  </a:extLst>
                </p14:cNvPr>
                <p14:cNvContentPartPr/>
                <p14:nvPr/>
              </p14:nvContentPartPr>
              <p14:xfrm>
                <a:off x="4014309" y="3089057"/>
                <a:ext cx="54000" cy="291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E9908F2-9791-1867-FB55-7B7EBF32A7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96309" y="3071057"/>
                  <a:ext cx="89640" cy="32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541F028-9CF7-3D06-37F1-62F418F543E5}"/>
              </a:ext>
            </a:extLst>
          </p:cNvPr>
          <p:cNvGrpSpPr/>
          <p:nvPr/>
        </p:nvGrpSpPr>
        <p:grpSpPr>
          <a:xfrm>
            <a:off x="1982109" y="6247697"/>
            <a:ext cx="276840" cy="205200"/>
            <a:chOff x="1982109" y="6247697"/>
            <a:chExt cx="276840" cy="20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3E63F17-27A7-B0DB-9EC6-9DB0B49464E1}"/>
                    </a:ext>
                  </a:extLst>
                </p14:cNvPr>
                <p14:cNvContentPartPr/>
                <p14:nvPr/>
              </p14:nvContentPartPr>
              <p14:xfrm>
                <a:off x="2025669" y="6360017"/>
                <a:ext cx="233280" cy="11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3E63F17-27A7-B0DB-9EC6-9DB0B49464E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07669" y="6342377"/>
                  <a:ext cx="268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B5F6458-AF42-27C3-4FFB-715F3F04E9E5}"/>
                    </a:ext>
                  </a:extLst>
                </p14:cNvPr>
                <p14:cNvContentPartPr/>
                <p14:nvPr/>
              </p14:nvContentPartPr>
              <p14:xfrm>
                <a:off x="1982109" y="6247697"/>
                <a:ext cx="125640" cy="205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B5F6458-AF42-27C3-4FFB-715F3F04E9E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64109" y="6230057"/>
                  <a:ext cx="161280" cy="24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8318A8E-4C7C-5E8B-F528-A55962949F9A}"/>
                  </a:ext>
                </a:extLst>
              </p14:cNvPr>
              <p14:cNvContentPartPr/>
              <p14:nvPr/>
            </p14:nvContentPartPr>
            <p14:xfrm>
              <a:off x="1368309" y="2010137"/>
              <a:ext cx="468720" cy="1087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8318A8E-4C7C-5E8B-F528-A55962949F9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350309" y="1992137"/>
                <a:ext cx="504360" cy="1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950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E1C8-09D2-EF49-489A-264A66AA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0DFC2-D185-6BAA-50C8-590A9E041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 Uncommon</a:t>
            </a:r>
          </a:p>
          <a:p>
            <a:pPr marL="0" indent="0">
              <a:buNone/>
            </a:pPr>
            <a:r>
              <a:rPr lang="en-US" dirty="0"/>
              <a:t>A=[1,2,3,”potato”]</a:t>
            </a:r>
          </a:p>
          <a:p>
            <a:pPr marL="0" indent="0">
              <a:buNone/>
            </a:pPr>
            <a:r>
              <a:rPr lang="en-US" dirty="0"/>
              <a:t>print(A[1])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Common</a:t>
            </a:r>
          </a:p>
          <a:p>
            <a:pPr marL="0" indent="0">
              <a:buNone/>
            </a:pPr>
            <a:r>
              <a:rPr lang="en-US" dirty="0"/>
              <a:t>N=4</a:t>
            </a:r>
          </a:p>
          <a:p>
            <a:pPr marL="0" indent="0">
              <a:buNone/>
            </a:pPr>
            <a:r>
              <a:rPr lang="en-US" dirty="0"/>
              <a:t>dx=0.1</a:t>
            </a:r>
          </a:p>
          <a:p>
            <a:pPr marL="0" indent="0">
              <a:buNone/>
            </a:pPr>
            <a:r>
              <a:rPr lang="en-US" dirty="0"/>
              <a:t>X0=3</a:t>
            </a:r>
          </a:p>
          <a:p>
            <a:pPr marL="0" indent="0">
              <a:buNone/>
            </a:pPr>
            <a:r>
              <a:rPr lang="en-US" dirty="0"/>
              <a:t>for i in range(N):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a.append</a:t>
            </a:r>
            <a:r>
              <a:rPr lang="en-US" dirty="0"/>
              <a:t>(i*dx+x0)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84CA23-10E8-BDE3-F603-6BBE1368E2B0}"/>
              </a:ext>
            </a:extLst>
          </p:cNvPr>
          <p:cNvSpPr txBox="1">
            <a:spLocks/>
          </p:cNvSpPr>
          <p:nvPr/>
        </p:nvSpPr>
        <p:spPr>
          <a:xfrm>
            <a:off x="6902088" y="1621517"/>
            <a:ext cx="504952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# common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# read a in from file and get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= [1,2,2,3,4]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(a))</a:t>
            </a:r>
          </a:p>
          <a:p>
            <a:pPr marL="0" indent="0">
              <a:buNone/>
            </a:pPr>
            <a:r>
              <a:rPr lang="en-US" dirty="0"/>
              <a:t>for c in range(</a:t>
            </a:r>
            <a:r>
              <a:rPr lang="en-US" dirty="0" err="1"/>
              <a:t>len</a:t>
            </a:r>
            <a:r>
              <a:rPr lang="en-US" dirty="0"/>
              <a:t>(a)):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 print(</a:t>
            </a:r>
            <a:r>
              <a:rPr lang="en-US" dirty="0" err="1"/>
              <a:t>b,b</a:t>
            </a:r>
            <a:r>
              <a:rPr lang="en-US" dirty="0"/>
              <a:t>**2) 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13665D-CACA-5213-D456-F6C01EDCFA05}"/>
                  </a:ext>
                </a:extLst>
              </p14:cNvPr>
              <p14:cNvContentPartPr/>
              <p14:nvPr/>
            </p14:nvContentPartPr>
            <p14:xfrm>
              <a:off x="1325520" y="1350000"/>
              <a:ext cx="1106640" cy="86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13665D-CACA-5213-D456-F6C01EDCF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6160" y="1340640"/>
                <a:ext cx="1125360" cy="87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665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E1C8-09D2-EF49-489A-264A66AA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(each) loops – iterate over counter or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0DFC2-D185-6BAA-50C8-590A9E041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8704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 = [1,2,2,3,4]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b in a:</a:t>
            </a:r>
          </a:p>
          <a:p>
            <a:pPr marL="0" indent="0">
              <a:buNone/>
            </a:pPr>
            <a:r>
              <a:rPr lang="en-US" dirty="0"/>
              <a:t> print(</a:t>
            </a:r>
            <a:r>
              <a:rPr lang="en-US" dirty="0" err="1"/>
              <a:t>b,b</a:t>
            </a:r>
            <a:r>
              <a:rPr lang="en-US" dirty="0"/>
              <a:t>**2) 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4246B1-5CAE-6950-0646-F6E9D4DC5584}"/>
              </a:ext>
            </a:extLst>
          </p:cNvPr>
          <p:cNvSpPr txBox="1">
            <a:spLocks/>
          </p:cNvSpPr>
          <p:nvPr/>
        </p:nvSpPr>
        <p:spPr>
          <a:xfrm>
            <a:off x="4983480" y="1825625"/>
            <a:ext cx="504952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= [1,2,2,3,4]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(a))</a:t>
            </a:r>
          </a:p>
          <a:p>
            <a:pPr marL="0" indent="0">
              <a:buNone/>
            </a:pPr>
            <a:r>
              <a:rPr lang="en-US" dirty="0"/>
              <a:t>for c in range(</a:t>
            </a:r>
            <a:r>
              <a:rPr lang="en-US" dirty="0" err="1"/>
              <a:t>len</a:t>
            </a:r>
            <a:r>
              <a:rPr lang="en-US" dirty="0"/>
              <a:t>(a)):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 print(</a:t>
            </a:r>
            <a:r>
              <a:rPr lang="en-US" dirty="0" err="1"/>
              <a:t>b,b</a:t>
            </a:r>
            <a:r>
              <a:rPr lang="en-US" dirty="0"/>
              <a:t>**2) </a:t>
            </a:r>
          </a:p>
        </p:txBody>
      </p:sp>
    </p:spTree>
    <p:extLst>
      <p:ext uri="{BB962C8B-B14F-4D97-AF65-F5344CB8AC3E}">
        <p14:creationId xmlns:p14="http://schemas.microsoft.com/office/powerpoint/2010/main" val="2515407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A591-E3E6-87EB-631B-8FDF7BDE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Plotting/Graphing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5743CA-C0DD-4521-9E13-7BB1018D5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Matplotlib	</a:t>
            </a:r>
            <a:r>
              <a:rPr lang="en-US" dirty="0">
                <a:hlinkClick r:id="rId2"/>
              </a:rPr>
              <a:t>https://matplotlib.org/</a:t>
            </a:r>
            <a:r>
              <a:rPr lang="en-US" dirty="0"/>
              <a:t> </a:t>
            </a:r>
          </a:p>
          <a:p>
            <a:r>
              <a:rPr lang="en-US" dirty="0" err="1"/>
              <a:t>Matlab</a:t>
            </a:r>
            <a:r>
              <a:rPr lang="en-US" dirty="0"/>
              <a:t>/Octave 	</a:t>
            </a:r>
            <a:r>
              <a:rPr lang="en-US" dirty="0">
                <a:hlinkClick r:id="rId3"/>
              </a:rPr>
              <a:t>https://octave.org/</a:t>
            </a:r>
            <a:r>
              <a:rPr lang="en-US" dirty="0"/>
              <a:t> </a:t>
            </a:r>
          </a:p>
          <a:p>
            <a:r>
              <a:rPr lang="en-US" dirty="0" err="1"/>
              <a:t>Gnuplot</a:t>
            </a:r>
            <a:r>
              <a:rPr lang="en-US" dirty="0"/>
              <a:t>	</a:t>
            </a:r>
            <a:r>
              <a:rPr lang="en-US" dirty="0">
                <a:hlinkClick r:id="rId4"/>
              </a:rPr>
              <a:t>http://www.gnuplot.info/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435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AA2B2D-3B9C-232A-A42C-A009B21FA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071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2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30AC-8F1E-632A-978F-B32FC34E5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714"/>
            <a:ext cx="3624943" cy="44352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2+2 = </a:t>
            </a:r>
          </a:p>
          <a:p>
            <a:pPr marL="0" indent="0">
              <a:buNone/>
            </a:pPr>
            <a:r>
              <a:rPr lang="en-US" dirty="0"/>
              <a:t>2+2.0 =</a:t>
            </a:r>
          </a:p>
          <a:p>
            <a:pPr marL="0" indent="0">
              <a:buNone/>
            </a:pPr>
            <a:r>
              <a:rPr lang="en-US" dirty="0"/>
              <a:t>2*2.0=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type(2.0)</a:t>
            </a:r>
          </a:p>
          <a:p>
            <a:pPr marL="0" indent="0">
              <a:buNone/>
            </a:pPr>
            <a:r>
              <a:rPr lang="en-US" dirty="0"/>
              <a:t>type(2)</a:t>
            </a:r>
          </a:p>
          <a:p>
            <a:pPr marL="0" indent="0">
              <a:buNone/>
            </a:pPr>
            <a:r>
              <a:rPr lang="en-US" dirty="0"/>
              <a:t>type(a) vs type(“a”)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B82BEF-36FC-79BD-F67F-5C75603319B1}"/>
              </a:ext>
            </a:extLst>
          </p:cNvPr>
          <p:cNvSpPr txBox="1">
            <a:spLocks/>
          </p:cNvSpPr>
          <p:nvPr/>
        </p:nvSpPr>
        <p:spPr>
          <a:xfrm>
            <a:off x="6444343" y="1741713"/>
            <a:ext cx="3624943" cy="4435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10/2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10/2.0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int(10)/int(2)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10//2 =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10//2.0 =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13%5 =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5891A-A773-8E2A-D782-53143BF636E3}"/>
              </a:ext>
            </a:extLst>
          </p:cNvPr>
          <p:cNvSpPr txBox="1"/>
          <p:nvPr/>
        </p:nvSpPr>
        <p:spPr>
          <a:xfrm>
            <a:off x="838199" y="457200"/>
            <a:ext cx="10776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Math with different variable types is tricky.  Avoid it if you can, worry about it if you can’t.</a:t>
            </a:r>
          </a:p>
        </p:txBody>
      </p:sp>
    </p:spTree>
    <p:extLst>
      <p:ext uri="{BB962C8B-B14F-4D97-AF65-F5344CB8AC3E}">
        <p14:creationId xmlns:p14="http://schemas.microsoft.com/office/powerpoint/2010/main" val="259493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6166-1B5C-D5AF-4B62-FD58D1FC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anything wrong with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C974F-EEBE-8655-539B-B6C255BEB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283"/>
            <a:ext cx="10515600" cy="483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= 2</a:t>
            </a:r>
          </a:p>
          <a:p>
            <a:pPr marL="0" indent="0">
              <a:buNone/>
            </a:pPr>
            <a:r>
              <a:rPr lang="en-US" dirty="0"/>
              <a:t>dx = 0.5</a:t>
            </a:r>
          </a:p>
          <a:p>
            <a:pPr marL="0" indent="0">
              <a:buNone/>
            </a:pPr>
            <a:r>
              <a:rPr lang="en-US" dirty="0"/>
              <a:t>x0 =  4.8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x1 = x0 + i*dx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Vs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x1 = x0 + float(i)*dx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1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7B6C-4B74-F414-2C09-13FABCD5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4D8F2-309B-A436-456B-271A8B64D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1720170"/>
            <a:ext cx="581297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sqrt(25.0)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math</a:t>
            </a:r>
          </a:p>
          <a:p>
            <a:pPr marL="0" indent="0">
              <a:buNone/>
            </a:pPr>
            <a:r>
              <a:rPr lang="en-US" dirty="0" err="1"/>
              <a:t>math.exp</a:t>
            </a:r>
            <a:r>
              <a:rPr lang="en-US" dirty="0"/>
              <a:t>(1)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math.log(</a:t>
            </a:r>
            <a:r>
              <a:rPr lang="en-US" dirty="0" err="1"/>
              <a:t>math.exp</a:t>
            </a:r>
            <a:r>
              <a:rPr lang="en-US" dirty="0"/>
              <a:t>(4))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https://docs.python.org/3/library/math.html</a:t>
            </a:r>
            <a:r>
              <a:rPr lang="en-US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41CA90-329B-BC7B-BCE9-2E8D1C0606FC}"/>
              </a:ext>
            </a:extLst>
          </p:cNvPr>
          <p:cNvSpPr txBox="1">
            <a:spLocks/>
          </p:cNvSpPr>
          <p:nvPr/>
        </p:nvSpPr>
        <p:spPr>
          <a:xfrm>
            <a:off x="6781801" y="1825625"/>
            <a:ext cx="5410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a=1+2j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2a =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a+3j =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a*a =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a**2 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3"/>
              </a:rPr>
              <a:t>https://docs.python.org/3/library/cmath.html</a:t>
            </a: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D9977A-62B3-E625-33CE-48CAEBF2C463}"/>
              </a:ext>
            </a:extLst>
          </p:cNvPr>
          <p:cNvGrpSpPr/>
          <p:nvPr/>
        </p:nvGrpSpPr>
        <p:grpSpPr>
          <a:xfrm>
            <a:off x="8922986" y="2783494"/>
            <a:ext cx="2372040" cy="2185560"/>
            <a:chOff x="8922986" y="2783494"/>
            <a:chExt cx="2372040" cy="218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9ECB400-8FBC-D378-D993-C24973028295}"/>
                    </a:ext>
                  </a:extLst>
                </p14:cNvPr>
                <p14:cNvContentPartPr/>
                <p14:nvPr/>
              </p14:nvContentPartPr>
              <p14:xfrm>
                <a:off x="10095146" y="2891494"/>
                <a:ext cx="36720" cy="1986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9ECB400-8FBC-D378-D993-C2497302829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77146" y="2873494"/>
                  <a:ext cx="72360" cy="20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336487-C543-078A-FA51-6C9FC62A54A7}"/>
                    </a:ext>
                  </a:extLst>
                </p14:cNvPr>
                <p14:cNvContentPartPr/>
                <p14:nvPr/>
              </p14:nvContentPartPr>
              <p14:xfrm>
                <a:off x="8922986" y="4358134"/>
                <a:ext cx="2372040" cy="204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336487-C543-078A-FA51-6C9FC62A54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04986" y="4340494"/>
                  <a:ext cx="24076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EACEB02-8A34-5464-760A-B7225D96B0FA}"/>
                    </a:ext>
                  </a:extLst>
                </p14:cNvPr>
                <p14:cNvContentPartPr/>
                <p14:nvPr/>
              </p14:nvContentPartPr>
              <p14:xfrm>
                <a:off x="10165346" y="2783494"/>
                <a:ext cx="956880" cy="1567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EACEB02-8A34-5464-760A-B7225D96B0F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47706" y="2765494"/>
                  <a:ext cx="992520" cy="16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811C9A5-5FB6-E0FE-CA23-9F95A895B2E1}"/>
                    </a:ext>
                  </a:extLst>
                </p14:cNvPr>
                <p14:cNvContentPartPr/>
                <p14:nvPr/>
              </p14:nvContentPartPr>
              <p14:xfrm>
                <a:off x="11006666" y="4447414"/>
                <a:ext cx="94320" cy="147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811C9A5-5FB6-E0FE-CA23-9F95A895B2E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988666" y="4429774"/>
                  <a:ext cx="1299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ED7EA05-B588-08FD-9A24-82EB4C9A850C}"/>
                    </a:ext>
                  </a:extLst>
                </p14:cNvPr>
                <p14:cNvContentPartPr/>
                <p14:nvPr/>
              </p14:nvContentPartPr>
              <p14:xfrm>
                <a:off x="11041586" y="4793374"/>
                <a:ext cx="8280" cy="175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ED7EA05-B588-08FD-9A24-82EB4C9A85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023586" y="4775374"/>
                  <a:ext cx="4392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0F7347-A2D9-04F0-6D54-DD258A1166DC}"/>
              </a:ext>
            </a:extLst>
          </p:cNvPr>
          <p:cNvGrpSpPr/>
          <p:nvPr/>
        </p:nvGrpSpPr>
        <p:grpSpPr>
          <a:xfrm>
            <a:off x="7982666" y="1654174"/>
            <a:ext cx="2221200" cy="1325520"/>
            <a:chOff x="7982666" y="1654174"/>
            <a:chExt cx="2221200" cy="13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783867-23F3-112A-59B3-C477D248ED56}"/>
                    </a:ext>
                  </a:extLst>
                </p14:cNvPr>
                <p14:cNvContentPartPr/>
                <p14:nvPr/>
              </p14:nvContentPartPr>
              <p14:xfrm>
                <a:off x="8028026" y="2021014"/>
                <a:ext cx="1301400" cy="438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783867-23F3-112A-59B3-C477D248ED5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10026" y="2003374"/>
                  <a:ext cx="13370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651A3E5-0F9B-9253-4D7E-D601DB782B30}"/>
                    </a:ext>
                  </a:extLst>
                </p14:cNvPr>
                <p14:cNvContentPartPr/>
                <p14:nvPr/>
              </p14:nvContentPartPr>
              <p14:xfrm>
                <a:off x="7982666" y="2350414"/>
                <a:ext cx="248400" cy="235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651A3E5-0F9B-9253-4D7E-D601DB782B3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64666" y="2332414"/>
                  <a:ext cx="2840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EFA92CA-304A-CD38-F4D2-DC4476E83943}"/>
                    </a:ext>
                  </a:extLst>
                </p14:cNvPr>
                <p14:cNvContentPartPr/>
                <p14:nvPr/>
              </p14:nvContentPartPr>
              <p14:xfrm>
                <a:off x="9441746" y="1654174"/>
                <a:ext cx="565560" cy="711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EFA92CA-304A-CD38-F4D2-DC4476E8394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23746" y="1636174"/>
                  <a:ext cx="601200" cy="7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9A109AA-EB75-7613-297E-CA6E28071170}"/>
                    </a:ext>
                  </a:extLst>
                </p14:cNvPr>
                <p14:cNvContentPartPr/>
                <p14:nvPr/>
              </p14:nvContentPartPr>
              <p14:xfrm>
                <a:off x="9741986" y="2060254"/>
                <a:ext cx="136440" cy="41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9A109AA-EB75-7613-297E-CA6E280711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23986" y="2042254"/>
                  <a:ext cx="1720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421DBFA-0C3F-A8A2-A7EA-EC539412B786}"/>
                    </a:ext>
                  </a:extLst>
                </p14:cNvPr>
                <p14:cNvContentPartPr/>
                <p14:nvPr/>
              </p14:nvContentPartPr>
              <p14:xfrm>
                <a:off x="10014146" y="1867654"/>
                <a:ext cx="5508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421DBFA-0C3F-A8A2-A7EA-EC539412B78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96506" y="1849654"/>
                  <a:ext cx="907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A1505F-A6FD-AEB8-AB87-0969EB74D68B}"/>
                    </a:ext>
                  </a:extLst>
                </p14:cNvPr>
                <p14:cNvContentPartPr/>
                <p14:nvPr/>
              </p14:nvContentPartPr>
              <p14:xfrm>
                <a:off x="10011266" y="1677934"/>
                <a:ext cx="71280" cy="119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A1505F-A6FD-AEB8-AB87-0969EB74D6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993266" y="1660294"/>
                  <a:ext cx="1069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E11ECC-5F31-A03D-D82B-F2B9B32B2260}"/>
                    </a:ext>
                  </a:extLst>
                </p14:cNvPr>
                <p14:cNvContentPartPr/>
                <p14:nvPr/>
              </p14:nvContentPartPr>
              <p14:xfrm>
                <a:off x="10148786" y="2192374"/>
                <a:ext cx="55080" cy="787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E11ECC-5F31-A03D-D82B-F2B9B32B226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30786" y="2174734"/>
                  <a:ext cx="90720" cy="82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45FEE70-0B07-F307-4376-3962FB67E703}"/>
              </a:ext>
            </a:extLst>
          </p:cNvPr>
          <p:cNvGrpSpPr/>
          <p:nvPr/>
        </p:nvGrpSpPr>
        <p:grpSpPr>
          <a:xfrm>
            <a:off x="9397466" y="2687014"/>
            <a:ext cx="1758960" cy="388800"/>
            <a:chOff x="9397466" y="2687014"/>
            <a:chExt cx="175896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AC8569B-CB82-49B2-971D-BBAE12D52496}"/>
                    </a:ext>
                  </a:extLst>
                </p14:cNvPr>
                <p14:cNvContentPartPr/>
                <p14:nvPr/>
              </p14:nvContentPartPr>
              <p14:xfrm>
                <a:off x="11077226" y="2719414"/>
                <a:ext cx="79200" cy="120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AC8569B-CB82-49B2-971D-BBAE12D5249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59586" y="2701414"/>
                  <a:ext cx="1148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2D3AEA0-4511-2705-0229-6A9048162382}"/>
                    </a:ext>
                  </a:extLst>
                </p14:cNvPr>
                <p14:cNvContentPartPr/>
                <p14:nvPr/>
              </p14:nvContentPartPr>
              <p14:xfrm>
                <a:off x="10141586" y="2716534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2D3AEA0-4511-2705-0229-6A904816238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23586" y="269853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6E0A076-44ED-DE41-241C-CE5D7B3924E7}"/>
                    </a:ext>
                  </a:extLst>
                </p14:cNvPr>
                <p14:cNvContentPartPr/>
                <p14:nvPr/>
              </p14:nvContentPartPr>
              <p14:xfrm>
                <a:off x="10210346" y="2718694"/>
                <a:ext cx="82080" cy="1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6E0A076-44ED-DE41-241C-CE5D7B3924E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192346" y="2700694"/>
                  <a:ext cx="117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11CF992-5DE7-107A-1170-EFC1DB32F5AB}"/>
                    </a:ext>
                  </a:extLst>
                </p14:cNvPr>
                <p14:cNvContentPartPr/>
                <p14:nvPr/>
              </p14:nvContentPartPr>
              <p14:xfrm>
                <a:off x="10356866" y="2703574"/>
                <a:ext cx="105120" cy="20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11CF992-5DE7-107A-1170-EFC1DB32F5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39226" y="2685934"/>
                  <a:ext cx="1407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B041AC6-B915-36BC-6DE1-FE7631A2263C}"/>
                    </a:ext>
                  </a:extLst>
                </p14:cNvPr>
                <p14:cNvContentPartPr/>
                <p14:nvPr/>
              </p14:nvContentPartPr>
              <p14:xfrm>
                <a:off x="10548026" y="2737774"/>
                <a:ext cx="115560" cy="31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B041AC6-B915-36BC-6DE1-FE7631A2263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530386" y="2719774"/>
                  <a:ext cx="151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E0AA67-0A47-A109-72A6-9909C0B889AE}"/>
                    </a:ext>
                  </a:extLst>
                </p14:cNvPr>
                <p14:cNvContentPartPr/>
                <p14:nvPr/>
              </p14:nvContentPartPr>
              <p14:xfrm>
                <a:off x="10730906" y="2779894"/>
                <a:ext cx="138600" cy="11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E0AA67-0A47-A109-72A6-9909C0B889A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713266" y="2762254"/>
                  <a:ext cx="1742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CB6A310-2632-4367-27D0-C37583C4339B}"/>
                    </a:ext>
                  </a:extLst>
                </p14:cNvPr>
                <p14:cNvContentPartPr/>
                <p14:nvPr/>
              </p14:nvContentPartPr>
              <p14:xfrm>
                <a:off x="10950866" y="2822014"/>
                <a:ext cx="21240" cy="10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CB6A310-2632-4367-27D0-C37583C4339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933226" y="2804374"/>
                  <a:ext cx="568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DE336DA-6F59-04E4-0A2B-7575B5065BA2}"/>
                    </a:ext>
                  </a:extLst>
                </p14:cNvPr>
                <p14:cNvContentPartPr/>
                <p14:nvPr/>
              </p14:nvContentPartPr>
              <p14:xfrm>
                <a:off x="9397466" y="2706814"/>
                <a:ext cx="202320" cy="291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DE336DA-6F59-04E4-0A2B-7575B5065BA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79826" y="2689174"/>
                  <a:ext cx="2379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6220B9E-9173-2C4C-EF7C-59D40D02B218}"/>
                    </a:ext>
                  </a:extLst>
                </p14:cNvPr>
                <p14:cNvContentPartPr/>
                <p14:nvPr/>
              </p14:nvContentPartPr>
              <p14:xfrm>
                <a:off x="9691946" y="2764054"/>
                <a:ext cx="150480" cy="311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6220B9E-9173-2C4C-EF7C-59D40D02B21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73946" y="2746414"/>
                  <a:ext cx="1861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828D2EF-42CF-21D4-8081-AA72217DA97E}"/>
                    </a:ext>
                  </a:extLst>
                </p14:cNvPr>
                <p14:cNvContentPartPr/>
                <p14:nvPr/>
              </p14:nvContentPartPr>
              <p14:xfrm>
                <a:off x="9646226" y="2687014"/>
                <a:ext cx="43560" cy="66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828D2EF-42CF-21D4-8081-AA72217DA97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28586" y="2669374"/>
                  <a:ext cx="792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EDD61CA-64D6-2EEC-CDDD-3D12BE3E485A}"/>
              </a:ext>
            </a:extLst>
          </p:cNvPr>
          <p:cNvGrpSpPr/>
          <p:nvPr/>
        </p:nvGrpSpPr>
        <p:grpSpPr>
          <a:xfrm>
            <a:off x="10983626" y="2001574"/>
            <a:ext cx="701640" cy="509760"/>
            <a:chOff x="10983626" y="2001574"/>
            <a:chExt cx="70164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3F70240-8993-83F0-E568-F30F3CF18877}"/>
                    </a:ext>
                  </a:extLst>
                </p14:cNvPr>
                <p14:cNvContentPartPr/>
                <p14:nvPr/>
              </p14:nvContentPartPr>
              <p14:xfrm>
                <a:off x="10983626" y="2336374"/>
                <a:ext cx="55800" cy="174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F70240-8993-83F0-E568-F30F3CF1887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65626" y="2318374"/>
                  <a:ext cx="914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ED6BE7C-0627-2034-BDC7-A638AB1A307F}"/>
                    </a:ext>
                  </a:extLst>
                </p14:cNvPr>
                <p14:cNvContentPartPr/>
                <p14:nvPr/>
              </p14:nvContentPartPr>
              <p14:xfrm>
                <a:off x="11174066" y="2278414"/>
                <a:ext cx="30240" cy="158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ED6BE7C-0627-2034-BDC7-A638AB1A307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156066" y="2260414"/>
                  <a:ext cx="65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DA255DB-E3CC-6441-9474-9BCF2159AE7A}"/>
                    </a:ext>
                  </a:extLst>
                </p14:cNvPr>
                <p14:cNvContentPartPr/>
                <p14:nvPr/>
              </p14:nvContentPartPr>
              <p14:xfrm>
                <a:off x="11140226" y="2309374"/>
                <a:ext cx="98640" cy="84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DA255DB-E3CC-6441-9474-9BCF2159AE7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122586" y="2291374"/>
                  <a:ext cx="13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053FC2-15E4-1E9E-A599-A1BD0480841C}"/>
                    </a:ext>
                  </a:extLst>
                </p14:cNvPr>
                <p14:cNvContentPartPr/>
                <p14:nvPr/>
              </p14:nvContentPartPr>
              <p14:xfrm>
                <a:off x="11330666" y="2121094"/>
                <a:ext cx="153000" cy="232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053FC2-15E4-1E9E-A599-A1BD048084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313026" y="2103094"/>
                  <a:ext cx="1886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6789836-DDE8-0018-955F-0AA8C8981129}"/>
                    </a:ext>
                  </a:extLst>
                </p14:cNvPr>
                <p14:cNvContentPartPr/>
                <p14:nvPr/>
              </p14:nvContentPartPr>
              <p14:xfrm>
                <a:off x="11545226" y="2121094"/>
                <a:ext cx="140040" cy="386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6789836-DDE8-0018-955F-0AA8C89811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527586" y="2103454"/>
                  <a:ext cx="17568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BB74D2A-8F15-21DA-4081-E6FF97BFD5DB}"/>
                    </a:ext>
                  </a:extLst>
                </p14:cNvPr>
                <p14:cNvContentPartPr/>
                <p14:nvPr/>
              </p14:nvContentPartPr>
              <p14:xfrm>
                <a:off x="11546306" y="2001574"/>
                <a:ext cx="33840" cy="58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BB74D2A-8F15-21DA-4081-E6FF97BFD5D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528666" y="1983934"/>
                  <a:ext cx="6948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80F5663-94B3-DBB9-0EC9-1F4B04E00B95}"/>
              </a:ext>
            </a:extLst>
          </p:cNvPr>
          <p:cNvGrpSpPr/>
          <p:nvPr/>
        </p:nvGrpSpPr>
        <p:grpSpPr>
          <a:xfrm>
            <a:off x="4869386" y="1718614"/>
            <a:ext cx="2615040" cy="1052280"/>
            <a:chOff x="4869386" y="1718614"/>
            <a:chExt cx="2615040" cy="105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59E9401-7EA5-8EED-C705-B588E75DEC71}"/>
                    </a:ext>
                  </a:extLst>
                </p14:cNvPr>
                <p14:cNvContentPartPr/>
                <p14:nvPr/>
              </p14:nvContentPartPr>
              <p14:xfrm>
                <a:off x="5080706" y="2230534"/>
                <a:ext cx="21600" cy="222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59E9401-7EA5-8EED-C705-B588E75DEC7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63066" y="2212534"/>
                  <a:ext cx="572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A68A581-FF7A-DDCF-3ACE-6A9A8FED0C1E}"/>
                    </a:ext>
                  </a:extLst>
                </p14:cNvPr>
                <p14:cNvContentPartPr/>
                <p14:nvPr/>
              </p14:nvContentPartPr>
              <p14:xfrm>
                <a:off x="5299226" y="2223334"/>
                <a:ext cx="11520" cy="155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A68A581-FF7A-DDCF-3ACE-6A9A8FED0C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81226" y="2205694"/>
                  <a:ext cx="471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B5682B6-3C23-EBCB-1523-EC2345B2D8F9}"/>
                    </a:ext>
                  </a:extLst>
                </p14:cNvPr>
                <p14:cNvContentPartPr/>
                <p14:nvPr/>
              </p14:nvContentPartPr>
              <p14:xfrm>
                <a:off x="5249546" y="2282014"/>
                <a:ext cx="99000" cy="38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B5682B6-3C23-EBCB-1523-EC2345B2D8F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31546" y="2264374"/>
                  <a:ext cx="134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5C3E70F-87F2-78DA-D857-1FF27B29173C}"/>
                    </a:ext>
                  </a:extLst>
                </p14:cNvPr>
                <p14:cNvContentPartPr/>
                <p14:nvPr/>
              </p14:nvContentPartPr>
              <p14:xfrm>
                <a:off x="5444666" y="2164654"/>
                <a:ext cx="145800" cy="282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5C3E70F-87F2-78DA-D857-1FF27B2917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26666" y="2147014"/>
                  <a:ext cx="1814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787ACF2-3BB2-9FE0-ADDA-723F32488263}"/>
                    </a:ext>
                  </a:extLst>
                </p14:cNvPr>
                <p14:cNvContentPartPr/>
                <p14:nvPr/>
              </p14:nvContentPartPr>
              <p14:xfrm>
                <a:off x="5682986" y="2262574"/>
                <a:ext cx="127080" cy="355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787ACF2-3BB2-9FE0-ADDA-723F3248826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65346" y="2244574"/>
                  <a:ext cx="1627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23657E3-6B46-9BD1-4FB5-024B2C5DAFAE}"/>
                    </a:ext>
                  </a:extLst>
                </p14:cNvPr>
                <p14:cNvContentPartPr/>
                <p14:nvPr/>
              </p14:nvContentPartPr>
              <p14:xfrm>
                <a:off x="5768666" y="2167174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23657E3-6B46-9BD1-4FB5-024B2C5DAFA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50666" y="214953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CB6B889-C1ED-F6C9-B414-E32E329DE359}"/>
                    </a:ext>
                  </a:extLst>
                </p14:cNvPr>
                <p14:cNvContentPartPr/>
                <p14:nvPr/>
              </p14:nvContentPartPr>
              <p14:xfrm>
                <a:off x="5806106" y="1955494"/>
                <a:ext cx="188640" cy="670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CB6B889-C1ED-F6C9-B414-E32E329DE35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788466" y="1937854"/>
                  <a:ext cx="22428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4C78FA4-4A44-8688-416D-B81311BDC371}"/>
                    </a:ext>
                  </a:extLst>
                </p14:cNvPr>
                <p14:cNvContentPartPr/>
                <p14:nvPr/>
              </p14:nvContentPartPr>
              <p14:xfrm>
                <a:off x="4869386" y="2059174"/>
                <a:ext cx="227160" cy="711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4C78FA4-4A44-8688-416D-B81311BDC37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851746" y="2041174"/>
                  <a:ext cx="262800" cy="7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CDEE071-C4DE-3353-06AF-763CDD82FA60}"/>
                    </a:ext>
                  </a:extLst>
                </p14:cNvPr>
                <p14:cNvContentPartPr/>
                <p14:nvPr/>
              </p14:nvContentPartPr>
              <p14:xfrm>
                <a:off x="6116066" y="2243494"/>
                <a:ext cx="11520" cy="11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CDEE071-C4DE-3353-06AF-763CDD82FA6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098066" y="2225854"/>
                  <a:ext cx="47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10B0224-5E07-BE51-12E6-3F37DEB6E9A0}"/>
                    </a:ext>
                  </a:extLst>
                </p14:cNvPr>
                <p14:cNvContentPartPr/>
                <p14:nvPr/>
              </p14:nvContentPartPr>
              <p14:xfrm>
                <a:off x="6290666" y="1879894"/>
                <a:ext cx="124200" cy="637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10B0224-5E07-BE51-12E6-3F37DEB6E9A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272666" y="1861894"/>
                  <a:ext cx="15984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4D4072E-49FB-DEAC-EA05-EC297E5AC923}"/>
                    </a:ext>
                  </a:extLst>
                </p14:cNvPr>
                <p14:cNvContentPartPr/>
                <p14:nvPr/>
              </p14:nvContentPartPr>
              <p14:xfrm>
                <a:off x="6456986" y="2078614"/>
                <a:ext cx="31320" cy="260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4D4072E-49FB-DEAC-EA05-EC297E5AC92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438986" y="2060974"/>
                  <a:ext cx="669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A639BE4-5641-DBB7-87B4-A07702CDE0C3}"/>
                    </a:ext>
                  </a:extLst>
                </p14:cNvPr>
                <p14:cNvContentPartPr/>
                <p14:nvPr/>
              </p14:nvContentPartPr>
              <p14:xfrm>
                <a:off x="6650666" y="2057014"/>
                <a:ext cx="30240" cy="212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A639BE4-5641-DBB7-87B4-A07702CDE0C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632666" y="2039014"/>
                  <a:ext cx="658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560A5FB-EEBE-63DD-6790-94AB7ABDF52C}"/>
                    </a:ext>
                  </a:extLst>
                </p14:cNvPr>
                <p14:cNvContentPartPr/>
                <p14:nvPr/>
              </p14:nvContentPartPr>
              <p14:xfrm>
                <a:off x="6614306" y="2136574"/>
                <a:ext cx="107640" cy="26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560A5FB-EEBE-63DD-6790-94AB7ABDF52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596666" y="2118574"/>
                  <a:ext cx="143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21454B8-7E73-A221-155A-67D5B912A6AA}"/>
                    </a:ext>
                  </a:extLst>
                </p14:cNvPr>
                <p14:cNvContentPartPr/>
                <p14:nvPr/>
              </p14:nvContentPartPr>
              <p14:xfrm>
                <a:off x="6875666" y="1958734"/>
                <a:ext cx="149760" cy="263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21454B8-7E73-A221-155A-67D5B912A6A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857666" y="1941094"/>
                  <a:ext cx="1854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9E7D9AE-39DB-7F14-609F-F7927C40179A}"/>
                    </a:ext>
                  </a:extLst>
                </p14:cNvPr>
                <p14:cNvContentPartPr/>
                <p14:nvPr/>
              </p14:nvContentPartPr>
              <p14:xfrm>
                <a:off x="7163666" y="2027134"/>
                <a:ext cx="112320" cy="346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9E7D9AE-39DB-7F14-609F-F7927C40179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146026" y="2009134"/>
                  <a:ext cx="14796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904CBBA-B89E-F06A-6C1C-B90775C41111}"/>
                    </a:ext>
                  </a:extLst>
                </p14:cNvPr>
                <p14:cNvContentPartPr/>
                <p14:nvPr/>
              </p14:nvContentPartPr>
              <p14:xfrm>
                <a:off x="7176266" y="1886374"/>
                <a:ext cx="360" cy="1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904CBBA-B89E-F06A-6C1C-B90775C4111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58266" y="1868734"/>
                  <a:ext cx="36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EB02458-361F-829C-3588-1D35B16991CC}"/>
                    </a:ext>
                  </a:extLst>
                </p14:cNvPr>
                <p14:cNvContentPartPr/>
                <p14:nvPr/>
              </p14:nvContentPartPr>
              <p14:xfrm>
                <a:off x="7348706" y="1718614"/>
                <a:ext cx="135720" cy="514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EB02458-361F-829C-3588-1D35B16991C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330706" y="1700974"/>
                  <a:ext cx="171360" cy="55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D424D78-5596-8D63-FBA6-3630E0EBDCAF}"/>
                  </a:ext>
                </a:extLst>
              </p14:cNvPr>
              <p14:cNvContentPartPr/>
              <p14:nvPr/>
            </p14:nvContentPartPr>
            <p14:xfrm>
              <a:off x="5022026" y="3142054"/>
              <a:ext cx="9000" cy="1915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D424D78-5596-8D63-FBA6-3630E0EBDCA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004026" y="3124414"/>
                <a:ext cx="44640" cy="22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A8605617-E8B5-576D-1CEB-613F45FA7B4C}"/>
              </a:ext>
            </a:extLst>
          </p:cNvPr>
          <p:cNvGrpSpPr/>
          <p:nvPr/>
        </p:nvGrpSpPr>
        <p:grpSpPr>
          <a:xfrm>
            <a:off x="5200946" y="3078334"/>
            <a:ext cx="388440" cy="238320"/>
            <a:chOff x="5200946" y="3078334"/>
            <a:chExt cx="388440" cy="2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01EB84E-22D8-92E0-7CE7-D23C0490775A}"/>
                    </a:ext>
                  </a:extLst>
                </p14:cNvPr>
                <p14:cNvContentPartPr/>
                <p14:nvPr/>
              </p14:nvContentPartPr>
              <p14:xfrm>
                <a:off x="5200946" y="3205054"/>
                <a:ext cx="146160" cy="8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01EB84E-22D8-92E0-7CE7-D23C0490775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182946" y="3187414"/>
                  <a:ext cx="181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F1BDFCE-D4D2-0975-B357-EC6FCFE80231}"/>
                    </a:ext>
                  </a:extLst>
                </p14:cNvPr>
                <p14:cNvContentPartPr/>
                <p14:nvPr/>
              </p14:nvContentPartPr>
              <p14:xfrm>
                <a:off x="5454026" y="3087694"/>
                <a:ext cx="92880" cy="111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F1BDFCE-D4D2-0975-B357-EC6FCFE8023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436386" y="3070054"/>
                  <a:ext cx="128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F6764A0-2606-9958-2458-0C8FF7D3CB03}"/>
                    </a:ext>
                  </a:extLst>
                </p14:cNvPr>
                <p14:cNvContentPartPr/>
                <p14:nvPr/>
              </p14:nvContentPartPr>
              <p14:xfrm>
                <a:off x="5571746" y="3078334"/>
                <a:ext cx="17640" cy="238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F6764A0-2606-9958-2458-0C8FF7D3CB0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553746" y="3060334"/>
                  <a:ext cx="53280" cy="27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5FF757F-FB48-A60E-6C6D-34302553BEF0}"/>
              </a:ext>
            </a:extLst>
          </p:cNvPr>
          <p:cNvGrpSpPr/>
          <p:nvPr/>
        </p:nvGrpSpPr>
        <p:grpSpPr>
          <a:xfrm>
            <a:off x="5785226" y="3058894"/>
            <a:ext cx="138600" cy="175320"/>
            <a:chOff x="5785226" y="3058894"/>
            <a:chExt cx="138600" cy="17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D3555ED-A573-9A0C-4F1E-30A8CAB91615}"/>
                    </a:ext>
                  </a:extLst>
                </p14:cNvPr>
                <p14:cNvContentPartPr/>
                <p14:nvPr/>
              </p14:nvContentPartPr>
              <p14:xfrm>
                <a:off x="5855066" y="3058894"/>
                <a:ext cx="6120" cy="175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D3555ED-A573-9A0C-4F1E-30A8CAB9161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837426" y="3041254"/>
                  <a:ext cx="417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4DEC16A-6701-9BE5-2929-EC3E6CEF31E8}"/>
                    </a:ext>
                  </a:extLst>
                </p14:cNvPr>
                <p14:cNvContentPartPr/>
                <p14:nvPr/>
              </p14:nvContentPartPr>
              <p14:xfrm>
                <a:off x="5785226" y="3133774"/>
                <a:ext cx="138600" cy="36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4DEC16A-6701-9BE5-2929-EC3E6CEF31E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767226" y="3115774"/>
                  <a:ext cx="17424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71A968-0407-F157-274C-EBF9C68F66F9}"/>
              </a:ext>
            </a:extLst>
          </p:cNvPr>
          <p:cNvGrpSpPr/>
          <p:nvPr/>
        </p:nvGrpSpPr>
        <p:grpSpPr>
          <a:xfrm>
            <a:off x="6116066" y="2912734"/>
            <a:ext cx="451080" cy="425520"/>
            <a:chOff x="6116066" y="2912734"/>
            <a:chExt cx="451080" cy="4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AB8EF85-FCA2-9748-5C78-EE7EE9DD391C}"/>
                    </a:ext>
                  </a:extLst>
                </p14:cNvPr>
                <p14:cNvContentPartPr/>
                <p14:nvPr/>
              </p14:nvContentPartPr>
              <p14:xfrm>
                <a:off x="6116066" y="3005614"/>
                <a:ext cx="75600" cy="81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AB8EF85-FCA2-9748-5C78-EE7EE9DD391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098066" y="2987614"/>
                  <a:ext cx="111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B2234A3-F764-5E67-FA80-AE0EEA7F1C6C}"/>
                    </a:ext>
                  </a:extLst>
                </p14:cNvPr>
                <p14:cNvContentPartPr/>
                <p14:nvPr/>
              </p14:nvContentPartPr>
              <p14:xfrm>
                <a:off x="6221186" y="2982574"/>
                <a:ext cx="21600" cy="223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B2234A3-F764-5E67-FA80-AE0EEA7F1C6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203546" y="2964934"/>
                  <a:ext cx="572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D52710C-3EB8-5AAC-53EA-7100E68F88CB}"/>
                    </a:ext>
                  </a:extLst>
                </p14:cNvPr>
                <p14:cNvContentPartPr/>
                <p14:nvPr/>
              </p14:nvContentPartPr>
              <p14:xfrm>
                <a:off x="6364826" y="3094174"/>
                <a:ext cx="180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D52710C-3EB8-5AAC-53EA-7100E68F88C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346826" y="3076534"/>
                  <a:ext cx="37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C26CDED-3990-5FFD-E41F-2F4EAE1CFCE8}"/>
                    </a:ext>
                  </a:extLst>
                </p14:cNvPr>
                <p14:cNvContentPartPr/>
                <p14:nvPr/>
              </p14:nvContentPartPr>
              <p14:xfrm>
                <a:off x="6429266" y="3027214"/>
                <a:ext cx="100440" cy="311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C26CDED-3990-5FFD-E41F-2F4EAE1CFCE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411266" y="3009214"/>
                  <a:ext cx="1360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CBCE144-C2EF-C751-45B2-F087D08F642F}"/>
                    </a:ext>
                  </a:extLst>
                </p14:cNvPr>
                <p14:cNvContentPartPr/>
                <p14:nvPr/>
              </p14:nvContentPartPr>
              <p14:xfrm>
                <a:off x="6443666" y="2912734"/>
                <a:ext cx="123480" cy="60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CBCE144-C2EF-C751-45B2-F087D08F642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425666" y="2895094"/>
                  <a:ext cx="15912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A06D3E5-D8FE-9B80-9B48-46068579C4EC}"/>
              </a:ext>
            </a:extLst>
          </p:cNvPr>
          <p:cNvGrpSpPr/>
          <p:nvPr/>
        </p:nvGrpSpPr>
        <p:grpSpPr>
          <a:xfrm>
            <a:off x="4980986" y="3611854"/>
            <a:ext cx="349920" cy="281880"/>
            <a:chOff x="4980986" y="3611854"/>
            <a:chExt cx="349920" cy="2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16FACE3-4836-93FA-96A5-0EB116B644D8}"/>
                    </a:ext>
                  </a:extLst>
                </p14:cNvPr>
                <p14:cNvContentPartPr/>
                <p14:nvPr/>
              </p14:nvContentPartPr>
              <p14:xfrm>
                <a:off x="4980986" y="3772774"/>
                <a:ext cx="130680" cy="6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16FACE3-4836-93FA-96A5-0EB116B644D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963346" y="3755134"/>
                  <a:ext cx="1663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301DAA4-7D44-E979-43B2-AA802954476B}"/>
                    </a:ext>
                  </a:extLst>
                </p14:cNvPr>
                <p14:cNvContentPartPr/>
                <p14:nvPr/>
              </p14:nvContentPartPr>
              <p14:xfrm>
                <a:off x="5144426" y="3611854"/>
                <a:ext cx="186480" cy="281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301DAA4-7D44-E979-43B2-AA802954476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126426" y="3594214"/>
                  <a:ext cx="222120" cy="31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389471C-37ED-DEA9-6E97-EDD7B277E1C9}"/>
              </a:ext>
            </a:extLst>
          </p:cNvPr>
          <p:cNvGrpSpPr/>
          <p:nvPr/>
        </p:nvGrpSpPr>
        <p:grpSpPr>
          <a:xfrm>
            <a:off x="5679386" y="3511054"/>
            <a:ext cx="532440" cy="467640"/>
            <a:chOff x="5679386" y="3511054"/>
            <a:chExt cx="53244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D215021-C9F1-AB08-084E-5F55D257FAA1}"/>
                    </a:ext>
                  </a:extLst>
                </p14:cNvPr>
                <p14:cNvContentPartPr/>
                <p14:nvPr/>
              </p14:nvContentPartPr>
              <p14:xfrm>
                <a:off x="5739146" y="3629494"/>
                <a:ext cx="10800" cy="167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D215021-C9F1-AB08-084E-5F55D257FAA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721506" y="3611494"/>
                  <a:ext cx="464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A061180-FE44-ABFA-1ACD-97AA8FE5B53F}"/>
                    </a:ext>
                  </a:extLst>
                </p14:cNvPr>
                <p14:cNvContentPartPr/>
                <p14:nvPr/>
              </p14:nvContentPartPr>
              <p14:xfrm>
                <a:off x="5679386" y="3683854"/>
                <a:ext cx="129960" cy="16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A061180-FE44-ABFA-1ACD-97AA8FE5B53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661746" y="3665854"/>
                  <a:ext cx="165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4535C7A-49F9-9477-7E40-8055E8FBC594}"/>
                    </a:ext>
                  </a:extLst>
                </p14:cNvPr>
                <p14:cNvContentPartPr/>
                <p14:nvPr/>
              </p14:nvContentPartPr>
              <p14:xfrm>
                <a:off x="5930306" y="3545614"/>
                <a:ext cx="74520" cy="120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4535C7A-49F9-9477-7E40-8055E8FBC59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912306" y="3527614"/>
                  <a:ext cx="1101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C3639AD-70E4-1FA1-13E6-F04CEA74B2E2}"/>
                    </a:ext>
                  </a:extLst>
                </p14:cNvPr>
                <p14:cNvContentPartPr/>
                <p14:nvPr/>
              </p14:nvContentPartPr>
              <p14:xfrm>
                <a:off x="6026786" y="3511054"/>
                <a:ext cx="16560" cy="249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C3639AD-70E4-1FA1-13E6-F04CEA74B2E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009146" y="3493054"/>
                  <a:ext cx="522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3F928B7-0958-68A3-F7F4-E638BD96F0CA}"/>
                    </a:ext>
                  </a:extLst>
                </p14:cNvPr>
                <p14:cNvContentPartPr/>
                <p14:nvPr/>
              </p14:nvContentPartPr>
              <p14:xfrm>
                <a:off x="6121106" y="3649654"/>
                <a:ext cx="90720" cy="329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3F928B7-0958-68A3-F7F4-E638BD96F0C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103466" y="3632014"/>
                  <a:ext cx="1263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B06AC45-1DE1-E047-1425-8864B42F064D}"/>
                    </a:ext>
                  </a:extLst>
                </p14:cNvPr>
                <p14:cNvContentPartPr/>
                <p14:nvPr/>
              </p14:nvContentPartPr>
              <p14:xfrm>
                <a:off x="6184826" y="3552094"/>
                <a:ext cx="5040" cy="9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B06AC45-1DE1-E047-1425-8864B42F064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167186" y="3534094"/>
                  <a:ext cx="40680" cy="4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129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6EC4-D593-20B9-88F4-C7F6E8B7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variable has built-in properties/functions (via tab)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8E686-D538-1529-A6E8-8DD2B74DE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87" y="2625185"/>
            <a:ext cx="5172797" cy="3867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F29901-811A-852E-0C05-54429AB00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08" y="1969300"/>
            <a:ext cx="4620270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9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E1C8-09D2-EF49-489A-264A66AA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27" y="4907"/>
            <a:ext cx="10515600" cy="1325563"/>
          </a:xfrm>
        </p:spPr>
        <p:txBody>
          <a:bodyPr/>
          <a:lstStyle/>
          <a:p>
            <a:r>
              <a:rPr lang="en-US" b="1" dirty="0"/>
              <a:t>If </a:t>
            </a:r>
            <a:r>
              <a:rPr lang="en-US" dirty="0"/>
              <a:t>and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0DFC2-D185-6BAA-50C8-590A9E041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40716"/>
            <a:ext cx="9213273" cy="551511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a=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b=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c=</a:t>
            </a:r>
            <a:endParaRPr lang="en-US" dirty="0"/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arg</a:t>
            </a:r>
            <a:r>
              <a:rPr lang="en-US" dirty="0">
                <a:ea typeface="+mn-lt"/>
                <a:cs typeface="+mn-lt"/>
              </a:rPr>
              <a:t>=b*b-4*a*c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If (</a:t>
            </a:r>
            <a:r>
              <a:rPr lang="en-US" dirty="0" err="1">
                <a:ea typeface="+mn-lt"/>
                <a:cs typeface="+mn-lt"/>
              </a:rPr>
              <a:t>arg</a:t>
            </a:r>
            <a:r>
              <a:rPr lang="en-US" dirty="0">
                <a:ea typeface="+mn-lt"/>
                <a:cs typeface="+mn-lt"/>
              </a:rPr>
              <a:t>&lt;0) 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 print("Are you sure about your life choices?\</a:t>
            </a:r>
            <a:r>
              <a:rPr lang="en-US" dirty="0" err="1">
                <a:ea typeface="+mn-lt"/>
                <a:cs typeface="+mn-lt"/>
              </a:rPr>
              <a:t>nImaginary</a:t>
            </a:r>
            <a:r>
              <a:rPr lang="en-US" dirty="0">
                <a:ea typeface="+mn-lt"/>
                <a:cs typeface="+mn-lt"/>
              </a:rPr>
              <a:t> roots!") 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elif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arg</a:t>
            </a:r>
            <a:r>
              <a:rPr lang="en-US" dirty="0">
                <a:ea typeface="+mn-lt"/>
                <a:cs typeface="+mn-lt"/>
              </a:rPr>
              <a:t>==0):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 print("should be just one root?")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else: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 print("normal roots")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x1=(-b*+(b*b-4*a*c)**0.5)/(2*a)</a:t>
            </a:r>
          </a:p>
          <a:p>
            <a:pPr marL="0" indent="0">
              <a:buNone/>
            </a:pPr>
            <a:r>
              <a:rPr lang="en-US" dirty="0"/>
              <a:t>x2=(-b*+(b*b-4*a*c)**0.5)/(2*a)</a:t>
            </a:r>
          </a:p>
          <a:p>
            <a:pPr marL="0" indent="0">
              <a:buNone/>
            </a:pPr>
            <a:r>
              <a:rPr lang="en-US" dirty="0"/>
              <a:t>print(x1,x2)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1787B6-D2E5-228F-8376-F304C9AAAE2F}"/>
              </a:ext>
            </a:extLst>
          </p:cNvPr>
          <p:cNvSpPr txBox="1">
            <a:spLocks/>
          </p:cNvSpPr>
          <p:nvPr/>
        </p:nvSpPr>
        <p:spPr>
          <a:xfrm>
            <a:off x="7710054" y="-3175"/>
            <a:ext cx="3865419" cy="1608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 err="1"/>
              <a:t>arg</a:t>
            </a:r>
            <a:r>
              <a:rPr lang="en-US" dirty="0"/>
              <a:t>==0 vs abs(</a:t>
            </a:r>
            <a:r>
              <a:rPr lang="en-US" dirty="0" err="1"/>
              <a:t>arg</a:t>
            </a:r>
            <a:r>
              <a:rPr lang="en-US" dirty="0"/>
              <a:t>)&lt;1e-9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Tabs indicate scope of if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0014FB-20E8-4402-69F0-B6712DB3270D}"/>
              </a:ext>
            </a:extLst>
          </p:cNvPr>
          <p:cNvGrpSpPr/>
          <p:nvPr/>
        </p:nvGrpSpPr>
        <p:grpSpPr>
          <a:xfrm>
            <a:off x="3229149" y="310513"/>
            <a:ext cx="815400" cy="330840"/>
            <a:chOff x="3229149" y="310513"/>
            <a:chExt cx="81540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AF4C04D-EBA9-D8A1-0C2C-5F9F1E71099F}"/>
                    </a:ext>
                  </a:extLst>
                </p14:cNvPr>
                <p14:cNvContentPartPr/>
                <p14:nvPr/>
              </p14:nvContentPartPr>
              <p14:xfrm>
                <a:off x="3229149" y="461353"/>
                <a:ext cx="312840" cy="180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AF4C04D-EBA9-D8A1-0C2C-5F9F1E71099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11509" y="443353"/>
                  <a:ext cx="3484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0E9B80E-57B7-524C-0FC5-E43C097474B4}"/>
                    </a:ext>
                  </a:extLst>
                </p14:cNvPr>
                <p14:cNvContentPartPr/>
                <p14:nvPr/>
              </p14:nvContentPartPr>
              <p14:xfrm>
                <a:off x="3685989" y="503113"/>
                <a:ext cx="193680" cy="95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0E9B80E-57B7-524C-0FC5-E43C097474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68349" y="485113"/>
                  <a:ext cx="2293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4FE2EF7-1555-AD40-0003-FEDD2D8B71DE}"/>
                    </a:ext>
                  </a:extLst>
                </p14:cNvPr>
                <p14:cNvContentPartPr/>
                <p14:nvPr/>
              </p14:nvContentPartPr>
              <p14:xfrm>
                <a:off x="3735309" y="469993"/>
                <a:ext cx="104040" cy="163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4FE2EF7-1555-AD40-0003-FEDD2D8B71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17309" y="451993"/>
                  <a:ext cx="139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9DA33CF-8ED0-2CB0-06D7-89ED44CF448B}"/>
                    </a:ext>
                  </a:extLst>
                </p14:cNvPr>
                <p14:cNvContentPartPr/>
                <p14:nvPr/>
              </p14:nvContentPartPr>
              <p14:xfrm>
                <a:off x="3916029" y="310513"/>
                <a:ext cx="128520" cy="14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9DA33CF-8ED0-2CB0-06D7-89ED44CF44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98029" y="292513"/>
                  <a:ext cx="16416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5819E78-850E-9B75-DC50-C4768D17BC78}"/>
              </a:ext>
            </a:extLst>
          </p:cNvPr>
          <p:cNvGrpSpPr/>
          <p:nvPr/>
        </p:nvGrpSpPr>
        <p:grpSpPr>
          <a:xfrm>
            <a:off x="4531269" y="285673"/>
            <a:ext cx="789840" cy="297720"/>
            <a:chOff x="4531269" y="285673"/>
            <a:chExt cx="789840" cy="2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45BF3B9-58A0-CE79-9599-EBA8AEDEB2B8}"/>
                    </a:ext>
                  </a:extLst>
                </p14:cNvPr>
                <p14:cNvContentPartPr/>
                <p14:nvPr/>
              </p14:nvContentPartPr>
              <p14:xfrm>
                <a:off x="4600749" y="401593"/>
                <a:ext cx="12600" cy="150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45BF3B9-58A0-CE79-9599-EBA8AEDEB2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82749" y="383593"/>
                  <a:ext cx="482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CC826EB-AE27-98BF-195E-416E15B87F6A}"/>
                    </a:ext>
                  </a:extLst>
                </p14:cNvPr>
                <p14:cNvContentPartPr/>
                <p14:nvPr/>
              </p14:nvContentPartPr>
              <p14:xfrm>
                <a:off x="4531269" y="425713"/>
                <a:ext cx="232560" cy="57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CC826EB-AE27-98BF-195E-416E15B87F6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13629" y="407713"/>
                  <a:ext cx="2682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7454FD9-6256-5A25-34CA-452DF8CCFB33}"/>
                    </a:ext>
                  </a:extLst>
                </p14:cNvPr>
                <p14:cNvContentPartPr/>
                <p14:nvPr/>
              </p14:nvContentPartPr>
              <p14:xfrm>
                <a:off x="4848789" y="285673"/>
                <a:ext cx="185040" cy="295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7454FD9-6256-5A25-34CA-452DF8CCFB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31149" y="268033"/>
                  <a:ext cx="2206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6DD8F35-A438-B92A-0E96-7F3F148619FD}"/>
                    </a:ext>
                  </a:extLst>
                </p14:cNvPr>
                <p14:cNvContentPartPr/>
                <p14:nvPr/>
              </p14:nvContentPartPr>
              <p14:xfrm>
                <a:off x="5126349" y="442633"/>
                <a:ext cx="194760" cy="10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6DD8F35-A438-B92A-0E96-7F3F148619F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8349" y="424993"/>
                  <a:ext cx="2304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B6E557D-B09C-24A3-4287-B2B132A0E938}"/>
                    </a:ext>
                  </a:extLst>
                </p14:cNvPr>
                <p14:cNvContentPartPr/>
                <p14:nvPr/>
              </p14:nvContentPartPr>
              <p14:xfrm>
                <a:off x="5186469" y="462433"/>
                <a:ext cx="86760" cy="120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B6E557D-B09C-24A3-4287-B2B132A0E93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68829" y="444433"/>
                  <a:ext cx="12240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A0B05F-8904-A0D3-B185-2DD22BB4BA65}"/>
              </a:ext>
            </a:extLst>
          </p:cNvPr>
          <p:cNvGrpSpPr/>
          <p:nvPr/>
        </p:nvGrpSpPr>
        <p:grpSpPr>
          <a:xfrm>
            <a:off x="5760309" y="354793"/>
            <a:ext cx="498600" cy="186120"/>
            <a:chOff x="5760309" y="354793"/>
            <a:chExt cx="498600" cy="1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4C058D1-ED44-5118-6ED0-BE598EE954C3}"/>
                    </a:ext>
                  </a:extLst>
                </p14:cNvPr>
                <p14:cNvContentPartPr/>
                <p14:nvPr/>
              </p14:nvContentPartPr>
              <p14:xfrm>
                <a:off x="5782629" y="354793"/>
                <a:ext cx="32400" cy="186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4C058D1-ED44-5118-6ED0-BE598EE954C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64989" y="336793"/>
                  <a:ext cx="68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92AE431-3A2D-DDB8-4C1B-4417610BC9E5}"/>
                    </a:ext>
                  </a:extLst>
                </p14:cNvPr>
                <p14:cNvContentPartPr/>
                <p14:nvPr/>
              </p14:nvContentPartPr>
              <p14:xfrm>
                <a:off x="5760309" y="445873"/>
                <a:ext cx="175320" cy="16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92AE431-3A2D-DDB8-4C1B-4417610BC9E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42309" y="427873"/>
                  <a:ext cx="2109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BD1885D-28B7-E4CD-C876-FF7412836771}"/>
                    </a:ext>
                  </a:extLst>
                </p14:cNvPr>
                <p14:cNvContentPartPr/>
                <p14:nvPr/>
              </p14:nvContentPartPr>
              <p14:xfrm>
                <a:off x="6071709" y="365953"/>
                <a:ext cx="187200" cy="147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BD1885D-28B7-E4CD-C876-FF74128367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54069" y="347953"/>
                  <a:ext cx="222840" cy="18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CFE7EB6-F0CB-DB82-C2A8-940519A3CF02}"/>
                  </a:ext>
                </a:extLst>
              </p14:cNvPr>
              <p14:cNvContentPartPr/>
              <p14:nvPr/>
            </p14:nvContentPartPr>
            <p14:xfrm>
              <a:off x="6591549" y="382873"/>
              <a:ext cx="204840" cy="116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CFE7EB6-F0CB-DB82-C2A8-940519A3CF0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73909" y="365233"/>
                <a:ext cx="2404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FB33295-3A9A-AD60-F3A0-F821AD4FCC1B}"/>
                  </a:ext>
                </a:extLst>
              </p14:cNvPr>
              <p14:cNvContentPartPr/>
              <p14:nvPr/>
            </p14:nvContentPartPr>
            <p14:xfrm>
              <a:off x="6994749" y="379273"/>
              <a:ext cx="219600" cy="202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FB33295-3A9A-AD60-F3A0-F821AD4FCC1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76749" y="361273"/>
                <a:ext cx="255240" cy="23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F2FC6517-59A1-35A6-6E51-B4ECF5974366}"/>
              </a:ext>
            </a:extLst>
          </p:cNvPr>
          <p:cNvGrpSpPr/>
          <p:nvPr/>
        </p:nvGrpSpPr>
        <p:grpSpPr>
          <a:xfrm>
            <a:off x="3134469" y="1429753"/>
            <a:ext cx="287640" cy="272520"/>
            <a:chOff x="3134469" y="1429753"/>
            <a:chExt cx="28764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792A5D3-5F89-AACF-7D85-C3A2D5275759}"/>
                    </a:ext>
                  </a:extLst>
                </p14:cNvPr>
                <p14:cNvContentPartPr/>
                <p14:nvPr/>
              </p14:nvContentPartPr>
              <p14:xfrm>
                <a:off x="3134469" y="1499953"/>
                <a:ext cx="260640" cy="146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792A5D3-5F89-AACF-7D85-C3A2D527575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16469" y="1482313"/>
                  <a:ext cx="296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C84EFD1-C3EB-D153-7FED-28D5C369CADB}"/>
                    </a:ext>
                  </a:extLst>
                </p14:cNvPr>
                <p14:cNvContentPartPr/>
                <p14:nvPr/>
              </p14:nvContentPartPr>
              <p14:xfrm>
                <a:off x="3189549" y="1429753"/>
                <a:ext cx="232560" cy="272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C84EFD1-C3EB-D153-7FED-28D5C369CA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71549" y="1412113"/>
                  <a:ext cx="268200" cy="30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D9EAC5B-F029-9F47-FE58-C7EBBE202B4F}"/>
              </a:ext>
            </a:extLst>
          </p:cNvPr>
          <p:cNvGrpSpPr/>
          <p:nvPr/>
        </p:nvGrpSpPr>
        <p:grpSpPr>
          <a:xfrm>
            <a:off x="3681309" y="1431553"/>
            <a:ext cx="260280" cy="110880"/>
            <a:chOff x="3681309" y="1431553"/>
            <a:chExt cx="260280" cy="11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979A949-57D1-85DE-099B-9DAF6B03DE8A}"/>
                    </a:ext>
                  </a:extLst>
                </p14:cNvPr>
                <p14:cNvContentPartPr/>
                <p14:nvPr/>
              </p14:nvContentPartPr>
              <p14:xfrm>
                <a:off x="3681309" y="1431553"/>
                <a:ext cx="246240" cy="17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979A949-57D1-85DE-099B-9DAF6B03DE8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63669" y="1413553"/>
                  <a:ext cx="2818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10F5704-DDD4-93DD-F564-B77B4E9421F0}"/>
                    </a:ext>
                  </a:extLst>
                </p14:cNvPr>
                <p14:cNvContentPartPr/>
                <p14:nvPr/>
              </p14:nvContentPartPr>
              <p14:xfrm>
                <a:off x="3750069" y="1524073"/>
                <a:ext cx="191520" cy="18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10F5704-DDD4-93DD-F564-B77B4E9421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32429" y="1506433"/>
                  <a:ext cx="22716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0C46567-E842-45C4-1ACB-02F3C550F061}"/>
              </a:ext>
            </a:extLst>
          </p:cNvPr>
          <p:cNvGrpSpPr/>
          <p:nvPr/>
        </p:nvGrpSpPr>
        <p:grpSpPr>
          <a:xfrm>
            <a:off x="4439109" y="908833"/>
            <a:ext cx="3734280" cy="886320"/>
            <a:chOff x="4439109" y="908833"/>
            <a:chExt cx="3734280" cy="88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C789013-D896-8417-8802-8B6FF0C22CDF}"/>
                    </a:ext>
                  </a:extLst>
                </p14:cNvPr>
                <p14:cNvContentPartPr/>
                <p14:nvPr/>
              </p14:nvContentPartPr>
              <p14:xfrm>
                <a:off x="4439109" y="1386193"/>
                <a:ext cx="167760" cy="15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C789013-D896-8417-8802-8B6FF0C22CD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21109" y="1368193"/>
                  <a:ext cx="2034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3B55A28-C896-C77E-FE3C-B19690DAD6BE}"/>
                    </a:ext>
                  </a:extLst>
                </p14:cNvPr>
                <p14:cNvContentPartPr/>
                <p14:nvPr/>
              </p14:nvContentPartPr>
              <p14:xfrm>
                <a:off x="4801629" y="1169113"/>
                <a:ext cx="38160" cy="300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3B55A28-C896-C77E-FE3C-B19690DAD6B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83629" y="1151473"/>
                  <a:ext cx="738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5446A45-949F-1E70-2193-B81A64A73321}"/>
                    </a:ext>
                  </a:extLst>
                </p14:cNvPr>
                <p14:cNvContentPartPr/>
                <p14:nvPr/>
              </p14:nvContentPartPr>
              <p14:xfrm>
                <a:off x="4831149" y="1341553"/>
                <a:ext cx="223560" cy="227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5446A45-949F-1E70-2193-B81A64A7332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13509" y="1323913"/>
                  <a:ext cx="2592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F9F7E47-6CC1-B3D8-DBD5-46B6006623C7}"/>
                    </a:ext>
                  </a:extLst>
                </p14:cNvPr>
                <p14:cNvContentPartPr/>
                <p14:nvPr/>
              </p14:nvContentPartPr>
              <p14:xfrm>
                <a:off x="5367549" y="1129513"/>
                <a:ext cx="37800" cy="135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F9F7E47-6CC1-B3D8-DBD5-46B6006623C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49549" y="1111513"/>
                  <a:ext cx="73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F940255-9FEC-A874-4AB5-522D2EFBFF7E}"/>
                    </a:ext>
                  </a:extLst>
                </p14:cNvPr>
                <p14:cNvContentPartPr/>
                <p14:nvPr/>
              </p14:nvContentPartPr>
              <p14:xfrm>
                <a:off x="5335149" y="1207993"/>
                <a:ext cx="176400" cy="7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F940255-9FEC-A874-4AB5-522D2EFBFF7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17149" y="1189993"/>
                  <a:ext cx="2120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25F1C23-CDD4-F3AA-863E-1BF6825D273E}"/>
                    </a:ext>
                  </a:extLst>
                </p14:cNvPr>
                <p14:cNvContentPartPr/>
                <p14:nvPr/>
              </p14:nvContentPartPr>
              <p14:xfrm>
                <a:off x="5320389" y="1417873"/>
                <a:ext cx="200520" cy="15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25F1C23-CDD4-F3AA-863E-1BF6825D273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02749" y="1400233"/>
                  <a:ext cx="2361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A3EAAAF-6B0E-C5A7-2584-4974CF41A389}"/>
                    </a:ext>
                  </a:extLst>
                </p14:cNvPr>
                <p14:cNvContentPartPr/>
                <p14:nvPr/>
              </p14:nvContentPartPr>
              <p14:xfrm>
                <a:off x="5744109" y="1076233"/>
                <a:ext cx="133560" cy="564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A3EAAAF-6B0E-C5A7-2584-4974CF41A3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26469" y="1058233"/>
                  <a:ext cx="16920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3CF43AC-39E5-7BA3-C98D-F1F8A68960A8}"/>
                    </a:ext>
                  </a:extLst>
                </p14:cNvPr>
                <p14:cNvContentPartPr/>
                <p14:nvPr/>
              </p14:nvContentPartPr>
              <p14:xfrm>
                <a:off x="6139029" y="1200793"/>
                <a:ext cx="28080" cy="253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3CF43AC-39E5-7BA3-C98D-F1F8A68960A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21389" y="1183153"/>
                  <a:ext cx="637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473C8B4-926D-EB4B-F187-5AEDB4A27C79}"/>
                    </a:ext>
                  </a:extLst>
                </p14:cNvPr>
                <p14:cNvContentPartPr/>
                <p14:nvPr/>
              </p14:nvContentPartPr>
              <p14:xfrm>
                <a:off x="6161349" y="1312753"/>
                <a:ext cx="147600" cy="163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473C8B4-926D-EB4B-F187-5AEDB4A27C7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43709" y="1294753"/>
                  <a:ext cx="1832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A99FFDE-5CA6-96EE-DA06-4D45EE5A6459}"/>
                    </a:ext>
                  </a:extLst>
                </p14:cNvPr>
                <p14:cNvContentPartPr/>
                <p14:nvPr/>
              </p14:nvContentPartPr>
              <p14:xfrm>
                <a:off x="6342429" y="1093153"/>
                <a:ext cx="125640" cy="105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A99FFDE-5CA6-96EE-DA06-4D45EE5A64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24429" y="1075513"/>
                  <a:ext cx="1612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2B41B78-EFF5-1A01-EFCF-3A4F97DD8A96}"/>
                    </a:ext>
                  </a:extLst>
                </p14:cNvPr>
                <p14:cNvContentPartPr/>
                <p14:nvPr/>
              </p14:nvContentPartPr>
              <p14:xfrm>
                <a:off x="6741669" y="1215193"/>
                <a:ext cx="75600" cy="9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2B41B78-EFF5-1A01-EFCF-3A4F97DD8A9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23669" y="1197553"/>
                  <a:ext cx="111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00D942F-7C01-CFC2-2A06-AB7EC062F879}"/>
                    </a:ext>
                  </a:extLst>
                </p14:cNvPr>
                <p14:cNvContentPartPr/>
                <p14:nvPr/>
              </p14:nvContentPartPr>
              <p14:xfrm>
                <a:off x="7017789" y="1093873"/>
                <a:ext cx="98640" cy="123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00D942F-7C01-CFC2-2A06-AB7EC062F87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00149" y="1076233"/>
                  <a:ext cx="1342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CC16F47-8E9E-7912-8EA2-20142A904424}"/>
                    </a:ext>
                  </a:extLst>
                </p14:cNvPr>
                <p14:cNvContentPartPr/>
                <p14:nvPr/>
              </p14:nvContentPartPr>
              <p14:xfrm>
                <a:off x="7111389" y="1049953"/>
                <a:ext cx="124560" cy="285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CC16F47-8E9E-7912-8EA2-20142A90442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93389" y="1031953"/>
                  <a:ext cx="1602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8DF370D-5819-CA51-BB19-48C6F576D5D7}"/>
                    </a:ext>
                  </a:extLst>
                </p14:cNvPr>
                <p14:cNvContentPartPr/>
                <p14:nvPr/>
              </p14:nvContentPartPr>
              <p14:xfrm>
                <a:off x="7236309" y="1251193"/>
                <a:ext cx="145800" cy="81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8DF370D-5819-CA51-BB19-48C6F576D5D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18669" y="1233193"/>
                  <a:ext cx="1814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CC2FBFE-E58E-0D55-B4A0-0260EA6C4783}"/>
                    </a:ext>
                  </a:extLst>
                </p14:cNvPr>
                <p14:cNvContentPartPr/>
                <p14:nvPr/>
              </p14:nvContentPartPr>
              <p14:xfrm>
                <a:off x="7479669" y="1211953"/>
                <a:ext cx="156960" cy="110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CC2FBFE-E58E-0D55-B4A0-0260EA6C478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61669" y="1194313"/>
                  <a:ext cx="1926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40AD92F-69D4-FF69-4031-532970CA3E49}"/>
                    </a:ext>
                  </a:extLst>
                </p14:cNvPr>
                <p14:cNvContentPartPr/>
                <p14:nvPr/>
              </p14:nvContentPartPr>
              <p14:xfrm>
                <a:off x="5933109" y="908833"/>
                <a:ext cx="1984680" cy="103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40AD92F-69D4-FF69-4031-532970CA3E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15469" y="890833"/>
                  <a:ext cx="2020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7D9CA98-794B-4412-D35D-1D651559B94D}"/>
                    </a:ext>
                  </a:extLst>
                </p14:cNvPr>
                <p14:cNvContentPartPr/>
                <p14:nvPr/>
              </p14:nvContentPartPr>
              <p14:xfrm>
                <a:off x="4544589" y="1695433"/>
                <a:ext cx="3628800" cy="99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7D9CA98-794B-4412-D35D-1D651559B94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26949" y="1677793"/>
                  <a:ext cx="366444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47B24E8-0700-BA54-CE15-77DCE2898926}"/>
              </a:ext>
            </a:extLst>
          </p:cNvPr>
          <p:cNvGrpSpPr/>
          <p:nvPr/>
        </p:nvGrpSpPr>
        <p:grpSpPr>
          <a:xfrm>
            <a:off x="6158109" y="1983433"/>
            <a:ext cx="769320" cy="228600"/>
            <a:chOff x="6158109" y="1983433"/>
            <a:chExt cx="76932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68B2E7C-4442-7147-ED5A-CDDC015BBFA8}"/>
                    </a:ext>
                  </a:extLst>
                </p14:cNvPr>
                <p14:cNvContentPartPr/>
                <p14:nvPr/>
              </p14:nvContentPartPr>
              <p14:xfrm>
                <a:off x="6158109" y="1983433"/>
                <a:ext cx="264960" cy="228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68B2E7C-4442-7147-ED5A-CDDC015BBFA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40469" y="1965433"/>
                  <a:ext cx="3006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8B8952F-5B9A-FA7A-A8C1-F0A491A22FFA}"/>
                    </a:ext>
                  </a:extLst>
                </p14:cNvPr>
                <p14:cNvContentPartPr/>
                <p14:nvPr/>
              </p14:nvContentPartPr>
              <p14:xfrm>
                <a:off x="6576069" y="2007913"/>
                <a:ext cx="351360" cy="167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8B8952F-5B9A-FA7A-A8C1-F0A491A22FF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58429" y="1990273"/>
                  <a:ext cx="387000" cy="20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961337A-7F9A-D69B-CFAA-33FD2381D1BA}"/>
                  </a:ext>
                </a:extLst>
              </p14:cNvPr>
              <p14:cNvContentPartPr/>
              <p14:nvPr/>
            </p14:nvContentPartPr>
            <p14:xfrm>
              <a:off x="10167429" y="4456993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961337A-7F9A-D69B-CFAA-33FD2381D1B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161309" y="4450873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4863EDD6-5248-4AA3-D694-26F16BFA6860}"/>
              </a:ext>
            </a:extLst>
          </p:cNvPr>
          <p:cNvGrpSpPr/>
          <p:nvPr/>
        </p:nvGrpSpPr>
        <p:grpSpPr>
          <a:xfrm>
            <a:off x="5972349" y="1016473"/>
            <a:ext cx="4014720" cy="1304280"/>
            <a:chOff x="5972349" y="1016473"/>
            <a:chExt cx="4014720" cy="13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CAC5ED3-503C-D75F-8CAB-12910306736B}"/>
                    </a:ext>
                  </a:extLst>
                </p14:cNvPr>
                <p14:cNvContentPartPr/>
                <p14:nvPr/>
              </p14:nvContentPartPr>
              <p14:xfrm>
                <a:off x="5972349" y="1016473"/>
                <a:ext cx="1958400" cy="579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CAC5ED3-503C-D75F-8CAB-12910306736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66229" y="1010353"/>
                  <a:ext cx="197064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2D6036B-1160-E381-D3E2-E0A32AEDB54B}"/>
                    </a:ext>
                  </a:extLst>
                </p14:cNvPr>
                <p14:cNvContentPartPr/>
                <p14:nvPr/>
              </p14:nvContentPartPr>
              <p14:xfrm>
                <a:off x="7978989" y="1445233"/>
                <a:ext cx="1267560" cy="545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2D6036B-1160-E381-D3E2-E0A32AEDB54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72869" y="1439113"/>
                  <a:ext cx="127980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0A1AD1A-74C9-071C-EFD1-78EDD90635B8}"/>
                    </a:ext>
                  </a:extLst>
                </p14:cNvPr>
                <p14:cNvContentPartPr/>
                <p14:nvPr/>
              </p14:nvContentPartPr>
              <p14:xfrm>
                <a:off x="9430869" y="1976593"/>
                <a:ext cx="159840" cy="128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0A1AD1A-74C9-071C-EFD1-78EDD90635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24749" y="1970473"/>
                  <a:ext cx="172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49377BB-BD0E-3F53-C842-C69310BE3E4E}"/>
                    </a:ext>
                  </a:extLst>
                </p14:cNvPr>
                <p14:cNvContentPartPr/>
                <p14:nvPr/>
              </p14:nvContentPartPr>
              <p14:xfrm>
                <a:off x="9660909" y="1979473"/>
                <a:ext cx="61200" cy="78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49377BB-BD0E-3F53-C842-C69310BE3E4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54789" y="1973353"/>
                  <a:ext cx="734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D3B9391-632C-FC33-4908-E918D1E36719}"/>
                    </a:ext>
                  </a:extLst>
                </p14:cNvPr>
                <p14:cNvContentPartPr/>
                <p14:nvPr/>
              </p14:nvContentPartPr>
              <p14:xfrm>
                <a:off x="9791589" y="1982353"/>
                <a:ext cx="195480" cy="338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D3B9391-632C-FC33-4908-E918D1E3671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85469" y="1976233"/>
                  <a:ext cx="207720" cy="35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0EAC7D3-EB67-AABB-7826-1CF3BC8E4D53}"/>
                  </a:ext>
                </a:extLst>
              </p14:cNvPr>
              <p14:cNvContentPartPr/>
              <p14:nvPr/>
            </p14:nvContentPartPr>
            <p14:xfrm>
              <a:off x="8954589" y="3160633"/>
              <a:ext cx="2703600" cy="1373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0EAC7D3-EB67-AABB-7826-1CF3BC8E4D5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48469" y="3154513"/>
                <a:ext cx="2715840" cy="138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E8D6EA0B-FEF6-70CC-5786-9F022FA19D66}"/>
              </a:ext>
            </a:extLst>
          </p:cNvPr>
          <p:cNvGrpSpPr/>
          <p:nvPr/>
        </p:nvGrpSpPr>
        <p:grpSpPr>
          <a:xfrm>
            <a:off x="7813029" y="2307073"/>
            <a:ext cx="3846600" cy="3715560"/>
            <a:chOff x="7813029" y="2307073"/>
            <a:chExt cx="3846600" cy="37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E970754-A8B7-FB97-DE2E-687F6881478A}"/>
                    </a:ext>
                  </a:extLst>
                </p14:cNvPr>
                <p14:cNvContentPartPr/>
                <p14:nvPr/>
              </p14:nvContentPartPr>
              <p14:xfrm>
                <a:off x="9267069" y="3790993"/>
                <a:ext cx="60120" cy="1789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E970754-A8B7-FB97-DE2E-687F688147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60949" y="3784873"/>
                  <a:ext cx="72360" cy="180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6CA9894-CA20-5E42-F5F5-172FE17F834E}"/>
                    </a:ext>
                  </a:extLst>
                </p14:cNvPr>
                <p14:cNvContentPartPr/>
                <p14:nvPr/>
              </p14:nvContentPartPr>
              <p14:xfrm>
                <a:off x="7813029" y="4784953"/>
                <a:ext cx="3532680" cy="100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6CA9894-CA20-5E42-F5F5-172FE17F834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06909" y="4778833"/>
                  <a:ext cx="3544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A301311-0774-7770-9F1E-74DAACDF6F81}"/>
                    </a:ext>
                  </a:extLst>
                </p14:cNvPr>
                <p14:cNvContentPartPr/>
                <p14:nvPr/>
              </p14:nvContentPartPr>
              <p14:xfrm>
                <a:off x="11493309" y="4688473"/>
                <a:ext cx="166320" cy="212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A301311-0774-7770-9F1E-74DAACDF6F8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487189" y="4682353"/>
                  <a:ext cx="1785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E84312F-CA80-4A24-B20D-B3E68948C739}"/>
                    </a:ext>
                  </a:extLst>
                </p14:cNvPr>
                <p14:cNvContentPartPr/>
                <p14:nvPr/>
              </p14:nvContentPartPr>
              <p14:xfrm>
                <a:off x="11457309" y="4718713"/>
                <a:ext cx="199440" cy="15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E84312F-CA80-4A24-B20D-B3E68948C73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451189" y="4712593"/>
                  <a:ext cx="2116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1A4D264-359B-4E2E-F18D-2CB827A765A7}"/>
                    </a:ext>
                  </a:extLst>
                </p14:cNvPr>
                <p14:cNvContentPartPr/>
                <p14:nvPr/>
              </p14:nvContentPartPr>
              <p14:xfrm>
                <a:off x="9203709" y="3186553"/>
                <a:ext cx="219960" cy="450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1A4D264-359B-4E2E-F18D-2CB827A765A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97589" y="3180433"/>
                  <a:ext cx="23220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A83FB28-4E8B-73A5-F2AB-AD0AD9629E94}"/>
                    </a:ext>
                  </a:extLst>
                </p14:cNvPr>
                <p14:cNvContentPartPr/>
                <p14:nvPr/>
              </p14:nvContentPartPr>
              <p14:xfrm>
                <a:off x="9145749" y="3434953"/>
                <a:ext cx="192960" cy="51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A83FB28-4E8B-73A5-F2AB-AD0AD9629E9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39629" y="3428833"/>
                  <a:ext cx="2052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31B49CA-797E-E106-66AA-94B3103D704E}"/>
                    </a:ext>
                  </a:extLst>
                </p14:cNvPr>
                <p14:cNvContentPartPr/>
                <p14:nvPr/>
              </p14:nvContentPartPr>
              <p14:xfrm>
                <a:off x="9510069" y="3237673"/>
                <a:ext cx="85680" cy="283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31B49CA-797E-E106-66AA-94B3103D704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03949" y="3231553"/>
                  <a:ext cx="979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837746E-57B2-18DE-206A-A9280EF216CF}"/>
                    </a:ext>
                  </a:extLst>
                </p14:cNvPr>
                <p14:cNvContentPartPr/>
                <p14:nvPr/>
              </p14:nvContentPartPr>
              <p14:xfrm>
                <a:off x="9663429" y="3348193"/>
                <a:ext cx="146160" cy="39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837746E-57B2-18DE-206A-A9280EF216C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657309" y="3342073"/>
                  <a:ext cx="158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1A535A3-5348-A29D-F314-D18154F23285}"/>
                    </a:ext>
                  </a:extLst>
                </p14:cNvPr>
                <p14:cNvContentPartPr/>
                <p14:nvPr/>
              </p14:nvContentPartPr>
              <p14:xfrm>
                <a:off x="9633189" y="3288073"/>
                <a:ext cx="165600" cy="119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1A535A3-5348-A29D-F314-D18154F2328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27069" y="3281953"/>
                  <a:ext cx="1778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0D99D03-EB57-A061-2367-87DAF3CC71AC}"/>
                    </a:ext>
                  </a:extLst>
                </p14:cNvPr>
                <p14:cNvContentPartPr/>
                <p14:nvPr/>
              </p14:nvContentPartPr>
              <p14:xfrm>
                <a:off x="9754149" y="3142993"/>
                <a:ext cx="180000" cy="388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0D99D03-EB57-A061-2367-87DAF3CC71A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48029" y="3136873"/>
                  <a:ext cx="19224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4783D6E-B668-615C-6455-EF60BD66BC6D}"/>
                    </a:ext>
                  </a:extLst>
                </p14:cNvPr>
                <p14:cNvContentPartPr/>
                <p14:nvPr/>
              </p14:nvContentPartPr>
              <p14:xfrm>
                <a:off x="10817589" y="3436033"/>
                <a:ext cx="65160" cy="599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4783D6E-B668-615C-6455-EF60BD66BC6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811469" y="3429913"/>
                  <a:ext cx="7740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B61FD55-BB85-B06B-B657-DE7018CD1543}"/>
                    </a:ext>
                  </a:extLst>
                </p14:cNvPr>
                <p14:cNvContentPartPr/>
                <p14:nvPr/>
              </p14:nvContentPartPr>
              <p14:xfrm>
                <a:off x="10729029" y="2782993"/>
                <a:ext cx="102240" cy="200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B61FD55-BB85-B06B-B657-DE7018CD154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722909" y="2776873"/>
                  <a:ext cx="1144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B13B113-198A-AC58-9016-8E62F989E92D}"/>
                    </a:ext>
                  </a:extLst>
                </p14:cNvPr>
                <p14:cNvContentPartPr/>
                <p14:nvPr/>
              </p14:nvContentPartPr>
              <p14:xfrm>
                <a:off x="10881669" y="2708833"/>
                <a:ext cx="56520" cy="117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B13B113-198A-AC58-9016-8E62F989E92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875549" y="2702713"/>
                  <a:ext cx="687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C32A010-9867-834B-F1D0-F75B232E8080}"/>
                    </a:ext>
                  </a:extLst>
                </p14:cNvPr>
                <p14:cNvContentPartPr/>
                <p14:nvPr/>
              </p14:nvContentPartPr>
              <p14:xfrm>
                <a:off x="10996869" y="2638273"/>
                <a:ext cx="114120" cy="338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C32A010-9867-834B-F1D0-F75B232E808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990749" y="2632153"/>
                  <a:ext cx="1263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E8EFDE1-73AD-44A1-7599-46E2BB549183}"/>
                    </a:ext>
                  </a:extLst>
                </p14:cNvPr>
                <p14:cNvContentPartPr/>
                <p14:nvPr/>
              </p14:nvContentPartPr>
              <p14:xfrm>
                <a:off x="11130429" y="2447833"/>
                <a:ext cx="117720" cy="164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E8EFDE1-73AD-44A1-7599-46E2BB54918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124309" y="2441713"/>
                  <a:ext cx="129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CF3AB7C-D123-A873-B183-C4395A2F4AB3}"/>
                    </a:ext>
                  </a:extLst>
                </p14:cNvPr>
                <p14:cNvContentPartPr/>
                <p14:nvPr/>
              </p14:nvContentPartPr>
              <p14:xfrm>
                <a:off x="11289549" y="2307073"/>
                <a:ext cx="120600" cy="196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CF3AB7C-D123-A873-B183-C4395A2F4AB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283429" y="2300953"/>
                  <a:ext cx="1328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9FA90E7-AE65-FEAE-2182-629C42841F72}"/>
                    </a:ext>
                  </a:extLst>
                </p14:cNvPr>
                <p14:cNvContentPartPr/>
                <p14:nvPr/>
              </p14:nvContentPartPr>
              <p14:xfrm>
                <a:off x="9265269" y="6001033"/>
                <a:ext cx="10080" cy="21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9FA90E7-AE65-FEAE-2182-629C42841F7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259149" y="5994913"/>
                  <a:ext cx="22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773F2A8-0662-C5BA-DAEA-73D4E976FB35}"/>
                    </a:ext>
                  </a:extLst>
                </p14:cNvPr>
                <p14:cNvContentPartPr/>
                <p14:nvPr/>
              </p14:nvContentPartPr>
              <p14:xfrm>
                <a:off x="9339429" y="5807353"/>
                <a:ext cx="27000" cy="47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773F2A8-0662-C5BA-DAEA-73D4E976FB3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333309" y="5801233"/>
                  <a:ext cx="392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E58D1AD-DE0B-4CD2-5C5E-E085E9BC356C}"/>
                    </a:ext>
                  </a:extLst>
                </p14:cNvPr>
                <p14:cNvContentPartPr/>
                <p14:nvPr/>
              </p14:nvContentPartPr>
              <p14:xfrm>
                <a:off x="9500349" y="5371753"/>
                <a:ext cx="229680" cy="235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E58D1AD-DE0B-4CD2-5C5E-E085E9BC356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94229" y="5365633"/>
                  <a:ext cx="2419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4D6ED28-288B-8437-E5C4-51EA13669421}"/>
                    </a:ext>
                  </a:extLst>
                </p14:cNvPr>
                <p14:cNvContentPartPr/>
                <p14:nvPr/>
              </p14:nvContentPartPr>
              <p14:xfrm>
                <a:off x="9952149" y="5144953"/>
                <a:ext cx="361440" cy="95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4D6ED28-288B-8437-E5C4-51EA1366942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946029" y="5138833"/>
                  <a:ext cx="3736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4D77EF2-DCFB-AA6C-2427-D97838BB52E1}"/>
                    </a:ext>
                  </a:extLst>
                </p14:cNvPr>
                <p14:cNvContentPartPr/>
                <p14:nvPr/>
              </p14:nvContentPartPr>
              <p14:xfrm>
                <a:off x="10526349" y="5154313"/>
                <a:ext cx="317880" cy="135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4D77EF2-DCFB-AA6C-2427-D97838BB52E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520229" y="5148193"/>
                  <a:ext cx="330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E6DDCE2-6B96-ADE7-95B9-24FCAC2319C7}"/>
                    </a:ext>
                  </a:extLst>
                </p14:cNvPr>
                <p14:cNvContentPartPr/>
                <p14:nvPr/>
              </p14:nvContentPartPr>
              <p14:xfrm>
                <a:off x="11009829" y="5380393"/>
                <a:ext cx="212760" cy="349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E6DDCE2-6B96-ADE7-95B9-24FCAC2319C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003709" y="5374273"/>
                  <a:ext cx="2250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9257ABF-DF92-6F49-8651-B3E31F218E7F}"/>
                    </a:ext>
                  </a:extLst>
                </p14:cNvPr>
                <p14:cNvContentPartPr/>
                <p14:nvPr/>
              </p14:nvContentPartPr>
              <p14:xfrm>
                <a:off x="11252469" y="5976913"/>
                <a:ext cx="7200" cy="28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9257ABF-DF92-6F49-8651-B3E31F218E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246349" y="5970793"/>
                  <a:ext cx="194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B17E83C-49C4-1A7D-1EFE-732DA4BEF3F7}"/>
                    </a:ext>
                  </a:extLst>
                </p14:cNvPr>
                <p14:cNvContentPartPr/>
                <p14:nvPr/>
              </p14:nvContentPartPr>
              <p14:xfrm>
                <a:off x="10937829" y="3187273"/>
                <a:ext cx="384480" cy="2018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B17E83C-49C4-1A7D-1EFE-732DA4BEF3F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931709" y="3181153"/>
                  <a:ext cx="396720" cy="203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DF84CA9-9D92-B858-C82F-13631F3D4B5A}"/>
              </a:ext>
            </a:extLst>
          </p:cNvPr>
          <p:cNvGrpSpPr/>
          <p:nvPr/>
        </p:nvGrpSpPr>
        <p:grpSpPr>
          <a:xfrm>
            <a:off x="2718669" y="2888113"/>
            <a:ext cx="268920" cy="400680"/>
            <a:chOff x="2718669" y="2888113"/>
            <a:chExt cx="26892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B0FC8CF-A4E3-8218-1A67-D13C46AE7F64}"/>
                    </a:ext>
                  </a:extLst>
                </p14:cNvPr>
                <p14:cNvContentPartPr/>
                <p14:nvPr/>
              </p14:nvContentPartPr>
              <p14:xfrm>
                <a:off x="2751429" y="2888113"/>
                <a:ext cx="236160" cy="383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B0FC8CF-A4E3-8218-1A67-D13C46AE7F6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45309" y="2881993"/>
                  <a:ext cx="2484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AC09CA2-7290-A137-E945-DB3C8B43CFA6}"/>
                    </a:ext>
                  </a:extLst>
                </p14:cNvPr>
                <p14:cNvContentPartPr/>
                <p14:nvPr/>
              </p14:nvContentPartPr>
              <p14:xfrm>
                <a:off x="2718669" y="3202393"/>
                <a:ext cx="115200" cy="86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AC09CA2-7290-A137-E945-DB3C8B43CFA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12549" y="3196273"/>
                  <a:ext cx="12744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44D96CA-3D6D-9B3F-5447-F9A52AC62192}"/>
              </a:ext>
            </a:extLst>
          </p:cNvPr>
          <p:cNvGrpSpPr/>
          <p:nvPr/>
        </p:nvGrpSpPr>
        <p:grpSpPr>
          <a:xfrm>
            <a:off x="136749" y="1525153"/>
            <a:ext cx="576000" cy="5135760"/>
            <a:chOff x="136749" y="1525153"/>
            <a:chExt cx="576000" cy="513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66EEC72-DB60-4A85-74AF-9287E144737E}"/>
                    </a:ext>
                  </a:extLst>
                </p14:cNvPr>
                <p14:cNvContentPartPr/>
                <p14:nvPr/>
              </p14:nvContentPartPr>
              <p14:xfrm>
                <a:off x="327909" y="1525153"/>
                <a:ext cx="340560" cy="1949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66EEC72-DB60-4A85-74AF-9287E144737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1789" y="1519033"/>
                  <a:ext cx="352800" cy="19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BD52C7B-6D53-844D-364D-D9B0373DC1C6}"/>
                    </a:ext>
                  </a:extLst>
                </p14:cNvPr>
                <p14:cNvContentPartPr/>
                <p14:nvPr/>
              </p14:nvContentPartPr>
              <p14:xfrm>
                <a:off x="645069" y="3465553"/>
                <a:ext cx="67680" cy="87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BD52C7B-6D53-844D-364D-D9B0373DC1C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38949" y="3459433"/>
                  <a:ext cx="799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D8B30DF-9AA2-4D03-6D4E-429A6374FE74}"/>
                    </a:ext>
                  </a:extLst>
                </p14:cNvPr>
                <p14:cNvContentPartPr/>
                <p14:nvPr/>
              </p14:nvContentPartPr>
              <p14:xfrm>
                <a:off x="641829" y="3536473"/>
                <a:ext cx="9360" cy="2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D8B30DF-9AA2-4D03-6D4E-429A6374FE7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35709" y="3530353"/>
                  <a:ext cx="216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8BADE43-E58E-B60D-2D10-744A7CBFDF83}"/>
                    </a:ext>
                  </a:extLst>
                </p14:cNvPr>
                <p14:cNvContentPartPr/>
                <p14:nvPr/>
              </p14:nvContentPartPr>
              <p14:xfrm>
                <a:off x="581349" y="3501193"/>
                <a:ext cx="10080" cy="4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8BADE43-E58E-B60D-2D10-744A7CBFDF8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5229" y="3495073"/>
                  <a:ext cx="22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3F8D8D5-F666-97C1-A977-2F6B3E6F006E}"/>
                    </a:ext>
                  </a:extLst>
                </p14:cNvPr>
                <p14:cNvContentPartPr/>
                <p14:nvPr/>
              </p14:nvContentPartPr>
              <p14:xfrm>
                <a:off x="334029" y="3488953"/>
                <a:ext cx="193680" cy="166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3F8D8D5-F666-97C1-A977-2F6B3E6F006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7909" y="3482833"/>
                  <a:ext cx="205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99DC903-9A33-D91B-AADE-4B378B612571}"/>
                    </a:ext>
                  </a:extLst>
                </p14:cNvPr>
                <p14:cNvContentPartPr/>
                <p14:nvPr/>
              </p14:nvContentPartPr>
              <p14:xfrm>
                <a:off x="195429" y="3806833"/>
                <a:ext cx="63360" cy="164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99DC903-9A33-D91B-AADE-4B378B61257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89309" y="3800713"/>
                  <a:ext cx="75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E9964AF-0B08-E37C-4CA7-5788CC75F8CF}"/>
                    </a:ext>
                  </a:extLst>
                </p14:cNvPr>
                <p14:cNvContentPartPr/>
                <p14:nvPr/>
              </p14:nvContentPartPr>
              <p14:xfrm>
                <a:off x="136749" y="4105273"/>
                <a:ext cx="33120" cy="301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E9964AF-0B08-E37C-4CA7-5788CC75F8C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30629" y="4099153"/>
                  <a:ext cx="453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FD1B81A-1F59-44B5-864B-2314EF759C4E}"/>
                    </a:ext>
                  </a:extLst>
                </p14:cNvPr>
                <p14:cNvContentPartPr/>
                <p14:nvPr/>
              </p14:nvContentPartPr>
              <p14:xfrm>
                <a:off x="156909" y="4468513"/>
                <a:ext cx="20520" cy="124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FD1B81A-1F59-44B5-864B-2314EF759C4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0789" y="4462393"/>
                  <a:ext cx="327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3C8F2A6-3B77-7906-C37A-D031AB617810}"/>
                    </a:ext>
                  </a:extLst>
                </p14:cNvPr>
                <p14:cNvContentPartPr/>
                <p14:nvPr/>
              </p14:nvContentPartPr>
              <p14:xfrm>
                <a:off x="181029" y="4647433"/>
                <a:ext cx="181080" cy="336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3C8F2A6-3B77-7906-C37A-D031AB61781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74909" y="4641313"/>
                  <a:ext cx="1933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17B9141-A4E0-6FA1-BB09-40B992B08D5E}"/>
                    </a:ext>
                  </a:extLst>
                </p14:cNvPr>
                <p14:cNvContentPartPr/>
                <p14:nvPr/>
              </p14:nvContentPartPr>
              <p14:xfrm>
                <a:off x="436989" y="5097793"/>
                <a:ext cx="44280" cy="53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17B9141-A4E0-6FA1-BB09-40B992B08D5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30869" y="5091673"/>
                  <a:ext cx="565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C379608-4B63-567C-B907-FE871B565D7C}"/>
                    </a:ext>
                  </a:extLst>
                </p14:cNvPr>
                <p14:cNvContentPartPr/>
                <p14:nvPr/>
              </p14:nvContentPartPr>
              <p14:xfrm>
                <a:off x="249789" y="5238913"/>
                <a:ext cx="324000" cy="1422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C379608-4B63-567C-B907-FE871B565D7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43669" y="5232793"/>
                  <a:ext cx="336240" cy="143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6537C27-3D54-2763-4656-8B52E8C367E2}"/>
                  </a:ext>
                </a:extLst>
              </p14:cNvPr>
              <p14:cNvContentPartPr/>
              <p14:nvPr/>
            </p14:nvContentPartPr>
            <p14:xfrm>
              <a:off x="1921355" y="2864259"/>
              <a:ext cx="142560" cy="4107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6537C27-3D54-2763-4656-8B52E8C367E2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903355" y="2846259"/>
                <a:ext cx="17820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549750A-4930-1A46-3827-DB160DE840AD}"/>
                  </a:ext>
                </a:extLst>
              </p14:cNvPr>
              <p14:cNvContentPartPr/>
              <p14:nvPr/>
            </p14:nvContentPartPr>
            <p14:xfrm>
              <a:off x="8841189" y="3153793"/>
              <a:ext cx="245160" cy="494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549750A-4930-1A46-3827-DB160DE840A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823549" y="3136153"/>
                <a:ext cx="28080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910B2AE-C7DF-BE16-DB9D-B9B49EC6D838}"/>
                  </a:ext>
                </a:extLst>
              </p14:cNvPr>
              <p14:cNvContentPartPr/>
              <p14:nvPr/>
            </p14:nvContentPartPr>
            <p14:xfrm>
              <a:off x="457509" y="3252433"/>
              <a:ext cx="355680" cy="1098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910B2AE-C7DF-BE16-DB9D-B9B49EC6D83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39509" y="3234793"/>
                <a:ext cx="391320" cy="1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44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8625-74BB-217D-9877-22786DE2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BBAD-E1F5-05A9-5B38-E6D32900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9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D210-A480-877C-AABD-BFEA72FD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 09-11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D37A4-C6AC-C3FF-6BFE-4709ABB8C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If, While, Lists</a:t>
            </a:r>
          </a:p>
          <a:p>
            <a:r>
              <a:rPr lang="en-US" dirty="0"/>
              <a:t>Numerical Motion Simulations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DA0A41-2BD5-EBA8-99FA-70385430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73" y="3083922"/>
            <a:ext cx="5569883" cy="340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1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FE56EF4DFB8148900EB601D6BFDBA3" ma:contentTypeVersion="11" ma:contentTypeDescription="Create a new document." ma:contentTypeScope="" ma:versionID="73856aa9eb5f759e61f72c7040e51a1d">
  <xsd:schema xmlns:xsd="http://www.w3.org/2001/XMLSchema" xmlns:xs="http://www.w3.org/2001/XMLSchema" xmlns:p="http://schemas.microsoft.com/office/2006/metadata/properties" xmlns:ns2="3832e53c-232c-4ca9-a8f3-047141a001f5" xmlns:ns3="29397454-7076-4020-8c50-7db447b39481" targetNamespace="http://schemas.microsoft.com/office/2006/metadata/properties" ma:root="true" ma:fieldsID="ffce61d78acd224235309f1e07e60760" ns2:_="" ns3:_="">
    <xsd:import namespace="3832e53c-232c-4ca9-a8f3-047141a001f5"/>
    <xsd:import namespace="29397454-7076-4020-8c50-7db447b394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32e53c-232c-4ca9-a8f3-047141a001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95a9afa-61c7-4e96-8bec-901bd18877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397454-7076-4020-8c50-7db447b3948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1d6872f-3d6c-4b90-a583-5f179b24eb23}" ma:internalName="TaxCatchAll" ma:showField="CatchAllData" ma:web="29397454-7076-4020-8c50-7db447b394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9397454-7076-4020-8c50-7db447b39481" xsi:nil="true"/>
    <lcf76f155ced4ddcb4097134ff3c332f xmlns="3832e53c-232c-4ca9-a8f3-047141a001f5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1A9E64-D6A5-44B7-B68D-77F8F9EF99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32e53c-232c-4ca9-a8f3-047141a001f5"/>
    <ds:schemaRef ds:uri="29397454-7076-4020-8c50-7db447b394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F69CBE-F331-4E50-95A6-D80D90047367}">
  <ds:schemaRefs>
    <ds:schemaRef ds:uri="http://schemas.microsoft.com/office/2006/metadata/properties"/>
    <ds:schemaRef ds:uri="http://schemas.microsoft.com/office/infopath/2007/PartnerControls"/>
    <ds:schemaRef ds:uri="29397454-7076-4020-8c50-7db447b39481"/>
    <ds:schemaRef ds:uri="3832e53c-232c-4ca9-a8f3-047141a001f5"/>
  </ds:schemaRefs>
</ds:datastoreItem>
</file>

<file path=customXml/itemProps3.xml><?xml version="1.0" encoding="utf-8"?>
<ds:datastoreItem xmlns:ds="http://schemas.openxmlformats.org/officeDocument/2006/customXml" ds:itemID="{57C7D429-51CF-4B01-9151-3A2CBBD9B9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578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09-09  Python code syntax  highlights</vt:lpstr>
      <vt:lpstr>PowerPoint Presentation</vt:lpstr>
      <vt:lpstr>PowerPoint Presentation</vt:lpstr>
      <vt:lpstr>Is there anything wrong with this?</vt:lpstr>
      <vt:lpstr>Math…</vt:lpstr>
      <vt:lpstr>Every variable has built-in properties/functions (via tab)</vt:lpstr>
      <vt:lpstr>If and While</vt:lpstr>
      <vt:lpstr>PowerPoint Presentation</vt:lpstr>
      <vt:lpstr>Wednesday 09-11</vt:lpstr>
      <vt:lpstr>If and While</vt:lpstr>
      <vt:lpstr>Lists and arrays</vt:lpstr>
      <vt:lpstr>For (each) loops – iterate over counter or list</vt:lpstr>
      <vt:lpstr>Plotting/Graphing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Moore, Nathan T</dc:creator>
  <cp:lastModifiedBy>Moore, Nathan T</cp:lastModifiedBy>
  <cp:revision>107</cp:revision>
  <dcterms:created xsi:type="dcterms:W3CDTF">2024-09-05T01:34:57Z</dcterms:created>
  <dcterms:modified xsi:type="dcterms:W3CDTF">2024-09-11T18:29:08Z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0x01010093FE56EF4DFB8148900EB601D6BFDBA3</vt:lpwstr>
  </property>
  <property fmtid="{D5CDD505-2E9C-101B-9397-08002B2CF9AE}" pid="3" name="MediaServiceImageTags">
    <vt:lpwstr/>
  </property>
</Properties>
</file>