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9"/>
  </p:notesMasterIdLst>
  <p:sldIdLst>
    <p:sldId id="256"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7A5F1-7103-41E5-8B16-7885501C3C52}" v="95" dt="2024-09-11T18:51:14.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p:scale>
          <a:sx n="79" d="100"/>
          <a:sy n="79" d="100"/>
        </p:scale>
        <p:origin x="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Nathan T" userId="887a1a5b-96ad-4875-9623-d40f689bbd86" providerId="ADAL" clId="{4887A5F1-7103-41E5-8B16-7885501C3C52}"/>
    <pc:docChg chg="addSld modSld">
      <pc:chgData name="Moore, Nathan T" userId="887a1a5b-96ad-4875-9623-d40f689bbd86" providerId="ADAL" clId="{4887A5F1-7103-41E5-8B16-7885501C3C52}" dt="2024-09-11T18:51:14.046" v="367"/>
      <pc:docMkLst>
        <pc:docMk/>
      </pc:docMkLst>
      <pc:sldChg chg="addSp modSp mod">
        <pc:chgData name="Moore, Nathan T" userId="887a1a5b-96ad-4875-9623-d40f689bbd86" providerId="ADAL" clId="{4887A5F1-7103-41E5-8B16-7885501C3C52}" dt="2024-09-11T18:34:29.454" v="23"/>
        <pc:sldMkLst>
          <pc:docMk/>
          <pc:sldMk cId="2768085732" sldId="258"/>
        </pc:sldMkLst>
        <pc:grpChg chg="mod">
          <ac:chgData name="Moore, Nathan T" userId="887a1a5b-96ad-4875-9623-d40f689bbd86" providerId="ADAL" clId="{4887A5F1-7103-41E5-8B16-7885501C3C52}" dt="2024-09-11T18:33:53.299" v="7"/>
          <ac:grpSpMkLst>
            <pc:docMk/>
            <pc:sldMk cId="2768085732" sldId="258"/>
            <ac:grpSpMk id="10" creationId="{720BC0FF-CFB9-121D-BE31-C31FE8F8FD28}"/>
          </ac:grpSpMkLst>
        </pc:grpChg>
        <pc:grpChg chg="mod">
          <ac:chgData name="Moore, Nathan T" userId="887a1a5b-96ad-4875-9623-d40f689bbd86" providerId="ADAL" clId="{4887A5F1-7103-41E5-8B16-7885501C3C52}" dt="2024-09-11T18:34:07.204" v="14"/>
          <ac:grpSpMkLst>
            <pc:docMk/>
            <pc:sldMk cId="2768085732" sldId="258"/>
            <ac:grpSpMk id="17" creationId="{8ED931D6-10BD-643B-6255-FB189D06790C}"/>
          </ac:grpSpMkLst>
        </pc:grpChg>
        <pc:grpChg chg="mod">
          <ac:chgData name="Moore, Nathan T" userId="887a1a5b-96ad-4875-9623-d40f689bbd86" providerId="ADAL" clId="{4887A5F1-7103-41E5-8B16-7885501C3C52}" dt="2024-09-11T18:34:29.454" v="23"/>
          <ac:grpSpMkLst>
            <pc:docMk/>
            <pc:sldMk cId="2768085732" sldId="258"/>
            <ac:grpSpMk id="26" creationId="{1AC5238C-0166-AEB8-C9C0-76F8F6967041}"/>
          </ac:grpSpMkLst>
        </pc:grpChg>
        <pc:grpChg chg="mod">
          <ac:chgData name="Moore, Nathan T" userId="887a1a5b-96ad-4875-9623-d40f689bbd86" providerId="ADAL" clId="{4887A5F1-7103-41E5-8B16-7885501C3C52}" dt="2024-09-11T18:34:29.454" v="23"/>
          <ac:grpSpMkLst>
            <pc:docMk/>
            <pc:sldMk cId="2768085732" sldId="258"/>
            <ac:grpSpMk id="27" creationId="{8D4D5251-1C10-0F3A-BB53-F66E6A72A7BB}"/>
          </ac:grpSpMkLst>
        </pc:grpChg>
        <pc:inkChg chg="add">
          <ac:chgData name="Moore, Nathan T" userId="887a1a5b-96ad-4875-9623-d40f689bbd86" providerId="ADAL" clId="{4887A5F1-7103-41E5-8B16-7885501C3C52}" dt="2024-09-11T18:33:19.010" v="0" actId="9405"/>
          <ac:inkMkLst>
            <pc:docMk/>
            <pc:sldMk cId="2768085732" sldId="258"/>
            <ac:inkMk id="3" creationId="{B24BBC80-8459-874A-D25A-49141F89C9F1}"/>
          </ac:inkMkLst>
        </pc:inkChg>
        <pc:inkChg chg="add mod">
          <ac:chgData name="Moore, Nathan T" userId="887a1a5b-96ad-4875-9623-d40f689bbd86" providerId="ADAL" clId="{4887A5F1-7103-41E5-8B16-7885501C3C52}" dt="2024-09-11T18:33:53.299" v="7"/>
          <ac:inkMkLst>
            <pc:docMk/>
            <pc:sldMk cId="2768085732" sldId="258"/>
            <ac:inkMk id="4" creationId="{61F4ABF0-86A9-BE4D-FEAD-64E9E4861AB8}"/>
          </ac:inkMkLst>
        </pc:inkChg>
        <pc:inkChg chg="add mod">
          <ac:chgData name="Moore, Nathan T" userId="887a1a5b-96ad-4875-9623-d40f689bbd86" providerId="ADAL" clId="{4887A5F1-7103-41E5-8B16-7885501C3C52}" dt="2024-09-11T18:33:53.299" v="7"/>
          <ac:inkMkLst>
            <pc:docMk/>
            <pc:sldMk cId="2768085732" sldId="258"/>
            <ac:inkMk id="5" creationId="{BE9E9AAE-188D-C47D-2DB8-B96D282C31E9}"/>
          </ac:inkMkLst>
        </pc:inkChg>
        <pc:inkChg chg="add mod">
          <ac:chgData name="Moore, Nathan T" userId="887a1a5b-96ad-4875-9623-d40f689bbd86" providerId="ADAL" clId="{4887A5F1-7103-41E5-8B16-7885501C3C52}" dt="2024-09-11T18:33:53.299" v="7"/>
          <ac:inkMkLst>
            <pc:docMk/>
            <pc:sldMk cId="2768085732" sldId="258"/>
            <ac:inkMk id="6" creationId="{D7CEE15D-7074-A28E-F20A-605349F3CD5B}"/>
          </ac:inkMkLst>
        </pc:inkChg>
        <pc:inkChg chg="add mod">
          <ac:chgData name="Moore, Nathan T" userId="887a1a5b-96ad-4875-9623-d40f689bbd86" providerId="ADAL" clId="{4887A5F1-7103-41E5-8B16-7885501C3C52}" dt="2024-09-11T18:33:53.299" v="7"/>
          <ac:inkMkLst>
            <pc:docMk/>
            <pc:sldMk cId="2768085732" sldId="258"/>
            <ac:inkMk id="7" creationId="{F0097997-99B7-DE15-3788-7CABF3CEF531}"/>
          </ac:inkMkLst>
        </pc:inkChg>
        <pc:inkChg chg="add mod">
          <ac:chgData name="Moore, Nathan T" userId="887a1a5b-96ad-4875-9623-d40f689bbd86" providerId="ADAL" clId="{4887A5F1-7103-41E5-8B16-7885501C3C52}" dt="2024-09-11T18:33:53.299" v="7"/>
          <ac:inkMkLst>
            <pc:docMk/>
            <pc:sldMk cId="2768085732" sldId="258"/>
            <ac:inkMk id="8" creationId="{15CE8060-88B8-A9A2-E59A-AC37D5B9B1EC}"/>
          </ac:inkMkLst>
        </pc:inkChg>
        <pc:inkChg chg="add mod">
          <ac:chgData name="Moore, Nathan T" userId="887a1a5b-96ad-4875-9623-d40f689bbd86" providerId="ADAL" clId="{4887A5F1-7103-41E5-8B16-7885501C3C52}" dt="2024-09-11T18:33:53.299" v="7"/>
          <ac:inkMkLst>
            <pc:docMk/>
            <pc:sldMk cId="2768085732" sldId="258"/>
            <ac:inkMk id="9" creationId="{F8473700-F997-3BAA-368F-8B3F831E8B11}"/>
          </ac:inkMkLst>
        </pc:inkChg>
        <pc:inkChg chg="add mod">
          <ac:chgData name="Moore, Nathan T" userId="887a1a5b-96ad-4875-9623-d40f689bbd86" providerId="ADAL" clId="{4887A5F1-7103-41E5-8B16-7885501C3C52}" dt="2024-09-11T18:34:07.204" v="14"/>
          <ac:inkMkLst>
            <pc:docMk/>
            <pc:sldMk cId="2768085732" sldId="258"/>
            <ac:inkMk id="11" creationId="{AA971ACE-1FCF-597F-E7B7-A29698D2B33D}"/>
          </ac:inkMkLst>
        </pc:inkChg>
        <pc:inkChg chg="add mod">
          <ac:chgData name="Moore, Nathan T" userId="887a1a5b-96ad-4875-9623-d40f689bbd86" providerId="ADAL" clId="{4887A5F1-7103-41E5-8B16-7885501C3C52}" dt="2024-09-11T18:34:07.204" v="14"/>
          <ac:inkMkLst>
            <pc:docMk/>
            <pc:sldMk cId="2768085732" sldId="258"/>
            <ac:inkMk id="12" creationId="{C4918D3C-908C-1469-ED5B-AEC77C767B85}"/>
          </ac:inkMkLst>
        </pc:inkChg>
        <pc:inkChg chg="add mod">
          <ac:chgData name="Moore, Nathan T" userId="887a1a5b-96ad-4875-9623-d40f689bbd86" providerId="ADAL" clId="{4887A5F1-7103-41E5-8B16-7885501C3C52}" dt="2024-09-11T18:34:07.204" v="14"/>
          <ac:inkMkLst>
            <pc:docMk/>
            <pc:sldMk cId="2768085732" sldId="258"/>
            <ac:inkMk id="13" creationId="{DDCDED15-B7A4-1DDE-9E42-4F060CAA9B17}"/>
          </ac:inkMkLst>
        </pc:inkChg>
        <pc:inkChg chg="add mod">
          <ac:chgData name="Moore, Nathan T" userId="887a1a5b-96ad-4875-9623-d40f689bbd86" providerId="ADAL" clId="{4887A5F1-7103-41E5-8B16-7885501C3C52}" dt="2024-09-11T18:34:07.204" v="14"/>
          <ac:inkMkLst>
            <pc:docMk/>
            <pc:sldMk cId="2768085732" sldId="258"/>
            <ac:inkMk id="14" creationId="{948499E4-BE46-5AE6-133F-7860BC52C047}"/>
          </ac:inkMkLst>
        </pc:inkChg>
        <pc:inkChg chg="add mod">
          <ac:chgData name="Moore, Nathan T" userId="887a1a5b-96ad-4875-9623-d40f689bbd86" providerId="ADAL" clId="{4887A5F1-7103-41E5-8B16-7885501C3C52}" dt="2024-09-11T18:34:07.204" v="14"/>
          <ac:inkMkLst>
            <pc:docMk/>
            <pc:sldMk cId="2768085732" sldId="258"/>
            <ac:inkMk id="15" creationId="{6DE90240-35AC-3CF8-1BA3-BE9835E32778}"/>
          </ac:inkMkLst>
        </pc:inkChg>
        <pc:inkChg chg="add mod">
          <ac:chgData name="Moore, Nathan T" userId="887a1a5b-96ad-4875-9623-d40f689bbd86" providerId="ADAL" clId="{4887A5F1-7103-41E5-8B16-7885501C3C52}" dt="2024-09-11T18:34:07.204" v="14"/>
          <ac:inkMkLst>
            <pc:docMk/>
            <pc:sldMk cId="2768085732" sldId="258"/>
            <ac:inkMk id="16" creationId="{4CABDD5A-84FA-DB11-64F9-D5A343F38EAF}"/>
          </ac:inkMkLst>
        </pc:inkChg>
        <pc:inkChg chg="add">
          <ac:chgData name="Moore, Nathan T" userId="887a1a5b-96ad-4875-9623-d40f689bbd86" providerId="ADAL" clId="{4887A5F1-7103-41E5-8B16-7885501C3C52}" dt="2024-09-11T18:34:20.404" v="15" actId="9405"/>
          <ac:inkMkLst>
            <pc:docMk/>
            <pc:sldMk cId="2768085732" sldId="258"/>
            <ac:inkMk id="18" creationId="{F0FAFBE4-6816-F84B-1441-4C87A9D7D2E8}"/>
          </ac:inkMkLst>
        </pc:inkChg>
        <pc:inkChg chg="add mod">
          <ac:chgData name="Moore, Nathan T" userId="887a1a5b-96ad-4875-9623-d40f689bbd86" providerId="ADAL" clId="{4887A5F1-7103-41E5-8B16-7885501C3C52}" dt="2024-09-11T18:34:29.454" v="23"/>
          <ac:inkMkLst>
            <pc:docMk/>
            <pc:sldMk cId="2768085732" sldId="258"/>
            <ac:inkMk id="19" creationId="{4A896ABA-93A5-FD34-C321-CD13E510F74D}"/>
          </ac:inkMkLst>
        </pc:inkChg>
        <pc:inkChg chg="add mod">
          <ac:chgData name="Moore, Nathan T" userId="887a1a5b-96ad-4875-9623-d40f689bbd86" providerId="ADAL" clId="{4887A5F1-7103-41E5-8B16-7885501C3C52}" dt="2024-09-11T18:34:29.454" v="23"/>
          <ac:inkMkLst>
            <pc:docMk/>
            <pc:sldMk cId="2768085732" sldId="258"/>
            <ac:inkMk id="20" creationId="{69BAE2C5-433F-4F07-C935-DEE51EBB1FBE}"/>
          </ac:inkMkLst>
        </pc:inkChg>
        <pc:inkChg chg="add mod">
          <ac:chgData name="Moore, Nathan T" userId="887a1a5b-96ad-4875-9623-d40f689bbd86" providerId="ADAL" clId="{4887A5F1-7103-41E5-8B16-7885501C3C52}" dt="2024-09-11T18:34:29.454" v="23"/>
          <ac:inkMkLst>
            <pc:docMk/>
            <pc:sldMk cId="2768085732" sldId="258"/>
            <ac:inkMk id="21" creationId="{C875DC16-6F45-1DB1-A0D4-2A3D23EC62FF}"/>
          </ac:inkMkLst>
        </pc:inkChg>
        <pc:inkChg chg="add mod">
          <ac:chgData name="Moore, Nathan T" userId="887a1a5b-96ad-4875-9623-d40f689bbd86" providerId="ADAL" clId="{4887A5F1-7103-41E5-8B16-7885501C3C52}" dt="2024-09-11T18:34:29.454" v="23"/>
          <ac:inkMkLst>
            <pc:docMk/>
            <pc:sldMk cId="2768085732" sldId="258"/>
            <ac:inkMk id="22" creationId="{F0B042E8-0EC1-3B8C-D751-469F2C630587}"/>
          </ac:inkMkLst>
        </pc:inkChg>
        <pc:inkChg chg="add mod">
          <ac:chgData name="Moore, Nathan T" userId="887a1a5b-96ad-4875-9623-d40f689bbd86" providerId="ADAL" clId="{4887A5F1-7103-41E5-8B16-7885501C3C52}" dt="2024-09-11T18:34:29.454" v="23"/>
          <ac:inkMkLst>
            <pc:docMk/>
            <pc:sldMk cId="2768085732" sldId="258"/>
            <ac:inkMk id="23" creationId="{E2A3BED3-8222-50AE-7F2F-BF49A6B13C71}"/>
          </ac:inkMkLst>
        </pc:inkChg>
        <pc:inkChg chg="add mod">
          <ac:chgData name="Moore, Nathan T" userId="887a1a5b-96ad-4875-9623-d40f689bbd86" providerId="ADAL" clId="{4887A5F1-7103-41E5-8B16-7885501C3C52}" dt="2024-09-11T18:34:29.454" v="23"/>
          <ac:inkMkLst>
            <pc:docMk/>
            <pc:sldMk cId="2768085732" sldId="258"/>
            <ac:inkMk id="24" creationId="{17B7F74F-71C3-D666-D5CA-C9DB756181B5}"/>
          </ac:inkMkLst>
        </pc:inkChg>
        <pc:inkChg chg="add mod">
          <ac:chgData name="Moore, Nathan T" userId="887a1a5b-96ad-4875-9623-d40f689bbd86" providerId="ADAL" clId="{4887A5F1-7103-41E5-8B16-7885501C3C52}" dt="2024-09-11T18:34:29.454" v="23"/>
          <ac:inkMkLst>
            <pc:docMk/>
            <pc:sldMk cId="2768085732" sldId="258"/>
            <ac:inkMk id="25" creationId="{2C99CEA6-9227-7F1C-D5B8-BC8128395BF1}"/>
          </ac:inkMkLst>
        </pc:inkChg>
      </pc:sldChg>
      <pc:sldChg chg="addSp delSp modSp mod">
        <pc:chgData name="Moore, Nathan T" userId="887a1a5b-96ad-4875-9623-d40f689bbd86" providerId="ADAL" clId="{4887A5F1-7103-41E5-8B16-7885501C3C52}" dt="2024-09-11T18:36:46.541" v="45"/>
        <pc:sldMkLst>
          <pc:docMk/>
          <pc:sldMk cId="1226441908" sldId="260"/>
        </pc:sldMkLst>
        <pc:grpChg chg="del mod">
          <ac:chgData name="Moore, Nathan T" userId="887a1a5b-96ad-4875-9623-d40f689bbd86" providerId="ADAL" clId="{4887A5F1-7103-41E5-8B16-7885501C3C52}" dt="2024-09-11T18:35:33.519" v="34"/>
          <ac:grpSpMkLst>
            <pc:docMk/>
            <pc:sldMk cId="1226441908" sldId="260"/>
            <ac:grpSpMk id="11" creationId="{546473CB-19E3-AF2A-DB4D-E0A3AB02F765}"/>
          </ac:grpSpMkLst>
        </pc:grpChg>
        <pc:grpChg chg="del mod">
          <ac:chgData name="Moore, Nathan T" userId="887a1a5b-96ad-4875-9623-d40f689bbd86" providerId="ADAL" clId="{4887A5F1-7103-41E5-8B16-7885501C3C52}" dt="2024-09-11T18:35:36.013" v="36"/>
          <ac:grpSpMkLst>
            <pc:docMk/>
            <pc:sldMk cId="1226441908" sldId="260"/>
            <ac:grpSpMk id="13" creationId="{72EA288C-43E0-8A7A-6E97-9F3471FD22B9}"/>
          </ac:grpSpMkLst>
        </pc:grpChg>
        <pc:grpChg chg="del mod">
          <ac:chgData name="Moore, Nathan T" userId="887a1a5b-96ad-4875-9623-d40f689bbd86" providerId="ADAL" clId="{4887A5F1-7103-41E5-8B16-7885501C3C52}" dt="2024-09-11T18:36:12.124" v="39"/>
          <ac:grpSpMkLst>
            <pc:docMk/>
            <pc:sldMk cId="1226441908" sldId="260"/>
            <ac:grpSpMk id="15" creationId="{3034FBD2-93B8-F9D3-92B3-A6DEE1996C60}"/>
          </ac:grpSpMkLst>
        </pc:grpChg>
        <pc:grpChg chg="del mod">
          <ac:chgData name="Moore, Nathan T" userId="887a1a5b-96ad-4875-9623-d40f689bbd86" providerId="ADAL" clId="{4887A5F1-7103-41E5-8B16-7885501C3C52}" dt="2024-09-11T18:36:46.541" v="45"/>
          <ac:grpSpMkLst>
            <pc:docMk/>
            <pc:sldMk cId="1226441908" sldId="260"/>
            <ac:grpSpMk id="18" creationId="{79E12A9C-FF77-84B4-1980-BAF866962486}"/>
          </ac:grpSpMkLst>
        </pc:grpChg>
        <pc:grpChg chg="mod">
          <ac:chgData name="Moore, Nathan T" userId="887a1a5b-96ad-4875-9623-d40f689bbd86" providerId="ADAL" clId="{4887A5F1-7103-41E5-8B16-7885501C3C52}" dt="2024-09-11T18:36:46.541" v="45"/>
          <ac:grpSpMkLst>
            <pc:docMk/>
            <pc:sldMk cId="1226441908" sldId="260"/>
            <ac:grpSpMk id="24" creationId="{2913FE0B-91F1-379A-6ECB-E1EF87B7B5D1}"/>
          </ac:grpSpMkLst>
        </pc:grpChg>
        <pc:inkChg chg="add mod">
          <ac:chgData name="Moore, Nathan T" userId="887a1a5b-96ad-4875-9623-d40f689bbd86" providerId="ADAL" clId="{4887A5F1-7103-41E5-8B16-7885501C3C52}" dt="2024-09-11T18:36:46.541" v="45"/>
          <ac:inkMkLst>
            <pc:docMk/>
            <pc:sldMk cId="1226441908" sldId="260"/>
            <ac:inkMk id="3" creationId="{FDB48439-6194-64FD-6314-764BC9ECC7D1}"/>
          </ac:inkMkLst>
        </pc:inkChg>
        <pc:inkChg chg="add mod">
          <ac:chgData name="Moore, Nathan T" userId="887a1a5b-96ad-4875-9623-d40f689bbd86" providerId="ADAL" clId="{4887A5F1-7103-41E5-8B16-7885501C3C52}" dt="2024-09-11T18:36:46.541" v="45"/>
          <ac:inkMkLst>
            <pc:docMk/>
            <pc:sldMk cId="1226441908" sldId="260"/>
            <ac:inkMk id="4" creationId="{E81DE0F9-426A-FF60-6BA1-E2148CB7FEF4}"/>
          </ac:inkMkLst>
        </pc:inkChg>
        <pc:inkChg chg="add mod">
          <ac:chgData name="Moore, Nathan T" userId="887a1a5b-96ad-4875-9623-d40f689bbd86" providerId="ADAL" clId="{4887A5F1-7103-41E5-8B16-7885501C3C52}" dt="2024-09-11T18:36:46.541" v="45"/>
          <ac:inkMkLst>
            <pc:docMk/>
            <pc:sldMk cId="1226441908" sldId="260"/>
            <ac:inkMk id="5" creationId="{7645ADC6-B1EC-C3D9-5C85-AA6B28360E90}"/>
          </ac:inkMkLst>
        </pc:inkChg>
        <pc:inkChg chg="add mod">
          <ac:chgData name="Moore, Nathan T" userId="887a1a5b-96ad-4875-9623-d40f689bbd86" providerId="ADAL" clId="{4887A5F1-7103-41E5-8B16-7885501C3C52}" dt="2024-09-11T18:36:46.541" v="45"/>
          <ac:inkMkLst>
            <pc:docMk/>
            <pc:sldMk cId="1226441908" sldId="260"/>
            <ac:inkMk id="6" creationId="{BBD08ACC-92D7-BCE3-D2F4-52272F2F1AE7}"/>
          </ac:inkMkLst>
        </pc:inkChg>
        <pc:inkChg chg="add mod">
          <ac:chgData name="Moore, Nathan T" userId="887a1a5b-96ad-4875-9623-d40f689bbd86" providerId="ADAL" clId="{4887A5F1-7103-41E5-8B16-7885501C3C52}" dt="2024-09-11T18:36:46.541" v="45"/>
          <ac:inkMkLst>
            <pc:docMk/>
            <pc:sldMk cId="1226441908" sldId="260"/>
            <ac:inkMk id="7" creationId="{1C18DC84-4A58-E5DA-D84F-0D3DA240FBC6}"/>
          </ac:inkMkLst>
        </pc:inkChg>
        <pc:inkChg chg="add mod">
          <ac:chgData name="Moore, Nathan T" userId="887a1a5b-96ad-4875-9623-d40f689bbd86" providerId="ADAL" clId="{4887A5F1-7103-41E5-8B16-7885501C3C52}" dt="2024-09-11T18:36:46.541" v="45"/>
          <ac:inkMkLst>
            <pc:docMk/>
            <pc:sldMk cId="1226441908" sldId="260"/>
            <ac:inkMk id="8" creationId="{35E03081-8E20-BCF4-35F5-6E0F575E7D6E}"/>
          </ac:inkMkLst>
        </pc:inkChg>
        <pc:inkChg chg="add mod">
          <ac:chgData name="Moore, Nathan T" userId="887a1a5b-96ad-4875-9623-d40f689bbd86" providerId="ADAL" clId="{4887A5F1-7103-41E5-8B16-7885501C3C52}" dt="2024-09-11T18:36:46.541" v="45"/>
          <ac:inkMkLst>
            <pc:docMk/>
            <pc:sldMk cId="1226441908" sldId="260"/>
            <ac:inkMk id="9" creationId="{C628DF91-DF96-647D-8022-C3D54F6552C0}"/>
          </ac:inkMkLst>
        </pc:inkChg>
        <pc:inkChg chg="add mod">
          <ac:chgData name="Moore, Nathan T" userId="887a1a5b-96ad-4875-9623-d40f689bbd86" providerId="ADAL" clId="{4887A5F1-7103-41E5-8B16-7885501C3C52}" dt="2024-09-11T18:36:46.541" v="45"/>
          <ac:inkMkLst>
            <pc:docMk/>
            <pc:sldMk cId="1226441908" sldId="260"/>
            <ac:inkMk id="10" creationId="{F4D20CE2-E09E-3DDB-F59B-CC6B3C18E832}"/>
          </ac:inkMkLst>
        </pc:inkChg>
        <pc:inkChg chg="add mod">
          <ac:chgData name="Moore, Nathan T" userId="887a1a5b-96ad-4875-9623-d40f689bbd86" providerId="ADAL" clId="{4887A5F1-7103-41E5-8B16-7885501C3C52}" dt="2024-09-11T18:36:46.541" v="45"/>
          <ac:inkMkLst>
            <pc:docMk/>
            <pc:sldMk cId="1226441908" sldId="260"/>
            <ac:inkMk id="12" creationId="{2544399B-1515-C166-9F94-E17C5F2C9EFB}"/>
          </ac:inkMkLst>
        </pc:inkChg>
        <pc:inkChg chg="add mod">
          <ac:chgData name="Moore, Nathan T" userId="887a1a5b-96ad-4875-9623-d40f689bbd86" providerId="ADAL" clId="{4887A5F1-7103-41E5-8B16-7885501C3C52}" dt="2024-09-11T18:36:46.541" v="45"/>
          <ac:inkMkLst>
            <pc:docMk/>
            <pc:sldMk cId="1226441908" sldId="260"/>
            <ac:inkMk id="14" creationId="{B9805F7C-BC72-56D2-D276-F62B91215A76}"/>
          </ac:inkMkLst>
        </pc:inkChg>
        <pc:inkChg chg="add">
          <ac:chgData name="Moore, Nathan T" userId="887a1a5b-96ad-4875-9623-d40f689bbd86" providerId="ADAL" clId="{4887A5F1-7103-41E5-8B16-7885501C3C52}" dt="2024-09-11T18:35:45.043" v="37" actId="9405"/>
          <ac:inkMkLst>
            <pc:docMk/>
            <pc:sldMk cId="1226441908" sldId="260"/>
            <ac:inkMk id="16" creationId="{CA07A2D0-36E7-F14E-2604-F889B5616754}"/>
          </ac:inkMkLst>
        </pc:inkChg>
        <pc:inkChg chg="add mod">
          <ac:chgData name="Moore, Nathan T" userId="887a1a5b-96ad-4875-9623-d40f689bbd86" providerId="ADAL" clId="{4887A5F1-7103-41E5-8B16-7885501C3C52}" dt="2024-09-11T18:36:46.541" v="45"/>
          <ac:inkMkLst>
            <pc:docMk/>
            <pc:sldMk cId="1226441908" sldId="260"/>
            <ac:inkMk id="17" creationId="{056F29DC-D6B1-6A4F-ECE7-4A0E3D327AB9}"/>
          </ac:inkMkLst>
        </pc:inkChg>
        <pc:inkChg chg="add mod">
          <ac:chgData name="Moore, Nathan T" userId="887a1a5b-96ad-4875-9623-d40f689bbd86" providerId="ADAL" clId="{4887A5F1-7103-41E5-8B16-7885501C3C52}" dt="2024-09-11T18:36:46.541" v="45"/>
          <ac:inkMkLst>
            <pc:docMk/>
            <pc:sldMk cId="1226441908" sldId="260"/>
            <ac:inkMk id="19" creationId="{C608A846-4395-E2C6-05D7-0F822448334C}"/>
          </ac:inkMkLst>
        </pc:inkChg>
        <pc:inkChg chg="add mod">
          <ac:chgData name="Moore, Nathan T" userId="887a1a5b-96ad-4875-9623-d40f689bbd86" providerId="ADAL" clId="{4887A5F1-7103-41E5-8B16-7885501C3C52}" dt="2024-09-11T18:36:46.541" v="45"/>
          <ac:inkMkLst>
            <pc:docMk/>
            <pc:sldMk cId="1226441908" sldId="260"/>
            <ac:inkMk id="20" creationId="{2ABA161B-7484-2C5D-B113-44A0F99CD082}"/>
          </ac:inkMkLst>
        </pc:inkChg>
        <pc:inkChg chg="add mod">
          <ac:chgData name="Moore, Nathan T" userId="887a1a5b-96ad-4875-9623-d40f689bbd86" providerId="ADAL" clId="{4887A5F1-7103-41E5-8B16-7885501C3C52}" dt="2024-09-11T18:36:46.541" v="45"/>
          <ac:inkMkLst>
            <pc:docMk/>
            <pc:sldMk cId="1226441908" sldId="260"/>
            <ac:inkMk id="21" creationId="{7B31E9E3-3B6A-E67B-A22E-DB0D2D130CF6}"/>
          </ac:inkMkLst>
        </pc:inkChg>
        <pc:inkChg chg="add mod">
          <ac:chgData name="Moore, Nathan T" userId="887a1a5b-96ad-4875-9623-d40f689bbd86" providerId="ADAL" clId="{4887A5F1-7103-41E5-8B16-7885501C3C52}" dt="2024-09-11T18:36:46.541" v="45"/>
          <ac:inkMkLst>
            <pc:docMk/>
            <pc:sldMk cId="1226441908" sldId="260"/>
            <ac:inkMk id="22" creationId="{C29E1E46-AE21-499B-BAC2-78A77D957FB8}"/>
          </ac:inkMkLst>
        </pc:inkChg>
        <pc:inkChg chg="add mod">
          <ac:chgData name="Moore, Nathan T" userId="887a1a5b-96ad-4875-9623-d40f689bbd86" providerId="ADAL" clId="{4887A5F1-7103-41E5-8B16-7885501C3C52}" dt="2024-09-11T18:36:46.541" v="45"/>
          <ac:inkMkLst>
            <pc:docMk/>
            <pc:sldMk cId="1226441908" sldId="260"/>
            <ac:inkMk id="23" creationId="{2185DCC1-38F8-EAA2-1682-5F1C7DB0B4EC}"/>
          </ac:inkMkLst>
        </pc:inkChg>
      </pc:sldChg>
      <pc:sldChg chg="addSp delSp modSp mod">
        <pc:chgData name="Moore, Nathan T" userId="887a1a5b-96ad-4875-9623-d40f689bbd86" providerId="ADAL" clId="{4887A5F1-7103-41E5-8B16-7885501C3C52}" dt="2024-09-11T18:45:33.527" v="284"/>
        <pc:sldMkLst>
          <pc:docMk/>
          <pc:sldMk cId="146018726" sldId="261"/>
        </pc:sldMkLst>
        <pc:spChg chg="mod">
          <ac:chgData name="Moore, Nathan T" userId="887a1a5b-96ad-4875-9623-d40f689bbd86" providerId="ADAL" clId="{4887A5F1-7103-41E5-8B16-7885501C3C52}" dt="2024-09-11T18:39:42.692" v="112" actId="20577"/>
          <ac:spMkLst>
            <pc:docMk/>
            <pc:sldMk cId="146018726" sldId="261"/>
            <ac:spMk id="3" creationId="{1AB52773-6933-C10D-104C-B7922A0BBB82}"/>
          </ac:spMkLst>
        </pc:spChg>
        <pc:grpChg chg="mod">
          <ac:chgData name="Moore, Nathan T" userId="887a1a5b-96ad-4875-9623-d40f689bbd86" providerId="ADAL" clId="{4887A5F1-7103-41E5-8B16-7885501C3C52}" dt="2024-09-11T18:37:19.908" v="53"/>
          <ac:grpSpMkLst>
            <pc:docMk/>
            <pc:sldMk cId="146018726" sldId="261"/>
            <ac:grpSpMk id="11" creationId="{51398591-77DB-3776-B825-DC680C036B60}"/>
          </ac:grpSpMkLst>
        </pc:grpChg>
        <pc:grpChg chg="mod">
          <ac:chgData name="Moore, Nathan T" userId="887a1a5b-96ad-4875-9623-d40f689bbd86" providerId="ADAL" clId="{4887A5F1-7103-41E5-8B16-7885501C3C52}" dt="2024-09-11T18:37:29.484" v="66"/>
          <ac:grpSpMkLst>
            <pc:docMk/>
            <pc:sldMk cId="146018726" sldId="261"/>
            <ac:grpSpMk id="24" creationId="{2CDF5F5F-F87A-EA19-CA0A-E74457A5AF7F}"/>
          </ac:grpSpMkLst>
        </pc:grpChg>
        <pc:grpChg chg="mod">
          <ac:chgData name="Moore, Nathan T" userId="887a1a5b-96ad-4875-9623-d40f689bbd86" providerId="ADAL" clId="{4887A5F1-7103-41E5-8B16-7885501C3C52}" dt="2024-09-11T18:40:25.555" v="119"/>
          <ac:grpSpMkLst>
            <pc:docMk/>
            <pc:sldMk cId="146018726" sldId="261"/>
            <ac:grpSpMk id="31" creationId="{1CC01F2A-F49A-A378-C2CA-50CEA6D1D015}"/>
          </ac:grpSpMkLst>
        </pc:grpChg>
        <pc:grpChg chg="mod">
          <ac:chgData name="Moore, Nathan T" userId="887a1a5b-96ad-4875-9623-d40f689bbd86" providerId="ADAL" clId="{4887A5F1-7103-41E5-8B16-7885501C3C52}" dt="2024-09-11T18:40:25.555" v="119"/>
          <ac:grpSpMkLst>
            <pc:docMk/>
            <pc:sldMk cId="146018726" sldId="261"/>
            <ac:grpSpMk id="32" creationId="{02626E8F-615F-8562-9EEA-C39135BE3110}"/>
          </ac:grpSpMkLst>
        </pc:grpChg>
        <pc:grpChg chg="mod">
          <ac:chgData name="Moore, Nathan T" userId="887a1a5b-96ad-4875-9623-d40f689bbd86" providerId="ADAL" clId="{4887A5F1-7103-41E5-8B16-7885501C3C52}" dt="2024-09-11T18:40:32.497" v="127"/>
          <ac:grpSpMkLst>
            <pc:docMk/>
            <pc:sldMk cId="146018726" sldId="261"/>
            <ac:grpSpMk id="40" creationId="{0A7A9329-8ABB-6AFE-74F4-990A521A53C5}"/>
          </ac:grpSpMkLst>
        </pc:grpChg>
        <pc:grpChg chg="mod">
          <ac:chgData name="Moore, Nathan T" userId="887a1a5b-96ad-4875-9623-d40f689bbd86" providerId="ADAL" clId="{4887A5F1-7103-41E5-8B16-7885501C3C52}" dt="2024-09-11T18:40:32.497" v="127"/>
          <ac:grpSpMkLst>
            <pc:docMk/>
            <pc:sldMk cId="146018726" sldId="261"/>
            <ac:grpSpMk id="41" creationId="{20866D33-3383-5CE7-F7AF-5FC8C2311821}"/>
          </ac:grpSpMkLst>
        </pc:grpChg>
        <pc:grpChg chg="mod">
          <ac:chgData name="Moore, Nathan T" userId="887a1a5b-96ad-4875-9623-d40f689bbd86" providerId="ADAL" clId="{4887A5F1-7103-41E5-8B16-7885501C3C52}" dt="2024-09-11T18:40:38.202" v="136"/>
          <ac:grpSpMkLst>
            <pc:docMk/>
            <pc:sldMk cId="146018726" sldId="261"/>
            <ac:grpSpMk id="50" creationId="{7BD2CC37-1608-2B6E-4007-610A29841F47}"/>
          </ac:grpSpMkLst>
        </pc:grpChg>
        <pc:grpChg chg="mod">
          <ac:chgData name="Moore, Nathan T" userId="887a1a5b-96ad-4875-9623-d40f689bbd86" providerId="ADAL" clId="{4887A5F1-7103-41E5-8B16-7885501C3C52}" dt="2024-09-11T18:40:38.202" v="136"/>
          <ac:grpSpMkLst>
            <pc:docMk/>
            <pc:sldMk cId="146018726" sldId="261"/>
            <ac:grpSpMk id="51" creationId="{08A39F33-7BBD-EAD4-19A9-1D6E7CD84A2E}"/>
          </ac:grpSpMkLst>
        </pc:grpChg>
        <pc:grpChg chg="mod">
          <ac:chgData name="Moore, Nathan T" userId="887a1a5b-96ad-4875-9623-d40f689bbd86" providerId="ADAL" clId="{4887A5F1-7103-41E5-8B16-7885501C3C52}" dt="2024-09-11T18:40:51.915" v="146"/>
          <ac:grpSpMkLst>
            <pc:docMk/>
            <pc:sldMk cId="146018726" sldId="261"/>
            <ac:grpSpMk id="61" creationId="{C7454817-8BF8-13A1-2EC7-F82A42E9EF6B}"/>
          </ac:grpSpMkLst>
        </pc:grpChg>
        <pc:grpChg chg="mod">
          <ac:chgData name="Moore, Nathan T" userId="887a1a5b-96ad-4875-9623-d40f689bbd86" providerId="ADAL" clId="{4887A5F1-7103-41E5-8B16-7885501C3C52}" dt="2024-09-11T18:41:06.694" v="153"/>
          <ac:grpSpMkLst>
            <pc:docMk/>
            <pc:sldMk cId="146018726" sldId="261"/>
            <ac:grpSpMk id="68" creationId="{BE5786A1-A86B-EAF7-E1F5-39CA96E4112B}"/>
          </ac:grpSpMkLst>
        </pc:grpChg>
        <pc:grpChg chg="del mod">
          <ac:chgData name="Moore, Nathan T" userId="887a1a5b-96ad-4875-9623-d40f689bbd86" providerId="ADAL" clId="{4887A5F1-7103-41E5-8B16-7885501C3C52}" dt="2024-09-11T18:41:17.912" v="165"/>
          <ac:grpSpMkLst>
            <pc:docMk/>
            <pc:sldMk cId="146018726" sldId="261"/>
            <ac:grpSpMk id="74" creationId="{F7ECC951-2D7E-04F5-884E-798F633E3AEC}"/>
          </ac:grpSpMkLst>
        </pc:grpChg>
        <pc:grpChg chg="mod">
          <ac:chgData name="Moore, Nathan T" userId="887a1a5b-96ad-4875-9623-d40f689bbd86" providerId="ADAL" clId="{4887A5F1-7103-41E5-8B16-7885501C3C52}" dt="2024-09-11T18:41:17.912" v="165"/>
          <ac:grpSpMkLst>
            <pc:docMk/>
            <pc:sldMk cId="146018726" sldId="261"/>
            <ac:grpSpMk id="80" creationId="{AAB7DF58-C71C-B3AE-495F-9F10D938833D}"/>
          </ac:grpSpMkLst>
        </pc:grpChg>
        <pc:grpChg chg="mod">
          <ac:chgData name="Moore, Nathan T" userId="887a1a5b-96ad-4875-9623-d40f689bbd86" providerId="ADAL" clId="{4887A5F1-7103-41E5-8B16-7885501C3C52}" dt="2024-09-11T18:41:40.558" v="169"/>
          <ac:grpSpMkLst>
            <pc:docMk/>
            <pc:sldMk cId="146018726" sldId="261"/>
            <ac:grpSpMk id="84" creationId="{7638370A-1312-6E2F-108B-FCD197E8EEC5}"/>
          </ac:grpSpMkLst>
        </pc:grpChg>
        <pc:grpChg chg="mod">
          <ac:chgData name="Moore, Nathan T" userId="887a1a5b-96ad-4875-9623-d40f689bbd86" providerId="ADAL" clId="{4887A5F1-7103-41E5-8B16-7885501C3C52}" dt="2024-09-11T18:41:44.952" v="173"/>
          <ac:grpSpMkLst>
            <pc:docMk/>
            <pc:sldMk cId="146018726" sldId="261"/>
            <ac:grpSpMk id="88" creationId="{851DC0DF-53DF-48B8-6C5D-1F4748FDF7AC}"/>
          </ac:grpSpMkLst>
        </pc:grpChg>
        <pc:grpChg chg="mod">
          <ac:chgData name="Moore, Nathan T" userId="887a1a5b-96ad-4875-9623-d40f689bbd86" providerId="ADAL" clId="{4887A5F1-7103-41E5-8B16-7885501C3C52}" dt="2024-09-11T18:41:56.531" v="177"/>
          <ac:grpSpMkLst>
            <pc:docMk/>
            <pc:sldMk cId="146018726" sldId="261"/>
            <ac:grpSpMk id="92" creationId="{C572E3D9-1FA9-4383-88F6-49E50CD87B58}"/>
          </ac:grpSpMkLst>
        </pc:grpChg>
        <pc:grpChg chg="mod">
          <ac:chgData name="Moore, Nathan T" userId="887a1a5b-96ad-4875-9623-d40f689bbd86" providerId="ADAL" clId="{4887A5F1-7103-41E5-8B16-7885501C3C52}" dt="2024-09-11T18:42:05.151" v="182"/>
          <ac:grpSpMkLst>
            <pc:docMk/>
            <pc:sldMk cId="146018726" sldId="261"/>
            <ac:grpSpMk id="97" creationId="{8592D043-4224-33BB-1E48-DD3D3F195B76}"/>
          </ac:grpSpMkLst>
        </pc:grpChg>
        <pc:grpChg chg="mod">
          <ac:chgData name="Moore, Nathan T" userId="887a1a5b-96ad-4875-9623-d40f689bbd86" providerId="ADAL" clId="{4887A5F1-7103-41E5-8B16-7885501C3C52}" dt="2024-09-11T18:42:29.422" v="192"/>
          <ac:grpSpMkLst>
            <pc:docMk/>
            <pc:sldMk cId="146018726" sldId="261"/>
            <ac:grpSpMk id="107" creationId="{66C490CF-97AD-AE5B-A64B-3C22CEA8E4C8}"/>
          </ac:grpSpMkLst>
        </pc:grpChg>
        <pc:grpChg chg="mod">
          <ac:chgData name="Moore, Nathan T" userId="887a1a5b-96ad-4875-9623-d40f689bbd86" providerId="ADAL" clId="{4887A5F1-7103-41E5-8B16-7885501C3C52}" dt="2024-09-11T18:42:29.422" v="192"/>
          <ac:grpSpMkLst>
            <pc:docMk/>
            <pc:sldMk cId="146018726" sldId="261"/>
            <ac:grpSpMk id="108" creationId="{BE82FB4E-AEC8-A136-0A9E-7BA5C94C284A}"/>
          </ac:grpSpMkLst>
        </pc:grpChg>
        <pc:grpChg chg="del mod">
          <ac:chgData name="Moore, Nathan T" userId="887a1a5b-96ad-4875-9623-d40f689bbd86" providerId="ADAL" clId="{4887A5F1-7103-41E5-8B16-7885501C3C52}" dt="2024-09-11T18:43:01.759" v="206"/>
          <ac:grpSpMkLst>
            <pc:docMk/>
            <pc:sldMk cId="146018726" sldId="261"/>
            <ac:grpSpMk id="115" creationId="{4C2E9535-A2B8-B32A-CF87-D9970073F0BA}"/>
          </ac:grpSpMkLst>
        </pc:grpChg>
        <pc:grpChg chg="mod">
          <ac:chgData name="Moore, Nathan T" userId="887a1a5b-96ad-4875-9623-d40f689bbd86" providerId="ADAL" clId="{4887A5F1-7103-41E5-8B16-7885501C3C52}" dt="2024-09-11T18:43:01.759" v="206"/>
          <ac:grpSpMkLst>
            <pc:docMk/>
            <pc:sldMk cId="146018726" sldId="261"/>
            <ac:grpSpMk id="122" creationId="{D141BE15-0426-AE27-D16A-5B2A211494B6}"/>
          </ac:grpSpMkLst>
        </pc:grpChg>
        <pc:grpChg chg="mod">
          <ac:chgData name="Moore, Nathan T" userId="887a1a5b-96ad-4875-9623-d40f689bbd86" providerId="ADAL" clId="{4887A5F1-7103-41E5-8B16-7885501C3C52}" dt="2024-09-11T18:43:08.589" v="209"/>
          <ac:grpSpMkLst>
            <pc:docMk/>
            <pc:sldMk cId="146018726" sldId="261"/>
            <ac:grpSpMk id="125" creationId="{003CB6DF-673B-C2D0-EC9F-3ABCC8B3A451}"/>
          </ac:grpSpMkLst>
        </pc:grpChg>
        <pc:grpChg chg="mod">
          <ac:chgData name="Moore, Nathan T" userId="887a1a5b-96ad-4875-9623-d40f689bbd86" providerId="ADAL" clId="{4887A5F1-7103-41E5-8B16-7885501C3C52}" dt="2024-09-11T18:43:18.142" v="222"/>
          <ac:grpSpMkLst>
            <pc:docMk/>
            <pc:sldMk cId="146018726" sldId="261"/>
            <ac:grpSpMk id="138" creationId="{E4AFCFE9-2B44-ADBD-DD1F-343A164F8599}"/>
          </ac:grpSpMkLst>
        </pc:grpChg>
        <pc:grpChg chg="mod">
          <ac:chgData name="Moore, Nathan T" userId="887a1a5b-96ad-4875-9623-d40f689bbd86" providerId="ADAL" clId="{4887A5F1-7103-41E5-8B16-7885501C3C52}" dt="2024-09-11T18:43:18.142" v="222"/>
          <ac:grpSpMkLst>
            <pc:docMk/>
            <pc:sldMk cId="146018726" sldId="261"/>
            <ac:grpSpMk id="139" creationId="{17408E9D-644B-4A89-BA99-AF97C1E86F27}"/>
          </ac:grpSpMkLst>
        </pc:grpChg>
        <pc:grpChg chg="mod">
          <ac:chgData name="Moore, Nathan T" userId="887a1a5b-96ad-4875-9623-d40f689bbd86" providerId="ADAL" clId="{4887A5F1-7103-41E5-8B16-7885501C3C52}" dt="2024-09-11T18:43:22.584" v="225"/>
          <ac:grpSpMkLst>
            <pc:docMk/>
            <pc:sldMk cId="146018726" sldId="261"/>
            <ac:grpSpMk id="142" creationId="{113191C5-78AA-F782-B8F9-710EF2AFC6E8}"/>
          </ac:grpSpMkLst>
        </pc:grpChg>
        <pc:grpChg chg="mod">
          <ac:chgData name="Moore, Nathan T" userId="887a1a5b-96ad-4875-9623-d40f689bbd86" providerId="ADAL" clId="{4887A5F1-7103-41E5-8B16-7885501C3C52}" dt="2024-09-11T18:43:31.875" v="238"/>
          <ac:grpSpMkLst>
            <pc:docMk/>
            <pc:sldMk cId="146018726" sldId="261"/>
            <ac:grpSpMk id="155" creationId="{464B1D76-65CD-7E1D-DEF4-B35DC820D01A}"/>
          </ac:grpSpMkLst>
        </pc:grpChg>
        <pc:grpChg chg="mod">
          <ac:chgData name="Moore, Nathan T" userId="887a1a5b-96ad-4875-9623-d40f689bbd86" providerId="ADAL" clId="{4887A5F1-7103-41E5-8B16-7885501C3C52}" dt="2024-09-11T18:43:31.875" v="238"/>
          <ac:grpSpMkLst>
            <pc:docMk/>
            <pc:sldMk cId="146018726" sldId="261"/>
            <ac:grpSpMk id="156" creationId="{7AAC5A7E-7AD5-86D4-9C79-79AAEB8D5BC9}"/>
          </ac:grpSpMkLst>
        </pc:grpChg>
        <pc:grpChg chg="mod">
          <ac:chgData name="Moore, Nathan T" userId="887a1a5b-96ad-4875-9623-d40f689bbd86" providerId="ADAL" clId="{4887A5F1-7103-41E5-8B16-7885501C3C52}" dt="2024-09-11T18:43:31.875" v="238"/>
          <ac:grpSpMkLst>
            <pc:docMk/>
            <pc:sldMk cId="146018726" sldId="261"/>
            <ac:grpSpMk id="157" creationId="{A1F00313-79CD-8D4C-28F6-09D5E494FEB2}"/>
          </ac:grpSpMkLst>
        </pc:grpChg>
        <pc:grpChg chg="del mod">
          <ac:chgData name="Moore, Nathan T" userId="887a1a5b-96ad-4875-9623-d40f689bbd86" providerId="ADAL" clId="{4887A5F1-7103-41E5-8B16-7885501C3C52}" dt="2024-09-11T18:43:37.124" v="245"/>
          <ac:grpSpMkLst>
            <pc:docMk/>
            <pc:sldMk cId="146018726" sldId="261"/>
            <ac:grpSpMk id="160" creationId="{C7451FC5-58E8-F187-4F7F-2BBE3C98ED99}"/>
          </ac:grpSpMkLst>
        </pc:grpChg>
        <pc:grpChg chg="mod">
          <ac:chgData name="Moore, Nathan T" userId="887a1a5b-96ad-4875-9623-d40f689bbd86" providerId="ADAL" clId="{4887A5F1-7103-41E5-8B16-7885501C3C52}" dt="2024-09-11T18:43:37.124" v="245"/>
          <ac:grpSpMkLst>
            <pc:docMk/>
            <pc:sldMk cId="146018726" sldId="261"/>
            <ac:grpSpMk id="164" creationId="{EF0716E0-524F-6F43-8E6D-DE4C24C3FF9C}"/>
          </ac:grpSpMkLst>
        </pc:grpChg>
        <pc:grpChg chg="mod">
          <ac:chgData name="Moore, Nathan T" userId="887a1a5b-96ad-4875-9623-d40f689bbd86" providerId="ADAL" clId="{4887A5F1-7103-41E5-8B16-7885501C3C52}" dt="2024-09-11T18:43:39.652" v="249"/>
          <ac:grpSpMkLst>
            <pc:docMk/>
            <pc:sldMk cId="146018726" sldId="261"/>
            <ac:grpSpMk id="168" creationId="{EE9D3CCA-6EE8-CF4E-9920-01C3429ABEA5}"/>
          </ac:grpSpMkLst>
        </pc:grpChg>
        <pc:grpChg chg="mod">
          <ac:chgData name="Moore, Nathan T" userId="887a1a5b-96ad-4875-9623-d40f689bbd86" providerId="ADAL" clId="{4887A5F1-7103-41E5-8B16-7885501C3C52}" dt="2024-09-11T18:43:48.291" v="257"/>
          <ac:grpSpMkLst>
            <pc:docMk/>
            <pc:sldMk cId="146018726" sldId="261"/>
            <ac:grpSpMk id="176" creationId="{C7432B0D-4D52-CD0F-9CEF-BD50DAE0FDF8}"/>
          </ac:grpSpMkLst>
        </pc:grpChg>
        <pc:grpChg chg="mod">
          <ac:chgData name="Moore, Nathan T" userId="887a1a5b-96ad-4875-9623-d40f689bbd86" providerId="ADAL" clId="{4887A5F1-7103-41E5-8B16-7885501C3C52}" dt="2024-09-11T18:44:40.094" v="262"/>
          <ac:grpSpMkLst>
            <pc:docMk/>
            <pc:sldMk cId="146018726" sldId="261"/>
            <ac:grpSpMk id="181" creationId="{08D741E4-50D9-0C3D-2705-AEFDB6970803}"/>
          </ac:grpSpMkLst>
        </pc:grpChg>
        <pc:grpChg chg="mod">
          <ac:chgData name="Moore, Nathan T" userId="887a1a5b-96ad-4875-9623-d40f689bbd86" providerId="ADAL" clId="{4887A5F1-7103-41E5-8B16-7885501C3C52}" dt="2024-09-11T18:44:49.166" v="265"/>
          <ac:grpSpMkLst>
            <pc:docMk/>
            <pc:sldMk cId="146018726" sldId="261"/>
            <ac:grpSpMk id="184" creationId="{3BD47E76-622F-A14C-A635-107C34905166}"/>
          </ac:grpSpMkLst>
        </pc:grpChg>
        <pc:grpChg chg="mod">
          <ac:chgData name="Moore, Nathan T" userId="887a1a5b-96ad-4875-9623-d40f689bbd86" providerId="ADAL" clId="{4887A5F1-7103-41E5-8B16-7885501C3C52}" dt="2024-09-11T18:45:00.210" v="269"/>
          <ac:grpSpMkLst>
            <pc:docMk/>
            <pc:sldMk cId="146018726" sldId="261"/>
            <ac:grpSpMk id="188" creationId="{A7FD934D-341A-051C-60AB-8E3796D8977A}"/>
          </ac:grpSpMkLst>
        </pc:grpChg>
        <pc:grpChg chg="mod">
          <ac:chgData name="Moore, Nathan T" userId="887a1a5b-96ad-4875-9623-d40f689bbd86" providerId="ADAL" clId="{4887A5F1-7103-41E5-8B16-7885501C3C52}" dt="2024-09-11T18:45:12.364" v="272"/>
          <ac:grpSpMkLst>
            <pc:docMk/>
            <pc:sldMk cId="146018726" sldId="261"/>
            <ac:grpSpMk id="191" creationId="{0425DF15-0C02-49C0-782E-27371CAB19B3}"/>
          </ac:grpSpMkLst>
        </pc:grpChg>
        <pc:grpChg chg="mod">
          <ac:chgData name="Moore, Nathan T" userId="887a1a5b-96ad-4875-9623-d40f689bbd86" providerId="ADAL" clId="{4887A5F1-7103-41E5-8B16-7885501C3C52}" dt="2024-09-11T18:45:28.740" v="279"/>
          <ac:grpSpMkLst>
            <pc:docMk/>
            <pc:sldMk cId="146018726" sldId="261"/>
            <ac:grpSpMk id="198" creationId="{1C5B7D50-C309-8988-B696-598468761127}"/>
          </ac:grpSpMkLst>
        </pc:grpChg>
        <pc:grpChg chg="mod">
          <ac:chgData name="Moore, Nathan T" userId="887a1a5b-96ad-4875-9623-d40f689bbd86" providerId="ADAL" clId="{4887A5F1-7103-41E5-8B16-7885501C3C52}" dt="2024-09-11T18:45:28.740" v="279"/>
          <ac:grpSpMkLst>
            <pc:docMk/>
            <pc:sldMk cId="146018726" sldId="261"/>
            <ac:grpSpMk id="199" creationId="{F91B3C0D-896E-FFC3-C447-0543A831C806}"/>
          </ac:grpSpMkLst>
        </pc:grpChg>
        <pc:grpChg chg="del mod">
          <ac:chgData name="Moore, Nathan T" userId="887a1a5b-96ad-4875-9623-d40f689bbd86" providerId="ADAL" clId="{4887A5F1-7103-41E5-8B16-7885501C3C52}" dt="2024-09-11T18:45:33.527" v="284"/>
          <ac:grpSpMkLst>
            <pc:docMk/>
            <pc:sldMk cId="146018726" sldId="261"/>
            <ac:grpSpMk id="202" creationId="{7C65A253-F9BE-219C-520C-DB119462393B}"/>
          </ac:grpSpMkLst>
        </pc:grpChg>
        <pc:grpChg chg="mod">
          <ac:chgData name="Moore, Nathan T" userId="887a1a5b-96ad-4875-9623-d40f689bbd86" providerId="ADAL" clId="{4887A5F1-7103-41E5-8B16-7885501C3C52}" dt="2024-09-11T18:45:33.527" v="284"/>
          <ac:grpSpMkLst>
            <pc:docMk/>
            <pc:sldMk cId="146018726" sldId="261"/>
            <ac:grpSpMk id="204" creationId="{FCD867C4-A5FE-C00F-E1C5-47EDFADAD3EB}"/>
          </ac:grpSpMkLst>
        </pc:grpChg>
        <pc:inkChg chg="add">
          <ac:chgData name="Moore, Nathan T" userId="887a1a5b-96ad-4875-9623-d40f689bbd86" providerId="ADAL" clId="{4887A5F1-7103-41E5-8B16-7885501C3C52}" dt="2024-09-11T18:37:08.469" v="46" actId="9405"/>
          <ac:inkMkLst>
            <pc:docMk/>
            <pc:sldMk cId="146018726" sldId="261"/>
            <ac:inkMk id="4" creationId="{0FA54409-037C-054A-AEB3-2E69BFF12D82}"/>
          </ac:inkMkLst>
        </pc:inkChg>
        <pc:inkChg chg="add mod">
          <ac:chgData name="Moore, Nathan T" userId="887a1a5b-96ad-4875-9623-d40f689bbd86" providerId="ADAL" clId="{4887A5F1-7103-41E5-8B16-7885501C3C52}" dt="2024-09-11T18:37:19.908" v="53"/>
          <ac:inkMkLst>
            <pc:docMk/>
            <pc:sldMk cId="146018726" sldId="261"/>
            <ac:inkMk id="5" creationId="{154AB809-2A3B-C567-92EB-B36CC440F09B}"/>
          </ac:inkMkLst>
        </pc:inkChg>
        <pc:inkChg chg="add mod">
          <ac:chgData name="Moore, Nathan T" userId="887a1a5b-96ad-4875-9623-d40f689bbd86" providerId="ADAL" clId="{4887A5F1-7103-41E5-8B16-7885501C3C52}" dt="2024-09-11T18:37:19.908" v="53"/>
          <ac:inkMkLst>
            <pc:docMk/>
            <pc:sldMk cId="146018726" sldId="261"/>
            <ac:inkMk id="6" creationId="{94BE55A8-F83A-48E7-9D70-20DDB9A9179F}"/>
          </ac:inkMkLst>
        </pc:inkChg>
        <pc:inkChg chg="add mod">
          <ac:chgData name="Moore, Nathan T" userId="887a1a5b-96ad-4875-9623-d40f689bbd86" providerId="ADAL" clId="{4887A5F1-7103-41E5-8B16-7885501C3C52}" dt="2024-09-11T18:37:19.908" v="53"/>
          <ac:inkMkLst>
            <pc:docMk/>
            <pc:sldMk cId="146018726" sldId="261"/>
            <ac:inkMk id="7" creationId="{C4D2182A-D34F-779A-386F-F5267C6AD77E}"/>
          </ac:inkMkLst>
        </pc:inkChg>
        <pc:inkChg chg="add mod">
          <ac:chgData name="Moore, Nathan T" userId="887a1a5b-96ad-4875-9623-d40f689bbd86" providerId="ADAL" clId="{4887A5F1-7103-41E5-8B16-7885501C3C52}" dt="2024-09-11T18:37:19.908" v="53"/>
          <ac:inkMkLst>
            <pc:docMk/>
            <pc:sldMk cId="146018726" sldId="261"/>
            <ac:inkMk id="8" creationId="{66AB109A-8561-62D0-E525-C90210176B21}"/>
          </ac:inkMkLst>
        </pc:inkChg>
        <pc:inkChg chg="add mod">
          <ac:chgData name="Moore, Nathan T" userId="887a1a5b-96ad-4875-9623-d40f689bbd86" providerId="ADAL" clId="{4887A5F1-7103-41E5-8B16-7885501C3C52}" dt="2024-09-11T18:37:19.908" v="53"/>
          <ac:inkMkLst>
            <pc:docMk/>
            <pc:sldMk cId="146018726" sldId="261"/>
            <ac:inkMk id="9" creationId="{33234B6E-EACE-4592-879B-5A6265F6067F}"/>
          </ac:inkMkLst>
        </pc:inkChg>
        <pc:inkChg chg="add mod">
          <ac:chgData name="Moore, Nathan T" userId="887a1a5b-96ad-4875-9623-d40f689bbd86" providerId="ADAL" clId="{4887A5F1-7103-41E5-8B16-7885501C3C52}" dt="2024-09-11T18:37:19.908" v="53"/>
          <ac:inkMkLst>
            <pc:docMk/>
            <pc:sldMk cId="146018726" sldId="261"/>
            <ac:inkMk id="10" creationId="{215D744D-B6D8-132C-FAF2-99EEF8323897}"/>
          </ac:inkMkLst>
        </pc:inkChg>
        <pc:inkChg chg="add mod">
          <ac:chgData name="Moore, Nathan T" userId="887a1a5b-96ad-4875-9623-d40f689bbd86" providerId="ADAL" clId="{4887A5F1-7103-41E5-8B16-7885501C3C52}" dt="2024-09-11T18:37:29.484" v="66"/>
          <ac:inkMkLst>
            <pc:docMk/>
            <pc:sldMk cId="146018726" sldId="261"/>
            <ac:inkMk id="12" creationId="{DC232FB7-F246-F843-B15E-E9B82DA5CFA0}"/>
          </ac:inkMkLst>
        </pc:inkChg>
        <pc:inkChg chg="add mod">
          <ac:chgData name="Moore, Nathan T" userId="887a1a5b-96ad-4875-9623-d40f689bbd86" providerId="ADAL" clId="{4887A5F1-7103-41E5-8B16-7885501C3C52}" dt="2024-09-11T18:37:29.484" v="66"/>
          <ac:inkMkLst>
            <pc:docMk/>
            <pc:sldMk cId="146018726" sldId="261"/>
            <ac:inkMk id="13" creationId="{1326A095-E019-0150-3D53-93988DC5CFE7}"/>
          </ac:inkMkLst>
        </pc:inkChg>
        <pc:inkChg chg="add mod">
          <ac:chgData name="Moore, Nathan T" userId="887a1a5b-96ad-4875-9623-d40f689bbd86" providerId="ADAL" clId="{4887A5F1-7103-41E5-8B16-7885501C3C52}" dt="2024-09-11T18:37:29.484" v="66"/>
          <ac:inkMkLst>
            <pc:docMk/>
            <pc:sldMk cId="146018726" sldId="261"/>
            <ac:inkMk id="14" creationId="{5A5402BF-2032-B02B-A2B8-F6A6C3840B64}"/>
          </ac:inkMkLst>
        </pc:inkChg>
        <pc:inkChg chg="add mod">
          <ac:chgData name="Moore, Nathan T" userId="887a1a5b-96ad-4875-9623-d40f689bbd86" providerId="ADAL" clId="{4887A5F1-7103-41E5-8B16-7885501C3C52}" dt="2024-09-11T18:37:29.484" v="66"/>
          <ac:inkMkLst>
            <pc:docMk/>
            <pc:sldMk cId="146018726" sldId="261"/>
            <ac:inkMk id="15" creationId="{9275F1D4-90DA-83A2-61B8-23429FFD232E}"/>
          </ac:inkMkLst>
        </pc:inkChg>
        <pc:inkChg chg="add mod">
          <ac:chgData name="Moore, Nathan T" userId="887a1a5b-96ad-4875-9623-d40f689bbd86" providerId="ADAL" clId="{4887A5F1-7103-41E5-8B16-7885501C3C52}" dt="2024-09-11T18:37:29.484" v="66"/>
          <ac:inkMkLst>
            <pc:docMk/>
            <pc:sldMk cId="146018726" sldId="261"/>
            <ac:inkMk id="16" creationId="{795FA9DA-FB69-2773-DBC5-97242994CFDE}"/>
          </ac:inkMkLst>
        </pc:inkChg>
        <pc:inkChg chg="add mod">
          <ac:chgData name="Moore, Nathan T" userId="887a1a5b-96ad-4875-9623-d40f689bbd86" providerId="ADAL" clId="{4887A5F1-7103-41E5-8B16-7885501C3C52}" dt="2024-09-11T18:37:29.484" v="66"/>
          <ac:inkMkLst>
            <pc:docMk/>
            <pc:sldMk cId="146018726" sldId="261"/>
            <ac:inkMk id="17" creationId="{F2F00EC0-523D-8933-73C6-2F89EBD8F50D}"/>
          </ac:inkMkLst>
        </pc:inkChg>
        <pc:inkChg chg="add mod">
          <ac:chgData name="Moore, Nathan T" userId="887a1a5b-96ad-4875-9623-d40f689bbd86" providerId="ADAL" clId="{4887A5F1-7103-41E5-8B16-7885501C3C52}" dt="2024-09-11T18:37:29.484" v="66"/>
          <ac:inkMkLst>
            <pc:docMk/>
            <pc:sldMk cId="146018726" sldId="261"/>
            <ac:inkMk id="18" creationId="{B1E9E08F-0AB2-E097-5404-217A5AFA6131}"/>
          </ac:inkMkLst>
        </pc:inkChg>
        <pc:inkChg chg="add mod">
          <ac:chgData name="Moore, Nathan T" userId="887a1a5b-96ad-4875-9623-d40f689bbd86" providerId="ADAL" clId="{4887A5F1-7103-41E5-8B16-7885501C3C52}" dt="2024-09-11T18:37:29.484" v="66"/>
          <ac:inkMkLst>
            <pc:docMk/>
            <pc:sldMk cId="146018726" sldId="261"/>
            <ac:inkMk id="19" creationId="{9446C360-D5BA-BAB4-81C1-BA34145A6F2B}"/>
          </ac:inkMkLst>
        </pc:inkChg>
        <pc:inkChg chg="add mod">
          <ac:chgData name="Moore, Nathan T" userId="887a1a5b-96ad-4875-9623-d40f689bbd86" providerId="ADAL" clId="{4887A5F1-7103-41E5-8B16-7885501C3C52}" dt="2024-09-11T18:37:29.484" v="66"/>
          <ac:inkMkLst>
            <pc:docMk/>
            <pc:sldMk cId="146018726" sldId="261"/>
            <ac:inkMk id="20" creationId="{A83695B4-A59E-477D-49E4-6FC62ECA49B5}"/>
          </ac:inkMkLst>
        </pc:inkChg>
        <pc:inkChg chg="add mod">
          <ac:chgData name="Moore, Nathan T" userId="887a1a5b-96ad-4875-9623-d40f689bbd86" providerId="ADAL" clId="{4887A5F1-7103-41E5-8B16-7885501C3C52}" dt="2024-09-11T18:37:29.484" v="66"/>
          <ac:inkMkLst>
            <pc:docMk/>
            <pc:sldMk cId="146018726" sldId="261"/>
            <ac:inkMk id="21" creationId="{C83FCE3F-6FFA-4C84-EF0B-1E599887E70D}"/>
          </ac:inkMkLst>
        </pc:inkChg>
        <pc:inkChg chg="add mod">
          <ac:chgData name="Moore, Nathan T" userId="887a1a5b-96ad-4875-9623-d40f689bbd86" providerId="ADAL" clId="{4887A5F1-7103-41E5-8B16-7885501C3C52}" dt="2024-09-11T18:37:29.484" v="66"/>
          <ac:inkMkLst>
            <pc:docMk/>
            <pc:sldMk cId="146018726" sldId="261"/>
            <ac:inkMk id="22" creationId="{AF5D8AE0-8FD0-71BE-DFE7-7A9FF3BC3772}"/>
          </ac:inkMkLst>
        </pc:inkChg>
        <pc:inkChg chg="add mod">
          <ac:chgData name="Moore, Nathan T" userId="887a1a5b-96ad-4875-9623-d40f689bbd86" providerId="ADAL" clId="{4887A5F1-7103-41E5-8B16-7885501C3C52}" dt="2024-09-11T18:37:29.484" v="66"/>
          <ac:inkMkLst>
            <pc:docMk/>
            <pc:sldMk cId="146018726" sldId="261"/>
            <ac:inkMk id="23" creationId="{4D9F776F-B0A3-97C2-883C-082F75805144}"/>
          </ac:inkMkLst>
        </pc:inkChg>
        <pc:inkChg chg="add mod">
          <ac:chgData name="Moore, Nathan T" userId="887a1a5b-96ad-4875-9623-d40f689bbd86" providerId="ADAL" clId="{4887A5F1-7103-41E5-8B16-7885501C3C52}" dt="2024-09-11T18:40:25.555" v="119"/>
          <ac:inkMkLst>
            <pc:docMk/>
            <pc:sldMk cId="146018726" sldId="261"/>
            <ac:inkMk id="25" creationId="{CDBC2D9C-00A7-2793-5ABD-DBA272CC7A98}"/>
          </ac:inkMkLst>
        </pc:inkChg>
        <pc:inkChg chg="add mod">
          <ac:chgData name="Moore, Nathan T" userId="887a1a5b-96ad-4875-9623-d40f689bbd86" providerId="ADAL" clId="{4887A5F1-7103-41E5-8B16-7885501C3C52}" dt="2024-09-11T18:40:25.555" v="119"/>
          <ac:inkMkLst>
            <pc:docMk/>
            <pc:sldMk cId="146018726" sldId="261"/>
            <ac:inkMk id="26" creationId="{3B4A1FDE-99B1-5A57-174C-D032250C1A38}"/>
          </ac:inkMkLst>
        </pc:inkChg>
        <pc:inkChg chg="add mod">
          <ac:chgData name="Moore, Nathan T" userId="887a1a5b-96ad-4875-9623-d40f689bbd86" providerId="ADAL" clId="{4887A5F1-7103-41E5-8B16-7885501C3C52}" dt="2024-09-11T18:40:25.555" v="119"/>
          <ac:inkMkLst>
            <pc:docMk/>
            <pc:sldMk cId="146018726" sldId="261"/>
            <ac:inkMk id="27" creationId="{9A66D1C2-0A5B-0EA1-8C1C-6E516A049A9F}"/>
          </ac:inkMkLst>
        </pc:inkChg>
        <pc:inkChg chg="add mod">
          <ac:chgData name="Moore, Nathan T" userId="887a1a5b-96ad-4875-9623-d40f689bbd86" providerId="ADAL" clId="{4887A5F1-7103-41E5-8B16-7885501C3C52}" dt="2024-09-11T18:40:25.555" v="119"/>
          <ac:inkMkLst>
            <pc:docMk/>
            <pc:sldMk cId="146018726" sldId="261"/>
            <ac:inkMk id="28" creationId="{F572A6D4-AFF5-2A0F-4D67-B5ADEEC98564}"/>
          </ac:inkMkLst>
        </pc:inkChg>
        <pc:inkChg chg="add mod">
          <ac:chgData name="Moore, Nathan T" userId="887a1a5b-96ad-4875-9623-d40f689bbd86" providerId="ADAL" clId="{4887A5F1-7103-41E5-8B16-7885501C3C52}" dt="2024-09-11T18:40:25.555" v="119"/>
          <ac:inkMkLst>
            <pc:docMk/>
            <pc:sldMk cId="146018726" sldId="261"/>
            <ac:inkMk id="29" creationId="{15B727A7-1972-9E04-9336-758071C7143A}"/>
          </ac:inkMkLst>
        </pc:inkChg>
        <pc:inkChg chg="add mod">
          <ac:chgData name="Moore, Nathan T" userId="887a1a5b-96ad-4875-9623-d40f689bbd86" providerId="ADAL" clId="{4887A5F1-7103-41E5-8B16-7885501C3C52}" dt="2024-09-11T18:40:25.555" v="119"/>
          <ac:inkMkLst>
            <pc:docMk/>
            <pc:sldMk cId="146018726" sldId="261"/>
            <ac:inkMk id="30" creationId="{4B11A48E-61F2-06CE-1605-14E11B6FB373}"/>
          </ac:inkMkLst>
        </pc:inkChg>
        <pc:inkChg chg="add mod">
          <ac:chgData name="Moore, Nathan T" userId="887a1a5b-96ad-4875-9623-d40f689bbd86" providerId="ADAL" clId="{4887A5F1-7103-41E5-8B16-7885501C3C52}" dt="2024-09-11T18:40:32.497" v="127"/>
          <ac:inkMkLst>
            <pc:docMk/>
            <pc:sldMk cId="146018726" sldId="261"/>
            <ac:inkMk id="33" creationId="{88473D0B-F615-2851-F84F-C73AA0C6E390}"/>
          </ac:inkMkLst>
        </pc:inkChg>
        <pc:inkChg chg="add mod">
          <ac:chgData name="Moore, Nathan T" userId="887a1a5b-96ad-4875-9623-d40f689bbd86" providerId="ADAL" clId="{4887A5F1-7103-41E5-8B16-7885501C3C52}" dt="2024-09-11T18:40:32.497" v="127"/>
          <ac:inkMkLst>
            <pc:docMk/>
            <pc:sldMk cId="146018726" sldId="261"/>
            <ac:inkMk id="34" creationId="{58F02F92-1562-274E-92BA-1F94C0647AF4}"/>
          </ac:inkMkLst>
        </pc:inkChg>
        <pc:inkChg chg="add mod">
          <ac:chgData name="Moore, Nathan T" userId="887a1a5b-96ad-4875-9623-d40f689bbd86" providerId="ADAL" clId="{4887A5F1-7103-41E5-8B16-7885501C3C52}" dt="2024-09-11T18:40:32.497" v="127"/>
          <ac:inkMkLst>
            <pc:docMk/>
            <pc:sldMk cId="146018726" sldId="261"/>
            <ac:inkMk id="35" creationId="{C2F48C58-1301-8FE5-084D-046A99AB192E}"/>
          </ac:inkMkLst>
        </pc:inkChg>
        <pc:inkChg chg="add mod">
          <ac:chgData name="Moore, Nathan T" userId="887a1a5b-96ad-4875-9623-d40f689bbd86" providerId="ADAL" clId="{4887A5F1-7103-41E5-8B16-7885501C3C52}" dt="2024-09-11T18:40:32.497" v="127"/>
          <ac:inkMkLst>
            <pc:docMk/>
            <pc:sldMk cId="146018726" sldId="261"/>
            <ac:inkMk id="36" creationId="{9D50C392-8F13-F965-8847-E7483AD5C6A7}"/>
          </ac:inkMkLst>
        </pc:inkChg>
        <pc:inkChg chg="add mod">
          <ac:chgData name="Moore, Nathan T" userId="887a1a5b-96ad-4875-9623-d40f689bbd86" providerId="ADAL" clId="{4887A5F1-7103-41E5-8B16-7885501C3C52}" dt="2024-09-11T18:40:32.497" v="127"/>
          <ac:inkMkLst>
            <pc:docMk/>
            <pc:sldMk cId="146018726" sldId="261"/>
            <ac:inkMk id="37" creationId="{A98A8293-5A30-3BDB-6DEF-5D3A6555F42B}"/>
          </ac:inkMkLst>
        </pc:inkChg>
        <pc:inkChg chg="add mod">
          <ac:chgData name="Moore, Nathan T" userId="887a1a5b-96ad-4875-9623-d40f689bbd86" providerId="ADAL" clId="{4887A5F1-7103-41E5-8B16-7885501C3C52}" dt="2024-09-11T18:40:32.497" v="127"/>
          <ac:inkMkLst>
            <pc:docMk/>
            <pc:sldMk cId="146018726" sldId="261"/>
            <ac:inkMk id="38" creationId="{D2358D3D-4B2F-F5A1-CCF9-521492186733}"/>
          </ac:inkMkLst>
        </pc:inkChg>
        <pc:inkChg chg="add mod">
          <ac:chgData name="Moore, Nathan T" userId="887a1a5b-96ad-4875-9623-d40f689bbd86" providerId="ADAL" clId="{4887A5F1-7103-41E5-8B16-7885501C3C52}" dt="2024-09-11T18:40:32.497" v="127"/>
          <ac:inkMkLst>
            <pc:docMk/>
            <pc:sldMk cId="146018726" sldId="261"/>
            <ac:inkMk id="39" creationId="{0F78C162-CACF-DE0F-FAB9-53084DF7DF44}"/>
          </ac:inkMkLst>
        </pc:inkChg>
        <pc:inkChg chg="add mod">
          <ac:chgData name="Moore, Nathan T" userId="887a1a5b-96ad-4875-9623-d40f689bbd86" providerId="ADAL" clId="{4887A5F1-7103-41E5-8B16-7885501C3C52}" dt="2024-09-11T18:40:38.202" v="136"/>
          <ac:inkMkLst>
            <pc:docMk/>
            <pc:sldMk cId="146018726" sldId="261"/>
            <ac:inkMk id="42" creationId="{F58E33B3-6B45-56A9-2ED2-5149DDAB5577}"/>
          </ac:inkMkLst>
        </pc:inkChg>
        <pc:inkChg chg="add mod">
          <ac:chgData name="Moore, Nathan T" userId="887a1a5b-96ad-4875-9623-d40f689bbd86" providerId="ADAL" clId="{4887A5F1-7103-41E5-8B16-7885501C3C52}" dt="2024-09-11T18:40:38.202" v="136"/>
          <ac:inkMkLst>
            <pc:docMk/>
            <pc:sldMk cId="146018726" sldId="261"/>
            <ac:inkMk id="43" creationId="{5DC8A15C-183E-D913-7E40-EBB946A476C2}"/>
          </ac:inkMkLst>
        </pc:inkChg>
        <pc:inkChg chg="add mod">
          <ac:chgData name="Moore, Nathan T" userId="887a1a5b-96ad-4875-9623-d40f689bbd86" providerId="ADAL" clId="{4887A5F1-7103-41E5-8B16-7885501C3C52}" dt="2024-09-11T18:40:38.202" v="136"/>
          <ac:inkMkLst>
            <pc:docMk/>
            <pc:sldMk cId="146018726" sldId="261"/>
            <ac:inkMk id="44" creationId="{0EFC981C-18CE-E0EE-00A6-97C142C1C49F}"/>
          </ac:inkMkLst>
        </pc:inkChg>
        <pc:inkChg chg="add mod">
          <ac:chgData name="Moore, Nathan T" userId="887a1a5b-96ad-4875-9623-d40f689bbd86" providerId="ADAL" clId="{4887A5F1-7103-41E5-8B16-7885501C3C52}" dt="2024-09-11T18:40:38.202" v="136"/>
          <ac:inkMkLst>
            <pc:docMk/>
            <pc:sldMk cId="146018726" sldId="261"/>
            <ac:inkMk id="45" creationId="{711E1724-BED2-0577-E6B5-47BC9CE16B8F}"/>
          </ac:inkMkLst>
        </pc:inkChg>
        <pc:inkChg chg="add mod">
          <ac:chgData name="Moore, Nathan T" userId="887a1a5b-96ad-4875-9623-d40f689bbd86" providerId="ADAL" clId="{4887A5F1-7103-41E5-8B16-7885501C3C52}" dt="2024-09-11T18:40:38.202" v="136"/>
          <ac:inkMkLst>
            <pc:docMk/>
            <pc:sldMk cId="146018726" sldId="261"/>
            <ac:inkMk id="46" creationId="{75378321-AED4-DEAA-9425-D36B696FB952}"/>
          </ac:inkMkLst>
        </pc:inkChg>
        <pc:inkChg chg="add mod">
          <ac:chgData name="Moore, Nathan T" userId="887a1a5b-96ad-4875-9623-d40f689bbd86" providerId="ADAL" clId="{4887A5F1-7103-41E5-8B16-7885501C3C52}" dt="2024-09-11T18:40:38.202" v="136"/>
          <ac:inkMkLst>
            <pc:docMk/>
            <pc:sldMk cId="146018726" sldId="261"/>
            <ac:inkMk id="47" creationId="{F9393490-F27B-03FA-D4AF-EE48745944ED}"/>
          </ac:inkMkLst>
        </pc:inkChg>
        <pc:inkChg chg="add mod">
          <ac:chgData name="Moore, Nathan T" userId="887a1a5b-96ad-4875-9623-d40f689bbd86" providerId="ADAL" clId="{4887A5F1-7103-41E5-8B16-7885501C3C52}" dt="2024-09-11T18:40:38.202" v="136"/>
          <ac:inkMkLst>
            <pc:docMk/>
            <pc:sldMk cId="146018726" sldId="261"/>
            <ac:inkMk id="48" creationId="{8464CE82-5C05-F5B3-0DFA-31151DE4C4B5}"/>
          </ac:inkMkLst>
        </pc:inkChg>
        <pc:inkChg chg="add mod">
          <ac:chgData name="Moore, Nathan T" userId="887a1a5b-96ad-4875-9623-d40f689bbd86" providerId="ADAL" clId="{4887A5F1-7103-41E5-8B16-7885501C3C52}" dt="2024-09-11T18:40:38.202" v="136"/>
          <ac:inkMkLst>
            <pc:docMk/>
            <pc:sldMk cId="146018726" sldId="261"/>
            <ac:inkMk id="49" creationId="{650CF074-DF01-E7DB-E57F-5EC47357787A}"/>
          </ac:inkMkLst>
        </pc:inkChg>
        <pc:inkChg chg="add">
          <ac:chgData name="Moore, Nathan T" userId="887a1a5b-96ad-4875-9623-d40f689bbd86" providerId="ADAL" clId="{4887A5F1-7103-41E5-8B16-7885501C3C52}" dt="2024-09-11T18:40:40.576" v="137" actId="9405"/>
          <ac:inkMkLst>
            <pc:docMk/>
            <pc:sldMk cId="146018726" sldId="261"/>
            <ac:inkMk id="52" creationId="{067EC35E-51ED-6AB0-6C4F-38032597B942}"/>
          </ac:inkMkLst>
        </pc:inkChg>
        <pc:inkChg chg="add mod">
          <ac:chgData name="Moore, Nathan T" userId="887a1a5b-96ad-4875-9623-d40f689bbd86" providerId="ADAL" clId="{4887A5F1-7103-41E5-8B16-7885501C3C52}" dt="2024-09-11T18:40:51.915" v="146"/>
          <ac:inkMkLst>
            <pc:docMk/>
            <pc:sldMk cId="146018726" sldId="261"/>
            <ac:inkMk id="53" creationId="{8A83FE75-F1C8-B019-FA05-1D7AC5761EC9}"/>
          </ac:inkMkLst>
        </pc:inkChg>
        <pc:inkChg chg="add mod">
          <ac:chgData name="Moore, Nathan T" userId="887a1a5b-96ad-4875-9623-d40f689bbd86" providerId="ADAL" clId="{4887A5F1-7103-41E5-8B16-7885501C3C52}" dt="2024-09-11T18:40:51.915" v="146"/>
          <ac:inkMkLst>
            <pc:docMk/>
            <pc:sldMk cId="146018726" sldId="261"/>
            <ac:inkMk id="54" creationId="{2663DEDD-02DD-3CB7-32D3-4165CB8E4F69}"/>
          </ac:inkMkLst>
        </pc:inkChg>
        <pc:inkChg chg="add mod">
          <ac:chgData name="Moore, Nathan T" userId="887a1a5b-96ad-4875-9623-d40f689bbd86" providerId="ADAL" clId="{4887A5F1-7103-41E5-8B16-7885501C3C52}" dt="2024-09-11T18:40:51.915" v="146"/>
          <ac:inkMkLst>
            <pc:docMk/>
            <pc:sldMk cId="146018726" sldId="261"/>
            <ac:inkMk id="55" creationId="{FDC599CD-6604-ED2C-BFF1-E440A41C2FE1}"/>
          </ac:inkMkLst>
        </pc:inkChg>
        <pc:inkChg chg="add mod">
          <ac:chgData name="Moore, Nathan T" userId="887a1a5b-96ad-4875-9623-d40f689bbd86" providerId="ADAL" clId="{4887A5F1-7103-41E5-8B16-7885501C3C52}" dt="2024-09-11T18:40:51.915" v="146"/>
          <ac:inkMkLst>
            <pc:docMk/>
            <pc:sldMk cId="146018726" sldId="261"/>
            <ac:inkMk id="56" creationId="{2D0FD5A9-1E93-D8A2-DFB4-954DFE49AFA0}"/>
          </ac:inkMkLst>
        </pc:inkChg>
        <pc:inkChg chg="add mod">
          <ac:chgData name="Moore, Nathan T" userId="887a1a5b-96ad-4875-9623-d40f689bbd86" providerId="ADAL" clId="{4887A5F1-7103-41E5-8B16-7885501C3C52}" dt="2024-09-11T18:40:51.915" v="146"/>
          <ac:inkMkLst>
            <pc:docMk/>
            <pc:sldMk cId="146018726" sldId="261"/>
            <ac:inkMk id="57" creationId="{684774E9-2335-8770-2C85-D444895751CB}"/>
          </ac:inkMkLst>
        </pc:inkChg>
        <pc:inkChg chg="add mod">
          <ac:chgData name="Moore, Nathan T" userId="887a1a5b-96ad-4875-9623-d40f689bbd86" providerId="ADAL" clId="{4887A5F1-7103-41E5-8B16-7885501C3C52}" dt="2024-09-11T18:40:51.915" v="146"/>
          <ac:inkMkLst>
            <pc:docMk/>
            <pc:sldMk cId="146018726" sldId="261"/>
            <ac:inkMk id="58" creationId="{101C70B0-C181-7925-F6DA-DF1DC46944F0}"/>
          </ac:inkMkLst>
        </pc:inkChg>
        <pc:inkChg chg="add mod">
          <ac:chgData name="Moore, Nathan T" userId="887a1a5b-96ad-4875-9623-d40f689bbd86" providerId="ADAL" clId="{4887A5F1-7103-41E5-8B16-7885501C3C52}" dt="2024-09-11T18:40:51.915" v="146"/>
          <ac:inkMkLst>
            <pc:docMk/>
            <pc:sldMk cId="146018726" sldId="261"/>
            <ac:inkMk id="59" creationId="{8BE29FA6-DB1E-C21E-F0F7-DF6D0A92E2D3}"/>
          </ac:inkMkLst>
        </pc:inkChg>
        <pc:inkChg chg="add mod">
          <ac:chgData name="Moore, Nathan T" userId="887a1a5b-96ad-4875-9623-d40f689bbd86" providerId="ADAL" clId="{4887A5F1-7103-41E5-8B16-7885501C3C52}" dt="2024-09-11T18:40:51.915" v="146"/>
          <ac:inkMkLst>
            <pc:docMk/>
            <pc:sldMk cId="146018726" sldId="261"/>
            <ac:inkMk id="60" creationId="{DCD97FC4-D9AA-B93E-5DDE-C339305D4CB7}"/>
          </ac:inkMkLst>
        </pc:inkChg>
        <pc:inkChg chg="add mod">
          <ac:chgData name="Moore, Nathan T" userId="887a1a5b-96ad-4875-9623-d40f689bbd86" providerId="ADAL" clId="{4887A5F1-7103-41E5-8B16-7885501C3C52}" dt="2024-09-11T18:41:06.694" v="153"/>
          <ac:inkMkLst>
            <pc:docMk/>
            <pc:sldMk cId="146018726" sldId="261"/>
            <ac:inkMk id="62" creationId="{AB3DDADA-3AEA-7B20-40A2-06FABE1A21CB}"/>
          </ac:inkMkLst>
        </pc:inkChg>
        <pc:inkChg chg="add mod">
          <ac:chgData name="Moore, Nathan T" userId="887a1a5b-96ad-4875-9623-d40f689bbd86" providerId="ADAL" clId="{4887A5F1-7103-41E5-8B16-7885501C3C52}" dt="2024-09-11T18:41:06.694" v="153"/>
          <ac:inkMkLst>
            <pc:docMk/>
            <pc:sldMk cId="146018726" sldId="261"/>
            <ac:inkMk id="63" creationId="{F090B899-2B7D-FA3B-EA00-35962D40650E}"/>
          </ac:inkMkLst>
        </pc:inkChg>
        <pc:inkChg chg="add mod">
          <ac:chgData name="Moore, Nathan T" userId="887a1a5b-96ad-4875-9623-d40f689bbd86" providerId="ADAL" clId="{4887A5F1-7103-41E5-8B16-7885501C3C52}" dt="2024-09-11T18:41:06.694" v="153"/>
          <ac:inkMkLst>
            <pc:docMk/>
            <pc:sldMk cId="146018726" sldId="261"/>
            <ac:inkMk id="64" creationId="{3265C2B0-BC5C-A842-2E1E-F061CEF23AD4}"/>
          </ac:inkMkLst>
        </pc:inkChg>
        <pc:inkChg chg="add mod">
          <ac:chgData name="Moore, Nathan T" userId="887a1a5b-96ad-4875-9623-d40f689bbd86" providerId="ADAL" clId="{4887A5F1-7103-41E5-8B16-7885501C3C52}" dt="2024-09-11T18:41:06.694" v="153"/>
          <ac:inkMkLst>
            <pc:docMk/>
            <pc:sldMk cId="146018726" sldId="261"/>
            <ac:inkMk id="65" creationId="{E38F9E4B-1FFE-BDA8-0F1A-5A64112DBC54}"/>
          </ac:inkMkLst>
        </pc:inkChg>
        <pc:inkChg chg="add mod">
          <ac:chgData name="Moore, Nathan T" userId="887a1a5b-96ad-4875-9623-d40f689bbd86" providerId="ADAL" clId="{4887A5F1-7103-41E5-8B16-7885501C3C52}" dt="2024-09-11T18:41:06.694" v="153"/>
          <ac:inkMkLst>
            <pc:docMk/>
            <pc:sldMk cId="146018726" sldId="261"/>
            <ac:inkMk id="66" creationId="{B74BE75C-B632-1494-F0AE-1FB6C14177E4}"/>
          </ac:inkMkLst>
        </pc:inkChg>
        <pc:inkChg chg="add mod">
          <ac:chgData name="Moore, Nathan T" userId="887a1a5b-96ad-4875-9623-d40f689bbd86" providerId="ADAL" clId="{4887A5F1-7103-41E5-8B16-7885501C3C52}" dt="2024-09-11T18:41:06.694" v="153"/>
          <ac:inkMkLst>
            <pc:docMk/>
            <pc:sldMk cId="146018726" sldId="261"/>
            <ac:inkMk id="67" creationId="{B6EFE520-7A91-ECFE-9B27-588B9A06BB00}"/>
          </ac:inkMkLst>
        </pc:inkChg>
        <pc:inkChg chg="add">
          <ac:chgData name="Moore, Nathan T" userId="887a1a5b-96ad-4875-9623-d40f689bbd86" providerId="ADAL" clId="{4887A5F1-7103-41E5-8B16-7885501C3C52}" dt="2024-09-11T18:41:08.461" v="154" actId="9405"/>
          <ac:inkMkLst>
            <pc:docMk/>
            <pc:sldMk cId="146018726" sldId="261"/>
            <ac:inkMk id="69" creationId="{4E7436C8-54BD-EC10-5070-14B1A972C449}"/>
          </ac:inkMkLst>
        </pc:inkChg>
        <pc:inkChg chg="add mod">
          <ac:chgData name="Moore, Nathan T" userId="887a1a5b-96ad-4875-9623-d40f689bbd86" providerId="ADAL" clId="{4887A5F1-7103-41E5-8B16-7885501C3C52}" dt="2024-09-11T18:41:17.912" v="165"/>
          <ac:inkMkLst>
            <pc:docMk/>
            <pc:sldMk cId="146018726" sldId="261"/>
            <ac:inkMk id="70" creationId="{E883C791-FBB9-DAB5-933A-06E099204AC7}"/>
          </ac:inkMkLst>
        </pc:inkChg>
        <pc:inkChg chg="add mod">
          <ac:chgData name="Moore, Nathan T" userId="887a1a5b-96ad-4875-9623-d40f689bbd86" providerId="ADAL" clId="{4887A5F1-7103-41E5-8B16-7885501C3C52}" dt="2024-09-11T18:41:17.912" v="165"/>
          <ac:inkMkLst>
            <pc:docMk/>
            <pc:sldMk cId="146018726" sldId="261"/>
            <ac:inkMk id="71" creationId="{DDBF3D05-6192-483D-7A3C-1E4184D9BBF8}"/>
          </ac:inkMkLst>
        </pc:inkChg>
        <pc:inkChg chg="add mod">
          <ac:chgData name="Moore, Nathan T" userId="887a1a5b-96ad-4875-9623-d40f689bbd86" providerId="ADAL" clId="{4887A5F1-7103-41E5-8B16-7885501C3C52}" dt="2024-09-11T18:41:17.912" v="165"/>
          <ac:inkMkLst>
            <pc:docMk/>
            <pc:sldMk cId="146018726" sldId="261"/>
            <ac:inkMk id="72" creationId="{DE2A6414-8D4F-7495-46B2-BDD0659553F7}"/>
          </ac:inkMkLst>
        </pc:inkChg>
        <pc:inkChg chg="add mod">
          <ac:chgData name="Moore, Nathan T" userId="887a1a5b-96ad-4875-9623-d40f689bbd86" providerId="ADAL" clId="{4887A5F1-7103-41E5-8B16-7885501C3C52}" dt="2024-09-11T18:41:17.912" v="165"/>
          <ac:inkMkLst>
            <pc:docMk/>
            <pc:sldMk cId="146018726" sldId="261"/>
            <ac:inkMk id="73" creationId="{38261594-FF55-1C40-4D85-7CEFA9DB7C8A}"/>
          </ac:inkMkLst>
        </pc:inkChg>
        <pc:inkChg chg="add mod">
          <ac:chgData name="Moore, Nathan T" userId="887a1a5b-96ad-4875-9623-d40f689bbd86" providerId="ADAL" clId="{4887A5F1-7103-41E5-8B16-7885501C3C52}" dt="2024-09-11T18:41:17.912" v="165"/>
          <ac:inkMkLst>
            <pc:docMk/>
            <pc:sldMk cId="146018726" sldId="261"/>
            <ac:inkMk id="75" creationId="{0BF5DC08-0B55-E31F-E433-6ECF80FC0CAB}"/>
          </ac:inkMkLst>
        </pc:inkChg>
        <pc:inkChg chg="add mod">
          <ac:chgData name="Moore, Nathan T" userId="887a1a5b-96ad-4875-9623-d40f689bbd86" providerId="ADAL" clId="{4887A5F1-7103-41E5-8B16-7885501C3C52}" dt="2024-09-11T18:41:17.912" v="165"/>
          <ac:inkMkLst>
            <pc:docMk/>
            <pc:sldMk cId="146018726" sldId="261"/>
            <ac:inkMk id="76" creationId="{D3A54621-5705-797F-D244-B3DE982D9527}"/>
          </ac:inkMkLst>
        </pc:inkChg>
        <pc:inkChg chg="add mod">
          <ac:chgData name="Moore, Nathan T" userId="887a1a5b-96ad-4875-9623-d40f689bbd86" providerId="ADAL" clId="{4887A5F1-7103-41E5-8B16-7885501C3C52}" dt="2024-09-11T18:41:17.912" v="165"/>
          <ac:inkMkLst>
            <pc:docMk/>
            <pc:sldMk cId="146018726" sldId="261"/>
            <ac:inkMk id="77" creationId="{6932F5D0-174E-B475-9FEE-5012C7C32B37}"/>
          </ac:inkMkLst>
        </pc:inkChg>
        <pc:inkChg chg="add mod">
          <ac:chgData name="Moore, Nathan T" userId="887a1a5b-96ad-4875-9623-d40f689bbd86" providerId="ADAL" clId="{4887A5F1-7103-41E5-8B16-7885501C3C52}" dt="2024-09-11T18:41:17.912" v="165"/>
          <ac:inkMkLst>
            <pc:docMk/>
            <pc:sldMk cId="146018726" sldId="261"/>
            <ac:inkMk id="78" creationId="{97540CE3-123A-DE0C-93FB-961B39F77DE6}"/>
          </ac:inkMkLst>
        </pc:inkChg>
        <pc:inkChg chg="add mod">
          <ac:chgData name="Moore, Nathan T" userId="887a1a5b-96ad-4875-9623-d40f689bbd86" providerId="ADAL" clId="{4887A5F1-7103-41E5-8B16-7885501C3C52}" dt="2024-09-11T18:41:17.912" v="165"/>
          <ac:inkMkLst>
            <pc:docMk/>
            <pc:sldMk cId="146018726" sldId="261"/>
            <ac:inkMk id="79" creationId="{7FFE407F-9DA1-BD54-60B9-6106E0BC237F}"/>
          </ac:inkMkLst>
        </pc:inkChg>
        <pc:inkChg chg="add mod">
          <ac:chgData name="Moore, Nathan T" userId="887a1a5b-96ad-4875-9623-d40f689bbd86" providerId="ADAL" clId="{4887A5F1-7103-41E5-8B16-7885501C3C52}" dt="2024-09-11T18:41:40.558" v="169"/>
          <ac:inkMkLst>
            <pc:docMk/>
            <pc:sldMk cId="146018726" sldId="261"/>
            <ac:inkMk id="81" creationId="{314423F8-6659-8A73-4978-64C2A4D0FD6C}"/>
          </ac:inkMkLst>
        </pc:inkChg>
        <pc:inkChg chg="add mod">
          <ac:chgData name="Moore, Nathan T" userId="887a1a5b-96ad-4875-9623-d40f689bbd86" providerId="ADAL" clId="{4887A5F1-7103-41E5-8B16-7885501C3C52}" dt="2024-09-11T18:41:40.558" v="169"/>
          <ac:inkMkLst>
            <pc:docMk/>
            <pc:sldMk cId="146018726" sldId="261"/>
            <ac:inkMk id="82" creationId="{64B27BB1-2010-5FA1-8576-7B7624DDC26D}"/>
          </ac:inkMkLst>
        </pc:inkChg>
        <pc:inkChg chg="add mod">
          <ac:chgData name="Moore, Nathan T" userId="887a1a5b-96ad-4875-9623-d40f689bbd86" providerId="ADAL" clId="{4887A5F1-7103-41E5-8B16-7885501C3C52}" dt="2024-09-11T18:41:40.558" v="169"/>
          <ac:inkMkLst>
            <pc:docMk/>
            <pc:sldMk cId="146018726" sldId="261"/>
            <ac:inkMk id="83" creationId="{AF5A6C53-4C51-EA12-27E6-64F13590076D}"/>
          </ac:inkMkLst>
        </pc:inkChg>
        <pc:inkChg chg="add mod">
          <ac:chgData name="Moore, Nathan T" userId="887a1a5b-96ad-4875-9623-d40f689bbd86" providerId="ADAL" clId="{4887A5F1-7103-41E5-8B16-7885501C3C52}" dt="2024-09-11T18:41:44.952" v="173"/>
          <ac:inkMkLst>
            <pc:docMk/>
            <pc:sldMk cId="146018726" sldId="261"/>
            <ac:inkMk id="85" creationId="{D68058CA-E7B8-EAFD-BC26-0F919D2CA6F4}"/>
          </ac:inkMkLst>
        </pc:inkChg>
        <pc:inkChg chg="add mod">
          <ac:chgData name="Moore, Nathan T" userId="887a1a5b-96ad-4875-9623-d40f689bbd86" providerId="ADAL" clId="{4887A5F1-7103-41E5-8B16-7885501C3C52}" dt="2024-09-11T18:41:44.952" v="173"/>
          <ac:inkMkLst>
            <pc:docMk/>
            <pc:sldMk cId="146018726" sldId="261"/>
            <ac:inkMk id="86" creationId="{8D136A56-038D-6E9F-6C7E-DA54E9D2C453}"/>
          </ac:inkMkLst>
        </pc:inkChg>
        <pc:inkChg chg="add mod">
          <ac:chgData name="Moore, Nathan T" userId="887a1a5b-96ad-4875-9623-d40f689bbd86" providerId="ADAL" clId="{4887A5F1-7103-41E5-8B16-7885501C3C52}" dt="2024-09-11T18:41:44.952" v="173"/>
          <ac:inkMkLst>
            <pc:docMk/>
            <pc:sldMk cId="146018726" sldId="261"/>
            <ac:inkMk id="87" creationId="{C5DDA5B3-647F-78B9-FBC4-8B37FF174F0C}"/>
          </ac:inkMkLst>
        </pc:inkChg>
        <pc:inkChg chg="add mod">
          <ac:chgData name="Moore, Nathan T" userId="887a1a5b-96ad-4875-9623-d40f689bbd86" providerId="ADAL" clId="{4887A5F1-7103-41E5-8B16-7885501C3C52}" dt="2024-09-11T18:41:56.531" v="177"/>
          <ac:inkMkLst>
            <pc:docMk/>
            <pc:sldMk cId="146018726" sldId="261"/>
            <ac:inkMk id="89" creationId="{CF328D97-C28C-6733-BC57-8A15DA7721B7}"/>
          </ac:inkMkLst>
        </pc:inkChg>
        <pc:inkChg chg="add mod">
          <ac:chgData name="Moore, Nathan T" userId="887a1a5b-96ad-4875-9623-d40f689bbd86" providerId="ADAL" clId="{4887A5F1-7103-41E5-8B16-7885501C3C52}" dt="2024-09-11T18:41:56.531" v="177"/>
          <ac:inkMkLst>
            <pc:docMk/>
            <pc:sldMk cId="146018726" sldId="261"/>
            <ac:inkMk id="90" creationId="{A1A96381-2504-1A46-1E05-9FA63615271E}"/>
          </ac:inkMkLst>
        </pc:inkChg>
        <pc:inkChg chg="add mod">
          <ac:chgData name="Moore, Nathan T" userId="887a1a5b-96ad-4875-9623-d40f689bbd86" providerId="ADAL" clId="{4887A5F1-7103-41E5-8B16-7885501C3C52}" dt="2024-09-11T18:41:56.531" v="177"/>
          <ac:inkMkLst>
            <pc:docMk/>
            <pc:sldMk cId="146018726" sldId="261"/>
            <ac:inkMk id="91" creationId="{F0145458-6503-94D8-58CB-127D69373256}"/>
          </ac:inkMkLst>
        </pc:inkChg>
        <pc:inkChg chg="add mod">
          <ac:chgData name="Moore, Nathan T" userId="887a1a5b-96ad-4875-9623-d40f689bbd86" providerId="ADAL" clId="{4887A5F1-7103-41E5-8B16-7885501C3C52}" dt="2024-09-11T18:42:05.151" v="182"/>
          <ac:inkMkLst>
            <pc:docMk/>
            <pc:sldMk cId="146018726" sldId="261"/>
            <ac:inkMk id="93" creationId="{E286F95C-77BA-ADE2-EEB6-F435A65143A4}"/>
          </ac:inkMkLst>
        </pc:inkChg>
        <pc:inkChg chg="add mod">
          <ac:chgData name="Moore, Nathan T" userId="887a1a5b-96ad-4875-9623-d40f689bbd86" providerId="ADAL" clId="{4887A5F1-7103-41E5-8B16-7885501C3C52}" dt="2024-09-11T18:42:05.151" v="182"/>
          <ac:inkMkLst>
            <pc:docMk/>
            <pc:sldMk cId="146018726" sldId="261"/>
            <ac:inkMk id="94" creationId="{A965FA00-FF58-284C-7B25-FAFF7EDF80D3}"/>
          </ac:inkMkLst>
        </pc:inkChg>
        <pc:inkChg chg="add mod">
          <ac:chgData name="Moore, Nathan T" userId="887a1a5b-96ad-4875-9623-d40f689bbd86" providerId="ADAL" clId="{4887A5F1-7103-41E5-8B16-7885501C3C52}" dt="2024-09-11T18:42:05.151" v="182"/>
          <ac:inkMkLst>
            <pc:docMk/>
            <pc:sldMk cId="146018726" sldId="261"/>
            <ac:inkMk id="95" creationId="{AA97BA7A-DB1E-CC39-712D-647D46497EA1}"/>
          </ac:inkMkLst>
        </pc:inkChg>
        <pc:inkChg chg="add mod">
          <ac:chgData name="Moore, Nathan T" userId="887a1a5b-96ad-4875-9623-d40f689bbd86" providerId="ADAL" clId="{4887A5F1-7103-41E5-8B16-7885501C3C52}" dt="2024-09-11T18:42:05.151" v="182"/>
          <ac:inkMkLst>
            <pc:docMk/>
            <pc:sldMk cId="146018726" sldId="261"/>
            <ac:inkMk id="96" creationId="{0A62711B-627F-7CA4-73AD-9747299E54E3}"/>
          </ac:inkMkLst>
        </pc:inkChg>
        <pc:inkChg chg="add mod">
          <ac:chgData name="Moore, Nathan T" userId="887a1a5b-96ad-4875-9623-d40f689bbd86" providerId="ADAL" clId="{4887A5F1-7103-41E5-8B16-7885501C3C52}" dt="2024-09-11T18:42:29.422" v="192"/>
          <ac:inkMkLst>
            <pc:docMk/>
            <pc:sldMk cId="146018726" sldId="261"/>
            <ac:inkMk id="98" creationId="{060C266C-B19B-5AA4-4F09-37892E103867}"/>
          </ac:inkMkLst>
        </pc:inkChg>
        <pc:inkChg chg="add mod">
          <ac:chgData name="Moore, Nathan T" userId="887a1a5b-96ad-4875-9623-d40f689bbd86" providerId="ADAL" clId="{4887A5F1-7103-41E5-8B16-7885501C3C52}" dt="2024-09-11T18:42:29.422" v="192"/>
          <ac:inkMkLst>
            <pc:docMk/>
            <pc:sldMk cId="146018726" sldId="261"/>
            <ac:inkMk id="99" creationId="{80C177A0-448B-8B17-AB41-88026B9AAAB7}"/>
          </ac:inkMkLst>
        </pc:inkChg>
        <pc:inkChg chg="add mod">
          <ac:chgData name="Moore, Nathan T" userId="887a1a5b-96ad-4875-9623-d40f689bbd86" providerId="ADAL" clId="{4887A5F1-7103-41E5-8B16-7885501C3C52}" dt="2024-09-11T18:42:29.422" v="192"/>
          <ac:inkMkLst>
            <pc:docMk/>
            <pc:sldMk cId="146018726" sldId="261"/>
            <ac:inkMk id="100" creationId="{B162E6C5-B22A-521D-E5EB-AD9625DB3C66}"/>
          </ac:inkMkLst>
        </pc:inkChg>
        <pc:inkChg chg="add mod">
          <ac:chgData name="Moore, Nathan T" userId="887a1a5b-96ad-4875-9623-d40f689bbd86" providerId="ADAL" clId="{4887A5F1-7103-41E5-8B16-7885501C3C52}" dt="2024-09-11T18:42:29.422" v="192"/>
          <ac:inkMkLst>
            <pc:docMk/>
            <pc:sldMk cId="146018726" sldId="261"/>
            <ac:inkMk id="101" creationId="{3DBC836F-8080-CC74-81F4-25B6DF537E3E}"/>
          </ac:inkMkLst>
        </pc:inkChg>
        <pc:inkChg chg="add mod">
          <ac:chgData name="Moore, Nathan T" userId="887a1a5b-96ad-4875-9623-d40f689bbd86" providerId="ADAL" clId="{4887A5F1-7103-41E5-8B16-7885501C3C52}" dt="2024-09-11T18:42:29.422" v="192"/>
          <ac:inkMkLst>
            <pc:docMk/>
            <pc:sldMk cId="146018726" sldId="261"/>
            <ac:inkMk id="102" creationId="{3A20E875-52A9-ED6E-BDB2-65773B091495}"/>
          </ac:inkMkLst>
        </pc:inkChg>
        <pc:inkChg chg="add">
          <ac:chgData name="Moore, Nathan T" userId="887a1a5b-96ad-4875-9623-d40f689bbd86" providerId="ADAL" clId="{4887A5F1-7103-41E5-8B16-7885501C3C52}" dt="2024-09-11T18:42:26.637" v="188" actId="9405"/>
          <ac:inkMkLst>
            <pc:docMk/>
            <pc:sldMk cId="146018726" sldId="261"/>
            <ac:inkMk id="103" creationId="{709D8439-4D2A-DC44-CAF6-7598F49E09E8}"/>
          </ac:inkMkLst>
        </pc:inkChg>
        <pc:inkChg chg="add mod">
          <ac:chgData name="Moore, Nathan T" userId="887a1a5b-96ad-4875-9623-d40f689bbd86" providerId="ADAL" clId="{4887A5F1-7103-41E5-8B16-7885501C3C52}" dt="2024-09-11T18:42:29.422" v="192"/>
          <ac:inkMkLst>
            <pc:docMk/>
            <pc:sldMk cId="146018726" sldId="261"/>
            <ac:inkMk id="104" creationId="{7BF7FA33-77AC-F7CE-1550-A2796435D215}"/>
          </ac:inkMkLst>
        </pc:inkChg>
        <pc:inkChg chg="add mod">
          <ac:chgData name="Moore, Nathan T" userId="887a1a5b-96ad-4875-9623-d40f689bbd86" providerId="ADAL" clId="{4887A5F1-7103-41E5-8B16-7885501C3C52}" dt="2024-09-11T18:42:29.422" v="192"/>
          <ac:inkMkLst>
            <pc:docMk/>
            <pc:sldMk cId="146018726" sldId="261"/>
            <ac:inkMk id="105" creationId="{F4CD2E38-6EFB-7838-055A-5A72C595BED0}"/>
          </ac:inkMkLst>
        </pc:inkChg>
        <pc:inkChg chg="add mod">
          <ac:chgData name="Moore, Nathan T" userId="887a1a5b-96ad-4875-9623-d40f689bbd86" providerId="ADAL" clId="{4887A5F1-7103-41E5-8B16-7885501C3C52}" dt="2024-09-11T18:42:29.422" v="192"/>
          <ac:inkMkLst>
            <pc:docMk/>
            <pc:sldMk cId="146018726" sldId="261"/>
            <ac:inkMk id="106" creationId="{7222525B-5C5F-8E69-7267-A16CB360735A}"/>
          </ac:inkMkLst>
        </pc:inkChg>
        <pc:inkChg chg="add mod">
          <ac:chgData name="Moore, Nathan T" userId="887a1a5b-96ad-4875-9623-d40f689bbd86" providerId="ADAL" clId="{4887A5F1-7103-41E5-8B16-7885501C3C52}" dt="2024-09-11T18:43:01.759" v="206"/>
          <ac:inkMkLst>
            <pc:docMk/>
            <pc:sldMk cId="146018726" sldId="261"/>
            <ac:inkMk id="109" creationId="{E5F66110-3618-C11D-628F-5781E850A839}"/>
          </ac:inkMkLst>
        </pc:inkChg>
        <pc:inkChg chg="add mod">
          <ac:chgData name="Moore, Nathan T" userId="887a1a5b-96ad-4875-9623-d40f689bbd86" providerId="ADAL" clId="{4887A5F1-7103-41E5-8B16-7885501C3C52}" dt="2024-09-11T18:43:01.759" v="206"/>
          <ac:inkMkLst>
            <pc:docMk/>
            <pc:sldMk cId="146018726" sldId="261"/>
            <ac:inkMk id="110" creationId="{5B37DB32-A3DC-1F8A-34D1-846F281175D0}"/>
          </ac:inkMkLst>
        </pc:inkChg>
        <pc:inkChg chg="add mod">
          <ac:chgData name="Moore, Nathan T" userId="887a1a5b-96ad-4875-9623-d40f689bbd86" providerId="ADAL" clId="{4887A5F1-7103-41E5-8B16-7885501C3C52}" dt="2024-09-11T18:43:01.759" v="206"/>
          <ac:inkMkLst>
            <pc:docMk/>
            <pc:sldMk cId="146018726" sldId="261"/>
            <ac:inkMk id="111" creationId="{81FE0617-7ADA-9320-6647-DA6EC25369CC}"/>
          </ac:inkMkLst>
        </pc:inkChg>
        <pc:inkChg chg="add mod">
          <ac:chgData name="Moore, Nathan T" userId="887a1a5b-96ad-4875-9623-d40f689bbd86" providerId="ADAL" clId="{4887A5F1-7103-41E5-8B16-7885501C3C52}" dt="2024-09-11T18:43:01.759" v="206"/>
          <ac:inkMkLst>
            <pc:docMk/>
            <pc:sldMk cId="146018726" sldId="261"/>
            <ac:inkMk id="112" creationId="{84CC8A64-36F5-3974-B282-2FF5BB85E136}"/>
          </ac:inkMkLst>
        </pc:inkChg>
        <pc:inkChg chg="add mod">
          <ac:chgData name="Moore, Nathan T" userId="887a1a5b-96ad-4875-9623-d40f689bbd86" providerId="ADAL" clId="{4887A5F1-7103-41E5-8B16-7885501C3C52}" dt="2024-09-11T18:43:01.759" v="206"/>
          <ac:inkMkLst>
            <pc:docMk/>
            <pc:sldMk cId="146018726" sldId="261"/>
            <ac:inkMk id="113" creationId="{6A8D456E-33EE-4720-360F-2BB14519E122}"/>
          </ac:inkMkLst>
        </pc:inkChg>
        <pc:inkChg chg="add mod">
          <ac:chgData name="Moore, Nathan T" userId="887a1a5b-96ad-4875-9623-d40f689bbd86" providerId="ADAL" clId="{4887A5F1-7103-41E5-8B16-7885501C3C52}" dt="2024-09-11T18:43:01.759" v="206"/>
          <ac:inkMkLst>
            <pc:docMk/>
            <pc:sldMk cId="146018726" sldId="261"/>
            <ac:inkMk id="114" creationId="{7F2442EA-8E17-846B-0719-C212FFB5F092}"/>
          </ac:inkMkLst>
        </pc:inkChg>
        <pc:inkChg chg="add mod">
          <ac:chgData name="Moore, Nathan T" userId="887a1a5b-96ad-4875-9623-d40f689bbd86" providerId="ADAL" clId="{4887A5F1-7103-41E5-8B16-7885501C3C52}" dt="2024-09-11T18:43:01.759" v="206"/>
          <ac:inkMkLst>
            <pc:docMk/>
            <pc:sldMk cId="146018726" sldId="261"/>
            <ac:inkMk id="116" creationId="{0492717D-1E2C-EA98-C65E-1E5B9467CB8C}"/>
          </ac:inkMkLst>
        </pc:inkChg>
        <pc:inkChg chg="add mod">
          <ac:chgData name="Moore, Nathan T" userId="887a1a5b-96ad-4875-9623-d40f689bbd86" providerId="ADAL" clId="{4887A5F1-7103-41E5-8B16-7885501C3C52}" dt="2024-09-11T18:43:01.759" v="206"/>
          <ac:inkMkLst>
            <pc:docMk/>
            <pc:sldMk cId="146018726" sldId="261"/>
            <ac:inkMk id="117" creationId="{F0E38780-E848-7FC9-9E30-618AAA7AA217}"/>
          </ac:inkMkLst>
        </pc:inkChg>
        <pc:inkChg chg="add mod">
          <ac:chgData name="Moore, Nathan T" userId="887a1a5b-96ad-4875-9623-d40f689bbd86" providerId="ADAL" clId="{4887A5F1-7103-41E5-8B16-7885501C3C52}" dt="2024-09-11T18:43:01.759" v="206"/>
          <ac:inkMkLst>
            <pc:docMk/>
            <pc:sldMk cId="146018726" sldId="261"/>
            <ac:inkMk id="118" creationId="{E3E5DD59-46C6-0813-41B9-A649875896AC}"/>
          </ac:inkMkLst>
        </pc:inkChg>
        <pc:inkChg chg="add mod">
          <ac:chgData name="Moore, Nathan T" userId="887a1a5b-96ad-4875-9623-d40f689bbd86" providerId="ADAL" clId="{4887A5F1-7103-41E5-8B16-7885501C3C52}" dt="2024-09-11T18:43:01.759" v="206"/>
          <ac:inkMkLst>
            <pc:docMk/>
            <pc:sldMk cId="146018726" sldId="261"/>
            <ac:inkMk id="119" creationId="{60BF1B00-C4AA-429A-F455-5A324BD685AC}"/>
          </ac:inkMkLst>
        </pc:inkChg>
        <pc:inkChg chg="add mod">
          <ac:chgData name="Moore, Nathan T" userId="887a1a5b-96ad-4875-9623-d40f689bbd86" providerId="ADAL" clId="{4887A5F1-7103-41E5-8B16-7885501C3C52}" dt="2024-09-11T18:43:01.759" v="206"/>
          <ac:inkMkLst>
            <pc:docMk/>
            <pc:sldMk cId="146018726" sldId="261"/>
            <ac:inkMk id="120" creationId="{6893823A-F8FD-E709-7762-CD6D26C97069}"/>
          </ac:inkMkLst>
        </pc:inkChg>
        <pc:inkChg chg="add mod">
          <ac:chgData name="Moore, Nathan T" userId="887a1a5b-96ad-4875-9623-d40f689bbd86" providerId="ADAL" clId="{4887A5F1-7103-41E5-8B16-7885501C3C52}" dt="2024-09-11T18:43:01.759" v="206"/>
          <ac:inkMkLst>
            <pc:docMk/>
            <pc:sldMk cId="146018726" sldId="261"/>
            <ac:inkMk id="121" creationId="{D90FC4C0-0449-736D-615F-B7DF2C4AEAE3}"/>
          </ac:inkMkLst>
        </pc:inkChg>
        <pc:inkChg chg="add mod">
          <ac:chgData name="Moore, Nathan T" userId="887a1a5b-96ad-4875-9623-d40f689bbd86" providerId="ADAL" clId="{4887A5F1-7103-41E5-8B16-7885501C3C52}" dt="2024-09-11T18:43:08.589" v="209"/>
          <ac:inkMkLst>
            <pc:docMk/>
            <pc:sldMk cId="146018726" sldId="261"/>
            <ac:inkMk id="123" creationId="{5CA8BF8F-B404-EFCE-B037-6B7128F26C17}"/>
          </ac:inkMkLst>
        </pc:inkChg>
        <pc:inkChg chg="add mod">
          <ac:chgData name="Moore, Nathan T" userId="887a1a5b-96ad-4875-9623-d40f689bbd86" providerId="ADAL" clId="{4887A5F1-7103-41E5-8B16-7885501C3C52}" dt="2024-09-11T18:43:08.589" v="209"/>
          <ac:inkMkLst>
            <pc:docMk/>
            <pc:sldMk cId="146018726" sldId="261"/>
            <ac:inkMk id="124" creationId="{2C63E8EB-FA8A-90A6-61B3-A86CC41CFC65}"/>
          </ac:inkMkLst>
        </pc:inkChg>
        <pc:inkChg chg="add">
          <ac:chgData name="Moore, Nathan T" userId="887a1a5b-96ad-4875-9623-d40f689bbd86" providerId="ADAL" clId="{4887A5F1-7103-41E5-8B16-7885501C3C52}" dt="2024-09-11T18:43:12.147" v="210" actId="9405"/>
          <ac:inkMkLst>
            <pc:docMk/>
            <pc:sldMk cId="146018726" sldId="261"/>
            <ac:inkMk id="126" creationId="{5C63282A-D069-D39E-1CA2-E30A9F8655F3}"/>
          </ac:inkMkLst>
        </pc:inkChg>
        <pc:inkChg chg="add">
          <ac:chgData name="Moore, Nathan T" userId="887a1a5b-96ad-4875-9623-d40f689bbd86" providerId="ADAL" clId="{4887A5F1-7103-41E5-8B16-7885501C3C52}" dt="2024-09-11T18:43:12.587" v="211" actId="9405"/>
          <ac:inkMkLst>
            <pc:docMk/>
            <pc:sldMk cId="146018726" sldId="261"/>
            <ac:inkMk id="127" creationId="{64416745-AE20-8CD3-A8CF-0A4AC12380EB}"/>
          </ac:inkMkLst>
        </pc:inkChg>
        <pc:inkChg chg="add mod">
          <ac:chgData name="Moore, Nathan T" userId="887a1a5b-96ad-4875-9623-d40f689bbd86" providerId="ADAL" clId="{4887A5F1-7103-41E5-8B16-7885501C3C52}" dt="2024-09-11T18:43:18.142" v="222"/>
          <ac:inkMkLst>
            <pc:docMk/>
            <pc:sldMk cId="146018726" sldId="261"/>
            <ac:inkMk id="128" creationId="{D6A4605F-D2DD-6E50-85A2-240C2FFC6FEB}"/>
          </ac:inkMkLst>
        </pc:inkChg>
        <pc:inkChg chg="add mod">
          <ac:chgData name="Moore, Nathan T" userId="887a1a5b-96ad-4875-9623-d40f689bbd86" providerId="ADAL" clId="{4887A5F1-7103-41E5-8B16-7885501C3C52}" dt="2024-09-11T18:43:18.142" v="222"/>
          <ac:inkMkLst>
            <pc:docMk/>
            <pc:sldMk cId="146018726" sldId="261"/>
            <ac:inkMk id="129" creationId="{E779263A-D427-E65D-367C-B3B0EB9D1A06}"/>
          </ac:inkMkLst>
        </pc:inkChg>
        <pc:inkChg chg="add mod">
          <ac:chgData name="Moore, Nathan T" userId="887a1a5b-96ad-4875-9623-d40f689bbd86" providerId="ADAL" clId="{4887A5F1-7103-41E5-8B16-7885501C3C52}" dt="2024-09-11T18:43:18.142" v="222"/>
          <ac:inkMkLst>
            <pc:docMk/>
            <pc:sldMk cId="146018726" sldId="261"/>
            <ac:inkMk id="130" creationId="{E76D8022-E0B0-1747-1942-16BD04B42CEC}"/>
          </ac:inkMkLst>
        </pc:inkChg>
        <pc:inkChg chg="add mod">
          <ac:chgData name="Moore, Nathan T" userId="887a1a5b-96ad-4875-9623-d40f689bbd86" providerId="ADAL" clId="{4887A5F1-7103-41E5-8B16-7885501C3C52}" dt="2024-09-11T18:43:18.142" v="222"/>
          <ac:inkMkLst>
            <pc:docMk/>
            <pc:sldMk cId="146018726" sldId="261"/>
            <ac:inkMk id="131" creationId="{53E5A7FE-8CAD-49DA-6A53-A32A7700422A}"/>
          </ac:inkMkLst>
        </pc:inkChg>
        <pc:inkChg chg="add mod">
          <ac:chgData name="Moore, Nathan T" userId="887a1a5b-96ad-4875-9623-d40f689bbd86" providerId="ADAL" clId="{4887A5F1-7103-41E5-8B16-7885501C3C52}" dt="2024-09-11T18:43:18.142" v="222"/>
          <ac:inkMkLst>
            <pc:docMk/>
            <pc:sldMk cId="146018726" sldId="261"/>
            <ac:inkMk id="132" creationId="{722DA1DB-9F06-2932-1ECA-04FCCB8FA22C}"/>
          </ac:inkMkLst>
        </pc:inkChg>
        <pc:inkChg chg="add mod">
          <ac:chgData name="Moore, Nathan T" userId="887a1a5b-96ad-4875-9623-d40f689bbd86" providerId="ADAL" clId="{4887A5F1-7103-41E5-8B16-7885501C3C52}" dt="2024-09-11T18:43:18.142" v="222"/>
          <ac:inkMkLst>
            <pc:docMk/>
            <pc:sldMk cId="146018726" sldId="261"/>
            <ac:inkMk id="133" creationId="{BFDBE424-B2E2-6671-1033-C27F8A1EB44E}"/>
          </ac:inkMkLst>
        </pc:inkChg>
        <pc:inkChg chg="add mod">
          <ac:chgData name="Moore, Nathan T" userId="887a1a5b-96ad-4875-9623-d40f689bbd86" providerId="ADAL" clId="{4887A5F1-7103-41E5-8B16-7885501C3C52}" dt="2024-09-11T18:43:18.142" v="222"/>
          <ac:inkMkLst>
            <pc:docMk/>
            <pc:sldMk cId="146018726" sldId="261"/>
            <ac:inkMk id="134" creationId="{E7DC62D4-CD7C-9F9B-7E06-FB3823CEE856}"/>
          </ac:inkMkLst>
        </pc:inkChg>
        <pc:inkChg chg="add mod">
          <ac:chgData name="Moore, Nathan T" userId="887a1a5b-96ad-4875-9623-d40f689bbd86" providerId="ADAL" clId="{4887A5F1-7103-41E5-8B16-7885501C3C52}" dt="2024-09-11T18:43:18.142" v="222"/>
          <ac:inkMkLst>
            <pc:docMk/>
            <pc:sldMk cId="146018726" sldId="261"/>
            <ac:inkMk id="135" creationId="{A355FA6A-5D0A-DD7A-B229-784560EB7DB0}"/>
          </ac:inkMkLst>
        </pc:inkChg>
        <pc:inkChg chg="add mod">
          <ac:chgData name="Moore, Nathan T" userId="887a1a5b-96ad-4875-9623-d40f689bbd86" providerId="ADAL" clId="{4887A5F1-7103-41E5-8B16-7885501C3C52}" dt="2024-09-11T18:43:18.142" v="222"/>
          <ac:inkMkLst>
            <pc:docMk/>
            <pc:sldMk cId="146018726" sldId="261"/>
            <ac:inkMk id="136" creationId="{2296DE4B-17B0-2259-0CE3-56B55561AE1B}"/>
          </ac:inkMkLst>
        </pc:inkChg>
        <pc:inkChg chg="add mod">
          <ac:chgData name="Moore, Nathan T" userId="887a1a5b-96ad-4875-9623-d40f689bbd86" providerId="ADAL" clId="{4887A5F1-7103-41E5-8B16-7885501C3C52}" dt="2024-09-11T18:43:18.142" v="222"/>
          <ac:inkMkLst>
            <pc:docMk/>
            <pc:sldMk cId="146018726" sldId="261"/>
            <ac:inkMk id="137" creationId="{33178AB8-0937-AC52-8195-D78A1D62EEBE}"/>
          </ac:inkMkLst>
        </pc:inkChg>
        <pc:inkChg chg="add mod">
          <ac:chgData name="Moore, Nathan T" userId="887a1a5b-96ad-4875-9623-d40f689bbd86" providerId="ADAL" clId="{4887A5F1-7103-41E5-8B16-7885501C3C52}" dt="2024-09-11T18:43:22.584" v="225"/>
          <ac:inkMkLst>
            <pc:docMk/>
            <pc:sldMk cId="146018726" sldId="261"/>
            <ac:inkMk id="140" creationId="{5EAC30B0-A395-BE80-404D-C66F350A15DF}"/>
          </ac:inkMkLst>
        </pc:inkChg>
        <pc:inkChg chg="add mod">
          <ac:chgData name="Moore, Nathan T" userId="887a1a5b-96ad-4875-9623-d40f689bbd86" providerId="ADAL" clId="{4887A5F1-7103-41E5-8B16-7885501C3C52}" dt="2024-09-11T18:43:22.584" v="225"/>
          <ac:inkMkLst>
            <pc:docMk/>
            <pc:sldMk cId="146018726" sldId="261"/>
            <ac:inkMk id="141" creationId="{6D9A73F2-8840-6FDA-5822-A442CFA14106}"/>
          </ac:inkMkLst>
        </pc:inkChg>
        <pc:inkChg chg="add mod">
          <ac:chgData name="Moore, Nathan T" userId="887a1a5b-96ad-4875-9623-d40f689bbd86" providerId="ADAL" clId="{4887A5F1-7103-41E5-8B16-7885501C3C52}" dt="2024-09-11T18:43:31.875" v="238"/>
          <ac:inkMkLst>
            <pc:docMk/>
            <pc:sldMk cId="146018726" sldId="261"/>
            <ac:inkMk id="143" creationId="{FA94B657-5302-2A64-1F11-F28678A45672}"/>
          </ac:inkMkLst>
        </pc:inkChg>
        <pc:inkChg chg="add mod">
          <ac:chgData name="Moore, Nathan T" userId="887a1a5b-96ad-4875-9623-d40f689bbd86" providerId="ADAL" clId="{4887A5F1-7103-41E5-8B16-7885501C3C52}" dt="2024-09-11T18:43:31.875" v="238"/>
          <ac:inkMkLst>
            <pc:docMk/>
            <pc:sldMk cId="146018726" sldId="261"/>
            <ac:inkMk id="144" creationId="{FBCBA418-B535-C791-F1D8-67E80B2D9B96}"/>
          </ac:inkMkLst>
        </pc:inkChg>
        <pc:inkChg chg="add mod">
          <ac:chgData name="Moore, Nathan T" userId="887a1a5b-96ad-4875-9623-d40f689bbd86" providerId="ADAL" clId="{4887A5F1-7103-41E5-8B16-7885501C3C52}" dt="2024-09-11T18:43:31.875" v="238"/>
          <ac:inkMkLst>
            <pc:docMk/>
            <pc:sldMk cId="146018726" sldId="261"/>
            <ac:inkMk id="145" creationId="{FD2A41FA-069A-A001-283A-79F1C736E37E}"/>
          </ac:inkMkLst>
        </pc:inkChg>
        <pc:inkChg chg="add mod">
          <ac:chgData name="Moore, Nathan T" userId="887a1a5b-96ad-4875-9623-d40f689bbd86" providerId="ADAL" clId="{4887A5F1-7103-41E5-8B16-7885501C3C52}" dt="2024-09-11T18:43:31.875" v="238"/>
          <ac:inkMkLst>
            <pc:docMk/>
            <pc:sldMk cId="146018726" sldId="261"/>
            <ac:inkMk id="146" creationId="{2C7B97A6-536B-EE11-9B00-8890B6A53E70}"/>
          </ac:inkMkLst>
        </pc:inkChg>
        <pc:inkChg chg="add mod">
          <ac:chgData name="Moore, Nathan T" userId="887a1a5b-96ad-4875-9623-d40f689bbd86" providerId="ADAL" clId="{4887A5F1-7103-41E5-8B16-7885501C3C52}" dt="2024-09-11T18:43:31.875" v="238"/>
          <ac:inkMkLst>
            <pc:docMk/>
            <pc:sldMk cId="146018726" sldId="261"/>
            <ac:inkMk id="147" creationId="{F8FFE4B0-C79B-754C-0852-A9B68BBBDDA8}"/>
          </ac:inkMkLst>
        </pc:inkChg>
        <pc:inkChg chg="add mod">
          <ac:chgData name="Moore, Nathan T" userId="887a1a5b-96ad-4875-9623-d40f689bbd86" providerId="ADAL" clId="{4887A5F1-7103-41E5-8B16-7885501C3C52}" dt="2024-09-11T18:43:31.875" v="238"/>
          <ac:inkMkLst>
            <pc:docMk/>
            <pc:sldMk cId="146018726" sldId="261"/>
            <ac:inkMk id="148" creationId="{24E1B4B8-72F6-6551-1D94-1BCC9875E825}"/>
          </ac:inkMkLst>
        </pc:inkChg>
        <pc:inkChg chg="add mod">
          <ac:chgData name="Moore, Nathan T" userId="887a1a5b-96ad-4875-9623-d40f689bbd86" providerId="ADAL" clId="{4887A5F1-7103-41E5-8B16-7885501C3C52}" dt="2024-09-11T18:43:31.875" v="238"/>
          <ac:inkMkLst>
            <pc:docMk/>
            <pc:sldMk cId="146018726" sldId="261"/>
            <ac:inkMk id="149" creationId="{8CDC500E-E4B9-9B37-26E7-2ABD85A8EBD4}"/>
          </ac:inkMkLst>
        </pc:inkChg>
        <pc:inkChg chg="add mod">
          <ac:chgData name="Moore, Nathan T" userId="887a1a5b-96ad-4875-9623-d40f689bbd86" providerId="ADAL" clId="{4887A5F1-7103-41E5-8B16-7885501C3C52}" dt="2024-09-11T18:43:31.875" v="238"/>
          <ac:inkMkLst>
            <pc:docMk/>
            <pc:sldMk cId="146018726" sldId="261"/>
            <ac:inkMk id="150" creationId="{CDA4B72C-DDFE-E50A-49A9-1889E800CB36}"/>
          </ac:inkMkLst>
        </pc:inkChg>
        <pc:inkChg chg="add mod">
          <ac:chgData name="Moore, Nathan T" userId="887a1a5b-96ad-4875-9623-d40f689bbd86" providerId="ADAL" clId="{4887A5F1-7103-41E5-8B16-7885501C3C52}" dt="2024-09-11T18:43:31.875" v="238"/>
          <ac:inkMkLst>
            <pc:docMk/>
            <pc:sldMk cId="146018726" sldId="261"/>
            <ac:inkMk id="151" creationId="{255C8097-A65D-F2AB-9E2C-A17F8A0EC0B3}"/>
          </ac:inkMkLst>
        </pc:inkChg>
        <pc:inkChg chg="add mod">
          <ac:chgData name="Moore, Nathan T" userId="887a1a5b-96ad-4875-9623-d40f689bbd86" providerId="ADAL" clId="{4887A5F1-7103-41E5-8B16-7885501C3C52}" dt="2024-09-11T18:43:31.875" v="238"/>
          <ac:inkMkLst>
            <pc:docMk/>
            <pc:sldMk cId="146018726" sldId="261"/>
            <ac:inkMk id="152" creationId="{3624A06B-0804-84FE-6E3D-C83860E06679}"/>
          </ac:inkMkLst>
        </pc:inkChg>
        <pc:inkChg chg="add mod">
          <ac:chgData name="Moore, Nathan T" userId="887a1a5b-96ad-4875-9623-d40f689bbd86" providerId="ADAL" clId="{4887A5F1-7103-41E5-8B16-7885501C3C52}" dt="2024-09-11T18:43:31.875" v="238"/>
          <ac:inkMkLst>
            <pc:docMk/>
            <pc:sldMk cId="146018726" sldId="261"/>
            <ac:inkMk id="153" creationId="{17D654B3-8D8D-FA00-B09C-6D95612C5688}"/>
          </ac:inkMkLst>
        </pc:inkChg>
        <pc:inkChg chg="add mod">
          <ac:chgData name="Moore, Nathan T" userId="887a1a5b-96ad-4875-9623-d40f689bbd86" providerId="ADAL" clId="{4887A5F1-7103-41E5-8B16-7885501C3C52}" dt="2024-09-11T18:43:31.875" v="238"/>
          <ac:inkMkLst>
            <pc:docMk/>
            <pc:sldMk cId="146018726" sldId="261"/>
            <ac:inkMk id="154" creationId="{BB77AE22-933D-C393-3AC5-654D766A2511}"/>
          </ac:inkMkLst>
        </pc:inkChg>
        <pc:inkChg chg="add mod">
          <ac:chgData name="Moore, Nathan T" userId="887a1a5b-96ad-4875-9623-d40f689bbd86" providerId="ADAL" clId="{4887A5F1-7103-41E5-8B16-7885501C3C52}" dt="2024-09-11T18:43:37.124" v="245"/>
          <ac:inkMkLst>
            <pc:docMk/>
            <pc:sldMk cId="146018726" sldId="261"/>
            <ac:inkMk id="158" creationId="{01F82FDA-AE06-59F7-7A89-17771A4764C4}"/>
          </ac:inkMkLst>
        </pc:inkChg>
        <pc:inkChg chg="add mod">
          <ac:chgData name="Moore, Nathan T" userId="887a1a5b-96ad-4875-9623-d40f689bbd86" providerId="ADAL" clId="{4887A5F1-7103-41E5-8B16-7885501C3C52}" dt="2024-09-11T18:43:37.124" v="245"/>
          <ac:inkMkLst>
            <pc:docMk/>
            <pc:sldMk cId="146018726" sldId="261"/>
            <ac:inkMk id="159" creationId="{3BA8BC80-29D2-B8E2-375A-EA78705A7550}"/>
          </ac:inkMkLst>
        </pc:inkChg>
        <pc:inkChg chg="add mod">
          <ac:chgData name="Moore, Nathan T" userId="887a1a5b-96ad-4875-9623-d40f689bbd86" providerId="ADAL" clId="{4887A5F1-7103-41E5-8B16-7885501C3C52}" dt="2024-09-11T18:43:37.124" v="245"/>
          <ac:inkMkLst>
            <pc:docMk/>
            <pc:sldMk cId="146018726" sldId="261"/>
            <ac:inkMk id="161" creationId="{CBFC473D-BD02-81CA-A160-B283C1A62D37}"/>
          </ac:inkMkLst>
        </pc:inkChg>
        <pc:inkChg chg="add mod">
          <ac:chgData name="Moore, Nathan T" userId="887a1a5b-96ad-4875-9623-d40f689bbd86" providerId="ADAL" clId="{4887A5F1-7103-41E5-8B16-7885501C3C52}" dt="2024-09-11T18:43:37.124" v="245"/>
          <ac:inkMkLst>
            <pc:docMk/>
            <pc:sldMk cId="146018726" sldId="261"/>
            <ac:inkMk id="162" creationId="{9A8D605B-339E-1D0A-D362-7A075C2656C9}"/>
          </ac:inkMkLst>
        </pc:inkChg>
        <pc:inkChg chg="add mod">
          <ac:chgData name="Moore, Nathan T" userId="887a1a5b-96ad-4875-9623-d40f689bbd86" providerId="ADAL" clId="{4887A5F1-7103-41E5-8B16-7885501C3C52}" dt="2024-09-11T18:43:37.124" v="245"/>
          <ac:inkMkLst>
            <pc:docMk/>
            <pc:sldMk cId="146018726" sldId="261"/>
            <ac:inkMk id="163" creationId="{22E77F18-726D-B942-701A-5094C89EF715}"/>
          </ac:inkMkLst>
        </pc:inkChg>
        <pc:inkChg chg="add mod">
          <ac:chgData name="Moore, Nathan T" userId="887a1a5b-96ad-4875-9623-d40f689bbd86" providerId="ADAL" clId="{4887A5F1-7103-41E5-8B16-7885501C3C52}" dt="2024-09-11T18:43:39.652" v="249"/>
          <ac:inkMkLst>
            <pc:docMk/>
            <pc:sldMk cId="146018726" sldId="261"/>
            <ac:inkMk id="165" creationId="{FC18E5E7-2660-3620-0AC4-D664202FC80A}"/>
          </ac:inkMkLst>
        </pc:inkChg>
        <pc:inkChg chg="add mod">
          <ac:chgData name="Moore, Nathan T" userId="887a1a5b-96ad-4875-9623-d40f689bbd86" providerId="ADAL" clId="{4887A5F1-7103-41E5-8B16-7885501C3C52}" dt="2024-09-11T18:43:39.652" v="249"/>
          <ac:inkMkLst>
            <pc:docMk/>
            <pc:sldMk cId="146018726" sldId="261"/>
            <ac:inkMk id="166" creationId="{3F23173B-42A2-FB1E-4751-F77E065E8148}"/>
          </ac:inkMkLst>
        </pc:inkChg>
        <pc:inkChg chg="add mod">
          <ac:chgData name="Moore, Nathan T" userId="887a1a5b-96ad-4875-9623-d40f689bbd86" providerId="ADAL" clId="{4887A5F1-7103-41E5-8B16-7885501C3C52}" dt="2024-09-11T18:43:39.652" v="249"/>
          <ac:inkMkLst>
            <pc:docMk/>
            <pc:sldMk cId="146018726" sldId="261"/>
            <ac:inkMk id="167" creationId="{B7A18B31-9689-9652-7D9A-3DA9EB7002C7}"/>
          </ac:inkMkLst>
        </pc:inkChg>
        <pc:inkChg chg="add mod">
          <ac:chgData name="Moore, Nathan T" userId="887a1a5b-96ad-4875-9623-d40f689bbd86" providerId="ADAL" clId="{4887A5F1-7103-41E5-8B16-7885501C3C52}" dt="2024-09-11T18:43:48.291" v="257"/>
          <ac:inkMkLst>
            <pc:docMk/>
            <pc:sldMk cId="146018726" sldId="261"/>
            <ac:inkMk id="169" creationId="{59A2C7FA-7E60-AAA0-6B31-138CEB9AF4C5}"/>
          </ac:inkMkLst>
        </pc:inkChg>
        <pc:inkChg chg="add mod">
          <ac:chgData name="Moore, Nathan T" userId="887a1a5b-96ad-4875-9623-d40f689bbd86" providerId="ADAL" clId="{4887A5F1-7103-41E5-8B16-7885501C3C52}" dt="2024-09-11T18:43:48.291" v="257"/>
          <ac:inkMkLst>
            <pc:docMk/>
            <pc:sldMk cId="146018726" sldId="261"/>
            <ac:inkMk id="170" creationId="{23DAE7B7-296B-FC3E-7F97-C2C8CC5DE4EF}"/>
          </ac:inkMkLst>
        </pc:inkChg>
        <pc:inkChg chg="add mod">
          <ac:chgData name="Moore, Nathan T" userId="887a1a5b-96ad-4875-9623-d40f689bbd86" providerId="ADAL" clId="{4887A5F1-7103-41E5-8B16-7885501C3C52}" dt="2024-09-11T18:43:48.291" v="257"/>
          <ac:inkMkLst>
            <pc:docMk/>
            <pc:sldMk cId="146018726" sldId="261"/>
            <ac:inkMk id="171" creationId="{C297FFD1-A805-5428-A788-F68E54313C4B}"/>
          </ac:inkMkLst>
        </pc:inkChg>
        <pc:inkChg chg="add mod">
          <ac:chgData name="Moore, Nathan T" userId="887a1a5b-96ad-4875-9623-d40f689bbd86" providerId="ADAL" clId="{4887A5F1-7103-41E5-8B16-7885501C3C52}" dt="2024-09-11T18:43:48.291" v="257"/>
          <ac:inkMkLst>
            <pc:docMk/>
            <pc:sldMk cId="146018726" sldId="261"/>
            <ac:inkMk id="172" creationId="{83EBF25D-2030-E9A1-A9C8-F31293A16E7E}"/>
          </ac:inkMkLst>
        </pc:inkChg>
        <pc:inkChg chg="add mod">
          <ac:chgData name="Moore, Nathan T" userId="887a1a5b-96ad-4875-9623-d40f689bbd86" providerId="ADAL" clId="{4887A5F1-7103-41E5-8B16-7885501C3C52}" dt="2024-09-11T18:43:48.291" v="257"/>
          <ac:inkMkLst>
            <pc:docMk/>
            <pc:sldMk cId="146018726" sldId="261"/>
            <ac:inkMk id="173" creationId="{D095D217-B86F-3D87-8276-FC98F8E974E9}"/>
          </ac:inkMkLst>
        </pc:inkChg>
        <pc:inkChg chg="add mod">
          <ac:chgData name="Moore, Nathan T" userId="887a1a5b-96ad-4875-9623-d40f689bbd86" providerId="ADAL" clId="{4887A5F1-7103-41E5-8B16-7885501C3C52}" dt="2024-09-11T18:43:48.291" v="257"/>
          <ac:inkMkLst>
            <pc:docMk/>
            <pc:sldMk cId="146018726" sldId="261"/>
            <ac:inkMk id="174" creationId="{0C147359-1C49-2D9B-2E7C-2896B1FC1D71}"/>
          </ac:inkMkLst>
        </pc:inkChg>
        <pc:inkChg chg="add mod">
          <ac:chgData name="Moore, Nathan T" userId="887a1a5b-96ad-4875-9623-d40f689bbd86" providerId="ADAL" clId="{4887A5F1-7103-41E5-8B16-7885501C3C52}" dt="2024-09-11T18:43:48.291" v="257"/>
          <ac:inkMkLst>
            <pc:docMk/>
            <pc:sldMk cId="146018726" sldId="261"/>
            <ac:inkMk id="175" creationId="{12F548EF-6640-1AF6-3DE3-8D26AC8A9724}"/>
          </ac:inkMkLst>
        </pc:inkChg>
        <pc:inkChg chg="add">
          <ac:chgData name="Moore, Nathan T" userId="887a1a5b-96ad-4875-9623-d40f689bbd86" providerId="ADAL" clId="{4887A5F1-7103-41E5-8B16-7885501C3C52}" dt="2024-09-11T18:43:56.552" v="258" actId="9405"/>
          <ac:inkMkLst>
            <pc:docMk/>
            <pc:sldMk cId="146018726" sldId="261"/>
            <ac:inkMk id="177" creationId="{7871D97E-A0F5-E193-285B-3971C62B68A1}"/>
          </ac:inkMkLst>
        </pc:inkChg>
        <pc:inkChg chg="add">
          <ac:chgData name="Moore, Nathan T" userId="887a1a5b-96ad-4875-9623-d40f689bbd86" providerId="ADAL" clId="{4887A5F1-7103-41E5-8B16-7885501C3C52}" dt="2024-09-11T18:44:38.082" v="259" actId="9405"/>
          <ac:inkMkLst>
            <pc:docMk/>
            <pc:sldMk cId="146018726" sldId="261"/>
            <ac:inkMk id="178" creationId="{0B494CE4-FADA-3586-56C6-CD1C787EA297}"/>
          </ac:inkMkLst>
        </pc:inkChg>
        <pc:inkChg chg="add mod">
          <ac:chgData name="Moore, Nathan T" userId="887a1a5b-96ad-4875-9623-d40f689bbd86" providerId="ADAL" clId="{4887A5F1-7103-41E5-8B16-7885501C3C52}" dt="2024-09-11T18:44:40.094" v="262"/>
          <ac:inkMkLst>
            <pc:docMk/>
            <pc:sldMk cId="146018726" sldId="261"/>
            <ac:inkMk id="179" creationId="{7970699F-C3D1-F236-2F20-DC6EAB8253B7}"/>
          </ac:inkMkLst>
        </pc:inkChg>
        <pc:inkChg chg="add mod">
          <ac:chgData name="Moore, Nathan T" userId="887a1a5b-96ad-4875-9623-d40f689bbd86" providerId="ADAL" clId="{4887A5F1-7103-41E5-8B16-7885501C3C52}" dt="2024-09-11T18:44:40.094" v="262"/>
          <ac:inkMkLst>
            <pc:docMk/>
            <pc:sldMk cId="146018726" sldId="261"/>
            <ac:inkMk id="180" creationId="{7B3BD1FF-8300-7CC1-4B19-96EE0732259C}"/>
          </ac:inkMkLst>
        </pc:inkChg>
        <pc:inkChg chg="add mod">
          <ac:chgData name="Moore, Nathan T" userId="887a1a5b-96ad-4875-9623-d40f689bbd86" providerId="ADAL" clId="{4887A5F1-7103-41E5-8B16-7885501C3C52}" dt="2024-09-11T18:44:49.166" v="265"/>
          <ac:inkMkLst>
            <pc:docMk/>
            <pc:sldMk cId="146018726" sldId="261"/>
            <ac:inkMk id="182" creationId="{67C86929-6BE0-2E66-165B-9DD59D5829F3}"/>
          </ac:inkMkLst>
        </pc:inkChg>
        <pc:inkChg chg="add mod">
          <ac:chgData name="Moore, Nathan T" userId="887a1a5b-96ad-4875-9623-d40f689bbd86" providerId="ADAL" clId="{4887A5F1-7103-41E5-8B16-7885501C3C52}" dt="2024-09-11T18:44:49.166" v="265"/>
          <ac:inkMkLst>
            <pc:docMk/>
            <pc:sldMk cId="146018726" sldId="261"/>
            <ac:inkMk id="183" creationId="{3E5E82AC-56EC-B05E-4D0C-426E617DD108}"/>
          </ac:inkMkLst>
        </pc:inkChg>
        <pc:inkChg chg="add mod">
          <ac:chgData name="Moore, Nathan T" userId="887a1a5b-96ad-4875-9623-d40f689bbd86" providerId="ADAL" clId="{4887A5F1-7103-41E5-8B16-7885501C3C52}" dt="2024-09-11T18:45:00.210" v="269"/>
          <ac:inkMkLst>
            <pc:docMk/>
            <pc:sldMk cId="146018726" sldId="261"/>
            <ac:inkMk id="185" creationId="{A2B79697-EB53-2850-D45E-37BA081D5879}"/>
          </ac:inkMkLst>
        </pc:inkChg>
        <pc:inkChg chg="add mod">
          <ac:chgData name="Moore, Nathan T" userId="887a1a5b-96ad-4875-9623-d40f689bbd86" providerId="ADAL" clId="{4887A5F1-7103-41E5-8B16-7885501C3C52}" dt="2024-09-11T18:45:00.210" v="269"/>
          <ac:inkMkLst>
            <pc:docMk/>
            <pc:sldMk cId="146018726" sldId="261"/>
            <ac:inkMk id="186" creationId="{413E3283-20C4-4F1B-3919-07FF087ECB20}"/>
          </ac:inkMkLst>
        </pc:inkChg>
        <pc:inkChg chg="add">
          <ac:chgData name="Moore, Nathan T" userId="887a1a5b-96ad-4875-9623-d40f689bbd86" providerId="ADAL" clId="{4887A5F1-7103-41E5-8B16-7885501C3C52}" dt="2024-09-11T18:44:59.274" v="268" actId="9405"/>
          <ac:inkMkLst>
            <pc:docMk/>
            <pc:sldMk cId="146018726" sldId="261"/>
            <ac:inkMk id="187" creationId="{03B62BE3-9DEA-E421-088E-C059823BE7A6}"/>
          </ac:inkMkLst>
        </pc:inkChg>
        <pc:inkChg chg="add mod">
          <ac:chgData name="Moore, Nathan T" userId="887a1a5b-96ad-4875-9623-d40f689bbd86" providerId="ADAL" clId="{4887A5F1-7103-41E5-8B16-7885501C3C52}" dt="2024-09-11T18:45:12.364" v="272"/>
          <ac:inkMkLst>
            <pc:docMk/>
            <pc:sldMk cId="146018726" sldId="261"/>
            <ac:inkMk id="189" creationId="{3D03F83D-7774-9AC4-98B3-6915AC567A0B}"/>
          </ac:inkMkLst>
        </pc:inkChg>
        <pc:inkChg chg="add mod">
          <ac:chgData name="Moore, Nathan T" userId="887a1a5b-96ad-4875-9623-d40f689bbd86" providerId="ADAL" clId="{4887A5F1-7103-41E5-8B16-7885501C3C52}" dt="2024-09-11T18:45:12.364" v="272"/>
          <ac:inkMkLst>
            <pc:docMk/>
            <pc:sldMk cId="146018726" sldId="261"/>
            <ac:inkMk id="190" creationId="{C884768B-BE83-C781-2F27-CA2620D04C32}"/>
          </ac:inkMkLst>
        </pc:inkChg>
        <pc:inkChg chg="add">
          <ac:chgData name="Moore, Nathan T" userId="887a1a5b-96ad-4875-9623-d40f689bbd86" providerId="ADAL" clId="{4887A5F1-7103-41E5-8B16-7885501C3C52}" dt="2024-09-11T18:45:25.259" v="273" actId="9405"/>
          <ac:inkMkLst>
            <pc:docMk/>
            <pc:sldMk cId="146018726" sldId="261"/>
            <ac:inkMk id="192" creationId="{6C5CBBC4-B4B7-34DC-7BB4-401004198B59}"/>
          </ac:inkMkLst>
        </pc:inkChg>
        <pc:inkChg chg="add mod">
          <ac:chgData name="Moore, Nathan T" userId="887a1a5b-96ad-4875-9623-d40f689bbd86" providerId="ADAL" clId="{4887A5F1-7103-41E5-8B16-7885501C3C52}" dt="2024-09-11T18:45:28.740" v="279"/>
          <ac:inkMkLst>
            <pc:docMk/>
            <pc:sldMk cId="146018726" sldId="261"/>
            <ac:inkMk id="193" creationId="{E73AD5B0-3939-C5DA-3790-388A27C9783D}"/>
          </ac:inkMkLst>
        </pc:inkChg>
        <pc:inkChg chg="add mod">
          <ac:chgData name="Moore, Nathan T" userId="887a1a5b-96ad-4875-9623-d40f689bbd86" providerId="ADAL" clId="{4887A5F1-7103-41E5-8B16-7885501C3C52}" dt="2024-09-11T18:45:28.740" v="279"/>
          <ac:inkMkLst>
            <pc:docMk/>
            <pc:sldMk cId="146018726" sldId="261"/>
            <ac:inkMk id="194" creationId="{06C86BDB-FF17-3177-83C4-9FB47E00B20F}"/>
          </ac:inkMkLst>
        </pc:inkChg>
        <pc:inkChg chg="add mod">
          <ac:chgData name="Moore, Nathan T" userId="887a1a5b-96ad-4875-9623-d40f689bbd86" providerId="ADAL" clId="{4887A5F1-7103-41E5-8B16-7885501C3C52}" dt="2024-09-11T18:45:28.740" v="279"/>
          <ac:inkMkLst>
            <pc:docMk/>
            <pc:sldMk cId="146018726" sldId="261"/>
            <ac:inkMk id="195" creationId="{555248AF-7529-6149-F35C-EA30EAF9BCDA}"/>
          </ac:inkMkLst>
        </pc:inkChg>
        <pc:inkChg chg="add mod">
          <ac:chgData name="Moore, Nathan T" userId="887a1a5b-96ad-4875-9623-d40f689bbd86" providerId="ADAL" clId="{4887A5F1-7103-41E5-8B16-7885501C3C52}" dt="2024-09-11T18:45:28.740" v="279"/>
          <ac:inkMkLst>
            <pc:docMk/>
            <pc:sldMk cId="146018726" sldId="261"/>
            <ac:inkMk id="196" creationId="{E376CB96-F724-B21D-C10A-94005030F3A0}"/>
          </ac:inkMkLst>
        </pc:inkChg>
        <pc:inkChg chg="add mod">
          <ac:chgData name="Moore, Nathan T" userId="887a1a5b-96ad-4875-9623-d40f689bbd86" providerId="ADAL" clId="{4887A5F1-7103-41E5-8B16-7885501C3C52}" dt="2024-09-11T18:45:28.740" v="279"/>
          <ac:inkMkLst>
            <pc:docMk/>
            <pc:sldMk cId="146018726" sldId="261"/>
            <ac:inkMk id="197" creationId="{3DDBB6FD-EB55-91F6-E07D-505011C5E6A3}"/>
          </ac:inkMkLst>
        </pc:inkChg>
        <pc:inkChg chg="add mod">
          <ac:chgData name="Moore, Nathan T" userId="887a1a5b-96ad-4875-9623-d40f689bbd86" providerId="ADAL" clId="{4887A5F1-7103-41E5-8B16-7885501C3C52}" dt="2024-09-11T18:45:33.527" v="284"/>
          <ac:inkMkLst>
            <pc:docMk/>
            <pc:sldMk cId="146018726" sldId="261"/>
            <ac:inkMk id="200" creationId="{6EAD8CE2-15DB-762E-D82A-0D90B06698A1}"/>
          </ac:inkMkLst>
        </pc:inkChg>
        <pc:inkChg chg="add mod">
          <ac:chgData name="Moore, Nathan T" userId="887a1a5b-96ad-4875-9623-d40f689bbd86" providerId="ADAL" clId="{4887A5F1-7103-41E5-8B16-7885501C3C52}" dt="2024-09-11T18:45:33.527" v="284"/>
          <ac:inkMkLst>
            <pc:docMk/>
            <pc:sldMk cId="146018726" sldId="261"/>
            <ac:inkMk id="201" creationId="{80E20E58-3927-620A-ECF7-8291D28BF91D}"/>
          </ac:inkMkLst>
        </pc:inkChg>
        <pc:inkChg chg="add mod">
          <ac:chgData name="Moore, Nathan T" userId="887a1a5b-96ad-4875-9623-d40f689bbd86" providerId="ADAL" clId="{4887A5F1-7103-41E5-8B16-7885501C3C52}" dt="2024-09-11T18:45:33.527" v="284"/>
          <ac:inkMkLst>
            <pc:docMk/>
            <pc:sldMk cId="146018726" sldId="261"/>
            <ac:inkMk id="203" creationId="{82B0760B-A008-C17C-583E-42B3A29C322B}"/>
          </ac:inkMkLst>
        </pc:inkChg>
      </pc:sldChg>
      <pc:sldChg chg="addSp modSp new mod">
        <pc:chgData name="Moore, Nathan T" userId="887a1a5b-96ad-4875-9623-d40f689bbd86" providerId="ADAL" clId="{4887A5F1-7103-41E5-8B16-7885501C3C52}" dt="2024-09-11T18:51:14.046" v="367"/>
        <pc:sldMkLst>
          <pc:docMk/>
          <pc:sldMk cId="4109079505" sldId="262"/>
        </pc:sldMkLst>
        <pc:grpChg chg="mod">
          <ac:chgData name="Moore, Nathan T" userId="887a1a5b-96ad-4875-9623-d40f689bbd86" providerId="ADAL" clId="{4887A5F1-7103-41E5-8B16-7885501C3C52}" dt="2024-09-11T18:50:23.467" v="296"/>
          <ac:grpSpMkLst>
            <pc:docMk/>
            <pc:sldMk cId="4109079505" sldId="262"/>
            <ac:grpSpMk id="12" creationId="{43B730CE-A270-07CB-9C92-B7929DD5A80B}"/>
          </ac:grpSpMkLst>
        </pc:grpChg>
        <pc:grpChg chg="mod">
          <ac:chgData name="Moore, Nathan T" userId="887a1a5b-96ad-4875-9623-d40f689bbd86" providerId="ADAL" clId="{4887A5F1-7103-41E5-8B16-7885501C3C52}" dt="2024-09-11T18:50:23.467" v="296"/>
          <ac:grpSpMkLst>
            <pc:docMk/>
            <pc:sldMk cId="4109079505" sldId="262"/>
            <ac:grpSpMk id="13" creationId="{D3A71705-9BE1-3ADD-CC14-458A9FF16BE3}"/>
          </ac:grpSpMkLst>
        </pc:grpChg>
        <pc:grpChg chg="mod">
          <ac:chgData name="Moore, Nathan T" userId="887a1a5b-96ad-4875-9623-d40f689bbd86" providerId="ADAL" clId="{4887A5F1-7103-41E5-8B16-7885501C3C52}" dt="2024-09-11T18:50:23.467" v="296"/>
          <ac:grpSpMkLst>
            <pc:docMk/>
            <pc:sldMk cId="4109079505" sldId="262"/>
            <ac:grpSpMk id="14" creationId="{213E52C7-28A0-14D9-2B50-93A977F81F5B}"/>
          </ac:grpSpMkLst>
        </pc:grpChg>
        <pc:grpChg chg="mod">
          <ac:chgData name="Moore, Nathan T" userId="887a1a5b-96ad-4875-9623-d40f689bbd86" providerId="ADAL" clId="{4887A5F1-7103-41E5-8B16-7885501C3C52}" dt="2024-09-11T18:50:27.751" v="303"/>
          <ac:grpSpMkLst>
            <pc:docMk/>
            <pc:sldMk cId="4109079505" sldId="262"/>
            <ac:grpSpMk id="21" creationId="{952A527E-A652-F8C9-FA49-E5FE1D479CE9}"/>
          </ac:grpSpMkLst>
        </pc:grpChg>
        <pc:grpChg chg="mod">
          <ac:chgData name="Moore, Nathan T" userId="887a1a5b-96ad-4875-9623-d40f689bbd86" providerId="ADAL" clId="{4887A5F1-7103-41E5-8B16-7885501C3C52}" dt="2024-09-11T18:50:27.751" v="303"/>
          <ac:grpSpMkLst>
            <pc:docMk/>
            <pc:sldMk cId="4109079505" sldId="262"/>
            <ac:grpSpMk id="22" creationId="{9EAAE643-40AA-A2E4-DBB5-B63AA5C545C7}"/>
          </ac:grpSpMkLst>
        </pc:grpChg>
        <pc:grpChg chg="mod">
          <ac:chgData name="Moore, Nathan T" userId="887a1a5b-96ad-4875-9623-d40f689bbd86" providerId="ADAL" clId="{4887A5F1-7103-41E5-8B16-7885501C3C52}" dt="2024-09-11T18:50:41.124" v="325"/>
          <ac:grpSpMkLst>
            <pc:docMk/>
            <pc:sldMk cId="4109079505" sldId="262"/>
            <ac:grpSpMk id="44" creationId="{07413675-65D3-6C89-86E2-E0B56F68B5D4}"/>
          </ac:grpSpMkLst>
        </pc:grpChg>
        <pc:grpChg chg="mod">
          <ac:chgData name="Moore, Nathan T" userId="887a1a5b-96ad-4875-9623-d40f689bbd86" providerId="ADAL" clId="{4887A5F1-7103-41E5-8B16-7885501C3C52}" dt="2024-09-11T18:50:41.124" v="325"/>
          <ac:grpSpMkLst>
            <pc:docMk/>
            <pc:sldMk cId="4109079505" sldId="262"/>
            <ac:grpSpMk id="45" creationId="{A57252D7-1A02-C092-5B34-C67D28EF71F0}"/>
          </ac:grpSpMkLst>
        </pc:grpChg>
        <pc:grpChg chg="mod">
          <ac:chgData name="Moore, Nathan T" userId="887a1a5b-96ad-4875-9623-d40f689bbd86" providerId="ADAL" clId="{4887A5F1-7103-41E5-8B16-7885501C3C52}" dt="2024-09-11T18:50:41.124" v="325"/>
          <ac:grpSpMkLst>
            <pc:docMk/>
            <pc:sldMk cId="4109079505" sldId="262"/>
            <ac:grpSpMk id="46" creationId="{CD555C24-4366-A1C2-5F2B-28BFF8842699}"/>
          </ac:grpSpMkLst>
        </pc:grpChg>
        <pc:grpChg chg="mod">
          <ac:chgData name="Moore, Nathan T" userId="887a1a5b-96ad-4875-9623-d40f689bbd86" providerId="ADAL" clId="{4887A5F1-7103-41E5-8B16-7885501C3C52}" dt="2024-09-11T18:50:41.124" v="325"/>
          <ac:grpSpMkLst>
            <pc:docMk/>
            <pc:sldMk cId="4109079505" sldId="262"/>
            <ac:grpSpMk id="47" creationId="{627905ED-9851-019E-8B12-A9B2432C5F38}"/>
          </ac:grpSpMkLst>
        </pc:grpChg>
        <pc:grpChg chg="mod">
          <ac:chgData name="Moore, Nathan T" userId="887a1a5b-96ad-4875-9623-d40f689bbd86" providerId="ADAL" clId="{4887A5F1-7103-41E5-8B16-7885501C3C52}" dt="2024-09-11T18:50:41.124" v="325"/>
          <ac:grpSpMkLst>
            <pc:docMk/>
            <pc:sldMk cId="4109079505" sldId="262"/>
            <ac:grpSpMk id="48" creationId="{AFD7E5D2-0758-C0DD-EFDD-A4E55E8A800C}"/>
          </ac:grpSpMkLst>
        </pc:grpChg>
        <pc:grpChg chg="mod">
          <ac:chgData name="Moore, Nathan T" userId="887a1a5b-96ad-4875-9623-d40f689bbd86" providerId="ADAL" clId="{4887A5F1-7103-41E5-8B16-7885501C3C52}" dt="2024-09-11T18:50:41.124" v="325"/>
          <ac:grpSpMkLst>
            <pc:docMk/>
            <pc:sldMk cId="4109079505" sldId="262"/>
            <ac:grpSpMk id="49" creationId="{67999224-9F6A-D523-CD6C-A0529912DABF}"/>
          </ac:grpSpMkLst>
        </pc:grpChg>
        <pc:grpChg chg="mod">
          <ac:chgData name="Moore, Nathan T" userId="887a1a5b-96ad-4875-9623-d40f689bbd86" providerId="ADAL" clId="{4887A5F1-7103-41E5-8B16-7885501C3C52}" dt="2024-09-11T18:50:41.124" v="325"/>
          <ac:grpSpMkLst>
            <pc:docMk/>
            <pc:sldMk cId="4109079505" sldId="262"/>
            <ac:grpSpMk id="50" creationId="{CA5A53DC-841B-CEAC-F9B8-5AB308CCE3D0}"/>
          </ac:grpSpMkLst>
        </pc:grpChg>
        <pc:grpChg chg="mod">
          <ac:chgData name="Moore, Nathan T" userId="887a1a5b-96ad-4875-9623-d40f689bbd86" providerId="ADAL" clId="{4887A5F1-7103-41E5-8B16-7885501C3C52}" dt="2024-09-11T18:50:46.946" v="331"/>
          <ac:grpSpMkLst>
            <pc:docMk/>
            <pc:sldMk cId="4109079505" sldId="262"/>
            <ac:grpSpMk id="56" creationId="{89757770-3743-A6FA-96F8-6C1C9F47777F}"/>
          </ac:grpSpMkLst>
        </pc:grpChg>
        <pc:grpChg chg="mod">
          <ac:chgData name="Moore, Nathan T" userId="887a1a5b-96ad-4875-9623-d40f689bbd86" providerId="ADAL" clId="{4887A5F1-7103-41E5-8B16-7885501C3C52}" dt="2024-09-11T18:50:55.235" v="338"/>
          <ac:grpSpMkLst>
            <pc:docMk/>
            <pc:sldMk cId="4109079505" sldId="262"/>
            <ac:grpSpMk id="63" creationId="{40E1F781-6555-D81D-E396-606A795E2322}"/>
          </ac:grpSpMkLst>
        </pc:grpChg>
        <pc:grpChg chg="mod">
          <ac:chgData name="Moore, Nathan T" userId="887a1a5b-96ad-4875-9623-d40f689bbd86" providerId="ADAL" clId="{4887A5F1-7103-41E5-8B16-7885501C3C52}" dt="2024-09-11T18:50:55.235" v="338"/>
          <ac:grpSpMkLst>
            <pc:docMk/>
            <pc:sldMk cId="4109079505" sldId="262"/>
            <ac:grpSpMk id="64" creationId="{852631C0-33DE-FF8C-226C-68D8ED17496F}"/>
          </ac:grpSpMkLst>
        </pc:grpChg>
        <pc:grpChg chg="mod">
          <ac:chgData name="Moore, Nathan T" userId="887a1a5b-96ad-4875-9623-d40f689bbd86" providerId="ADAL" clId="{4887A5F1-7103-41E5-8B16-7885501C3C52}" dt="2024-09-11T18:51:00.718" v="341"/>
          <ac:grpSpMkLst>
            <pc:docMk/>
            <pc:sldMk cId="4109079505" sldId="262"/>
            <ac:grpSpMk id="67" creationId="{CBB0D6F2-5AE1-F870-0822-1A4B7311CC6A}"/>
          </ac:grpSpMkLst>
        </pc:grpChg>
        <pc:grpChg chg="mod">
          <ac:chgData name="Moore, Nathan T" userId="887a1a5b-96ad-4875-9623-d40f689bbd86" providerId="ADAL" clId="{4887A5F1-7103-41E5-8B16-7885501C3C52}" dt="2024-09-11T18:51:04.169" v="349"/>
          <ac:grpSpMkLst>
            <pc:docMk/>
            <pc:sldMk cId="4109079505" sldId="262"/>
            <ac:grpSpMk id="75" creationId="{CCF861F4-E73B-76E8-F436-7B1088354881}"/>
          </ac:grpSpMkLst>
        </pc:grpChg>
        <pc:grpChg chg="mod">
          <ac:chgData name="Moore, Nathan T" userId="887a1a5b-96ad-4875-9623-d40f689bbd86" providerId="ADAL" clId="{4887A5F1-7103-41E5-8B16-7885501C3C52}" dt="2024-09-11T18:51:09.820" v="359"/>
          <ac:grpSpMkLst>
            <pc:docMk/>
            <pc:sldMk cId="4109079505" sldId="262"/>
            <ac:grpSpMk id="85" creationId="{A0BAF85B-BDC9-D518-CD20-7ECD973F322D}"/>
          </ac:grpSpMkLst>
        </pc:grpChg>
        <pc:grpChg chg="mod">
          <ac:chgData name="Moore, Nathan T" userId="887a1a5b-96ad-4875-9623-d40f689bbd86" providerId="ADAL" clId="{4887A5F1-7103-41E5-8B16-7885501C3C52}" dt="2024-09-11T18:51:14.046" v="367"/>
          <ac:grpSpMkLst>
            <pc:docMk/>
            <pc:sldMk cId="4109079505" sldId="262"/>
            <ac:grpSpMk id="93" creationId="{FFAF73EA-44D1-7C96-9C08-95D671EE562C}"/>
          </ac:grpSpMkLst>
        </pc:grpChg>
        <pc:grpChg chg="mod">
          <ac:chgData name="Moore, Nathan T" userId="887a1a5b-96ad-4875-9623-d40f689bbd86" providerId="ADAL" clId="{4887A5F1-7103-41E5-8B16-7885501C3C52}" dt="2024-09-11T18:51:14.046" v="367"/>
          <ac:grpSpMkLst>
            <pc:docMk/>
            <pc:sldMk cId="4109079505" sldId="262"/>
            <ac:grpSpMk id="94" creationId="{64D569E6-ADC4-AD34-3387-9C6112ED682E}"/>
          </ac:grpSpMkLst>
        </pc:grpChg>
        <pc:inkChg chg="add mod">
          <ac:chgData name="Moore, Nathan T" userId="887a1a5b-96ad-4875-9623-d40f689bbd86" providerId="ADAL" clId="{4887A5F1-7103-41E5-8B16-7885501C3C52}" dt="2024-09-11T18:50:23.467" v="296"/>
          <ac:inkMkLst>
            <pc:docMk/>
            <pc:sldMk cId="4109079505" sldId="262"/>
            <ac:inkMk id="2" creationId="{30C552DC-D482-9713-ADF7-BA237573DAE7}"/>
          </ac:inkMkLst>
        </pc:inkChg>
        <pc:inkChg chg="add mod">
          <ac:chgData name="Moore, Nathan T" userId="887a1a5b-96ad-4875-9623-d40f689bbd86" providerId="ADAL" clId="{4887A5F1-7103-41E5-8B16-7885501C3C52}" dt="2024-09-11T18:50:23.467" v="296"/>
          <ac:inkMkLst>
            <pc:docMk/>
            <pc:sldMk cId="4109079505" sldId="262"/>
            <ac:inkMk id="3" creationId="{3B5FA20C-EE30-4DA8-A7AB-4114B54F2C3A}"/>
          </ac:inkMkLst>
        </pc:inkChg>
        <pc:inkChg chg="add mod">
          <ac:chgData name="Moore, Nathan T" userId="887a1a5b-96ad-4875-9623-d40f689bbd86" providerId="ADAL" clId="{4887A5F1-7103-41E5-8B16-7885501C3C52}" dt="2024-09-11T18:50:23.467" v="296"/>
          <ac:inkMkLst>
            <pc:docMk/>
            <pc:sldMk cId="4109079505" sldId="262"/>
            <ac:inkMk id="4" creationId="{7F56FC7D-525E-C697-29F3-784FA36846AE}"/>
          </ac:inkMkLst>
        </pc:inkChg>
        <pc:inkChg chg="add">
          <ac:chgData name="Moore, Nathan T" userId="887a1a5b-96ad-4875-9623-d40f689bbd86" providerId="ADAL" clId="{4887A5F1-7103-41E5-8B16-7885501C3C52}" dt="2024-09-11T18:50:20.483" v="289" actId="9405"/>
          <ac:inkMkLst>
            <pc:docMk/>
            <pc:sldMk cId="4109079505" sldId="262"/>
            <ac:inkMk id="5" creationId="{425C771F-5FDD-E2B0-6EF5-AB4FCDA756C0}"/>
          </ac:inkMkLst>
        </pc:inkChg>
        <pc:inkChg chg="add">
          <ac:chgData name="Moore, Nathan T" userId="887a1a5b-96ad-4875-9623-d40f689bbd86" providerId="ADAL" clId="{4887A5F1-7103-41E5-8B16-7885501C3C52}" dt="2024-09-11T18:50:20.820" v="290" actId="9405"/>
          <ac:inkMkLst>
            <pc:docMk/>
            <pc:sldMk cId="4109079505" sldId="262"/>
            <ac:inkMk id="6" creationId="{490C1C06-3C10-BD1B-8518-0037E4877F1B}"/>
          </ac:inkMkLst>
        </pc:inkChg>
        <pc:inkChg chg="add mod">
          <ac:chgData name="Moore, Nathan T" userId="887a1a5b-96ad-4875-9623-d40f689bbd86" providerId="ADAL" clId="{4887A5F1-7103-41E5-8B16-7885501C3C52}" dt="2024-09-11T18:50:23.467" v="296"/>
          <ac:inkMkLst>
            <pc:docMk/>
            <pc:sldMk cId="4109079505" sldId="262"/>
            <ac:inkMk id="7" creationId="{77421230-C50F-367C-FCDC-0330BD6F35AD}"/>
          </ac:inkMkLst>
        </pc:inkChg>
        <pc:inkChg chg="add mod">
          <ac:chgData name="Moore, Nathan T" userId="887a1a5b-96ad-4875-9623-d40f689bbd86" providerId="ADAL" clId="{4887A5F1-7103-41E5-8B16-7885501C3C52}" dt="2024-09-11T18:50:23.467" v="296"/>
          <ac:inkMkLst>
            <pc:docMk/>
            <pc:sldMk cId="4109079505" sldId="262"/>
            <ac:inkMk id="8" creationId="{FA531B17-526A-FA35-9726-CBBAF2A03B31}"/>
          </ac:inkMkLst>
        </pc:inkChg>
        <pc:inkChg chg="add">
          <ac:chgData name="Moore, Nathan T" userId="887a1a5b-96ad-4875-9623-d40f689bbd86" providerId="ADAL" clId="{4887A5F1-7103-41E5-8B16-7885501C3C52}" dt="2024-09-11T18:50:21.979" v="293" actId="9405"/>
          <ac:inkMkLst>
            <pc:docMk/>
            <pc:sldMk cId="4109079505" sldId="262"/>
            <ac:inkMk id="9" creationId="{4FB84419-7F3E-6D92-5E20-19DD1DC56E78}"/>
          </ac:inkMkLst>
        </pc:inkChg>
        <pc:inkChg chg="add mod">
          <ac:chgData name="Moore, Nathan T" userId="887a1a5b-96ad-4875-9623-d40f689bbd86" providerId="ADAL" clId="{4887A5F1-7103-41E5-8B16-7885501C3C52}" dt="2024-09-11T18:50:23.467" v="296"/>
          <ac:inkMkLst>
            <pc:docMk/>
            <pc:sldMk cId="4109079505" sldId="262"/>
            <ac:inkMk id="10" creationId="{B69EDC60-F39E-6633-F10F-55EA402B4D34}"/>
          </ac:inkMkLst>
        </pc:inkChg>
        <pc:inkChg chg="add mod">
          <ac:chgData name="Moore, Nathan T" userId="887a1a5b-96ad-4875-9623-d40f689bbd86" providerId="ADAL" clId="{4887A5F1-7103-41E5-8B16-7885501C3C52}" dt="2024-09-11T18:50:23.467" v="296"/>
          <ac:inkMkLst>
            <pc:docMk/>
            <pc:sldMk cId="4109079505" sldId="262"/>
            <ac:inkMk id="11" creationId="{D9A8E681-C59F-382C-4AB2-2117B62BCD4F}"/>
          </ac:inkMkLst>
        </pc:inkChg>
        <pc:inkChg chg="add mod">
          <ac:chgData name="Moore, Nathan T" userId="887a1a5b-96ad-4875-9623-d40f689bbd86" providerId="ADAL" clId="{4887A5F1-7103-41E5-8B16-7885501C3C52}" dt="2024-09-11T18:50:27.751" v="303"/>
          <ac:inkMkLst>
            <pc:docMk/>
            <pc:sldMk cId="4109079505" sldId="262"/>
            <ac:inkMk id="15" creationId="{9572EDC0-64A3-B7B2-845C-F6C3FA4F4642}"/>
          </ac:inkMkLst>
        </pc:inkChg>
        <pc:inkChg chg="add mod">
          <ac:chgData name="Moore, Nathan T" userId="887a1a5b-96ad-4875-9623-d40f689bbd86" providerId="ADAL" clId="{4887A5F1-7103-41E5-8B16-7885501C3C52}" dt="2024-09-11T18:50:27.751" v="303"/>
          <ac:inkMkLst>
            <pc:docMk/>
            <pc:sldMk cId="4109079505" sldId="262"/>
            <ac:inkMk id="16" creationId="{6CD74711-2CE9-55C6-CB1C-E9BAEC8D0C6E}"/>
          </ac:inkMkLst>
        </pc:inkChg>
        <pc:inkChg chg="add">
          <ac:chgData name="Moore, Nathan T" userId="887a1a5b-96ad-4875-9623-d40f689bbd86" providerId="ADAL" clId="{4887A5F1-7103-41E5-8B16-7885501C3C52}" dt="2024-09-11T18:50:25.173" v="299" actId="9405"/>
          <ac:inkMkLst>
            <pc:docMk/>
            <pc:sldMk cId="4109079505" sldId="262"/>
            <ac:inkMk id="17" creationId="{5C5D1B10-3115-2B2A-9DEC-13CAE324F0A6}"/>
          </ac:inkMkLst>
        </pc:inkChg>
        <pc:inkChg chg="add mod">
          <ac:chgData name="Moore, Nathan T" userId="887a1a5b-96ad-4875-9623-d40f689bbd86" providerId="ADAL" clId="{4887A5F1-7103-41E5-8B16-7885501C3C52}" dt="2024-09-11T18:50:27.751" v="303"/>
          <ac:inkMkLst>
            <pc:docMk/>
            <pc:sldMk cId="4109079505" sldId="262"/>
            <ac:inkMk id="18" creationId="{B057BC08-B019-E2FB-D5B4-71F593DCBB98}"/>
          </ac:inkMkLst>
        </pc:inkChg>
        <pc:inkChg chg="add mod">
          <ac:chgData name="Moore, Nathan T" userId="887a1a5b-96ad-4875-9623-d40f689bbd86" providerId="ADAL" clId="{4887A5F1-7103-41E5-8B16-7885501C3C52}" dt="2024-09-11T18:50:27.751" v="303"/>
          <ac:inkMkLst>
            <pc:docMk/>
            <pc:sldMk cId="4109079505" sldId="262"/>
            <ac:inkMk id="19" creationId="{E60B123B-87E1-7FF9-2C2F-16BEB14B6148}"/>
          </ac:inkMkLst>
        </pc:inkChg>
        <pc:inkChg chg="add mod">
          <ac:chgData name="Moore, Nathan T" userId="887a1a5b-96ad-4875-9623-d40f689bbd86" providerId="ADAL" clId="{4887A5F1-7103-41E5-8B16-7885501C3C52}" dt="2024-09-11T18:50:27.751" v="303"/>
          <ac:inkMkLst>
            <pc:docMk/>
            <pc:sldMk cId="4109079505" sldId="262"/>
            <ac:inkMk id="20" creationId="{1984D375-108A-5849-C728-D3B2415AFC21}"/>
          </ac:inkMkLst>
        </pc:inkChg>
        <pc:inkChg chg="add mod">
          <ac:chgData name="Moore, Nathan T" userId="887a1a5b-96ad-4875-9623-d40f689bbd86" providerId="ADAL" clId="{4887A5F1-7103-41E5-8B16-7885501C3C52}" dt="2024-09-11T18:50:41.124" v="325"/>
          <ac:inkMkLst>
            <pc:docMk/>
            <pc:sldMk cId="4109079505" sldId="262"/>
            <ac:inkMk id="23" creationId="{B9350240-836B-B4D0-0C37-DA9E57C29F26}"/>
          </ac:inkMkLst>
        </pc:inkChg>
        <pc:inkChg chg="add mod">
          <ac:chgData name="Moore, Nathan T" userId="887a1a5b-96ad-4875-9623-d40f689bbd86" providerId="ADAL" clId="{4887A5F1-7103-41E5-8B16-7885501C3C52}" dt="2024-09-11T18:50:41.124" v="325"/>
          <ac:inkMkLst>
            <pc:docMk/>
            <pc:sldMk cId="4109079505" sldId="262"/>
            <ac:inkMk id="24" creationId="{4002AD51-3F87-2CD6-59F7-B597A2C933F2}"/>
          </ac:inkMkLst>
        </pc:inkChg>
        <pc:inkChg chg="add mod">
          <ac:chgData name="Moore, Nathan T" userId="887a1a5b-96ad-4875-9623-d40f689bbd86" providerId="ADAL" clId="{4887A5F1-7103-41E5-8B16-7885501C3C52}" dt="2024-09-11T18:50:41.124" v="325"/>
          <ac:inkMkLst>
            <pc:docMk/>
            <pc:sldMk cId="4109079505" sldId="262"/>
            <ac:inkMk id="25" creationId="{ED8DE575-0383-A7B5-74AD-9E6E55B26C9F}"/>
          </ac:inkMkLst>
        </pc:inkChg>
        <pc:inkChg chg="add mod">
          <ac:chgData name="Moore, Nathan T" userId="887a1a5b-96ad-4875-9623-d40f689bbd86" providerId="ADAL" clId="{4887A5F1-7103-41E5-8B16-7885501C3C52}" dt="2024-09-11T18:50:41.124" v="325"/>
          <ac:inkMkLst>
            <pc:docMk/>
            <pc:sldMk cId="4109079505" sldId="262"/>
            <ac:inkMk id="26" creationId="{B08DC428-1E9D-3AB8-34EB-892CC9067E0E}"/>
          </ac:inkMkLst>
        </pc:inkChg>
        <pc:inkChg chg="add mod">
          <ac:chgData name="Moore, Nathan T" userId="887a1a5b-96ad-4875-9623-d40f689bbd86" providerId="ADAL" clId="{4887A5F1-7103-41E5-8B16-7885501C3C52}" dt="2024-09-11T18:50:41.124" v="325"/>
          <ac:inkMkLst>
            <pc:docMk/>
            <pc:sldMk cId="4109079505" sldId="262"/>
            <ac:inkMk id="27" creationId="{60AC51FF-5589-0AC0-39A6-74842B51F21F}"/>
          </ac:inkMkLst>
        </pc:inkChg>
        <pc:inkChg chg="add mod">
          <ac:chgData name="Moore, Nathan T" userId="887a1a5b-96ad-4875-9623-d40f689bbd86" providerId="ADAL" clId="{4887A5F1-7103-41E5-8B16-7885501C3C52}" dt="2024-09-11T18:50:41.124" v="325"/>
          <ac:inkMkLst>
            <pc:docMk/>
            <pc:sldMk cId="4109079505" sldId="262"/>
            <ac:inkMk id="28" creationId="{27415E61-42A0-768D-F2F2-A28D3F2934CA}"/>
          </ac:inkMkLst>
        </pc:inkChg>
        <pc:inkChg chg="add mod">
          <ac:chgData name="Moore, Nathan T" userId="887a1a5b-96ad-4875-9623-d40f689bbd86" providerId="ADAL" clId="{4887A5F1-7103-41E5-8B16-7885501C3C52}" dt="2024-09-11T18:50:41.124" v="325"/>
          <ac:inkMkLst>
            <pc:docMk/>
            <pc:sldMk cId="4109079505" sldId="262"/>
            <ac:inkMk id="29" creationId="{595C5D56-7758-8C5E-C80B-ED11E38A67FE}"/>
          </ac:inkMkLst>
        </pc:inkChg>
        <pc:inkChg chg="add mod">
          <ac:chgData name="Moore, Nathan T" userId="887a1a5b-96ad-4875-9623-d40f689bbd86" providerId="ADAL" clId="{4887A5F1-7103-41E5-8B16-7885501C3C52}" dt="2024-09-11T18:50:41.124" v="325"/>
          <ac:inkMkLst>
            <pc:docMk/>
            <pc:sldMk cId="4109079505" sldId="262"/>
            <ac:inkMk id="30" creationId="{4BFBB2CE-0A6F-BBC9-65C0-444FA047228B}"/>
          </ac:inkMkLst>
        </pc:inkChg>
        <pc:inkChg chg="add mod">
          <ac:chgData name="Moore, Nathan T" userId="887a1a5b-96ad-4875-9623-d40f689bbd86" providerId="ADAL" clId="{4887A5F1-7103-41E5-8B16-7885501C3C52}" dt="2024-09-11T18:50:41.124" v="325"/>
          <ac:inkMkLst>
            <pc:docMk/>
            <pc:sldMk cId="4109079505" sldId="262"/>
            <ac:inkMk id="31" creationId="{3ABB08B0-B61E-F223-2846-3BFD08A17553}"/>
          </ac:inkMkLst>
        </pc:inkChg>
        <pc:inkChg chg="add mod">
          <ac:chgData name="Moore, Nathan T" userId="887a1a5b-96ad-4875-9623-d40f689bbd86" providerId="ADAL" clId="{4887A5F1-7103-41E5-8B16-7885501C3C52}" dt="2024-09-11T18:50:41.124" v="325"/>
          <ac:inkMkLst>
            <pc:docMk/>
            <pc:sldMk cId="4109079505" sldId="262"/>
            <ac:inkMk id="32" creationId="{4D80C1A1-1C59-0E3F-E21E-1A991206C7A9}"/>
          </ac:inkMkLst>
        </pc:inkChg>
        <pc:inkChg chg="add mod">
          <ac:chgData name="Moore, Nathan T" userId="887a1a5b-96ad-4875-9623-d40f689bbd86" providerId="ADAL" clId="{4887A5F1-7103-41E5-8B16-7885501C3C52}" dt="2024-09-11T18:50:41.124" v="325"/>
          <ac:inkMkLst>
            <pc:docMk/>
            <pc:sldMk cId="4109079505" sldId="262"/>
            <ac:inkMk id="33" creationId="{569642B6-B441-F897-8628-846DF6475161}"/>
          </ac:inkMkLst>
        </pc:inkChg>
        <pc:inkChg chg="add mod">
          <ac:chgData name="Moore, Nathan T" userId="887a1a5b-96ad-4875-9623-d40f689bbd86" providerId="ADAL" clId="{4887A5F1-7103-41E5-8B16-7885501C3C52}" dt="2024-09-11T18:50:41.124" v="325"/>
          <ac:inkMkLst>
            <pc:docMk/>
            <pc:sldMk cId="4109079505" sldId="262"/>
            <ac:inkMk id="34" creationId="{5CCA7E48-6DE2-F5F9-698C-A43524375F85}"/>
          </ac:inkMkLst>
        </pc:inkChg>
        <pc:inkChg chg="add mod">
          <ac:chgData name="Moore, Nathan T" userId="887a1a5b-96ad-4875-9623-d40f689bbd86" providerId="ADAL" clId="{4887A5F1-7103-41E5-8B16-7885501C3C52}" dt="2024-09-11T18:50:41.124" v="325"/>
          <ac:inkMkLst>
            <pc:docMk/>
            <pc:sldMk cId="4109079505" sldId="262"/>
            <ac:inkMk id="35" creationId="{6305A55F-372B-D15E-FE8A-D09510248DEF}"/>
          </ac:inkMkLst>
        </pc:inkChg>
        <pc:inkChg chg="add mod">
          <ac:chgData name="Moore, Nathan T" userId="887a1a5b-96ad-4875-9623-d40f689bbd86" providerId="ADAL" clId="{4887A5F1-7103-41E5-8B16-7885501C3C52}" dt="2024-09-11T18:50:41.124" v="325"/>
          <ac:inkMkLst>
            <pc:docMk/>
            <pc:sldMk cId="4109079505" sldId="262"/>
            <ac:inkMk id="36" creationId="{B9581290-0149-1797-3264-E7C799CCF5CB}"/>
          </ac:inkMkLst>
        </pc:inkChg>
        <pc:inkChg chg="add mod">
          <ac:chgData name="Moore, Nathan T" userId="887a1a5b-96ad-4875-9623-d40f689bbd86" providerId="ADAL" clId="{4887A5F1-7103-41E5-8B16-7885501C3C52}" dt="2024-09-11T18:50:41.124" v="325"/>
          <ac:inkMkLst>
            <pc:docMk/>
            <pc:sldMk cId="4109079505" sldId="262"/>
            <ac:inkMk id="37" creationId="{6557F001-6FE8-AEEA-6556-6A3B4B6A3812}"/>
          </ac:inkMkLst>
        </pc:inkChg>
        <pc:inkChg chg="add mod">
          <ac:chgData name="Moore, Nathan T" userId="887a1a5b-96ad-4875-9623-d40f689bbd86" providerId="ADAL" clId="{4887A5F1-7103-41E5-8B16-7885501C3C52}" dt="2024-09-11T18:50:41.124" v="325"/>
          <ac:inkMkLst>
            <pc:docMk/>
            <pc:sldMk cId="4109079505" sldId="262"/>
            <ac:inkMk id="38" creationId="{B125EAD2-7679-80F7-327F-05D8955E6965}"/>
          </ac:inkMkLst>
        </pc:inkChg>
        <pc:inkChg chg="add mod">
          <ac:chgData name="Moore, Nathan T" userId="887a1a5b-96ad-4875-9623-d40f689bbd86" providerId="ADAL" clId="{4887A5F1-7103-41E5-8B16-7885501C3C52}" dt="2024-09-11T18:50:41.124" v="325"/>
          <ac:inkMkLst>
            <pc:docMk/>
            <pc:sldMk cId="4109079505" sldId="262"/>
            <ac:inkMk id="39" creationId="{41BBAA48-4BDE-00EA-E81D-E69137B1D44E}"/>
          </ac:inkMkLst>
        </pc:inkChg>
        <pc:inkChg chg="add mod">
          <ac:chgData name="Moore, Nathan T" userId="887a1a5b-96ad-4875-9623-d40f689bbd86" providerId="ADAL" clId="{4887A5F1-7103-41E5-8B16-7885501C3C52}" dt="2024-09-11T18:50:41.124" v="325"/>
          <ac:inkMkLst>
            <pc:docMk/>
            <pc:sldMk cId="4109079505" sldId="262"/>
            <ac:inkMk id="40" creationId="{01AF7714-6CC0-CF27-814E-676557982906}"/>
          </ac:inkMkLst>
        </pc:inkChg>
        <pc:inkChg chg="add">
          <ac:chgData name="Moore, Nathan T" userId="887a1a5b-96ad-4875-9623-d40f689bbd86" providerId="ADAL" clId="{4887A5F1-7103-41E5-8B16-7885501C3C52}" dt="2024-09-11T18:50:39.766" v="322" actId="9405"/>
          <ac:inkMkLst>
            <pc:docMk/>
            <pc:sldMk cId="4109079505" sldId="262"/>
            <ac:inkMk id="41" creationId="{9DE0BE4D-7794-836E-8C77-D0CD260736EE}"/>
          </ac:inkMkLst>
        </pc:inkChg>
        <pc:inkChg chg="add">
          <ac:chgData name="Moore, Nathan T" userId="887a1a5b-96ad-4875-9623-d40f689bbd86" providerId="ADAL" clId="{4887A5F1-7103-41E5-8B16-7885501C3C52}" dt="2024-09-11T18:50:40.130" v="323" actId="9405"/>
          <ac:inkMkLst>
            <pc:docMk/>
            <pc:sldMk cId="4109079505" sldId="262"/>
            <ac:inkMk id="42" creationId="{3E1772A0-3543-ED83-0BF8-CF5BA559BC22}"/>
          </ac:inkMkLst>
        </pc:inkChg>
        <pc:inkChg chg="add">
          <ac:chgData name="Moore, Nathan T" userId="887a1a5b-96ad-4875-9623-d40f689bbd86" providerId="ADAL" clId="{4887A5F1-7103-41E5-8B16-7885501C3C52}" dt="2024-09-11T18:50:40.598" v="324" actId="9405"/>
          <ac:inkMkLst>
            <pc:docMk/>
            <pc:sldMk cId="4109079505" sldId="262"/>
            <ac:inkMk id="43" creationId="{B9D72964-3FA2-85B7-FEED-24CFA4467BA0}"/>
          </ac:inkMkLst>
        </pc:inkChg>
        <pc:inkChg chg="add">
          <ac:chgData name="Moore, Nathan T" userId="887a1a5b-96ad-4875-9623-d40f689bbd86" providerId="ADAL" clId="{4887A5F1-7103-41E5-8B16-7885501C3C52}" dt="2024-09-11T18:50:42.990" v="326" actId="9405"/>
          <ac:inkMkLst>
            <pc:docMk/>
            <pc:sldMk cId="4109079505" sldId="262"/>
            <ac:inkMk id="51" creationId="{039D9DB7-D28D-D700-FED0-F617B1C879F1}"/>
          </ac:inkMkLst>
        </pc:inkChg>
        <pc:inkChg chg="add mod">
          <ac:chgData name="Moore, Nathan T" userId="887a1a5b-96ad-4875-9623-d40f689bbd86" providerId="ADAL" clId="{4887A5F1-7103-41E5-8B16-7885501C3C52}" dt="2024-09-11T18:50:46.946" v="331"/>
          <ac:inkMkLst>
            <pc:docMk/>
            <pc:sldMk cId="4109079505" sldId="262"/>
            <ac:inkMk id="52" creationId="{2D01D8BE-5CC7-77E4-2E3C-CCC1632B6F66}"/>
          </ac:inkMkLst>
        </pc:inkChg>
        <pc:inkChg chg="add mod">
          <ac:chgData name="Moore, Nathan T" userId="887a1a5b-96ad-4875-9623-d40f689bbd86" providerId="ADAL" clId="{4887A5F1-7103-41E5-8B16-7885501C3C52}" dt="2024-09-11T18:50:46.946" v="331"/>
          <ac:inkMkLst>
            <pc:docMk/>
            <pc:sldMk cId="4109079505" sldId="262"/>
            <ac:inkMk id="53" creationId="{40C5F120-1625-483F-502C-41D3430A9EBC}"/>
          </ac:inkMkLst>
        </pc:inkChg>
        <pc:inkChg chg="add mod">
          <ac:chgData name="Moore, Nathan T" userId="887a1a5b-96ad-4875-9623-d40f689bbd86" providerId="ADAL" clId="{4887A5F1-7103-41E5-8B16-7885501C3C52}" dt="2024-09-11T18:50:46.946" v="331"/>
          <ac:inkMkLst>
            <pc:docMk/>
            <pc:sldMk cId="4109079505" sldId="262"/>
            <ac:inkMk id="54" creationId="{B905423E-93D9-0EE2-15D9-29D1DC24EAE9}"/>
          </ac:inkMkLst>
        </pc:inkChg>
        <pc:inkChg chg="add mod">
          <ac:chgData name="Moore, Nathan T" userId="887a1a5b-96ad-4875-9623-d40f689bbd86" providerId="ADAL" clId="{4887A5F1-7103-41E5-8B16-7885501C3C52}" dt="2024-09-11T18:50:46.946" v="331"/>
          <ac:inkMkLst>
            <pc:docMk/>
            <pc:sldMk cId="4109079505" sldId="262"/>
            <ac:inkMk id="55" creationId="{3D41546C-F24B-9BE4-3CCB-AB013179C4BD}"/>
          </ac:inkMkLst>
        </pc:inkChg>
        <pc:inkChg chg="add mod">
          <ac:chgData name="Moore, Nathan T" userId="887a1a5b-96ad-4875-9623-d40f689bbd86" providerId="ADAL" clId="{4887A5F1-7103-41E5-8B16-7885501C3C52}" dt="2024-09-11T18:50:55.235" v="338"/>
          <ac:inkMkLst>
            <pc:docMk/>
            <pc:sldMk cId="4109079505" sldId="262"/>
            <ac:inkMk id="57" creationId="{C46FBFF9-B6DD-5B85-490E-3FEF770DD779}"/>
          </ac:inkMkLst>
        </pc:inkChg>
        <pc:inkChg chg="add mod">
          <ac:chgData name="Moore, Nathan T" userId="887a1a5b-96ad-4875-9623-d40f689bbd86" providerId="ADAL" clId="{4887A5F1-7103-41E5-8B16-7885501C3C52}" dt="2024-09-11T18:50:55.235" v="338"/>
          <ac:inkMkLst>
            <pc:docMk/>
            <pc:sldMk cId="4109079505" sldId="262"/>
            <ac:inkMk id="58" creationId="{0FD9286D-CEEA-91A3-D6C3-500E3EB8E79A}"/>
          </ac:inkMkLst>
        </pc:inkChg>
        <pc:inkChg chg="add mod">
          <ac:chgData name="Moore, Nathan T" userId="887a1a5b-96ad-4875-9623-d40f689bbd86" providerId="ADAL" clId="{4887A5F1-7103-41E5-8B16-7885501C3C52}" dt="2024-09-11T18:50:55.235" v="338"/>
          <ac:inkMkLst>
            <pc:docMk/>
            <pc:sldMk cId="4109079505" sldId="262"/>
            <ac:inkMk id="59" creationId="{1374AEFC-AA08-184E-6A86-A4DB518D54C2}"/>
          </ac:inkMkLst>
        </pc:inkChg>
        <pc:inkChg chg="add mod">
          <ac:chgData name="Moore, Nathan T" userId="887a1a5b-96ad-4875-9623-d40f689bbd86" providerId="ADAL" clId="{4887A5F1-7103-41E5-8B16-7885501C3C52}" dt="2024-09-11T18:50:55.235" v="338"/>
          <ac:inkMkLst>
            <pc:docMk/>
            <pc:sldMk cId="4109079505" sldId="262"/>
            <ac:inkMk id="60" creationId="{9D8033C1-BD38-2B94-F43E-EF49B3613689}"/>
          </ac:inkMkLst>
        </pc:inkChg>
        <pc:inkChg chg="add mod">
          <ac:chgData name="Moore, Nathan T" userId="887a1a5b-96ad-4875-9623-d40f689bbd86" providerId="ADAL" clId="{4887A5F1-7103-41E5-8B16-7885501C3C52}" dt="2024-09-11T18:50:55.235" v="338"/>
          <ac:inkMkLst>
            <pc:docMk/>
            <pc:sldMk cId="4109079505" sldId="262"/>
            <ac:inkMk id="61" creationId="{F5C98C2F-DB42-3D2C-73B9-76C57112FD2F}"/>
          </ac:inkMkLst>
        </pc:inkChg>
        <pc:inkChg chg="add mod">
          <ac:chgData name="Moore, Nathan T" userId="887a1a5b-96ad-4875-9623-d40f689bbd86" providerId="ADAL" clId="{4887A5F1-7103-41E5-8B16-7885501C3C52}" dt="2024-09-11T18:50:55.235" v="338"/>
          <ac:inkMkLst>
            <pc:docMk/>
            <pc:sldMk cId="4109079505" sldId="262"/>
            <ac:inkMk id="62" creationId="{941C46C4-CF24-6EE9-3D2B-9034CEB22108}"/>
          </ac:inkMkLst>
        </pc:inkChg>
        <pc:inkChg chg="add mod">
          <ac:chgData name="Moore, Nathan T" userId="887a1a5b-96ad-4875-9623-d40f689bbd86" providerId="ADAL" clId="{4887A5F1-7103-41E5-8B16-7885501C3C52}" dt="2024-09-11T18:51:00.718" v="341"/>
          <ac:inkMkLst>
            <pc:docMk/>
            <pc:sldMk cId="4109079505" sldId="262"/>
            <ac:inkMk id="65" creationId="{CFB09AE0-8218-ACF4-886F-229ADAF76FDE}"/>
          </ac:inkMkLst>
        </pc:inkChg>
        <pc:inkChg chg="add mod">
          <ac:chgData name="Moore, Nathan T" userId="887a1a5b-96ad-4875-9623-d40f689bbd86" providerId="ADAL" clId="{4887A5F1-7103-41E5-8B16-7885501C3C52}" dt="2024-09-11T18:51:00.718" v="341"/>
          <ac:inkMkLst>
            <pc:docMk/>
            <pc:sldMk cId="4109079505" sldId="262"/>
            <ac:inkMk id="66" creationId="{8FD6DACD-09B8-C11E-A1A2-E68640050C49}"/>
          </ac:inkMkLst>
        </pc:inkChg>
        <pc:inkChg chg="add mod">
          <ac:chgData name="Moore, Nathan T" userId="887a1a5b-96ad-4875-9623-d40f689bbd86" providerId="ADAL" clId="{4887A5F1-7103-41E5-8B16-7885501C3C52}" dt="2024-09-11T18:51:04.169" v="349"/>
          <ac:inkMkLst>
            <pc:docMk/>
            <pc:sldMk cId="4109079505" sldId="262"/>
            <ac:inkMk id="68" creationId="{94857251-17FF-2970-9A07-CCAF6225F6FE}"/>
          </ac:inkMkLst>
        </pc:inkChg>
        <pc:inkChg chg="add mod">
          <ac:chgData name="Moore, Nathan T" userId="887a1a5b-96ad-4875-9623-d40f689bbd86" providerId="ADAL" clId="{4887A5F1-7103-41E5-8B16-7885501C3C52}" dt="2024-09-11T18:51:04.169" v="349"/>
          <ac:inkMkLst>
            <pc:docMk/>
            <pc:sldMk cId="4109079505" sldId="262"/>
            <ac:inkMk id="69" creationId="{DAF3C776-D989-15D3-2788-09EBB6C8E8DB}"/>
          </ac:inkMkLst>
        </pc:inkChg>
        <pc:inkChg chg="add mod">
          <ac:chgData name="Moore, Nathan T" userId="887a1a5b-96ad-4875-9623-d40f689bbd86" providerId="ADAL" clId="{4887A5F1-7103-41E5-8B16-7885501C3C52}" dt="2024-09-11T18:51:04.169" v="349"/>
          <ac:inkMkLst>
            <pc:docMk/>
            <pc:sldMk cId="4109079505" sldId="262"/>
            <ac:inkMk id="70" creationId="{B4368216-3F64-417B-B1C4-846EEDC7FDCE}"/>
          </ac:inkMkLst>
        </pc:inkChg>
        <pc:inkChg chg="add mod">
          <ac:chgData name="Moore, Nathan T" userId="887a1a5b-96ad-4875-9623-d40f689bbd86" providerId="ADAL" clId="{4887A5F1-7103-41E5-8B16-7885501C3C52}" dt="2024-09-11T18:51:04.169" v="349"/>
          <ac:inkMkLst>
            <pc:docMk/>
            <pc:sldMk cId="4109079505" sldId="262"/>
            <ac:inkMk id="71" creationId="{A66058EA-E381-CD84-AA17-BBD39D5BBD23}"/>
          </ac:inkMkLst>
        </pc:inkChg>
        <pc:inkChg chg="add mod">
          <ac:chgData name="Moore, Nathan T" userId="887a1a5b-96ad-4875-9623-d40f689bbd86" providerId="ADAL" clId="{4887A5F1-7103-41E5-8B16-7885501C3C52}" dt="2024-09-11T18:51:04.169" v="349"/>
          <ac:inkMkLst>
            <pc:docMk/>
            <pc:sldMk cId="4109079505" sldId="262"/>
            <ac:inkMk id="72" creationId="{006BAEE3-BC04-A19B-7299-C8CDF4EC3CD2}"/>
          </ac:inkMkLst>
        </pc:inkChg>
        <pc:inkChg chg="add mod">
          <ac:chgData name="Moore, Nathan T" userId="887a1a5b-96ad-4875-9623-d40f689bbd86" providerId="ADAL" clId="{4887A5F1-7103-41E5-8B16-7885501C3C52}" dt="2024-09-11T18:51:04.169" v="349"/>
          <ac:inkMkLst>
            <pc:docMk/>
            <pc:sldMk cId="4109079505" sldId="262"/>
            <ac:inkMk id="73" creationId="{43FD9EC5-60AE-F799-3FA5-8FD7B4B6EDC8}"/>
          </ac:inkMkLst>
        </pc:inkChg>
        <pc:inkChg chg="add mod">
          <ac:chgData name="Moore, Nathan T" userId="887a1a5b-96ad-4875-9623-d40f689bbd86" providerId="ADAL" clId="{4887A5F1-7103-41E5-8B16-7885501C3C52}" dt="2024-09-11T18:51:04.169" v="349"/>
          <ac:inkMkLst>
            <pc:docMk/>
            <pc:sldMk cId="4109079505" sldId="262"/>
            <ac:inkMk id="74" creationId="{826CDEAA-C794-C461-092B-E4692E56AA38}"/>
          </ac:inkMkLst>
        </pc:inkChg>
        <pc:inkChg chg="add mod">
          <ac:chgData name="Moore, Nathan T" userId="887a1a5b-96ad-4875-9623-d40f689bbd86" providerId="ADAL" clId="{4887A5F1-7103-41E5-8B16-7885501C3C52}" dt="2024-09-11T18:51:09.820" v="359"/>
          <ac:inkMkLst>
            <pc:docMk/>
            <pc:sldMk cId="4109079505" sldId="262"/>
            <ac:inkMk id="76" creationId="{F31AC2BD-5507-8A03-7C19-04317314C25A}"/>
          </ac:inkMkLst>
        </pc:inkChg>
        <pc:inkChg chg="add mod">
          <ac:chgData name="Moore, Nathan T" userId="887a1a5b-96ad-4875-9623-d40f689bbd86" providerId="ADAL" clId="{4887A5F1-7103-41E5-8B16-7885501C3C52}" dt="2024-09-11T18:51:09.820" v="359"/>
          <ac:inkMkLst>
            <pc:docMk/>
            <pc:sldMk cId="4109079505" sldId="262"/>
            <ac:inkMk id="77" creationId="{CAB4BEDD-A174-4BE4-7D94-98403D72DDB6}"/>
          </ac:inkMkLst>
        </pc:inkChg>
        <pc:inkChg chg="add mod">
          <ac:chgData name="Moore, Nathan T" userId="887a1a5b-96ad-4875-9623-d40f689bbd86" providerId="ADAL" clId="{4887A5F1-7103-41E5-8B16-7885501C3C52}" dt="2024-09-11T18:51:09.820" v="359"/>
          <ac:inkMkLst>
            <pc:docMk/>
            <pc:sldMk cId="4109079505" sldId="262"/>
            <ac:inkMk id="78" creationId="{10568C20-6301-9CC5-DE34-F3913F1C1F28}"/>
          </ac:inkMkLst>
        </pc:inkChg>
        <pc:inkChg chg="add mod">
          <ac:chgData name="Moore, Nathan T" userId="887a1a5b-96ad-4875-9623-d40f689bbd86" providerId="ADAL" clId="{4887A5F1-7103-41E5-8B16-7885501C3C52}" dt="2024-09-11T18:51:09.820" v="359"/>
          <ac:inkMkLst>
            <pc:docMk/>
            <pc:sldMk cId="4109079505" sldId="262"/>
            <ac:inkMk id="79" creationId="{63FAAA39-24B3-4DCB-6A0D-BC6891B71D7A}"/>
          </ac:inkMkLst>
        </pc:inkChg>
        <pc:inkChg chg="add mod">
          <ac:chgData name="Moore, Nathan T" userId="887a1a5b-96ad-4875-9623-d40f689bbd86" providerId="ADAL" clId="{4887A5F1-7103-41E5-8B16-7885501C3C52}" dt="2024-09-11T18:51:09.820" v="359"/>
          <ac:inkMkLst>
            <pc:docMk/>
            <pc:sldMk cId="4109079505" sldId="262"/>
            <ac:inkMk id="80" creationId="{7276F53A-DC57-E309-B221-FD4C80A5BA38}"/>
          </ac:inkMkLst>
        </pc:inkChg>
        <pc:inkChg chg="add mod">
          <ac:chgData name="Moore, Nathan T" userId="887a1a5b-96ad-4875-9623-d40f689bbd86" providerId="ADAL" clId="{4887A5F1-7103-41E5-8B16-7885501C3C52}" dt="2024-09-11T18:51:09.820" v="359"/>
          <ac:inkMkLst>
            <pc:docMk/>
            <pc:sldMk cId="4109079505" sldId="262"/>
            <ac:inkMk id="81" creationId="{2AF0EFA4-EBA2-F5F4-AEAA-23EEF086DC00}"/>
          </ac:inkMkLst>
        </pc:inkChg>
        <pc:inkChg chg="add mod">
          <ac:chgData name="Moore, Nathan T" userId="887a1a5b-96ad-4875-9623-d40f689bbd86" providerId="ADAL" clId="{4887A5F1-7103-41E5-8B16-7885501C3C52}" dt="2024-09-11T18:51:09.820" v="359"/>
          <ac:inkMkLst>
            <pc:docMk/>
            <pc:sldMk cId="4109079505" sldId="262"/>
            <ac:inkMk id="82" creationId="{81317DB2-B460-D314-1D1D-E8040F4C7F52}"/>
          </ac:inkMkLst>
        </pc:inkChg>
        <pc:inkChg chg="add mod">
          <ac:chgData name="Moore, Nathan T" userId="887a1a5b-96ad-4875-9623-d40f689bbd86" providerId="ADAL" clId="{4887A5F1-7103-41E5-8B16-7885501C3C52}" dt="2024-09-11T18:51:09.820" v="359"/>
          <ac:inkMkLst>
            <pc:docMk/>
            <pc:sldMk cId="4109079505" sldId="262"/>
            <ac:inkMk id="83" creationId="{45F39880-73AE-450B-60A9-BECAD0686938}"/>
          </ac:inkMkLst>
        </pc:inkChg>
        <pc:inkChg chg="add mod">
          <ac:chgData name="Moore, Nathan T" userId="887a1a5b-96ad-4875-9623-d40f689bbd86" providerId="ADAL" clId="{4887A5F1-7103-41E5-8B16-7885501C3C52}" dt="2024-09-11T18:51:09.820" v="359"/>
          <ac:inkMkLst>
            <pc:docMk/>
            <pc:sldMk cId="4109079505" sldId="262"/>
            <ac:inkMk id="84" creationId="{6C7C0B7A-6AC7-E1C1-ED3B-67790C02E9C1}"/>
          </ac:inkMkLst>
        </pc:inkChg>
        <pc:inkChg chg="add mod">
          <ac:chgData name="Moore, Nathan T" userId="887a1a5b-96ad-4875-9623-d40f689bbd86" providerId="ADAL" clId="{4887A5F1-7103-41E5-8B16-7885501C3C52}" dt="2024-09-11T18:51:14.046" v="367"/>
          <ac:inkMkLst>
            <pc:docMk/>
            <pc:sldMk cId="4109079505" sldId="262"/>
            <ac:inkMk id="86" creationId="{8CD25534-2969-036B-098A-EAAEE8846956}"/>
          </ac:inkMkLst>
        </pc:inkChg>
        <pc:inkChg chg="add mod">
          <ac:chgData name="Moore, Nathan T" userId="887a1a5b-96ad-4875-9623-d40f689bbd86" providerId="ADAL" clId="{4887A5F1-7103-41E5-8B16-7885501C3C52}" dt="2024-09-11T18:51:14.046" v="367"/>
          <ac:inkMkLst>
            <pc:docMk/>
            <pc:sldMk cId="4109079505" sldId="262"/>
            <ac:inkMk id="87" creationId="{D5B61605-4898-4077-E174-2B2A22FAD7FC}"/>
          </ac:inkMkLst>
        </pc:inkChg>
        <pc:inkChg chg="add">
          <ac:chgData name="Moore, Nathan T" userId="887a1a5b-96ad-4875-9623-d40f689bbd86" providerId="ADAL" clId="{4887A5F1-7103-41E5-8B16-7885501C3C52}" dt="2024-09-11T18:51:11.269" v="362" actId="9405"/>
          <ac:inkMkLst>
            <pc:docMk/>
            <pc:sldMk cId="4109079505" sldId="262"/>
            <ac:inkMk id="88" creationId="{3F990798-1447-836B-48B8-C06DE3C0E8B1}"/>
          </ac:inkMkLst>
        </pc:inkChg>
        <pc:inkChg chg="add mod">
          <ac:chgData name="Moore, Nathan T" userId="887a1a5b-96ad-4875-9623-d40f689bbd86" providerId="ADAL" clId="{4887A5F1-7103-41E5-8B16-7885501C3C52}" dt="2024-09-11T18:51:14.046" v="367"/>
          <ac:inkMkLst>
            <pc:docMk/>
            <pc:sldMk cId="4109079505" sldId="262"/>
            <ac:inkMk id="89" creationId="{EEED0BCE-34F9-B685-6AA1-E9424BE79E09}"/>
          </ac:inkMkLst>
        </pc:inkChg>
        <pc:inkChg chg="add mod">
          <ac:chgData name="Moore, Nathan T" userId="887a1a5b-96ad-4875-9623-d40f689bbd86" providerId="ADAL" clId="{4887A5F1-7103-41E5-8B16-7885501C3C52}" dt="2024-09-11T18:51:14.046" v="367"/>
          <ac:inkMkLst>
            <pc:docMk/>
            <pc:sldMk cId="4109079505" sldId="262"/>
            <ac:inkMk id="90" creationId="{40F817CB-0EAA-83E7-70C6-71F4E5356B16}"/>
          </ac:inkMkLst>
        </pc:inkChg>
        <pc:inkChg chg="add mod">
          <ac:chgData name="Moore, Nathan T" userId="887a1a5b-96ad-4875-9623-d40f689bbd86" providerId="ADAL" clId="{4887A5F1-7103-41E5-8B16-7885501C3C52}" dt="2024-09-11T18:51:14.046" v="367"/>
          <ac:inkMkLst>
            <pc:docMk/>
            <pc:sldMk cId="4109079505" sldId="262"/>
            <ac:inkMk id="91" creationId="{C03F91DA-A5FE-6AFF-E541-ECB3172FF2D2}"/>
          </ac:inkMkLst>
        </pc:inkChg>
        <pc:inkChg chg="add mod">
          <ac:chgData name="Moore, Nathan T" userId="887a1a5b-96ad-4875-9623-d40f689bbd86" providerId="ADAL" clId="{4887A5F1-7103-41E5-8B16-7885501C3C52}" dt="2024-09-11T18:51:14.046" v="367"/>
          <ac:inkMkLst>
            <pc:docMk/>
            <pc:sldMk cId="4109079505" sldId="262"/>
            <ac:inkMk id="92" creationId="{2BB8645C-BD17-E07A-B603-5786A3498C44}"/>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3:19.005"/>
    </inkml:context>
    <inkml:brush xml:id="br0">
      <inkml:brushProperty name="width" value="0.1" units="cm"/>
      <inkml:brushProperty name="height" value="0.1" units="cm"/>
      <inkml:brushProperty name="color" value="#00A0D7"/>
    </inkml:brush>
  </inkml:definitions>
  <inkml:trace contextRef="#ctx0" brushRef="#br0">19 54 16 0 0,'5'1'-9'0'0,"6"2"10"0"0,24 40-1 0 0,-16-17 0 0 0,-12-14 0 0 0,-6-2 0 0 0,8 26 0 0 0,-9-36 0 0 0,0 0 0 0 0,0 0 0 0 0,0 0 0 0 0,0 1 0 0 0,0-1 0 0 0,0 0 0 0 0,0 0 0 0 0,0 0 0 0 0,0 0 0 0 0,0 0 0 0 0,0 0 0 0 0,0 0 0 0 0,-1 0 0 0 0,1 0 0 0 0,0 0 0 0 0,0 0 0 0 0,0 0 0 0 0,0 0 0 0 0,0 0 0 0 0,0 0 0 0 0,0 0 0 0 0,0 0 0 0 0,0 0 0 0 0,0 0 0 0 0,0 0 0 0 0,0 0 0 0 0,-1 0 0 0 0,1 0 0 0 0,0 0 0 0 0,0 0 0 0 0,0 0 0 0 0,2 34 0 0 0,-2-26 0 0 0,2 12 0 0 0,-3 37 0 0 0,-1-25 73 0 0,1-16 32 0 0,-1 0 1 0 0,0 1-1 0 0,-7 20 1 0 0,-9 30 482 0 0,8-35-84 0 0,8-25-473 0 0,0-1-1 0 0,0 1 0 0 0,0 0 1 0 0,-1 7-1 0 0,-6 56 207 0 0,3-28-174 0 0,4-37-44 0 0,1 1 0 0 0,0-1 0 0 0,0 0 0 0 0,1 0 1 0 0,-1 1-1 0 0,1-1 0 0 0,0 0 0 0 0,0 1 0 0 0,1-1 0 0 0,0 0 0 0 0,0 1 0 0 0,1 4 0 0 0,-1-6-6 0 0,0 0-1 0 0,0 0 1 0 0,-1 0 0 0 0,1-1-1 0 0,-1 1 1 0 0,0 0-1 0 0,0 0 1 0 0,-1 0 0 0 0,1 0-1 0 0,-1-1 1 0 0,0 1-1 0 0,0 0 1 0 0,-3 6 0 0 0,2-4 4 0 0,1 0 1 0 0,-1 0 0 0 0,1 1 0 0 0,0 8 0 0 0,1-15-18 0 0,0 8-11 0 0,0 0 0 0 0,-1 1 1 0 0,1-1-1 0 0,-2-1 0 0 0,-2 12 1 0 0,4-16 19 0 0,-1 1 1 0 0,0-1 0 0 0,1 1 0 0 0,0 0 0 0 0,0-1 0 0 0,0 1-1 0 0,0-1 1 0 0,0 1 0 0 0,2 3 0 0 0,-2-3 3 0 0,1 0 0 0 0,-1-1 1 0 0,1 1-1 0 0,-1 0 0 0 0,0 0 0 0 0,-1 0 1 0 0,1 0-1 0 0,-1-1 0 0 0,-1 6 0 0 0,1-2 18 0 0,-1 0-1 0 0,1 0 1 0 0,0 0-1 0 0,1 0 1 0 0,-1 0-1 0 0,1 0 0 0 0,1 0 1 0 0,1 12-1 0 0,1 26 82 0 0,-4-19 15 0 0,5 33 0 0 0,-1 5 68 0 0,-2-54-139 0 0,0 1-1 0 0,1-1 1 0 0,0 1-1 0 0,1-1 1 0 0,4 11-1 0 0,-4-11-27 0 0,0 1 0 0 0,0-1 0 0 0,-1 0 0 0 0,0 1 0 0 0,0 11 1 0 0,5 27-28 0 0,-4-38 23 0 0,-2-1 1 0 0,2 20-1 0 0,-2 19 166 0 0,0-17 86 0 0,-3 35 1 0 0,2-66-277 0 0,-4 37 72 0 0,1 55 0 0 0,5-81-66 0 0,0 0 0 0 0,0-1 0 0 0,7 20 0 0 0,-5-19 2 0 0,0 0 0 0 0,2 20 0 0 0,-1 11-3 0 0,2 0 1 0 0,20 68-1 0 0,-19-81 0 0 0,-2 0-1 0 0,3 32 1 0 0,-4-24-2 0 0,1 21 264 0 0,-3 0-1 0 0,-6 97 0 0 0,-1-107-120 0 0,-3 50 238 0 0,6 109 0 0 0,3-93-163 0 0,-1 6-171 0 0,4-55 468 0 0,-6 95 1 0 0,-1-145-411 0 0,-1 0 0 0 0,-1 0 0 0 0,-8 22 0 0 0,7-23 47 0 0,0 1 0 0 0,2 0 0 0 0,-3 18 0 0 0,-1 12 293 0 0,6-32-379 0 0,-1-1-1 0 0,0 0 1 0 0,-1 0-1 0 0,-6 18 1 0 0,-2 9 115 0 0,-3 16 146 0 0,-2 31-196 0 0,16-81-137 0 0,-1-2 10 0 0,1 0 0 0 0,-1 0 0 0 0,1 0 0 0 0,0 0 0 0 0,0 0 0 0 0,0 0-1 0 0,1 0 1 0 0,0 0 0 0 0,-1 0 0 0 0,1 0 0 0 0,3 7 0 0 0,-2-5 4 0 0,0 0-1 0 0,-1 1 0 0 0,0-1 0 0 0,-1 1 1 0 0,1 11-1 0 0,0 4 8 0 0,4 54 61 0 0,-3-30 250 0 0,-2-45-313 0 0,-1-5 440 0 0,0-1-436 0 0,1 0-1 0 0,-1 1 1 0 0,0-1-1 0 0,0 0 0 0 0,0 0 1 0 0,-3-5-1 0 0,-6-24-127 0 0,9 19 6 0 0,0 0 0 0 0,1 1 0 0 0,1-21 0 0 0,0 27 114 0 0,1-45-22 0 0,-2 27-41 0 0,4-28 0 0 0,-1 35 22 0 0,-2 3-8 0 0,1 0 0 0 0,1 0 1 0 0,1 0-1 0 0,0 0 0 0 0,1 0 0 0 0,8-16 1 0 0,-9 23 69 0 0,0 1 1 0 0,-1-1-1 0 0,0 0 1 0 0,0 0-1 0 0,-1 0 1 0 0,0 0-1 0 0,0-16 1 0 0,-1 1 329 0 0,-3-41-1 0 0,-5-83 140 0 0,3 50-446 0 0,14 53-16 0 0,-15-32 286 0 0,4 67-321 0 0,0 0 1 0 0,1 1-1 0 0,0-1 0 0 0,2-12 0 0 0,-1 16 7 0 0,-1 1 1 0 0,-1 0-1 0 0,1-1 0 0 0,-3-9 1 0 0,0-6 21 0 0,1-20-2 0 0,4-54 0 0 0,-1 58 39 0 0,-2-1 1 0 0,-6-46-1 0 0,-1 38 22 0 0,5 33-38 0 0,0-1 1 0 0,2 0 0 0 0,-1-25-1 0 0,1 30-29 0 0,1 1-1 0 0,-1-1 1 0 0,-4-14-1 0 0,3 14-15 0 0,1 1 0 0 0,0-1 0 0 0,0 1 0 0 0,0-11 0 0 0,2 11 1 0 0,0 1 15 0 0,-1 0 0 0 0,0-1 0 0 0,0 1 1 0 0,0 0-1 0 0,-3-9 0 0 0,-8-82 181 0 0,8 53-183 0 0,1 4 0 0 0,1 5-13 0 0,2 30-6 0 0,-1-1 0 0 0,0 1 0 0 0,-1 0 0 0 0,1 0 0 0 0,-3-9 0 0 0,1 4 5 0 0,0 1-1 0 0,1-1 1 0 0,0-19-1 0 0,1 18-16 0 0,0 1-1 0 0,-1 0 1 0 0,-5-22-1 0 0,4 26 5 0 0,1-1 0 0 0,-1 0 0 0 0,1 1 0 0 0,1-1 0 0 0,0 0-1 0 0,0 0 1 0 0,0 0 0 0 0,1 0 0 0 0,0 1 0 0 0,4-16 0 0 0,-2 6 31 0 0,0-1-1 0 0,-1 1 1 0 0,-1-1 0 0 0,-1 0 0 0 0,-3-29 0 0 0,2 25 21 0 0,-7-26 10 0 0,6 39-46 0 0,0 1 0 0 0,0-1 0 0 0,1 0 0 0 0,0 0 0 0 0,1-12 0 0 0,3-8 2 0 0,-1 13 14 0 0,0 0 0 0 0,-2 0 0 0 0,1 0 0 0 0,-2 0 1 0 0,0 0-1 0 0,-1 0 0 0 0,-6-24 0 0 0,4 3 113 0 0,1 3-42 0 0,-1 17-77 0 0,1-1 1 0 0,1 1 0 0 0,0-1-1 0 0,2-33 1 0 0,7-26 34 0 0,-9 47-59 0 0,1 26-7 0 0,1 1 0 0 0,-1-1 0 0 0,1 1 0 0 0,0-1 0 0 0,0 0 0 0 0,0 0 0 0 0,1 1-1 0 0,-1-1 1 0 0,1 1 0 0 0,2-7 0 0 0,-2 7 3 0 0,-1 0-1 0 0,1 0 0 0 0,0-1 1 0 0,-1 1-1 0 0,0 0 0 0 0,0-6 1 0 0,0 6 8 0 0,0 0 1 0 0,0 0 0 0 0,1 0 0 0 0,-1 0 0 0 0,0 0-1 0 0,1 0 1 0 0,0 0 0 0 0,1-4 0 0 0,1-2 5 0 0,-2 1 0 0 0,1-1 0 0 0,-1 1 0 0 0,-1-13 0 0 0,2-56 25 0 0,1 57 25 0 0,-2 18-54 0 0,-1 0 0 0 0,1 0 0 0 0,-1 0 0 0 0,1 0 0 0 0,-1-1 0 0 0,0 1 0 0 0,0 0 0 0 0,0 0 0 0 0,0-1 0 0 0,0 1 0 0 0,0 0 0 0 0,-1 0 0 0 0,1-1 0 0 0,-2-1 0 0 0,-3-9 4 0 0,3 9-5 0 0,0 0 0 0 0,1-1 0 0 0,-1 1 0 0 0,1-1 0 0 0,0 1 0 0 0,0-1-1 0 0,0 0 1 0 0,1 1 0 0 0,-1-9 0 0 0,1-92 134 0 0,0 84-36 0 0,-1 10-8 0 0,1-1-1 0 0,3-17 0 0 0,-3 23-81 0 0,1-1 0 0 0,-1 1 0 0 0,-1 0-1 0 0,0-9 1 0 0,0 11 1 0 0,0-1-1 0 0,1 0 1 0 0,0 0 0 0 0,0 0-1 0 0,0 0 1 0 0,1 1 0 0 0,1-8-1 0 0,-2 8-2 0 0,1 0-1 0 0,-1 0 0 0 0,0 0 0 0 0,0 0 0 0 0,0 0 0 0 0,0 0 1 0 0,-1 0-1 0 0,0 0 0 0 0,1 1 0 0 0,-3-5 0 0 0,-2-23-14 0 0,5 24-1 0 0,-1 4 4 0 0,1 1 0 0 0,0-1 0 0 0,0 0 1 0 0,0 1-1 0 0,1-1 0 0 0,-1 0 0 0 0,1 0 1 0 0,-1 1-1 0 0,1-1 0 0 0,0 0 0 0 0,0 1 0 0 0,0-1 1 0 0,0 1-1 0 0,3-5 0 0 0,-3 5 1 0 0,0-1 0 0 0,-1 1 0 0 0,1 0 0 0 0,-1 0 0 0 0,0-1 0 0 0,1 1 0 0 0,-1 0 0 0 0,0-1 0 0 0,-1 1 0 0 0,1 0 1 0 0,0 0-1 0 0,-1-1 0 0 0,1 1 0 0 0,-2-3 0 0 0,-1-21-17 0 0,4 15 7 0 0,1-1-24 0 0,-1-1 0 0 0,0 0 0 0 0,-2-19 0 0 0,0 27 28 0 0,1 0-1 0 0,1-1 0 0 0,-1 1 0 0 0,1 0 1 0 0,0 0-1 0 0,0 0 0 0 0,0-1 1 0 0,1 1-1 0 0,0 0 0 0 0,3-6 0 0 0,6-20-12 0 0,-11 29 19 0 0,1 0 1 0 0,-1 0-1 0 0,0 0 1 0 0,0 0-1 0 0,0 0 1 0 0,0 0-1 0 0,-1 0 0 0 0,1 0 1 0 0,-1-3-1 0 0,0 4 6 0 0,1-1 0 0 0,-1 0 0 0 0,1 0 0 0 0,0 1 0 0 0,0-1 0 0 0,-1 0 1 0 0,1 0-1 0 0,0 0 0 0 0,1 0 0 0 0,-1 1 0 0 0,0-1 0 0 0,1 0 0 0 0,-1 0 0 0 0,0 1 0 0 0,2-4 0 0 0,-1 4 1 0 0,0-115-520 0 0,14 129-5061 0 0,35 73 5591 0 0,-40-66 20 0 0,0 1 1 0 0,-1 0-1 0 0,-1 0 0 0 0,-1 0 0 0 0,7 38 0 0 0,-10-27 137 0 0,-2 1 0 0 0,-2 52 0 0 0,-1-29-115 0 0,-17 154 290 0 0,13-165-283 0 0,-5 80 10 0 0,7-66-16 0 0,1-17 50 0 0,-7 43 0 0 0,-3 37 79 0 0,3-18 174 0 0,7-88-303 0 0,-1 1-22 0 0,0 1 0 0 0,2 0 0 0 0,0 0 1 0 0,1 0-1 0 0,3 26 0 0 0,-2-31-19 0 0,0 1 0 0 0,-2 23-1 0 0,0-8 14 0 0,12 140 103 0 0,0 72-8 0 0,-10-214-108 0 0,2 0-1 0 0,11 42 0 0 0,-8-39 11 0 0,1 3 22 0 0,1 5 2 0 0,4 45 0 0 0,-5-5 1 0 0,3 59 70 0 0,-5-26-45 0 0,-1 34 42 0 0,-9-71-56 0 0,1-35 148 0 0,2 57 1 0 0,4-61-135 0 0,-1 0 0 0 0,-2 0 0 0 0,-7 45 0 0 0,-2 39 109 0 0,10-91-109 0 0,-2 0 0 0 0,-1 1 1 0 0,-1-1-1 0 0,-9 28 0 0 0,4-20 39 0 0,2 1 0 0 0,-4 50 0 0 0,5-43-118 0 0,2-5 88 0 0,1 0 1 0 0,2 48 0 0 0,2 53 49 0 0,-1-55-6 0 0,-5-14 43 0 0,4-65-163 0 0,-1 23 202 0 0,-11-10 90 0 0,11-17-260 0 0,0 1 0 0 0,1-1 0 0 0,-1 0 0 0 0,0 1 0 0 0,1-1 0 0 0,-1 1 0 0 0,1 0 0 0 0,0 0 0 0 0,0-1 1 0 0,0 1-1 0 0,0 0 0 0 0,1 0 0 0 0,-1 4 0 0 0,1-2-35 0 0,-1-1 0 0 0,1 1-1 0 0,-1 0 1 0 0,0 0 0 0 0,0 0 0 0 0,-3 6 0 0 0,3 4-24 0 0,2-4 25 0 0,1 14-5 0 0,-2 40-1220 0 0,0-64 1155 0 0,1-1 1 0 0,-1 1 0 0 0,0-1 0 0 0,1 1 0 0 0,-1-1-1 0 0,0 0 1 0 0,1 1 0 0 0,-1-1 0 0 0,0 0 0 0 0,1 1 0 0 0,-1-1-1 0 0,1 0 1 0 0,-1 0 0 0 0,1 1 0 0 0,-1-1 0 0 0,0 0-1 0 0,1 0 1 0 0,-1 0 0 0 0,1 0 0 0 0,-1 1 0 0 0,1-1-1 0 0,-1 0 1 0 0,1 0 0 0 0,-1 0 0 0 0,1 0 0 0 0,-1 0-1 0 0,2-1 1 0 0,14 1-2169 0 0,11-9-1490 0 0,-11 1 1409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05.046"/>
    </inkml:context>
    <inkml:brush xml:id="br0">
      <inkml:brushProperty name="width" value="0.1" units="cm"/>
      <inkml:brushProperty name="height" value="0.1" units="cm"/>
      <inkml:brushProperty name="color" value="#00A0D7"/>
    </inkml:brush>
  </inkml:definitions>
  <inkml:trace contextRef="#ctx0" brushRef="#br0">13 0 9258 0 0,'-8'73'3388'0'0,"3"133"0"0"0,21-51-2184 0 0,-4-43-1042 0 0,-11-105-259 0 0,0-1 0 0 0,0 1 0 0 0,1 0 0 0 0,0-1 0 0 0,0 1-1 0 0,5 9 1 0 0,-5-12-362 0 0,0-1 0 0 0,0 1-1 0 0,1-1 1 0 0,-1 1 0 0 0,1-1-1 0 0,0 0 1 0 0,3 3-1 0 0,1 0-1063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5.284"/>
    </inkml:context>
    <inkml:brush xml:id="br0">
      <inkml:brushProperty name="width" value="0.035" units="cm"/>
      <inkml:brushProperty name="height" value="0.035" units="cm"/>
      <inkml:brushProperty name="color" value="#E71224"/>
    </inkml:brush>
  </inkml:definitions>
  <inkml:trace contextRef="#ctx0" brushRef="#br0">130 33 6961 0 0,'4'-8'1385'0'0,"-4"8"-1341"0"0,0 0 0 0 0,0 0 1 0 0,0 0-1 0 0,0 0 0 0 0,0 0 0 0 0,1 0 0 0 0,-1 0 1 0 0,0 0-1 0 0,0-1 0 0 0,0 1 0 0 0,0 0 1 0 0,0 0-1 0 0,0 0 0 0 0,0 0 0 0 0,0 0 1 0 0,0 0-1 0 0,1 0 0 0 0,-1 0 0 0 0,0 0 1 0 0,0-1-1 0 0,0 1 0 0 0,0 0 0 0 0,0 0 1 0 0,0 0-1 0 0,0 0 0 0 0,0 0 0 0 0,0 0 1 0 0,0-1-1 0 0,0 1 0 0 0,0 0 0 0 0,0 0 1 0 0,0 0-1 0 0,0 0 0 0 0,0 0 0 0 0,0 0 1 0 0,0-1-1 0 0,0 1 0 0 0,0 0 0 0 0,0 0 1 0 0,0 0-1 0 0,0 0 0 0 0,0 0 0 0 0,-1 0 1 0 0,1 0-1 0 0,0 0 0 0 0,0-1 0 0 0,0 1 1 0 0,0 0-1 0 0,0 0 0 0 0,0 0 0 0 0,0 0 0 0 0,0 0 1 0 0,0 0-1 0 0,-1 0 0 0 0,1 0 0 0 0,0 0 1 0 0,0 0-1 0 0,0 0 0 0 0,0 0 0 0 0,0 0 1 0 0,0 0-1 0 0,0 0 0 0 0,-1-1 0 0 0,1 1 1 0 0,0 0-1 0 0,0 0 0 0 0,0 1 0 0 0,-6 1-10 0 0,1 1 0 0 0,0 1 0 0 0,0-1-1 0 0,1 1 1 0 0,-1 0 0 0 0,1 0-1 0 0,0 0 1 0 0,-6 8 0 0 0,-30 45 134 0 0,30-41-110 0 0,5-8-43 0 0,0 0 0 0 0,0 1 0 0 0,1 0 0 0 0,0 0 0 0 0,1 0 1 0 0,-4 16-1 0 0,7-22-18 0 0,-1-1 0 0 0,1 0 1 0 0,0 1-1 0 0,0-1 0 0 0,0 1 1 0 0,0-1-1 0 0,0 1 0 0 0,1-1 1 0 0,-1 1-1 0 0,1-1 0 0 0,-1 1 0 0 0,1-1 1 0 0,1 4-1 0 0,0-5 0 0 0,-1 1 0 0 0,0-1 1 0 0,0 1-1 0 0,0-1 0 0 0,1 0 0 0 0,-1 0 0 0 0,0 0 1 0 0,1 0-1 0 0,-1 0 0 0 0,1 0 0 0 0,-1 0 1 0 0,1 0-1 0 0,0-1 0 0 0,-1 1 0 0 0,1-1 0 0 0,0 1 1 0 0,0-1-1 0 0,-1 1 0 0 0,1-1 0 0 0,0 0 0 0 0,2 0 1 0 0,4 0 4 0 0,-1 0 1 0 0,1-1-1 0 0,0 0 1 0 0,-1-1 0 0 0,0 1-1 0 0,1-1 1 0 0,-1-1-1 0 0,0 1 1 0 0,0-1 0 0 0,0-1-1 0 0,-1 1 1 0 0,11-8-1 0 0,-7 4-4 0 0,-1 0 0 0 0,1-1 0 0 0,-2 0-1 0 0,1 0 1 0 0,-1-1 0 0 0,0 0 0 0 0,9-15 0 0 0,-13 16-192 0 0,1-1 1 0 0,-1 0-1 0 0,0-1 1 0 0,-1 1-1 0 0,0 0 1 0 0,-1-1-1 0 0,0 0 1 0 0,0 0-1 0 0,-1 1 1 0 0,0-1-1 0 0,-1 0 1 0 0,0 0-1 0 0,-2-11 1 0 0,0 12-803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6.161"/>
    </inkml:context>
    <inkml:brush xml:id="br0">
      <inkml:brushProperty name="width" value="0.035" units="cm"/>
      <inkml:brushProperty name="height" value="0.035" units="cm"/>
      <inkml:brushProperty name="color" value="#E71224"/>
    </inkml:brush>
  </inkml:definitions>
  <inkml:trace contextRef="#ctx0" brushRef="#br0">35 1000 4793 0 0,'-12'10'336'0'0,"10"-9"-296"0"0,1 0 0 0 0,-1 0 0 0 0,1 0 0 0 0,-1 0 0 0 0,1 0 0 0 0,-1 1 0 0 0,1-1 0 0 0,0 0 0 0 0,-1 1 0 0 0,1-1-1 0 0,0 1 1 0 0,0 0 0 0 0,0-1 0 0 0,1 1 0 0 0,-1 0 0 0 0,-1 4 3545 0 0,3-11-3741 0 0,5-8 54 0 0,0 0 1 0 0,1 0 0 0 0,1 1-1 0 0,0 0 1 0 0,17-19-1 0 0,8-13 52 0 0,4-11 54 0 0,5-9 51 0 0,2 2 0 0 0,68-72 0 0 0,-64 86 11 0 0,-3-3 1 0 0,65-90-1 0 0,53-88 151 0 0,-140 199-174 0 0,-9 11-165 0 0,20-20 0 0 0,-17 20-2061 0 0,-16 16 1149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6.613"/>
    </inkml:context>
    <inkml:brush xml:id="br0">
      <inkml:brushProperty name="width" value="0.035" units="cm"/>
      <inkml:brushProperty name="height" value="0.035" units="cm"/>
      <inkml:brushProperty name="color" value="#E71224"/>
    </inkml:brush>
  </inkml:definitions>
  <inkml:trace contextRef="#ctx0" brushRef="#br0">138 128 528 0 0,'2'-4'318'0'0,"-1"-1"0"0"0,1 1 0 0 0,0 0 0 0 0,0 0 0 0 0,0 0 0 0 0,1 0 0 0 0,0 0 0 0 0,-1 1 0 0 0,1-1 0 0 0,7-6 0 0 0,1-2 706 0 0,-7 8-1506 0 0,5-10 3529 0 0,-10 14-2958 0 0,1-1 1 0 0,0 0 0 0 0,0 1-1 0 0,-1-1 1 0 0,1 0-1 0 0,-1 1 1 0 0,1-1-1 0 0,0 1 1 0 0,-1-1 0 0 0,1 1-1 0 0,-1-1 1 0 0,1 1-1 0 0,-1-1 1 0 0,0 1-1 0 0,1-1 1 0 0,-1 1 0 0 0,1 0-1 0 0,-1-1 1 0 0,0 1-1 0 0,1 0 1 0 0,-1-1 0 0 0,0 1-1 0 0,1 0 1 0 0,-1 0-1 0 0,0 0 1 0 0,1 0-1 0 0,-1 0 1 0 0,0-1 0 0 0,-1 2-1 0 0,-32-9-78 0 0,30 7-13 0 0,1 1 0 0 0,-1 0 0 0 0,0 0 0 0 0,1 0 0 0 0,-1 0 1 0 0,1 1-1 0 0,-1 0 0 0 0,1-1 0 0 0,-1 1 0 0 0,1 0 0 0 0,-5 2 0 0 0,-14 3 5 0 0,-10 4 112 0 0,26-8-58 0 0,1 0 0 0 0,0-1-1 0 0,-1 1 1 0 0,1-1-1 0 0,-8 1 1 0 0,12-2-83 0 0,5-1-957 0 0,16-3 740 0 0,-1-1 0 0 0,36-14-1 0 0,-36 11 245 0 0,1 1-1 0 0,0 2 1 0 0,20-5-1 0 0,-38 10 17 0 0,-1-1 0 0 0,1 1-1 0 0,0 0 1 0 0,-1 0 0 0 0,1 0-1 0 0,0 0 1 0 0,0 0 0 0 0,-1 0 0 0 0,1 0-1 0 0,0 0 1 0 0,0 1 0 0 0,-1-1-1 0 0,1 1 1 0 0,-1-1 0 0 0,1 1-1 0 0,0 0 1 0 0,-1-1 0 0 0,1 1-1 0 0,-1 0 1 0 0,1 0 0 0 0,-1 0 0 0 0,0 0-1 0 0,1 0 1 0 0,-1 1 0 0 0,0-1-1 0 0,0 0 1 0 0,0 1 0 0 0,0-1-1 0 0,0 0 1 0 0,0 1 0 0 0,0-1 0 0 0,0 1-1 0 0,-1 0 1 0 0,1-1 0 0 0,-1 1-1 0 0,1 0 1 0 0,-1-1 0 0 0,1 3-1 0 0,0 7 138 0 0,0 1-1 0 0,-1-1 1 0 0,0 0 0 0 0,-1 1-1 0 0,-2 11 1 0 0,-1 13-851 0 0,4-29-372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6.994"/>
    </inkml:context>
    <inkml:brush xml:id="br0">
      <inkml:brushProperty name="width" value="0.035" units="cm"/>
      <inkml:brushProperty name="height" value="0.035" units="cm"/>
      <inkml:brushProperty name="color" value="#E71224"/>
    </inkml:brush>
  </inkml:definitions>
  <inkml:trace contextRef="#ctx0" brushRef="#br0">137 9 9658 0 0,'1'-4'-53'0'0,"0"0"2576"0"0,-9 8-1059 0 0,-6 8-1439 0 0,1 1-1 0 0,1 0 1 0 0,0 0-1 0 0,1 2 0 0 0,-13 20 1 0 0,19-26-11 0 0,-22 42 45 0 0,25-46-56 0 0,0 0-1 0 0,0 0 0 0 0,0 0 0 0 0,1 1 0 0 0,0-1 1 0 0,0 0-1 0 0,0 1 0 0 0,1 6 0 0 0,0-9-6 0 0,0-1-1 0 0,1 1 0 0 0,-1-1 1 0 0,1 1-1 0 0,0-1 1 0 0,0 1-1 0 0,0-1 0 0 0,0 1 1 0 0,0-1-1 0 0,0 0 1 0 0,1 0-1 0 0,-1 0 0 0 0,1 0 1 0 0,0 0-1 0 0,-1 0 1 0 0,1 0-1 0 0,0 0 0 0 0,0 0 1 0 0,0-1-1 0 0,0 1 0 0 0,0-1 1 0 0,1 0-1 0 0,-1 1 1 0 0,0-1-1 0 0,1 0 0 0 0,-1 0 1 0 0,1-1-1 0 0,-1 1 1 0 0,1 0-1 0 0,-1-1 0 0 0,1 0 1 0 0,3 1-1 0 0,0-1 14 0 0,0 1 1 0 0,0-1-1 0 0,0-1 1 0 0,0 1-1 0 0,0-1 0 0 0,0 0 1 0 0,0 0-1 0 0,-1-1 0 0 0,1 1 1 0 0,0-1-1 0 0,-1 0 0 0 0,1-1 1 0 0,5-3-1 0 0,-4 1 34 0 0,0-1 0 0 0,-1 0-1 0 0,1 0 1 0 0,-1 0 0 0 0,-1-1 0 0 0,1 1 0 0 0,-1-2 0 0 0,0 1-1 0 0,-1 0 1 0 0,0-1 0 0 0,0 0 0 0 0,0 0 0 0 0,-1 0-1 0 0,0 0 1 0 0,-1-1 0 0 0,0 1 0 0 0,0-1 0 0 0,-1 0 0 0 0,1-9-1 0 0,-2 8-594 0 0,0-1 0 0 0,-1 1 0 0 0,0 0 0 0 0,0 0 0 0 0,-6-18-1 0 0,3 13-1367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39.101"/>
    </inkml:context>
    <inkml:brush xml:id="br0">
      <inkml:brushProperty name="width" value="0.035" units="cm"/>
      <inkml:brushProperty name="height" value="0.035" units="cm"/>
      <inkml:brushProperty name="color" value="#E71224"/>
    </inkml:brush>
  </inkml:definitions>
  <inkml:trace contextRef="#ctx0" brushRef="#br0">0 43 12283 0 0,'0'0'-8'0'0,"8"0"-231"0"0,216-8 1728 0 0,8 0-1339 0 0,-185 9-517 0 0,-1-3 0 0 0,1-2 1 0 0,74-15-1 0 0,-113 17-879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39.477"/>
    </inkml:context>
    <inkml:brush xml:id="br0">
      <inkml:brushProperty name="width" value="0.035" units="cm"/>
      <inkml:brushProperty name="height" value="0.035" units="cm"/>
      <inkml:brushProperty name="color" value="#E71224"/>
    </inkml:brush>
  </inkml:definitions>
  <inkml:trace contextRef="#ctx0" brushRef="#br0">0 1 15155 0 0,'0'0'-150'0'0,"18"0"-300"0"0,-1 1 423 0 0,1 0 0 0 0,0 2 0 0 0,-1 0 0 0 0,17 5 0 0 0,-33-8 27 0 0,49 19-23 0 0,-45-17 19 0 0,-1 0-1 0 0,0 0 1 0 0,0 1 0 0 0,0 0 0 0 0,0 0 0 0 0,-1 0 0 0 0,1 0-1 0 0,-1 0 1 0 0,5 6 0 0 0,-7-7 12 0 0,0 0 0 0 0,-1 0 0 0 0,1 0-1 0 0,-1 0 1 0 0,1 0 0 0 0,-1 0 0 0 0,1 0 0 0 0,-1 0-1 0 0,0 0 1 0 0,0 0 0 0 0,0 1 0 0 0,0-1 0 0 0,-1 0 0 0 0,1 0-1 0 0,0 0 1 0 0,-1 0 0 0 0,0 0 0 0 0,1 0 0 0 0,-1 0-1 0 0,0 0 1 0 0,0 0 0 0 0,0 0 0 0 0,0-1 0 0 0,-1 1 0 0 0,-1 2-1 0 0,-5 7 2 0 0,0-1-1 0 0,-16 16 0 0 0,24-26-11 0 0,-4 4-61 0 0,-5 4-264 0 0,1 0 0 0 0,0 1 0 0 0,1 0 0 0 0,0 0 0 0 0,0 0 0 0 0,-8 16 0 0 0,14-16-1650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39.886"/>
    </inkml:context>
    <inkml:brush xml:id="br0">
      <inkml:brushProperty name="width" value="0.035" units="cm"/>
      <inkml:brushProperty name="height" value="0.035" units="cm"/>
      <inkml:brushProperty name="color" value="#E71224"/>
    </inkml:brush>
  </inkml:definitions>
  <inkml:trace contextRef="#ctx0" brushRef="#br0">263 1 18036 0 0,'-7'0'-257'0'0,"0"1"0"0"0,0 0 0 0 0,0 1-1 0 0,0-1 1 0 0,1 1 0 0 0,-1 1 0 0 0,0-1 0 0 0,-6 5 0 0 0,-52 30 297 0 0,53-29-39 0 0,-4 2 2 0 0,1 0 0 0 0,0 1 0 0 0,-19 19 0 0 0,30-27-39 0 0,1 1 0 0 0,0-1 0 0 0,0 1 0 0 0,0-1 0 0 0,0 1 0 0 0,1 0 0 0 0,-1 0 0 0 0,1 0 0 0 0,0 1 0 0 0,0-1 0 0 0,1 0 0 0 0,-1 1 0 0 0,1-1 0 0 0,0 1 0 0 0,0-1 0 0 0,1 1 0 0 0,-1 0 0 0 0,1-1 0 0 0,0 7 0 0 0,1-6 30 0 0,0 1 1 0 0,1-1-1 0 0,-1 0 0 0 0,1 0 0 0 0,0 0 0 0 0,0 0 1 0 0,1 0-1 0 0,-1-1 0 0 0,1 1 0 0 0,0-1 0 0 0,0 0 1 0 0,1 1-1 0 0,4 3 0 0 0,-2-2 12 0 0,1-1-1 0 0,-1 0 1 0 0,1 0-1 0 0,0-1 1 0 0,1 0-1 0 0,-1 0 1 0 0,15 5-1 0 0,-7-4-4 0 0,1-1 0 0 0,0 0 0 0 0,1-2 0 0 0,-1 1 0 0 0,0-2-1 0 0,1 0 1 0 0,-1-1 0 0 0,17-3 0 0 0,-22 2 3 0 0,0-1-1 0 0,0 0 1 0 0,0-1 0 0 0,-1-1-1 0 0,0 1 1 0 0,1-2 0 0 0,-1 1 0 0 0,-1-2-1 0 0,1 1 1 0 0,-1-1 0 0 0,0 0-1 0 0,9-9 1 0 0,-15 12-46 0 0,1 0 0 0 0,-1-1 0 0 0,1 0 0 0 0,-1 1 0 0 0,0-2 0 0 0,-1 1 0 0 0,1 0-1 0 0,-1 0 1 0 0,0-1 0 0 0,0 1 0 0 0,0-1 0 0 0,0 0 0 0 0,-1 1 0 0 0,0-1 0 0 0,0 0 0 0 0,0 0 0 0 0,-1 0 0 0 0,1 0 0 0 0,-1 0-1 0 0,0 0 1 0 0,-1 0 0 0 0,1 0 0 0 0,-1 0 0 0 0,0 1 0 0 0,0-1 0 0 0,-1 0 0 0 0,1 0 0 0 0,-4-6 0 0 0,0 2-544 0 0,0 0 1 0 0,-1 0 0 0 0,0 1 0 0 0,-13-15 0 0 0,6 9-717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43.497"/>
    </inkml:context>
    <inkml:brush xml:id="br0">
      <inkml:brushProperty name="width" value="0.035" units="cm"/>
      <inkml:brushProperty name="height" value="0.035" units="cm"/>
      <inkml:brushProperty name="color" value="#E71224"/>
    </inkml:brush>
  </inkml:definitions>
  <inkml:trace contextRef="#ctx0" brushRef="#br0">1 67 10586 0 0,'0'0'-274'0'0,"7"-4"1034"0"0,2-2-556 0 0,1 1 1 0 0,-1 0-1 0 0,1 1 0 0 0,0 0 1 0 0,0 0-1 0 0,0 1 1 0 0,18-2-1 0 0,84-7 597 0 0,-64 8-670 0 0,180-3 130 0 0,-192 7-238 0 0,175 12-518 0 0,-203-13-265 0 0,-1 1 1 0 0,1-1-1 0 0,-1 0 0 0 0,0-1 1 0 0,14-4-1 0 0,-9 2-1117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43.893"/>
    </inkml:context>
    <inkml:brush xml:id="br0">
      <inkml:brushProperty name="width" value="0.035" units="cm"/>
      <inkml:brushProperty name="height" value="0.035" units="cm"/>
      <inkml:brushProperty name="color" value="#E71224"/>
    </inkml:brush>
  </inkml:definitions>
  <inkml:trace contextRef="#ctx0" brushRef="#br0">0 1 17620 0 0,'0'0'-478'0'0,"9"3"-1722"0"0,13 6 2173 0 0,29 9 0 0 0,-24-9 20 0 0,32 14 1 0 0,-52-20 10 0 0,0 1 0 0 0,-1 0 0 0 0,0 0 0 0 0,1 0 1 0 0,-1 1-1 0 0,-1-1 0 0 0,1 1 0 0 0,-1 1 0 0 0,8 9 1 0 0,-11-12 8 0 0,-1-1 1 0 0,0 1-1 0 0,0-1 0 0 0,0 0 1 0 0,-1 1-1 0 0,1 0 1 0 0,0-1-1 0 0,-1 1 1 0 0,0-1-1 0 0,1 1 1 0 0,-1 0-1 0 0,0-1 1 0 0,-1 1-1 0 0,1 0 1 0 0,0-1-1 0 0,-1 1 1 0 0,1-1-1 0 0,-1 1 1 0 0,0-1-1 0 0,0 1 1 0 0,0-1-1 0 0,0 1 1 0 0,0-1-1 0 0,-1 0 1 0 0,-1 3-1 0 0,-5 7 96 0 0,-1 0 0 0 0,0-1 0 0 0,-14 13 0 0 0,15-15-57 0 0,-4 4-48 0 0,7-9-103 0 0,0 0-1 0 0,1 0 1 0 0,0 1-1 0 0,0 0 1 0 0,0 0-1 0 0,0 0 1 0 0,1 0-1 0 0,0 1 1 0 0,-4 9-1 0 0,6-14 6 0 0,1 0-1 0 0,0-1 0 0 0,0 1 1 0 0,1 0-1 0 0,-1-1 0 0 0,0 1 1 0 0,0 0-1 0 0,0-1 0 0 0,0 1 1 0 0,0 0-1 0 0,1-1 0 0 0,-1 1 1 0 0,0 0-1 0 0,1-1 0 0 0,-1 1 1 0 0,1 0-1 0 0,-1-1 0 0 0,0 1 0 0 0,1-1 1 0 0,-1 1-1 0 0,1-1 0 0 0,-1 1 1 0 0,2 0-1 0 0,3 2-530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44.282"/>
    </inkml:context>
    <inkml:brush xml:id="br0">
      <inkml:brushProperty name="width" value="0.035" units="cm"/>
      <inkml:brushProperty name="height" value="0.035" units="cm"/>
      <inkml:brushProperty name="color" value="#E71224"/>
    </inkml:brush>
  </inkml:definitions>
  <inkml:trace contextRef="#ctx0" brushRef="#br0">57 0 19964 0 0,'-2'4'-239'0'0,"1"-1"0"0"0,0 0-1 0 0,0 0 1 0 0,0 1 0 0 0,0-1-1 0 0,0 1 1 0 0,1-1 0 0 0,-1 1-1 0 0,1-1 1 0 0,0 1 0 0 0,0-1-1 0 0,1 7 1 0 0,-1 5 294 0 0,-3 17 319 0 0,-1 0 0 0 0,-13 44 0 0 0,8-39-253 0 0,-4 46 0 0 0,11-70-295 0 0,2-1 0 0 0,0 1 1 0 0,0 0-1 0 0,1-1 0 0 0,1 1 1 0 0,0-1-1 0 0,6 21 0 0 0,1-7-457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05.550"/>
    </inkml:context>
    <inkml:brush xml:id="br0">
      <inkml:brushProperty name="width" value="0.1" units="cm"/>
      <inkml:brushProperty name="height" value="0.1" units="cm"/>
      <inkml:brushProperty name="color" value="#00A0D7"/>
    </inkml:brush>
  </inkml:definitions>
  <inkml:trace contextRef="#ctx0" brushRef="#br0">241 0 11138 0 0,'0'0'1035'0'0,"0"4"-475"0"0,0 15 48 0 0,-1-1-1 0 0,-5 32 0 0 0,-2 10 27 0 0,9 241 1207 0 0,3-267-1585 0 0,9 47-1 0 0,-35-147-3712 0 0,21 63 3353 0 0,-5-16-402 0 0,-1 0-1 0 0,-9-19 0 0 0,14 34 550 0 0,0 0 0 0 0,0 0 0 0 0,0 0 0 0 0,-1 0 0 0 0,0 1-1 0 0,1-1 1 0 0,-1 1 0 0 0,-1 0 0 0 0,1 0 0 0 0,0 0-1 0 0,-1 0 1 0 0,1 0 0 0 0,-1 1 0 0 0,0 0 0 0 0,-7-4-1 0 0,7 6 76 0 0,1-1-1 0 0,-1 1 1 0 0,0-1-1 0 0,0 1 1 0 0,0 1-1 0 0,0-1 0 0 0,1 0 1 0 0,-1 1-1 0 0,0 0 1 0 0,0 0-1 0 0,0 0 0 0 0,1 0 1 0 0,-1 1-1 0 0,1-1 1 0 0,-1 1-1 0 0,1 0 0 0 0,0 0 1 0 0,-1 0-1 0 0,1 1 1 0 0,0-1-1 0 0,0 1 1 0 0,1-1-1 0 0,-1 1 0 0 0,-3 4 1 0 0,1-1 0 0 0,0 1 1 0 0,0-1 0 0 0,0 1 0 0 0,1 0-1 0 0,0 0 1 0 0,1 0 0 0 0,-1 1-1 0 0,1-1 1 0 0,1 1 0 0 0,-4 13-1 0 0,6-16-114 0 0,0-1 0 0 0,0 0 0 0 0,0 1 0 0 0,0-1 0 0 0,1 0-1 0 0,0 0 1 0 0,0 0 0 0 0,0 1 0 0 0,0-1 0 0 0,1 0 0 0 0,-1 0 0 0 0,1-1-1 0 0,0 1 1 0 0,0 0 0 0 0,1-1 0 0 0,-1 1 0 0 0,1-1 0 0 0,0 1-1 0 0,-1-1 1 0 0,1 0 0 0 0,1 0 0 0 0,-1-1 0 0 0,0 1 0 0 0,1-1 0 0 0,-1 1-1 0 0,1-1 1 0 0,0 0 0 0 0,5 2 0 0 0,-1-1-460 0 0,-1 0 0 0 0,1 0 0 0 0,0-1 0 0 0,0 0 0 0 0,0 0 0 0 0,0-1 0 0 0,0 0 0 0 0,1 0 0 0 0,-1-1 0 0 0,0 0 0 0 0,0-1 0 0 0,0 0 0 0 0,16-3 0 0 0,-6-2-1736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55.063"/>
    </inkml:context>
    <inkml:brush xml:id="br0">
      <inkml:brushProperty name="width" value="0.035" units="cm"/>
      <inkml:brushProperty name="height" value="0.035" units="cm"/>
      <inkml:brushProperty name="color" value="#E71224"/>
    </inkml:brush>
  </inkml:definitions>
  <inkml:trace contextRef="#ctx0" brushRef="#br0">1 49 7866 0 0,'0'0'282'0'0,"14"0"1329"0"0,272-23 271 0 0,107-2-1583 0 0,-299 29-906 0 0,-89-5-2053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55.422"/>
    </inkml:context>
    <inkml:brush xml:id="br0">
      <inkml:brushProperty name="width" value="0.035" units="cm"/>
      <inkml:brushProperty name="height" value="0.035" units="cm"/>
      <inkml:brushProperty name="color" value="#E71224"/>
    </inkml:brush>
  </inkml:definitions>
  <inkml:trace contextRef="#ctx0" brushRef="#br0">0 1 12763 0 0,'0'0'449'0'0,"6"0"-486"0"0,14 1 38 0 0,0 1 1 0 0,0 1-1 0 0,-1 1 1 0 0,1 0-1 0 0,-1 2 1 0 0,1 0-1 0 0,-2 1 1 0 0,22 12-1 0 0,-38-18 8 0 0,0 0 0 0 0,0 0 0 0 0,0 1-1 0 0,0-1 1 0 0,0 1 0 0 0,0 0 0 0 0,0-1 0 0 0,-1 1 0 0 0,1 0-1 0 0,0 0 1 0 0,-1 0 0 0 0,0 0 0 0 0,1 1 0 0 0,-1-1 0 0 0,0 0-1 0 0,0 0 1 0 0,0 1 0 0 0,-1-1 0 0 0,2 5 0 0 0,-2-3 28 0 0,0 0 0 0 0,0 1 0 0 0,0-1 1 0 0,-1 0-1 0 0,1 1 0 0 0,-1-1 0 0 0,0 0 0 0 0,0 0 1 0 0,-1 1-1 0 0,-2 5 0 0 0,-4 6 78 0 0,-1-1-1 0 0,0 0 1 0 0,-2 0-1 0 0,-16 19 1 0 0,-52 67-1997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55.845"/>
    </inkml:context>
    <inkml:brush xml:id="br0">
      <inkml:brushProperty name="width" value="0.035" units="cm"/>
      <inkml:brushProperty name="height" value="0.035" units="cm"/>
      <inkml:brushProperty name="color" value="#E71224"/>
    </inkml:brush>
  </inkml:definitions>
  <inkml:trace contextRef="#ctx0" brushRef="#br0">347 7 17196 0 0,'-21'-1'-2005'0'0,"17"1"1990"0"0,1-1-1 0 0,-1 1 0 0 0,0 0 1 0 0,0 1-1 0 0,1-1 1 0 0,-1 0-1 0 0,0 1 0 0 0,0 0 1 0 0,1 0-1 0 0,-1 0 1 0 0,1 1-1 0 0,-6 2 1 0 0,-13 7 74 0 0,-16 7 350 0 0,-60 40 0 0 0,88-50-387 0 0,-1-1 1 0 0,2 2-1 0 0,-1-1 1 0 0,1 1 0 0 0,0 1-1 0 0,1-1 1 0 0,0 2-1 0 0,1-1 1 0 0,0 1 0 0 0,-6 12-1 0 0,11-18-28 0 0,0-1 1 0 0,0 1-1 0 0,1-1 0 0 0,-1 1 0 0 0,1 0 1 0 0,0 0-1 0 0,0 0 0 0 0,0 0 0 0 0,1 0 0 0 0,0-1 1 0 0,0 1-1 0 0,0 0 0 0 0,1 0 0 0 0,-1 0 1 0 0,1 0-1 0 0,0 0 0 0 0,1 0 0 0 0,-1-1 1 0 0,1 1-1 0 0,0 0 0 0 0,0-1 0 0 0,0 0 0 0 0,1 1 1 0 0,0-1-1 0 0,0 0 0 0 0,0 0 0 0 0,0-1 1 0 0,0 1-1 0 0,1-1 0 0 0,-1 1 0 0 0,1-1 1 0 0,0 0-1 0 0,0 0 0 0 0,1-1 0 0 0,-1 1 0 0 0,6 2 1 0 0,6 0 3 0 0,0-1 1 0 0,1 0-1 0 0,-1-1 1 0 0,1 0-1 0 0,-1-2 0 0 0,1 0 1 0 0,0 0-1 0 0,-1-2 1 0 0,27-4-1 0 0,-16 0 22 0 0,-1-1-1 0 0,0-1 1 0 0,0-2-1 0 0,0 0 1 0 0,27-16-1 0 0,-41 19-61 0 0,0 0-1 0 0,-1-2 1 0 0,0 1-1 0 0,0-1 1 0 0,-1-1-1 0 0,0 0 1 0 0,0-1-1 0 0,-1 0 1 0 0,0 0 0 0 0,-1 0-1 0 0,0-1 1 0 0,-1-1-1 0 0,0 1 1 0 0,-1-1-1 0 0,0 0 1 0 0,-1-1-1 0 0,6-20 1 0 0,-10 29 1 0 0,0 0 0 0 0,0 0 0 0 0,-1 0 0 0 0,0 0 0 0 0,1 0-1 0 0,-1 0 1 0 0,0 0 0 0 0,-1 1 0 0 0,1-1 0 0 0,-1 0 0 0 0,0 0 0 0 0,0 0 0 0 0,0 0 0 0 0,0 1 0 0 0,-1-1 0 0 0,-3-6 0 0 0,2 7-69 0 0,0-1 1 0 0,0 0 0 0 0,0 1 0 0 0,-1-1-1 0 0,1 1 1 0 0,-1 0 0 0 0,0 0-1 0 0,0 1 1 0 0,0-1 0 0 0,0 1 0 0 0,-9-4-1 0 0,-4 1-476 0 0,1 0-1 0 0,-1 1 0 0 0,0 1 1 0 0,0 0-1 0 0,0 2 1 0 0,-25 0-1 0 0,18 1 459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02.039"/>
    </inkml:context>
    <inkml:brush xml:id="br0">
      <inkml:brushProperty name="width" value="0.035" units="cm"/>
      <inkml:brushProperty name="height" value="0.035" units="cm"/>
      <inkml:brushProperty name="color" value="#E71224"/>
    </inkml:brush>
  </inkml:definitions>
  <inkml:trace contextRef="#ctx0" brushRef="#br0">1 14 6257 0 0,'0'0'1639'0'0,"5"-1"-1815"0"0,292-7 1218 0 0,-255 6-1003 0 0,-9 0-126 0 0,1 1 0 0 0,61 7 0 0 0,-65-1-2421 0 0,-21-4 1989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02.508"/>
    </inkml:context>
    <inkml:brush xml:id="br0">
      <inkml:brushProperty name="width" value="0.035" units="cm"/>
      <inkml:brushProperty name="height" value="0.035" units="cm"/>
      <inkml:brushProperty name="color" value="#E71224"/>
    </inkml:brush>
  </inkml:definitions>
  <inkml:trace contextRef="#ctx0" brushRef="#br0">146 1 5977 0 0,'0'0'1677'0'0,"-4"11"-2209"0"0,-8 37 771 0 0,9-30 280 0 0,-1 0 0 0 0,-12 29 0 0 0,-1-3-230 0 0,1 1 0 0 0,2 0 0 0 0,-9 54 1 0 0,7-28-120 0 0,9-36-413 0 0,1 1 1 0 0,2-1 0 0 0,0 51-1 0 0,4-72-382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03.788"/>
    </inkml:context>
    <inkml:brush xml:id="br0">
      <inkml:brushProperty name="width" value="0.035" units="cm"/>
      <inkml:brushProperty name="height" value="0.035" units="cm"/>
      <inkml:brushProperty name="color" value="#E71224"/>
    </inkml:brush>
  </inkml:definitions>
  <inkml:trace contextRef="#ctx0" brushRef="#br0">1 4 7458 0 0,'0'0'2415'0'0,"12"-1"-2587"0"0,29-2 212 0 0,54 3 0 0 0,-39 1 53 0 0,-25 1-38 0 0,40 6-1 0 0,-32-3-27 0 0,74 10 5 0 0,-77-10-17 0 0,146 16 343 0 0,-143-19-264 0 0,1-2-1 0 0,63-6 1 0 0,-67 1-752 0 0,-1-1-3563 0 0,-32 5 4069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04.209"/>
    </inkml:context>
    <inkml:brush xml:id="br0">
      <inkml:brushProperty name="width" value="0.035" units="cm"/>
      <inkml:brushProperty name="height" value="0.035" units="cm"/>
      <inkml:brushProperty name="color" value="#E71224"/>
    </inkml:brush>
  </inkml:definitions>
  <inkml:trace contextRef="#ctx0" brushRef="#br0">1 1 15651 0 0,'0'0'-216'0'0,"2"4"-1986"0"0,23 27 2143 0 0,1-2-1 0 0,35 31 0 0 0,-30-30 186 0 0,47 56 0 0 0,-77-84-114 0 0,1 0 0 0 0,-1 0 0 0 0,1 1 1 0 0,-1-1-1 0 0,0 0 0 0 0,0 1 0 0 0,0-1 1 0 0,0 0-1 0 0,0 4 0 0 0,-1-5 39 0 0,1 1 1 0 0,-1-1-1 0 0,0 0 0 0 0,0 0 0 0 0,-1 0 0 0 0,1 0 0 0 0,0 0 1 0 0,0 0-1 0 0,0 0 0 0 0,-1 0 0 0 0,1 0 0 0 0,0 0 1 0 0,-1 0-1 0 0,1 0 0 0 0,-1 0 0 0 0,-1 1 0 0 0,-1 1 115 0 0,0 0 0 0 0,-1 0 0 0 0,1-1 0 0 0,-1 1 0 0 0,0-1-1 0 0,1 0 1 0 0,-1 0 0 0 0,0-1 0 0 0,-6 3 0 0 0,-31 8 106 0 0,30-9-1126 0 0,0 0 0 0 0,0 1-1 0 0,-20 9 1 0 0,30-13 777 0 0,1 1-1 0 0,-1-1 1 0 0,0 1 0 0 0,1-1-1 0 0,-1 1 1 0 0,0-1 0 0 0,1 1-1 0 0,-1 0 1 0 0,1-1 0 0 0,-1 1-1 0 0,1 0 1 0 0,-1-1 0 0 0,1 1-1 0 0,-1 0 1 0 0,1 0-1 0 0,-1 0 1 0 0,4 4-754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3.966"/>
    </inkml:context>
    <inkml:brush xml:id="br0">
      <inkml:brushProperty name="width" value="0.035" units="cm"/>
      <inkml:brushProperty name="height" value="0.035" units="cm"/>
      <inkml:brushProperty name="color" value="#E71224"/>
    </inkml:brush>
  </inkml:definitions>
  <inkml:trace contextRef="#ctx0" brushRef="#br0">563 321 4521 0 0,'-2'0'1937'0'0,"-2"-7"5171"0"0,4 6-7087 0 0,-6-20-141 0 0,-1 0 0 0 0,-1 1 0 0 0,-1 0 0 0 0,-1 1 0 0 0,-20-31 0 0 0,-38-34-80 0 0,59 75 211 0 0,-1-1 0 0 0,0 2 0 0 0,0-1 0 0 0,-1 1 0 0 0,-22-13 0 0 0,27 19-12 0 0,0 0 0 0 0,0 0 0 0 0,0 0 0 0 0,0 1 0 0 0,0-1 0 0 0,0 2 0 0 0,0-1 0 0 0,0 1 0 0 0,-1 0 0 0 0,1 0 0 0 0,0 0 0 0 0,0 1 0 0 0,0 0 0 0 0,0 0 0 0 0,0 1 0 0 0,0 0 0 0 0,0 0 0 0 0,-6 3 0 0 0,1 0 35 0 0,-1 1 0 0 0,2 0 0 0 0,-1 1 0 0 0,1 0 0 0 0,0 1 0 0 0,0 0 0 0 0,1 0 0 0 0,-9 11 0 0 0,4-1-61 0 0,1 0-1 0 0,1 1 1 0 0,0 1 0 0 0,1 0-1 0 0,2 0 1 0 0,0 1 0 0 0,1 0-1 0 0,1 0 1 0 0,-6 31 0 0 0,11-41 41 0 0,0 1 0 0 0,1-1 0 0 0,1 0 0 0 0,0 1 0 0 0,0-1 1 0 0,1 0-1 0 0,0 1 0 0 0,1-1 0 0 0,1 0 0 0 0,0 0 0 0 0,0 0 0 0 0,1 0 0 0 0,0-1 1 0 0,1 1-1 0 0,0-1 0 0 0,9 13 0 0 0,-4-9 27 0 0,1-1 0 0 0,0 0 0 0 0,1-1 0 0 0,0 0 0 0 0,1-1 0 0 0,0 0 0 0 0,1-1 0 0 0,0 0 0 0 0,1-1 0 0 0,19 9 0 0 0,94 36 178 0 0,52 26-86 0 0,-169-74-113 0 0,-1 0 1 0 0,0 1 0 0 0,-1 0 0 0 0,0 1 0 0 0,14 13 0 0 0,-20-18-7 0 0,-1-1 1 0 0,0 0 0 0 0,0 1 0 0 0,0-1-1 0 0,0 1 1 0 0,-1 0 0 0 0,1 0 0 0 0,-1-1-1 0 0,0 1 1 0 0,0 0 0 0 0,0 0-1 0 0,0 0 1 0 0,0 0 0 0 0,0 1 0 0 0,-1-1-1 0 0,0 0 1 0 0,1 0 0 0 0,-1 0 0 0 0,0 0-1 0 0,-1 1 1 0 0,1-1 0 0 0,0 0-1 0 0,-1 0 1 0 0,0 0 0 0 0,0 0 0 0 0,-1 3-1 0 0,-4 6 67 0 0,0-1-1 0 0,-1 0 1 0 0,-1 0-1 0 0,0-1 1 0 0,0 0-1 0 0,0 0 1 0 0,-2-1-1 0 0,-16 13 1 0 0,9-8 3 0 0,-2-2 0 0 0,1-1 0 0 0,-2 0 0 0 0,-26 10 0 0 0,16-8-30 0 0,6-2-75 0 0,-1-1-1 0 0,-43 10 1 0 0,60-18-76 0 0,-2 1-188 0 0,0-2 1 0 0,0 1-1 0 0,-13 0 1 0 0,21-2 120 0 0,1 0 1 0 0,-1 0-1 0 0,0 0 1 0 0,0 0-1 0 0,1 0 0 0 0,-1-1 1 0 0,0 1-1 0 0,1 0 1 0 0,-1-1-1 0 0,0 0 0 0 0,1 1 1 0 0,-1-1-1 0 0,1 0 0 0 0,-1 0 1 0 0,1 0-1 0 0,-1 0 1 0 0,1 0-1 0 0,-1 0 0 0 0,1 0 1 0 0,0 0-1 0 0,0 0 1 0 0,-1-1-1 0 0,1 1 0 0 0,0-1 1 0 0,-1-2-1 0 0,-1-6-1464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4.310"/>
    </inkml:context>
    <inkml:brush xml:id="br0">
      <inkml:brushProperty name="width" value="0.035" units="cm"/>
      <inkml:brushProperty name="height" value="0.035" units="cm"/>
      <inkml:brushProperty name="color" value="#E71224"/>
    </inkml:brush>
  </inkml:definitions>
  <inkml:trace contextRef="#ctx0" brushRef="#br0">0 1 14467 0 0,'0'0'121'0'0,"6"8"-598"0"0,-1 0 416 0 0,-1 1 0 0 0,0-1-1 0 0,0 1 1 0 0,0 0 0 0 0,-1-1-1 0 0,-1 2 1 0 0,1-1 0 0 0,0 9 0 0 0,-1 1-469 0 0,-1 0 1 0 0,0 0 0 0 0,-3 24-1 0 0,1-35 130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4.702"/>
    </inkml:context>
    <inkml:brush xml:id="br0">
      <inkml:brushProperty name="width" value="0.035" units="cm"/>
      <inkml:brushProperty name="height" value="0.035" units="cm"/>
      <inkml:brushProperty name="color" value="#E71224"/>
    </inkml:brush>
  </inkml:definitions>
  <inkml:trace contextRef="#ctx0" brushRef="#br0">1 1 16828 0 0,'0'0'920'0'0,"5"2"-4790"0"0,6 3 2799 0 0,143 64-11 0 0,-138-64 1040 0 0,0 2 0 0 0,0 0 0 0 0,22 13 0 0 0,-33-17 291 0 0,0 1 1 0 0,0 1-1 0 0,0-1 0 0 0,0 1 0 0 0,-1-1 1 0 0,0 1-1 0 0,0 0 0 0 0,0 1 1 0 0,0-1-1 0 0,-1 1 0 0 0,0 0 1 0 0,3 8-1 0 0,-1 3 175 0 0,-1 0 0 0 0,0 0-1 0 0,-1 0 1 0 0,-1 1 0 0 0,-1 0 0 0 0,-1 29 0 0 0,0-39-279 0 0,0-7 640 0 0,0-18-1073 0 0,2 9 187 0 0,0-1 0 0 0,1 1 1 0 0,-1 0-1 0 0,1 0 0 0 0,1 0 1 0 0,5-10-1 0 0,3-5-36 0 0,-1-1 89 0 0,0 1 0 0 0,2 1 0 0 0,1 0 0 0 0,27-33 0 0 0,-38 51 39 0 0,1 1 0 0 0,0-1 1 0 0,0 1-1 0 0,1 0 0 0 0,-1-1 0 0 0,0 2 0 0 0,1-1 1 0 0,0 1-1 0 0,0-1 0 0 0,8-1 0 0 0,-11 3 2 0 0,0 0 0 0 0,1 1 0 0 0,-1-1 0 0 0,1 1 0 0 0,-1-1 0 0 0,0 1 0 0 0,1 0 0 0 0,-1 0 0 0 0,1 1 0 0 0,-1-1 0 0 0,1 0 0 0 0,-1 1 0 0 0,1-1 0 0 0,-1 1 0 0 0,0 0 0 0 0,1 0 0 0 0,-1 0 0 0 0,0 0 0 0 0,0 0 0 0 0,0 0 0 0 0,0 1 0 0 0,0-1 0 0 0,0 1 0 0 0,3 2 0 0 0,76 100-198 0 0,-49-61-1041 0 0,-23-32-603 0 0,0-1-1 0 0,1 0 1 0 0,11 9-1 0 0,-9-9-1081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05.987"/>
    </inkml:context>
    <inkml:brush xml:id="br0">
      <inkml:brushProperty name="width" value="0.1" units="cm"/>
      <inkml:brushProperty name="height" value="0.1" units="cm"/>
      <inkml:brushProperty name="color" value="#00A0D7"/>
    </inkml:brush>
  </inkml:definitions>
  <inkml:trace contextRef="#ctx0" brushRef="#br0">3 114 11314 0 0,'-3'3'2854'0'0,"9"7"-1481"0"0,-4-7-1349 0 0,0 0 1 0 0,1 0-1 0 0,-1 0 1 0 0,1-1 0 0 0,0 1-1 0 0,-1-1 1 0 0,1 0-1 0 0,0 0 1 0 0,0 0 0 0 0,1 0-1 0 0,-1 0 1 0 0,0-1-1 0 0,0 0 1 0 0,1 1-1 0 0,-1-1 1 0 0,1 0 0 0 0,-1-1-1 0 0,1 1 1 0 0,0-1-1 0 0,-1 1 1 0 0,1-1 0 0 0,6-1-1 0 0,-5 0-166 0 0,0 0 0 0 0,1 0 0 0 0,-1 0 0 0 0,0-1 0 0 0,0 0 0 0 0,0 0-1 0 0,0 0 1 0 0,0-1 0 0 0,0 0 0 0 0,-1 0 0 0 0,1 0 0 0 0,-1 0 0 0 0,0-1 0 0 0,0 1 0 0 0,0-1 0 0 0,5-7-1 0 0,-6 8-122 0 0,0-1 0 0 0,-1 1 0 0 0,1-1 0 0 0,-1 0 0 0 0,1 0-1 0 0,-1 0 1 0 0,-1 0 0 0 0,1-1 0 0 0,0 1 0 0 0,-1 0 0 0 0,0-1-1 0 0,0 1 1 0 0,0-1 0 0 0,-1 1 0 0 0,0-1 0 0 0,1 0-1 0 0,-2 1 1 0 0,1-1 0 0 0,0 1 0 0 0,-2-6 0 0 0,2 9 296 0 0,0 0 1 0 0,-1 0-1 0 0,1 0 1 0 0,0 0-1 0 0,-1 0 1 0 0,1 0-1 0 0,-1 0 1 0 0,1 0 0 0 0,-1 0-1 0 0,0 1 1 0 0,1-1-1 0 0,-1 0 1 0 0,0 0-1 0 0,1 0 1 0 0,-1 1-1 0 0,0-1 1 0 0,0 0-1 0 0,0 1 1 0 0,0-1-1 0 0,0 0 1 0 0,0 1-1 0 0,0 0 1 0 0,0-1 0 0 0,-1 0-1 0 0,0 1 92 0 0,0 0-1 0 0,0 0 1 0 0,0 0-1 0 0,0 0 1 0 0,1 1-1 0 0,-1-1 1 0 0,0 1-1 0 0,0-1 1 0 0,0 1-1 0 0,1-1 1 0 0,-1 1-1 0 0,0 0 1 0 0,-1 1-1 0 0,-4 2 349 0 0,1 1 0 0 0,0-1-1 0 0,0 2 1 0 0,0-1 0 0 0,-9 11 0 0 0,7-7-50 0 0,0 2 0 0 0,1-1 1 0 0,0 1-1 0 0,1 0 0 0 0,0 1 1 0 0,-4 12-1 0 0,8-19-359 0 0,1 1-1 0 0,-1-1 1 0 0,1 1 0 0 0,1 0-1 0 0,-1-1 1 0 0,1 1 0 0 0,0-1-1 0 0,0 1 1 0 0,0 0 0 0 0,1-1 0 0 0,0 1-1 0 0,0-1 1 0 0,0 1 0 0 0,1-1-1 0 0,0 1 1 0 0,3 5 0 0 0,-2-4-101 0 0,1-1 0 0 0,-1 1 0 0 0,2-1 0 0 0,-1 1 1 0 0,1-1-1 0 0,0 0 0 0 0,0-1 0 0 0,11 9 0 0 0,-13-11-190 0 0,1 0-1 0 0,0-1 1 0 0,0 0-1 0 0,0 1 1 0 0,0-2-1 0 0,0 1 1 0 0,1 0 0 0 0,-1-1-1 0 0,1 0 1 0 0,-1 0-1 0 0,0 0 1 0 0,1-1-1 0 0,0 1 1 0 0,-1-1-1 0 0,1 0 1 0 0,4-1-1 0 0,6-1 84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5.451"/>
    </inkml:context>
    <inkml:brush xml:id="br0">
      <inkml:brushProperty name="width" value="0.035" units="cm"/>
      <inkml:brushProperty name="height" value="0.035" units="cm"/>
      <inkml:brushProperty name="color" value="#E71224"/>
    </inkml:brush>
  </inkml:definitions>
  <inkml:trace contextRef="#ctx0" brushRef="#br0">0 1 10146 0 0,'0'0'5696'0'0,"17"4"-4106"0"0,4 13-1448 0 0,-1 1 0 0 0,27 32 0 0 0,-30-31-75 0 0,1 0 0 0 0,39 30 0 0 0,-19-19-5 0 0,8 5-3197 0 0,-46-34 2959 0 0,1-1 0 0 0,0 1 0 0 0,0-1 0 0 0,-1 0 0 0 0,1 1 0 0 0,0-1 0 0 0,0 0 0 0 0,0 0 1 0 0,-1 0-1 0 0,1 1 0 0 0,0-1 0 0 0,0 0 0 0 0,0 0 0 0 0,0 0 0 0 0,0 0 0 0 0,-1-1 0 0 0,1 1 0 0 0,0 0 0 0 0,0 0 0 0 0,0 0 1 0 0,-1-1-1 0 0,2 0 0 0 0,5 0-58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5.855"/>
    </inkml:context>
    <inkml:brush xml:id="br0">
      <inkml:brushProperty name="width" value="0.035" units="cm"/>
      <inkml:brushProperty name="height" value="0.035" units="cm"/>
      <inkml:brushProperty name="color" value="#E71224"/>
    </inkml:brush>
  </inkml:definitions>
  <inkml:trace contextRef="#ctx0" brushRef="#br0">433 0 18836 0 0,'-8'4'-225'0'0,"1"-1"1"0"0,1 1-1 0 0,-1 0 1 0 0,0 0-1 0 0,1 1 1 0 0,0 0-1 0 0,0 0 1 0 0,-10 12-1 0 0,-1-1 451 0 0,-28 30 555 0 0,-42 52 0 0 0,65-71-935 0 0,-80 98 464 0 0,81-96-1773 0 0,1 1-1 0 0,-23 47 0 0 0,37-63 739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6.636"/>
    </inkml:context>
    <inkml:brush xml:id="br0">
      <inkml:brushProperty name="width" value="0.035" units="cm"/>
      <inkml:brushProperty name="height" value="0.035" units="cm"/>
      <inkml:brushProperty name="color" value="#E71224"/>
    </inkml:brush>
  </inkml:definitions>
  <inkml:trace contextRef="#ctx0" brushRef="#br0">133 706 4769 0 0,'-12'4'1240'0'0,"0"0"1"0"0,0 1-1 0 0,0 0 0 0 0,-12 8 1 0 0,-19 14-153 0 0,42-26-1066 0 0,-1 0 0 0 0,1 0 0 0 0,-1 1 0 0 0,1-1 1 0 0,0 0-1 0 0,-1 1 0 0 0,1-1 0 0 0,0 0 1 0 0,0 1-1 0 0,0-1 0 0 0,0 1 0 0 0,0 0 1 0 0,1-1-1 0 0,-2 3 0 0 0,9-4 82 0 0,1 0 0 0 0,-1 0 0 0 0,0-1 0 0 0,0 0 0 0 0,0-1-1 0 0,0 1 1 0 0,0-1 0 0 0,8-4 0 0 0,60-30 757 0 0,-41 19-583 0 0,1184-524 2184 0 0,-1127 502-2285 0 0,213-74 161 0 0,-267 101-273 0 0,20-3-33 0 0,-56 15-364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7.698"/>
    </inkml:context>
    <inkml:brush xml:id="br0">
      <inkml:brushProperty name="width" value="0.035" units="cm"/>
      <inkml:brushProperty name="height" value="0.035" units="cm"/>
      <inkml:brushProperty name="color" value="#E71224"/>
    </inkml:brush>
  </inkml:definitions>
  <inkml:trace contextRef="#ctx0" brushRef="#br0">1 91 7954 0 0,'0'0'5676'0'0,"1"-6"-4155"0"0,1 4-1451 0 0,-1 0 0 0 0,1 0 0 0 0,0 0 0 0 0,0 0 0 0 0,0 0 0 0 0,0 1 0 0 0,0-1 0 0 0,1 1 0 0 0,-1 0 0 0 0,0 0 0 0 0,1-1 0 0 0,-1 1 0 0 0,1 1 0 0 0,3-2 0 0 0,48-11 553 0 0,-32 8-558 0 0,42-7 61 0 0,1 3 0 0 0,68-1 0 0 0,2 0-2100 0 0,-115 7 796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8.058"/>
    </inkml:context>
    <inkml:brush xml:id="br0">
      <inkml:brushProperty name="width" value="0.035" units="cm"/>
      <inkml:brushProperty name="height" value="0.035" units="cm"/>
      <inkml:brushProperty name="color" value="#E71224"/>
    </inkml:brush>
  </inkml:definitions>
  <inkml:trace contextRef="#ctx0" brushRef="#br0">0 93 9682 0 0,'0'0'1659'0'0,"10"-1"68"0"0,42-12-93 0 0,-11 2-682 0 0,-1 3 0 0 0,47-5 0 0 0,-26 6-964 0 0,85-20-1 0 0,-101 17-1930 0 0,-31 7 412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28.872"/>
    </inkml:context>
    <inkml:brush xml:id="br0">
      <inkml:brushProperty name="width" value="0.035" units="cm"/>
      <inkml:brushProperty name="height" value="0.035" units="cm"/>
      <inkml:brushProperty name="color" value="#E71224"/>
    </inkml:brush>
  </inkml:definitions>
  <inkml:trace contextRef="#ctx0" brushRef="#br0">1 335 7602 0 0,'2'5'-516'0'0,"3"2"3653"0"0,-4-7-3042 0 0,-1 0-1 0 0,1 0 1 0 0,-1 0-1 0 0,1-1 1 0 0,-1 1 0 0 0,1 0-1 0 0,-1 0 1 0 0,1-1-1 0 0,-1 1 1 0 0,1 0 0 0 0,-1-1-1 0 0,1 1 1 0 0,-1 0-1 0 0,0-1 1 0 0,1 1 0 0 0,-1-1-1 0 0,1 1 1 0 0,-1-1-1 0 0,0 1 1 0 0,0 0 0 0 0,1-1-1 0 0,-1 1 1 0 0,0-1-1 0 0,1-1 1 0 0,29-51 241 0 0,-12 18-323 0 0,2 1-1 0 0,1 1 1 0 0,2 0 0 0 0,32-34 0 0 0,-53 64-37 0 0,-1 1-1 0 0,1 1 1 0 0,0-1-1 0 0,0 0 1 0 0,1 0-1 0 0,-1 1 1 0 0,0-1-1 0 0,1 1 0 0 0,-1 0 1 0 0,0 0-1 0 0,1 0 1 0 0,0 0-1 0 0,-1 0 1 0 0,1 0-1 0 0,3 0 1 0 0,-3 1 4 0 0,-1 1-1 0 0,0-1 1 0 0,1 1 0 0 0,-1-1-1 0 0,0 1 1 0 0,1 0 0 0 0,-1 0-1 0 0,0 0 1 0 0,0 0 0 0 0,0 0-1 0 0,0 0 1 0 0,0 1 0 0 0,0-1 0 0 0,0 1-1 0 0,0-1 1 0 0,3 5 0 0 0,5 4 104 0 0,2 1 1 0 0,-1-1 0 0 0,1-1-1 0 0,1 0 1 0 0,0-1 0 0 0,0 0-1 0 0,20 8 1 0 0,-27-14-22 0 0,0 0-1 0 0,0 0 1 0 0,0 0 0 0 0,0-1-1 0 0,0 0 1 0 0,0 0-1 0 0,0-1 1 0 0,0 1 0 0 0,0-1-1 0 0,1-1 1 0 0,-1 1-1 0 0,0-1 1 0 0,0 0 0 0 0,0-1-1 0 0,0 1 1 0 0,0-1 0 0 0,0 0-1 0 0,-1-1 1 0 0,1 1-1 0 0,9-7 1 0 0,-2-1 50 0 0,0-1-1 0 0,-1 0 1 0 0,0-1-1 0 0,18-23 1 0 0,12-12-255 0 0,-25 32-480 0 0,-11 8-569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3.915"/>
    </inkml:context>
    <inkml:brush xml:id="br0">
      <inkml:brushProperty name="width" value="0.035" units="cm"/>
      <inkml:brushProperty name="height" value="0.035" units="cm"/>
      <inkml:brushProperty name="color" value="#E71224"/>
    </inkml:brush>
  </inkml:definitions>
  <inkml:trace contextRef="#ctx0" brushRef="#br0">378 144 3561 0 0,'-5'-31'4877'0'0,"-1"15"-4033"0"0,0 0 1 0 0,-15-25 0 0 0,19 38-785 0 0,1 1 1 0 0,-1-1 0 0 0,0 1 0 0 0,0 0-1 0 0,0-1 1 0 0,0 1 0 0 0,-1 0 0 0 0,1 0-1 0 0,0 1 1 0 0,-1-1 0 0 0,1 0 0 0 0,-1 1-1 0 0,0-1 1 0 0,0 1 0 0 0,1 0-1 0 0,-1 0 1 0 0,0 0 0 0 0,0 0 0 0 0,0 1-1 0 0,0-1 1 0 0,0 1 0 0 0,0 0 0 0 0,0 0-1 0 0,0 0 1 0 0,0 0 0 0 0,0 0 0 0 0,0 1-1 0 0,0-1 1 0 0,0 1 0 0 0,-6 2 0 0 0,1-1-67 0 0,0 2 1 0 0,-1-1 0 0 0,1 1 0 0 0,1 0 0 0 0,-1 0 0 0 0,1 1 0 0 0,-1 0 0 0 0,1 1 0 0 0,-10 9 0 0 0,0 2 78 0 0,1 1-1 0 0,0 1 1 0 0,2 0 0 0 0,0 1-1 0 0,1 0 1 0 0,1 1-1 0 0,1 1 1 0 0,-15 41 0 0 0,19-43-7 0 0,2 0 0 0 0,0 0 0 0 0,2 0 0 0 0,0 0 1 0 0,1 0-1 0 0,1 22 0 0 0,1-32-53 0 0,1-1-1 0 0,0 1 1 0 0,1 0-1 0 0,0-1 1 0 0,1 0-1 0 0,0 1 1 0 0,0-1 0 0 0,1 0-1 0 0,0 0 1 0 0,0-1-1 0 0,1 1 1 0 0,0-1 0 0 0,1 0-1 0 0,13 14 1 0 0,-10-14-20 0 0,0 0 1 0 0,1 0 0 0 0,-1-1-1 0 0,2 0 1 0 0,-1-1-1 0 0,1 0 1 0 0,0-1 0 0 0,0 0-1 0 0,1-1 1 0 0,-1 0-1 0 0,1-1 1 0 0,0 0 0 0 0,0-1-1 0 0,0 0 1 0 0,0-1 0 0 0,0 0-1 0 0,0-1 1 0 0,1 0-1 0 0,-1-1 1 0 0,20-4 0 0 0,-15 2-11 0 0,-1-1 0 0 0,0-1 0 0 0,1 0 0 0 0,-2-1-1 0 0,1-1 1 0 0,-1 0 0 0 0,0-1 0 0 0,0-1 0 0 0,-1 0 0 0 0,0-1 0 0 0,-1-1 0 0 0,0 0 0 0 0,-1-1 0 0 0,16-19 0 0 0,-19 20 37 0 0,0 0 0 0 0,-1-1 0 0 0,-1-1 0 0 0,0 1 0 0 0,0-1 0 0 0,-1 0 0 0 0,-1-1 0 0 0,0 0 0 0 0,-1 1 0 0 0,-1-1 0 0 0,0-1 0 0 0,-1 1 0 0 0,0 0 0 0 0,-1-1 0 0 0,-1 1 0 0 0,0 0 0 0 0,-4-25 0 0 0,1 23 125 0 0,-1 0 0 0 0,-1 1 0 0 0,0-1 0 0 0,-1 1 0 0 0,-1 0-1 0 0,-9-15 1 0 0,10 21-7 0 0,0 0 1 0 0,-1 0-1 0 0,0 1 0 0 0,0 0 1 0 0,-1 0-1 0 0,0 0 0 0 0,0 1 0 0 0,-1 1 1 0 0,-18-12-1 0 0,24 16-161 0 0,-61-30 464 0 0,57 29-792 0 0,-1 0-1 0 0,1 1 0 0 0,0 0 1 0 0,-1 0-1 0 0,0 0 0 0 0,-15 0 1 0 0,22 2-685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5.053"/>
    </inkml:context>
    <inkml:brush xml:id="br0">
      <inkml:brushProperty name="width" value="0.035" units="cm"/>
      <inkml:brushProperty name="height" value="0.035" units="cm"/>
      <inkml:brushProperty name="color" value="#E71224"/>
    </inkml:brush>
  </inkml:definitions>
  <inkml:trace contextRef="#ctx0" brushRef="#br0">8 144 7009 0 0,'0'0'1234'0'0,"-6"-2"2157"0"0,6 2-3360 0 0,0 0 1 0 0,0 0-1 0 0,0 0 1 0 0,0 0-1 0 0,0 0 1 0 0,0 0-1 0 0,-1 0 1 0 0,1 0-1 0 0,0-1 1 0 0,0 1-1 0 0,0 0 1 0 0,0 0-1 0 0,0 0 1 0 0,0 0 0 0 0,0 0-1 0 0,0 0 1 0 0,0 0-1 0 0,0-1 1 0 0,0 1-1 0 0,-1 0 1 0 0,1 0-1 0 0,0 0 1 0 0,0 0-1 0 0,0 0 1 0 0,0 0-1 0 0,0-1 1 0 0,0 1-1 0 0,0 0 1 0 0,0 0-1 0 0,0 0 1 0 0,0 0-1 0 0,0 0 1 0 0,0-1-1 0 0,0 1 1 0 0,0 0-1 0 0,1 0 1 0 0,-1 0-1 0 0,0 0 1 0 0,0 0-1 0 0,0 0 1 0 0,0 0-1 0 0,0-1 1 0 0,0 1-1 0 0,0 0 1 0 0,0 0-1 0 0,0 0 1 0 0,0 0-1 0 0,1 0 1 0 0,-1 0-1 0 0,0 0 1 0 0,0 0-1 0 0,0 0 1 0 0,0-1-1 0 0,0 1 1 0 0,0 0-1 0 0,0 0 1 0 0,1 0-1 0 0,-1 0 1 0 0,0 0-1 0 0,0 0 1 0 0,0 0-1 0 0,1 0 1 0 0,8-4 144 0 0,0-1-1 0 0,0 2 1 0 0,1-1 0 0 0,0 2-1 0 0,13-4 1 0 0,60-5 357 0 0,-31 5-329 0 0,636-72 223 0 0,-594 65-2874 0 0,-75 9 1076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5.772"/>
    </inkml:context>
    <inkml:brush xml:id="br0">
      <inkml:brushProperty name="width" value="0.035" units="cm"/>
      <inkml:brushProperty name="height" value="0.035" units="cm"/>
      <inkml:brushProperty name="color" value="#E71224"/>
    </inkml:brush>
  </inkml:definitions>
  <inkml:trace contextRef="#ctx0" brushRef="#br0">276 236 5849 0 0,'0'0'2519'0'0,"9"-24"-766"0"0,-2-7-1344 0 0,-6 23 14 0 0,-1 7-283 0 0,0 0 1 0 0,0 0-1 0 0,-1 0 0 0 0,1 0 1 0 0,-1 0-1 0 0,1 1 1 0 0,-1-1-1 0 0,1 0 0 0 0,-1 0 1 0 0,1 1-1 0 0,-1-1 0 0 0,0 0 1 0 0,1 0-1 0 0,-1 1 0 0 0,0-1 1 0 0,1 1-1 0 0,-1-1 1 0 0,0 1-1 0 0,-2-1 0 0 0,-22-14-4 0 0,22 14-118 0 0,0 1-1 0 0,0-1 0 0 0,0 1 1 0 0,0 0-1 0 0,0 0 0 0 0,0 0 1 0 0,0 0-1 0 0,0 1 0 0 0,0-1 1 0 0,0 1-1 0 0,0 0 0 0 0,0 0 1 0 0,0 0-1 0 0,0 0 0 0 0,0 1 1 0 0,1-1-1 0 0,-5 3 1 0 0,0 0 20 0 0,-5 1 46 0 0,1 1 0 0 0,0 0 0 0 0,0 1 0 0 0,0 0 0 0 0,1 1 0 0 0,0 0 0 0 0,1 0 0 0 0,0 1 0 0 0,0 1 0 0 0,1-1 0 0 0,0 1 0 0 0,1 1 0 0 0,0-1 0 0 0,0 1 0 0 0,2 1 0 0 0,-1-1 0 0 0,-3 13 0 0 0,3-5 47 0 0,-2 3 122 0 0,-5 33 0 0 0,11-46-214 0 0,1 0 0 0 0,1 0 0 0 0,0 0 0 0 0,0 1 0 0 0,1-1 0 0 0,3 17 0 0 0,-2-18-31 0 0,0 0 0 0 0,0 0 0 0 0,1 0 0 0 0,0 0-1 0 0,1-1 1 0 0,0 1 0 0 0,0-1 0 0 0,1 0 0 0 0,-1 0 0 0 0,1 0 0 0 0,1-1 0 0 0,0 0 0 0 0,-1 0 0 0 0,2 0 0 0 0,-1-1-1 0 0,1 0 1 0 0,0 0 0 0 0,0-1 0 0 0,0 0 0 0 0,15 7 0 0 0,-10-7-21 0 0,0 0-1 0 0,-1-1 1 0 0,2-1 0 0 0,-1 0 0 0 0,0 0-1 0 0,0-1 1 0 0,0-1 0 0 0,1 0-1 0 0,-1 0 1 0 0,0-2 0 0 0,0 1-1 0 0,1-2 1 0 0,18-5 0 0 0,-15 2-4 0 0,0 0 1 0 0,0-1-1 0 0,0-1 1 0 0,-1 0-1 0 0,0-1 1 0 0,-1-1-1 0 0,23-19 1 0 0,-27 20-35 0 0,-1 0 0 0 0,-1-1 0 0 0,1 0 0 0 0,-1 0 0 0 0,-1-1 0 0 0,0 0 0 0 0,-1 0 0 0 0,0 0 0 0 0,0-1 0 0 0,-1 0 0 0 0,3-13 0 0 0,-3 5-4 0 0,-1 0 0 0 0,0 0 1 0 0,-2 0-1 0 0,-1 0 0 0 0,0 0 0 0 0,-1-1 1 0 0,-4-22-1 0 0,2 28 97 0 0,-1 0 0 0 0,-1 0 0 0 0,0 1 0 0 0,-1-1 0 0 0,0 1 0 0 0,-1 0 0 0 0,-1 0 0 0 0,0 1 0 0 0,-1 0 0 0 0,-10-13 0 0 0,12 19-84 0 0,0 1 1 0 0,0-1 0 0 0,0 1-1 0 0,-1 0 1 0 0,0 1 0 0 0,0 0-1 0 0,0 0 1 0 0,-1 0 0 0 0,0 1-1 0 0,1 0 1 0 0,-2 1 0 0 0,1 0-1 0 0,0 0 1 0 0,-15-3 0 0 0,22 6-794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6.149"/>
    </inkml:context>
    <inkml:brush xml:id="br0">
      <inkml:brushProperty name="width" value="0.035" units="cm"/>
      <inkml:brushProperty name="height" value="0.035" units="cm"/>
      <inkml:brushProperty name="color" value="#E71224"/>
    </inkml:brush>
  </inkml:definitions>
  <inkml:trace contextRef="#ctx0" brushRef="#br0">0 1 15811 0 0,'0'0'83'0'0,"3"7"88"0"0,12 89 1064 0 0,-2-6-1075 0 0,-11-79-177 0 0,7 33-1077 0 0,22 66 0 0 0,-25-93-38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06.484"/>
    </inkml:context>
    <inkml:brush xml:id="br0">
      <inkml:brushProperty name="width" value="0.1" units="cm"/>
      <inkml:brushProperty name="height" value="0.1" units="cm"/>
      <inkml:brushProperty name="color" value="#00A0D7"/>
    </inkml:brush>
  </inkml:definitions>
  <inkml:trace contextRef="#ctx0" brushRef="#br0">0 239 5665 0 0,'0'0'5187'0'0,"2"8"-3944"0"0,4 17-539 0 0,0 1 0 0 0,2 34 0 0 0,5 7 380 0 0,-21-83-1538 0 0,4 6 330 0 0,2 1 1 0 0,-1-1 0 0 0,1 0 0 0 0,1 0-1 0 0,0 0 1 0 0,0-15 0 0 0,-1-8 20 0 0,1 27 134 0 0,1 0 0 0 0,0 0 0 0 0,0-1 0 0 0,0 1 0 0 0,0 0 0 0 0,1-1 0 0 0,0 1 0 0 0,1 0 0 0 0,-1 0 0 0 0,1 0-1 0 0,0 0 1 0 0,1 0 0 0 0,4-9 0 0 0,-2 10 84 0 0,-1-1 0 0 0,1 0-1 0 0,0 1 1 0 0,0 0-1 0 0,0 0 1 0 0,1 1-1 0 0,-1-1 1 0 0,1 1 0 0 0,1 0-1 0 0,-1 1 1 0 0,11-5-1 0 0,46-16-281 0 0,1 2 0 0 0,92-17 0 0 0,-5 1-2584 0 0,-106 25 2623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6.539"/>
    </inkml:context>
    <inkml:brush xml:id="br0">
      <inkml:brushProperty name="width" value="0.035" units="cm"/>
      <inkml:brushProperty name="height" value="0.035" units="cm"/>
      <inkml:brushProperty name="color" value="#E71224"/>
    </inkml:brush>
  </inkml:definitions>
  <inkml:trace contextRef="#ctx0" brushRef="#br0">3 1 13627 0 0,'-1'3'1488'0'0,"1"1"-1464"0"0,0 1 344 0 0,0 1 1065 0 0,-2-1-905 0 0,2 1-768 0 0,0 2 128 0 0,2-2-40 0 0,-2 1 0 0 0,0-1 136 0 0,1 1-24 0 0,-1-1-64 0 0,0 1-120 0 0,0-2-73 0 0,0 2-2031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7.086"/>
    </inkml:context>
    <inkml:brush xml:id="br0">
      <inkml:brushProperty name="width" value="0.035" units="cm"/>
      <inkml:brushProperty name="height" value="0.035" units="cm"/>
      <inkml:brushProperty name="color" value="#E71224"/>
    </inkml:brush>
  </inkml:definitions>
  <inkml:trace contextRef="#ctx0" brushRef="#br0">131 0 8466 0 0,'-4'4'56'0'0,"1"0"0"0"0,0 0 1 0 0,-1 0-1 0 0,2 0 0 0 0,-1 0 1 0 0,0 1-1 0 0,1-1 0 0 0,0 1 0 0 0,0 0 1 0 0,0 0-1 0 0,-1 5 0 0 0,-1 3-108 0 0,-18 43 647 0 0,3 2 0 0 0,3 0 0 0 0,-14 86-1 0 0,27-113-416 0 0,0-1 0 0 0,2 1 0 0 0,1 0 0 0 0,2 0 0 0 0,1 0 0 0 0,1 0 0 0 0,2-1 0 0 0,15 48-1 0 0,-6-34-104 0 0,2-1 0 0 0,41 72 0 0 0,-46-94-213 0 0,1-1 1 0 0,2-1-1 0 0,0 0 1 0 0,1-1-1 0 0,0 0 1 0 0,2-2-1 0 0,22 18 1 0 0,-14-16-599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8.297"/>
    </inkml:context>
    <inkml:brush xml:id="br0">
      <inkml:brushProperty name="width" value="0.035" units="cm"/>
      <inkml:brushProperty name="height" value="0.035" units="cm"/>
      <inkml:brushProperty name="color" value="#E71224"/>
    </inkml:brush>
  </inkml:definitions>
  <inkml:trace contextRef="#ctx0" brushRef="#br0">0 0 7810 0 0,'0'0'1911'0'0,"11"2"-680"0"0,2 3-980 0 0,-1 0 1 0 0,0 2 0 0 0,0-1-1 0 0,-1 1 1 0 0,0 1 0 0 0,13 11-1 0 0,174 164 963 0 0,-119-108-941 0 0,-28-22-2028 0 0,-46-48 744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8.683"/>
    </inkml:context>
    <inkml:brush xml:id="br0">
      <inkml:brushProperty name="width" value="0.035" units="cm"/>
      <inkml:brushProperty name="height" value="0.035" units="cm"/>
      <inkml:brushProperty name="color" value="#E71224"/>
    </inkml:brush>
  </inkml:definitions>
  <inkml:trace contextRef="#ctx0" brushRef="#br0">250 1 9354 0 0,'0'0'1618'0'0,"0"0"-1604"0"0,-1 0 0 0 0,0 0 1 0 0,1 0-1 0 0,-1 0 0 0 0,0 0 1 0 0,1 0-1 0 0,-1 1 0 0 0,1-1 1 0 0,-1 0-1 0 0,0 0 1 0 0,1 1-1 0 0,-1-1 0 0 0,1 0 1 0 0,-1 1-1 0 0,1-1 0 0 0,-1 1 1 0 0,1-1-1 0 0,-1 0 0 0 0,1 1 1 0 0,-1-1-1 0 0,1 1 0 0 0,0-1 1 0 0,-1 1-1 0 0,0 1 0 0 0,-118 178 1456 0 0,56-92-1181 0 0,55-77-393 0 0,-23 38 354 0 0,29-46-406 0 0,0 1 0 0 0,0 0 0 0 0,1 0 0 0 0,-1 0 0 0 0,1 0 0 0 0,0 0 0 0 0,0 0 1 0 0,0 0-1 0 0,1 0 0 0 0,-1 7 0 0 0,2-4-786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9.091"/>
    </inkml:context>
    <inkml:brush xml:id="br0">
      <inkml:brushProperty name="width" value="0.035" units="cm"/>
      <inkml:brushProperty name="height" value="0.035" units="cm"/>
      <inkml:brushProperty name="color" value="#E71224"/>
    </inkml:brush>
  </inkml:definitions>
  <inkml:trace contextRef="#ctx0" brushRef="#br0">0 62 11538 0 0,'0'0'2492'0'0,"11"-2"-2419"0"0,27-9 340 0 0,1 1 0 0 0,71-7-1 0 0,14-2-2099 0 0,-114 16 204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9.496"/>
    </inkml:context>
    <inkml:brush xml:id="br0">
      <inkml:brushProperty name="width" value="0.035" units="cm"/>
      <inkml:brushProperty name="height" value="0.035" units="cm"/>
      <inkml:brushProperty name="color" value="#E71224"/>
    </inkml:brush>
  </inkml:definitions>
  <inkml:trace contextRef="#ctx0" brushRef="#br0">235 6 7594 0 0,'0'0'4113'0'0,"-11"-2"-2945"0"0,7 1-1114 0 0,0 0 0 0 0,0 1 1 0 0,0-1-1 0 0,0 1 0 0 0,0 0 1 0 0,0 0-1 0 0,0 0 0 0 0,0 0 1 0 0,-1 1-1 0 0,1-1 0 0 0,0 1 1 0 0,0 0-1 0 0,1 1 0 0 0,-1-1 1 0 0,0 1-1 0 0,0-1 0 0 0,1 1 1 0 0,-6 3-1 0 0,2 1-6 0 0,-1-1 1 0 0,1 1-1 0 0,-8 8 0 0 0,-2 2 46 0 0,6-5 25 0 0,1 0 1 0 0,0 0-1 0 0,1 1 0 0 0,-8 14 1 0 0,2-4 155 0 0,13-18-242 0 0,-1 1-1 0 0,1 0 1 0 0,0 0-1 0 0,0 0 1 0 0,1 0 0 0 0,-1 0-1 0 0,1 0 1 0 0,0 0 0 0 0,1 0-1 0 0,-1 1 1 0 0,1-1-1 0 0,0 0 1 0 0,0 0 0 0 0,1 1-1 0 0,-1-1 1 0 0,1 0 0 0 0,3 10-1 0 0,-2-8-34 0 0,1 1 0 0 0,0-1 0 0 0,0 0 1 0 0,0-1-1 0 0,0 1 0 0 0,1-1 0 0 0,0 1 0 0 0,1-1 0 0 0,0 0 0 0 0,-1-1 0 0 0,2 1 1 0 0,6 5-1 0 0,-7-7-19 0 0,2-1 0 0 0,-1 1 0 0 0,0-1 1 0 0,1-1-1 0 0,-1 1 0 0 0,1-1 1 0 0,0 0-1 0 0,0 0 0 0 0,0-1 0 0 0,0 0 1 0 0,0 0-1 0 0,0-1 0 0 0,0 0 0 0 0,0 0 1 0 0,0-1-1 0 0,0 1 0 0 0,0-2 0 0 0,0 1 1 0 0,0-1-1 0 0,0 0 0 0 0,-1 0 1 0 0,13-7-1 0 0,-12 6-34 0 0,0 0 1 0 0,0-1-1 0 0,-1 0 0 0 0,1 0 1 0 0,-1-1-1 0 0,0 0 1 0 0,0 0-1 0 0,-1 0 1 0 0,1-1-1 0 0,-1 1 0 0 0,0-2 1 0 0,-1 1-1 0 0,1 0 1 0 0,-1-1-1 0 0,-1 0 1 0 0,1 0-1 0 0,-1 0 0 0 0,0 0 1 0 0,-1 0-1 0 0,3-14 1 0 0,-4 13 21 0 0,0-1 0 0 0,-1 0 0 0 0,-1 1 0 0 0,1-1 0 0 0,-1 1 1 0 0,-1-1-1 0 0,0 1 0 0 0,0-1 0 0 0,0 1 0 0 0,-1 0 0 0 0,0 0 0 0 0,-1 0 1 0 0,0 1-1 0 0,0-1 0 0 0,-1 1 0 0 0,1 0 0 0 0,-2 0 0 0 0,1 0 0 0 0,-1 1 1 0 0,0 0-1 0 0,0 0 0 0 0,-1 0 0 0 0,1 1 0 0 0,-1 0 0 0 0,-1 0 1 0 0,1 1-1 0 0,-1 0 0 0 0,1 0 0 0 0,-10-3 0 0 0,8 4-674 0 0,2-1-244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2:59.885"/>
    </inkml:context>
    <inkml:brush xml:id="br0">
      <inkml:brushProperty name="width" value="0.035" units="cm"/>
      <inkml:brushProperty name="height" value="0.035" units="cm"/>
      <inkml:brushProperty name="color" value="#E71224"/>
    </inkml:brush>
  </inkml:definitions>
  <inkml:trace contextRef="#ctx0" brushRef="#br0">1 0 7794 0 0,'0'0'7307'0'0,"3"5"-8708"0"0,9 7 1386 0 0,0 0-1 0 0,1-1 1 0 0,26 18-1 0 0,1 1 709 0 0,-5-2-477 0 0,-1 1 0 0 0,-2 2 1 0 0,32 38-1 0 0,-53-54-196 0 0,0 0 1 0 0,-1 1 0 0 0,0 0-1 0 0,-2 0 1 0 0,0 1-1 0 0,0 0 1 0 0,-2 1-1 0 0,0-1 1 0 0,-1 1-1 0 0,3 22 1 0 0,-3-5 33 0 0,-2 1 0 0 0,-2-1-1 0 0,-1 1 1 0 0,-2-1 0 0 0,-7 45 0 0 0,4-56-26 0 0,0 0 1 0 0,-1-1-1 0 0,-2 0 0 0 0,0 0 0 0 0,-1 0 1 0 0,-2-1-1 0 0,0 0 0 0 0,-22 31 0 0 0,18-33-809 0 0,0-1 0 0 0,-2 0 0 0 0,-36 32 0 0 0,40-41-908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00.790"/>
    </inkml:context>
    <inkml:brush xml:id="br0">
      <inkml:brushProperty name="width" value="0.035" units="cm"/>
      <inkml:brushProperty name="height" value="0.035" units="cm"/>
      <inkml:brushProperty name="color" value="#E71224"/>
    </inkml:brush>
  </inkml:definitions>
  <inkml:trace contextRef="#ctx0" brushRef="#br0">99 13 9306 0 0,'0'0'1508'0'0,"-1"0"-1455"0"0,0-1 0 0 0,1 1-1 0 0,-1 0 1 0 0,0 0 0 0 0,0 0-1 0 0,0 0 1 0 0,0 0 0 0 0,1 1-1 0 0,-1-1 1 0 0,0 0 0 0 0,0 0-1 0 0,0 1 1 0 0,0-1 0 0 0,1 0-1 0 0,-1 1 1 0 0,0-1 0 0 0,1 0 0 0 0,-1 1-1 0 0,-1 0 1 0 0,-5 4 61 0 0,0 0 1 0 0,0 0-1 0 0,1 1 1 0 0,0 0-1 0 0,0 0 0 0 0,0 0 1 0 0,1 1-1 0 0,0 0 1 0 0,-6 11-1 0 0,8-14-69 0 0,1 1 0 0 0,0 0 0 0 0,0 0 0 0 0,1 0 0 0 0,-1 0 0 0 0,1 0 0 0 0,0 0 0 0 0,1 0 0 0 0,-1 1 0 0 0,1 5 0 0 0,0-8-47 0 0,1 0 1 0 0,-1 0 0 0 0,1 0-1 0 0,0 1 1 0 0,0-1 0 0 0,0 0-1 0 0,0 0 1 0 0,1 0 0 0 0,-1 0 0 0 0,1-1-1 0 0,0 1 1 0 0,-1 0 0 0 0,1-1-1 0 0,1 1 1 0 0,-1-1 0 0 0,0 1-1 0 0,5 2 1 0 0,-2-1-5 0 0,1 0 1 0 0,1 0-1 0 0,-1-1 0 0 0,0 0 1 0 0,1 0-1 0 0,0 0 1 0 0,-1-1-1 0 0,1 0 0 0 0,0 0 1 0 0,0-1-1 0 0,0 0 0 0 0,0 0 1 0 0,1-1-1 0 0,-1 0 1 0 0,0 0-1 0 0,0-1 0 0 0,0 1 1 0 0,0-2-1 0 0,8-1 0 0 0,-4 0-38 0 0,0 0-1 0 0,0-1 1 0 0,0 0-1 0 0,-1-1 1 0 0,1 0-1 0 0,-1-1 1 0 0,-1 0-1 0 0,1-1 1 0 0,-1 0-1 0 0,0 0 1 0 0,9-9-1 0 0,-17 14 54 0 0,0 1 0 0 0,0 0 0 0 0,1-1 0 0 0,-1 1 0 0 0,0-1 0 0 0,0 0 0 0 0,-1 1 0 0 0,1-1 0 0 0,0 0 0 0 0,0 1-1 0 0,-1-1 1 0 0,1 0 0 0 0,-1 0 0 0 0,0 0 0 0 0,1 1 0 0 0,-1-1 0 0 0,0 0 0 0 0,0 0 0 0 0,0 0 0 0 0,-1-2 0 0 0,1 1 79 0 0,-1 0 0 0 0,0 0 0 0 0,-1 0-1 0 0,1 0 1 0 0,0 0 0 0 0,-1 0 0 0 0,0 1 0 0 0,1-1 0 0 0,-1 0 0 0 0,-4-4 0 0 0,-2 0 159 0 0,1 1 0 0 0,-1-1 0 0 0,0 1-1 0 0,-1 0 1 0 0,1 1 0 0 0,-14-6 0 0 0,4 4-408 0 0,0 1-1 0 0,-1 0 0 0 0,1 2 0 0 0,-1 0 0 0 0,-26-2 0 0 0,31 5-727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07.630"/>
    </inkml:context>
    <inkml:brush xml:id="br0">
      <inkml:brushProperty name="width" value="0.035" units="cm"/>
      <inkml:brushProperty name="height" value="0.035" units="cm"/>
      <inkml:brushProperty name="color" value="#E71224"/>
    </inkml:brush>
  </inkml:definitions>
  <inkml:trace contextRef="#ctx0" brushRef="#br0">34 6 5737 0 0,'0'0'252'0'0,"0"-1"-1"0"0,0 1 1 0 0,-1 0-1 0 0,1-1 0 0 0,0 1 1 0 0,0 0-1 0 0,0 0 1 0 0,0-1-1 0 0,-1 1 0 0 0,1 0 1 0 0,0-1-1 0 0,0 1 1 0 0,-1 0-1 0 0,1 0 1 0 0,0 0-1 0 0,-1-1 0 0 0,1 1 1 0 0,0 0-1 0 0,-1 0 1 0 0,1 0-1 0 0,0 0 1 0 0,-1 0-1 0 0,1-1 0 0 0,0 1 1 0 0,-1 0-1 0 0,1 0 1 0 0,0 0-1 0 0,-1 0 1 0 0,1 0-1 0 0,0 0 0 0 0,-1 0 1 0 0,1 0-1 0 0,-1 0 1 0 0,0 1-213 0 0,1-1 1 0 0,-1 0-1 0 0,1 1 1 0 0,-1-1 0 0 0,1 1-1 0 0,-1-1 1 0 0,1 0-1 0 0,-1 1 1 0 0,1-1 0 0 0,-1 1-1 0 0,1-1 1 0 0,-1 1-1 0 0,1 0 1 0 0,0-1 0 0 0,-1 1-1 0 0,1-1 1 0 0,0 1-1 0 0,0 0 1 0 0,-1-1 0 0 0,1 1-1 0 0,0 0 1 0 0,0-1-1 0 0,0 1 1 0 0,0 0 0 0 0,0 0-1 0 0,1 27-86 0 0,5 53-82 0 0,-3 1 0 0 0,-10 94 1 0 0,4-161-1836 0 0,0 1 1 0 0,-5 15-1 0 0,4-18-450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08.004"/>
    </inkml:context>
    <inkml:brush xml:id="br0">
      <inkml:brushProperty name="width" value="0.035" units="cm"/>
      <inkml:brushProperty name="height" value="0.035" units="cm"/>
      <inkml:brushProperty name="color" value="#E71224"/>
    </inkml:brush>
  </inkml:definitions>
  <inkml:trace contextRef="#ctx0" brushRef="#br0">0 47 16788 0 0,'0'0'3570'0'0,"5"0"-5375"0"0,48-6 866 0 0,0-2 1 0 0,57-18-1 0 0,-81 19 845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4-09-11T18:34:20.403"/>
    </inkml:context>
    <inkml:brush xml:id="br0">
      <inkml:brushProperty name="width" value="0.1" units="cm"/>
      <inkml:brushProperty name="height" value="0.1" units="cm"/>
      <inkml:brushProperty name="color" value="#00A0D7"/>
      <inkml:brushProperty name="ignorePressure" value="1"/>
    </inkml:brush>
  </inkml:definitions>
  <inkml:trace contextRef="#ctx0" brushRef="#br0">0 0 0 0,'442'86'0'0,"822"160"0"0,1027 199 0 0,-765-148 0 0,-1108-216 0 0,-412-80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2.145"/>
    </inkml:context>
    <inkml:brush xml:id="br0">
      <inkml:brushProperty name="width" value="0.035" units="cm"/>
      <inkml:brushProperty name="height" value="0.035" units="cm"/>
      <inkml:brushProperty name="color" value="#E71224"/>
    </inkml:brush>
  </inkml:definitions>
  <inkml:trace contextRef="#ctx0" brushRef="#br0">14 0 5041 0 0,'0'0'8343'0'0,"-1"6"-8503"0"0,-3 11 434 0 0,1 1 0 0 0,0 0 0 0 0,1 32 0 0 0,6 64 10 0 0,-1-50-341 0 0,-5 28-1879 0 0,1-67 327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2.586"/>
    </inkml:context>
    <inkml:brush xml:id="br0">
      <inkml:brushProperty name="width" value="0.035" units="cm"/>
      <inkml:brushProperty name="height" value="0.035" units="cm"/>
      <inkml:brushProperty name="color" value="#E71224"/>
    </inkml:brush>
  </inkml:definitions>
  <inkml:trace contextRef="#ctx0" brushRef="#br0">0 69 12587 0 0,'0'0'3087'0'0,"3"2"-2779"0"0,6 0-167 0 0,-1 0-1 0 0,1 0 1 0 0,-1 0-1 0 0,1-1 1 0 0,0-1-1 0 0,0 1 1 0 0,9-2-1 0 0,70-9 111 0 0,-49 5-174 0 0,238-34 81 0 0,-135 18-1449 0 0,-112 16-247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3.058"/>
    </inkml:context>
    <inkml:brush xml:id="br0">
      <inkml:brushProperty name="width" value="0.035" units="cm"/>
      <inkml:brushProperty name="height" value="0.035" units="cm"/>
      <inkml:brushProperty name="color" value="#E71224"/>
    </inkml:brush>
  </inkml:definitions>
  <inkml:trace contextRef="#ctx0" brushRef="#br0">4 0 9330 0 0,'0'0'3779'0'0,"-1"5"-3639"0"0,-1 24 98 0 0,2 0 0 0 0,0 0 0 0 0,3 0 0 0 0,0 0 0 0 0,8 30 0 0 0,4 46-40 0 0,-8-10-82 0 0,-4-33-176 0 0,16 79 0 0 0,-9-100-1619 0 0,-4-30 626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3.405"/>
    </inkml:context>
    <inkml:brush xml:id="br0">
      <inkml:brushProperty name="width" value="0.035" units="cm"/>
      <inkml:brushProperty name="height" value="0.035" units="cm"/>
      <inkml:brushProperty name="color" value="#E71224"/>
    </inkml:brush>
  </inkml:definitions>
  <inkml:trace contextRef="#ctx0" brushRef="#br0">1 1 13867 0 0,'0'0'2376'0'0,"0"5"-2085"0"0,-1 12-277 0 0,2 1-1 0 0,0-1 0 0 0,1 0 0 0 0,1 1 1 0 0,4 16-1 0 0,5 30-297 0 0,0 19-2194 0 0,-11-65 1077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3.783"/>
    </inkml:context>
    <inkml:brush xml:id="br0">
      <inkml:brushProperty name="width" value="0.035" units="cm"/>
      <inkml:brushProperty name="height" value="0.035" units="cm"/>
      <inkml:brushProperty name="color" value="#E71224"/>
    </inkml:brush>
  </inkml:definitions>
  <inkml:trace contextRef="#ctx0" brushRef="#br0">10 0 9930 0 0,'0'0'1536'0'0,"0"3"1329"0"0,0-1-2137 0 0,-3 26-752 0 0,3-21 24 0 0,0 0-16 0 0,0 1-8 0 0,0-3 32 0 0,0 1-8 0 0,0 0-24 0 0,-2-1-24 0 0,1 1-32 0 0,-1-2-920 0 0,1 2-816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4.578"/>
    </inkml:context>
    <inkml:brush xml:id="br0">
      <inkml:brushProperty name="width" value="0.035" units="cm"/>
      <inkml:brushProperty name="height" value="0.035" units="cm"/>
      <inkml:brushProperty name="color" value="#E71224"/>
    </inkml:brush>
  </inkml:definitions>
  <inkml:trace contextRef="#ctx0" brushRef="#br0">129 1 12291 0 0,'0'0'2308'0'0,"-1"2"-2191"0"0,-23 39 360 0 0,9-15-234 0 0,1 0 1 0 0,-17 43-1 0 0,21-37-198 0 0,0 1 0 0 0,3 0 0 0 0,0 1 0 0 0,3-1 0 0 0,0 1 0 0 0,3 0-1 0 0,1 34 1 0 0,2-47-127 0 0,0-1-1 0 0,1 0 0 0 0,1 1 1 0 0,1-2-1 0 0,1 1 0 0 0,0-1 0 0 0,2 1 1 0 0,0-2-1 0 0,1 1 0 0 0,1-1 1 0 0,1-1-1 0 0,24 31 0 0 0,-24-36-569 0 0,1 0 0 0 0,20 16 0 0 0,-11-12-1069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5.338"/>
    </inkml:context>
    <inkml:brush xml:id="br0">
      <inkml:brushProperty name="width" value="0.035" units="cm"/>
      <inkml:brushProperty name="height" value="0.035" units="cm"/>
      <inkml:brushProperty name="color" value="#E71224"/>
    </inkml:brush>
  </inkml:definitions>
  <inkml:trace contextRef="#ctx0" brushRef="#br0">1 1 12539 0 0,'0'0'2378'0'0,"4"0"-451"0"0,13 7-1738 0 0,-1 1 1 0 0,0 1 0 0 0,18 14 0 0 0,15 8 84 0 0,240 105-1555 0 0,-275-130-2543 0 0,-11-4 1878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5.697"/>
    </inkml:context>
    <inkml:brush xml:id="br0">
      <inkml:brushProperty name="width" value="0.035" units="cm"/>
      <inkml:brushProperty name="height" value="0.035" units="cm"/>
      <inkml:brushProperty name="color" value="#E71224"/>
    </inkml:brush>
  </inkml:definitions>
  <inkml:trace contextRef="#ctx0" brushRef="#br0">295 7 11594 0 0,'-7'-2'334'0'0,"6"1"-281"0"0,0 1-1 0 0,0-1 1 0 0,0 1 0 0 0,0-1 0 0 0,0 1 0 0 0,0 0-1 0 0,0 0 1 0 0,0-1 0 0 0,0 1 0 0 0,0 0-1 0 0,0 0 1 0 0,0 0 0 0 0,0 0 0 0 0,0 0 0 0 0,0 0-1 0 0,0 0 1 0 0,0 0 0 0 0,-1 1 0 0 0,-27 4 132 0 0,26-4-140 0 0,1 0 0 0 0,0 0-1 0 0,-1 1 1 0 0,1-1 0 0 0,0 1 0 0 0,0-1-1 0 0,0 1 1 0 0,0 0 0 0 0,0 0 0 0 0,0 0-1 0 0,1 0 1 0 0,-3 3 0 0 0,-2 2 95 0 0,-52 65 664 0 0,36-48-697 0 0,-45 54 324 0 0,57-65-589 0 0,1 0-1 0 0,1 0 0 0 0,0 1 1 0 0,-8 18-1 0 0,11-14-2842 0 0,5-13 1345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6.056"/>
    </inkml:context>
    <inkml:brush xml:id="br0">
      <inkml:brushProperty name="width" value="0.035" units="cm"/>
      <inkml:brushProperty name="height" value="0.035" units="cm"/>
      <inkml:brushProperty name="color" value="#E71224"/>
    </inkml:brush>
  </inkml:definitions>
  <inkml:trace contextRef="#ctx0" brushRef="#br0">0 58 11258 0 0,'7'-1'419'0'0,"0"0"-1"0"0,-1 0 0 0 0,0-1 1 0 0,1 0-1 0 0,7-3 0 0 0,10-4 736 0 0,27-1-905 0 0,77-8 0 0 0,-68 11-2042 0 0,-48 6-152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6.448"/>
    </inkml:context>
    <inkml:brush xml:id="br0">
      <inkml:brushProperty name="width" value="0.035" units="cm"/>
      <inkml:brushProperty name="height" value="0.035" units="cm"/>
      <inkml:brushProperty name="color" value="#E71224"/>
    </inkml:brush>
  </inkml:definitions>
  <inkml:trace contextRef="#ctx0" brushRef="#br0">198 13 10786 0 0,'0'0'650'0'0,"-1"-1"-511"0"0,0 0 0 0 0,0 1 0 0 0,0-1 0 0 0,0 0 0 0 0,0 0 0 0 0,0 1 0 0 0,0-1 0 0 0,0 1 0 0 0,0-1 0 0 0,0 1 0 0 0,-1 0 0 0 0,1-1 0 0 0,0 1 0 0 0,0 0 0 0 0,0 0 0 0 0,-3 0 0 0 0,0-1-107 0 0,0 0 22 0 0,1 0 0 0 0,0 0 0 0 0,0 1-1 0 0,-1 0 1 0 0,1-1 0 0 0,0 1 0 0 0,0 0 0 0 0,-1 1-1 0 0,1-1 1 0 0,0 1 0 0 0,0-1 0 0 0,-1 1 0 0 0,1 0-1 0 0,0 0 1 0 0,0 0 0 0 0,0 1 0 0 0,0-1 0 0 0,0 1-1 0 0,-3 2 1 0 0,-11 13 231 0 0,0 1 0 0 0,-19 26 0 0 0,32-37-265 0 0,-1 0 0 0 0,1 1 0 0 0,0-1 0 0 0,1 0 0 0 0,0 1 0 0 0,0 0-1 0 0,1 0 1 0 0,0 0 0 0 0,0 0 0 0 0,-1 14 0 0 0,3-14-97 0 0,-1-1 1 0 0,2 1-1 0 0,-1-1 1 0 0,1 1-1 0 0,0-1 1 0 0,1 1 0 0 0,-1-1-1 0 0,1 0 1 0 0,1 0-1 0 0,0 1 1 0 0,3 5-1 0 0,-4-9 44 0 0,1 0-1 0 0,0-1 1 0 0,-1 1-1 0 0,1-1 1 0 0,0 0-1 0 0,1 0 1 0 0,-1 0-1 0 0,0 0 1 0 0,1 0 0 0 0,0-1-1 0 0,0 0 1 0 0,-1 1-1 0 0,1-1 1 0 0,1-1-1 0 0,-1 1 1 0 0,0-1-1 0 0,0 0 1 0 0,0 1-1 0 0,1-2 1 0 0,4 1-1 0 0,0 0-118 0 0,1-1 0 0 0,-1-1-1 0 0,0 0 1 0 0,0 0-1 0 0,1-1 1 0 0,-1 0 0 0 0,0-1-1 0 0,-1 0 1 0 0,1 0 0 0 0,0-1-1 0 0,-1 0 1 0 0,0 0-1 0 0,0-1 1 0 0,0 0 0 0 0,0 0-1 0 0,-1-1 1 0 0,0 0 0 0 0,0-1-1 0 0,-1 1 1 0 0,10-13-1 0 0,-11 13-4 0 0,-1 0-1 0 0,-1 0 1 0 0,1 0 0 0 0,-1 0-1 0 0,0 0 1 0 0,0-1-1 0 0,0 0 1 0 0,-1 1-1 0 0,0-1 1 0 0,-1 0 0 0 0,0 0-1 0 0,1-9 1 0 0,-2 10 104 0 0,0 1 1 0 0,-1-1 0 0 0,1 1 0 0 0,-1 0 0 0 0,-1-1-1 0 0,1 1 1 0 0,-1 0 0 0 0,0-1 0 0 0,0 1-1 0 0,0 0 1 0 0,-1 0 0 0 0,0 1 0 0 0,0-1 0 0 0,0 1-1 0 0,0-1 1 0 0,-1 1 0 0 0,-4-5 0 0 0,0 3-64 0 0,0-1 1 0 0,-1 1-1 0 0,1 0 1 0 0,-1 1 0 0 0,-1 0-1 0 0,1 1 1 0 0,0 0-1 0 0,-19-5 1 0 0,14 5-787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25.995"/>
    </inkml:context>
    <inkml:brush xml:id="br0">
      <inkml:brushProperty name="width" value="0.1" units="cm"/>
      <inkml:brushProperty name="height" value="0.1" units="cm"/>
      <inkml:brushProperty name="color" value="#00A0D7"/>
    </inkml:brush>
  </inkml:definitions>
  <inkml:trace contextRef="#ctx0" brushRef="#br0">25 62 4233 0 0,'-1'-4'563'0'0,"0"0"0"0"0,0-1 0 0 0,0 1-1 0 0,0 0 1 0 0,1 0 0 0 0,0 0 0 0 0,-1-1 0 0 0,2 1 0 0 0,-1-5 0 0 0,1-5-1068 0 0,-1 13 631 0 0,3 35-2181 0 0,-2-5 1863 0 0,-1 0 1 0 0,-2 0-1 0 0,-7 45 1 0 0,-2 48 925 0 0,9 22-796 0 0,1-124-679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6.808"/>
    </inkml:context>
    <inkml:brush xml:id="br0">
      <inkml:brushProperty name="width" value="0.035" units="cm"/>
      <inkml:brushProperty name="height" value="0.035" units="cm"/>
      <inkml:brushProperty name="color" value="#E71224"/>
    </inkml:brush>
  </inkml:definitions>
  <inkml:trace contextRef="#ctx0" brushRef="#br0">1 0 12451 0 0,'0'0'1039'0'0,"7"2"-73"0"0,14 9-755 0 0,0 0 0 0 0,-1 1 0 0 0,0 1 0 0 0,-1 1 0 0 0,0 1 0 0 0,31 32 0 0 0,-12-5 204 0 0,61 85-1 0 0,-87-109-411 0 0,0 1 0 0 0,-1 0 0 0 0,-1 0 0 0 0,-1 1 0 0 0,-1 0-1 0 0,0 1 1 0 0,-2 0 0 0 0,0 0 0 0 0,-2 1 0 0 0,0-1 0 0 0,-1 1 0 0 0,-1 0-1 0 0,-2 32 1 0 0,-2-41 15 0 0,0 0 0 0 0,-1-1 0 0 0,0 1 0 0 0,-1-1 0 0 0,-1 1 0 0 0,0-1 0 0 0,-1-1 0 0 0,0 1 0 0 0,0-1 0 0 0,-13 16 0 0 0,-10 9-121 0 0,-53 52-1 0 0,70-77 32 0 0,2-1-637 0 0,0-1 1 0 0,-1 0-1 0 0,0-1 0 0 0,-18 11 0 0 0,19-14-994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17.184"/>
    </inkml:context>
    <inkml:brush xml:id="br0">
      <inkml:brushProperty name="width" value="0.035" units="cm"/>
      <inkml:brushProperty name="height" value="0.035" units="cm"/>
      <inkml:brushProperty name="color" value="#E71224"/>
    </inkml:brush>
  </inkml:definitions>
  <inkml:trace contextRef="#ctx0" brushRef="#br0">15 0 17620 0 0,'4'3'-128'0'0,"-2"0"-152"0"0,-4 3-8 0 0,2 0 288 0 0,-2 3-144 0 0,-1 2-176 0 0,1 1 352 0 0,-1 3 0 0 0,2 3 56 0 0,-4 4 80 0 0,4 0-56 0 0,-1 1-56 0 0,2 2-72 0 0,0 3-152 0 0,0 0-96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1.622"/>
    </inkml:context>
    <inkml:brush xml:id="br0">
      <inkml:brushProperty name="width" value="0.035" units="cm"/>
      <inkml:brushProperty name="height" value="0.035" units="cm"/>
      <inkml:brushProperty name="color" value="#E71224"/>
    </inkml:brush>
  </inkml:definitions>
  <inkml:trace contextRef="#ctx0" brushRef="#br0">14 13 7114 0 0,'0'0'1020'0'0,"0"-8"949"0"0,0 4-1762 0 0,-2 6 980 0 0,0 4-1149 0 0,0-1 1 0 0,0 1-1 0 0,0 0 0 0 0,1 0 1 0 0,0 1-1 0 0,0-1 0 0 0,1 9 1 0 0,2 54 334 0 0,0-19-323 0 0,4 136-108 0 0,0-141-2434 0 0,-3-36 1377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1.998"/>
    </inkml:context>
    <inkml:brush xml:id="br0">
      <inkml:brushProperty name="width" value="0.035" units="cm"/>
      <inkml:brushProperty name="height" value="0.035" units="cm"/>
      <inkml:brushProperty name="color" value="#E71224"/>
    </inkml:brush>
  </inkml:definitions>
  <inkml:trace contextRef="#ctx0" brushRef="#br0">1 108 14803 0 0,'0'0'748'0'0,"4"-4"-2389"0"0,6-3 1860 0 0,-1 1 1 0 0,1 0 0 0 0,1 1 0 0 0,-1 0 0 0 0,22-7-1 0 0,66-14-39 0 0,-39 11-159 0 0,-28 8-677 0 0,1 1 1 0 0,34-1 0 0 0,-51 5-133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6.419"/>
    </inkml:context>
    <inkml:brush xml:id="br0">
      <inkml:brushProperty name="width" value="0.035" units="cm"/>
      <inkml:brushProperty name="height" value="0.035" units="cm"/>
      <inkml:brushProperty name="color" value="#E71224"/>
    </inkml:brush>
  </inkml:definitions>
  <inkml:trace contextRef="#ctx0" brushRef="#br0">356 82 6609 0 0,'-1'-4'395'0'0,"1"0"0"0"0,0 0 0 0 0,-1 0 0 0 0,0 0 0 0 0,0 0 0 0 0,0 0 0 0 0,-1 0 0 0 0,1 1 0 0 0,-1-1 0 0 0,0 0 0 0 0,0 1 0 0 0,0 0 0 0 0,0-1 0 0 0,-6-5 0 0 0,7 7-302 0 0,-1 1 0 0 0,0-1-1 0 0,0 0 1 0 0,0 1-1 0 0,0-1 1 0 0,0 1 0 0 0,0 0-1 0 0,-1-1 1 0 0,1 1 0 0 0,0 0-1 0 0,-1 0 1 0 0,1 1-1 0 0,0-1 1 0 0,-1 0 0 0 0,1 1-1 0 0,-1 0 1 0 0,1-1-1 0 0,-1 1 1 0 0,1 0 0 0 0,-1 0-1 0 0,0 0 1 0 0,1 1 0 0 0,-1-1-1 0 0,-2 1 1 0 0,-9 4-88 0 0,1 0 1 0 0,0 0 0 0 0,0 1-1 0 0,0 1 1 0 0,0 0-1 0 0,1 0 1 0 0,0 2 0 0 0,1-1-1 0 0,-20 20 1 0 0,20-17 17 0 0,-8 9 46 0 0,1 0 0 0 0,-30 44 0 0 0,44-58-136 0 0,1 0 0 0 0,-1 0 1 0 0,1 0-1 0 0,1 0 0 0 0,-1 0 0 0 0,1 1 0 0 0,0-1 1 0 0,0 1-1 0 0,1 0 0 0 0,0-1 0 0 0,0 1 0 0 0,1 0 1 0 0,0 0-1 0 0,0 0 0 0 0,0-1 0 0 0,1 1 0 0 0,2 9 1 0 0,-1-12 16 0 0,0 1 0 0 0,0 0 0 0 0,1-1 0 0 0,-1 0 0 0 0,1 1 0 0 0,0-1 0 0 0,0 0 0 0 0,1 0 0 0 0,-1-1 0 0 0,1 1 0 0 0,0-1 0 0 0,0 0 0 0 0,0 0 0 0 0,0 0 0 0 0,1 0 0 0 0,-1-1 0 0 0,1 0 0 0 0,-1 0 0 0 0,1 0 0 0 0,0 0 0 0 0,9 1 0 0 0,-2 0 92 0 0,0 0-1 0 0,0-2 1 0 0,0 1 0 0 0,0-2 0 0 0,1 1 0 0 0,-1-2 0 0 0,0 0 0 0 0,13-2 0 0 0,-7-1-17 0 0,0-1 0 0 0,-1 0 0 0 0,1-2 0 0 0,25-12 0 0 0,-36 15-39 0 0,0 1 0 0 0,-1-1 0 0 0,1-1 0 0 0,-1 1 0 0 0,0-1 1 0 0,0 0-1 0 0,-1 0 0 0 0,1-1 0 0 0,-1 0 0 0 0,0 0 0 0 0,-1 0 0 0 0,0 0 0 0 0,6-12 0 0 0,-9 14 29 0 0,0 0 0 0 0,0 0 0 0 0,0 1-1 0 0,-1-1 1 0 0,0 0 0 0 0,1 0-1 0 0,-2 0 1 0 0,1 1 0 0 0,0-1-1 0 0,-1 0 1 0 0,0 0 0 0 0,1 0 0 0 0,-2 1-1 0 0,1-1 1 0 0,0 1 0 0 0,-1-1-1 0 0,1 1 1 0 0,-1-1 0 0 0,0 1-1 0 0,0 0 1 0 0,-1 0 0 0 0,-2-4-1 0 0,-1 0-246 0 0,0 1 0 0 0,0 0 0 0 0,-12-10 0 0 0,12 11-898 0 0,-1 1 0 0 0,0-1 0 0 0,-12-4 0 0 0,14 7-477 0 0,2 2-288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6.761"/>
    </inkml:context>
    <inkml:brush xml:id="br0">
      <inkml:brushProperty name="width" value="0.035" units="cm"/>
      <inkml:brushProperty name="height" value="0.035" units="cm"/>
      <inkml:brushProperty name="color" value="#E71224"/>
    </inkml:brush>
  </inkml:definitions>
  <inkml:trace contextRef="#ctx0" brushRef="#br0">0 110 12467 0 0,'0'0'689'0'0,"2"-1"-710"0"0,14-3-149 0 0,0 0 0 0 0,0 1 1 0 0,22-1-1 0 0,14-3 809 0 0,91-22 525 0 0,49-9-1262 0 0,-63 18-4438 0 0,-118 20 4198 0 0,-3 1-467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7.467"/>
    </inkml:context>
    <inkml:brush xml:id="br0">
      <inkml:brushProperty name="width" value="0.035" units="cm"/>
      <inkml:brushProperty name="height" value="0.035" units="cm"/>
      <inkml:brushProperty name="color" value="#E71224"/>
    </inkml:brush>
  </inkml:definitions>
  <inkml:trace contextRef="#ctx0" brushRef="#br0">0 108 12547 0 0,'0'0'881'0'0,"12"-13"-1714"0"0,-6 6 867 0 0,-1 1 54 0 0,1 0-1 0 0,0 0 1 0 0,0 1 0 0 0,0 0-1 0 0,11-7 1 0 0,10-6-9 0 0,-24 15-113 0 0,1 0 1 0 0,1 0-1 0 0,-1 0 0 0 0,0 0 1 0 0,1 1-1 0 0,-1 0 0 0 0,1 0 1 0 0,0 0-1 0 0,-1 0 0 0 0,1 1 0 0 0,0 0 1 0 0,9-1-1 0 0,-12 2 11 0 0,1 0 1 0 0,0 0-1 0 0,-1 0 0 0 0,1 1 1 0 0,-1-1-1 0 0,0 1 0 0 0,1 0 0 0 0,-1 0 1 0 0,1 0-1 0 0,-1 0 0 0 0,0 0 1 0 0,0 0-1 0 0,1 0 0 0 0,-1 1 1 0 0,0-1-1 0 0,0 1 0 0 0,2 2 0 0 0,-2-1 4 0 0,1 0 0 0 0,-1 1 0 0 0,1-1-1 0 0,-1 1 1 0 0,0 0 0 0 0,0 0 0 0 0,-1-1-1 0 0,1 1 1 0 0,1 7 0 0 0,-1 2 19 0 0,0 0 0 0 0,0 0 0 0 0,-1 0 1 0 0,-1 1-1 0 0,-2 20 0 0 0,-1-8 79 0 0,-2-1 0 0 0,0 1 0 0 0,-2-1 0 0 0,-1-1 0 0 0,0 1 0 0 0,-2-1 0 0 0,-17 30 0 0 0,22-44-23 0 0,-1-1 1 0 0,0 0-1 0 0,0 0 1 0 0,0-1-1 0 0,-1 1 1 0 0,-1-1-1 0 0,1-1 0 0 0,-1 0 1 0 0,-11 8-1 0 0,7-10 8 0 0,11-5-126 0 0,8-8-1928 0 0,-2 3 1998 0 0,0 0 1 0 0,1 0-1 0 0,-1 1 1 0 0,1 0-1 0 0,0 0 1 0 0,0 0-1 0 0,1 0 1 0 0,-1 1-1 0 0,1 0 1 0 0,-1 1-1 0 0,1 0 1 0 0,0 0-1 0 0,0 0 1 0 0,0 1-1 0 0,0 0 1 0 0,0 0-1 0 0,1 0 1 0 0,-1 1-1 0 0,0 1 1 0 0,9 0-1 0 0,2 3-223 0 0,1 0-1 0 0,0-1 1 0 0,-1-2-1 0 0,1 0 0 0 0,36-2 1 0 0,-43-2 168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7.853"/>
    </inkml:context>
    <inkml:brush xml:id="br0">
      <inkml:brushProperty name="width" value="0.035" units="cm"/>
      <inkml:brushProperty name="height" value="0.035" units="cm"/>
      <inkml:brushProperty name="color" value="#E71224"/>
    </inkml:brush>
  </inkml:definitions>
  <inkml:trace contextRef="#ctx0" brushRef="#br0">27 0 16275 0 0,'0'0'1766'0'0,"-2"1"-3097"0"0,-4 8 670 0 0,3-2 597 0 0,0 0 0 0 0,0 0 0 0 0,1 0 0 0 0,0 0 0 0 0,0 1 0 0 0,1-1 0 0 0,-1 0 1 0 0,2 1-1 0 0,-1-1 0 0 0,1 1 0 0 0,1 8 0 0 0,15 71-2551 0 0,-14-67 2527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8.197"/>
    </inkml:context>
    <inkml:brush xml:id="br0">
      <inkml:brushProperty name="width" value="0.035" units="cm"/>
      <inkml:brushProperty name="height" value="0.035" units="cm"/>
      <inkml:brushProperty name="color" value="#E71224"/>
    </inkml:brush>
  </inkml:definitions>
  <inkml:trace contextRef="#ctx0" brushRef="#br0">10 0 13139 0 0,'1'3'952'0'0,"-1"1"-928"0"0,0 1 16 0 0,0 1 408 0 0,0 0-408 0 0,3 0-168 0 0,-2 1 32 0 0,-2-1 40 0 0,1 1 16 0 0,0 0 40 0 0,0-1-688 0 0,0 2-784 0 0,-4-2 815 0 0,1-2 673 0 0,-3-3-680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8.964"/>
    </inkml:context>
    <inkml:brush xml:id="br0">
      <inkml:brushProperty name="width" value="0.035" units="cm"/>
      <inkml:brushProperty name="height" value="0.035" units="cm"/>
      <inkml:brushProperty name="color" value="#E71224"/>
    </inkml:brush>
  </inkml:definitions>
  <inkml:trace contextRef="#ctx0" brushRef="#br0">78 0 8290 0 0,'0'0'3474'0'0,"-4"3"-2891"0"0,0 1-488 0 0,1 0 0 0 0,0 0-1 0 0,1 0 1 0 0,-1 0 0 0 0,1 1 0 0 0,0-1 0 0 0,0 1 0 0 0,-2 7 0 0 0,-10 48 417 0 0,5-21-367 0 0,1-10-168 0 0,2 1 0 0 0,1-1 0 0 0,2 1 0 0 0,0-1 0 0 0,2 1 0 0 0,4 39 0 0 0,-1-53-99 0 0,0 0 1 0 0,1 0-1 0 0,1-1 1 0 0,0 1-1 0 0,1-1 0 0 0,1 0 1 0 0,1 0-1 0 0,0-1 1 0 0,0 1-1 0 0,2-2 0 0 0,0 1 1 0 0,0-1-1 0 0,15 15 1 0 0,-13-17-620 0 0,0 0 0 0 0,23 17 1 0 0,-14-14 641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26.401"/>
    </inkml:context>
    <inkml:brush xml:id="br0">
      <inkml:brushProperty name="width" value="0.1" units="cm"/>
      <inkml:brushProperty name="height" value="0.1" units="cm"/>
      <inkml:brushProperty name="color" value="#00A0D7"/>
    </inkml:brush>
  </inkml:definitions>
  <inkml:trace contextRef="#ctx0" brushRef="#br0">2 86 14139 0 0,'0'-1'-107'0'0,"0"0"0"0"0,-1 0 0 0 0,1 1 0 0 0,0-1 0 0 0,0 0 0 0 0,0 0 0 0 0,0 0 0 0 0,0 1 0 0 0,0-1 0 0 0,0 0 0 0 0,0 0-1 0 0,0 0 1 0 0,0 0 0 0 0,0 1 0 0 0,0-1 0 0 0,0 0 0 0 0,1 0 0 0 0,-1 0 0 0 0,0 1 0 0 0,1-1 0 0 0,-1 0 0 0 0,0 0 0 0 0,1 1 0 0 0,-1-1 0 0 0,1 0 0 0 0,0 0 0 0 0,20-16 421 0 0,-12 10-307 0 0,-2 2-32 0 0,-1 1-1 0 0,1 0 1 0 0,0 0-1 0 0,0 1 1 0 0,0-1-1 0 0,0 2 1 0 0,1-1-1 0 0,-1 1 0 0 0,13-2 1 0 0,-4 2-127 0 0,0 0 0 0 0,1 1-1 0 0,25 2 1 0 0,-36 0 90 0 0,0 0-1 0 0,0 0 0 0 0,0 0 1 0 0,0 1-1 0 0,0 0 0 0 0,0 0 1 0 0,-1 1-1 0 0,1 0 0 0 0,-1 0 1 0 0,0 0-1 0 0,0 1 0 0 0,0-1 1 0 0,0 1-1 0 0,0 0 0 0 0,-1 1 1 0 0,0-1-1 0 0,6 8 0 0 0,-8-10 87 0 0,-1 1-1 0 0,1-1 1 0 0,-1 1-1 0 0,1 0 0 0 0,-1 0 1 0 0,0 0-1 0 0,0 0 1 0 0,0 0-1 0 0,0 0 0 0 0,0 0 1 0 0,-1 0-1 0 0,0 0 1 0 0,1 0-1 0 0,-1 0 0 0 0,0 0 1 0 0,-1 0-1 0 0,1 0 1 0 0,0 0-1 0 0,-1 1 0 0 0,0-1 1 0 0,0 0-1 0 0,0 0 1 0 0,0-1-1 0 0,0 1 0 0 0,0 0 1 0 0,-1 0-1 0 0,1-1 1 0 0,-1 1-1 0 0,0 0 0 0 0,0-1 1 0 0,0 0-1 0 0,0 1 1 0 0,0-1-1 0 0,-1 0 1 0 0,-3 3-1 0 0,-7 4 112 0 0,0 0-1 0 0,0 0 1 0 0,-1-2 0 0 0,0 0-1 0 0,0 0 1 0 0,-1-1 0 0 0,0-1-1 0 0,0 0 1 0 0,0-1 0 0 0,-1-1 0 0 0,1 0-1 0 0,-23 0 1 0 0,36-3-296 0 0,1 0-1 0 0,-1 0 1 0 0,0 0-1 0 0,1 0 1 0 0,-1 0 0 0 0,1-1-1 0 0,-1 1 1 0 0,1 0 0 0 0,-1-1-1 0 0,1 1 1 0 0,0-1 0 0 0,-3-1-1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9.373"/>
    </inkml:context>
    <inkml:brush xml:id="br0">
      <inkml:brushProperty name="width" value="0.035" units="cm"/>
      <inkml:brushProperty name="height" value="0.035" units="cm"/>
      <inkml:brushProperty name="color" value="#E71224"/>
    </inkml:brush>
  </inkml:definitions>
  <inkml:trace contextRef="#ctx0" brushRef="#br0">1 0 11498 0 0,'0'0'785'0'0,"10"1"-917"0"0,11 5 652 0 0,0 1 1 0 0,0 0-1 0 0,23 13 1 0 0,18 6-354 0 0,-1 4-399 0 0,-44-21-1878 0 0,27 11 1 0 0,-35-18 1370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29.767"/>
    </inkml:context>
    <inkml:brush xml:id="br0">
      <inkml:brushProperty name="width" value="0.035" units="cm"/>
      <inkml:brushProperty name="height" value="0.035" units="cm"/>
      <inkml:brushProperty name="color" value="#E71224"/>
    </inkml:brush>
  </inkml:definitions>
  <inkml:trace contextRef="#ctx0" brushRef="#br0">175 1 16444 0 0,'-4'1'-134'0'0,"0"1"1"0"0,0 0-1 0 0,0 0 1 0 0,0 0-1 0 0,1 0 0 0 0,-1 0 1 0 0,1 1-1 0 0,-1 0 1 0 0,1 0-1 0 0,0 0 1 0 0,-4 5-1 0 0,6-7 131 0 0,-12 12 99 0 0,0 0-1 0 0,1 1 1 0 0,1 0 0 0 0,1 1 0 0 0,0 0-1 0 0,1 1 1 0 0,0 0 0 0 0,1 0 0 0 0,-7 23-1 0 0,8-21-313 0 0,-2 6-1450 0 0,9-7-2882 0 0,1-14 2593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0.145"/>
    </inkml:context>
    <inkml:brush xml:id="br0">
      <inkml:brushProperty name="width" value="0.035" units="cm"/>
      <inkml:brushProperty name="height" value="0.035" units="cm"/>
      <inkml:brushProperty name="color" value="#E71224"/>
    </inkml:brush>
  </inkml:definitions>
  <inkml:trace contextRef="#ctx0" brushRef="#br0">1 13 14451 0 0,'0'0'1132'0'0,"13"1"-3256"0"0,9 2 1839 0 0,0-1-1 0 0,0-1 1 0 0,0 0 0 0 0,0-2 0 0 0,0-1 0 0 0,0-1-1 0 0,27-7 1 0 0,-35 5 198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0.507"/>
    </inkml:context>
    <inkml:brush xml:id="br0">
      <inkml:brushProperty name="width" value="0.035" units="cm"/>
      <inkml:brushProperty name="height" value="0.035" units="cm"/>
      <inkml:brushProperty name="color" value="#E71224"/>
    </inkml:brush>
  </inkml:definitions>
  <inkml:trace contextRef="#ctx0" brushRef="#br0">183 0 10170 0 0,'0'0'1807'0'0,"-14"0"-748"0"0,9 0-980 0 0,0 0 0 0 0,-1 0-1 0 0,1 1 1 0 0,0 0 0 0 0,-1 0 0 0 0,1 0 0 0 0,0 0-1 0 0,0 1 1 0 0,0 0 0 0 0,0 0 0 0 0,0 0-1 0 0,0 0 1 0 0,-4 4 0 0 0,-1 1 54 0 0,0 1 0 0 0,1 0-1 0 0,0 0 1 0 0,1 1 0 0 0,0-1 0 0 0,0 2-1 0 0,-9 15 1 0 0,15-22-160 0 0,0-1-1 0 0,1 1 1 0 0,-1 0 0 0 0,1 0-1 0 0,0 0 1 0 0,0 0-1 0 0,0 1 1 0 0,0-1-1 0 0,0 0 1 0 0,1 0 0 0 0,0 1-1 0 0,-1-1 1 0 0,1 0-1 0 0,0 0 1 0 0,1 1 0 0 0,-1-1-1 0 0,1 0 1 0 0,-1 0-1 0 0,1 1 1 0 0,0-1-1 0 0,0 0 1 0 0,0 0 0 0 0,1 0-1 0 0,-1 0 1 0 0,1 0-1 0 0,-1-1 1 0 0,1 1-1 0 0,0 0 1 0 0,0-1 0 0 0,1 1-1 0 0,-1-1 1 0 0,5 4-1 0 0,0 0-2 0 0,0 0 0 0 0,1-1 0 0 0,0 0 0 0 0,0 0 0 0 0,0-1 0 0 0,1 0 0 0 0,-1-1 0 0 0,1 1 0 0 0,0-2 0 0 0,0 1 0 0 0,0-1 0 0 0,0-1 0 0 0,0 1 0 0 0,0-2 0 0 0,1 1 0 0 0,-1-1 0 0 0,0-1 0 0 0,1 1 0 0 0,-1-2 0 0 0,0 1 0 0 0,0-1 0 0 0,0-1 0 0 0,0 0 0 0 0,0 0 0 0 0,11-6 0 0 0,-14 6-209 0 0,-1-1-1 0 0,1 0 0 0 0,-1 0 1 0 0,0 0-1 0 0,0-1 0 0 0,0 1 1 0 0,0-1-1 0 0,-1-1 0 0 0,0 1 1 0 0,4-7-1 0 0,-6 9-37 0 0,-1 0 1 0 0,1 0 0 0 0,-1 0-1 0 0,0 0 1 0 0,0-1-1 0 0,0 1 1 0 0,0 0-1 0 0,-1 0 1 0 0,1-1 0 0 0,-1 1-1 0 0,0 0 1 0 0,0-1-1 0 0,0 1 1 0 0,-1 0-1 0 0,1-1 1 0 0,-1 1 0 0 0,0 0-1 0 0,0-1 1 0 0,0 1-1 0 0,0 0 1 0 0,-3-5-1 0 0,-3-7-408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0.849"/>
    </inkml:context>
    <inkml:brush xml:id="br0">
      <inkml:brushProperty name="width" value="0.035" units="cm"/>
      <inkml:brushProperty name="height" value="0.035" units="cm"/>
      <inkml:brushProperty name="color" value="#E71224"/>
    </inkml:brush>
  </inkml:definitions>
  <inkml:trace contextRef="#ctx0" brushRef="#br0">1 1 15139 0 0,'0'0'208'0'0,"7"2"-1101"0"0,20 13 868 0 0,-1 1 0 0 0,0 1 0 0 0,-1 2 0 0 0,-1 0 0 0 0,-1 1 0 0 0,37 43 0 0 0,-49-49 51 0 0,0 0-1 0 0,0 1 1 0 0,-1 0-1 0 0,-1 0 1 0 0,-1 1-1 0 0,0 1 1 0 0,-1-1-1 0 0,-1 1 1 0 0,-1 0-1 0 0,0 1 1 0 0,-1-1-1 0 0,-1 1 1 0 0,1 23-1 0 0,-3-18 74 0 0,-2-1 0 0 0,-1 0 0 0 0,-1 1 0 0 0,0-1-1 0 0,-2 0 1 0 0,-1-1 0 0 0,-11 30 0 0 0,11-36-316 0 0,-1-1 0 0 0,0 0 1 0 0,-2 0-1 0 0,-14 20 0 0 0,15-25-715 0 0,0 0 0 0 0,-1-1 0 0 0,0 1 0 0 0,0-2 0 0 0,-1 1 0 0 0,-16 9 0 0 0,17-12-1462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1.257"/>
    </inkml:context>
    <inkml:brush xml:id="br0">
      <inkml:brushProperty name="width" value="0.035" units="cm"/>
      <inkml:brushProperty name="height" value="0.035" units="cm"/>
      <inkml:brushProperty name="color" value="#E71224"/>
    </inkml:brush>
  </inkml:definitions>
  <inkml:trace contextRef="#ctx0" brushRef="#br0">1 51 14267 0 0,'0'0'327'0'0,"14"-16"696"0"0,22-6-1271 0 0,-27 15 210 0 0,-1 2-56 0 0,-5 5 44 0 0,0 0 0 0 0,-1 0 0 0 0,1 0 1 0 0,0 0-1 0 0,-1 1 0 0 0,1-1 0 0 0,0 1 1 0 0,-1 0-1 0 0,1 0 0 0 0,-1 0 0 0 0,4 2 1 0 0,1 0-11 0 0,-6-3 51 0 0,1 1-1 0 0,-1 0 0 0 0,1 0 0 0 0,-1 0 1 0 0,1 0-1 0 0,-1 0 0 0 0,0 0 0 0 0,0 1 1 0 0,1-1-1 0 0,-1 0 0 0 0,0 1 0 0 0,0-1 1 0 0,0 1-1 0 0,-1-1 0 0 0,1 1 0 0 0,0-1 1 0 0,0 1-1 0 0,0 3 0 0 0,3 29-219 0 0,-4-23 205 0 0,-1-2 73 0 0,0 0 0 0 0,0 0 0 0 0,-1 0 0 0 0,0 0 1 0 0,-1 0-1 0 0,0-1 0 0 0,0 1 0 0 0,-1-1 0 0 0,0 0 1 0 0,-9 14-1 0 0,-9 21 111 0 0,17-33-123 0 0,4-8-22 0 0,0 0-1 0 0,0 0 0 0 0,1 0 0 0 0,-1 0 0 0 0,0 0 0 0 0,1 0 0 0 0,-1 1 0 0 0,1-1 0 0 0,0 0 0 0 0,-1 4 0 0 0,1-6-15 0 0,11 1-389 0 0,77 8 350 0 0,-53-7-1332 0 0,68 14 0 0 0,-80-10 250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2.882"/>
    </inkml:context>
    <inkml:brush xml:id="br0">
      <inkml:brushProperty name="width" value="0.035" units="cm"/>
      <inkml:brushProperty name="height" value="0.035" units="cm"/>
      <inkml:brushProperty name="color" value="#E71224"/>
    </inkml:brush>
  </inkml:definitions>
  <inkml:trace contextRef="#ctx0" brushRef="#br0">6 0 6065 0 0,'0'0'4523'0'0,"-1"9"693"0"0,-3 30-5314 0 0,22 148 370 0 0,-15-163-330 0 0,5 23-395 0 0,1 72 0 0 0,-6-91-1958 0 0,-6-21 1250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3.230"/>
    </inkml:context>
    <inkml:brush xml:id="br0">
      <inkml:brushProperty name="width" value="0.035" units="cm"/>
      <inkml:brushProperty name="height" value="0.035" units="cm"/>
      <inkml:brushProperty name="color" value="#E71224"/>
    </inkml:brush>
  </inkml:definitions>
  <inkml:trace contextRef="#ctx0" brushRef="#br0">0 92 13275 0 0,'0'0'744'0'0,"7"-7"-1272"0"0,4 2 758 0 0,0 1 0 0 0,-1 0-1 0 0,1 0 1 0 0,1 1 0 0 0,17-3 0 0 0,68-7 168 0 0,-58 9-305 0 0,8-2-485 0 0,87-24 1 0 0,-129 28-142 0 0,-1 1 0 0 0,1 0 0 0 0,-1 1 1 0 0,1-1-1 0 0,-1 1 0 0 0,1 0 0 0 0,8 1 1 0 0,-4 1-366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5.662"/>
    </inkml:context>
    <inkml:brush xml:id="br0">
      <inkml:brushProperty name="width" value="0.035" units="cm"/>
      <inkml:brushProperty name="height" value="0.035" units="cm"/>
      <inkml:brushProperty name="color" value="#E71224"/>
    </inkml:brush>
  </inkml:definitions>
  <inkml:trace contextRef="#ctx0" brushRef="#br0">0 5 4721 0 0,'0'0'6841'0'0,"7"0"-8613"0"0,126-1 3224 0 0,-39-2-5822 0 0,-84 3 2835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5.988"/>
    </inkml:context>
    <inkml:brush xml:id="br0">
      <inkml:brushProperty name="width" value="0.035" units="cm"/>
      <inkml:brushProperty name="height" value="0.035" units="cm"/>
      <inkml:brushProperty name="color" value="#E71224"/>
    </inkml:brush>
  </inkml:definitions>
  <inkml:trace contextRef="#ctx0" brushRef="#br0">25 1 14395 0 0,'0'0'-551'0'0,"0"18"-1020"0"0,-7 27 1794 0 0,-5 58-128 0 0,9-30-1748 0 0,0-55 941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26.840"/>
    </inkml:context>
    <inkml:brush xml:id="br0">
      <inkml:brushProperty name="width" value="0.1" units="cm"/>
      <inkml:brushProperty name="height" value="0.1" units="cm"/>
      <inkml:brushProperty name="color" value="#00A0D7"/>
    </inkml:brush>
  </inkml:definitions>
  <inkml:trace contextRef="#ctx0" brushRef="#br0">327 0 7330 0 0,'-95'172'-106'0'0,"55"-94"54"0"0,1-4 384 0 0,2 2-1 0 0,5 1 0 0 0,-43 152 1 0 0,67-188-964 0 0,7-34-321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6.553"/>
    </inkml:context>
    <inkml:brush xml:id="br0">
      <inkml:brushProperty name="width" value="0.035" units="cm"/>
      <inkml:brushProperty name="height" value="0.035" units="cm"/>
      <inkml:brushProperty name="color" value="#E71224"/>
    </inkml:brush>
  </inkml:definitions>
  <inkml:trace contextRef="#ctx0" brushRef="#br0">1 68 12419 0 0,'4'1'-139'0'0,"-1"-1"-1"0"0,1 1 1 0 0,-1-1 0 0 0,1 0 0 0 0,-1 0 0 0 0,1-1 0 0 0,-1 1 0 0 0,1-1 0 0 0,-1 1 0 0 0,1-1 0 0 0,5-2-1 0 0,9-1 339 0 0,253-32 2580 0 0,140 12-3281 0 0,-402 24 91 0 0,0 1-1 0 0,0-1 0 0 0,0 1 0 0 0,0 1 0 0 0,14 3 0 0 0,-12 0 308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8.023"/>
    </inkml:context>
    <inkml:brush xml:id="br0">
      <inkml:brushProperty name="width" value="0.035" units="cm"/>
      <inkml:brushProperty name="height" value="0.035" units="cm"/>
      <inkml:brushProperty name="color" value="#E71224"/>
    </inkml:brush>
  </inkml:definitions>
  <inkml:trace contextRef="#ctx0" brushRef="#br0">1 125 9642 0 0,'0'0'165'0'0,"20"-16"409"0"0,30-11-455 0 0,52-31 23 0 0,-99 56-140 0 0,1 0 0 0 0,0 0-1 0 0,0 1 1 0 0,0-1-1 0 0,7-1 1 0 0,15-5 11 0 0,-24 7-11 0 0,0 0 0 0 0,1 1-1 0 0,-1-1 1 0 0,0 1 0 0 0,0 0 0 0 0,1 0 0 0 0,-1 0-1 0 0,0 0 1 0 0,1 0 0 0 0,2 1 0 0 0,-3-1 36 0 0,0 1 0 0 0,0-1-1 0 0,0 0 1 0 0,1 0 0 0 0,-1 0 0 0 0,0 0 0 0 0,0 0 0 0 0,0-1-1 0 0,0 1 1 0 0,3-1 0 0 0,-7 15 1206 0 0,-7 15-782 0 0,-2-1 0 0 0,-14 28 0 0 0,21-50-374 0 0,0 0-1 0 0,0 0 1 0 0,0 0-1 0 0,-9 7 1 0 0,9-8-24 0 0,-1-1 0 0 0,1 1 0 0 0,1 0 0 0 0,-1 0 0 0 0,1 0 0 0 0,-5 8-1 0 0,8-5-400 0 0,10 1-330 0 0,3-3 604 0 0,5 3 4 0 0,0 1 0 0 0,21 15 0 0 0,-32-20 89 0 0,-1 0 1 0 0,0 1-1 0 0,0 0 0 0 0,0 0 1 0 0,-1 0-1 0 0,1 1 0 0 0,-2 0 1 0 0,1 0-1 0 0,-1 0 0 0 0,0 1 0 0 0,0-1 1 0 0,-1 1-1 0 0,0 0 0 0 0,-1 0 1 0 0,1 0-1 0 0,-2 1 0 0 0,1-1 0 0 0,-1 0 1 0 0,0 1-1 0 0,-1 11 0 0 0,0-16 25 0 0,-1-1 1 0 0,0 0-1 0 0,1 1 0 0 0,-2-1 0 0 0,1 1 0 0 0,0-1 0 0 0,0 0 0 0 0,-1 0 0 0 0,0 0 0 0 0,0 0 0 0 0,0 0 1 0 0,0 0-1 0 0,0 0 0 0 0,-5 4 0 0 0,0-1 90 0 0,1-1 0 0 0,-2 1 0 0 0,1-1 1 0 0,-13 6-1 0 0,4-3-141 0 0,0 0 1 0 0,-1-2-1 0 0,1 0 1 0 0,-33 7-1 0 0,40-12-419 0 0,1 1 1 0 0,-1-1-1 0 0,1-1 0 0 0,-1 1 0 0 0,1-2 1 0 0,-1 1-1 0 0,1-1 0 0 0,-1 0 0 0 0,1-1 1 0 0,-1 0-1 0 0,1 0 0 0 0,-8-4 1 0 0,1-2-1099 0 0,3-3-261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8.396"/>
    </inkml:context>
    <inkml:brush xml:id="br0">
      <inkml:brushProperty name="width" value="0.035" units="cm"/>
      <inkml:brushProperty name="height" value="0.035" units="cm"/>
      <inkml:brushProperty name="color" value="#E71224"/>
    </inkml:brush>
  </inkml:definitions>
  <inkml:trace contextRef="#ctx0" brushRef="#br0">19 1 12883 0 0,'0'0'2803'0'0,"-1"9"-2360"0"0,-5 31-701 0 0,-5 65 4 0 0,10-91-1076 0 0,2 0-1 0 0,0-1 1 0 0,3 18 0 0 0,-1-21-372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38.744"/>
    </inkml:context>
    <inkml:brush xml:id="br0">
      <inkml:brushProperty name="width" value="0.035" units="cm"/>
      <inkml:brushProperty name="height" value="0.035" units="cm"/>
      <inkml:brushProperty name="color" value="#E71224"/>
    </inkml:brush>
  </inkml:definitions>
  <inkml:trace contextRef="#ctx0" brushRef="#br0">3 1 14691 0 0,'-3'6'-112'0'0,"5"1"-88"0"0,-1 0 96 0 0,-1-2 40 0 0,0-1 16 0 0,0 1-16 0 0,0-1 56 0 0,3 0-584 0 0,-3-1-440 0 0,-1 2 568 0 0,-1-1 472 0 0,-1 1-505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44.719"/>
    </inkml:context>
    <inkml:brush xml:id="br0">
      <inkml:brushProperty name="width" value="0.035" units="cm"/>
      <inkml:brushProperty name="height" value="0.035" units="cm"/>
      <inkml:brushProperty name="color" value="#E71224"/>
    </inkml:brush>
  </inkml:definitions>
  <inkml:trace contextRef="#ctx0" brushRef="#br0">176 1 10666 0 0,'0'0'46'0'0,"6"0"970"0"0,-7 3 2603 0 0,-79 93-2384 0 0,65-72-1072 0 0,1 2-1 0 0,2 0 1 0 0,0 0-1 0 0,-12 44 0 0 0,18-49-142 0 0,0 1 0 0 0,2 0 0 0 0,1 0 0 0 0,0 0 0 0 0,2 0 0 0 0,1 25 0 0 0,3-4-49 0 0,1-1 0 0 0,13 51-1 0 0,-13-74-334 0 0,2-1 0 0 0,0-1 0 0 0,1 1 0 0 0,1-1 0 0 0,0 0 0 0 0,2-1 0 0 0,12 18 0 0 0,-7-13-1471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45.098"/>
    </inkml:context>
    <inkml:brush xml:id="br0">
      <inkml:brushProperty name="width" value="0.035" units="cm"/>
      <inkml:brushProperty name="height" value="0.035" units="cm"/>
      <inkml:brushProperty name="color" value="#E71224"/>
    </inkml:brush>
  </inkml:definitions>
  <inkml:trace contextRef="#ctx0" brushRef="#br0">1 0 11674 0 0,'180'85'-1027'0'0,"-143"-70"957"0"0,41 19-2060 0 0,-66-30 941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45.489"/>
    </inkml:context>
    <inkml:brush xml:id="br0">
      <inkml:brushProperty name="width" value="0.035" units="cm"/>
      <inkml:brushProperty name="height" value="0.035" units="cm"/>
      <inkml:brushProperty name="color" value="#E71224"/>
    </inkml:brush>
  </inkml:definitions>
  <inkml:trace contextRef="#ctx0" brushRef="#br0">266 0 14883 0 0,'-63'51'-259'0'0,"36"-28"692"0"0,-12 12-16 0 0,-62 71 0 0 0,68-58-2605 0 0,30-44 528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45.819"/>
    </inkml:context>
    <inkml:brush xml:id="br0">
      <inkml:brushProperty name="width" value="0.035" units="cm"/>
      <inkml:brushProperty name="height" value="0.035" units="cm"/>
      <inkml:brushProperty name="color" value="#E71224"/>
    </inkml:brush>
  </inkml:definitions>
  <inkml:trace contextRef="#ctx0" brushRef="#br0">1 1 15875 0 0,'0'0'-730'0'0,"25"0"-1552"0"0,-14-1 2323 0 0,28 3 15 0 0,61 3-2319 0 0,-87-4 920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46.214"/>
    </inkml:context>
    <inkml:brush xml:id="br0">
      <inkml:brushProperty name="width" value="0.035" units="cm"/>
      <inkml:brushProperty name="height" value="0.035" units="cm"/>
      <inkml:brushProperty name="color" value="#E71224"/>
    </inkml:brush>
  </inkml:definitions>
  <inkml:trace contextRef="#ctx0" brushRef="#br0">192 1 11843 0 0,'0'0'541'0'0,"-12"1"1135"0"0,2 4-1503 0 0,0 0 0 0 0,1 1 0 0 0,0 0 0 0 0,0 0 1 0 0,0 1-1 0 0,1 0 0 0 0,-11 12 0 0 0,10-11-43 0 0,-5 5 162 0 0,1 1 0 0 0,-22 27 0 0 0,32-37-272 0 0,0 0 0 0 0,0 1 0 0 0,0-1 0 0 0,1 1-1 0 0,0 0 1 0 0,0 0 0 0 0,0 0 0 0 0,1 0 0 0 0,0 0 0 0 0,0 0 0 0 0,0 0-1 0 0,0 0 1 0 0,1 0 0 0 0,0 1 0 0 0,0 6 0 0 0,1-8-61 0 0,0 0 0 0 0,1 0 0 0 0,-1-1 0 0 0,1 1 0 0 0,0 0 0 0 0,0 0 0 0 0,0-1 0 0 0,0 0 0 0 0,0 1 0 0 0,1-1-1 0 0,-1 0 1 0 0,1 0 0 0 0,0 0 0 0 0,0 0 0 0 0,0-1 0 0 0,1 1 0 0 0,-1-1 0 0 0,8 4 0 0 0,5 2-189 0 0,1 0 0 0 0,31 10-1 0 0,-46-18 219 0 0,6 3-24 0 0,-1-2 1 0 0,2 1 0 0 0,-1-1-1 0 0,0-1 1 0 0,0 0-1 0 0,0 0 1 0 0,0 0-1 0 0,0-1 1 0 0,0 0-1 0 0,0-1 1 0 0,0 1-1 0 0,0-2 1 0 0,0 1-1 0 0,0-1 1 0 0,-1 0-1 0 0,0-1 1 0 0,1 1-1 0 0,-1-2 1 0 0,6-4-1 0 0,-8 6 25 0 0,0-1 0 0 0,-1 1-1 0 0,1-1 1 0 0,-1 0-1 0 0,0 0 1 0 0,0-1-1 0 0,-1 1 1 0 0,1-1 0 0 0,-1 0-1 0 0,0 0 1 0 0,0 0-1 0 0,-1 0 1 0 0,1 0-1 0 0,-1-1 1 0 0,0 1 0 0 0,-1-1-1 0 0,1 1 1 0 0,-1-1-1 0 0,0 0 1 0 0,-1 0-1 0 0,1 1 1 0 0,-1-1 0 0 0,0 0-1 0 0,-1 0 1 0 0,1 0-1 0 0,-1 1 1 0 0,-2-8-1 0 0,0 4-259 0 0,0 0-1 0 0,0 0 0 0 0,-1 0 0 0 0,0 1 0 0 0,-1-1 0 0 0,0 1 0 0 0,0 0 1 0 0,-1 1-1 0 0,0-1 0 0 0,0 1 0 0 0,-1 1 0 0 0,-9-9 0 0 0,4 8-928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46.664"/>
    </inkml:context>
    <inkml:brush xml:id="br0">
      <inkml:brushProperty name="width" value="0.035" units="cm"/>
      <inkml:brushProperty name="height" value="0.035" units="cm"/>
      <inkml:brushProperty name="color" value="#E71224"/>
    </inkml:brush>
  </inkml:definitions>
  <inkml:trace contextRef="#ctx0" brushRef="#br0">0 1 15443 0 0,'0'0'-405'0'0,"5"-1"-599"0"0,-1 1 1044 0 0,-1 0 0 0 0,1 0-1 0 0,0 1 1 0 0,0-1 0 0 0,0 1 0 0 0,0 0 0 0 0,-1 0 0 0 0,1 0 0 0 0,0 0 0 0 0,-1 1 0 0 0,1-1 0 0 0,-1 1 0 0 0,0 0 0 0 0,1 0 0 0 0,-1 1 0 0 0,0-1 0 0 0,0 0-1 0 0,0 1 1 0 0,-1 0 0 0 0,4 4 0 0 0,7 8 292 0 0,0 2-1 0 0,17 30 1 0 0,-16-23-280 0 0,23 37 71 0 0,-3 1-1 0 0,-3 2 1 0 0,-2 1-1 0 0,33 118 1 0 0,-41-81-42 0 0,-17-78-47 0 0,-1 0 0 0 0,-2 1 1 0 0,0-1-1 0 0,-2 0 0 0 0,-1 1 0 0 0,0-1 1 0 0,-2 0-1 0 0,-1 0 0 0 0,-1 0 1 0 0,-1-1-1 0 0,-1 0 0 0 0,-16 33 0 0 0,18-44-297 0 0,-1 0 1 0 0,-1-1-1 0 0,0 0 0 0 0,0 0 0 0 0,-1-1 0 0 0,0 0 0 0 0,-1-1 0 0 0,0 0 0 0 0,-1 0 0 0 0,0-1 0 0 0,0-1 1 0 0,-1 0-1 0 0,1 0 0 0 0,-18 6 0 0 0,9-5-1089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27.183"/>
    </inkml:context>
    <inkml:brush xml:id="br0">
      <inkml:brushProperty name="width" value="0.1" units="cm"/>
      <inkml:brushProperty name="height" value="0.1" units="cm"/>
      <inkml:brushProperty name="color" value="#00A0D7"/>
    </inkml:brush>
  </inkml:definitions>
  <inkml:trace contextRef="#ctx0" brushRef="#br0">211 46 10586 0 0,'2'-16'-1481'0'0,"-2"14"1528"0"0,1 1 1 0 0,-1-1-1 0 0,0 0 0 0 0,0 1 0 0 0,0-1 1 0 0,0 0-1 0 0,0 1 0 0 0,0-1 1 0 0,0 0-1 0 0,-1-1 0 0 0,1 2 17 0 0,-1 0 0 0 0,1 1 0 0 0,-1-1 0 0 0,1 0 0 0 0,-1 1 0 0 0,0-1 0 0 0,1 1 0 0 0,-1-1 0 0 0,0 1 0 0 0,0-1 0 0 0,1 1 0 0 0,-1-1 0 0 0,0 1 0 0 0,0 0 0 0 0,1 0 0 0 0,-1-1 0 0 0,0 1 0 0 0,0 0 0 0 0,0 0 0 0 0,0 0 0 0 0,0 0 0 0 0,1 0 0 0 0,-1 0 0 0 0,0 0 0 0 0,0 0 0 0 0,-1 0 0 0 0,-4 1-86 0 0,-1 0-1 0 0,1 0 1 0 0,-1 0 0 0 0,1 1-1 0 0,-1 0 1 0 0,1 1-1 0 0,0-1 1 0 0,0 1 0 0 0,0 0-1 0 0,1 1 1 0 0,-1-1-1 0 0,1 1 1 0 0,-1 0 0 0 0,-7 8-1 0 0,-1 3 159 0 0,-1 0 0 0 0,2 1-1 0 0,-16 23 1 0 0,26-35-155 0 0,1 0 0 0 0,-1 0 0 0 0,1 1 0 0 0,0-1 0 0 0,0 0-1 0 0,0 1 1 0 0,0-1 0 0 0,1 1 0 0 0,0 0 0 0 0,0-1 0 0 0,0 1 0 0 0,1 0 0 0 0,0 0 0 0 0,-1 0 0 0 0,2-1 0 0 0,-1 1 0 0 0,0 0 0 0 0,1 0 0 0 0,0 0 0 0 0,0-1 0 0 0,1 1-1 0 0,-1-1 1 0 0,1 1 0 0 0,0-1 0 0 0,0 1 0 0 0,0-1 0 0 0,1 0 0 0 0,0 0 0 0 0,0 0 0 0 0,0 0 0 0 0,0-1 0 0 0,0 1 0 0 0,1-1 0 0 0,-1 0 0 0 0,1 0 0 0 0,0 0 0 0 0,0 0 0 0 0,0-1-1 0 0,0 0 1 0 0,1 1 0 0 0,-1-1 0 0 0,1-1 0 0 0,-1 1 0 0 0,1-1 0 0 0,-1 0 0 0 0,1 0 0 0 0,9 1 0 0 0,5-2-197 0 0,1 0-67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3:47.365"/>
    </inkml:context>
    <inkml:brush xml:id="br0">
      <inkml:brushProperty name="width" value="0.035" units="cm"/>
      <inkml:brushProperty name="height" value="0.035" units="cm"/>
      <inkml:brushProperty name="color" value="#E71224"/>
    </inkml:brush>
  </inkml:definitions>
  <inkml:trace contextRef="#ctx0" brushRef="#br0">1 76 14291 0 0,'0'-2'-135'0'0,"1"1"-1"0"0,-1 0 0 0 0,1 0 1 0 0,-1-1-1 0 0,1 1 1 0 0,0 0-1 0 0,0 0 1 0 0,-1 0-1 0 0,1 0 1 0 0,0 0-1 0 0,0 0 0 0 0,0 0 1 0 0,0 0-1 0 0,0 0 1 0 0,0 0-1 0 0,2 0 1 0 0,-1-1-139 0 0,3-3 135 0 0,1 1-1 0 0,-1 1 0 0 0,1-1 1 0 0,-1 1-1 0 0,1 0 0 0 0,0 0 1 0 0,0 1-1 0 0,0 0 0 0 0,8-2 1 0 0,6-1 602 0 0,31-2 1 0 0,-26 3-363 0 0,-15 2-75 0 0,0 1 0 0 0,0 0 0 0 0,0 0 0 0 0,0 1 0 0 0,17 1 0 0 0,-26 0-14 0 0,-1-1-1 0 0,1 0 1 0 0,-1 0-1 0 0,0 0 1 0 0,1 0-1 0 0,-1 0 0 0 0,1 1 1 0 0,-1-1-1 0 0,0 0 1 0 0,1 0-1 0 0,-1 1 1 0 0,0-1-1 0 0,1 0 1 0 0,-1 0-1 0 0,0 1 1 0 0,1-1-1 0 0,-1 0 1 0 0,0 1-1 0 0,1-1 1 0 0,-1 1-1 0 0,0-1 1 0 0,0 0-1 0 0,0 1 1 0 0,0-1-1 0 0,1 1 1 0 0,-1-1-1 0 0,0 0 1 0 0,0 1-1 0 0,0-1 1 0 0,0 1-1 0 0,0-1 0 0 0,0 1 1 0 0,0-1-1 0 0,0 1 1 0 0,0-1-1 0 0,0 0 1 0 0,0 1-1 0 0,0-1 1 0 0,0 1-1 0 0,-1-1 1 0 0,1 1-1 0 0,0-1 1 0 0,0 0-1 0 0,0 1 1 0 0,-1 0-1 0 0,-12 21 561 0 0,9-17-460 0 0,-16 24 152 0 0,-2-2 0 0 0,-1 0 1 0 0,-48 43-1 0 0,69-69-264 0 0,1 1 0 0 0,-1 0 0 0 0,1 0 0 0 0,0-1 1 0 0,0 1-1 0 0,0 0 0 0 0,0 0 0 0 0,0 0 0 0 0,0 0 1 0 0,0 1-1 0 0,0 3 0 0 0,0-5-13 0 0,1 0-1 0 0,0 0 1 0 0,0 0 0 0 0,0 0 0 0 0,0 0 0 0 0,0 0-1 0 0,0 0 1 0 0,0 0 0 0 0,0 0 0 0 0,0 0 0 0 0,0 0-1 0 0,0 0 1 0 0,1 0 0 0 0,-1 0 0 0 0,0 0 0 0 0,1 0-1 0 0,-1 0 1 0 0,1 0 0 0 0,-1 0 0 0 0,1 0 0 0 0,0 0-1 0 0,-1 0 1 0 0,2 1 0 0 0,16 10-465 0 0,1 0 1 0 0,0-2 0 0 0,22 10-1 0 0,-27-14 471 0 0,67 32-25 0 0,-74-33 82 0 0,0-1 0 0 0,0 1 0 0 0,0 0-1 0 0,-1 0 1 0 0,1 1 0 0 0,-1 0 0 0 0,-1 0 0 0 0,8 9 0 0 0,-12-14 0 0 0,-1 1 1 0 0,1-1-1 0 0,0 0 1 0 0,0 0-1 0 0,-1 1 1 0 0,1-1-1 0 0,-1 0 1 0 0,0 1-1 0 0,1-1 1 0 0,-1 0-1 0 0,0 1 1 0 0,0-1-1 0 0,1 0 1 0 0,-1 1-1 0 0,0-1 1 0 0,-1 1-1 0 0,1-1 1 0 0,0 1 0 0 0,0-1-1 0 0,-1 0 1 0 0,1 1-1 0 0,-1 1 1 0 0,-1 0 45 0 0,1-1 1 0 0,-1 1-1 0 0,0-1 1 0 0,0 1 0 0 0,0-1-1 0 0,0 0 1 0 0,0 0-1 0 0,-1 0 1 0 0,1 0-1 0 0,-3 2 1 0 0,-7 3 207 0 0,-1 0-1 0 0,1-1 1 0 0,-21 6 0 0 0,33-11-301 0 0,-33 9-465 0 0,-1-2 1 0 0,1 0-1 0 0,-64 4 1 0 0,58-8-1223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43:56.551"/>
    </inkml:context>
    <inkml:brush xml:id="br0">
      <inkml:brushProperty name="width" value="0.1" units="cm"/>
      <inkml:brushProperty name="height" value="0.1" units="cm"/>
      <inkml:brushProperty name="color" value="#00A0D7"/>
    </inkml:brush>
  </inkml:definitions>
  <inkml:trace contextRef="#ctx0" brushRef="#br0">1 1 24575,'0'0'0,"0"0"0,0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4:38.081"/>
    </inkml:context>
    <inkml:brush xml:id="br0">
      <inkml:brushProperty name="width" value="0.1" units="cm"/>
      <inkml:brushProperty name="height" value="0.1" units="cm"/>
      <inkml:brushProperty name="color" value="#00A0D7"/>
    </inkml:brush>
  </inkml:definitions>
  <inkml:trace contextRef="#ctx0" brushRef="#br0">300 168 4825 0 0,'1'-23'6560'0'0,"-1"-5"-6631"0"0,0 24 597 0 0,1-4 63 0 0,-3-11 1597 0 0,-2-13-1955 0 0,2 24-48 0 0,2 8-154 0 0,0-1 0 0 0,0 1 0 0 0,0-1 0 0 0,0 1 1 0 0,0-1-1 0 0,-1 1 0 0 0,1-1 0 0 0,0 1 0 0 0,0-1 1 0 0,-1 1-1 0 0,1-1 0 0 0,0 1 0 0 0,0-1 0 0 0,-1 1 0 0 0,1 0 1 0 0,-1-1-1 0 0,1 1 0 0 0,0 0 0 0 0,-1-1 0 0 0,1 1 1 0 0,-1 0-1 0 0,1 0 0 0 0,-1-1 0 0 0,1 1 0 0 0,-1 0 1 0 0,1 0-1 0 0,-1-1 0 0 0,-3-1-9 0 0,2 0-7 0 0,0 1 0 0 0,0-1 0 0 0,-1 1 0 0 0,1-1 0 0 0,0 1 0 0 0,-1 0 0 0 0,1 0 0 0 0,-1 0 0 0 0,0 0 0 0 0,1 0 0 0 0,-1 1 0 0 0,0-1 0 0 0,1 1 0 0 0,-1 0 0 0 0,0-1 0 0 0,-3 2 0 0 0,-4 1 20 0 0,0 1-1 0 0,1 0 1 0 0,-1 1-1 0 0,1 0 1 0 0,0 0-1 0 0,0 1 0 0 0,0 1 1 0 0,0-1-1 0 0,1 1 1 0 0,0 1-1 0 0,0 0 1 0 0,-9 10-1 0 0,-1 3 90 0 0,2 0 0 0 0,0 1 0 0 0,-22 39 0 0 0,34-54-120 0 0,2-1 0 0 0,-1 1 0 0 0,0-1 0 0 0,1 1 0 0 0,0 0 0 0 0,1 0 0 0 0,-1 0 0 0 0,1 0-1 0 0,0 0 1 0 0,1 1 0 0 0,-1-1 0 0 0,1 0 0 0 0,0 0 0 0 0,1 0 0 0 0,0 0 0 0 0,0 1 0 0 0,0-1 0 0 0,3 7 0 0 0,-1-6-28 0 0,0 1 0 0 0,1 0 0 0 0,0-1 0 0 0,1 0 0 0 0,0 0 0 0 0,0 0 0 0 0,0-1 0 0 0,1 1 0 0 0,0-1 0 0 0,0-1 0 0 0,1 1 0 0 0,12 8 0 0 0,-4-6-34 0 0,1 1 0 0 0,-1-2 0 0 0,1 0 0 0 0,1-1 0 0 0,-1-1 1 0 0,1 0-1 0 0,0-2 0 0 0,0 1 0 0 0,0-2 0 0 0,0-1 1 0 0,22 0-1 0 0,-17-1 11 0 0,0-1 0 0 0,0-2 0 0 0,0 0 0 0 0,0-1 0 0 0,0-1 0 0 0,-1-1 0 0 0,0-1 0 0 0,27-13 0 0 0,-37 15 13 0 0,-2-1 0 0 0,1 0 0 0 0,-1 0 0 0 0,0-1 0 0 0,0 0 0 0 0,-1 0 0 0 0,0-1 0 0 0,0 0 1 0 0,13-18-1 0 0,-18 22 83 0 0,-1-1 0 0 0,1 1 0 0 0,-1-1 0 0 0,0 0 0 0 0,0 0 0 0 0,0 0 1 0 0,-1 0-1 0 0,1 0 0 0 0,-1 0 0 0 0,-1-1 0 0 0,1 1 0 0 0,-1 0 0 0 0,0-1 0 0 0,0 1 1 0 0,0 0-1 0 0,-1 0 0 0 0,0-1 0 0 0,0 1 0 0 0,0 0 0 0 0,-1 0 0 0 0,1 0 1 0 0,-1 0-1 0 0,-3-5 0 0 0,-3-5 132 0 0,-2 0 0 0 0,1 1 0 0 0,-2 0-1 0 0,0 0 1 0 0,-1 1 0 0 0,0 1 0 0 0,-21-18 0 0 0,14 16-506 0 0,0 0-1 0 0,-1 1 1 0 0,0 1-1 0 0,-1 1 1 0 0,-24-9-1 0 0,37 18-274 0 0,1-1 0 0 0,-1 1 0 0 0,0 0 0 0 0,-11-1 0 0 0,5 2-288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4:39.193"/>
    </inkml:context>
    <inkml:brush xml:id="br0">
      <inkml:brushProperty name="width" value="0.1" units="cm"/>
      <inkml:brushProperty name="height" value="0.1" units="cm"/>
      <inkml:brushProperty name="color" value="#00A0D7"/>
    </inkml:brush>
  </inkml:definitions>
  <inkml:trace contextRef="#ctx0" brushRef="#br0">2 44 13139 0 0,'-2'-43'5251'0'0,"3"65"-4438"0"0,15 282-1032 0 0,-13-263-2510 0 0,-3-27 1197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4:39.529"/>
    </inkml:context>
    <inkml:brush xml:id="br0">
      <inkml:brushProperty name="width" value="0.1" units="cm"/>
      <inkml:brushProperty name="height" value="0.1" units="cm"/>
      <inkml:brushProperty name="color" value="#00A0D7"/>
    </inkml:brush>
  </inkml:definitions>
  <inkml:trace contextRef="#ctx0" brushRef="#br0">1 108 21565 0 0,'0'0'-114'0'0,"4"-2"-239"0"0,8-4 400 0 0,0 2 0 0 0,1-1 0 0 0,0 2 0 0 0,0-1 0 0 0,20-1 1 0 0,23-7-46 0 0,145-40-2981 0 0,-171 44 941 0 0,4 1-629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4:48.183"/>
    </inkml:context>
    <inkml:brush xml:id="br0">
      <inkml:brushProperty name="width" value="0.1" units="cm"/>
      <inkml:brushProperty name="height" value="0.1" units="cm"/>
      <inkml:brushProperty name="color" value="#00A0D7"/>
    </inkml:brush>
  </inkml:definitions>
  <inkml:trace contextRef="#ctx0" brushRef="#br0">0 0 15707 0 0,'2'2'-112'0'0,"8"5"-73"0"0,0-1-1 0 0,1-1 0 0 0,-1 0 0 0 0,1 0 0 0 0,16 4 0 0 0,-2 0 357 0 0,57 27 97 0 0,134 78 0 0 0,-205-108-823 0 0,0 1-1 0 0,-1 0 0 0 0,0 1 1 0 0,0-1-1 0 0,0 2 1 0 0,-1 0-1 0 0,12 15 0 0 0,-14-14-1032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4:48.581"/>
    </inkml:context>
    <inkml:brush xml:id="br0">
      <inkml:brushProperty name="width" value="0.1" units="cm"/>
      <inkml:brushProperty name="height" value="0.1" units="cm"/>
      <inkml:brushProperty name="color" value="#00A0D7"/>
    </inkml:brush>
  </inkml:definitions>
  <inkml:trace contextRef="#ctx0" brushRef="#br0">433 1 14155 0 0,'-5'0'34'0'0,"0"1"0"0"0,0 0-1 0 0,0 0 1 0 0,0 0 0 0 0,0 1 0 0 0,0 0 0 0 0,0 0-1 0 0,1 0 1 0 0,-1 0 0 0 0,1 1 0 0 0,-1 0 0 0 0,1 0-1 0 0,0 0 1 0 0,-7 7 0 0 0,-5 6 642 0 0,-28 37 1 0 0,31-36-583 0 0,-69 91 553 0 0,-40 50-2348 0 0,62-77-3392 0 0,42-55 2589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4:58.569"/>
    </inkml:context>
    <inkml:brush xml:id="br0">
      <inkml:brushProperty name="width" value="0.1" units="cm"/>
      <inkml:brushProperty name="height" value="0.1" units="cm"/>
      <inkml:brushProperty name="color" value="#00A0D7"/>
    </inkml:brush>
  </inkml:definitions>
  <inkml:trace contextRef="#ctx0" brushRef="#br0">1 1 12107 0 0,'0'0'4438'0'0,"0"5"-6106"0"0,-1 15 1725 0 0,2-1 0 0 0,0 1 0 0 0,1 0 1 0 0,2-1-1 0 0,6 26 0 0 0,4 25-22 0 0,13 95-1999 0 0,-23-134 347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4:58.915"/>
    </inkml:context>
    <inkml:brush xml:id="br0">
      <inkml:brushProperty name="width" value="0.1" units="cm"/>
      <inkml:brushProperty name="height" value="0.1" units="cm"/>
      <inkml:brushProperty name="color" value="#00A0D7"/>
    </inkml:brush>
  </inkml:definitions>
  <inkml:trace contextRef="#ctx0" brushRef="#br0">0 89 21133 0 0,'0'0'-281'0'0,"33"-21"-2463"0"0,-22 18 2592 0 0,4-4-40 0 0,3 2 200 0 0,1-2 64 0 0,4-2-32 0 0,-1 3-40 0 0,3 2-32 0 0,2-6-136 0 0,-1 2-48 0 0,1-1-2049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4:59.273"/>
    </inkml:context>
    <inkml:brush xml:id="br0">
      <inkml:brushProperty name="width" value="0.1" units="cm"/>
      <inkml:brushProperty name="height" value="0.1" units="cm"/>
      <inkml:brushProperty name="color" value="#00A0D7"/>
    </inkml:brush>
  </inkml:definitions>
  <inkml:trace contextRef="#ctx0" brushRef="#br0">275 46 17884 0 0,'-5'-6'50'0'0,"0"1"0"0"0,-1 0 0 0 0,0 0 0 0 0,0 0 0 0 0,0 1 0 0 0,-13-7 1 0 0,17 10 19 0 0,-1 0 0 0 0,0 0 0 0 0,1 1 0 0 0,-1-1 0 0 0,0 1 1 0 0,1 0-1 0 0,-1-1 0 0 0,0 1 0 0 0,1 1 0 0 0,-1-1 0 0 0,0 0 1 0 0,1 0-1 0 0,-1 1 0 0 0,0 0 0 0 0,1-1 0 0 0,-1 1 0 0 0,1 0 0 0 0,-1 0 1 0 0,1 1-1 0 0,-1-1 0 0 0,1 0 0 0 0,-4 4 0 0 0,-6 4-150 0 0,1 1-1 0 0,0 1 0 0 0,1-1 1 0 0,0 2-1 0 0,1-1 0 0 0,0 1 1 0 0,1 1-1 0 0,0-1 1 0 0,-8 20-1 0 0,5-6 105 0 0,1 0-1 0 0,1 1 1 0 0,1 0-1 0 0,-5 30 1 0 0,12-49-8 0 0,0 0-1 0 0,0 0 1 0 0,1 0 0 0 0,0 0-1 0 0,0 0 1 0 0,0 0 0 0 0,2 0-1 0 0,-1 0 1 0 0,1-1 0 0 0,0 1-1 0 0,4 11 1 0 0,-3-14-41 0 0,0 1 0 0 0,0-1-1 0 0,0 1 1 0 0,1-1 0 0 0,0 0 0 0 0,0 0 0 0 0,0-1 0 0 0,0 1-1 0 0,1-1 1 0 0,0 0 0 0 0,0 0 0 0 0,0-1 0 0 0,0 1 0 0 0,1-1 0 0 0,7 3-1 0 0,-1-2-50 0 0,0 0-1 0 0,0 0 0 0 0,1-1 0 0 0,-1-1 0 0 0,1 0 0 0 0,0-1 1 0 0,0 0-1 0 0,0-1 0 0 0,0 0 0 0 0,-1-1 0 0 0,1 0 0 0 0,0-2 1 0 0,0 1-1 0 0,-1-1 0 0 0,16-7 0 0 0,-14 5-24 0 0,0-1 0 0 0,0 0 0 0 0,-1-1 0 0 0,1-1 0 0 0,-2 0 0 0 0,1 0 0 0 0,-1-2 0 0 0,-1 1 0 0 0,1-2 0 0 0,-2 1 0 0 0,1-2 0 0 0,14-20 0 0 0,-21 24 33 0 0,0 1 0 0 0,0 0-1 0 0,-1-1 1 0 0,0 0-1 0 0,-1 0 1 0 0,0 0 0 0 0,0 0-1 0 0,-1 0 1 0 0,0 0-1 0 0,0 0 1 0 0,0-1 0 0 0,-1 1-1 0 0,-2-10 1 0 0,0 3 43 0 0,0 0 0 0 0,-1 0 1 0 0,-1 0-1 0 0,-1 0 0 0 0,0 1 0 0 0,-9-17 1 0 0,5 12-246 0 0,-2 1 1 0 0,-1 1-1 0 0,-22-26 1 0 0,17 22-1339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27.921"/>
    </inkml:context>
    <inkml:brush xml:id="br0">
      <inkml:brushProperty name="width" value="0.1" units="cm"/>
      <inkml:brushProperty name="height" value="0.1" units="cm"/>
      <inkml:brushProperty name="color" value="#00A0D7"/>
    </inkml:brush>
  </inkml:definitions>
  <inkml:trace contextRef="#ctx0" brushRef="#br0">75 600 8026 0 0,'0'0'1311'0'0,"5"-11"658"0"0,23-24-1862 0 0,-2-2 0 0 0,-2-1-1 0 0,-2-1 1 0 0,-1-1 0 0 0,17-46 0 0 0,-30 62-447 0 0,-1 0 1 0 0,-2-1-1 0 0,6-43 1 0 0,-10 52 249 0 0,-1 0-1 0 0,0 0 0 0 0,-1 1 1 0 0,0-1-1 0 0,-1 0 1 0 0,-1 1-1 0 0,-5-17 1 0 0,8 30 58 0 0,-1 0 0 0 0,1 1 0 0 0,-1-1 1 0 0,0 1-1 0 0,1-1 0 0 0,-1 1 0 0 0,0-1 1 0 0,0 1-1 0 0,0-1 0 0 0,0 1 0 0 0,0 0 1 0 0,0-1-1 0 0,-1 1 0 0 0,1 0 0 0 0,0 0 0 0 0,-1 0 1 0 0,1 0-1 0 0,-1 0 0 0 0,1 0 0 0 0,-1 1 1 0 0,1-1-1 0 0,-1 0 0 0 0,-1 0 0 0 0,0 1-13 0 0,0 0-1 0 0,0 0 1 0 0,0 0-1 0 0,0 0 1 0 0,1 0-1 0 0,-1 1 1 0 0,0-1-1 0 0,0 1 1 0 0,0 0-1 0 0,1 0 1 0 0,-1 0-1 0 0,-4 2 1 0 0,-5 3 27 0 0,1 1 1 0 0,0 1-1 0 0,0 0 1 0 0,-17 17-1 0 0,16-13 39 0 0,2 1 1 0 0,-1 0-1 0 0,1 0 0 0 0,1 1 1 0 0,1 0-1 0 0,0 1 0 0 0,1 0 1 0 0,0 0-1 0 0,1 1 0 0 0,-5 22 1 0 0,7-21 11 0 0,0 1 1 0 0,1 1 0 0 0,1-1-1 0 0,1 0 1 0 0,0 0-1 0 0,1 1 1 0 0,2-1 0 0 0,-1 0-1 0 0,7 23 1 0 0,-6-33-2 0 0,0 0 0 0 0,1 0 0 0 0,0-1-1 0 0,0 1 1 0 0,1-1 0 0 0,0 0 0 0 0,0 0 0 0 0,1 0 0 0 0,-1-1 0 0 0,9 9-1 0 0,-9-12-74 0 0,0 1-1 0 0,0 0 0 0 0,0-1 0 0 0,1 0 1 0 0,-1 0-1 0 0,1-1 0 0 0,0 1 0 0 0,0-1 1 0 0,0 0-1 0 0,0 0 0 0 0,0-1 0 0 0,0 1 1 0 0,1-1-1 0 0,-1 0 0 0 0,0-1 0 0 0,9 1 1 0 0,4-1-484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11.389"/>
    </inkml:context>
    <inkml:brush xml:id="br0">
      <inkml:brushProperty name="width" value="0.1" units="cm"/>
      <inkml:brushProperty name="height" value="0.1" units="cm"/>
      <inkml:brushProperty name="color" value="#00A0D7"/>
    </inkml:brush>
  </inkml:definitions>
  <inkml:trace contextRef="#ctx0" brushRef="#br0">0 0 4905 0 0,'2'6'6516'0'0,"0"5"-4609"0"0,7 25-2496 0 0,6 3 681 0 0,-2 1 0 0 0,-2 0 1 0 0,-2 0-1 0 0,7 65 0 0 0,-11-72-140 0 0,-3-27-142 0 0,-1-1 0 0 0,0 1 0 0 0,0-1 0 0 0,0 1 1 0 0,-1 0-1 0 0,0-1 0 0 0,0 1 0 0 0,-1 0 0 0 0,1-1 0 0 0,-3 9 1 0 0,0 6-3321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11.778"/>
    </inkml:context>
    <inkml:brush xml:id="br0">
      <inkml:brushProperty name="width" value="0.1" units="cm"/>
      <inkml:brushProperty name="height" value="0.1" units="cm"/>
      <inkml:brushProperty name="color" value="#00A0D7"/>
    </inkml:brush>
  </inkml:definitions>
  <inkml:trace contextRef="#ctx0" brushRef="#br0">0 66 15107 0 0,'0'0'914'0'0,"5"-1"-415"0"0,14-4-258 0 0,0 1 1 0 0,0 1 0 0 0,28-2 0 0 0,14-1-140 0 0,144-30-2590 0 0,-169 30 2406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25.257"/>
    </inkml:context>
    <inkml:brush xml:id="br0">
      <inkml:brushProperty name="width" value="0.1" units="cm"/>
      <inkml:brushProperty name="height" value="0.1" units="cm"/>
      <inkml:brushProperty name="color" value="#00A0D7"/>
    </inkml:brush>
  </inkml:definitions>
  <inkml:trace contextRef="#ctx0" brushRef="#br0">0 88 4425 0 0,'0'0'5624'0'0,"5"-9"-5875"0"0,-2 5 396 0 0,1 1 0 0 0,0-1 0 0 0,-1 1 0 0 0,1 0 0 0 0,0 0 0 0 0,1 0 0 0 0,-1 1-1 0 0,1-1 1 0 0,-1 1 0 0 0,1 0 0 0 0,0 0 0 0 0,-1 1 0 0 0,1-1 0 0 0,7 0 0 0 0,50-10 477 0 0,77-12 85 0 0,-115 22-886 0 0,1 1 1 0 0,-1 0-1 0 0,45 6 1 0 0,-10 5-3714 0 0,-50-7 3735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25.916"/>
    </inkml:context>
    <inkml:brush xml:id="br0">
      <inkml:brushProperty name="width" value="0.1" units="cm"/>
      <inkml:brushProperty name="height" value="0.1" units="cm"/>
      <inkml:brushProperty name="color" value="#00A0D7"/>
    </inkml:brush>
  </inkml:definitions>
  <inkml:trace contextRef="#ctx0" brushRef="#br0">0 3 5361 0 0,'0'0'2751'0'0,"1"-1"-2498"0"0,-1 1 0 0 0,1 0-1 0 0,0-1 1 0 0,-1 1-1 0 0,1 0 1 0 0,0 0 0 0 0,0 0-1 0 0,-1-1 1 0 0,1 1 0 0 0,0 0-1 0 0,-1 0 1 0 0,1 0-1 0 0,0 0 1 0 0,0 0 0 0 0,-1 0-1 0 0,1 0 1 0 0,0 1-1 0 0,1-1 1 0 0,9 4-122 0 0,0 1 0 0 0,-1 0-1 0 0,1 1 1 0 0,-1 0 0 0 0,14 11 0 0 0,13 8 128 0 0,176 105 227 0 0,-158-97-1668 0 0,-18-14-4800 0 0,-33-16 5129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26.320"/>
    </inkml:context>
    <inkml:brush xml:id="br0">
      <inkml:brushProperty name="width" value="0.1" units="cm"/>
      <inkml:brushProperty name="height" value="0.1" units="cm"/>
      <inkml:brushProperty name="color" value="#00A0D7"/>
    </inkml:brush>
  </inkml:definitions>
  <inkml:trace contextRef="#ctx0" brushRef="#br0">340 1 10010 0 0,'0'0'966'0'0,"-17"2"753"0"0,14-1-1697 0 0,-2 0 48 0 0,1 0 1 0 0,-1 1-1 0 0,1-1 1 0 0,-1 1-1 0 0,1 0 0 0 0,0 0 1 0 0,0 1-1 0 0,0-1 1 0 0,0 1-1 0 0,1 0 1 0 0,-1 0-1 0 0,1 0 0 0 0,-6 6 1 0 0,-5 13 126 0 0,-19 22 0 0 0,-2 1-24 0 0,-33 52-45 0 0,55-78-66 0 0,-24 26 1 0 0,-5 10-1946 0 0,30-30-525 0 0,9-17 1682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26.946"/>
    </inkml:context>
    <inkml:brush xml:id="br0">
      <inkml:brushProperty name="width" value="0.1" units="cm"/>
      <inkml:brushProperty name="height" value="0.1" units="cm"/>
      <inkml:brushProperty name="color" value="#00A0D7"/>
    </inkml:brush>
  </inkml:definitions>
  <inkml:trace contextRef="#ctx0" brushRef="#br0">1 168 11066 0 0,'0'0'-240'0'0,"13"-19"518"0"0,1 2-18 0 0,1 1 1 0 0,1 0-1 0 0,1 1 1 0 0,0 1-1 0 0,24-16 1 0 0,37-11 1546 0 0,-76 48-1703 0 0,-1-3-97 0 0,-1 0 1 0 0,1 0-1 0 0,-1 0 1 0 0,0 1-1 0 0,0-1 1 0 0,0 0-1 0 0,-1 0 1 0 0,0 0-1 0 0,1 0 1 0 0,-1 0-1 0 0,-1 0 1 0 0,-2 7-1 0 0,-12 38 98 0 0,-6 4 4 0 0,22-53-138 0 0,0 1 1 0 0,-1-1-1 0 0,1 1 1 0 0,0 0-1 0 0,0-1 1 0 0,0 1 0 0 0,0-1-1 0 0,0 1 1 0 0,0 0-1 0 0,0-1 1 0 0,0 1 0 0 0,0-1-1 0 0,0 1 1 0 0,0 0-1 0 0,0-1 1 0 0,1 1 0 0 0,-1-1-1 0 0,0 1 1 0 0,0 0-1 0 0,1-1 1 0 0,-1 1-1 0 0,0-1 1 0 0,1 1 0 0 0,-1-1-1 0 0,0 1 1 0 0,1-1-1 0 0,-1 1 1 0 0,1-1 0 0 0,-1 0-1 0 0,1 1 1 0 0,-1-1-1 0 0,1 0 1 0 0,-1 1 0 0 0,1-1-1 0 0,-1 0 1 0 0,1 0-1 0 0,-1 1 1 0 0,1-1-1 0 0,0 0 1 0 0,-1 0 0 0 0,1 0-1 0 0,0 0 1 0 0,25 6-84 0 0,-24-6 104 0 0,19 4-37 0 0,-1 1-1 0 0,28 10 1 0 0,-41-12 69 0 0,0 1-1 0 0,0 0 0 0 0,0-1 1 0 0,-1 2-1 0 0,0-1 1 0 0,0 1-1 0 0,0 0 1 0 0,0 0-1 0 0,5 8 1 0 0,-8-10 17 0 0,-1 1 0 0 0,0-1 0 0 0,0 1 1 0 0,0-1-1 0 0,-1 1 0 0 0,0 0 0 0 0,1 0 1 0 0,-1 0-1 0 0,0 0 0 0 0,-1 0 1 0 0,1 0-1 0 0,-1 0 0 0 0,0 0 0 0 0,0 0 1 0 0,0 0-1 0 0,0 0 0 0 0,-2 6 0 0 0,-1 5 149 0 0,-5 8 105 0 0,-6 1-25 0 0,13-20-263 0 0,-1 0 1 0 0,0 0 0 0 0,0 0 0 0 0,0 0 0 0 0,-1-1-1 0 0,1 1 1 0 0,-1-1 0 0 0,0 0 0 0 0,0 1 0 0 0,0-1-1 0 0,0-1 1 0 0,-1 1 0 0 0,1 0 0 0 0,-1-1 0 0 0,1 0-1 0 0,-7 3 1 0 0,-69 24-6388 0 0,65-24 5383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27.480"/>
    </inkml:context>
    <inkml:brush xml:id="br0">
      <inkml:brushProperty name="width" value="0.1" units="cm"/>
      <inkml:brushProperty name="height" value="0.1" units="cm"/>
      <inkml:brushProperty name="color" value="#00A0D7"/>
    </inkml:brush>
  </inkml:definitions>
  <inkml:trace contextRef="#ctx0" brushRef="#br0">1 47 11410 0 0,'39'-7'609'0'0,"60"-2"-1"0"0,-31 3 519 0 0,371-14 1122 0 0,-307 18-2207 0 0,-108 1-119 0 0,0 0-165 0 0,0 1 0 0 0,0 0 0 0 0,-1 2 0 0 0,28 5 0 0 0,-50-7 78 0 0,0 1 1 0 0,0-1 0 0 0,0 0-1 0 0,0 0 1 0 0,1 1 0 0 0,-1-1-1 0 0,0 0 1 0 0,0 1 0 0 0,0-1-1 0 0,0 1 1 0 0,0-1 0 0 0,0 1-1 0 0,-1 0 1 0 0,1-1 0 0 0,0 1-1 0 0,0 0 1 0 0,0 0 0 0 0,-1 0-1 0 0,1 0 1 0 0,0 0 0 0 0,-1-1-1 0 0,1 1 1 0 0,0 0 0 0 0,-1 0-1 0 0,0 0 1 0 0,1 1-1 0 0,-1-1 1 0 0,1 2 0 0 0,-1 5-1072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28.027"/>
    </inkml:context>
    <inkml:brush xml:id="br0">
      <inkml:brushProperty name="width" value="0.1" units="cm"/>
      <inkml:brushProperty name="height" value="0.1" units="cm"/>
      <inkml:brushProperty name="color" value="#00A0D7"/>
    </inkml:brush>
  </inkml:definitions>
  <inkml:trace contextRef="#ctx0" brushRef="#br0">350 0 12395 0 0,'0'0'1631'0'0,"-11"1"-155"0"0,5 1-1458 0 0,0-1 0 0 0,0 1 0 0 0,0 1 0 0 0,1-1-1 0 0,-1 1 1 0 0,0 0 0 0 0,1 0 0 0 0,0 1 0 0 0,0-1 0 0 0,0 1 0 0 0,-7 7 0 0 0,9-8 9 0 0,-87 82 464 0 0,76-70-470 0 0,0 1 1 0 0,1 0-1 0 0,1 0 0 0 0,-10 19 0 0 0,20-30-63 0 0,-1 1 0 0 0,1 0 0 0 0,-1-1 0 0 0,1 1 0 0 0,1 0 0 0 0,-1 0-1 0 0,1 0 1 0 0,0 0 0 0 0,1 0 0 0 0,0 12 0 0 0,0-15-6 0 0,0-1-1 0 0,0 1 0 0 0,1 0 1 0 0,0-1-1 0 0,-1 1 1 0 0,1-1-1 0 0,0 1 0 0 0,0-1 1 0 0,1 1-1 0 0,-1-1 1 0 0,0 0-1 0 0,1 1 0 0 0,0-1 1 0 0,-1 0-1 0 0,1 0 0 0 0,0 0 1 0 0,0 0-1 0 0,0 0 1 0 0,0-1-1 0 0,0 1 0 0 0,0-1 1 0 0,1 1-1 0 0,-1-1 1 0 0,1 0-1 0 0,-1 0 0 0 0,5 2 1 0 0,4-1-64 0 0,-1 1 1 0 0,1-2-1 0 0,-1 1 0 0 0,1-1 1 0 0,0-1-1 0 0,0 0 1 0 0,-1 0-1 0 0,1-1 1 0 0,0-1-1 0 0,-1 0 0 0 0,19-5 1 0 0,-16 2 97 0 0,-1 1 0 0 0,1-2 0 0 0,-1 0 0 0 0,0 0 0 0 0,0-1 0 0 0,-1 0 0 0 0,0-1 0 0 0,19-18 0 0 0,-28 24 36 0 0,0 0 0 0 0,0 0 0 0 0,0-1 0 0 0,0 1 0 0 0,-1 0 0 0 0,1-1 0 0 0,-1 1 0 0 0,0-1 0 0 0,1 0 0 0 0,-1 1 0 0 0,-1-1 0 0 0,1 0 0 0 0,0 0 0 0 0,-1 1 0 0 0,1-1 0 0 0,-1-3 0 0 0,0 4 15 0 0,0 1 1 0 0,0-1-1 0 0,0 1 1 0 0,-1-1-1 0 0,1 0 1 0 0,-1 1-1 0 0,1-1 1 0 0,-1 1-1 0 0,0-1 1 0 0,1 1-1 0 0,-1 0 1 0 0,0-1-1 0 0,0 1 1 0 0,0 0-1 0 0,0 0 1 0 0,0-1-1 0 0,0 1 0 0 0,-1 0 1 0 0,1 0-1 0 0,0 0 1 0 0,0 0-1 0 0,-1 0 1 0 0,1 1-1 0 0,-1-1 1 0 0,1 0-1 0 0,-1 1 1 0 0,1-1-1 0 0,-1 1 1 0 0,-1-1-1 0 0,-11-2 141 0 0,0 1-1 0 0,1 0 1 0 0,-1 1-1 0 0,0 1 1 0 0,0 0-1 0 0,0 1 0 0 0,0 0 1 0 0,1 1-1 0 0,-1 1 1 0 0,-21 7-1 0 0,-4 3-661 0 0,2 2-1 0 0,-49 25 1 0 0,77-35-933 0 0,-1 1-1 0 0,1 0 1 0 0,-9 8 0 0 0,11-6-1395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30.011"/>
    </inkml:context>
    <inkml:brush xml:id="br0">
      <inkml:brushProperty name="width" value="0.1" units="cm"/>
      <inkml:brushProperty name="height" value="0.1" units="cm"/>
      <inkml:brushProperty name="color" value="#00A0D7"/>
    </inkml:brush>
  </inkml:definitions>
  <inkml:trace contextRef="#ctx0" brushRef="#br0">43 882 3641 0 0,'-43'2'9102'0'0,"46"-3"-8818"0"0,9-2-34 0 0,0 0 1 0 0,0-1-1 0 0,0-1 1 0 0,-1 0-1 0 0,0 0 1 0 0,12-9-1 0 0,67-48 401 0 0,-43 28-368 0 0,246-142 706 0 0,15 21-338 0 0,-306 154-648 0 0,884-385 636 0 0,-825 366-460 0 0,-38 12-343 0 0,-17 7-230 0 0,-118 36-6034 0 0,82-26 6241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30.623"/>
    </inkml:context>
    <inkml:brush xml:id="br0">
      <inkml:brushProperty name="width" value="0.1" units="cm"/>
      <inkml:brushProperty name="height" value="0.1" units="cm"/>
      <inkml:brushProperty name="color" value="#00A0D7"/>
    </inkml:brush>
  </inkml:definitions>
  <inkml:trace contextRef="#ctx0" brushRef="#br0">9 34 9154 0 0,'-1'-1'394'0'0,"0"0"1"0"0,0 0-1 0 0,0-1 1 0 0,0 1-1 0 0,1 0 0 0 0,-1 0 1 0 0,0-1-1 0 0,1 1 1 0 0,-1 0-1 0 0,1-1 0 0 0,-1-1 1 0 0,1 2-283 0 0,1 0 1 0 0,-1 0-1 0 0,0 1 1 0 0,0-1 0 0 0,0 0-1 0 0,1 0 1 0 0,-1 1-1 0 0,1-1 1 0 0,-1 0-1 0 0,0 1 1 0 0,1-1 0 0 0,-1 0-1 0 0,1 1 1 0 0,-1-1-1 0 0,1 1 1 0 0,-1-1-1 0 0,1 1 1 0 0,0-1 0 0 0,-1 1-1 0 0,1 0 1 0 0,0-1-1 0 0,-1 1 1 0 0,1-1-1 0 0,1 1 1 0 0,9-1-62 0 0,17 0-10 0 0,-26 2-24 0 0,1-1 0 0 0,0 1 0 0 0,-1 0 0 0 0,1 0 0 0 0,-1 0 0 0 0,0 1 0 0 0,1-1 0 0 0,-1 1 0 0 0,0-1 0 0 0,0 1 0 0 0,0 0 0 0 0,0-1 0 0 0,3 5 0 0 0,5 3 82 0 0,172 101 743 0 0,-16-11-373 0 0,45 63-44 0 0,-169-124-283 0 0,-1 3 1 0 0,57 72-1 0 0,-55-53 110 0 0,40 74-1 0 0,-77-125-143 0 0,-5-8-12 0 0,0 1 0 0 0,0-1 0 0 0,0 1 0 0 0,0-1 0 0 0,0 1 0 0 0,-1 0 0 0 0,1-1 0 0 0,-1 1 0 0 0,1 0 0 0 0,-1-1 0 0 0,1 1 1 0 0,-1 2-1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3:49.348"/>
    </inkml:context>
    <inkml:brush xml:id="br0">
      <inkml:brushProperty name="width" value="0.1" units="cm"/>
      <inkml:brushProperty name="height" value="0.1" units="cm"/>
      <inkml:brushProperty name="color" value="#00A0D7"/>
    </inkml:brush>
  </inkml:definitions>
  <inkml:trace contextRef="#ctx0" brushRef="#br0">3 12 8202 0 0,'-2'-12'7349'0'0,"21"203"-8134"0"0,-15-96 1417 0 0,-3-54-3749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28.358"/>
    </inkml:context>
    <inkml:brush xml:id="br0">
      <inkml:brushProperty name="width" value="0.1" units="cm"/>
      <inkml:brushProperty name="height" value="0.1" units="cm"/>
      <inkml:brushProperty name="color" value="#00A0D7"/>
    </inkml:brush>
  </inkml:definitions>
  <inkml:trace contextRef="#ctx0" brushRef="#br0">37 101 14499 0 0,'-1'0'-50'0'0,"0"0"-1"0"0,0 1 0 0 0,0-1 1 0 0,0 1-1 0 0,1-1 1 0 0,-1 1-1 0 0,0-1 1 0 0,0 1-1 0 0,0-1 1 0 0,0 1-1 0 0,0 0 1 0 0,1-1-1 0 0,-1 1 1 0 0,0 0-1 0 0,1 0 0 0 0,-1-1 1 0 0,1 1-1 0 0,-1 0 1 0 0,1 0-1 0 0,-1 0 1 0 0,1 0-1 0 0,-1 0 1 0 0,1 0-1 0 0,0 0 1 0 0,-1 1-1 0 0,-7 33-824 0 0,5-23 701 0 0,1-3-55 0 0,0 1-1 0 0,0 0 1 0 0,1-1-1 0 0,1 1 1 0 0,-1 0 0 0 0,1 0-1 0 0,1 0 1 0 0,2 12-1 0 0</inkml:trace>
  <inkml:trace contextRef="#ctx0" brushRef="#br0" timeOffset="1">36 46 4009 0 0,'-2'-45'4561'0'0,"15"55"-5529"0"0,-5-2 516 0 0,-3-1-33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5:32.527"/>
    </inkml:context>
    <inkml:brush xml:id="br0">
      <inkml:brushProperty name="width" value="0.1" units="cm"/>
      <inkml:brushProperty name="height" value="0.1" units="cm"/>
      <inkml:brushProperty name="color" value="#00A0D7"/>
    </inkml:brush>
  </inkml:definitions>
  <inkml:trace contextRef="#ctx0" brushRef="#br0">325 17 3249 0 0,'-5'-16'8972'0'0,"2"16"-8967"0"0,1 0 0 0 0,-1 0 0 0 0,0 1 0 0 0,0-1 0 0 0,1 1 0 0 0,-1-1 1 0 0,0 1-1 0 0,1 0 0 0 0,-1 0 0 0 0,0 1 0 0 0,1-1 0 0 0,0 0 0 0 0,-1 1 0 0 0,1-1 0 0 0,0 1 0 0 0,0 0 0 0 0,0 0 0 0 0,0 0 0 0 0,0 0 0 0 0,0 0 0 0 0,-3 5 0 0 0,-2 2-6 0 0,-54 59 480 0 0,-95 142 1 0 0,150-200-481 0 0,0 1 0 0 0,1 0 0 0 0,0 0 1 0 0,1 0-1 0 0,-4 13 0 0 0,6-18-9 0 0,1 0 0 0 0,0 0 0 0 0,0 1 0 0 0,1-1 0 0 0,-1 0 0 0 0,1 0 0 0 0,1 0 0 0 0,-1 0 0 0 0,1 1 0 0 0,0-1 0 0 0,3 9 0 0 0,-1-7-10 0 0,1 1 0 0 0,0-1 0 0 0,0 0 0 0 0,0 0 0 0 0,1 0-1 0 0,1-1 1 0 0,-1 1 0 0 0,1-1 0 0 0,0-1 0 0 0,1 1 0 0 0,-1-1 0 0 0,1 0-1 0 0,1 0 1 0 0,-1-1 0 0 0,1 0 0 0 0,0-1 0 0 0,0 1 0 0 0,0-1-1 0 0,1-1 1 0 0,-1 0 0 0 0,1 0 0 0 0,0-1 0 0 0,0 0 0 0 0,14 2-1 0 0,-5-3-20 0 0,1 0 0 0 0,-1-1 0 0 0,0-1 0 0 0,0-1 0 0 0,0-1 0 0 0,0 0 0 0 0,-1-1 0 0 0,1-1 0 0 0,30-13 0 0 0,-34 13 26 0 0,1-2 1 0 0,-1 0-1 0 0,0 0 1 0 0,-1-1 0 0 0,0-1-1 0 0,0 0 1 0 0,-1-1-1 0 0,0 0 1 0 0,14-17 0 0 0,-25 26 22 0 0,0 0 1 0 0,0 0-1 0 0,0 0 1 0 0,0-1 0 0 0,0 1-1 0 0,-1 0 1 0 0,1 0-1 0 0,-1 0 1 0 0,1-1-1 0 0,-1 1 1 0 0,1 0 0 0 0,-1-1-1 0 0,0 1 1 0 0,1 0-1 0 0,-1-1 1 0 0,0 1 0 0 0,0 0-1 0 0,0-1 1 0 0,0 1-1 0 0,0 0 1 0 0,-1-3-1 0 0,1 3 9 0 0,-1 0-1 0 0,0-1 0 0 0,0 1 0 0 0,0 0 0 0 0,0 0 1 0 0,1 0-1 0 0,-1 0 0 0 0,-1 0 0 0 0,1 0 0 0 0,0 0 0 0 0,0 1 1 0 0,0-1-1 0 0,0 0 0 0 0,-1 0 0 0 0,1 1 0 0 0,-3-2 1 0 0,-5 0 66 0 0,-1-1 1 0 0,1 1-1 0 0,-1 1 1 0 0,-16-1-1 0 0,6 1 55 0 0,0 2 0 0 0,0 0-1 0 0,0 1 1 0 0,0 1 0 0 0,-25 8 0 0 0,-94 36-893 0 0,95-31-773 0 0,21-10 1101 0 0,5 1 332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19.009"/>
    </inkml:context>
    <inkml:brush xml:id="br0">
      <inkml:brushProperty name="width" value="0.1" units="cm"/>
      <inkml:brushProperty name="height" value="0.1" units="cm"/>
      <inkml:brushProperty name="color" value="#00A0D7"/>
    </inkml:brush>
  </inkml:definitions>
  <inkml:trace contextRef="#ctx0" brushRef="#br0">1 0 13563,'250'334'944,"-162"-229"-328,106 96 0,-150-156-172,-43-44-183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19.400"/>
    </inkml:context>
    <inkml:brush xml:id="br0">
      <inkml:brushProperty name="width" value="0.1" units="cm"/>
      <inkml:brushProperty name="height" value="0.1" units="cm"/>
      <inkml:brushProperty name="color" value="#00A0D7"/>
    </inkml:brush>
  </inkml:definitions>
  <inkml:trace contextRef="#ctx0" brushRef="#br0">684 0 13211,'-17'31'496,"-6"19"8,-9 10 80,-12 21 64,-6 7-40,-11 18-39,0 4-49,-4 2-120,0-2-40,5-10-80,6-6-72,10-21-72,7-5-16,9-20-40,6-8-16,10-15-232,3-8-352</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19.995"/>
    </inkml:context>
    <inkml:brush xml:id="br0">
      <inkml:brushProperty name="width" value="0.1" units="cm"/>
      <inkml:brushProperty name="height" value="0.1" units="cm"/>
      <inkml:brushProperty name="color" value="#00A0D7"/>
    </inkml:brush>
  </inkml:definitions>
  <inkml:trace contextRef="#ctx0" brushRef="#br0">1 148 18308,'0'0'1111,"3"-9"-526,-1 3-582,1 0-1,0 0 1,0 1 0,1-1-1,-1 1 1,1 0-1,0 0 1,1 1-1,-1-1 1,1 1-1,8-7 1,4 0-59,1 1 0,0 1 1,0 0-1,37-11 0,-46 17 40,1 0 1,0 1-1,0 0 0,0 1 0,0 0 1,0 1-1,0 0 0,0 1 0,0 0 0,0 0 1,18 6-1,-22-5-4,-1 1 0,1-1 1,-1 1-1,0 0 0,0 1 1,-1-1-1,1 1 0,-1 0 0,1 1 1,-1-1-1,-1 0 0,1 1 0,0 0 1,-1 0-1,0 0 0,-1 1 1,1-1-1,-1 0 0,3 11 0,0 3-7,0 0 0,-2 0 0,0 1-1,0 32 1,-3-26 75,-1 1 0,-1-1 1,-1 0-1,-1 0 0,-2 0 0,-1 0 1,0-1-1,-19 40 0,19-50 53,0-1-1,-1 0 1,-1-1 0,0 0-1,-1 0 1,0-1 0,-1 0-1,-1-1 1,1 0 0,-2 0-1,1-2 1,-2 0 0,1 0-1,-1-1 1,-22 9 0,31-15-61,0 0 1,0 0 0,0-1 0,0 0-1,-1 0 1,1 0 0,-1-1 0,1 0-1,0 0 1,-1 0 0,1 0 0,-1-1-1,-5-1 1,9 1-83,0 0-1,0 0 1,-1 0 0,1 0-1,0-1 1,0 1 0,1-1-1,-1 1 1,0-1-1,0 1 1,1-1 0,-1 0-1,1 0 1,-1 0 0,1 0-1,0 0 1,0 0-1,0 0 1,0 0 0,0-1-1,0 1 1,1 0 0,-1-1-1,1 1 1,0 0 0,-1-1-1,1 1 1,0-1-1,0 1 1,1-5 0,-1 3-70,1 0-1,-1 0 1,1 0 0,0 0 0,0 0 0,0 0 0,0 1 0,1-1-1,0 0 1,-1 1 0,1-1 0,0 1 0,1-1 0,-1 1 0,1 0 0,4-5-1,-3 5 40,0 1-1,0-1 0,1 0 0,-1 1 1,1 0-1,-1 0 0,1 0 0,0 1 1,0-1-1,0 1 0,8-1 1,2 2 59,-1 0 0,1 0 0,-1 1 0,1 1 0,-1 0 0,0 2 0,0-1 0,16 7 0,19 12 17,-1 1-1,47 32 1,-64-37-380,10 6-1128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0.482"/>
    </inkml:context>
    <inkml:brush xml:id="br0">
      <inkml:brushProperty name="width" value="0.1" units="cm"/>
      <inkml:brushProperty name="height" value="0.1" units="cm"/>
      <inkml:brushProperty name="color" value="#00A0D7"/>
    </inkml:brush>
  </inkml:definitions>
  <inkml:trace contextRef="#ctx0" brushRef="#br0">1 2 14227,'0'0'4233,"1"0"-3737,32 6-80,-7-6-224,5 0-112,10 0-80,2 0 0,5-3-64,3 2-216,-1-2-1240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0.819"/>
    </inkml:context>
    <inkml:brush xml:id="br0">
      <inkml:brushProperty name="width" value="0.1" units="cm"/>
      <inkml:brushProperty name="height" value="0.1" units="cm"/>
      <inkml:brushProperty name="color" value="#00A0D7"/>
    </inkml:brush>
  </inkml:definitions>
  <inkml:trace contextRef="#ctx0" brushRef="#br0">0 19 16940,'16'0'1216,"8"-2"-912,8 2-120,4-1 240,3-1-120,8 1 0,3-2 16,5 1-144,-1-1-224,2-1-1472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1.241"/>
    </inkml:context>
    <inkml:brush xml:id="br0">
      <inkml:brushProperty name="width" value="0.1" units="cm"/>
      <inkml:brushProperty name="height" value="0.1" units="cm"/>
      <inkml:brushProperty name="color" value="#00A0D7"/>
    </inkml:brush>
  </inkml:definitions>
  <inkml:trace contextRef="#ctx0" brushRef="#br0">1 1 18132,'0'0'440,"1"1"-72,30 31-120,-8-10-128,13 11-128,3 2 24,8 9 24,3 3 24,2 4-16,-1 1 0,-2-1 0,-4-1 0,-5-3-32,-3-3 0,-8-4-120,-3-5-328,-8-5-1280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1.586"/>
    </inkml:context>
    <inkml:brush xml:id="br0">
      <inkml:brushProperty name="width" value="0.1" units="cm"/>
      <inkml:brushProperty name="height" value="0.1" units="cm"/>
      <inkml:brushProperty name="color" value="#00A0D7"/>
    </inkml:brush>
  </inkml:definitions>
  <inkml:trace contextRef="#ctx0" brushRef="#br0">468 1 16876,'-20'23'672,"-10"14"-128,-5 4-32,-11 12-96,-4 4-136,-2 6-72,-1 3-32,0-1-72,4-2-56,8-4-296,3-5-528</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1.978"/>
    </inkml:context>
    <inkml:brush xml:id="br0">
      <inkml:brushProperty name="width" value="0.1" units="cm"/>
      <inkml:brushProperty name="height" value="0.1" units="cm"/>
      <inkml:brushProperty name="color" value="#00A0D7"/>
    </inkml:brush>
  </inkml:definitions>
  <inkml:trace contextRef="#ctx0" brushRef="#br0">55 1 13619,'-12'26'1272,"0"6"-1016,3 7-120,0-4 496,2 6-456,1 3-232</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2.449"/>
    </inkml:context>
    <inkml:brush xml:id="br0">
      <inkml:brushProperty name="width" value="0.1" units="cm"/>
      <inkml:brushProperty name="height" value="0.1" units="cm"/>
      <inkml:brushProperty name="color" value="#00A0D7"/>
    </inkml:brush>
  </inkml:definitions>
  <inkml:trace contextRef="#ctx0" brushRef="#br0">11 1 17356,'0'0'256,"-11"20"-96,14 10-112,0 2-48,0 14-112,2 5 64,-2 11 64,1 2 16,-1 1-16,0-3-48,0-9-248,0-5-424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28.844"/>
    </inkml:context>
    <inkml:brush xml:id="br0">
      <inkml:brushProperty name="width" value="0.1" units="cm"/>
      <inkml:brushProperty name="height" value="0.1" units="cm"/>
      <inkml:brushProperty name="color" value="#00A0D7"/>
    </inkml:brush>
  </inkml:definitions>
  <inkml:trace contextRef="#ctx0" brushRef="#br0">1 89 10922 0 0,'0'0'130'0'0,"0"12"1552"0"0,0-12-1663 0 0,0 1-1 0 0,0-1 0 0 0,0 1 0 0 0,0-1 0 0 0,0 0 0 0 0,0 1 0 0 0,0-1 0 0 0,0 1 0 0 0,0-1 0 0 0,1 0 0 0 0,-1 1 0 0 0,0-1 0 0 0,0 1 0 0 0,0-1 0 0 0,0 0 0 0 0,0 1 0 0 0,1-1 0 0 0,-1 0 0 0 0,0 1 0 0 0,0-1 1 0 0,1 0-1 0 0,-1 0 0 0 0,0 1 0 0 0,1-1 0 0 0,-1 0 0 0 0,0 0 0 0 0,1 1 0 0 0,-1-1 0 0 0,0 0 0 0 0,1 0 0 0 0,-1 0 0 0 0,0 0 0 0 0,1 1 0 0 0,7-4-58 0 0,0 1-1 0 0,0-1 1 0 0,-1 0-1 0 0,1-1 1 0 0,6-4-1 0 0,-5 4-17 0 0,-1-1-1 0 0,1 1 0 0 0,0 0 1 0 0,18-4-1 0 0,-23 7 34 0 0,1 0-1 0 0,-1 1 1 0 0,1-1-1 0 0,0 1 1 0 0,-1 0-1 0 0,1 0 1 0 0,-1 1-1 0 0,1-1 1 0 0,-1 1-1 0 0,6 2 1 0 0,-3 0-1 0 0,0 0 0 0 0,0 0 1 0 0,-1 1-1 0 0,0 0 0 0 0,9 7 0 0 0,-10-7 39 0 0,1-1 0 0 0,0 1-1 0 0,-1-1 1 0 0,2 0 0 0 0,-1-1 0 0 0,0 1-1 0 0,0-1 1 0 0,1 0 0 0 0,-1-1-1 0 0,1 0 1 0 0,0 0 0 0 0,-1 0 0 0 0,1-1-1 0 0,0 0 1 0 0,-1 0 0 0 0,1 0-1 0 0,0-1 1 0 0,-1 0 0 0 0,1-1-1 0 0,0 1 1 0 0,-1-1 0 0 0,0-1 0 0 0,1 1-1 0 0,-1-1 1 0 0,0 0 0 0 0,0 0-1 0 0,-1-1 1 0 0,1 0 0 0 0,-1 0 0 0 0,0 0-1 0 0,0 0 1 0 0,0-1 0 0 0,0 0-1 0 0,-1 0 1 0 0,7-11 0 0 0,13-35 940 0 0,-32 53-381 0 0,5-1-500 0 0,0 1-1 0 0,0-1 1 0 0,1 1-1 0 0,-1 0 1 0 0,0 0-1 0 0,1 1 1 0 0,-1-1-1 0 0,1 0 1 0 0,0 1-1 0 0,0 0 1 0 0,0-1-1 0 0,0 1 1 0 0,0 0-1 0 0,0 0 1 0 0,1 0-1 0 0,0 0 1 0 0,-1 0-1 0 0,1 1 1 0 0,0-1-1 0 0,1 0 1 0 0,-1 0-1 0 0,1 1 1 0 0,-1-1-1 0 0,1 1 1 0 0,0-1-1 0 0,0 4 1 0 0,1-2 21 0 0,0-1 0 0 0,0 1-1 0 0,0 0 1 0 0,0 0 0 0 0,1-1 0 0 0,-1 1 0 0 0,1-1 0 0 0,1 1-1 0 0,-1-1 1 0 0,1 0 0 0 0,-1 0 0 0 0,1 0 0 0 0,0 0-1 0 0,1-1 1 0 0,-1 1 0 0 0,0-1 0 0 0,1 0 0 0 0,7 5 0 0 0,3 0-28 0 0,0 0 1 0 0,0-1-1 0 0,1-1 1 0 0,0 0 0 0 0,1-1-1 0 0,25 5 1 0 0,100 8-844 0 0,-78-13 38 0 0,5-2-293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2.808"/>
    </inkml:context>
    <inkml:brush xml:id="br0">
      <inkml:brushProperty name="width" value="0.1" units="cm"/>
      <inkml:brushProperty name="height" value="0.1" units="cm"/>
      <inkml:brushProperty name="color" value="#00A0D7"/>
    </inkml:brush>
  </inkml:definitions>
  <inkml:trace contextRef="#ctx0" brushRef="#br0">0 1 15243,'0'0'1313,"2"0"-1073,38 12 368,-11-6-208,14-4-16,4 1 64,11-1-48,4-2-48,7-5-184,2-2-416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4.289"/>
    </inkml:context>
    <inkml:brush xml:id="br0">
      <inkml:brushProperty name="width" value="0.1" units="cm"/>
      <inkml:brushProperty name="height" value="0.1" units="cm"/>
      <inkml:brushProperty name="color" value="#00A0D7"/>
    </inkml:brush>
  </inkml:definitions>
  <inkml:trace contextRef="#ctx0" brushRef="#br0">0 121 16379,'0'0'2594,"2"5"-2651,79 236 16,-46-143 117,15 48 91,52 140 1387,-91-269-941,-11-17-575,0 1 0,0-1 0,1 0-1,-1 0 1,0 0 0,1 1 0,-1-1 0,0 0 0,0 0 0,1 0 0,-1 0 0,0 0 0,1 0 0,-1 0 0,0 0 0,1 0 0,-1 0 0,0 0 0,1 0 0,-1 0 0,0 0 0,1 0 0,-1 0 0,0 0 0,1 0 0,-1 0 0,1 0 0,1-2 32,0 0 0,-1 0 0,1 0 0,0 0 0,-1 0 0,0 0 0,1 0 0,-1 0 0,1-4 0,2-3 44,0 0 0,-1 0 0,0 0 0,3-19 0,1-5 38,113-326 81,-82 271-355,95-163 1,-114 220 84,-7 10-262,17-22 0,-28 42-206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4.693"/>
    </inkml:context>
    <inkml:brush xml:id="br0">
      <inkml:brushProperty name="width" value="0.1" units="cm"/>
      <inkml:brushProperty name="height" value="0.1" units="cm"/>
      <inkml:brushProperty name="color" value="#00A0D7"/>
    </inkml:brush>
  </inkml:definitions>
  <inkml:trace contextRef="#ctx0" brushRef="#br0">0 0 13291,'0'0'1024,"0"2"-712,0-1-96,8 36 496,-8-17-304,1 11-112,2 3 1,0 6-25,0 2-48,1 1-104,1-1-56,-1-6-1041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5.172"/>
    </inkml:context>
    <inkml:brush xml:id="br0">
      <inkml:brushProperty name="width" value="0.1" units="cm"/>
      <inkml:brushProperty name="height" value="0.1" units="cm"/>
      <inkml:brushProperty name="color" value="#00A0D7"/>
    </inkml:brush>
  </inkml:definitions>
  <inkml:trace contextRef="#ctx0" brushRef="#br0">1 0 19340,'0'0'5057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6.225"/>
    </inkml:context>
    <inkml:brush xml:id="br0">
      <inkml:brushProperty name="width" value="0.1" units="cm"/>
      <inkml:brushProperty name="height" value="0.1" units="cm"/>
      <inkml:brushProperty name="color" value="#00A0D7"/>
    </inkml:brush>
  </inkml:definitions>
  <inkml:trace contextRef="#ctx0" brushRef="#br0">346 130 17484,'-16'16'94,"1"1"1,1 1-1,0 0 0,1 1 1,1 0-1,-10 23 0,-4 3-106,-188 323 963,218-400 261,7-2-1370,2 1 1,28-54-1,-19 43-74,24-53-96,119-236 916,-147 304-306,-17 27-244,4 7-161,8 12-80,-2 0 0,0 1 0,15 35-1,3 5 57,38 49 232,146 177 1,-101-142 27,-101-128-77,-6-8 34,0-1-1,0 1 0,-1 1 1,1-1-1,-2 1 0,1 0 0,-1 0 1,0 0-1,4 13 0,-7-19-31,0-1 0,0 1 0,0 0 0,0 0 1,-1 0-1,1 0 0,0 0 0,0-1 0,-1 1 0,1 0 0,0 0 0,-1 0 0,1-1 0,-1 1 0,1 0 0,-1-1 0,1 1 0,-1 0 0,1-1 0,-1 1 0,0 0 0,1-1 0,-1 1 0,0-1 0,0 0 0,1 1 1,-1-1-1,0 1 0,0-1 0,-1 0 0,-30 7 702,26-6-619,-355 28 1747,196-20-1845,5 3-1030,122-9-93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6.788"/>
    </inkml:context>
    <inkml:brush xml:id="br0">
      <inkml:brushProperty name="width" value="0.1" units="cm"/>
      <inkml:brushProperty name="height" value="0.1" units="cm"/>
      <inkml:brushProperty name="color" value="#00A0D7"/>
    </inkml:brush>
  </inkml:definitions>
  <inkml:trace contextRef="#ctx0" brushRef="#br0">123 1 15083,'10'74'563,"-12"-18"-280,-2 0 1,-16 80-1,-39 106 405,12-53 1613,54-189-1646,9-1-527,1-1-1,-1-1 0,30-10 1,24-4-76,-29 12-541,-1 2 0,80 4 0,-89 0-1294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50:27.200"/>
    </inkml:context>
    <inkml:brush xml:id="br0">
      <inkml:brushProperty name="width" value="0.1" units="cm"/>
      <inkml:brushProperty name="height" value="0.1" units="cm"/>
      <inkml:brushProperty name="color" value="#00A0D7"/>
    </inkml:brush>
  </inkml:definitions>
  <inkml:trace contextRef="#ctx0" brushRef="#br0">0 40 20580,'72'-4'176,"15"-3"32,5-2 41,11 0-41,3-1-264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1.673"/>
    </inkml:context>
    <inkml:brush xml:id="br0">
      <inkml:brushProperty name="width" value="0.1" units="cm"/>
      <inkml:brushProperty name="height" value="0.1" units="cm"/>
      <inkml:brushProperty name="color" value="#00A0D7"/>
    </inkml:brush>
  </inkml:definitions>
  <inkml:trace contextRef="#ctx0" brushRef="#br0">0 5 5681 0 0,'0'0'9762'0'0,"1"0"-9758"0"0,-1 0 0 0 0,0 0 0 0 0,0-1 0 0 0,0 1 0 0 0,0 0 0 0 0,0 0 0 0 0,0 0 0 0 0,0-1 0 0 0,1 1 0 0 0,-1 0 0 0 0,0 0 0 0 0,0 0 0 0 0,0-1 0 0 0,0 1 0 0 0,1 0 0 0 0,-1 0 0 0 0,0 0 0 0 0,0 0 0 0 0,0-1 0 0 0,1 1 0 0 0,-1 0 0 0 0,0 0 0 0 0,0 0 0 0 0,1 0 0 0 0,-1 0 0 0 0,0 0 0 0 0,0 0 0 0 0,1 0 0 0 0,-1 0 0 0 0,0 0 0 0 0,0 0 0 0 0,1 0 0 0 0,-1 0 0 0 0,0 0 0 0 0,0 0 0 0 0,1 0 0 0 0,-1 0 0 0 0,0 0 0 0 0,11 10-86 0 0,0 0 0 0 0,-1 0 0 0 0,0 1 0 0 0,-1 1 0 0 0,0-1 0 0 0,-1 2 0 0 0,7 12 0 0 0,17 25 158 0 0,71 96 130 0 0,-58-80-130 0 0,12 19 20 0 0,102 194 126 0 0,-133-237-196 0 0,15 28 11 0 0,-28-50-41 0 0,-11-17-319 0 0,0 0-1 0 0,0 0 0 0 0,0 1 0 0 0,0-1 0 0 0,0 1 1 0 0,-1-1-1 0 0,2 6 0 0 0,-1-6 124 0 0,3-2-325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2.110"/>
    </inkml:context>
    <inkml:brush xml:id="br0">
      <inkml:brushProperty name="width" value="0.1" units="cm"/>
      <inkml:brushProperty name="height" value="0.1" units="cm"/>
      <inkml:brushProperty name="color" value="#00A0D7"/>
    </inkml:brush>
  </inkml:definitions>
  <inkml:trace contextRef="#ctx0" brushRef="#br0">396 98 1624 0 0,'0'-4'183'0'0,"1"0"0"0"0,-1 0 1 0 0,1 0-1 0 0,0 0 0 0 0,0 0 0 0 0,1 0 0 0 0,-1 0 0 0 0,1 1 0 0 0,0-1 0 0 0,4-6 0 0 0,43-38 11480 0 0,-57 73-9988 0 0,-93 133-569 0 0,38-62-764 0 0,59-90-325 0 0,-230 396 426 0 0,223-381-779 0 0,1-1 0 0 0,2 2 1 0 0,0-1-1 0 0,-5 26 0 0 0,12-46 241 0 0,1-1 1 0 0,0 1-1 0 0,0-1 1 0 0,0 1-1 0 0,0-1 0 0 0,-1 1 1 0 0,1-1-1 0 0,0 1 0 0 0,0-1 1 0 0,0 1-1 0 0,0-1 1 0 0,0 1-1 0 0,0-1 0 0 0,0 1 1 0 0,0-1-1 0 0,1 1 0 0 0,-1-1 1 0 0,0 1-1 0 0,0-1 1 0 0,0 1-1 0 0,0-1 0 0 0,1 1 1 0 0,-1-1-1 0 0,0 1 0 0 0,1-1 1 0 0,-1 0-1 0 0,0 1 1 0 0,0-1-1 0 0,1 1 0 0 0,-1-1 1 0 0,1 0-1 0 0,-1 1 0 0 0,0-1 1 0 0,1 0-1 0 0,-1 0 1 0 0,1 1-1 0 0,-1-1 0 0 0,1 0 1 0 0,-1 0-1 0 0,1 0 0 0 0,0 1 1 0 0,6-4-86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2.918"/>
    </inkml:context>
    <inkml:brush xml:id="br0">
      <inkml:brushProperty name="width" value="0.1" units="cm"/>
      <inkml:brushProperty name="height" value="0.1" units="cm"/>
      <inkml:brushProperty name="color" value="#00A0D7"/>
    </inkml:brush>
  </inkml:definitions>
  <inkml:trace contextRef="#ctx0" brushRef="#br0">59 135 7578 0 0,'0'0'10565'0'0,"4"-11"-10573"0"0,0 2-6 0 0,0 1 1 0 0,1 1 0 0 0,0-1-1 0 0,0 1 1 0 0,0 0 0 0 0,1 0-1 0 0,0 0 1 0 0,1 1 0 0 0,-1 0-1 0 0,15-10 1 0 0,-12 11-36 0 0,-1 0 1 0 0,0 1 0 0 0,1 0-1 0 0,0 0 1 0 0,0 1 0 0 0,0 0-1 0 0,0 1 1 0 0,1 0 0 0 0,18-1-1 0 0,-24 3-34 0 0,1 0-1 0 0,-1 0 0 0 0,1 0 1 0 0,-1 1-1 0 0,0 0 0 0 0,0 0 1 0 0,1 0-1 0 0,-1 0 0 0 0,0 1 1 0 0,0 0-1 0 0,0 0 0 0 0,0 0 1 0 0,-1 0-1 0 0,1 0 1 0 0,0 1-1 0 0,-1 0 0 0 0,0-1 1 0 0,1 1-1 0 0,-1 1 0 0 0,-1-1 1 0 0,1 0-1 0 0,0 1 0 0 0,4 7 1 0 0,0 3 36 0 0,0 0 1 0 0,-1 0 0 0 0,-1 1-1 0 0,0 0 1 0 0,-1 0 0 0 0,-1 0 0 0 0,0 0-1 0 0,-1 1 1 0 0,-1-1 0 0 0,0 1-1 0 0,-1-1 1 0 0,0 1 0 0 0,-2-1-1 0 0,-2 17 1 0 0,-2-6 247 0 0,-1-1-1 0 0,-1 0 1 0 0,-1 0 0 0 0,-1 0-1 0 0,-1-1 1 0 0,-1-1 0 0 0,-23 34 0 0 0,23-39-46 0 0,-1 0 0 0 0,-1-1 1 0 0,0-1-1 0 0,-1 0 1 0 0,-1-1-1 0 0,0 0 1 0 0,-1-2-1 0 0,-24 16 0 0 0,37-27-98 0 0,0 0 0 0 0,0 0-1 0 0,0 0 1 0 0,0-1-1 0 0,0 1 1 0 0,0-1-1 0 0,-1 0 1 0 0,1 0 0 0 0,0-1-1 0 0,0 1 1 0 0,-1-1-1 0 0,1 0 1 0 0,0 0 0 0 0,-9-1-1 0 0,11 0-90 0 0,-1 1 0 0 0,1-1 0 0 0,0 0 0 0 0,-1 0 0 0 0,1 0 0 0 0,0 0 0 0 0,-1-1 0 0 0,1 1 0 0 0,0-1 0 0 0,0 1 0 0 0,0-1 0 0 0,0 0 0 0 0,0 1 0 0 0,1-1 0 0 0,-1 0 0 0 0,1 0 0 0 0,-1 0 0 0 0,1-1 0 0 0,-1 1 0 0 0,1 0 0 0 0,0-1 0 0 0,0 1 0 0 0,0 0-1 0 0,1-1 1 0 0,-2-4 0 0 0,1-2-154 0 0,0 0 0 0 0,0 0-1 0 0,1 0 1 0 0,0 1-1 0 0,1-1 1 0 0,0 0-1 0 0,0 0 1 0 0,1 0-1 0 0,0 1 1 0 0,1-1-1 0 0,-1 1 1 0 0,2-1-1 0 0,7-14 1 0 0,-9 19 178 0 0,0 0 0 0 0,0 1 1 0 0,1-1-1 0 0,0 1 0 0 0,-1-1 0 0 0,1 1 0 0 0,0 0 1 0 0,0 0-1 0 0,1 0 0 0 0,-1 1 0 0 0,0-1 0 0 0,1 1 1 0 0,0 0-1 0 0,0 0 0 0 0,-1 0 0 0 0,1 0 1 0 0,0 1-1 0 0,1-1 0 0 0,-1 1 0 0 0,0 0 0 0 0,0 0 1 0 0,0 1-1 0 0,1-1 0 0 0,-1 1 0 0 0,0 0 0 0 0,1 0 1 0 0,-1 0-1 0 0,0 1 0 0 0,0 0 0 0 0,6 1 0 0 0,9 4 88 0 0,0 1-1 0 0,-1 1 1 0 0,0 0-1 0 0,29 20 1 0 0,61 51 159 0 0,-83-59-203 0 0,-17-14-37 0 0,-4-2-118 0 0,0-1 1 0 0,0 0-1 0 0,0 0 1 0 0,1 0-1 0 0,-1-1 0 0 0,1 1 1 0 0,6 1-1 0 0,4 0-371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45.042"/>
    </inkml:context>
    <inkml:brush xml:id="br0">
      <inkml:brushProperty name="width" value="0.1" units="cm"/>
      <inkml:brushProperty name="height" value="0.1" units="cm"/>
      <inkml:brushProperty name="color" value="#00A0D7"/>
    </inkml:brush>
  </inkml:definitions>
  <inkml:trace contextRef="#ctx0" brushRef="#br0">0 1175 4465 0 0,'0'0'-332'0'0,"18"-8"385"0"0,-10 3-27 0 0,-1-1 1 0 0,1 0-1 0 0,10-10 0 0 0,-7 5-19 0 0,-3 5 11 0 0,14-8 320 0 0,19-9-295 0 0,-34 19-18 0 0,6-4 272 0 0,-2 0-234 0 0,20-16-25 0 0,-24 18-6 0 0,2-2 32 0 0,66-51-15 0 0,-61 47 44 0 0,1 0 159 0 0,0-1 0 0 0,0-1 1 0 0,12-15-1 0 0,-14 14-158 0 0,0 1 0 0 0,29-21 0 0 0,-23 19 6 0 0,21-21 0 0 0,-25 23-62 0 0,0 0-1 0 0,27-18 0 0 0,-3 3 20 0 0,-27 20-23 0 0,-3 2 15 0 0,-1 0 0 0 0,0 0 0 0 0,12-14 0 0 0,-14 15-9 0 0,0 0 0 0 0,0 1-1 0 0,0 0 1 0 0,1 0 0 0 0,-1 0-1 0 0,13-6 1 0 0,19-14 253 0 0,57-57 482 0 0,-92 79-748 0 0,10-11 57 0 0,2 1 0 0 0,14-11 1 0 0,-21 18-57 0 0,-1 0 1 0 0,0 0-1 0 0,0 0 0 0 0,-1 0 1 0 0,0-1-1 0 0,6-9 1 0 0,-10 13-16 0 0,1 0 0 0 0,0 0 0 0 0,-1 1 1 0 0,1-1-1 0 0,0 1 0 0 0,0 0 0 0 0,5-3 1 0 0,-5 3-2 0 0,1 0 1 0 0,-1-1-1 0 0,0 1 1 0 0,1-1-1 0 0,-1 0 0 0 0,4-5 1 0 0,-4 5 0 0 0,-1 0 0 0 0,1 1 1 0 0,0-1-1 0 0,0 0 0 0 0,1 1 0 0 0,2-2 0 0 0,13-11 104 0 0,53-58 760 0 0,-52 58-801 0 0,-18 14-69 0 0,1 0 0 0 0,-1-1 0 0 0,1 1 0 0 0,-1-1-1 0 0,0 0 1 0 0,0 0 0 0 0,0 0 0 0 0,0 0 0 0 0,2-2 0 0 0,-2 0 7 0 0,1 0 0 0 0,0 1 1 0 0,-1 0-1 0 0,2-1 0 0 0,-1 1 0 0 0,0 0 0 0 0,1 0 1 0 0,-1 0-1 0 0,1 1 0 0 0,0 0 0 0 0,5-3 1 0 0,-6 2 22 0 0,1 1 1 0 0,0-1 0 0 0,-1 0 0 0 0,0 1-1 0 0,1-2 1 0 0,3-4 0 0 0,15-13 256 0 0,-19 18-249 0 0,0 1-1 0 0,0-1 0 0 0,0 0 0 0 0,0 0 0 0 0,-1 0 0 0 0,1 0 0 0 0,2-4 0 0 0,-3 3 6 0 0,0 1 0 0 0,0 0 0 0 0,1 0 0 0 0,-1 0 0 0 0,1 0 0 0 0,0 0 0 0 0,5-4 0 0 0,-6 6-29 0 0,-1-1 1 0 0,0 1 0 0 0,1-1 0 0 0,-1 1-1 0 0,0-1 1 0 0,0 1 0 0 0,0-1 0 0 0,0 0-1 0 0,0 0 1 0 0,-1 1 0 0 0,2-3-1 0 0,7-14 141 0 0,6 17-704 0 0,-13 1-27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3.558"/>
    </inkml:context>
    <inkml:brush xml:id="br0">
      <inkml:brushProperty name="width" value="0.1" units="cm"/>
      <inkml:brushProperty name="height" value="0.1" units="cm"/>
      <inkml:brushProperty name="color" value="#00A0D7"/>
    </inkml:brush>
  </inkml:definitions>
  <inkml:trace contextRef="#ctx0" brushRef="#br0">0 37 12003 0 0,'0'0'3404'0'0,"5"0"-3137"0"0,127-16 31 0 0,-125 15-291 0 0,157-12-219 0 0,-55 7-7560 0 0,-91 6 4610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3.917"/>
    </inkml:context>
    <inkml:brush xml:id="br0">
      <inkml:brushProperty name="width" value="0.1" units="cm"/>
      <inkml:brushProperty name="height" value="0.1" units="cm"/>
      <inkml:brushProperty name="color" value="#00A0D7"/>
    </inkml:brush>
  </inkml:definitions>
  <inkml:trace contextRef="#ctx0" brushRef="#br0">0 68 12115 0 0,'34'-2'856'0'0,"1"-1"0"0"0,57-15 0 0 0,-37 7-684 0 0,65-15-1047 0 0,-96 19 434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4.310"/>
    </inkml:context>
    <inkml:brush xml:id="br0">
      <inkml:brushProperty name="width" value="0.1" units="cm"/>
      <inkml:brushProperty name="height" value="0.1" units="cm"/>
      <inkml:brushProperty name="color" value="#00A0D7"/>
    </inkml:brush>
  </inkml:definitions>
  <inkml:trace contextRef="#ctx0" brushRef="#br0">0 0 14083 0 0,'0'0'2414'0'0,"3"4"-2334"0"0,12 12 25 0 0,1 0 0 0 0,0-1 0 0 0,25 16 0 0 0,-19-14-38 0 0,177 140 151 0 0,-182-144-499 0 0,-1 1 0 0 0,0 1 0 0 0,-1 0 0 0 0,-1 1 0 0 0,-1 1 0 0 0,0 0 0 0 0,10 20 0 0 0,-3-8-2605 0 0,-11-19 956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4.703"/>
    </inkml:context>
    <inkml:brush xml:id="br0">
      <inkml:brushProperty name="width" value="0.1" units="cm"/>
      <inkml:brushProperty name="height" value="0.1" units="cm"/>
      <inkml:brushProperty name="color" value="#00A0D7"/>
    </inkml:brush>
  </inkml:definitions>
  <inkml:trace contextRef="#ctx0" brushRef="#br0">470 0 14187 0 0,'0'0'1124'0'0,"-1"3"-840"0"0,-8 14 191 0 0,-1 0-1 0 0,0 0 1 0 0,-23 25-1 0 0,15-18-281 0 0,-88 136 420 0 0,46-78-494 0 0,-27 35-94 0 0,11-11-994 0 0,33-31-3373 0 0,33-57 3958 0 0,3-2-625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5.108"/>
    </inkml:context>
    <inkml:brush xml:id="br0">
      <inkml:brushProperty name="width" value="0.1" units="cm"/>
      <inkml:brushProperty name="height" value="0.1" units="cm"/>
      <inkml:brushProperty name="color" value="#00A0D7"/>
    </inkml:brush>
  </inkml:definitions>
  <inkml:trace contextRef="#ctx0" brushRef="#br0">35 0 7450 0 0,'0'0'6516'0'0,"0"5"-5950"0"0,1 16-114 0 0,-1 1-1 0 0,0 0 1 0 0,-2-1 0 0 0,-7 37-1 0 0,-4 36-192 0 0,1 60-1730 0 0,13-123 1192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5.500"/>
    </inkml:context>
    <inkml:brush xml:id="br0">
      <inkml:brushProperty name="width" value="0.1" units="cm"/>
      <inkml:brushProperty name="height" value="0.1" units="cm"/>
      <inkml:brushProperty name="color" value="#00A0D7"/>
    </inkml:brush>
  </inkml:definitions>
  <inkml:trace contextRef="#ctx0" brushRef="#br0">40 17 12539 0 0,'-1'-1'175'0'0,"-10"-14"4447"0"0,9 28-2170 0 0,3 4-3219 0 0,-1 31 829 0 0,-5 163 295 0 0,-4-114-332 0 0,-3 49 213 0 0,11-119-611 0 0,2 1-1 0 0,1-1 1 0 0,6 35-1 0 0,-4-46-2208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5.861"/>
    </inkml:context>
    <inkml:brush xml:id="br0">
      <inkml:brushProperty name="width" value="0.1" units="cm"/>
      <inkml:brushProperty name="height" value="0.1" units="cm"/>
      <inkml:brushProperty name="color" value="#00A0D7"/>
    </inkml:brush>
  </inkml:definitions>
  <inkml:trace contextRef="#ctx0" brushRef="#br0">0 85 13851 0 0,'0'0'3333'0'0,"2"0"-3177"0"0,48-3 142 0 0,0-2 0 0 0,65-16 0 0 0,-48 9-515 0 0,103-22-4374 0 0,-127 24 3688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6.281"/>
    </inkml:context>
    <inkml:brush xml:id="br0">
      <inkml:brushProperty name="width" value="0.1" units="cm"/>
      <inkml:brushProperty name="height" value="0.1" units="cm"/>
      <inkml:brushProperty name="color" value="#00A0D7"/>
    </inkml:brush>
  </inkml:definitions>
  <inkml:trace contextRef="#ctx0" brushRef="#br0">12 222 10778 0 0,'-12'-37'8778'0'0,"14"41"-8938"0"0,30 53 259 0 0,-4 0-1 0 0,39 109 1 0 0,-43-102-36 0 0,59 171 148 0 0,-65-179-170 0 0,-7-22-10 0 0,14 32-1 0 0,-10-26 4 0 0,-12-30 9 0 0,1 1-1 0 0,0-1 1 0 0,1 0 0 0 0,0 0-1 0 0,10 14 1 0 0,-15-24 0 0 0,1 0 1 0 0,-1 0 0 0 0,0 1 0 0 0,0-1-1 0 0,1 0 1 0 0,-1 0 0 0 0,0 0 0 0 0,1 0-1 0 0,-1 0 1 0 0,0 0 0 0 0,1 0 0 0 0,-1 0-1 0 0,0 0 1 0 0,1 0 0 0 0,-1 0 0 0 0,0 0-1 0 0,0 0 1 0 0,1-1 0 0 0,-1 1-1 0 0,0 0 1 0 0,1 0 0 0 0,-1 0 0 0 0,0 0-1 0 0,0 0 1 0 0,1-1 0 0 0,-1 1 0 0 0,0 0-1 0 0,0 0 1 0 0,1-1 0 0 0,-1 1 0 0 0,0 0-1 0 0,0 0 1 0 0,0-1 0 0 0,1 1 0 0 0,-1-1-1 0 0,7-8 27 0 0,-3 2 93 0 0,0-1 0 0 0,-1 1-1 0 0,0 0 1 0 0,3-12 0 0 0,-1 3-65 0 0,38-132 189 0 0,-13 37-275 0 0,88-219-19 0 0,-84 253-181 0 0,4 0 1 0 0,52-78-1 0 0,-85 147-20 0 0,1 1-1 0 0,-1 0 0 0 0,1 1 0 0 0,11-11 0 0 0,-13 14-332 0 0,-1 1 1 0 0,1-1-1 0 0,0 1 1 0 0,0 0 0 0 0,0 0-1 0 0,5-3 1 0 0,-8 5 401 0 0,-1 0-1 0 0,1 0 1 0 0,-1 0 0 0 0,1 0 0 0 0,-1 0-1 0 0,1 0 1 0 0,-1 0 0 0 0,1 0 0 0 0,-1 0-1 0 0,1 1 1 0 0,-1-1 0 0 0,1 0 0 0 0,-1 0 0 0 0,1 0-1 0 0,-1 0 1 0 0,1 1 0 0 0,-1-1 0 0 0,1 0-1 0 0,-1 1 1 0 0,0-1 0 0 0,1 0 0 0 0,-1 1 0 0 0,1-1-1 0 0,-1 0 1 0 0,0 1 0 0 0,1-1 0 0 0,-1 1-1 0 0,0-1 1 0 0,1 1 0 0 0,-1 3-1065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6.669"/>
    </inkml:context>
    <inkml:brush xml:id="br0">
      <inkml:brushProperty name="width" value="0.1" units="cm"/>
      <inkml:brushProperty name="height" value="0.1" units="cm"/>
      <inkml:brushProperty name="color" value="#00A0D7"/>
    </inkml:brush>
  </inkml:definitions>
  <inkml:trace contextRef="#ctx0" brushRef="#br0">22 0 13211 0 0,'0'0'821'0'0,"-1"7"245"0"0,-12 154 1002 0 0,9-138-2850 0 0,2 0-1 0 0,1 0 1 0 0,3 47-1 0 0,-1-60-594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6.998"/>
    </inkml:context>
    <inkml:brush xml:id="br0">
      <inkml:brushProperty name="width" value="0.1" units="cm"/>
      <inkml:brushProperty name="height" value="0.1" units="cm"/>
      <inkml:brushProperty name="color" value="#00A0D7"/>
    </inkml:brush>
  </inkml:definitions>
  <inkml:trace contextRef="#ctx0" brushRef="#br0">1 1 16323 0 0,'0'0'3881'0'0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6:11.123"/>
    </inkml:context>
    <inkml:brush xml:id="br0">
      <inkml:brushProperty name="width" value="0.1" units="cm"/>
      <inkml:brushProperty name="height" value="0.1" units="cm"/>
      <inkml:brushProperty name="color" value="#00A0D7"/>
    </inkml:brush>
  </inkml:definitions>
  <inkml:trace contextRef="#ctx0" brushRef="#br0">1 874 416 0 0,'0'0'4473'0'0,"19"-22"-3849"0"0,-13 15-518 0 0,42-36 326 0 0,-27 24-180 0 0,-2 0 0 0 0,19-23 0 0 0,-27 29-274 0 0,-4 6 32 0 0,18-14 590 0 0,-19 18-498 0 0,0-1-1 0 0,-1 0 1 0 0,1 0 0 0 0,-1 0 0 0 0,7-7-1 0 0,11-10 97 0 0,18-10-102 0 0,24-20 743 0 0,-22 17-715 0 0,-19 18-80 0 0,116-100 92 0 0,-133 110-112 0 0,18-13 112 0 0,28-30-56 0 0,-46 42-33 0 0,-4 4-20 0 0,-1 1-1 0 0,1-1 1 0 0,-1 1 0 0 0,1 0 0 0 0,0 0 0 0 0,-1 0-1 0 0,1 1 1 0 0,0-1 0 0 0,4-1 0 0 0,-1 0-13 0 0,-1 0 1 0 0,0 0 0 0 0,1 0 0 0 0,-1-1-1 0 0,5-5 1 0 0,0 1-2 0 0,-2 3 18 0 0,17-10 250 0 0,24-9-162 0 0,-41 20-71 0 0,-4 3-6 0 0,0-1 0 0 0,0 1-1 0 0,0-1 1 0 0,0 0 0 0 0,-1 0 0 0 0,1 0 0 0 0,4-5-1 0 0,10-3 42 0 0,55-32 79 0 0,-41 22-156 0 0,-12 12 68 0 0,-10 1-45 0 0,-5 3-5 0 0,1-1 1 0 0,0 1-1 0 0,0 0 0 0 0,0 1 1 0 0,0 0-1 0 0,9-4 0 0 0,20-11-9 0 0,-30 15-26 0 0,0 1-1 0 0,0 0 0 0 0,1 0 0 0 0,-1 1 0 0 0,0 0 0 0 0,10-2 0 0 0,12-3-127 0 0,38-3 88 0 0,-41 6 60 0 0,9 1-2 0 0,-2-5-3 0 0,-23 5 8 0 0,9 1 118 0 0,-2 2-104 0 0,16 0-14 0 0,-24 0-1 0 0,39-2 74 0 0,7 1-70 0 0,-22 4 136 0 0,40 11 0 0 0,-60-13-172 0 0,21 2 230 0 0,-29-4-179 0 0,-1 0 0 0 0,0 0 1 0 0,0 1-1 0 0,1-1 1 0 0,-1 0-1 0 0,0 1 0 0 0,0 0 1 0 0,1 0-1 0 0,3 1 0 0 0,33 15 141 0 0,-31-13-155 0 0,-7-3-13 0 0,0 0 0 0 0,0-1 0 0 0,1 1-1 0 0,-1 0 1 0 0,0-1 0 0 0,0 0 0 0 0,1 1-1 0 0,-1-1 1 0 0,0 0 0 0 0,1 1-1 0 0,-1-1 1 0 0,1 0 0 0 0,1 0 0 0 0,1 1 11 0 0,-1 0 1 0 0,0 0-1 0 0,0 0 0 0 0,0 0 1 0 0,0 0-1 0 0,0 1 1 0 0,-1 0-1 0 0,1-1 1 0 0,0 1-1 0 0,2 3 0 0 0,13 7 172 0 0,-3-3 77 0 0,-12-7-226 0 0,-1-1 0 0 0,1 1 0 0 0,0 0 0 0 0,0-1 0 0 0,0 0 1 0 0,0 1-1 0 0,3 0 0 0 0,1 1 36 0 0,0 0 1 0 0,0 0-1 0 0,-1 1 1 0 0,7 5-1 0 0,-8-5-32 0 0,35 18 847 0 0,-13-16-1120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7.719"/>
    </inkml:context>
    <inkml:brush xml:id="br0">
      <inkml:brushProperty name="width" value="0.1" units="cm"/>
      <inkml:brushProperty name="height" value="0.1" units="cm"/>
      <inkml:brushProperty name="color" value="#00A0D7"/>
    </inkml:brush>
  </inkml:definitions>
  <inkml:trace contextRef="#ctx0" brushRef="#br0">227 93 9050 0 0,'1'0'232'0'0,"0"-1"-1"0"0,0 1 1 0 0,1-1 0 0 0,-1 1 0 0 0,0 0-1 0 0,0 0 1 0 0,0 0 0 0 0,1 0 0 0 0,-1 0-1 0 0,0 0 1 0 0,0 0 0 0 0,0 0 0 0 0,1 0-1 0 0,-1 0 1 0 0,0 1 0 0 0,0-1 0 0 0,0 0-1 0 0,0 1 1 0 0,1-1 0 0 0,-1 1-1 0 0,0 0 1 0 0,1 0 0 0 0,-1 1-95 0 0,0 0 0 0 0,0 0 0 0 0,0 0 0 0 0,-1 0 0 0 0,1 0-1 0 0,-1 0 1 0 0,1 0 0 0 0,-1 0 0 0 0,0 0 0 0 0,0 0 0 0 0,0 0 0 0 0,0 0 0 0 0,-1 5 0 0 0,0 5 1 0 0,-1 1 1 0 0,0-1-1 0 0,-1 1 1 0 0,0-1-1 0 0,-1 0 1 0 0,-1 0-1 0 0,-8 16 1 0 0,-51 76 438 0 0,33-55-418 0 0,21-34-118 0 0,-111 167 454 0 0,121-181-291 0 0,0-4-257 0 0,0 1 18 0 0,0-1-1 0 0,1 1 0 0 0,-1-1 0 0 0,1 1 1 0 0,0-1-1 0 0,0 1 0 0 0,1-3 1 0 0,64-132-870 0 0,110-201 836 0 0,-155 298 151 0 0,-17 28 68 0 0,2 0 1 0 0,10-16 0 0 0,-16 28-151 0 0,0 0 0 0 0,1 0 0 0 0,-1 0 0 0 0,0 0 0 0 0,0 0 0 0 0,0-1 0 0 0,0 1 0 0 0,0 0 0 0 0,0 0 0 0 0,0 0 0 0 0,1 0 0 0 0,-1 0 0 0 0,0 0 0 0 0,0 0 0 0 0,0 0 0 0 0,0 0 0 0 0,0 0 0 0 0,1 0 0 0 0,-1 0 1 0 0,0 0-1 0 0,0 0 0 0 0,0 0 0 0 0,0 0 0 0 0,1 0 0 0 0,-1 0 0 0 0,0 0 0 0 0,0 0 0 0 0,0 0 0 0 0,0 0 0 0 0,0 0 0 0 0,1 0 0 0 0,-1 0 0 0 0,0 0 0 0 0,0 0 0 0 0,0 0 0 0 0,0 0 0 0 0,0 1 0 0 0,1-1 0 0 0,-1 0 0 0 0,0 0 1 0 0,0 0-1 0 0,7 9-43 0 0,3 13-113 0 0,17 55 173 0 0,4-2 0 0 0,3 0 0 0 0,3-3 0 0 0,75 112 0 0 0,3-1 464 0 0,-115-183-438 0 0,0 0 1 0 0,0 1-1 0 0,0-1 1 0 0,0 0-1 0 0,-1 0 0 0 0,1 0 1 0 0,0 0-1 0 0,0 0 1 0 0,0 1-1 0 0,0-1 0 0 0,0 0 1 0 0,0 0-1 0 0,0 0 1 0 0,0 0-1 0 0,-1 0 0 0 0,1 0 1 0 0,0 0-1 0 0,0 1 0 0 0,0-1 1 0 0,0 0-1 0 0,0 0 1 0 0,-1 0-1 0 0,1 0 0 0 0,0 0 1 0 0,0 0-1 0 0,0 0 1 0 0,0 0-1 0 0,0 0 0 0 0,-1 0 1 0 0,1 0-1 0 0,0 0 1 0 0,0 0-1 0 0,0 0 0 0 0,0 0 1 0 0,-1 0-1 0 0,1 0 1 0 0,0 0-1 0 0,0 0 0 0 0,0 0 1 0 0,0 0-1 0 0,0 0 1 0 0,-1 0-1 0 0,1 0 0 0 0,0-1 1 0 0,0 1-1 0 0,0 0 1 0 0,0 0-1 0 0,0 0 0 0 0,0 0 1 0 0,-1 0-1 0 0,1 0 1 0 0,0 0-1 0 0,0-1 0 0 0,-21-5 967 0 0,-22-10-289 0 0,-23-10-623 0 0,-1 3-1 0 0,-77-16 0 0 0,117 33-310 0 0,0 2 0 0 0,-42-1 0 0 0,55 5 34 0 0,0 0 0 0 0,0 1 0 0 0,0 1 0 0 0,0 0 0 0 0,0 1 0 0 0,-24 8 0 0 0,35-10-11 0 0,0 1 1 0 0,0 0-1 0 0,0-1 0 0 0,0 1 1 0 0,0 0-1 0 0,1 1 1 0 0,-1-1-1 0 0,-2 3 0 0 0,4-4 65 0 0,1-1 0 0 0,-1 1 0 0 0,1 0 0 0 0,-1-1 0 0 0,0 1 0 0 0,1 0 0 0 0,0 0-1 0 0,-1 0 1 0 0,1-1 0 0 0,-1 1 0 0 0,1 0 0 0 0,0 0 0 0 0,0 0 0 0 0,-1 0 0 0 0,1-1-1 0 0,0 1 1 0 0,0 0 0 0 0,0 0 0 0 0,0 0 0 0 0,0 0 0 0 0,0 0 0 0 0,0 0 0 0 0,0 0 0 0 0,0-1-1 0 0,1 1 1 0 0,-1 0 0 0 0,0 0 0 0 0,1 0 0 0 0,-1 0 0 0 0,0-1 0 0 0,1 1 0 0 0,-1 0-1 0 0,1 0 1 0 0,-1-1 0 0 0,2 2 0 0 0,6 5-807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8.219"/>
    </inkml:context>
    <inkml:brush xml:id="br0">
      <inkml:brushProperty name="width" value="0.1" units="cm"/>
      <inkml:brushProperty name="height" value="0.1" units="cm"/>
      <inkml:brushProperty name="color" value="#00A0D7"/>
    </inkml:brush>
  </inkml:definitions>
  <inkml:trace contextRef="#ctx0" brushRef="#br0">87 1 13699 0 0,'0'0'5045'0'0,"-3"3"-4937"0"0,1 1-109 0 0,0 0-1 0 0,0 1 1 0 0,0-1 0 0 0,1 0 0 0 0,0 1-1 0 0,0-1 1 0 0,0 1 0 0 0,0 5-1 0 0,-1 46 74 0 0,0-8 21 0 0,-1-10-21 0 0,-39 265 231 0 0,22-203-125 0 0,20-99-166 0 0,-1 0 1 0 0,1 0 0 0 0,0 1 0 0 0,0-1 0 0 0,-1 0 0 0 0,1 0 0 0 0,0 1 0 0 0,0-1 0 0 0,0 0 0 0 0,1 1 0 0 0,-1-1 0 0 0,0 0-1 0 0,0 0 1 0 0,1 0 0 0 0,-1 1 0 0 0,1-1 0 0 0,-1 0 0 0 0,1 0 0 0 0,-1 0 0 0 0,1 0 0 0 0,0 0 0 0 0,-1 0 0 0 0,3 2 0 0 0,-2-2 5 0 0,1 0 1 0 0,-1-1 0 0 0,1 1-1 0 0,-1 0 1 0 0,1-1-1 0 0,0 1 1 0 0,-1-1 0 0 0,1 0-1 0 0,0 1 1 0 0,-1-1 0 0 0,1 0-1 0 0,0 0 1 0 0,0 0 0 0 0,-1 0-1 0 0,3-1 1 0 0,7-1 36 0 0,0 0 0 0 0,0-1 0 0 0,22-9 0 0 0,-31 11-67 0 0,105-33 223 0 0,-73 25-1522 0 0,61-24 0 0 0,-93 32 998 0 0,0 0 0 0 0,-1 0 0 0 0,1 0 0 0 0,0-1 0 0 0,-1 1 0 0 0,1 0 0 0 0,-1-1 0 0 0,1 1 0 0 0,-1-1 0 0 0,2-2 0 0 0,2-1 116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8.624"/>
    </inkml:context>
    <inkml:brush xml:id="br0">
      <inkml:brushProperty name="width" value="0.1" units="cm"/>
      <inkml:brushProperty name="height" value="0.1" units="cm"/>
      <inkml:brushProperty name="color" value="#00A0D7"/>
    </inkml:brush>
  </inkml:definitions>
  <inkml:trace contextRef="#ctx0" brushRef="#br0">1 101 15763 0 0,'0'0'1754'0'0,"4"-4"-632"0"0,2 0-1021 0 0,1 0 0 0 0,-1 1 0 0 0,1-1 0 0 0,-1 1 0 0 0,1 0 0 0 0,9-2 1 0 0,51-12 396 0 0,-43 12-369 0 0,156-30-211 0 0,-60 23-3057 0 0,-92 10 1741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8.998"/>
    </inkml:context>
    <inkml:brush xml:id="br0">
      <inkml:brushProperty name="width" value="0.1" units="cm"/>
      <inkml:brushProperty name="height" value="0.1" units="cm"/>
      <inkml:brushProperty name="color" value="#00A0D7"/>
    </inkml:brush>
  </inkml:definitions>
  <inkml:trace contextRef="#ctx0" brushRef="#br0">48 0 8754 0 0,'0'0'8778'0'0,"0"2"-8645"0"0,-1 10-15 0 0,1 0-1 0 0,1 0 1 0 0,3 17-1 0 0,1 19 59 0 0,-5 21-129 0 0,-4-1 0 0 0,-2 1 1 0 0,-31 131-1 0 0,34-188-360 0 0,-2 5-471 0 0,4-7-2739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9.375"/>
    </inkml:context>
    <inkml:brush xml:id="br0">
      <inkml:brushProperty name="width" value="0.1" units="cm"/>
      <inkml:brushProperty name="height" value="0.1" units="cm"/>
      <inkml:brushProperty name="color" value="#00A0D7"/>
    </inkml:brush>
  </inkml:definitions>
  <inkml:trace contextRef="#ctx0" brushRef="#br0">1 95 12107 0 0,'71'-3'7675'0'0,"-22"-1"-7674"0"0,64-15 0 0 0,-42 4-59 0 0,173-32-7245 0 0,-193 41 4506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39.765"/>
    </inkml:context>
    <inkml:brush xml:id="br0">
      <inkml:brushProperty name="width" value="0.1" units="cm"/>
      <inkml:brushProperty name="height" value="0.1" units="cm"/>
      <inkml:brushProperty name="color" value="#00A0D7"/>
    </inkml:brush>
  </inkml:definitions>
  <inkml:trace contextRef="#ctx0" brushRef="#br0">81 1 12099 0 0,'0'0'4790'0'0,"-1"1"-4698"0"0,-2 4-67 0 0,1 0-1 0 0,0-1 1 0 0,0 1 0 0 0,1 0-1 0 0,-1 0 1 0 0,1 0 0 0 0,0 0-1 0 0,0 0 1 0 0,1 0-1 0 0,0 0 1 0 0,0 9 0 0 0,-2 11 38 0 0,-14 102 136 0 0,-11 97-340 0 0,8-66-4177 0 0,19-136 3521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40.129"/>
    </inkml:context>
    <inkml:brush xml:id="br0">
      <inkml:brushProperty name="width" value="0.1" units="cm"/>
      <inkml:brushProperty name="height" value="0.1" units="cm"/>
      <inkml:brushProperty name="color" value="#00A0D7"/>
    </inkml:brush>
  </inkml:definitions>
  <inkml:trace contextRef="#ctx0" brushRef="#br0">0 68 14523 0 0,'0'0'4392'0'0,"7"0"-3387"0"0,335-31 392 0 0,-176 10-1155 0 0,-129 17-405 0 0,90-7 306 0 0,-42 12-2971 0 0,-83-1 2393 0 0,1 0 1 0 0,-1 1-1 0 0,1-1 1 0 0,0 1 0 0 0,-1-1-1 0 0,1 1 1 0 0,4 2-1 0 0,1 2-1845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40.597"/>
    </inkml:context>
    <inkml:brush xml:id="br0">
      <inkml:brushProperty name="width" value="0.1" units="cm"/>
      <inkml:brushProperty name="height" value="0.1" units="cm"/>
      <inkml:brushProperty name="color" value="#00A0D7"/>
    </inkml:brush>
  </inkml:definitions>
  <inkml:trace contextRef="#ctx0" brushRef="#br0">57 61 14051 0 0,'7'-3'5662'0'0,"33"-14"-5612"0"0,0 6 49 0 0,0 1 0 0 0,1 2 0 0 0,1 2 0 0 0,-1 2-1 0 0,81 2 1 0 0,-115 3-89 0 0,0-1 0 0 0,0 1 0 0 0,0 0 0 0 0,0 1 0 0 0,0 0 0 0 0,0 0 0 0 0,8 4 0 0 0,-14-5-12 0 0,1 0 0 0 0,0-1 0 0 0,-1 1 0 0 0,0 0 0 0 0,1 0 1 0 0,-1 0-1 0 0,0 1 0 0 0,1-1 0 0 0,-1 0 0 0 0,0 0 0 0 0,0 1 0 0 0,0-1 0 0 0,0 0 0 0 0,0 1 0 0 0,-1-1 0 0 0,1 1 0 0 0,0 0 0 0 0,-1-1 0 0 0,1 1 0 0 0,-1-1 0 0 0,1 1 0 0 0,-1 0 0 0 0,0-1 0 0 0,1 1 0 0 0,-1 0 0 0 0,0-1 0 0 0,0 1 0 0 0,0 0 0 0 0,-1 0 0 0 0,1-1 1 0 0,0 1-1 0 0,-1 0 0 0 0,1-1 0 0 0,-1 1 0 0 0,-1 2 0 0 0,-3 7 7 0 0,-2-1 0 0 0,1-1 0 0 0,-1 1 1 0 0,-1-1-1 0 0,1 0 0 0 0,-2 0 0 0 0,1-1 1 0 0,-14 10-1 0 0,-3 4 108 0 0,-210 168 1087 0 0,95-81-660 0 0,137-107-525 0 0,0 0 12 0 0,1-1 0 0 0,-1 1 0 0 0,1 0 0 0 0,-1 1 0 0 0,1-1 0 0 0,0 0 0 0 0,0 1 0 0 0,0-1-1 0 0,0 1 1 0 0,0 0 0 0 0,1-1 0 0 0,-1 1 0 0 0,0 3 0 0 0,18 4-40 0 0,-8-7 7 0 0,0-1 1 0 0,1 0 0 0 0,-1 0-1 0 0,1 0 1 0 0,-1-2 0 0 0,1 1-1 0 0,14-1 1 0 0,-3 0 19 0 0,64 2 91 0 0,59 1 168 0 0,168 26 1 0 0,-280-22-231 0 0,-20-4 11 0 0,-1-1 1 0 0,1 0-1 0 0,13 0 134 0 0,-22-2 129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42.990"/>
    </inkml:context>
    <inkml:brush xml:id="br0">
      <inkml:brushProperty name="width" value="0.1" units="cm"/>
      <inkml:brushProperty name="height" value="0.1" units="cm"/>
      <inkml:brushProperty name="color" value="#00A0D7"/>
    </inkml:brush>
  </inkml:definitions>
  <inkml:trace contextRef="#ctx0" brushRef="#br0">545 306 2841 0 0,'0'0'7901'0'0,"-3"-16"-4316"0"0,-32-75-3055 0 0,1 1 152 0 0,30 81-546 0 0,-1 0 0 0 0,0 1 0 0 0,-1-1 1 0 0,1 1-1 0 0,-1 0 0 0 0,-1 1 0 0 0,0 0 0 0 0,-8-7 0 0 0,11 10-101 0 0,0 1 0 0 0,0 0 0 0 0,0 1 0 0 0,-1-1 0 0 0,0 1 0 0 0,1 0 0 0 0,-1 0 0 0 0,0 0 0 0 0,0 0 0 0 0,0 1 0 0 0,0 0 0 0 0,0 0 0 0 0,0 1 0 0 0,0-1 0 0 0,-1 1 0 0 0,1 0 0 0 0,-6 1 0 0 0,0 1-35 0 0,1 1-1 0 0,-1 0 1 0 0,1 1-1 0 0,-1 0 1 0 0,1 0-1 0 0,0 1 1 0 0,1 0-1 0 0,0 1 1 0 0,-1 0-1 0 0,2 1 1 0 0,-1 0 0 0 0,1 0-1 0 0,0 1 1 0 0,0 0-1 0 0,-7 11 1 0 0,-2 3 48 0 0,1 2 1 0 0,1-1-1 0 0,1 2 1 0 0,-20 47-1 0 0,18-25 11 0 0,-15 66-1 0 0,14-53-114 0 0,16-57 29 0 0,0 0 0 0 0,0 1 0 0 0,1-1 0 0 0,0 1-1 0 0,0-1 1 0 0,0 0 0 0 0,0 1 0 0 0,0-1-1 0 0,1 1 1 0 0,-1-1 0 0 0,1 0 0 0 0,0 1-1 0 0,0-1 1 0 0,0 0 0 0 0,0 0 0 0 0,1 0 0 0 0,-1 0-1 0 0,1 0 1 0 0,0 0 0 0 0,0 0 0 0 0,0 0-1 0 0,0-1 1 0 0,1 1 0 0 0,-1-1 0 0 0,1 0 0 0 0,-1 1-1 0 0,1-1 1 0 0,0 0 0 0 0,0 0 0 0 0,0-1-1 0 0,0 1 1 0 0,0-1 0 0 0,0 1 0 0 0,0-1-1 0 0,4 1 1 0 0,3-2-17 0 0,-1 0 1 0 0,0 0-1 0 0,1-1 0 0 0,-1 0 0 0 0,1-1 1 0 0,-1 0-1 0 0,0 0 0 0 0,0-1 0 0 0,0 0 1 0 0,-1-1-1 0 0,1 0 0 0 0,-1 0 0 0 0,1-1 1 0 0,-1 0-1 0 0,11-9 0 0 0,-3 1 65 0 0,0-1 0 0 0,-1-1 0 0 0,-1 0 0 0 0,0 0 0 0 0,-1-2 0 0 0,11-18 0 0 0,-15 19 70 0 0,-1 0 1 0 0,9-24 0 0 0,-11 23 184 0 0,18-31 1 0 0,-24 47-292 0 0,1 0 0 0 0,0 0 0 0 0,0 1 0 0 0,0-1 0 0 0,0 0 0 0 0,0 1 0 0 0,0-1 0 0 0,0 0 0 0 0,0 1 0 0 0,0 0 0 0 0,0-1 0 0 0,0 1 0 0 0,1-1-1 0 0,-1 1 1 0 0,0 0 0 0 0,0 0 0 0 0,0 0 0 0 0,1 0 0 0 0,1 0 0 0 0,21 2 54 0 0,-23-2-53 0 0,3 1 21 0 0,-1 0 0 0 0,0 0-1 0 0,1 1 1 0 0,-1-1 0 0 0,0 1 0 0 0,0 0 0 0 0,0 0 0 0 0,-1 0 0 0 0,1 0 0 0 0,0 1-1 0 0,-1-1 1 0 0,0 1 0 0 0,1-1 0 0 0,2 5 0 0 0,2 2 19 0 0,110 104 290 0 0,-97-95-115 0 0,2-2 0 0 0,0 0 0 0 0,1-2 0 0 0,25 12 0 0 0,-41-22-15 0 0,0-2 1 0 0,1 1 0 0 0,-1-1 0 0 0,1 0 0 0 0,9 0 0 0 0,7 0 3082 0 0,-19-5-2221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44.211"/>
    </inkml:context>
    <inkml:brush xml:id="br0">
      <inkml:brushProperty name="width" value="0.1" units="cm"/>
      <inkml:brushProperty name="height" value="0.1" units="cm"/>
      <inkml:brushProperty name="color" value="#00A0D7"/>
    </inkml:brush>
  </inkml:definitions>
  <inkml:trace contextRef="#ctx0" brushRef="#br0">235 299 1960 0 0,'0'0'-372'0'0,"2"-8"-648"0"0,11-18 3020 0 0,19-26 0 0 0,-16 26 1278 0 0,17-35 0 0 0,-24 41-1784 0 0,-3 7 81 0 0,0 0 1 0 0,5-19 2134 0 0,-13 33-3736 0 0,-1 1 11 0 0,1-1 1 0 0,0 1 0 0 0,0 0 0 0 0,-1 0-1 0 0,1 0 1 0 0,1 0 0 0 0,-1 0 0 0 0,0 1 0 0 0,1-1-1 0 0,-1 1 1 0 0,-1 2 0 0 0,0-1 9 0 0,-204 319 57 0 0,99-148 40 0 0,90-142 855 0 0,25-49-831 0 0,21-45-462 0 0,71-113 0 0 0,-58 108 325 0 0,-31 47 15 0 0,22-35 1 0 0,2 0 0 0 0,62-73 0 0 0,-93 124-5 0 0,20-21 22 0 0,-21 23-29 0 0,-1-1 0 0 0,1 1 0 0 0,-1 0 0 0 0,1 0 0 0 0,0 0 0 0 0,-1 0 0 0 0,1 0 0 0 0,0 0 1 0 0,0 0-1 0 0,0 1 0 0 0,0-1 0 0 0,0 0 0 0 0,2 1 0 0 0,-4 0-9 0 0,1 0 0 0 0,0 1 0 0 0,0-1 0 0 0,-1 1 0 0 0,1-1 0 0 0,0 1-1 0 0,0-1 1 0 0,-1 1 0 0 0,1 0 0 0 0,-1-1 0 0 0,1 1 0 0 0,0 0 0 0 0,-1-1 0 0 0,0 1 0 0 0,1 0 0 0 0,-1 0 0 0 0,1-1 0 0 0,-1 1 0 0 0,0 0 0 0 0,1 0 0 0 0,-1 1 0 0 0,8 24-280 0 0,-6-18 219 0 0,41 124-57 0 0,105 224-1 0 0,-142-344 160 0 0,52 91 42 0 0,-51-94-28 0 0,-1 1 1 0 0,1-2-1 0 0,1 1 1 0 0,0-1-1 0 0,0 0 1 0 0,0-1-1 0 0,1 0 1 0 0,12 8-1 0 0,-18-13 644 0 0,-3-9 87 0 0,0 3-719 0 0,-1 0 0 0 0,0 0-1 0 0,0 0 1 0 0,0 1 0 0 0,-1-1 0 0 0,0 1 0 0 0,1-1 0 0 0,-1 1 0 0 0,0-1 0 0 0,0 1 0 0 0,-1 0 0 0 0,1 0 0 0 0,-1 0 0 0 0,0 0 0 0 0,0 1 0 0 0,0-1 0 0 0,0 1 0 0 0,0-1 0 0 0,0 1 0 0 0,-7-3 0 0 0,-8-4 31 0 0,0 0 0 0 0,-1 1 1 0 0,0 1-1 0 0,-1 0 1 0 0,0 2-1 0 0,0 0 0 0 0,0 2 1 0 0,0 0-1 0 0,-1 1 0 0 0,-23 1 1 0 0,-26 3-37 0 0,-110 19 0 0 0,160-18-61 0 0,-57 8-2776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59.498"/>
    </inkml:context>
    <inkml:brush xml:id="br0">
      <inkml:brushProperty name="width" value="0.1" units="cm"/>
      <inkml:brushProperty name="height" value="0.1" units="cm"/>
      <inkml:brushProperty name="color" value="#00A0D7"/>
    </inkml:brush>
  </inkml:definitions>
  <inkml:trace contextRef="#ctx0" brushRef="#br0">178 291 144 0 0,'0'0'2246'0'0,"3"2"-3416"0"0,-2-2 1160 0 0,0 1-1 0 0,0-1 1 0 0,0 1-1 0 0,-1 0 1 0 0,1-1 0 0 0,0 1-1 0 0,-1 0 1 0 0,1 0 0 0 0,0-1-1 0 0,-1 1 1 0 0,1 0 0 0 0,-1 0-1 0 0,1 0 1 0 0,-1 0 0 0 0,1 0-1 0 0,-1 0 1 0 0,1 2 0 0 0,0-1 8 0 0,2 6 41 0 0,0 0-1 0 0,-1-1 1 0 0,3 15 0 0 0,-5-20 9 0 0,1 0 0 0 0,-1 1 0 0 0,0-1 0 0 0,0 1 1 0 0,0-1-1 0 0,0 1 0 0 0,-1-1 0 0 0,1 0 1 0 0,0 1-1 0 0,-1-1 0 0 0,0 0 0 0 0,0 1 1 0 0,0-1-1 0 0,0 0 0 0 0,0 0 0 0 0,0 0 0 0 0,0 0 1 0 0,0 0-1 0 0,-3 3 0 0 0,3-4 14 0 0,0-1 0 0 0,-1 1-1 0 0,1 0 1 0 0,0-1 0 0 0,0 1-1 0 0,0-1 1 0 0,-1 0 0 0 0,1 1-1 0 0,0-1 1 0 0,0 0 0 0 0,-1 0 0 0 0,1 0-1 0 0,0 1 1 0 0,-1-2 0 0 0,-1 1-1 0 0,1 0 43 0 0,-2 0-57 0 0,1-1 0 0 0,0 0 1 0 0,0 1-1 0 0,0-1 0 0 0,0-1 0 0 0,0 1 1 0 0,0 0-1 0 0,0-1 0 0 0,0 1 0 0 0,0-1 1 0 0,1 0-1 0 0,-1 0 0 0 0,1 0 0 0 0,-1 0 0 0 0,-2-4 1 0 0,0 2 82 0 0,-3-3-27 0 0,1-1 0 0 0,-1 0 0 0 0,1 0 0 0 0,0 0 0 0 0,-8-14 0 0 0,13 18-117 0 0,0 0 0 0 0,0 0 0 0 0,0-1 0 0 0,0 1 0 0 0,1-1 0 0 0,0 1 0 0 0,0-1 0 0 0,0 0 0 0 0,0 1-1 0 0,1-1 1 0 0,0 0 0 0 0,0 1 0 0 0,0-1 0 0 0,0 0 0 0 0,2-5 0 0 0,-1 7-27 0 0,0 0-1 0 0,0 0 1 0 0,0 0 0 0 0,0 0 0 0 0,1 0-1 0 0,-1 1 1 0 0,1-1 0 0 0,-1 1-1 0 0,1-1 1 0 0,0 1 0 0 0,0-1-1 0 0,0 1 1 0 0,4-2 0 0 0,-5 3-1 0 0,0 0 1 0 0,1 0-1 0 0,-1 0 1 0 0,0 0-1 0 0,1 0 1 0 0,-1 1-1 0 0,1-1 0 0 0,-1 1 1 0 0,0-1-1 0 0,1 1 1 0 0,0 0-1 0 0,-1-1 1 0 0,1 1-1 0 0,-1 0 1 0 0,1 0-1 0 0,-1 0 1 0 0,1 0-1 0 0,-1 0 0 0 0,1 1 1 0 0,0-1-1 0 0,-1 0 1 0 0,1 1-1 0 0,-1-1 1 0 0,1 1-1 0 0,-1-1 1 0 0,0 1-1 0 0,1 0 0 0 0,1 1 1 0 0,3 1 27 0 0,0 1 0 0 0,0 1 0 0 0,0-1 0 0 0,-1 1-1 0 0,0 0 1 0 0,0 0 0 0 0,0 0 0 0 0,0 1 0 0 0,-1 0 0 0 0,0 0 0 0 0,0 0 0 0 0,-1 0 0 0 0,5 11 0 0 0,-4-7 78 0 0,-2-6-4 0 0,-1 0 0 0 0,1 0 0 0 0,-1 0 0 0 0,0 0 0 0 0,0 0-1 0 0,-1 0 1 0 0,1 1 0 0 0,-1-1 0 0 0,0 0 0 0 0,0 0 0 0 0,0 1 0 0 0,-1 4-1 0 0,0-5 81 0 0,0 0 0 0 0,0 0-1 0 0,0-1 1 0 0,-1 1 0 0 0,1 0-1 0 0,-1-1 1 0 0,0 1 0 0 0,0-1-1 0 0,0 0 1 0 0,-1 1 0 0 0,1-1-1 0 0,-1 0 1 0 0,-5 4 0 0 0,7-5-90 0 0,-1-1 0 0 0,1 0 0 0 0,-1 0 0 0 0,1 0 1 0 0,-1 0-1 0 0,0 0 0 0 0,0 0 0 0 0,0 0 0 0 0,1-1 0 0 0,-1 1 1 0 0,0-1-1 0 0,0 1 0 0 0,0-1 0 0 0,0 0 0 0 0,0 0 1 0 0,0 1-1 0 0,0-1 0 0 0,0-1 0 0 0,0 1 0 0 0,0 0 0 0 0,0 0 1 0 0,0-1-1 0 0,0 1 0 0 0,0-1 0 0 0,1 0 0 0 0,-1 1 1 0 0,0-1-1 0 0,0 0 0 0 0,-2-2 0 0 0,-7-4-30 0 0,1-1 1 0 0,-1-1-1 0 0,2 0 0 0 0,-1 0 1 0 0,1-1-1 0 0,-14-20 0 0 0,19 26-24 0 0,1-1-1 0 0,0 0 0 0 0,1 1 0 0 0,-1-1 0 0 0,1-1 1 0 0,0 1-1 0 0,1 0 0 0 0,-1 0 0 0 0,1-1 1 0 0,0 1-1 0 0,0-1 0 0 0,0 1 0 0 0,1-1 0 0 0,0 1 1 0 0,0-1-1 0 0,1 1 0 0 0,-1-1 0 0 0,1 1 1 0 0,2-7-1 0 0,-2 10-24 0 0,-1 0 0 0 0,1 0 1 0 0,0-1-1 0 0,0 1 0 0 0,0 0 0 0 0,0 0 1 0 0,1 0-1 0 0,-1 1 0 0 0,0-1 0 0 0,1 0 1 0 0,0 0-1 0 0,-1 1 0 0 0,1-1 0 0 0,0 1 1 0 0,0-1-1 0 0,-1 1 0 0 0,1 0 0 0 0,4-2 1 0 0,-2 2-24 0 0,-1 0 0 0 0,0 0 0 0 0,0 1 0 0 0,1-1 0 0 0,-1 1 0 0 0,0 0 0 0 0,1 0 0 0 0,-1 0 0 0 0,0 1 1 0 0,1-1-1 0 0,5 2 0 0 0,1 1-67 0 0,0 1 1 0 0,0 0 0 0 0,0 1 0 0 0,0-1 0 0 0,-1 2 0 0 0,17 11-1 0 0,-17-10 141 0 0,0 1-1 0 0,0 0 0 0 0,-1 0 1 0 0,0 0-1 0 0,9 14 0 0 0,-15-19 17 0 0,1 1-1 0 0,-1 0 1 0 0,0 0-1 0 0,0 0 1 0 0,0 0-1 0 0,-1 1 1 0 0,1-1-1 0 0,-1 0 1 0 0,0 1-1 0 0,-1-1 1 0 0,1 0-1 0 0,-1 1 1 0 0,1-1-1 0 0,-1 1 1 0 0,-1 0-1 0 0,0 6 1 0 0,-1 0 210 0 0,0 1 1 0 0,-1-1 0 0 0,-1 0-1 0 0,1-1 1 0 0,-2 1-1 0 0,-7 14 1 0 0,11-23-201 0 0,-1 1 0 0 0,0-1 0 0 0,1 0 0 0 0,-1 0 0 0 0,0 0 0 0 0,0-1 0 0 0,0 1 0 0 0,0 0 0 0 0,0-1 0 0 0,0 1 0 0 0,0-1 0 0 0,-1 0 0 0 0,1 0 0 0 0,0 0 0 0 0,-1 0 0 0 0,1 0 0 0 0,-1 0 0 0 0,0-1 0 0 0,1 1-1 0 0,-1-1 1 0 0,1 1 0 0 0,-1-1 0 0 0,0 0 0 0 0,1 0 0 0 0,-1 0 0 0 0,1-1 0 0 0,-1 1 0 0 0,0-1 0 0 0,1 1 0 0 0,-1-1 0 0 0,1 0 0 0 0,-1 0 0 0 0,1 0 0 0 0,-3-2 0 0 0,-1 1-49 0 0,1-1 0 0 0,-1-1 0 0 0,1 1-1 0 0,0-1 1 0 0,0 0 0 0 0,0 0 0 0 0,0 0 0 0 0,1-1-1 0 0,0 1 1 0 0,0-1 0 0 0,0 0 0 0 0,0 0 0 0 0,1-1-1 0 0,0 1 1 0 0,0-1 0 0 0,0 0 0 0 0,1 0 0 0 0,0 0-1 0 0,0 0 1 0 0,0 0 0 0 0,1 0 0 0 0,0 0-1 0 0,0-1 1 0 0,0-9 0 0 0,1 4-44 0 0,0 0 1 0 0,1 1-1 0 0,0-1 0 0 0,1 0 0 0 0,1 1 0 0 0,-1-1 1 0 0,2 1-1 0 0,-1 0 0 0 0,2 0 0 0 0,-1 0 1 0 0,2 1-1 0 0,8-14 0 0 0,-12 20 6 0 0,1 1-1 0 0,-1-1 1 0 0,1 1-1 0 0,0 0 0 0 0,0 0 1 0 0,1 0-1 0 0,-1 1 1 0 0,0-1-1 0 0,8-3 1 0 0,-10 5 1 0 0,1 0 0 0 0,0 1 0 0 0,-1-1 0 0 0,1 1 0 0 0,0-1 0 0 0,0 1 0 0 0,0 0 0 0 0,-1 0 0 0 0,1-1 0 0 0,0 1 0 0 0,0 1 0 0 0,0-1 0 0 0,-1 0 0 0 0,1 0 0 0 0,0 1 0 0 0,0-1 1 0 0,0 1-1 0 0,-1-1 0 0 0,1 1 0 0 0,0 0 0 0 0,-1 0 0 0 0,1 0 0 0 0,-1 0 0 0 0,4 2 0 0 0,0 2 91 0 0,0 0 0 0 0,1 1 1 0 0,-2-1-1 0 0,1 1 0 0 0,-1 1 0 0 0,1-1 1 0 0,-2 0-1 0 0,1 1 0 0 0,-1 0 0 0 0,0 0 0 0 0,0 0 1 0 0,-1 0-1 0 0,0 0 0 0 0,0 1 0 0 0,-1-1 1 0 0,0 0-1 0 0,0 1 0 0 0,-1-1 0 0 0,0 1 1 0 0,0 0-1 0 0,-1-1 0 0 0,0 1 0 0 0,0-1 1 0 0,-4 12-1 0 0,1-11 245 0 0,-2 0 1 0 0,1 0-1 0 0,-1 0 1 0 0,0 0-1 0 0,-14 12 1 0 0,19-19-265 0 0,-1 1-1 0 0,1-1 1 0 0,-1 0 0 0 0,1 1-1 0 0,-1-1 1 0 0,1 0 0 0 0,-1 0 0 0 0,0 0-1 0 0,0 0 1 0 0,1-1 0 0 0,-1 1 0 0 0,0 0-1 0 0,0-1 1 0 0,0 1 0 0 0,0-1-1 0 0,0 0 1 0 0,0 1 0 0 0,0-1 0 0 0,0 0-1 0 0,0 0 1 0 0,0-1 0 0 0,0 1 0 0 0,0 0-1 0 0,0-1 1 0 0,1 1 0 0 0,-1-1-1 0 0,0 1 1 0 0,0-1 0 0 0,0 0 0 0 0,0 0-1 0 0,1 0 1 0 0,-1 0 0 0 0,0 0 0 0 0,1 0-1 0 0,-1 0 1 0 0,1 0 0 0 0,-1-1-1 0 0,1 1 1 0 0,-2-3 0 0 0,-2-2-46 0 0,0 0-1 0 0,0-1 1 0 0,0 1 0 0 0,1-1 0 0 0,0 0-1 0 0,1 0 1 0 0,0-1 0 0 0,-4-10 0 0 0,4 10-26 0 0,1-1 0 0 0,0 0 1 0 0,1 0-1 0 0,0 0 0 0 0,0 0 0 0 0,2-18 1 0 0,0 21-1 0 0,0 0 1 0 0,0 0-1 0 0,1 0 1 0 0,0 0-1 0 0,0 0 1 0 0,0 0-1 0 0,1 0 1 0 0,0 1 0 0 0,0-1-1 0 0,8-9 1 0 0,-10 13-18 0 0,1 0 1 0 0,0-1 0 0 0,0 1 0 0 0,0 0-1 0 0,0 1 1 0 0,0-1 0 0 0,0 0-1 0 0,1 0 1 0 0,-1 1 0 0 0,1 0 0 0 0,-1-1-1 0 0,1 1 1 0 0,3-1 0 0 0,-4 1-9 0 0,0 1 1 0 0,0 0-1 0 0,1 0 0 0 0,-1 0 1 0 0,0 0-1 0 0,0 0 0 0 0,0 1 1 0 0,0-1-1 0 0,0 0 1 0 0,1 1-1 0 0,-1 0 0 0 0,0 0 1 0 0,0-1-1 0 0,0 1 0 0 0,0 0 1 0 0,0 0-1 0 0,-1 1 1 0 0,3 0-1 0 0,4 4-1 0 0,-1 1 0 0 0,0-1 1 0 0,-1 1-1 0 0,1 0 0 0 0,-1 1 1 0 0,-1 0-1 0 0,10 15 0 0 0,25 63 327 0 0,-37-81-186 0 0,-1 1-1 0 0,-1 0 1 0 0,1 1-1 0 0,-1-1 1 0 0,0 0-1 0 0,0 0 0 0 0,-1 1 1 0 0,0-1-1 0 0,0 0 1 0 0,-1 0-1 0 0,1 1 1 0 0,-1-1-1 0 0,-3 8 1 0 0,4-11 1 0 0,-1 0 1 0 0,-1 0-1 0 0,1 0 1 0 0,0 0-1 0 0,-1 0 1 0 0,1-1-1 0 0,-1 1 0 0 0,0-1 1 0 0,0 1-1 0 0,0-1 1 0 0,0 0-1 0 0,0 1 1 0 0,0-1-1 0 0,-1 0 1 0 0,1-1-1 0 0,-1 1 1 0 0,1 0-1 0 0,-1-1 1 0 0,0 1-1 0 0,0-1 1 0 0,1 0-1 0 0,-1 0 1 0 0,0 0-1 0 0,0 0 1 0 0,0 0-1 0 0,0-1 0 0 0,-1 0 1 0 0,1 1-1 0 0,-3-1 1 0 0,1-1-32 0 0,-1 0 0 0 0,1 0 1 0 0,0 0-1 0 0,0-1 0 0 0,0 0 1 0 0,0 0-1 0 0,1 0 0 0 0,-1 0 0 0 0,1-1 1 0 0,-1 0-1 0 0,1 0 0 0 0,0 0 0 0 0,-7-6 1 0 0,1 0-56 0 0,1-1 0 0 0,0 0 0 0 0,0 0-1 0 0,-9-15 1 0 0,6 5-60 0 0,0 0 0 0 0,-15-34 0 0 0,25 47 41 0 0,-1-1 0 0 0,1 1-1 0 0,0 0 1 0 0,0-1 0 0 0,1 0 0 0 0,0 1 0 0 0,1-1 0 0 0,-1 0 0 0 0,1 0 0 0 0,1 1 0 0 0,2-15 0 0 0,-2 19-13 0 0,-1 0-1 0 0,1 0 1 0 0,0 0-1 0 0,1 1 1 0 0,-1-1-1 0 0,0 0 1 0 0,1 1 0 0 0,-1-1-1 0 0,1 1 1 0 0,0-1-1 0 0,0 1 1 0 0,0 0 0 0 0,0 0-1 0 0,0 0 1 0 0,0 0-1 0 0,1 0 1 0 0,-1 1-1 0 0,1-1 1 0 0,-1 0 0 0 0,1 1-1 0 0,0 0 1 0 0,-1 0-1 0 0,1 0 1 0 0,0 0 0 0 0,0 0-1 0 0,0 0 1 0 0,0 1-1 0 0,0 0 1 0 0,0-1 0 0 0,0 1-1 0 0,0 0 1 0 0,3 1-1 0 0,2-1-47 0 0,0 1-1 0 0,1 0 1 0 0,-1 1-1 0 0,0 0 1 0 0,0 0-1 0 0,0 1 1 0 0,-1 0-1 0 0,1 0 1 0 0,-1 1-1 0 0,11 6 1 0 0,-2 1 28 0 0,0 1 1 0 0,25 24 0 0 0,-37-32 87 0 0,-1 0 0 0 0,1 0 1 0 0,-1 0-1 0 0,0 0 1 0 0,0 1-1 0 0,0-1 0 0 0,-1 1 1 0 0,1 0-1 0 0,-1 0 0 0 0,0 0 1 0 0,-1 0-1 0 0,1 0 1 0 0,-1 0-1 0 0,0 0 0 0 0,0 8 1 0 0,1 6 217 0 0,-2-18-213 0 0,1 1 0 0 0,-1 0 0 0 0,1 0 0 0 0,-1 0-1 0 0,0 0 1 0 0,0 0 0 0 0,0 0 0 0 0,0 0 0 0 0,-1 0 0 0 0,1 0 0 0 0,0 0 0 0 0,-1-1-1 0 0,1 1 1 0 0,-1 0 0 0 0,0 0 0 0 0,0 0 0 0 0,1-1 0 0 0,-1 1 0 0 0,0 0 0 0 0,0-1-1 0 0,-2 2 1 0 0,-10 14 325 0 0,12-15-299 0 0,-1 0 0 0 0,0 1 0 0 0,1-1 0 0 0,-1 0 0 0 0,0 0 0 0 0,0 0 0 0 0,0 0 0 0 0,-1 0 0 0 0,1 0 0 0 0,0-1 1 0 0,-1 1-1 0 0,1-1 0 0 0,-1 0 0 0 0,1 1 0 0 0,-1-1 0 0 0,-3 0 0 0 0,-3 1 57 0 0,-1 0 1 0 0,1-1-1 0 0,-1 0 0 0 0,1-1 0 0 0,0 0 1 0 0,-1 0-1 0 0,1-1 0 0 0,-1 0 1 0 0,1-1-1 0 0,-10-3 0 0 0,14 4-116 0 0,0-1 1 0 0,0 0-1 0 0,0 0 0 0 0,0-1 0 0 0,0 0 1 0 0,1 0-1 0 0,-1 0 0 0 0,1 0 0 0 0,0 0 1 0 0,0-1-1 0 0,0 0 0 0 0,0 0 0 0 0,1 0 1 0 0,-1 0-1 0 0,1-1 0 0 0,0 0 0 0 0,0 1 1 0 0,1-1-1 0 0,-3-5 0 0 0,3 2-33 0 0,0 1-1 0 0,0-1 1 0 0,1 0 0 0 0,0 0-1 0 0,0 0 1 0 0,1 0-1 0 0,0 0 1 0 0,0 0 0 0 0,1 1-1 0 0,0-1 1 0 0,0 0-1 0 0,1 0 1 0 0,0 0-1 0 0,6-14 1 0 0,-2 8-20 0 0,1-1 0 0 0,1 1 0 0 0,0 0 0 0 0,1 1 0 0 0,0 0 0 0 0,16-17 0 0 0,-23 28 9 0 0,0-1-1 0 0,0 1 1 0 0,0 0 0 0 0,0 0-1 0 0,1 1 1 0 0,-1-1 0 0 0,1 0-1 0 0,-1 1 1 0 0,1 0 0 0 0,-1-1-1 0 0,1 1 1 0 0,0 0-1 0 0,0 0 1 0 0,-1 0 0 0 0,1 1-1 0 0,0-1 1 0 0,0 1 0 0 0,0 0-1 0 0,0 0 1 0 0,0-1 0 0 0,0 2-1 0 0,0-1 1 0 0,0 0 0 0 0,0 1-1 0 0,-1-1 1 0 0,1 1 0 0 0,0 0-1 0 0,0 0 1 0 0,0 0-1 0 0,-1 0 1 0 0,1 1 0 0 0,-1-1-1 0 0,1 1 1 0 0,3 3 0 0 0,1 0 2 0 0,-1 0-1 0 0,-1 0 1 0 0,1 1 0 0 0,-1 0 0 0 0,0 0 0 0 0,0 1 0 0 0,0-1 0 0 0,-1 1 0 0 0,0 0 0 0 0,-1 0-1 0 0,6 14 1 0 0,-5-6 124 0 0,0 0-1 0 0,0 0 1 0 0,-2 0-1 0 0,0 0 1 0 0,0 27-1 0 0,-2-34 4 0 0,-1 0 1 0 0,0 0-1 0 0,0 0 1 0 0,-1 0-1 0 0,1-1 0 0 0,-2 1 1 0 0,1 0-1 0 0,-1-1 1 0 0,-1 0-1 0 0,1 1 0 0 0,-1-1 1 0 0,-8 11-1 0 0,9-15-15 0 0,1 1 0 0 0,-1-1-1 0 0,0 0 1 0 0,0 0 0 0 0,0 0-1 0 0,0 0 1 0 0,0-1 0 0 0,-1 1-1 0 0,0-1 1 0 0,1 0 0 0 0,-1 0-1 0 0,0 0 1 0 0,0 0 0 0 0,0-1-1 0 0,0 1 1 0 0,0-1 0 0 0,0 0-1 0 0,0 0 1 0 0,-1-1 0 0 0,1 1-1 0 0,0-1 1 0 0,0 0 0 0 0,-1 0-1 0 0,-7-2 1 0 0,4 1-76 0 0,0-1 0 0 0,0 0-1 0 0,0-1 1 0 0,1 0 0 0 0,-1 0 0 0 0,1-1 0 0 0,-1 0-1 0 0,1 0 1 0 0,0-1 0 0 0,1 0 0 0 0,-1 0-1 0 0,1 0 1 0 0,0-1 0 0 0,0 0 0 0 0,1 0 0 0 0,0 0-1 0 0,0-1 1 0 0,0 0 0 0 0,1 0 0 0 0,0 0 0 0 0,0-1-1 0 0,-3-10 1 0 0,4 9-35 0 0,0 0 0 0 0,1 1 1 0 0,0-2-1 0 0,0 1 0 0 0,1 0 0 0 0,0 0 0 0 0,1 0 0 0 0,0-1 0 0 0,0 1 0 0 0,1 0 0 0 0,1 0 0 0 0,-1 0 1 0 0,1 0-1 0 0,1 0 0 0 0,0 0 0 0 0,0 0 0 0 0,1 1 0 0 0,0-1 0 0 0,0 1 0 0 0,6-8 0 0 0,-4 8-22 0 0,0 0 0 0 0,1 1-1 0 0,0-1 1 0 0,1 1 0 0 0,-1 1-1 0 0,1-1 1 0 0,17-9 0 0 0,-19 13-2 0 0,0-1 1 0 0,0 2 0 0 0,0-1 0 0 0,0 1 0 0 0,1 0-1 0 0,-1 0 1 0 0,0 0 0 0 0,1 1 0 0 0,0 0 0 0 0,-1 1-1 0 0,1-1 1 0 0,0 1 0 0 0,7 1 0 0 0,-9 0 17 0 0,0 1 0 0 0,0-1 0 0 0,0 1 0 0 0,0 0 0 0 0,0 1 0 0 0,-1-1 0 0 0,1 1 0 0 0,-1 0 0 0 0,1 0 1 0 0,-1 0-1 0 0,0 1 0 0 0,-1-1 0 0 0,1 1 0 0 0,0 0 0 0 0,-1 0 0 0 0,0 0 0 0 0,3 6 0 0 0,2 2 53 0 0,-1 1 0 0 0,0 1-1 0 0,-1-1 1 0 0,7 26 0 0 0,-10-31 70 0 0,-1 1 0 0 0,0-1 1 0 0,-1 1-1 0 0,0 0 0 0 0,0 0 1 0 0,-1-1-1 0 0,0 1 0 0 0,0 0 1 0 0,-1 0-1 0 0,0-1 0 0 0,-1 1 1 0 0,0 0-1 0 0,0-1 0 0 0,-1 0 1 0 0,0 1-1 0 0,0-1 0 0 0,-1 0 0 0 0,0 0 1 0 0,-1-1-1 0 0,1 0 0 0 0,-2 1 1 0 0,1-1-1 0 0,-1-1 0 0 0,0 1 1 0 0,-7 5-1 0 0,6-7 28 0 0,0 0 1 0 0,-1 0-1 0 0,1-1 0 0 0,-1 0 1 0 0,0 0-1 0 0,-1-1 0 0 0,1 0 1 0 0,0 0-1 0 0,-1-1 0 0 0,0 0 1 0 0,1-1-1 0 0,-1 0 0 0 0,0 0 0 0 0,-14-1 1 0 0,19 0-114 0 0,-1 0 0 0 0,0-1 0 0 0,0 0 1 0 0,1 0-1 0 0,-1 0 0 0 0,1 0 0 0 0,-1-1 0 0 0,1 1 1 0 0,-1-1-1 0 0,1 0 0 0 0,0-1 0 0 0,0 1 0 0 0,0-1 1 0 0,0 0-1 0 0,0 0 0 0 0,1 0 0 0 0,-1 0 0 0 0,1-1 1 0 0,0 1-1 0 0,0-1 0 0 0,0 0 0 0 0,0 0 0 0 0,1 0 1 0 0,-1 0-1 0 0,1 0 0 0 0,0-1 0 0 0,1 1 1 0 0,-3-9-1 0 0,2 4-44 0 0,1-1 1 0 0,0 1-1 0 0,0-1 1 0 0,1 0 0 0 0,0 1-1 0 0,1-1 1 0 0,0 0-1 0 0,0 1 1 0 0,1-1 0 0 0,1 1-1 0 0,-1-1 1 0 0,2 1-1 0 0,-1 0 1 0 0,1 0 0 0 0,8-13-1 0 0,-3 8-4 0 0,0 0-1 0 0,1 1 1 0 0,1 0-1 0 0,0 0 0 0 0,0 1 1 0 0,1 0-1 0 0,1 1 1 0 0,16-11-1 0 0,-26 20 4 0 0,0 0 0 0 0,0 0 0 0 0,0 1 0 0 0,0-1 0 0 0,1 1 0 0 0,-1-1 0 0 0,0 1 0 0 0,1 0 0 0 0,-1 0 0 0 0,0 1 0 0 0,1-1 0 0 0,-1 1 0 0 0,1-1 0 0 0,0 1 0 0 0,-1 0 0 0 0,1 0 0 0 0,5 2 0 0 0,-4-1-3 0 0,-1 1 0 0 0,0 0 0 0 0,1-1 0 0 0,-1 2 0 0 0,0-1 0 0 0,0 0 0 0 0,-1 1 0 0 0,1 0 0 0 0,-1 0 0 0 0,1 0 0 0 0,-1 0 0 0 0,4 5 0 0 0,1 2 14 0 0,0 2 1 0 0,-1-1-1 0 0,0 1 0 0 0,-1 0 0 0 0,0 1 1 0 0,-1-1-1 0 0,-1 1 0 0 0,5 16 1 0 0,-2 7 255 0 0,-2 1 1 0 0,-1-1 0 0 0,-1 65-1 0 0,-4-86-94 0 0,0-1 0 0 0,-1 1 0 0 0,-1 0 0 0 0,0-1 0 0 0,-6 18 0 0 0,7-27-52 0 0,0 1 1 0 0,0-1-1 0 0,0 0 1 0 0,-1 0-1 0 0,0-1 1 0 0,0 1-1 0 0,0 0 1 0 0,-1-1-1 0 0,1 0 1 0 0,-1 0-1 0 0,0 0 1 0 0,0 0-1 0 0,-1 0 1 0 0,1-1-1 0 0,-1 0 1 0 0,0 0-1 0 0,-5 2 1 0 0,7-3-45 0 0,0-1 0 0 0,0 1 0 0 0,0-1 0 0 0,0 0 1 0 0,0-1-1 0 0,0 1 0 0 0,0 0 0 0 0,0-1 0 0 0,0 0 0 0 0,-1 1 0 0 0,1-1 1 0 0,0 0-1 0 0,0-1 0 0 0,0 1 0 0 0,0-1 0 0 0,-1 1 0 0 0,1-1 0 0 0,0 0 1 0 0,0 0-1 0 0,0 0 0 0 0,0-1 0 0 0,1 1 0 0 0,-1-1 0 0 0,0 1 0 0 0,0-1 1 0 0,1 0-1 0 0,-1 0 0 0 0,1 0 0 0 0,0-1 0 0 0,0 1 0 0 0,0 0 0 0 0,0-1 1 0 0,0 1-1 0 0,0-1 0 0 0,0 0 0 0 0,-1-5 0 0 0,-4-8-117 0 0,1-1 0 0 0,0-1 0 0 0,2 1 0 0 0,0-1 0 0 0,1 1 1 0 0,-1-25-1 0 0,3 2-32 0 0,7-71 0 0 0,1 98-25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44.712"/>
    </inkml:context>
    <inkml:brush xml:id="br0">
      <inkml:brushProperty name="width" value="0.1" units="cm"/>
      <inkml:brushProperty name="height" value="0.1" units="cm"/>
      <inkml:brushProperty name="color" value="#00A0D7"/>
    </inkml:brush>
  </inkml:definitions>
  <inkml:trace contextRef="#ctx0" brushRef="#br0">189 0 13579 0 0,'0'0'2792'0'0,"-3"6"-2739"0"0,-4 12 2 0 0,0 0 0 0 0,2 0 0 0 0,0 1 1 0 0,-4 30-1 0 0,6-23 0 0 0,-2-1 1 0 0,-11 31-1 0 0,-6 11 63 0 0,-7 19 106 0 0,-31 64 298 0 0,46-111-392 0 0,13-37-114 0 0,0-1 1 0 0,1 1 0 0 0,-1-1 0 0 0,1 1 0 0 0,0 0 0 0 0,-1-1 0 0 0,1 1-1 0 0,0-1 1 0 0,0 1 0 0 0,0 0 0 0 0,0-1 0 0 0,0 1 0 0 0,1 0 0 0 0,-1-1 0 0 0,0 1-1 0 0,1-1 1 0 0,-1 1 0 0 0,1-1 0 0 0,-1 1 0 0 0,1-1 0 0 0,1 3 0 0 0,0-3 8 0 0,-1 0 1 0 0,0-1-1 0 0,1 1 1 0 0,-1-1-1 0 0,1 1 1 0 0,-1-1-1 0 0,1 0 0 0 0,-1 0 1 0 0,1 1-1 0 0,-1-1 1 0 0,1 0-1 0 0,-1 0 1 0 0,1 0-1 0 0,-1-1 1 0 0,3 1-1 0 0,26-8 132 0 0,-16 4-121 0 0,36-7-185 0 0,1 3 0 0 0,0 1 0 0 0,-1 3 0 0 0,83 4 1 0 0,-121 1-841 0 0,-2 0-1322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45.090"/>
    </inkml:context>
    <inkml:brush xml:id="br0">
      <inkml:brushProperty name="width" value="0.1" units="cm"/>
      <inkml:brushProperty name="height" value="0.1" units="cm"/>
      <inkml:brushProperty name="color" value="#00A0D7"/>
    </inkml:brush>
  </inkml:definitions>
  <inkml:trace contextRef="#ctx0" brushRef="#br0">0 90 15307 0 0,'0'0'1590'0'0,"5"-4"-550"0"0,2 0-954 0 0,1-1 0 0 0,-1 1 0 0 0,1 1 0 0 0,0 0 0 0 0,0 0 0 0 0,12-3 0 0 0,59-9 450 0 0,-25 5-396 0 0,114-20-1127 0 0,-147 27 227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46.025"/>
    </inkml:context>
    <inkml:brush xml:id="br0">
      <inkml:brushProperty name="width" value="0.1" units="cm"/>
      <inkml:brushProperty name="height" value="0.1" units="cm"/>
      <inkml:brushProperty name="color" value="#00A0D7"/>
    </inkml:brush>
  </inkml:definitions>
  <inkml:trace contextRef="#ctx0" brushRef="#br0">0 78 9690 0 0,'0'0'9522'0'0,"3"-5"-8978"0"0,1 1-513 0 0,0 0 1 0 0,1 1-1 0 0,-1 0 0 0 0,1 0 0 0 0,0 0 0 0 0,0 0 1 0 0,1 1-1 0 0,-1-1 0 0 0,10-1 0 0 0,58-15 189 0 0,-63 17-208 0 0,1 0 10 0 0,77-14 110 0 0,-80 15-119 0 0,0 1-1 0 0,0-1 0 0 0,0 2 0 0 0,-1-1 0 0 0,1 1 1 0 0,0 0-1 0 0,0 1 0 0 0,-1-1 0 0 0,9 4 0 0 0,-14-4-24 0 0,1 0 0 0 0,-1 0 0 0 0,0 0 0 0 0,0 1 0 0 0,0-1 0 0 0,0 0 0 0 0,0 1 0 0 0,0-1 0 0 0,-1 1 0 0 0,1 0 0 0 0,0-1 0 0 0,-1 1 0 0 0,1 0 0 0 0,-1 0 0 0 0,0 0 0 0 0,1 0 1 0 0,-1 1-1 0 0,0-1 0 0 0,0 0 0 0 0,-1 0 0 0 0,1 1 0 0 0,0 2 0 0 0,0-1-39 0 0,-1 0 0 0 0,0 0 0 0 0,-1 0 0 0 0,1 0 1 0 0,0 0-1 0 0,-1 0 0 0 0,0 0 0 0 0,0 0 0 0 0,0 0 1 0 0,-1 0-1 0 0,1 0 0 0 0,-4 5 0 0 0,-11 18 17 0 0,0 0 0 0 0,-2-1 0 0 0,-1-1 0 0 0,-31 32 0 0 0,-98 79 560 0 0,123-114-414 0 0,12-12-14 0 0,11-9-69 0 0,0 0 0 0 0,0 0-1 0 0,1 0 1 0 0,-1 1 0 0 0,0-1-1 0 0,1 1 1 0 0,-1-1-1 0 0,1 1 1 0 0,-1-1 0 0 0,1 1-1 0 0,-2 4 406 0 0,78-3-30 0 0,108-3 167 0 0,90 14-178 0 0,-227-9-370 0 0,-46-5-30 0 0,5 0-326 0 0,-1 1 1 0 0,0-1-1 0 0,0 0 0 0 0,1-1 0 0 0,-1 1 0 0 0,6-2 1 0 0,-4 1-2354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52.271"/>
    </inkml:context>
    <inkml:brush xml:id="br0">
      <inkml:brushProperty name="width" value="0.1" units="cm"/>
      <inkml:brushProperty name="height" value="0.1" units="cm"/>
      <inkml:brushProperty name="color" value="#00A0D7"/>
    </inkml:brush>
  </inkml:definitions>
  <inkml:trace contextRef="#ctx0" brushRef="#br0">0 1 4025 0 0,'12'69'1555'0'0,"-4"1"0"0"0,0 87 0 0 0,-16 142 658 0 0,3-197-2020 0 0,-4 237 24 0 0,9-309-400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52.771"/>
    </inkml:context>
    <inkml:brush xml:id="br0">
      <inkml:brushProperty name="width" value="0.1" units="cm"/>
      <inkml:brushProperty name="height" value="0.1" units="cm"/>
      <inkml:brushProperty name="color" value="#00A0D7"/>
    </inkml:brush>
  </inkml:definitions>
  <inkml:trace contextRef="#ctx0" brushRef="#br0">157 115 12275 0 0,'1'1'6031'0'0,"-3"3"-6816"0"0,-28 31 933 0 0,2 1 0 0 0,1 1-1 0 0,2 2 1 0 0,-20 42 0 0 0,44-80-116 0 0,3-4-860 0 0,17-32 248 0 0,17-44 0 0 0,-18 39 588 0 0,22-40 0 0 0,-33 69-14 0 0,0 0 0 0 0,1 0 0 0 0,0 1-1 0 0,1 0 1 0 0,0 0 0 0 0,0 1-1 0 0,21-15 1 0 0,-28 22-4 0 0,0 0 1 0 0,0 1-1 0 0,1-1 0 0 0,-1 1 0 0 0,1 0 1 0 0,-1 0-1 0 0,1 0 0 0 0,-1 0 0 0 0,1 0 1 0 0,0 0-1 0 0,0 1 0 0 0,-1-1 0 0 0,1 1 0 0 0,0 0 1 0 0,0-1-1 0 0,0 1 0 0 0,-1 1 0 0 0,1-1 1 0 0,0 0-1 0 0,0 1 0 0 0,-1-1 0 0 0,1 1 1 0 0,0 0-1 0 0,-1 0 0 0 0,1 0 0 0 0,0 0 1 0 0,-1 1-1 0 0,1-1 0 0 0,-1 1 0 0 0,0-1 1 0 0,0 1-1 0 0,0 0 0 0 0,1 0 0 0 0,-2 0 0 0 0,1 0 1 0 0,0 0-1 0 0,2 4 0 0 0,6 8-68 0 0,-1 1-1 0 0,-1 0 1 0 0,-1 0 0 0 0,11 32-1 0 0,-13-33 47 0 0,31 98-301 0 0,-27-80-117 0 0,0-2-1263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53.425"/>
    </inkml:context>
    <inkml:brush xml:id="br0">
      <inkml:brushProperty name="width" value="0.1" units="cm"/>
      <inkml:brushProperty name="height" value="0.1" units="cm"/>
      <inkml:brushProperty name="color" value="#00A0D7"/>
    </inkml:brush>
  </inkml:definitions>
  <inkml:trace contextRef="#ctx0" brushRef="#br0">423 226 8434 0 0,'-2'-4'568'0'0,"0"-1"-1"0"0,0 1 1 0 0,1-1 0 0 0,-1 1-1 0 0,1-1 1 0 0,0 0 0 0 0,1 1 0 0 0,-1-1-1 0 0,1 0 1 0 0,0 0 0 0 0,0 0 0 0 0,2-7-1 0 0,-2 7-283 0 0,1 1-1 0 0,-1-1 1 0 0,1 0-1 0 0,-1 1 1 0 0,-1-1-1 0 0,1 1 1 0 0,-1-1-1 0 0,0 1 0 0 0,0-1 1 0 0,0 1-1 0 0,0-1 1 0 0,-1 1-1 0 0,0 0 1 0 0,1 0-1 0 0,-4-5 1 0 0,3 6-156 0 0,0 1 1 0 0,-1-1 0 0 0,1 1-1 0 0,0-1 1 0 0,-1 1 0 0 0,1 0-1 0 0,-1 0 1 0 0,0 0 0 0 0,0 0-1 0 0,0 0 1 0 0,0 1 0 0 0,0-1-1 0 0,0 1 1 0 0,0 0 0 0 0,0 0-1 0 0,-1 0 1 0 0,-3 0 0 0 0,1 0-97 0 0,1 1 0 0 0,-1 0 0 0 0,1 1 0 0 0,-1-1 0 0 0,1 1 0 0 0,-1 0 0 0 0,1 0 0 0 0,0 1 0 0 0,-9 3 0 0 0,-1 2-93 0 0,1 0-1 0 0,0 1 1 0 0,0 1 0 0 0,1 0-1 0 0,0 1 1 0 0,-14 15 0 0 0,9-7 40 0 0,1 1 0 0 0,1 1-1 0 0,1 0 1 0 0,1 1 0 0 0,1 0 0 0 0,1 1 0 0 0,0 1 0 0 0,2 0 0 0 0,1 0 0 0 0,1 1 0 0 0,0 0-1 0 0,2 1 1 0 0,1 0 0 0 0,1 0 0 0 0,1 0 0 0 0,2 0 0 0 0,0 29 0 0 0,2-44-35 0 0,0 1 0 0 0,1-1 0 0 0,0 1 0 0 0,1-1 0 0 0,0 0-1 0 0,0 0 1 0 0,1 0 0 0 0,0 0 0 0 0,1-1 0 0 0,11 17 0 0 0,-12-20-2 0 0,1-1 0 0 0,0 1 0 0 0,0-1 0 0 0,0 0 0 0 0,1 0 0 0 0,0-1 0 0 0,-1 1 0 0 0,2-1 0 0 0,-1-1 0 0 0,0 1 0 0 0,1-1 0 0 0,0 0 0 0 0,0-1 0 0 0,0 1 0 0 0,0-1 0 0 0,9 1 0 0 0,-2-1-24 0 0,0-2-1 0 0,1 1 1 0 0,-1-2 0 0 0,0 1 0 0 0,0-2 0 0 0,0 0 0 0 0,0-1-1 0 0,0 0 1 0 0,0-1 0 0 0,-1-1 0 0 0,0 0 0 0 0,20-11 0 0 0,-12 5 44 0 0,-1-2 1 0 0,0 0 0 0 0,0-2-1 0 0,-2 0 1 0 0,0-1-1 0 0,26-29 1 0 0,-33 32 67 0 0,-2-1 0 0 0,0 0-1 0 0,-1 0 1 0 0,0-1 0 0 0,-1 0-1 0 0,0 0 1 0 0,-1-1 0 0 0,-1 1 0 0 0,-1-1-1 0 0,0-1 1 0 0,-1 1 0 0 0,-1 0 0 0 0,-1-1-1 0 0,0-16 1 0 0,-1 8 35 0 0,-1 0 0 0 0,-2 0 0 0 0,0 0 1 0 0,-2 1-1 0 0,-1-1 0 0 0,0 1 0 0 0,-2 0 0 0 0,-18-38 0 0 0,20 52-56 0 0,1 0 0 0 0,-1 1 1 0 0,0 0-1 0 0,-1 0 0 0 0,0 1 0 0 0,-9-9 0 0 0,14 15-182 0 0,0 0 0 0 0,0 0 0 0 0,0 0 0 0 0,0 1 0 0 0,0-1 0 0 0,-1 1 1 0 0,1-1-1 0 0,0 1 0 0 0,-1 0 0 0 0,1-1 0 0 0,-1 1 0 0 0,0 1 0 0 0,1-1 0 0 0,-1 0 0 0 0,0 1 1 0 0,0-1-1 0 0,1 1 0 0 0,-1 0 0 0 0,0 0 0 0 0,0 0 0 0 0,1 0 0 0 0,-1 0 0 0 0,0 0 0 0 0,0 1 0 0 0,1 0 1 0 0,-1-1-1 0 0,0 1 0 0 0,-3 2 0 0 0,-6 5-2086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53.862"/>
    </inkml:context>
    <inkml:brush xml:id="br0">
      <inkml:brushProperty name="width" value="0.1" units="cm"/>
      <inkml:brushProperty name="height" value="0.1" units="cm"/>
      <inkml:brushProperty name="color" value="#00A0D7"/>
    </inkml:brush>
  </inkml:definitions>
  <inkml:trace contextRef="#ctx0" brushRef="#br0">2 1 12547 0 0,'0'0'2559'0'0,"0"2"-2638"0"0,6 123 337 0 0,-2 58-129 0 0,-5-161-1193 0 0,-8 40 0 0 0,8-52 77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54.203"/>
    </inkml:context>
    <inkml:brush xml:id="br0">
      <inkml:brushProperty name="width" value="0.1" units="cm"/>
      <inkml:brushProperty name="height" value="0.1" units="cm"/>
      <inkml:brushProperty name="color" value="#00A0D7"/>
    </inkml:brush>
  </inkml:definitions>
  <inkml:trace contextRef="#ctx0" brushRef="#br0">1 82 11482 0 0,'0'0'3080'0'0,"5"2"-2687"0"0,2 3-327 0 0,1-1 1 0 0,-1-1-1 0 0,1 1 0 0 0,0-1 0 0 0,1 0 0 0 0,-1-1 0 0 0,16 3 1 0 0,-16-5-103 0 0,0 1 0 0 0,-1-1 0 0 0,1-1 0 0 0,0 1 0 0 0,0-1 0 0 0,0-1 0 0 0,0 0 0 0 0,-1 0 0 0 0,1 0 0 0 0,-1-1 0 0 0,12-5 0 0 0,-9 2-211 0 0,0-1 0 0 0,0 0 0 0 0,-1 0 0 0 0,0-1 0 0 0,0 0 0 0 0,-1 0 0 0 0,9-11 0 0 0,-1-3-627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54.564"/>
    </inkml:context>
    <inkml:brush xml:id="br0">
      <inkml:brushProperty name="width" value="0.1" units="cm"/>
      <inkml:brushProperty name="height" value="0.1" units="cm"/>
      <inkml:brushProperty name="color" value="#00A0D7"/>
    </inkml:brush>
  </inkml:definitions>
  <inkml:trace contextRef="#ctx0" brushRef="#br0">83 1 7722 0 0,'-10'14'831'0'0,"2"0"1"0"0,0 0 0 0 0,1 1 0 0 0,0 0 0 0 0,2 1 0 0 0,-1-1 0 0 0,-4 29-1 0 0,2-1 419 0 0,-3 74 0 0 0,11-115-1230 0 0,-2 18 68 0 0,1 1 0 0 0,1 0 0 0 0,1-1 0 0 0,1 1 0 0 0,1 0 0 0 0,7 29 0 0 0,-9-49-90 0 0,-1-1 0 0 0,0 1 1 0 0,0 0-1 0 0,0-1 0 0 0,1 1 0 0 0,-1 0 1 0 0,0 0-1 0 0,1-1 0 0 0,-1 1 1 0 0,0 0-1 0 0,1-1 0 0 0,-1 1 1 0 0,1-1-1 0 0,-1 1 0 0 0,1-1 0 0 0,-1 1 1 0 0,1-1-1 0 0,0 1 0 0 0,-1-1 1 0 0,1 1-1 0 0,0-1 0 0 0,-1 0 0 0 0,1 1 1 0 0,0-1-1 0 0,-1 0 0 0 0,1 0 1 0 0,0 1-1 0 0,0-1 0 0 0,-1 0 0 0 0,1 0 1 0 0,1 0-1 0 0,0 0-17 0 0,0-1 1 0 0,0 0-1 0 0,0 1 1 0 0,-1-1-1 0 0,1 0 1 0 0,0 0-1 0 0,0 0 0 0 0,0 0 1 0 0,-1 0-1 0 0,1 0 1 0 0,2-3-1 0 0,5-5-115 0 0,-1 0 1 0 0,13-18-1 0 0,23-46-57 0 0,-36 57 205 0 0,0 1 0 0 0,1 0 0 0 0,1 1 0 0 0,0 0 0 0 0,1 0 0 0 0,23-22 0 0 0,-33 35-2 0 0,0 1 1 0 0,0-1 0 0 0,-1 1 0 0 0,1-1-1 0 0,0 1 1 0 0,0 0 0 0 0,-1-1 0 0 0,1 1-1 0 0,0 0 1 0 0,0-1 0 0 0,0 1 0 0 0,0 0-1 0 0,0 0 1 0 0,-1 0 0 0 0,1 0 0 0 0,0 0-1 0 0,0 0 1 0 0,0 0 0 0 0,0 0 0 0 0,0 0-1 0 0,0 1 1 0 0,-1-1 0 0 0,1 0 0 0 0,0 0-1 0 0,0 1 1 0 0,0-1 0 0 0,0 0 0 0 0,-1 1-1 0 0,1-1 1 0 0,0 1 0 0 0,-1-1 0 0 0,1 1 0 0 0,0 0-1 0 0,-1-1 1 0 0,1 1 0 0 0,0 0 0 0 0,-1-1-1 0 0,1 1 1 0 0,-1 0 0 0 0,1 0 0 0 0,-1-1-1 0 0,0 1 1 0 0,1 0 0 0 0,-1 0 0 0 0,0 0-1 0 0,4 8 56 0 0,0 0 0 0 0,-1-1 0 0 0,4 14-1 0 0,-5-13-22 0 0,14 48 140 0 0,-7-23-262 0 0,23 54 0 0 0,-21-63-1160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59.259"/>
    </inkml:context>
    <inkml:brush xml:id="br0">
      <inkml:brushProperty name="width" value="0.1" units="cm"/>
      <inkml:brushProperty name="height" value="0.1" units="cm"/>
      <inkml:brushProperty name="color" value="#00A0D7"/>
    </inkml:brush>
  </inkml:definitions>
  <inkml:trace contextRef="#ctx0" brushRef="#br0">120 13 4105 0 0,'0'-13'9867'0'0,"1"16"-9835"0"0,1 1-1 0 0,-1-1 1 0 0,1 1 0 0 0,-1-1-1 0 0,0 1 1 0 0,1 6 0 0 0,-1 71 135 0 0,-4 0 0 0 0,-20 126 0 0 0,10-103-91 0 0,-23 176 101 0 0,-19 184-1102 0 0,55-440-481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00.078"/>
    </inkml:context>
    <inkml:brush xml:id="br0">
      <inkml:brushProperty name="width" value="0.1" units="cm"/>
      <inkml:brushProperty name="height" value="0.1" units="cm"/>
      <inkml:brushProperty name="color" value="#00A0D7"/>
    </inkml:brush>
  </inkml:definitions>
  <inkml:trace contextRef="#ctx0" brushRef="#br0">0 0 7106 0 0,'0'0'-309'0'0,"1"0"253"0"0,0 1-1 0 0,-1-1 0 0 0,1 0 1 0 0,0 0-1 0 0,-1 0 0 0 0,1 1 0 0 0,-1-1 1 0 0,1 0-1 0 0,-1 0 0 0 0,1 1 1 0 0,0-1-1 0 0,-1 0 0 0 0,1 1 1 0 0,-1-1-1 0 0,1 1 0 0 0,-1-1 0 0 0,0 1 1 0 0,1-1-1 0 0,-1 1 0 0 0,1-1 1 0 0,-1 1-1 0 0,1 0 0 0 0,1 2 78 0 0,0 0 0 0 0,0 0 0 0 0,0 1-1 0 0,0-1 1 0 0,0 0 0 0 0,-1 1 0 0 0,0-1 0 0 0,1 0 0 0 0,-1 1-1 0 0,0 0 1 0 0,-1-1 0 0 0,1 6 0 0 0,19 209 1862 0 0,-20-215-1876 0 0,45 480 761 0 0,5 79-481 0 0,-26-278-125 0 0,25 195-711 0 0,-42-446 207 0 0,-4-25 308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0:59.764"/>
    </inkml:context>
    <inkml:brush xml:id="br0">
      <inkml:brushProperty name="width" value="0.1" units="cm"/>
      <inkml:brushProperty name="height" value="0.1" units="cm"/>
      <inkml:brushProperty name="color" value="#00A0D7"/>
    </inkml:brush>
  </inkml:definitions>
  <inkml:trace contextRef="#ctx0" brushRef="#br0">224 150 9930 0 0,'-2'-7'1496'0'0,"2"-7"-614"0"0,-1-21-427 0 0,1 27 25 0 0,6-8 3998 0 0,-7 18-4454 0 0,-1 1 0 0 0,0-1 0 0 0,1 0 1 0 0,-1 1-1 0 0,1-1 0 0 0,-1 1 0 0 0,1-1 0 0 0,0 1 0 0 0,-1 5 0 0 0,-3 5 3 0 0,-100 177 183 0 0,25-49-53 0 0,60-106-257 0 0,19-32-109 0 0,2-5-20 0 0,9-20-180 0 0,56-118-345 0 0,-32 63 778 0 0,76-124-1 0 0,-108 196-20 0 0,1 1 1 0 0,0 0-1 0 0,0 0 0 0 0,1 1 0 0 0,-1-1 0 0 0,1 1 0 0 0,6-6 0 0 0,-9 9-12 0 0,0-1 0 0 0,0 1 0 0 0,0-1-1 0 0,0 1 1 0 0,1 0 0 0 0,-1-1 0 0 0,0 1 0 0 0,0 0-1 0 0,0 0 1 0 0,0 0 0 0 0,1 0 0 0 0,-1 0-1 0 0,0 0 1 0 0,0 0 0 0 0,0 0 0 0 0,0 0 0 0 0,1 0-1 0 0,-1 1 1 0 0,0-1 0 0 0,0 0 0 0 0,0 1-1 0 0,0-1 1 0 0,0 1 0 0 0,0 0 0 0 0,0-1 0 0 0,0 1-1 0 0,0 0 1 0 0,0-1 0 0 0,0 1 0 0 0,0 0-1 0 0,0 0 1 0 0,-1 0 0 0 0,1 0 0 0 0,0 0 0 0 0,-1 0-1 0 0,1 0 1 0 0,0 2 0 0 0,6 9-34 0 0,-1 0 0 0 0,0 0 0 0 0,-1 1 0 0 0,0 0 0 0 0,4 19 0 0 0,10 70-33 0 0,-18-90 102 0 0,6 43-786 0 0,2 0 0 0 0,17 56 1 0 0,-14-80-196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1.188"/>
    </inkml:context>
    <inkml:brush xml:id="br0">
      <inkml:brushProperty name="width" value="0.1" units="cm"/>
      <inkml:brushProperty name="height" value="0.1" units="cm"/>
      <inkml:brushProperty name="color" value="#00A0D7"/>
    </inkml:brush>
  </inkml:definitions>
  <inkml:trace contextRef="#ctx0" brushRef="#br0">418 385 128 0 0,'5'-7'12398'0'0,"-8"-17"-10352"0"0,-11-29-3160 0 0,7 32 1046 0 0,-1 0 1 0 0,-1 1 0 0 0,-1 0 0 0 0,-1 0-1 0 0,0 1 1 0 0,-2 0 0 0 0,0 1 0 0 0,-1 0-1 0 0,-1 2 1 0 0,0-1 0 0 0,-26-20 0 0 0,29 29 94 0 0,-1 0 0 0 0,1 0 1 0 0,-20-7-1 0 0,26 12-3 0 0,0 1 0 0 0,-1-1-1 0 0,1 1 1 0 0,0 1 0 0 0,-1-1 0 0 0,1 1-1 0 0,-1 0 1 0 0,0 1 0 0 0,-11 0-1 0 0,16 1-43 0 0,-1-1-1 0 0,1 1 0 0 0,0 0 0 0 0,0 0 1 0 0,0 0-1 0 0,0 0 0 0 0,0 0 0 0 0,0 1 1 0 0,1-1-1 0 0,-1 0 0 0 0,0 1 0 0 0,1 0 1 0 0,-1-1-1 0 0,1 1 0 0 0,-1 0 0 0 0,1 0 0 0 0,0 0 1 0 0,-1 0-1 0 0,1 0 0 0 0,0 0 0 0 0,1 0 1 0 0,-1 0-1 0 0,-1 3 0 0 0,-1 7-111 0 0,0 0-1 0 0,-3 25 1 0 0,5-31 134 0 0,-7 80 40 0 0,3 102 1 0 0,18 86 183 0 0,19 14-109 0 0,5 152 124 0 0,-37-419-192 0 0,-3 74 192 0 0,2-85-144 0 0,-1 1-1 0 0,1-1 1 0 0,-2 0-1 0 0,0 0 1 0 0,0 0-1 0 0,-9 18 1 0 0,12-27-125 0 0,-1 0 0 0 0,0 0 0 0 0,1 0 1 0 0,-1 0-1 0 0,0 0 0 0 0,1 0 0 0 0,-1 0 0 0 0,0-1 0 0 0,0 1 1 0 0,0 0-1 0 0,0 0 0 0 0,0-1 0 0 0,0 1 0 0 0,0 0 0 0 0,0-1 1 0 0,0 1-1 0 0,0-1 0 0 0,0 0 0 0 0,0 1 0 0 0,0-1 0 0 0,-1 0 1 0 0,1 0-1 0 0,0 1 0 0 0,0-1 0 0 0,0 0 0 0 0,-1 0 0 0 0,1 0 1 0 0,0 0-1 0 0,0-1 0 0 0,0 1 0 0 0,0 0 0 0 0,-2-1 0 0 0,-1 0-307 0 0,0-1-1 0 0,0 0 0 0 0,0 0 0 0 0,1 0 0 0 0,-1 0 0 0 0,1-1 0 0 0,-6-4 0 0 0,-4-5 197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1.560"/>
    </inkml:context>
    <inkml:brush xml:id="br0">
      <inkml:brushProperty name="width" value="0.1" units="cm"/>
      <inkml:brushProperty name="height" value="0.1" units="cm"/>
      <inkml:brushProperty name="color" value="#00A0D7"/>
    </inkml:brush>
  </inkml:definitions>
  <inkml:trace contextRef="#ctx0" brushRef="#br0">0 71 8050 0 0,'0'0'257'0'0,"3"0"183"0"0,20 1 451 0 0,0-1-1 0 0,-1-1 1 0 0,1-1-1 0 0,38-8 0 0 0,90-33-2504 0 0,-114 32-964 0 0,-21 6 789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1.905"/>
    </inkml:context>
    <inkml:brush xml:id="br0">
      <inkml:brushProperty name="width" value="0.1" units="cm"/>
      <inkml:brushProperty name="height" value="0.1" units="cm"/>
      <inkml:brushProperty name="color" value="#00A0D7"/>
    </inkml:brush>
  </inkml:definitions>
  <inkml:trace contextRef="#ctx0" brushRef="#br0">2 1 12291 0 0,'0'0'2277'0'0,"0"13"-1762"0"0,0 125-2807 0 0,-2-125 1352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2.258"/>
    </inkml:context>
    <inkml:brush xml:id="br0">
      <inkml:brushProperty name="width" value="0.1" units="cm"/>
      <inkml:brushProperty name="height" value="0.1" units="cm"/>
      <inkml:brushProperty name="color" value="#00A0D7"/>
    </inkml:brush>
  </inkml:definitions>
  <inkml:trace contextRef="#ctx0" brushRef="#br0">396 1 9050 0 0,'0'0'2670'0'0,"-1"3"-2305"0"0,-24 56 737 0 0,-114 251 877 0 0,82-191-1498 0 0,-54 161 1 0 0,96-232-459 0 0,1 1 1 0 0,3 1 0 0 0,2 0-1 0 0,2 0 1 0 0,3 1 0 0 0,2 76-1 0 0,3-106-31 0 0,2 1 0 0 0,0-1 1 0 0,1 0-1 0 0,2 0 0 0 0,0 0 0 0 0,1-1 0 0 0,1 0 0 0 0,11 21 1 0 0,-12-28-372 0 0,1-1 0 0 0,0 0 1 0 0,0-1-1 0 0,1 0 0 0 0,0 0 1 0 0,1-1-1 0 0,1 0 0 0 0,-1-1 1 0 0,1 0-1 0 0,1-1 0 0 0,0 0 1 0 0,0-1-1 0 0,15 7 0 0 0,-4-4-1421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2.633"/>
    </inkml:context>
    <inkml:brush xml:id="br0">
      <inkml:brushProperty name="width" value="0.1" units="cm"/>
      <inkml:brushProperty name="height" value="0.1" units="cm"/>
      <inkml:brushProperty name="color" value="#00A0D7"/>
    </inkml:brush>
  </inkml:definitions>
  <inkml:trace contextRef="#ctx0" brushRef="#br0">1 0 14851 0 0,'0'0'-124'0'0,"1"7"-388"0"0,3 2 618 0 0,0-1-1 0 0,0 1 1 0 0,1-1 0 0 0,0 0 0 0 0,0 0-1 0 0,1 0 1 0 0,0-1 0 0 0,0 0 0 0 0,12 10-1 0 0,74 57 189 0 0,-86-69-297 0 0,54 37 66 0 0,-28-21-1243 0 0,39 34 0 0 0,-69-53 1087 0 0,0 0 0 0 0,1 0 0 0 0,-1 0 0 0 0,0 1 0 0 0,0-1 1 0 0,0 0-1 0 0,-1 1 0 0 0,1 0 0 0 0,1 3 0 0 0,0 5-505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3.025"/>
    </inkml:context>
    <inkml:brush xml:id="br0">
      <inkml:brushProperty name="width" value="0.1" units="cm"/>
      <inkml:brushProperty name="height" value="0.1" units="cm"/>
      <inkml:brushProperty name="color" value="#00A0D7"/>
    </inkml:brush>
  </inkml:definitions>
  <inkml:trace contextRef="#ctx0" brushRef="#br0">239 0 15411 0 0,'-142'244'-112'0'0,"123"-205"-65"0"0,1 1 0 0 0,3 0 0 0 0,1 2 0 0 0,-13 62 0 0 0,26-95-421 0 0,0-1-1 0 0,0 1 1 0 0,1 14 0 0 0,1-14 492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3.400"/>
    </inkml:context>
    <inkml:brush xml:id="br0">
      <inkml:brushProperty name="width" value="0.1" units="cm"/>
      <inkml:brushProperty name="height" value="0.1" units="cm"/>
      <inkml:brushProperty name="color" value="#00A0D7"/>
    </inkml:brush>
  </inkml:definitions>
  <inkml:trace contextRef="#ctx0" brushRef="#br0">1 1 11474 0 0,'0'1'176'0'0,"1"1"0"0"0,0-1-1 0 0,0 0 1 0 0,0 1-1 0 0,0-1 1 0 0,0 0-1 0 0,0 0 1 0 0,0 0-1 0 0,0 1 1 0 0,0-1-1 0 0,2 1 1 0 0,-1-1-152 0 0,-1 0 0 0 0,0 0 0 0 0,0 0 0 0 0,0 0 1 0 0,0 0-1 0 0,0 0 0 0 0,0 0 0 0 0,0 1 0 0 0,0-1 0 0 0,0 0 1 0 0,0 1-1 0 0,-1-1 0 0 0,2 2 0 0 0,84 216 2923 0 0,-55-134-2456 0 0,31 138 0 0 0,-50-162-398 0 0,-3 0 0 0 0,-2 0 0 0 0,-2 76 0 0 0,-5-107-45 0 0,-3 1 0 0 0,0-1 0 0 0,-2 0 0 0 0,-1 0 0 0 0,-11 33 0 0 0,9-41-492 0 0,-1-1 0 0 0,-1 0-1 0 0,0-1 1 0 0,-2 0 0 0 0,0 0-1 0 0,-1-1 1 0 0,-22 24 0 0 0,14-21 333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5.801"/>
    </inkml:context>
    <inkml:brush xml:id="br0">
      <inkml:brushProperty name="width" value="0.1" units="cm"/>
      <inkml:brushProperty name="height" value="0.1" units="cm"/>
      <inkml:brushProperty name="color" value="#00A0D7"/>
    </inkml:brush>
  </inkml:definitions>
  <inkml:trace contextRef="#ctx0" brushRef="#br0">162 1 4889 0 0,'0'0'9145'0'0,"-2"3"-9045"0"0,0 3-60 0 0,1-1 1 0 0,-1 0-1 0 0,1 1 0 0 0,0-1 1 0 0,0 1-1 0 0,0-1 1 0 0,1 1-1 0 0,0 6 1 0 0,5 55 188 0 0,-2-32-142 0 0,-6 399 910 0 0,-38 0-457 0 0,31-340-474 0 0,-1 6-410 0 0,-53 556 1276 0 0,43-327-2564 0 0,13 0-4763 0 0,8-282 3986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6.363"/>
    </inkml:context>
    <inkml:brush xml:id="br0">
      <inkml:brushProperty name="width" value="0.1" units="cm"/>
      <inkml:brushProperty name="height" value="0.1" units="cm"/>
      <inkml:brushProperty name="color" value="#00A0D7"/>
    </inkml:brush>
  </inkml:definitions>
  <inkml:trace contextRef="#ctx0" brushRef="#br0">275 243 7210 0 0,'1'-16'1030'0'0,"1"-1"0"0"0,1 1 1 0 0,1 0-1 0 0,0 0 1 0 0,10-25 3464 0 0,-21 57-4338 0 0,-253 483 457 0 0,252-485-530 0 0,3-5 32 0 0,0-1 1 0 0,0 1-1 0 0,1 0 1 0 0,-5 12 0 0 0,9-20-25 0 0,1-7-558 0 0,0 0 271 0 0,1 0 0 0 0,-1 0 0 0 0,1 0 0 0 0,0 0 0 0 0,6-9 0 0 0,0-6-99 0 0,161-466-305 0 0,-154 444 604 0 0,28-60 1 0 0,-42 102-58 0 0,12 24-150 0 0,35 254 334 0 0,1 12-10 0 0,-46-278-177 0 0,6 26-1242 0 0,8 64 0 0 0,-14-65 88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00.685"/>
    </inkml:context>
    <inkml:brush xml:id="br0">
      <inkml:brushProperty name="width" value="0.1" units="cm"/>
      <inkml:brushProperty name="height" value="0.1" units="cm"/>
      <inkml:brushProperty name="color" value="#00A0D7"/>
    </inkml:brush>
  </inkml:definitions>
  <inkml:trace contextRef="#ctx0" brushRef="#br0">196 58 6521 0 0,'0'0'1103'0'0,"-14"-1"1104"0"0,12 2-2216 0 0,0 0 0 0 0,0 0 0 0 0,0 0 0 0 0,0 0 0 0 0,0 0 0 0 0,1 1 0 0 0,-1-1 0 0 0,1 1 0 0 0,-1-1 0 0 0,1 1 0 0 0,-1-1 0 0 0,1 1 0 0 0,0 0 0 0 0,0 0 0 0 0,-1 0 0 0 0,1 0 0 0 0,1 0 0 0 0,-2 3 0 0 0,-15 49-100 0 0,7-20 97 0 0,-14 31 53 0 0,-48 117 198 0 0,70-177-285 0 0,-18 35 270 0 0,13-26-339 0 0,6-14-142 0 0,3-4-189 0 0,10-29 107 0 0,8-39 1 0 0,-6 18 336 0 0,11-29 115 0 0,48-108-1 0 0,-57 147 232 0 0,-16 42-23 0 0,9 17-347 0 0,5 14-109 0 0,21 102 81 0 0,-22-75 230 0 0,29 76-1 0 0,23 11-1729 0 0,-52-117 1248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7.159"/>
    </inkml:context>
    <inkml:brush xml:id="br0">
      <inkml:brushProperty name="width" value="0.1" units="cm"/>
      <inkml:brushProperty name="height" value="0.1" units="cm"/>
      <inkml:brushProperty name="color" value="#00A0D7"/>
    </inkml:brush>
  </inkml:definitions>
  <inkml:trace contextRef="#ctx0" brushRef="#br0">502 367 9410 0 0,'0'0'4400'0'0,"-1"-14"-2485"0"0,-3-27-1713 0 0,1 3-121 0 0,-2 1 0 0 0,-12-46 1 0 0,15 73-13 0 0,-1 0 0 0 0,-1 0 0 0 0,0 1 0 0 0,0-1 0 0 0,0 1 0 0 0,-1 0 0 0 0,-1 0 0 0 0,0 1 0 0 0,0-1 0 0 0,0 2 0 0 0,-1-1 0 0 0,-1 0 0 0 0,-10-8 0 0 0,14 13-55 0 0,1 1 1 0 0,0 0-1 0 0,0 0 0 0 0,-1 0 0 0 0,0 0 1 0 0,1 0-1 0 0,-1 1 0 0 0,0 0 0 0 0,0-1 1 0 0,1 1-1 0 0,-1 1 0 0 0,0-1 0 0 0,0 1 1 0 0,0-1-1 0 0,0 1 0 0 0,0 0 0 0 0,0 1 1 0 0,0-1-1 0 0,0 1 0 0 0,0-1 0 0 0,0 1 1 0 0,0 0-1 0 0,0 1 0 0 0,1-1 0 0 0,-1 1 1 0 0,-5 3-1 0 0,2-1-75 0 0,1 1-1 0 0,0 0 1 0 0,1 0-1 0 0,-1 1 1 0 0,1-1-1 0 0,0 1 1 0 0,0 1 0 0 0,1-1-1 0 0,0 1 1 0 0,0-1-1 0 0,0 1 1 0 0,-4 15 0 0 0,-1 6-33 0 0,1 0 1 0 0,1 0-1 0 0,2 1 1 0 0,1 0 0 0 0,-1 40-1 0 0,12 149 150 0 0,-3-153-32 0 0,13 172 79 0 0,6 169 115 0 0,-24-374-176 0 0,-1-1 1 0 0,-1 0 0 0 0,-8 33 0 0 0,7-45-1 0 0,-1-1 0 0 0,-1 0 0 0 0,-1 0-1 0 0,-1 0 1 0 0,0-1 0 0 0,-14 21 0 0 0,20-34-100 0 0,0-1 0 0 0,-1 0 0 0 0,1 0 0 0 0,-1 0 1 0 0,1 0-1 0 0,-1-1 0 0 0,0 1 0 0 0,0-1 0 0 0,-1 0 0 0 0,1 1 1 0 0,0-1-1 0 0,-1-1 0 0 0,1 1 0 0 0,-1 0 0 0 0,0-1 1 0 0,-5 2-1 0 0,4-3-243 0 0,0 1-1 0 0,0-1 1 0 0,0 0 0 0 0,0 0 0 0 0,0-1 0 0 0,0 1-1 0 0,0-1 1 0 0,0 0 0 0 0,1-1 0 0 0,-1 1 0 0 0,0-1-1 0 0,-7-4 1 0 0,-8-3 135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7.489"/>
    </inkml:context>
    <inkml:brush xml:id="br0">
      <inkml:brushProperty name="width" value="0.1" units="cm"/>
      <inkml:brushProperty name="height" value="0.1" units="cm"/>
      <inkml:brushProperty name="color" value="#00A0D7"/>
    </inkml:brush>
  </inkml:definitions>
  <inkml:trace contextRef="#ctx0" brushRef="#br0">1 101 7618 0 0,'19'-8'1647'0'0,"4"-2"182"0"0,1 1 1 0 0,35-8 0 0 0,80-3 90 0 0,-86 14-2800 0 0,80-20 0 0 0,-115 22 73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7.864"/>
    </inkml:context>
    <inkml:brush xml:id="br0">
      <inkml:brushProperty name="width" value="0.1" units="cm"/>
      <inkml:brushProperty name="height" value="0.1" units="cm"/>
      <inkml:brushProperty name="color" value="#00A0D7"/>
    </inkml:brush>
  </inkml:definitions>
  <inkml:trace contextRef="#ctx0" brushRef="#br0">0 1 12131 0 0,'0'0'1613'0'0,"1"4"-1278"0"0,1 85 664 0 0,1 22-4669 0 0,0-100 2356 0 0,0-9 430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8.224"/>
    </inkml:context>
    <inkml:brush xml:id="br0">
      <inkml:brushProperty name="width" value="0.1" units="cm"/>
      <inkml:brushProperty name="height" value="0.1" units="cm"/>
      <inkml:brushProperty name="color" value="#00A0D7"/>
    </inkml:brush>
  </inkml:definitions>
  <inkml:trace contextRef="#ctx0" brushRef="#br0">4 1 6001 0 0,'-2'13'1233'0'0,"2"5"-297"0"0,0-1-8 0 0,-1 1-16 0 0,1 2-640 0 0,1 2-48 0 0,-1 0-40 0 0,2 0-152 0 0,-1-1-544 0 0,-1 0-488 0 0,2-1-424 0 0,-1-2 55 0 0,-1 1-815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8.599"/>
    </inkml:context>
    <inkml:brush xml:id="br0">
      <inkml:brushProperty name="width" value="0.1" units="cm"/>
      <inkml:brushProperty name="height" value="0.1" units="cm"/>
      <inkml:brushProperty name="color" value="#00A0D7"/>
    </inkml:brush>
  </inkml:definitions>
  <inkml:trace contextRef="#ctx0" brushRef="#br0">312 0 9986 0 0,'0'0'2974'0'0,"-1"2"-2571"0"0,-5 8-87 0 0,1 0 1 0 0,0 0 0 0 0,0 0-1 0 0,-4 18 1 0 0,-5 11 174 0 0,-55 124 132 0 0,8 2 0 0 0,-40 177 0 0 0,89-292-620 0 0,3 1 0 0 0,2 1 0 0 0,2-1 0 0 0,3 68 0 0 0,2-94-84 0 0,3 1 0 0 0,0 0 1 0 0,1-1-1 0 0,1 0 0 0 0,2 0 1 0 0,0 0-1 0 0,2-1 0 0 0,1 0 0 0 0,1-1 1 0 0,21 36-1 0 0,-25-49-248 0 0,0 0-1 0 0,1 0 1 0 0,0-1 0 0 0,1 0 0 0 0,0 0-1 0 0,0-1 1 0 0,20 13 0 0 0,-3-7 221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8.946"/>
    </inkml:context>
    <inkml:brush xml:id="br0">
      <inkml:brushProperty name="width" value="0.1" units="cm"/>
      <inkml:brushProperty name="height" value="0.1" units="cm"/>
      <inkml:brushProperty name="color" value="#00A0D7"/>
    </inkml:brush>
  </inkml:definitions>
  <inkml:trace contextRef="#ctx0" brushRef="#br0">7 119 11242 0 0,'0'0'993'0'0,"0"7"24"0"0,1-2-891 0 0,0 0 0 0 0,1 0-1 0 0,-1 0 1 0 0,1 0 0 0 0,0 0 0 0 0,0 0-1 0 0,1 0 1 0 0,-1-1 0 0 0,1 1-1 0 0,0-1 1 0 0,0 1 0 0 0,1-1 0 0 0,-1 0-1 0 0,1-1 1 0 0,0 1 0 0 0,7 5 0 0 0,8 6 153 0 0,1-1 1 0 0,28 16 0 0 0,-16-11-600 0 0,1-2 0 0 0,1-1 0 0 0,0-1 1 0 0,58 15-1 0 0,-72-28-2197 0 0,-10-3 830 0 0</inkml:trace>
  <inkml:trace contextRef="#ctx0" brushRef="#br0" timeOffset="1">338 0 14835 0 0,'-3'1'140'0'0,"0"1"-1"0"0,0-1 1 0 0,0 1-1 0 0,0-1 1 0 0,0 1-1 0 0,0 0 1 0 0,0 0-1 0 0,1 0 1 0 0,-1 0-1 0 0,1 1 1 0 0,0-1-1 0 0,-1 1 1 0 0,-1 3-1 0 0,-25 42 71 0 0,18-29 81 0 0,-58 93 549 0 0,28-48-622 0 0,-46 77-73 0 0,76-123-613 0 0,1 1 0 0 0,1 0 0 0 0,0 1 0 0 0,1 0 1 0 0,-4 21-1 0 0,10-32-590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09.317"/>
    </inkml:context>
    <inkml:brush xml:id="br0">
      <inkml:brushProperty name="width" value="0.1" units="cm"/>
      <inkml:brushProperty name="height" value="0.1" units="cm"/>
      <inkml:brushProperty name="color" value="#00A0D7"/>
    </inkml:brush>
  </inkml:definitions>
  <inkml:trace contextRef="#ctx0" brushRef="#br0">16 0 12843 0 0,'0'20'660'0'0,"-1"2"-275"0"0,1 0 0 0 0,1 0 0 0 0,1 0-1 0 0,1 0 1 0 0,1 0 0 0 0,9 29 0 0 0,89 185 819 0 0,-63-151-923 0 0,44 130-1 0 0,-76-185-231 0 0,-1 0 0 0 0,-1-1 0 0 0,-2 2-1 0 0,-1-1 1 0 0,-1 0 0 0 0,-2 0 0 0 0,-1 1-1 0 0,-1-1 1 0 0,-1 0 0 0 0,-2 0 0 0 0,-1-1-1 0 0,-16 42 1 0 0,2-18 125 0 0,-50 93-1 0 0,-45 41-2286 0 0,93-150-254 0 0,14-22 819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10.099"/>
    </inkml:context>
    <inkml:brush xml:id="br0">
      <inkml:brushProperty name="width" value="0.1" units="cm"/>
      <inkml:brushProperty name="height" value="0.1" units="cm"/>
      <inkml:brushProperty name="color" value="#00A0D7"/>
    </inkml:brush>
  </inkml:definitions>
  <inkml:trace contextRef="#ctx0" brushRef="#br0">1025 1 13171 0 0,'0'0'3361'0'0,"-1"3"-3171"0"0,-117 247 603 0 0,98-212-700 0 0,-361 587 512 0 0,247-419-569 0 0,28-44-112 0 0,-131 216-1882 0 0,226-357 865 0 0,-6 9-2792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10.610"/>
    </inkml:context>
    <inkml:brush xml:id="br0">
      <inkml:brushProperty name="width" value="0.1" units="cm"/>
      <inkml:brushProperty name="height" value="0.1" units="cm"/>
      <inkml:brushProperty name="color" value="#00A0D7"/>
    </inkml:brush>
  </inkml:definitions>
  <inkml:trace contextRef="#ctx0" brushRef="#br0">711 98 8298 0 0,'0'0'7656'0'0,"0"0"-7487"0"0,0-1 0 0 0,0 1 0 0 0,0-1 0 0 0,0 1 0 0 0,0-1-1 0 0,0 0 1 0 0,0 1 0 0 0,0-1 0 0 0,0 1 0 0 0,0-1 0 0 0,0 1 0 0 0,0-1 0 0 0,-1 0 0 0 0,1 1-1 0 0,0-1 1 0 0,0 1 0 0 0,-1-1 0 0 0,1 1 0 0 0,0 0 0 0 0,-1-1 0 0 0,1 1 0 0 0,-1-1 0 0 0,1 1 0 0 0,0-1-1 0 0,-1 1 1 0 0,1 0 0 0 0,-2-1 0 0 0,0 0-151 0 0,0 1 0 0 0,0-1 1 0 0,0 1-1 0 0,-1-1 0 0 0,1 1 0 0 0,0 0 0 0 0,-1 0 1 0 0,1 0-1 0 0,0 0 0 0 0,0 0 0 0 0,-1 0 0 0 0,1 1 0 0 0,-4 1 1 0 0,0 0 7 0 0,0 1 1 0 0,0-1 0 0 0,0 2-1 0 0,-8 5 1 0 0,-125 94 116 0 0,-151 148 0 0 0,275-238-146 0 0,-40 37-31 0 0,-76 87 0 0 0,130-135-103 0 0,3-3-219 0 0,0 1 266 0 0,0 0 0 0 0,0-1 1 0 0,0 1-1 0 0,0-1 0 0 0,0 1 0 0 0,0-1 0 0 0,0 0 0 0 0,3-2 0 0 0,29-20-253 0 0,-1-3 0 0 0,48-48 0 0 0,52-69 352 0 0,-42 38-10 0 0,153-161 150 0 0,-243 265-139 0 0,1-1-1 0 0,-1 1 1 0 0,1-1 0 0 0,0 1-1 0 0,-1 0 1 0 0,1 0-1 0 0,0 0 1 0 0,0 0 0 0 0,0 0-1 0 0,0 0 1 0 0,0 0 0 0 0,2 0-1 0 0,-3 1-6 0 0,-1 0-1 0 0,1 0 1 0 0,-1 0-1 0 0,1 0 1 0 0,-1 0 0 0 0,1 0-1 0 0,-1 0 1 0 0,1 1-1 0 0,-1-1 1 0 0,0 0-1 0 0,1 0 1 0 0,-1 0-1 0 0,1 0 1 0 0,-1 1 0 0 0,0-1-1 0 0,1 0 1 0 0,-1 0-1 0 0,0 1 1 0 0,1-1-1 0 0,-1 0 1 0 0,0 1-1 0 0,1 0 1 0 0,4 16 9 0 0,-6 30-16 0 0,-1 1 1 0 0,-10 54-1 0 0,-2 41 70 0 0,14 32-578 0 0,2-20-1483 0 0,-5-96 854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11.268"/>
    </inkml:context>
    <inkml:brush xml:id="br0">
      <inkml:brushProperty name="width" value="0.1" units="cm"/>
      <inkml:brushProperty name="height" value="0.1" units="cm"/>
      <inkml:brushProperty name="color" value="#00A0D7"/>
    </inkml:brush>
  </inkml:definitions>
  <inkml:trace contextRef="#ctx0" brushRef="#br0">11 1 4089 0 0,'0'0'7670'0'0,"0"0"-7637"0"0,0 0 1 0 0,0 0-1 0 0,1 0 1 0 0,-1 0-1 0 0,0 0 1 0 0,0 0-1 0 0,0-1 1 0 0,0 1-1 0 0,0 0 1 0 0,1 0-1 0 0,-1 0 1 0 0,0 0-1 0 0,0 0 1 0 0,0 0-1 0 0,0 0 1 0 0,1 0-1 0 0,-1 0 1 0 0,0 0-1 0 0,0 0 1 0 0,0 0-1 0 0,0 0 1 0 0,1 0-1 0 0,-1 0 1 0 0,0 0-1 0 0,0 0 1 0 0,0 1-1 0 0,0-1 1 0 0,0 0-1 0 0,1 0 1 0 0,-1 0-1 0 0,0 0 1 0 0,0 0-1 0 0,0 0 1 0 0,0 0-1 0 0,0 0 1 0 0,0 1 0 0 0,1-1-1 0 0,-1 0 1 0 0,0 0-1 0 0,0 0 1 0 0,0 0-1 0 0,0 0 1 0 0,0 1-1 0 0,0-1 1 0 0,0 0-1 0 0,0 0 1 0 0,0 0-1 0 0,0 0 1 0 0,0 1-1 0 0,0-1 1 0 0,0 0-1 0 0,0 0 1 0 0,0 0-1 0 0,3 5 70 0 0,-1-1 0 0 0,0 1 1 0 0,0 0-1 0 0,0-1 0 0 0,0 1 0 0 0,-1 0 0 0 0,0 0 0 0 0,0 0 0 0 0,-1 0 0 0 0,1 9 0 0 0,-2 58 318 0 0,1-60-371 0 0,-15 193 403 0 0,-1 64-3723 0 0,15-240 2028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01.234"/>
    </inkml:context>
    <inkml:brush xml:id="br0">
      <inkml:brushProperty name="width" value="0.1" units="cm"/>
      <inkml:brushProperty name="height" value="0.1" units="cm"/>
      <inkml:brushProperty name="color" value="#00A0D7"/>
    </inkml:brush>
  </inkml:definitions>
  <inkml:trace contextRef="#ctx0" brushRef="#br0">5 1 12171 0 0,'-3'21'-665'0'0,"3"-18"595"0"0,-1 1 0 0 0,1 0 1 0 0,-1 0-1 0 0,1-1 0 0 0,0 1 0 0 0,1 0 0 0 0,0 7 1 0 0,44 161-590 0 0,1 4 876 0 0,-37-139-168 0 0,-4-14-464 0 0,0 0-1 0 0,-1 0 1 0 0,1 31 0 0 0,-5-42-365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11.974"/>
    </inkml:context>
    <inkml:brush xml:id="br0">
      <inkml:brushProperty name="width" value="0.1" units="cm"/>
      <inkml:brushProperty name="height" value="0.1" units="cm"/>
      <inkml:brushProperty name="color" value="#00A0D7"/>
    </inkml:brush>
  </inkml:definitions>
  <inkml:trace contextRef="#ctx0" brushRef="#br0">1 44 11026 0 0,'0'0'7657'0'0,"0"0"-7645"0"0,0 0 0 0 0,0 0 0 0 0,0 0 0 0 0,0 0 0 0 0,0 0 0 0 0,-1 0 0 0 0,1-1 0 0 0,0 1 0 0 0,0 0 0 0 0,0 0 0 0 0,0 0 0 0 0,0 0 0 0 0,0-1 0 0 0,0 1 0 0 0,0 0 0 0 0,0 0 0 0 0,0 0 0 0 0,0 0 0 0 0,0-1 0 0 0,0 1 0 0 0,0 0 0 0 0,0 0 0 0 0,0 0 0 0 0,0 0 0 0 0,0 0 0 0 0,0-1 0 0 0,0 1 0 0 0,0 0 0 0 0,1 0 0 0 0,-1 0 0 0 0,0 0 0 0 0,0 0 0 0 0,0-1 0 0 0,0 1 0 0 0,0 0 0 0 0,0 0 0 0 0,0 0 0 0 0,1 0 0 0 0,-1 0 0 0 0,0 0 0 0 0,0 0 0 0 0,0-1 0 0 0,0 1 0 0 0,0 0 0 0 0,1 0 0 0 0,-1 0 0 0 0,0 0 0 0 0,0 0 0 0 0,0 0 0 0 0,0 0 0 0 0,1 0 0 0 0,-1 0 0 0 0,0 0 0 0 0,0 0 0 0 0,0 0 0 0 0,1 0 0 0 0,3-2 7 0 0,0 0 0 0 0,0 0 0 0 0,0 0 0 0 0,0 1 0 0 0,1-1 0 0 0,-1 1 0 0 0,0 0 0 0 0,1 0 0 0 0,5 0 0 0 0,51-1 181 0 0,-23 2-26 0 0,285-4 1026 0 0,-6 1-717 0 0,-294 1-387 0 0,0 0 0 0 0,31-7 0 0 0,-53 8-76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12.679"/>
    </inkml:context>
    <inkml:brush xml:id="br0">
      <inkml:brushProperty name="width" value="0.1" units="cm"/>
      <inkml:brushProperty name="height" value="0.1" units="cm"/>
      <inkml:brushProperty name="color" value="#00A0D7"/>
    </inkml:brush>
  </inkml:definitions>
  <inkml:trace contextRef="#ctx0" brushRef="#br0">90 175 14531 0 0,'0'0'708'0'0,"-1"0"-631"0"0,1 0-1 0 0,0 0 1 0 0,-1 0-1 0 0,1 0 0 0 0,-1 0 1 0 0,1 0-1 0 0,0-1 1 0 0,-1 1-1 0 0,1 0 1 0 0,0 0-1 0 0,-1 0 1 0 0,1-1-1 0 0,0 1 0 0 0,-1 0 1 0 0,1 0-1 0 0,0-1 1 0 0,-1 1-1 0 0,1 0 1 0 0,0-1-1 0 0,0 1 0 0 0,0 0 1 0 0,-1-1-1 0 0,1 1 1 0 0,0-1-1 0 0,0 1 1 0 0,0 0-1 0 0,0-1 1 0 0,0 1-1 0 0,-1 0 0 0 0,1-1 1 0 0,0 1-1 0 0,0-1 1 0 0,0 1-1 0 0,0-1 1 0 0,0 1-1 0 0,0 0 1 0 0,1-1-1 0 0,-1 1 0 0 0,0-1 1 0 0,0 0-1 0 0,1-3-73 0 0,0-1 0 0 0,1 1 0 0 0,0-1 0 0 0,-1 1-1 0 0,2 0 1 0 0,-1 0 0 0 0,0-1 0 0 0,1 1 0 0 0,0 1 0 0 0,-1-1 0 0 0,2 0-1 0 0,-1 1 1 0 0,0 0 0 0 0,7-6 0 0 0,14-11 166 0 0,-8 7 53 0 0,0 0 0 0 0,27-16-1 0 0,-37 25-172 0 0,1 1 0 0 0,-1 1 0 0 0,0-1-1 0 0,1 1 1 0 0,-1 0 0 0 0,1 0-1 0 0,0 1 1 0 0,0 0 0 0 0,-1 0 0 0 0,1 1-1 0 0,12 0 1 0 0,-14 1-34 0 0,0 0 0 0 0,-1 0 0 0 0,1 0-1 0 0,-1 1 1 0 0,0 0 0 0 0,1 0 0 0 0,-1 0 0 0 0,0 0 0 0 0,0 0 0 0 0,0 1 0 0 0,-1 0 0 0 0,1 0 0 0 0,-1 0-1 0 0,1 0 1 0 0,-1 1 0 0 0,0-1 0 0 0,0 1 0 0 0,0 0 0 0 0,-1 0 0 0 0,1 0 0 0 0,2 7 0 0 0,1 2 18 0 0,-1-1 0 0 0,0 1 1 0 0,-1 0-1 0 0,-1 0 1 0 0,0 1-1 0 0,1 17 0 0 0,-2 0 12 0 0,-1 1 0 0 0,-2 0 0 0 0,-2 0 0 0 0,-1 0 0 0 0,-1-1 0 0 0,-1 0 0 0 0,-2 0 0 0 0,-20 52 0 0 0,7-35 16 0 0,-2 0 0 0 0,-2-2 1 0 0,-1-1-1 0 0,-51 65 0 0 0,58-87-8 0 0,-1 0-1 0 0,0-1 0 0 0,-44 34 1 0 0,62-54-50 0 0,0-1 0 0 0,1 1 1 0 0,-1-1-1 0 0,0 0 1 0 0,0 0-1 0 0,0 0 1 0 0,0 0-1 0 0,0 0 1 0 0,0 0-1 0 0,0-1 1 0 0,0 1-1 0 0,0-1 1 0 0,0 1-1 0 0,0-1 1 0 0,0 0-1 0 0,0 0 0 0 0,-1 0 1 0 0,1 0-1 0 0,0 0 1 0 0,0 0-1 0 0,0 0 1 0 0,0-1-1 0 0,0 1 1 0 0,-4-3-1 0 0,4 2-47 0 0,0-1-1 0 0,0 1 0 0 0,0-1 1 0 0,0 0-1 0 0,0 0 1 0 0,1 1-1 0 0,-1-1 1 0 0,1-1-1 0 0,-1 1 0 0 0,1 0 1 0 0,0 0-1 0 0,0 0 1 0 0,0-1-1 0 0,0 1 1 0 0,0-1-1 0 0,0 1 0 0 0,1 0 1 0 0,-1-1-1 0 0,1 1 1 0 0,0-6-1 0 0,0-1-80 0 0,0-1 1 0 0,1 1-1 0 0,0-1 1 0 0,1 1-1 0 0,0 0 1 0 0,0 0-1 0 0,1 0 1 0 0,0 0-1 0 0,8-14 0 0 0,3-4-49 0 0,30-41-1 0 0,-34 53 201 0 0,2 1 0 0 0,-1 0 0 0 0,2 1 0 0 0,16-15 0 0 0,-25 25 22 0 0,-1 0 0 0 0,1-1 0 0 0,0 2 0 0 0,1-1 1 0 0,-1 0-1 0 0,0 1 0 0 0,1 0 0 0 0,0-1 0 0 0,-1 2 0 0 0,1-1 0 0 0,0 1 0 0 0,0-1 0 0 0,0 2 1 0 0,0-1-1 0 0,0 0 0 0 0,0 1 0 0 0,0 0 0 0 0,0 0 0 0 0,0 0 0 0 0,5 2 0 0 0,-5 0-10 0 0,0 0-1 0 0,0 1 0 0 0,0-1 1 0 0,-1 1-1 0 0,1 0 1 0 0,-1 1-1 0 0,0-1 0 0 0,0 1 1 0 0,0 0-1 0 0,0 0 1 0 0,-1 0-1 0 0,1 0 0 0 0,-1 1 1 0 0,0 0-1 0 0,3 6 0 0 0,5 11 37 0 0,-2-1 0 0 0,8 26 0 0 0,-15-44-71 0 0,37 119-3224 0 0,-35-107 1922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13.066"/>
    </inkml:context>
    <inkml:brush xml:id="br0">
      <inkml:brushProperty name="width" value="0.1" units="cm"/>
      <inkml:brushProperty name="height" value="0.1" units="cm"/>
      <inkml:brushProperty name="color" value="#00A0D7"/>
    </inkml:brush>
  </inkml:definitions>
  <inkml:trace contextRef="#ctx0" brushRef="#br0">6 0 15411 0 0,'0'0'704'0'0,"0"7"1074"0"0,-2 95-387 0 0,-1 1-1068 0 0,10 32-3820 0 0,-5-112 2062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51:13.414"/>
    </inkml:context>
    <inkml:brush xml:id="br0">
      <inkml:brushProperty name="width" value="0.1" units="cm"/>
      <inkml:brushProperty name="height" value="0.1" units="cm"/>
      <inkml:brushProperty name="color" value="#00A0D7"/>
    </inkml:brush>
  </inkml:definitions>
  <inkml:trace contextRef="#ctx0" brushRef="#br0">17 1 16243 0 0,'-2'14'1201'0'0,"1"1"-1169"0"0,-1 3 184 0 0,-1-2 184 0 0,2 3-296 0 0,-2 0 56 0 0,2-3-96 0 0,-1 3-24 0 0,1-1-168 0 0,1 2-152 0 0,3 0 16 0 0,0-3-192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01.580"/>
    </inkml:context>
    <inkml:brush xml:id="br0">
      <inkml:brushProperty name="width" value="0.1" units="cm"/>
      <inkml:brushProperty name="height" value="0.1" units="cm"/>
      <inkml:brushProperty name="color" value="#00A0D7"/>
    </inkml:brush>
  </inkml:definitions>
  <inkml:trace contextRef="#ctx0" brushRef="#br0">0 696 11939 0 0,'0'0'-489'0'0,"4"-2"-33"0"0,43-33 541 0 0,-2-2 0 0 0,-1-2 0 0 0,63-72 0 0 0,-40 31 175 0 0,66-107 1 0 0,-55 75-1513 0 0,-24 40-2457 0 0,-39 51 1820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01.991"/>
    </inkml:context>
    <inkml:brush xml:id="br0">
      <inkml:brushProperty name="width" value="0.1" units="cm"/>
      <inkml:brushProperty name="height" value="0.1" units="cm"/>
      <inkml:brushProperty name="color" value="#00A0D7"/>
    </inkml:brush>
  </inkml:definitions>
  <inkml:trace contextRef="#ctx0" brushRef="#br0">94 8 12667 0 0,'-2'0'6'0'0,"-1"1"0"0"0,1-1 0 0 0,-1 1 0 0 0,1 0 0 0 0,0-1 0 0 0,-1 1 1 0 0,1 0-1 0 0,0 1 0 0 0,0-1 0 0 0,-1 0 0 0 0,1 0 0 0 0,0 1 0 0 0,0 0 0 0 0,1-1 1 0 0,-1 1-1 0 0,0 0 0 0 0,1 0 0 0 0,-1 0 0 0 0,1 0 0 0 0,-1 0 0 0 0,1 0 0 0 0,0 0 1 0 0,0 1-1 0 0,0-1 0 0 0,-1 4 0 0 0,-4 9-129 0 0,1 0 1 0 0,-5 31-1 0 0,7-27 132 0 0,-15 81-226 0 0,17-87 71 0 0,0 1 0 0 0,0 0 0 0 0,2-1-1 0 0,0 1 1 0 0,3 19 0 0 0,-3-31 97 0 0,-1 1 0 0 0,1 0 0 0 0,0-1-1 0 0,-1 1 1 0 0,1-1 0 0 0,0 1 0 0 0,1-1 0 0 0,-1 1 0 0 0,0-1 0 0 0,1 0-1 0 0,-1 0 1 0 0,1 0 0 0 0,0 0 0 0 0,-1 0 0 0 0,1 0 0 0 0,0 0-1 0 0,0 0 1 0 0,1-1 0 0 0,-1 1 0 0 0,0-1 0 0 0,0 1 0 0 0,1-1-1 0 0,-1 0 1 0 0,1 0 0 0 0,-1 0 0 0 0,1-1 0 0 0,-1 1 0 0 0,1 0 0 0 0,0-1-1 0 0,-1 0 1 0 0,1 1 0 0 0,0-1 0 0 0,-1 0 0 0 0,1-1 0 0 0,0 1-1 0 0,-1 0 1 0 0,1-1 0 0 0,-1 1 0 0 0,1-1 0 0 0,0 0 0 0 0,-1 0 0 0 0,1 0-1 0 0,-1 0 1 0 0,0 0 0 0 0,1-1 0 0 0,-1 1 0 0 0,0-1 0 0 0,0 1-1 0 0,2-3 1 0 0,5-5 77 0 0,0-1 0 0 0,-1 0 1 0 0,0 0-1 0 0,-1 0 0 0 0,0-1 0 0 0,-1 0 0 0 0,0-1 0 0 0,-1 0 0 0 0,0 1 0 0 0,-1-2 1 0 0,0 1-1 0 0,2-14 0 0 0,-4 17 10 0 0,-1 0 1 0 0,0-1-1 0 0,0 1 1 0 0,-1 0-1 0 0,0-1 0 0 0,-1 1 1 0 0,0-1-1 0 0,0 1 1 0 0,-1 0-1 0 0,0 0 1 0 0,-1 0-1 0 0,0 0 1 0 0,0 0-1 0 0,-1 0 0 0 0,0 1 1 0 0,0 0-1 0 0,-7-9 1 0 0,4 7-18 0 0,5 6-13 0 0,0 1 0 0 0,-1-1 0 0 0,0 1 0 0 0,1-1 0 0 0,-1 1 0 0 0,-1 0 1 0 0,1 0-1 0 0,0 0 0 0 0,-1 0 0 0 0,1 1 0 0 0,-1-1 0 0 0,-6-2 0 0 0,9 5-341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3:49.711"/>
    </inkml:context>
    <inkml:brush xml:id="br0">
      <inkml:brushProperty name="width" value="0.1" units="cm"/>
      <inkml:brushProperty name="height" value="0.1" units="cm"/>
      <inkml:brushProperty name="color" value="#00A0D7"/>
    </inkml:brush>
  </inkml:definitions>
  <inkml:trace contextRef="#ctx0" brushRef="#br0">7 93 13363 0 0,'0'0'222'0'0,"-1"-1"-1"0"0,1 0 1 0 0,-1 1 0 0 0,1-1 0 0 0,-1 0-1 0 0,1 1 1 0 0,-1-1 0 0 0,1 0 0 0 0,-1 1-1 0 0,1-1 1 0 0,0 0 0 0 0,-1 0 0 0 0,1 0-1 0 0,0 1 1 0 0,0-1 0 0 0,0 0 0 0 0,0 0-1 0 0,0 0 1 0 0,0-1 0 0 0,0 1-149 0 0,0 0 1 0 0,0 0-1 0 0,1 0 0 0 0,-1 0 1 0 0,1 0-1 0 0,-1 0 0 0 0,1 0 1 0 0,-1 0-1 0 0,1 0 1 0 0,0 0-1 0 0,-1 0 0 0 0,1 0 1 0 0,1-1-1 0 0,1 0-97 0 0,0 0-1 0 0,-1 0 1 0 0,1 1 0 0 0,0-1-1 0 0,0 1 1 0 0,0-1-1 0 0,0 1 1 0 0,0 0 0 0 0,6-1-1 0 0,84-15 228 0 0,157-9 0 0 0,-135 24-2385 0 0,-94 2-348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02.465"/>
    </inkml:context>
    <inkml:brush xml:id="br0">
      <inkml:brushProperty name="width" value="0.1" units="cm"/>
      <inkml:brushProperty name="height" value="0.1" units="cm"/>
      <inkml:brushProperty name="color" value="#00A0D7"/>
    </inkml:brush>
  </inkml:definitions>
  <inkml:trace contextRef="#ctx0" brushRef="#br0">50 0 7314 0 0,'7'42'177'0'0,"3"0"0"0"0,18 53 0 0 0,-20-68-126 0 0,82 284 880 0 0,-87-300-878 0 0,5 16 238 0 0,-1 2 0 0 0,-1-1 0 0 0,5 59 1626 0 0,-13-88-1630 0 0,-4-3-172 0 0,0-1 0 0 0,1 1 0 0 0,0-1 0 0 0,0-1 0 0 0,1 1-1 0 0,-8-11 1 0 0,9 10-53 0 0,-1 1-1 0 0,0 0 0 0 0,0 0 1 0 0,0 0-1 0 0,-1 0 0 0 0,0 0 1 0 0,0 1-1 0 0,0 0 1 0 0,0 0-1 0 0,-12-5 0 0 0,16 8-48 0 0,-1 0 0 0 0,0 0-1 0 0,0 0 1 0 0,0 1 0 0 0,0-1-1 0 0,0 1 1 0 0,0-1 0 0 0,0 1-1 0 0,0 0 1 0 0,0 0 0 0 0,0 0-1 0 0,0 0 1 0 0,0 0 0 0 0,-1 0-1 0 0,1 1 1 0 0,0-1 0 0 0,0 1 0 0 0,0-1-1 0 0,1 1 1 0 0,-1 0 0 0 0,0-1-1 0 0,0 1 1 0 0,0 0 0 0 0,0 1-1 0 0,1-1 1 0 0,-1 0 0 0 0,0 0-1 0 0,1 1 1 0 0,-1-1 0 0 0,1 1-1 0 0,0-1 1 0 0,-1 1 0 0 0,1 0 0 0 0,0-1-1 0 0,0 1 1 0 0,0 0 0 0 0,0 0-1 0 0,0 2 1 0 0,-2 1-39 0 0,-3 6-52 0 0,0 0 1 0 0,1 0 0 0 0,0 1 0 0 0,1 0 0 0 0,-5 19 0 0 0,4-4-18 0 0,1-8-9 0 0,1 0 0 0 0,0 0 0 0 0,2 0 0 0 0,0 29 0 0 0,3-25-51 0 0,-2-19 110 0 0,-1 0 0 0 0,1 0-1 0 0,1 0 1 0 0,-1 0-1 0 0,1 1 1 0 0,0-1 0 0 0,-1 0-1 0 0,2 0 1 0 0,-1 0 0 0 0,0 0-1 0 0,1-1 1 0 0,0 1 0 0 0,0 0-1 0 0,0-1 1 0 0,0 1 0 0 0,1-1-1 0 0,4 6 1 0 0,-4-6-4 0 0,1 0 1 0 0,0 0-1 0 0,0 0 0 0 0,0 0 1 0 0,0-1-1 0 0,1 1 0 0 0,-1-1 1 0 0,0 0-1 0 0,1-1 0 0 0,0 1 1 0 0,-1-1-1 0 0,10 2 1 0 0,-10-3-225 0 0,-1 0 1 0 0,1 0-1 0 0,0 0 1 0 0,-1 0 0 0 0,1-1-1 0 0,-1 0 1 0 0,1 1 0 0 0,0-1-1 0 0,-1 0 1 0 0,0-1-1 0 0,6-2 1 0 0,4-4-1138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03.258"/>
    </inkml:context>
    <inkml:brush xml:id="br0">
      <inkml:brushProperty name="width" value="0.1" units="cm"/>
      <inkml:brushProperty name="height" value="0.1" units="cm"/>
      <inkml:brushProperty name="color" value="#00A0D7"/>
    </inkml:brush>
  </inkml:definitions>
  <inkml:trace contextRef="#ctx0" brushRef="#br0">1 687 104 0 0,'29'-156'2346'0'0,"-6"45"7299"0"0,-26 118-8818 0 0,-4 17-1306 0 0,0 32 476 0 0,1-13 4 0 0,0 50 1 0 0,9-14-82 0 0,-3-79 67 0 0,0 1 1 0 0,0-1 0 0 0,0 1-1 0 0,0-1 1 0 0,1 1 0 0 0,-1-1-1 0 0,0 1 1 0 0,0-1 0 0 0,0 1 0 0 0,0-1-1 0 0,0 1 1 0 0,1-1 0 0 0,-1 1-1 0 0,0-1 1 0 0,0 1 0 0 0,1-1-1 0 0,-1 1 1 0 0,0-1 0 0 0,1 1-1 0 0,0 0 1 0 0,6-4-467 0 0,6-15 40 0 0,-12 17 543 0 0,5-10-93 0 0,0-2-1 0 0,-1 1 0 0 0,0 0 0 0 0,-1-1 0 0 0,0 0 0 0 0,-1 0 0 0 0,-1 0 0 0 0,0 0 0 0 0,0-21 0 0 0,1 7-1 0 0,0-21-3 0 0,2-17-2 0 0,-4 52-3 0 0,-1 10-1 0 0,-1 1-1 0 0,1 0 1 0 0,0-1-1 0 0,1 1 1 0 0,-1 0-1 0 0,0-1 1 0 0,1 1 0 0 0,-1 0-1 0 0,1 0 1 0 0,0-1-1 0 0,0 1 1 0 0,1-3-1 0 0,-1 4-26 0 0,3 2-176 0 0,0 0 149 0 0,0 1 0 0 0,-1 0 0 0 0,1 0 0 0 0,-1 0 0 0 0,1 0 0 0 0,-1 0 0 0 0,1 0 0 0 0,-1 1 0 0 0,0 0 0 0 0,0 0 0 0 0,0 0 0 0 0,3 5 0 0 0,18 14-22 0 0,-19-18 76 0 0,1 0 0 0 0,-1-1-1 0 0,1 0 1 0 0,0 0 0 0 0,0-1 0 0 0,0 0 0 0 0,0 0-1 0 0,0 0 1 0 0,7 1 0 0 0,-10-3-35 0 0,-1 0 1 0 0,1 0-1 0 0,-1 0 0 0 0,0 0 1 0 0,1 0-1 0 0,-1-1 0 0 0,1 1 0 0 0,-1-1 1 0 0,0 1-1 0 0,0-1 0 0 0,1 0 1 0 0,-1 0-1 0 0,0 0 0 0 0,0 0 1 0 0,0 0-1 0 0,0-1 0 0 0,0 1 0 0 0,0-1 1 0 0,0 1-1 0 0,0-1 0 0 0,-1 0 1 0 0,1 1-1 0 0,-1-1 0 0 0,1 0 0 0 0,-1 0 1 0 0,0 0-1 0 0,3-5 0 0 0,2-9-293 0 0,0 0-1 0 0,-2 0 0 0 0,1-1 1 0 0,-2 0-1 0 0,3-29 0 0 0,3-14-95 0 0,-4 33 414 0 0,-1 0 0 0 0,0-45 1884 0 0,2 81-2226 0 0,-6-8 333 0 0,1 0 0 0 0,-1 0-1 0 0,1 0 1 0 0,0 0 0 0 0,-1 0-1 0 0,1-1 1 0 0,0 1-1 0 0,0 0 1 0 0,-1 0 0 0 0,1 0-1 0 0,0-1 1 0 0,0 1 0 0 0,0 0-1 0 0,0-1 1 0 0,0 1-1 0 0,0-1 1 0 0,0 1 0 0 0,0-1-1 0 0,0 0 1 0 0,0 1 0 0 0,0-1-1 0 0,0 0 1 0 0,0 0 0 0 0,0 0-1 0 0,0 0 1 0 0,1 0-1 0 0,1 0 1 0 0,25 0-34 0 0,-27-1 52 0 0,1 0 0 0 0,-1 0 0 0 0,1 0 1 0 0,-1 0-1 0 0,1 0 0 0 0,-1-1 0 0 0,0 1 1 0 0,0 0-1 0 0,0-1 0 0 0,1 1 0 0 0,-1 0 1 0 0,0-1-1 0 0,-1 0 0 0 0,1 1 0 0 0,0-1 1 0 0,0 1-1 0 0,-1-1 0 0 0,1 0 0 0 0,-1 0 1 0 0,1 1-1 0 0,-1-3 0 0 0,2-3 30 0 0,6-16 70 0 0,-4 11 19 0 0,0 1 1 0 0,0 0-1 0 0,1 0 0 0 0,10-15 1 0 0,-15 26-110 0 0,0 0 0 0 0,1-1 0 0 0,-1 1 0 0 0,0 0 0 0 0,0-1 1 0 0,1 1-1 0 0,-1 0 0 0 0,0-1 0 0 0,1 1 0 0 0,-1 0 1 0 0,0 0-1 0 0,1-1 0 0 0,-1 1 0 0 0,1 0 0 0 0,-1 0 1 0 0,0 0-1 0 0,1 0 0 0 0,-1-1 0 0 0,1 1 0 0 0,-1 0 1 0 0,0 0-1 0 0,1 0 0 0 0,-1 0 0 0 0,1 0 0 0 0,-1 0 0 0 0,1 0 1 0 0,-1 0-1 0 0,1 0 0 0 0,-1 0 0 0 0,0 1 0 0 0,1-1 1 0 0,-1 0-1 0 0,1 0 0 0 0,-1 0 0 0 0,0 0 0 0 0,1 1 1 0 0,-1-1-1 0 0,1 0 0 0 0,-1 0 0 0 0,0 1 0 0 0,1-1 1 0 0,-1 0-1 0 0,0 1 0 0 0,0-1 0 0 0,1 0 0 0 0,-1 1 0 0 0,0-1 1 0 0,0 0-1 0 0,1 1 0 0 0,-1-1 0 0 0,0 0 0 0 0,0 1 1 0 0,0-1-1 0 0,0 1 0 0 0,1-1 0 0 0,-1 1 0 0 0,11 28 218 0 0,-10-27-187 0 0,14 58 702 0 0,13 111 0 0 0,-18-101-471 0 0,10 79 113 0 0,-7-38-851 0 0,43 166 1 0 0,-52-261 298 0 0,2-1-1 0 0,0 1 1 0 0,14 23-1 0 0,2-6-236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32.997"/>
    </inkml:context>
    <inkml:brush xml:id="br0">
      <inkml:brushProperty name="width" value="0.1" units="cm"/>
      <inkml:brushProperty name="height" value="0.1" units="cm"/>
      <inkml:brushProperty name="color" value="#00A0D7"/>
    </inkml:brush>
  </inkml:definitions>
  <inkml:trace contextRef="#ctx0" brushRef="#br0">5091 1 2785 0 0,'0'0'270'0'0,"-2"0"-251"0"0,1 0 0 0 0,-1 0 0 0 0,1 0 0 0 0,-1 0 0 0 0,1 0 0 0 0,-1 0 0 0 0,1 0 0 0 0,-1 0 0 0 0,0 1 0 0 0,1-1 0 0 0,-1 1 0 0 0,-1 0 0 0 0,-13 5 59 0 0,1 1 0 0 0,-1 1 0 0 0,1 0 0 0 0,0 1 0 0 0,-16 13 0 0 0,-130 91 1241 0 0,108-79-1028 0 0,1 3 0 0 0,-49 44-1 0 0,-40 67 54 0 0,-20 17-49 0 0,109-118-226 0 0,-301 283 78 0 0,284-263-82 0 0,-86 64-1 0 0,-86 46 126 0 0,229-168-173 0 0,-62 49 177 0 0,-84 84 1 0 0,105-92-124 0 0,-195 149 212 0 0,73-65-115 0 0,-42 52 48 0 0,-62 50 4 0 0,-133 112-91 0 0,392-330-122 0 0,-117 101 32 0 0,-365 331 240 0 0,190-161 28 0 0,84-81 91 0 0,-56 41-23 0 0,91-84-195 0 0,89-69-1207 0 0,91-83 555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5:35.440"/>
    </inkml:context>
    <inkml:brush xml:id="br0">
      <inkml:brushProperty name="width" value="0.1" units="cm"/>
      <inkml:brushProperty name="height" value="0.1" units="cm"/>
      <inkml:brushProperty name="color" value="#00A0D7"/>
    </inkml:brush>
  </inkml:definitions>
  <inkml:trace contextRef="#ctx0" brushRef="#br0">16 1089 8 0 0,'0'0'156'0'0,"-16"-3"5251"0"0,17-2-5394 0 0,0 1 1 0 0,1-1-1 0 0,-1 1 1 0 0,1 0-1 0 0,0-1 1 0 0,0 1-1 0 0,1 0 1 0 0,-1 0-1 0 0,1 0 1 0 0,5-6-1 0 0,-3 4-3 0 0,3-5-58 0 0,0 1 0 0 0,1 0 0 0 0,17-16-1 0 0,10-12-129 0 0,-21 20 124 0 0,1 2 0 0 0,1-1-1 0 0,1 2 1 0 0,35-25-1 0 0,26-22 86 0 0,-59 45 58 0 0,1 2 0 0 0,0 0-1 0 0,29-14 1 0 0,-24 15-8 0 0,-1-2 0 0 0,23-18 0 0 0,52-46 239 0 0,-65 47 114 0 0,43-53 1 0 0,-32 36-126 0 0,2 2-1 0 0,91-70 1 0 0,-19 31-264 0 0,-95 69 740 0 0,-2-1-1 0 0,36-38 1 0 0,-39 37-309 0 0,-19 19-510 0 0,1 0-1 0 0,-1 0 1 0 0,1 0 0 0 0,0 0 0 0 0,-1 1-1 0 0,1-1 1 0 0,-1 1 0 0 0,1-1-1 0 0,3 0 1 0 0,-3 1-14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6:41.943"/>
    </inkml:context>
    <inkml:brush xml:id="br0">
      <inkml:brushProperty name="width" value="0.1" units="cm"/>
      <inkml:brushProperty name="height" value="0.1" units="cm"/>
      <inkml:brushProperty name="color" value="#00A0D7"/>
    </inkml:brush>
  </inkml:definitions>
  <inkml:trace contextRef="#ctx0" brushRef="#br0">234 111 448 0 0,'-45'7'-264'0'0,"38"-6"672"0"0,1 1 1 0 0,-1-1-1 0 0,1 0 0 0 0,-1-1 0 0 0,0 1 1 0 0,1-1-1 0 0,-12-2 0 0 0,-31 0 5197 0 0,48 2-5601 0 0,25-2-2566 0 0,70-21 2710 0 0,-34 7 194 0 0,-30 11-86 0 0,63-18-65 0 0,-31 7-143 0 0,2-1-58 0 0,-45 15 31 0 0,-2 0 1 0 0,14-5-14 0 0,-24 6 5 0 0,24 1 270 0 0,-3-2 5812 0 0,-58 0-5993 0 0,23 1-66 0 0,-1 1-1 0 0,1-1 1 0 0,-1 1-1 0 0,1 1 0 0 0,-1-1 1 0 0,-11 3-1 0 0,-21 10 96 0 0,1 1 0 0 0,-55 28 0 0 0,10-4-56 0 0,8-5-24 0 0,-58 23 3 0 0,120-49-74 0 0,-1 0 0 0 0,-23 16 1 0 0,37-22 4 0 0,1-1-88 0 0,0 0 66 0 0,-1 0 0 0 0,1 0-1 0 0,0 0 1 0 0,0 0-1 0 0,-1 0 1 0 0,1 1-1 0 0,0-1 1 0 0,-1 0 0 0 0,1 0-1 0 0,0 0 1 0 0,0 1-1 0 0,-1-1 1 0 0,1 0 0 0 0,0 0-1 0 0,0 0 1 0 0,0 1-1 0 0,-1-1 1 0 0,1 0-1 0 0,0 0 1 0 0,0 1 0 0 0,0-1-1 0 0,0 0 1 0 0,-1 1-1 0 0,1-1 1 0 0,0 0 0 0 0,0 1-1 0 0,0-1 1 0 0,0 0-1 0 0,0 1 1 0 0,0-1-1 0 0,0 0 1 0 0,0 1 0 0 0,0-1-1 0 0,0 1 1 0 0,0 0-70 0 0,0 0 0 0 0,1 0 1 0 0,-1 1-1 0 0,0-1 0 0 0,0 0 1 0 0,1 0-1 0 0,-1 1 0 0 0,1-1 1 0 0,-1 0-1 0 0,1 0 0 0 0,0 0 1 0 0,-1 0-1 0 0,2 2 0 0 0,0-2 104 0 0,0 3-17 0 0,1-1 1 0 0,0 0-1 0 0,0 0 0 0 0,0 0 1 0 0,0 0-1 0 0,0 0 0 0 0,0-1 0 0 0,1 1 1 0 0,0-1-1 0 0,-1 0 0 0 0,1 0 1 0 0,0-1-1 0 0,0 1 0 0 0,6 1 0 0 0,5-1 27 0 0,0-1 0 0 0,0 0-1 0 0,1-1 1 0 0,-1-1-1 0 0,0 0 1 0 0,0-1 0 0 0,17-5-1 0 0,-4 0 143 0 0,0-2 0 0 0,47-21 1 0 0,-58 22-396 0 0,0-1 1 0 0,-1 0 0 0 0,0-2 0 0 0,-1 0 0 0 0,0 0 0 0 0,-1-2 0 0 0,0 1-1 0 0,-1-2 1 0 0,-1 0 0 0 0,16-22 0 0 0,-15 16 133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6:42.647"/>
    </inkml:context>
    <inkml:brush xml:id="br0">
      <inkml:brushProperty name="width" value="0.1" units="cm"/>
      <inkml:brushProperty name="height" value="0.1" units="cm"/>
      <inkml:brushProperty name="color" value="#00A0D7"/>
    </inkml:brush>
  </inkml:definitions>
  <inkml:trace contextRef="#ctx0" brushRef="#br0">63 4 3393 0 0,'-25'4'2019'0'0,"-12"-2"140"0"0,36-2-2168 0 0,78-8-6854 0 0,-60 7 6540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6:43.684"/>
    </inkml:context>
    <inkml:brush xml:id="br0">
      <inkml:brushProperty name="width" value="0.1" units="cm"/>
      <inkml:brushProperty name="height" value="0.1" units="cm"/>
      <inkml:brushProperty name="color" value="#00A0D7"/>
    </inkml:brush>
  </inkml:definitions>
  <inkml:trace contextRef="#ctx0" brushRef="#br0">562 131 344 0 0,'45'-9'3226'0'0,"-47"-17"1048"0"0,-6 1-4704 0 0,5 17 803 0 0,2 5-286 0 0,-1-1-1 0 0,1 0 1 0 0,-1 1 0 0 0,0-1-1 0 0,0 1 1 0 0,0 0 0 0 0,-1-1-1 0 0,1 1 1 0 0,-1 0 0 0 0,1 1-1 0 0,-1-1 1 0 0,0 0 0 0 0,0 1-1 0 0,0-1 1 0 0,-1 1 0 0 0,1 0-1 0 0,-1 0 1 0 0,1 1 0 0 0,-1-1-1 0 0,1 1 1 0 0,-1-1 0 0 0,0 1 0 0 0,0 0-1 0 0,0 1 1 0 0,0-1 0 0 0,-5 0-1 0 0,-7 1 207 0 0,1 1 0 0 0,-1 1 0 0 0,1 0-1 0 0,0 1 1 0 0,-18 5 0 0 0,6-2-305 0 0,-4 1 89 0 0,-1 1-1 0 0,1 2 1 0 0,-47 21 0 0 0,77-31-201 0 0,16 6-3371 0 0,4-1 3285 0 0,-1-1 0 0 0,1 0 0 0 0,0-1 0 0 0,20 0 0 0 0,26 4 87 0 0,231 35 154 0 0,-276-39 13 0 0,30-3 5239 0 0,-63-7-5716 0 0,12 6 789 0 0,-6-3-276 0 0,-1 1-1 0 0,1 0 1 0 0,0 1-1 0 0,-1-1 1 0 0,0 1 0 0 0,-12-1-1 0 0,2 0 3 0 0,-17-4 57 0 0,0 3 1 0 0,-1 0-1 0 0,1 3 0 0 0,0 1 1 0 0,-1 1-1 0 0,1 2 0 0 0,-49 10 1 0 0,38-4-2 0 0,-104 24 189 0 0,133-28-297 0 0,-1 1-1 0 0,1 1 1 0 0,0 0-1 0 0,0 2 1 0 0,1-1-1 0 0,-17 13 1 0 0,32-20-77 0 0,20 5-2659 0 0,-4-3 2613 0 0,0 0-1 0 0,-1-1 1 0 0,1 0-1 0 0,0-2 0 0 0,23 0 1 0 0,17 0 98 0 0,280 16 65 0 0,-325-15 31 0 0,1-1 1 0 0,0 0-1 0 0,0-1 1 0 0,22-6 1957 0 0,-35-1-1761 0 0,-2 1-254 0 0,0 1 1 0 0,-1-1 0 0 0,0 1-1 0 0,0 1 1 0 0,0-1-1 0 0,0 1 1 0 0,-1-1-1 0 0,0 2 1 0 0,0-1 0 0 0,0 1-1 0 0,-1 0 1 0 0,1 0-1 0 0,-1 0 1 0 0,-14-4-1 0 0,5 2 5 0 0,-1 1 0 0 0,-1 0-1 0 0,1 1 1 0 0,0 1-1 0 0,-30-1 1 0 0,39 4-102 0 0,-17-2-227 0 0,0 2-1 0 0,0 0 0 0 0,0 2 0 0 0,-37 7 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6:44.430"/>
    </inkml:context>
    <inkml:brush xml:id="br0">
      <inkml:brushProperty name="width" value="0.1" units="cm"/>
      <inkml:brushProperty name="height" value="0.1" units="cm"/>
      <inkml:brushProperty name="color" value="#00A0D7"/>
    </inkml:brush>
  </inkml:definitions>
  <inkml:trace contextRef="#ctx0" brushRef="#br0">205 168 9234 0 0,'-26'-4'423'0'0,"-152"-27"1288"0"0,218 50-9158 0 0,-6-12 7315 0 0,0-1-1 0 0,1-2 1 0 0,0-2 0 0 0,39-1 0 0 0,-53-2 234 0 0,0-1 1 0 0,0-1 0 0 0,-1-1 0 0 0,0 0 0 0 0,1-2-1 0 0,-2 0 1 0 0,1-2 0 0 0,22-11 0 0 0,-41 19 154 0 0,0 0 0 0 0,0-1 1 0 0,0 1-1 0 0,0-1 0 0 0,0 1 0 0 0,-1-1 0 0 0,1 1 1 0 0,0-1-1 0 0,0 0 0 0 0,-1 1 0 0 0,1-1 0 0 0,-1 0 1 0 0,1 0-1 0 0,0 1 0 0 0,-1-1 0 0 0,1 0 0 0 0,-1 0 1 0 0,0 0-1 0 0,1 0 0 0 0,-1 0 0 0 0,0 1 0 0 0,1-1 1 0 0,-1-2-1 0 0,0 2-149 0 0,0 0 0 0 0,-1 0 0 0 0,1-1 0 0 0,0 1 0 0 0,-1 0 0 0 0,1 0 0 0 0,-1 0 0 0 0,0 0 0 0 0,1 0 0 0 0,-1 0 0 0 0,0 0 0 0 0,1 0 0 0 0,-1 0 0 0 0,0 0-1 0 0,0 0 1 0 0,-1 0 0 0 0,-5-5 30 0 0,-1 1-1 0 0,0 0 1 0 0,-15-8-1 0 0,20 12 152 0 0,-23-10-202 0 0,0 2 1 0 0,-1 1-1 0 0,0 0 0 0 0,0 2 1 0 0,0 2-1 0 0,-1 0 0 0 0,0 2 0 0 0,-48 2 1 0 0,66 0-594 0 0,0 1-1 0 0,-1 0 1 0 0,1 0 0 0 0,0 1 0 0 0,0 1 0 0 0,0 0 0 0 0,-11 5 0 0 0,8-1-909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6:45.648"/>
    </inkml:context>
    <inkml:brush xml:id="br0">
      <inkml:brushProperty name="width" value="0.1" units="cm"/>
      <inkml:brushProperty name="height" value="0.1" units="cm"/>
      <inkml:brushProperty name="color" value="#00A0D7"/>
    </inkml:brush>
  </inkml:definitions>
  <inkml:trace contextRef="#ctx0" brushRef="#br0">228 63 8034 0 0,'-26'1'310'0'0,"-30"5"1"0"0,13 0-51 0 0,23-4-915 0 0,39-1-2626 0 0,-5-3 2825 0 0,0 0 0 0 0,0-1 1 0 0,19-7-1 0 0,12-2 89 0 0,32-6 217 0 0,74-13 890 0 0,-122 31-440 0 0,-16 0 3151 0 0,-17 11 343 0 0,-8 1-3671 0 0,0 0 1 0 0,0-1 0 0 0,-1-1-1 0 0,-1 0 1 0 0,1-1-1 0 0,-2-1 1 0 0,1 0 0 0 0,-1 0-1 0 0,0-2 1 0 0,-19 6-1 0 0,-28 7 189 0 0,-81 14-1 0 0,109-26-144 0 0,17-3-172 0 0,-22 3 196 0 0,15-4-1206 0 0,77-2-260 0 0,-1 2 636 0 0,91 19 0 0 0,35 12 3221 0 0,-185-36-1900 0 0,-36-13-345 0 0,-45-24 1 0 0,34 14-1041 0 0,19 6-465 0 0,18 7 339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08.468"/>
    </inkml:context>
    <inkml:brush xml:id="br0">
      <inkml:brushProperty name="width" value="0.1" units="cm"/>
      <inkml:brushProperty name="height" value="0.1" units="cm"/>
      <inkml:brushProperty name="color" value="#00A0D7"/>
    </inkml:brush>
  </inkml:definitions>
  <inkml:trace contextRef="#ctx0" brushRef="#br0">0 305 4857 0 0,'0'0'867'0'0,"4"-4"-2278"0"0,57-50 1799 0 0,74-52-1 0 0,-84 67 242 0 0,-47 36-562 0 0,1 0-1 0 0,0 0 0 0 0,0 0 1 0 0,0 1-1 0 0,0 0 1 0 0,1 0-1 0 0,-1 0 1 0 0,1 0-1 0 0,-1 1 0 0 0,1 0 1 0 0,-1 0-1 0 0,1 1 1 0 0,0-1-1 0 0,0 1 1 0 0,-1 0-1 0 0,1 1 0 0 0,0 0 1 0 0,-1 0-1 0 0,8 2 1 0 0,9 4 12 0 0,-1 0 1 0 0,0 2-1 0 0,32 18 1 0 0,2 0-12 0 0,-39-21-44 0 0,0 0-1 0 0,0-1 0 0 0,1-1 0 0 0,-1 0 1 0 0,1-2-1 0 0,0 0 0 0 0,0 0 1 0 0,0-2-1 0 0,0 0 0 0 0,0-1 1 0 0,-1-1-1 0 0,34-7 0 0 0,-3-5-23 0 0,-1-1 0 0 0,0-3 0 0 0,51-27 0 0 0,-76 35 59 0 0,95-42-1 0 0,-100 47 70 0 0,-1 0-1 0 0,1 1 1 0 0,0 1 0 0 0,0 0-1 0 0,30 0 1 0 0,-10 4 393 0 0,48 9 0 0 0,-54-5-464 0 0,1-1 1 0 0,48-1 0 0 0,-48-6-68 0 0,2 0-11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3:50.389"/>
    </inkml:context>
    <inkml:brush xml:id="br0">
      <inkml:brushProperty name="width" value="0.1" units="cm"/>
      <inkml:brushProperty name="height" value="0.1" units="cm"/>
      <inkml:brushProperty name="color" value="#00A0D7"/>
    </inkml:brush>
  </inkml:definitions>
  <inkml:trace contextRef="#ctx0" brushRef="#br0">1 0 12683 0 0,'0'0'-179'0'0,"-1"4"-1099"0"0,1 6 1368 0 0,0-1 0 0 0,1 0-1 0 0,0 0 1 0 0,1 0 0 0 0,-1 0-1 0 0,2-1 1 0 0,4 13 0 0 0,3 16 518 0 0,8 57 603 0 0,-5 0 1 0 0,2 115-1 0 0,-8-162 924 0 0,-6-50-1897 0 0,25-62 51 0 0,-19 45-395 0 0,0 0-1 0 0,2 0 1 0 0,0 1-1 0 0,15-22 1 0 0,-7 20-146 0 0,-17 21 147 0 0,3 1-682 0 0,0 0 735 0 0,0 1 1 0 0,-1-1-1 0 0,1 1 1 0 0,-1 0-1 0 0,1 0 0 0 0,-1 0 1 0 0,1 0-1 0 0,-1 0 1 0 0,4 4-1 0 0,1 2-16 0 0,0-1 176 0 0,1-1 1 0 0,1 1 0 0 0,-1-2-1 0 0,1 1 1 0 0,0-1 0 0 0,0 0-1 0 0,1-1 1 0 0,-1 0 0 0 0,1 0-1 0 0,0-1 1 0 0,16 3 0 0 0,-20-5-39 0 0,1-1 0 0 0,0 1 1 0 0,0-1-1 0 0,0-1 0 0 0,-1 1 1 0 0,1-1-1 0 0,0 0 0 0 0,0-1 1 0 0,-1 1-1 0 0,1-1 0 0 0,-1-1 1 0 0,0 1-1 0 0,1-1 0 0 0,-1 0 1 0 0,0-1-1 0 0,-1 1 0 0 0,1-1 1 0 0,7-7-1 0 0,-4 2-31 0 0,0 1-1 0 0,-1-2 1 0 0,0 1 0 0 0,11-19-1 0 0,-15 23-135 0 0,-1-1 0 0 0,0 0 0 0 0,0-1 0 0 0,0 1 0 0 0,-1 0 0 0 0,0-1 0 0 0,-1 1 0 0 0,1-1-1 0 0,-1 0 1 0 0,0-7 0 0 0,-1 13 75 0 0,0 1 0 0 0,0 0 0 0 0,0-1-1 0 0,0 1 1 0 0,0 0 0 0 0,0-1 0 0 0,0 1-1 0 0,0-1 1 0 0,0 1 0 0 0,0 0 0 0 0,0-1-1 0 0,0 1 1 0 0,-1 0 0 0 0,1-1 0 0 0,0 1 0 0 0,0 0-1 0 0,0-1 1 0 0,-1 1 0 0 0,1 0 0 0 0,0 0-1 0 0,0-1 1 0 0,-1 1 0 0 0,1 0 0 0 0,0 0 0 0 0,-1-1-1 0 0,1 1 1 0 0,0 0 0 0 0,0 0 0 0 0,-1 0-1 0 0,1 0 1 0 0,-1-1 0 0 0,1 1 0 0 0,-16 2-434 0 0,-12 11 32 0 0,19-6 442 0 0,0 0 0 0 0,0 0 0 0 0,1 1 0 0 0,0 0 0 0 0,0 0 0 0 0,1 1 0 0 0,0-1 0 0 0,-11 19 0 0 0,15-21 31 0 0,0-1 1 0 0,0 1-1 0 0,1 0 0 0 0,0 0 0 0 0,0 0 1 0 0,0 1-1 0 0,0-1 0 0 0,1 0 1 0 0,0 0-1 0 0,1 1 0 0 0,-1-1 0 0 0,1 1 1 0 0,0-1-1 0 0,1 1 0 0 0,0-1 1 0 0,0 0-1 0 0,2 8 0 0 0,-1-9-9 0 0,0 0-1 0 0,1 0 0 0 0,-1 0 1 0 0,1-1-1 0 0,1 1 1 0 0,-1-1-1 0 0,0 0 0 0 0,1 0 1 0 0,0 0-1 0 0,0 0 1 0 0,0 0-1 0 0,1-1 1 0 0,-1 0-1 0 0,1 0 0 0 0,-1 0 1 0 0,1 0-1 0 0,0-1 1 0 0,0 0-1 0 0,1 0 0 0 0,7 2 1 0 0,1-1-244 0 0,0 0 1 0 0,1 0 0 0 0,-1-2-1 0 0,0 0 1 0 0,1 0-1 0 0,24-4 1 0 0,-18 1-843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17.339"/>
    </inkml:context>
    <inkml:brush xml:id="br0">
      <inkml:brushProperty name="width" value="0.1" units="cm"/>
      <inkml:brushProperty name="height" value="0.1" units="cm"/>
      <inkml:brushProperty name="color" value="#00A0D7"/>
    </inkml:brush>
  </inkml:definitions>
  <inkml:trace contextRef="#ctx0" brushRef="#br0">79 56 4441 0 0,'-16'-10'735'0'0,"0"0"0"0"0,0-1 0 0 0,-14-14 915 0 0,32 28-1586 0 0,0 0 0 0 0,0-1 0 0 0,0 1 0 0 0,-1 0 1 0 0,1 0-1 0 0,-1 1 0 0 0,0-1 0 0 0,0 0 1 0 0,0 0-1 0 0,1 7 0 0 0,3 24 140 0 0,1-1 0 0 0,1 0 0 0 0,17 45 0 0 0,4 24 199 0 0,-8-26-83 0 0,-15-50-1552 0 0,15 40-1 0 0,-17-59 207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17.697"/>
    </inkml:context>
    <inkml:brush xml:id="br0">
      <inkml:brushProperty name="width" value="0.1" units="cm"/>
      <inkml:brushProperty name="height" value="0.1" units="cm"/>
      <inkml:brushProperty name="color" value="#00A0D7"/>
    </inkml:brush>
  </inkml:definitions>
  <inkml:trace contextRef="#ctx0" brushRef="#br0">1 146 9658 0 0,'0'0'2862'0'0,"7"-2"-1662"0"0,17-8-1036 0 0,0-1 0 0 0,0-1 0 0 0,27-19-1 0 0,18-9-827 0 0,-8 9-2830 0 0,-44 22 2743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18.041"/>
    </inkml:context>
    <inkml:brush xml:id="br0">
      <inkml:brushProperty name="width" value="0.1" units="cm"/>
      <inkml:brushProperty name="height" value="0.1" units="cm"/>
      <inkml:brushProperty name="color" value="#00A0D7"/>
    </inkml:brush>
  </inkml:definitions>
  <inkml:trace contextRef="#ctx0" brushRef="#br0">159 1 9202 0 0,'-30'18'1667'0'0,"22"-14"-1542"0"0,1 0 0 0 0,0 0 0 0 0,0 1 0 0 0,0 0 0 0 0,1 0 0 0 0,0 1-1 0 0,0-1 1 0 0,-8 11 0 0 0,5-4-134 0 0,1 0-1 0 0,1 1 1 0 0,0-1-1 0 0,1 1 1 0 0,0 1-1 0 0,-7 24 0 0 0,12-35-18 0 0,0 0 0 0 0,0 0 1 0 0,1 0-1 0 0,-1 0 0 0 0,1 0 0 0 0,0 0 0 0 0,0 0 0 0 0,0 1 0 0 0,0-1 0 0 0,0 0 0 0 0,1 0 0 0 0,0 0 0 0 0,-1 0 0 0 0,1 0 0 0 0,0 0 0 0 0,1 0 0 0 0,-1 0 0 0 0,0 0 0 0 0,1-1 0 0 0,0 1 0 0 0,-1 0 0 0 0,1-1 0 0 0,0 1 0 0 0,0-1 0 0 0,1 0 0 0 0,-1 1 0 0 0,0-1 0 0 0,1 0 0 0 0,-1-1 0 0 0,1 1 0 0 0,0 0 0 0 0,-1-1 1 0 0,1 1-1 0 0,0-1 0 0 0,0 0 0 0 0,0 0 0 0 0,5 1 0 0 0,-2-1 110 0 0,1 1 0 0 0,-1-1 1 0 0,1 0-1 0 0,-1 0 0 0 0,1-1 0 0 0,0 0 1 0 0,0 0-1 0 0,-1 0 0 0 0,1-1 0 0 0,0 0 1 0 0,-1 0-1 0 0,1-1 0 0 0,-1 0 1 0 0,1 0-1 0 0,-1-1 0 0 0,11-5 0 0 0,-8 2 25 0 0,-1 0-1 0 0,1 0 1 0 0,-1-1-1 0 0,-1 0 1 0 0,1 0-1 0 0,-1-1 1 0 0,-1 1-1 0 0,1-2 1 0 0,-1 1-1 0 0,6-13 1 0 0,-10 17-57 0 0,0 0 1 0 0,0-1 0 0 0,0 1 0 0 0,-1-1 0 0 0,0 1 0 0 0,0-1 0 0 0,0 0 0 0 0,0 1 0 0 0,-1-1 0 0 0,0 0 0 0 0,0 0 0 0 0,0 1 0 0 0,-1-1 0 0 0,1 0 0 0 0,-1 1 0 0 0,0-1-1 0 0,0 0 1 0 0,-1 1 0 0 0,1 0 0 0 0,-3-5 0 0 0,2 5-234 0 0,0 1 0 0 0,0-1 0 0 0,0 1 0 0 0,0 0 1 0 0,-1 0-1 0 0,1 0 0 0 0,-1 0 0 0 0,0 0 0 0 0,0 1 0 0 0,0-1 0 0 0,0 1 0 0 0,0-1 0 0 0,-1 1 0 0 0,1 0 0 0 0,-1 1 0 0 0,1-1 1 0 0,-1 1-1 0 0,0-1 0 0 0,0 1 0 0 0,1 0 0 0 0,-1 0 0 0 0,0 1 0 0 0,0-1 0 0 0,-4 1 0 0 0,-1 1-3387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18.543"/>
    </inkml:context>
    <inkml:brush xml:id="br0">
      <inkml:brushProperty name="width" value="0.1" units="cm"/>
      <inkml:brushProperty name="height" value="0.1" units="cm"/>
      <inkml:brushProperty name="color" value="#00A0D7"/>
    </inkml:brush>
  </inkml:definitions>
  <inkml:trace contextRef="#ctx0" brushRef="#br0">156 0 6761 0 0,'-1'1'40'0'0,"0"-1"0"0"0,0 1-1 0 0,0-1 1 0 0,0 0 0 0 0,0 1-1 0 0,0 0 1 0 0,0-1-1 0 0,0 1 1 0 0,0-1 0 0 0,0 1-1 0 0,1 0 1 0 0,-1 0-1 0 0,0 0 1 0 0,0-1 0 0 0,1 1-1 0 0,-1 0 1 0 0,0 0 0 0 0,1 0-1 0 0,-1 0 1 0 0,1 0-1 0 0,-1 0 1 0 0,1 0 0 0 0,0 0-1 0 0,-1 0 1 0 0,1 1-1 0 0,0-1 1 0 0,0 2 0 0 0,-4 32-391 0 0,4-25 286 0 0,2 1 0 0 0,-1-1 0 0 0,1 1 0 0 0,1-1 0 0 0,0 1 0 0 0,0-1-1 0 0,9 17 1 0 0,40 67 84 0 0,-38-72 81 0 0,19 29 190 0 0,-17-30 417 0 0,15 31 3534 0 0,-41-54-3227 0 0,-15-8-867 0 0,12 5-170 0 0,0 0 1 0 0,0 1 0 0 0,-19-3-1 0 0,27 6 10 0 0,0 1 0 0 0,0-1 0 0 0,1 1-1 0 0,-1 0 1 0 0,0 1 0 0 0,0-1 0 0 0,1 1 0 0 0,-1 0 0 0 0,0 0-1 0 0,1 1 1 0 0,-1-1 0 0 0,1 1 0 0 0,-1 0 0 0 0,-5 3 0 0 0,5-2-5 0 0,-10 6 81 0 0,0 1 1 0 0,0 0 0 0 0,1 1-1 0 0,-17 17 1 0 0,29-26-63 0 0,-1 1 0 0 0,1-1-1 0 0,-1 1 1 0 0,1 0 0 0 0,0 0 0 0 0,0 0 0 0 0,0 0 0 0 0,1 1 0 0 0,-1-1-1 0 0,1 0 1 0 0,-1 1 0 0 0,1-1 0 0 0,0 1 0 0 0,1-1 0 0 0,-1 1-1 0 0,1-1 1 0 0,-1 1 0 0 0,1 0 0 0 0,0-1 0 0 0,0 1 0 0 0,1 0-1 0 0,-1-1 1 0 0,1 1 0 0 0,0-1 0 0 0,0 1 0 0 0,0-1 0 0 0,3 7 0 0 0,-3-8-60 0 0,1 0-1 0 0,-1 1 1 0 0,1-1 0 0 0,0 0 0 0 0,0 0 0 0 0,0 0 0 0 0,0-1 0 0 0,0 1 0 0 0,0 0 0 0 0,0-1 0 0 0,1 0 0 0 0,-1 1 0 0 0,1-1 0 0 0,-1 0 0 0 0,1 0 0 0 0,-1 0 0 0 0,1-1 0 0 0,3 2 0 0 0,1-1-535 0 0,0 0-1 0 0,0 0 1 0 0,0-1 0 0 0,0 0-1 0 0,13-1 1 0 0,-1-3-958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19.024"/>
    </inkml:context>
    <inkml:brush xml:id="br0">
      <inkml:brushProperty name="width" value="0.1" units="cm"/>
      <inkml:brushProperty name="height" value="0.1" units="cm"/>
      <inkml:brushProperty name="color" value="#00A0D7"/>
    </inkml:brush>
  </inkml:definitions>
  <inkml:trace contextRef="#ctx0" brushRef="#br0">69 29 7722 0 0,'-1'0'80'0'0,"1"-1"0"0"0,-1 1 1 0 0,0 0-1 0 0,1 0 0 0 0,-1-1 1 0 0,0 1-1 0 0,0 0 0 0 0,1 0 1 0 0,-1 0-1 0 0,0 0 1 0 0,0 0-1 0 0,1 0 0 0 0,-1 0 1 0 0,0 0-1 0 0,0 1 0 0 0,1-1 1 0 0,-1 0-1 0 0,0 0 0 0 0,1 1 1 0 0,-1-1-1 0 0,0 0 0 0 0,1 1 1 0 0,-2 0-1 0 0,-14 16 1123 0 0,-3 24-475 0 0,19-41-728 0 0,-13 43 155 0 0,12-41-152 0 0,1 1 0 0 0,-1-1 1 0 0,1 0-1 0 0,0 1 0 0 0,0-1 1 0 0,-1 0-1 0 0,1 1 1 0 0,1-1-1 0 0,-1 1 0 0 0,0-1 1 0 0,1 0-1 0 0,-1 1 1 0 0,1-1-1 0 0,0 0 0 0 0,-1 1 1 0 0,2 1-1 0 0,-1-3-15 0 0,0-1 0 0 0,0 1 1 0 0,0 0-1 0 0,0-1 0 0 0,0 1 0 0 0,0-1 0 0 0,0 1 0 0 0,0-1 0 0 0,0 0 0 0 0,0 1 0 0 0,0-1 0 0 0,0 0 1 0 0,0 0-1 0 0,0 1 0 0 0,0-1 0 0 0,0 0 0 0 0,0 0 0 0 0,0 0 0 0 0,0 0 0 0 0,0-1 0 0 0,0 1 0 0 0,0 0 1 0 0,1 0-1 0 0,-1-1 0 0 0,0 1 0 0 0,0-1 0 0 0,0 1 0 0 0,-1-1 0 0 0,2 0 0 0 0,27-17-135 0 0,-10-1-1121 0 0,-1 1 0 0 0,0-2 0 0 0,-2-1 0 0 0,26-40 0 0 0,-35 53 833 0 0,-7 8 565 0 0,1 0-1 0 0,-1-1 1 0 0,1 1-1 0 0,-1 0 1 0 0,1-1-1 0 0,-1 1 1 0 0,0-1-1 0 0,1 1 1 0 0,-1-1-1 0 0,0 1 1 0 0,1-1-1 0 0,-1 1 1 0 0,0-1-1 0 0,1 1 1 0 0,-1-1-1 0 0,0 1 1 0 0,0-1-1 0 0,0 1 1 0 0,0-2-1 0 0,18 20 899 0 0,-17-16-964 0 0,9 6 186 0 0,-6-4-216 0 0,31 19 99 0 0,-32-22-101 0 0,0 0 1 0 0,-1 1-1 0 0,1-1 1 0 0,1 0 0 0 0,-1-1-1 0 0,0 1 1 0 0,0 0-1 0 0,0-1 1 0 0,0 0 0 0 0,0 0-1 0 0,1 0 1 0 0,-1 0-1 0 0,0 0 1 0 0,0-1 0 0 0,4 0-1 0 0,0-1-75 0 0,0 0 0 0 0,0-1-1 0 0,0 0 1 0 0,8-4 0 0 0,26-24-1325 0 0,-25 19 651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19.367"/>
    </inkml:context>
    <inkml:brush xml:id="br0">
      <inkml:brushProperty name="width" value="0.1" units="cm"/>
      <inkml:brushProperty name="height" value="0.1" units="cm"/>
      <inkml:brushProperty name="color" value="#00A0D7"/>
    </inkml:brush>
  </inkml:definitions>
  <inkml:trace contextRef="#ctx0" brushRef="#br0">36 35 1792 0 0,'0'0'5812'0'0,"3"25"-3096"0"0,-2-24-2622 0 0,0 0 0 0 0,0 1 1 0 0,0-1-1 0 0,0 0 1 0 0,0 0-1 0 0,0 0 1 0 0,0 0-1 0 0,1 0 1 0 0,-1 0-1 0 0,0 0 0 0 0,1-1 1 0 0,-1 1-1 0 0,1 0 1 0 0,-1-1-1 0 0,1 1 1 0 0,-1-1-1 0 0,1 0 0 0 0,2 1 1 0 0,22 1-106 0 0,-25-2 48 0 0,2-1-19 0 0,0 0 0 0 0,0 0 1 0 0,-1 0-1 0 0,1 0 0 0 0,0-1 0 0 0,0 1 1 0 0,-1-1-1 0 0,1 1 0 0 0,-1-1 0 0 0,0 0 1 0 0,1 0-1 0 0,-1 0 0 0 0,0-1 0 0 0,0 1 1 0 0,0 0-1 0 0,2-4 0 0 0,2-1 12 0 0,0 1-19 0 0,-1 0 7 0 0,0 1 1 0 0,0 0-1 0 0,0 0 0 0 0,10-6 1 0 0,-15 11-18 0 0,3 0-4 0 0,0 6 3 0 0,-1 0 41 0 0,-1 0-1 0 0,0 0 0 0 0,0 1 0 0 0,0-1 1 0 0,-1 0-1 0 0,1 1 0 0 0,-2-1 0 0 0,1 0 1 0 0,-1 1-1 0 0,0-1 0 0 0,-3 11 0 0 0,-5 14 502 0 0,-14 32 0 0 0,8-23-120 0 0,-26 70 500 0 0,-20 57-137 0 0,50-130-1035 0 0,2 1-1 0 0,-8 60 1 0 0,13-63-209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4.519"/>
    </inkml:context>
    <inkml:brush xml:id="br0">
      <inkml:brushProperty name="width" value="0.1" units="cm"/>
      <inkml:brushProperty name="height" value="0.1" units="cm"/>
      <inkml:brushProperty name="color" value="#00A0D7"/>
    </inkml:brush>
  </inkml:definitions>
  <inkml:trace contextRef="#ctx0" brushRef="#br0">272 0 5337 0 0,'-4'1'627'0'0,"-9"1"-429"0"0,1 1 1 0 0,0 0-1 0 0,-14 5 0 0 0,13-2 10 0 0,1-1 1 0 0,0 2-1 0 0,0 0 0 0 0,-21 15 1 0 0,16-7-91 0 0,1 0-1 0 0,0 1 1 0 0,1 1 0 0 0,1 1 0 0 0,-15 23 0 0 0,27-38-128 0 0,0 0 1 0 0,0 1-1 0 0,0 0 1 0 0,1-1 0 0 0,-1 1-1 0 0,1 0 1 0 0,0 0-1 0 0,0-1 1 0 0,0 1-1 0 0,0 7 1 0 0,1-10-115 0 0,17-1-1157 0 0,-8 1 1167 0 0,1-1 0 0 0,-1-1 0 0 0,0 1 0 0 0,1-1 0 0 0,-1-1 0 0 0,10-3 0 0 0,13-4 79 0 0,0 0 0 0 0,61-7 1 0 0,-87 16 62 0 0,0 0 1 0 0,0 0 0 0 0,0 0-1 0 0,0 0 1 0 0,0 1-1 0 0,0 0 1 0 0,0 1 0 0 0,0-1-1 0 0,0 1 1 0 0,-1 1 0 0 0,1-1-1 0 0,0 1 1 0 0,-1-1-1 0 0,0 2 1 0 0,0-1 0 0 0,0 0-1 0 0,0 1 1 0 0,0 0 0 0 0,-1 0-1 0 0,1 1 1 0 0,-1-1-1 0 0,6 10 1 0 0,-6-9 37 0 0,-1 1-1 0 0,0-1 0 0 0,0 1 1 0 0,0 0-1 0 0,0 0 1 0 0,-1 0-1 0 0,0 0 1 0 0,-1 1-1 0 0,1-1 1 0 0,-1 1-1 0 0,0-1 1 0 0,-1 1-1 0 0,1-1 1 0 0,-1 1-1 0 0,-1-1 1 0 0,1 1-1 0 0,-1-1 1 0 0,0 0-1 0 0,-1 1 1 0 0,1-1-1 0 0,-4 7 1 0 0,-1 0 113 0 0,0 1 1 0 0,-1-1-1 0 0,0-1 1 0 0,-1 1 0 0 0,-1-1-1 0 0,-12 14 1 0 0,16-21-252 0 0,0 0 1 0 0,0-1 0 0 0,0 0 0 0 0,-1 1-1 0 0,1-2 1 0 0,-1 1 0 0 0,0-1-1 0 0,0 0 1 0 0,0 0 0 0 0,-1 0-1 0 0,1-1 1 0 0,-1 0 0 0 0,1 0-1 0 0,-1-1 1 0 0,-11 1 0 0 0,5-2-517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4.863"/>
    </inkml:context>
    <inkml:brush xml:id="br0">
      <inkml:brushProperty name="width" value="0.1" units="cm"/>
      <inkml:brushProperty name="height" value="0.1" units="cm"/>
      <inkml:brushProperty name="color" value="#00A0D7"/>
    </inkml:brush>
  </inkml:definitions>
  <inkml:trace contextRef="#ctx0" brushRef="#br0">31 0 13539 0 0,'-3'4'3'0'0,"0"0"0"0"0,0 0 0 0 0,1 0-1 0 0,-1 1 1 0 0,1-1 0 0 0,0 1 0 0 0,0 0 0 0 0,0-1 0 0 0,1 1 0 0 0,0 0 0 0 0,0 0 0 0 0,-1 6 0 0 0,0 9-387 0 0,1 32 0 0 0,1-52 386 0 0,1 25-88 0 0,1 0 1 0 0,1 0-1 0 0,1 0 0 0 0,15 46 1 0 0,44 90 275 0 0,-59-154-94 0 0,0 0-845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5.284"/>
    </inkml:context>
    <inkml:brush xml:id="br0">
      <inkml:brushProperty name="width" value="0.1" units="cm"/>
      <inkml:brushProperty name="height" value="0.1" units="cm"/>
      <inkml:brushProperty name="color" value="#00A0D7"/>
    </inkml:brush>
  </inkml:definitions>
  <inkml:trace contextRef="#ctx0" brushRef="#br0">1 165 6801 0 0,'0'0'2469'0'0,"4"0"-3088"0"0,7-2 561 0 0,-1-1 0 0 0,1 0-1 0 0,-1 0 1 0 0,0-1 0 0 0,0 0 0 0 0,16-10-1 0 0,29-11-1399 0 0,-22 12-100 0 0,23-6-2581 0 0,-16 13 6176 0 0,-27 28 2185 0 0,8 36-3031 0 0,-16-47-939 0 0,3 13 291 0 0,-7-22-512 0 0,-1 0 0 0 0,1-1 0 0 0,12 14 6309 0 0,-14-20-6336 0 0,0 1 0 0 0,0-1 0 0 0,0 0 0 0 0,1 0 0 0 0,0 0 0 0 0,0 1-1 0 0,1-1 1 0 0,-1 0 0 0 0,1 0 0 0 0,0 0 0 0 0,0 1 0 0 0,0-1 0 0 0,1 1 0 0 0,0-1 0 0 0,0 1 0 0 0,3-6 0 0 0,7-18-238 0 0,-10 24 170 0 0,-1 0 0 0 0,1 0 0 0 0,0 0 1 0 0,0 0-1 0 0,0 0 0 0 0,4-5 1 0 0,-2 4-185 0 0,1 0 1 0 0,-1 1 0 0 0,1-1 0 0 0,0 1-1 0 0,0 1 1 0 0,0-1 0 0 0,0 1 0 0 0,11-6-1 0 0,-8 6-883 0 0,0 0-1 0 0,0 1 0 0 0,0 0 0 0 0,1 0 1 0 0,-1 1-1 0 0,12 0 0 0 0,-4-1-1168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5.721"/>
    </inkml:context>
    <inkml:brush xml:id="br0">
      <inkml:brushProperty name="width" value="0.1" units="cm"/>
      <inkml:brushProperty name="height" value="0.1" units="cm"/>
      <inkml:brushProperty name="color" value="#00A0D7"/>
    </inkml:brush>
  </inkml:definitions>
  <inkml:trace contextRef="#ctx0" brushRef="#br0">114 0 10514 0 0,'0'0'1637'0'0,"-20"9"-310"0"0,13-4-1352 0 0,0-1 1 0 0,1 2 0 0 0,0-1 0 0 0,0 1 0 0 0,0 0 0 0 0,0 0-1 0 0,-4 7 1 0 0,4-2-15 0 0,0-1 0 0 0,0 1 1 0 0,1 0-1 0 0,-4 15 0 0 0,7-20 29 0 0,0 0 1 0 0,1 0-1 0 0,0 0 1 0 0,0 0-1 0 0,0 0 1 0 0,1 1-1 0 0,0-1 1 0 0,0 0-1 0 0,1 0 1 0 0,1 7-1 0 0,-2-12-131 0 0,4-1-69 0 0,0 0 153 0 0,0-1 0 0 0,0 0 0 0 0,0 0 0 0 0,-1 0 0 0 0,1 0 0 0 0,0-1 1 0 0,-1 0-1 0 0,1 1 0 0 0,-1-1 0 0 0,0 0 0 0 0,0-1 0 0 0,0 1 0 0 0,0 0 0 0 0,0-1 0 0 0,0 0 0 0 0,0 0 1 0 0,3-4-1 0 0,4-7 121 0 0,1-1 1 0 0,13-28 0 0 0,-12 20-32 0 0,-12 23-31 0 0,0 0 0 0 0,0-1 0 0 0,0 1 0 0 0,0 0 0 0 0,0-1 0 0 0,1 1 0 0 0,-1 0 0 0 0,0 0 0 0 0,0-1 0 0 0,0 1 0 0 0,1 0 0 0 0,-1 0 0 0 0,0-1 0 0 0,0 1 0 0 0,0 0 0 0 0,1 0 0 0 0,-1-1 0 0 0,0 1 0 0 0,1 0 0 0 0,-1 0 0 0 0,0 0 0 0 0,1 0 0 0 0,-1-1 0 0 0,0 1 0 0 0,0 0 0 0 0,1 0 0 0 0,-1 0 0 0 0,0 0 0 0 0,1 0-1 0 0,-1 0 1 0 0,1 0 0 0 0,-1 0 0 0 0,0 0 0 0 0,1 0 0 0 0,-1 0 0 0 0,0 0 0 0 0,1 0 0 0 0,-1 0 0 0 0,0 0 0 0 0,1 1 0 0 0,-1-1 0 0 0,0 0 0 0 0,0 0 0 0 0,1 0 0 0 0,-1 0 0 0 0,0 1 0 0 0,1-1 0 0 0,-1 0 0 0 0,0 0 0 0 0,0 1 0 0 0,1-1 0 0 0,-1 0 0 0 0,0 0 0 0 0,0 1 0 0 0,0-1 0 0 0,1 1 0 0 0,17 10-1392 0 0,15 7 343 0 0,-32-17 878 0 0,0-1 0 0 0,0 1-1 0 0,0 0 1 0 0,0-1 0 0 0,1 1 0 0 0,-1-1 0 0 0,0 0 0 0 0,1 1 0 0 0,-1-1 0 0 0,0 0 0 0 0,0 0 0 0 0,1 0-1 0 0,-1 0 1 0 0,0 0 0 0 0,1 0 0 0 0,-1 0 0 0 0,0 0 0 0 0,1 0 0 0 0,-1-1 0 0 0,0 1 0 0 0,0-1 0 0 0,2 0-1 0 0,3-1-857 0 0,8-1-1192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3:51.078"/>
    </inkml:context>
    <inkml:brush xml:id="br0">
      <inkml:brushProperty name="width" value="0.1" units="cm"/>
      <inkml:brushProperty name="height" value="0.1" units="cm"/>
      <inkml:brushProperty name="color" value="#00A0D7"/>
    </inkml:brush>
  </inkml:definitions>
  <inkml:trace contextRef="#ctx0" brushRef="#br0">345 11 8706 0 0,'-5'-7'6550'0'0,"4"6"-6288"0"0,-14-2 1258 0 0,-17 6-1554 0 0,0 5 147 0 0,1 2 1 0 0,0 0 0 0 0,1 2-1 0 0,0 2 1 0 0,1 1 0 0 0,0 1-1 0 0,-37 28 1 0 0,65-43-144 0 0,0-1 0 0 0,0 1 0 0 0,0-1 0 0 0,0 1 0 0 0,0 0 0 0 0,0 0-1 0 0,1 0 1 0 0,-1-1 0 0 0,0 1 0 0 0,1 0 0 0 0,-1 0 0 0 0,0 0 0 0 0,1 0 0 0 0,-1 0 0 0 0,1 0-1 0 0,0 0 1 0 0,-1 0 0 0 0,1 2 0 0 0,0-2-8 0 0,0-1 0 0 0,0 1 1 0 0,1-1-1 0 0,-1 1 0 0 0,0-1 0 0 0,0 1 0 0 0,1-1 0 0 0,-1 1 1 0 0,1-1-1 0 0,-1 1 0 0 0,0-1 0 0 0,1 1 0 0 0,-1-1 0 0 0,1 0 0 0 0,-1 1 1 0 0,1-1-1 0 0,-1 0 0 0 0,1 0 0 0 0,-1 1 0 0 0,1-1 0 0 0,-1 0 1 0 0,1 0-1 0 0,0 0 0 0 0,0 1 0 0 0,7 0-261 0 0,0 0 0 0 0,0 0-1 0 0,14-1 1 0 0,-18 0 355 0 0,48 0-248 0 0,-13-1 52 0 0,60 6 0 0 0,-87-4 185 0 0,1 1 0 0 0,-1 1 0 0 0,0 0 0 0 0,0 1 0 0 0,0 0-1 0 0,0 1 1 0 0,-1 1 0 0 0,21 12 0 0 0,-30-17 17 0 0,0 0 0 0 0,0 0 0 0 0,0 1 0 0 0,0-1-1 0 0,-1 0 1 0 0,1 1 0 0 0,-1 0 0 0 0,1-1 0 0 0,-1 1 0 0 0,1 0 0 0 0,-1 0 0 0 0,0 0 0 0 0,0 0 0 0 0,0 0-1 0 0,0 0 1 0 0,0 0 0 0 0,0 0 0 0 0,-1 0 0 0 0,1 1 0 0 0,-1-1 0 0 0,1 0 0 0 0,-1 0 0 0 0,0 1 0 0 0,0-1-1 0 0,0 0 1 0 0,0 0 0 0 0,0 1 0 0 0,-1 1 0 0 0,0 0 108 0 0,-1-1 1 0 0,1 1-1 0 0,-1-1 1 0 0,0 0-1 0 0,0 1 1 0 0,0-1-1 0 0,0 0 1 0 0,-1 0-1 0 0,1-1 1 0 0,-1 1-1 0 0,0 0 0 0 0,0-1 1 0 0,0 0-1 0 0,0 1 1 0 0,-7 2-1 0 0,-17 10 321 0 0,-1-2-1 0 0,0-1 0 0 0,-46 13 1 0 0,51-19-871 0 0,-1-1-1 0 0,0-1 1 0 0,0-1 0 0 0,-49-1-1 0 0,47-6-1570 0 0,17-1 25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6.111"/>
    </inkml:context>
    <inkml:brush xml:id="br0">
      <inkml:brushProperty name="width" value="0.1" units="cm"/>
      <inkml:brushProperty name="height" value="0.1" units="cm"/>
      <inkml:brushProperty name="color" value="#00A0D7"/>
    </inkml:brush>
  </inkml:definitions>
  <inkml:trace contextRef="#ctx0" brushRef="#br0">1 0 3761 0 0,'0'0'3378'0'0,"14"19"-2984"0"0,-9-13-2606 0 0,-4-4 2124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6.502"/>
    </inkml:context>
    <inkml:brush xml:id="br0">
      <inkml:brushProperty name="width" value="0.1" units="cm"/>
      <inkml:brushProperty name="height" value="0.1" units="cm"/>
      <inkml:brushProperty name="color" value="#00A0D7"/>
    </inkml:brush>
  </inkml:definitions>
  <inkml:trace contextRef="#ctx0" brushRef="#br0">4 0 5337 0 0,'-1'3'-18'0'0,"0"-1"0"0"0,1 1-1 0 0,-1-1 1 0 0,1 1 0 0 0,0-1-1 0 0,0 1 1 0 0,0-1 0 0 0,0 1-1 0 0,0 0 1 0 0,0-1 0 0 0,1 1-1 0 0,-1-1 1 0 0,1 1 0 0 0,-1-1 0 0 0,1 0-1 0 0,0 1 1 0 0,0-1 0 0 0,0 0-1 0 0,1 1 1 0 0,-1-1 0 0 0,0 0-1 0 0,1 0 1 0 0,-1 0 0 0 0,1 0-1 0 0,0 0 1 0 0,0 0 0 0 0,0-1 0 0 0,0 1-1 0 0,0-1 1 0 0,0 1 0 0 0,0-1-1 0 0,5 2 1 0 0,1 1-261 0 0,0 0 1 0 0,1-1-1 0 0,0 0 1 0 0,0-1-1 0 0,0 0 1 0 0,0 0-1 0 0,0-1 1 0 0,0 0-1 0 0,16-1 1 0 0,-9-1 488 0 0,0 0 0 0 0,0-2 1 0 0,0 1-1 0 0,27-10 8053 0 0,-45 12-8205 0 0,0 0 0 0 0,0 0 1 0 0,0 1-1 0 0,0-1 1 0 0,0 1-1 0 0,0-1 0 0 0,0 1 1 0 0,0 0-1 0 0,0 0 1 0 0,1 0-1 0 0,-1 0 0 0 0,0 0 1 0 0,-1 2-1 0 0,-3 1 4 0 0,0-1-39 0 0,0 1 1 0 0,0 1-1 0 0,1-1 1 0 0,-1 1 0 0 0,1 0-1 0 0,0 0 1 0 0,1 1 0 0 0,-1-1-1 0 0,1 1 1 0 0,-5 10 0 0 0,8-16-56 0 0,1 1 0 0 0,0-1 0 0 0,0 0 1 0 0,-1 1-1 0 0,1-1 0 0 0,0 0 1 0 0,0 1-1 0 0,0-1 0 0 0,0 0 0 0 0,0 1 1 0 0,-1-1-1 0 0,1 1 0 0 0,0-1 1 0 0,0 0-1 0 0,0 1 0 0 0,0-1 0 0 0,0 0 1 0 0,0 1-1 0 0,0-1 0 0 0,0 1 0 0 0,1-1 1 0 0,-1 0-1 0 0,0 1 0 0 0,0-1 1 0 0,0 1-1 0 0,0-1 0 0 0,0 0 0 0 0,1 1 1 0 0,-1-1-1 0 0,0 0 0 0 0,0 1 1 0 0,1-1-1 0 0,15 9-1644 0 0,0-1 1977 0 0,16 11-316 0 0,-29-16 8 0 0,0-1 0 0 0,0 1 0 0 0,-1-1 0 0 0,1 1 0 0 0,-1 0 0 0 0,1 0 1 0 0,-1 0-1 0 0,0 1 0 0 0,0-1 0 0 0,-1 0 0 0 0,1 1 0 0 0,-1-1 0 0 0,0 1 0 0 0,1 0 0 0 0,-2-1 0 0 0,1 1 0 0 0,0 0 0 0 0,-1 0 0 0 0,1 5 0 0 0,1 6 11 0 0,1 7 181 0 0,-1 0 0 0 0,-2 39 1 0 0,0 3-1226 0 0,5-22-2702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6.854"/>
    </inkml:context>
    <inkml:brush xml:id="br0">
      <inkml:brushProperty name="width" value="0.1" units="cm"/>
      <inkml:brushProperty name="height" value="0.1" units="cm"/>
      <inkml:brushProperty name="color" value="#00A0D7"/>
    </inkml:brush>
  </inkml:definitions>
  <inkml:trace contextRef="#ctx0" brushRef="#br0">0 1 9722 0 0,'0'0'1826'0'0,"1"7"-2844"0"0,53 359 1785 0 0,-44-309-483 0 0,-10-57-277 0 0,0 0 0 0 0,0 0 0 0 0,0 1 0 0 0,0-1 0 0 0,0 0-1 0 0,0 0 1 0 0,0 1 0 0 0,0-1 0 0 0,0 0 0 0 0,0 0 0 0 0,0 0 0 0 0,0 1 0 0 0,0-1 0 0 0,0 0-1 0 0,0 0 1 0 0,0 1 0 0 0,0-1 0 0 0,0 0 0 0 0,0 0 0 0 0,0 1 0 0 0,1-1 0 0 0,-1 0 0 0 0,0 0-1 0 0,0 0 1 0 0,0 0 0 0 0,0 1 0 0 0,1-1 0 0 0,-1 0 0 0 0,0 0 0 0 0,0 0 0 0 0,0 0-1 0 0,1 0 1 0 0,-1 1 0 0 0,0-1 0 0 0,0 0 0 0 0,1 0 0 0 0,-1 0 0 0 0,0 0 0 0 0,0 0 0 0 0,0 0-1 0 0,1 0 1 0 0,-1 0 0 0 0,0 0 0 0 0,0 0 0 0 0,1 0 0 0 0,-1 0 0 0 0,0 0 0 0 0,0 0 0 0 0,1 0-1 0 0,-1 0 1 0 0,0 0 0 0 0,0 0 0 0 0,1-1 0 0 0,-1 1 0 0 0,0 0 0 0 0,0 0 0 0 0,0 0 0 0 0,1 0-1 0 0,-1 0 1 0 0,0-1 0 0 0,0 1 0 0 0,0 0 0 0 0,1 0 0 0 0,10-13 142 0 0,-10 12-227 0 0,7-10-224 0 0,-1-1-1 0 0,0 0 1 0 0,-1 0-1 0 0,0 0 1 0 0,7-22-1 0 0,-7 17-132 0 0,15-29 1 0 0,-20 44 446 0 0,0 0 1 0 0,-1 1-1 0 0,1-1 1 0 0,0 0-1 0 0,0 1 1 0 0,1-1-1 0 0,-1 1 1 0 0,0-1-1 0 0,0 1 1 0 0,1-1-1 0 0,-1 1 1 0 0,1 0-1 0 0,-1 0 1 0 0,1 0-1 0 0,0-1 1 0 0,-1 2-1 0 0,1-1 1 0 0,4-1 416 0 0,-2 4-163 0 0,3 3-212 0 0,0 1 1 0 0,-1 0 0 0 0,0 0-1 0 0,0 1 1 0 0,0 0-1 0 0,-1 0 1 0 0,9 15 0 0 0,-6-9-11 0 0,0-1 0 0 0,17 19 0 0 0,-22-28-177 0 0,0 0 0 0 0,0 0-1 0 0,0 0 1 0 0,0-1 0 0 0,1 1-1 0 0,-1-1 1 0 0,1 1 0 0 0,0-1 0 0 0,-1 0-1 0 0,1-1 1 0 0,0 1 0 0 0,0-1-1 0 0,1 0 1 0 0,-1 1 0 0 0,0-2-1 0 0,0 1 1 0 0,0 0 0 0 0,1-1 0 0 0,-1 0-1 0 0,0 0 1 0 0,1 0 0 0 0,-1-1-1 0 0,4 0 1 0 0,8-4 20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7.224"/>
    </inkml:context>
    <inkml:brush xml:id="br0">
      <inkml:brushProperty name="width" value="0.1" units="cm"/>
      <inkml:brushProperty name="height" value="0.1" units="cm"/>
      <inkml:brushProperty name="color" value="#00A0D7"/>
    </inkml:brush>
  </inkml:definitions>
  <inkml:trace contextRef="#ctx0" brushRef="#br0">9 1 12787 0 0,'-2'3'-150'0'0,"1"1"1"0"0,0-1-1 0 0,0 1 1 0 0,0-1-1 0 0,0 1 1 0 0,0 0-1 0 0,1 0 1 0 0,0-1-1 0 0,-1 1 1 0 0,1 0-1 0 0,1 6 1 0 0,0-1-24 0 0,1 35 461 0 0,3 0 0 0 0,1 0 0 0 0,13 44 0 0 0,10 73-2026 0 0,-29-150-1089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7.557"/>
    </inkml:context>
    <inkml:brush xml:id="br0">
      <inkml:brushProperty name="width" value="0.1" units="cm"/>
      <inkml:brushProperty name="height" value="0.1" units="cm"/>
      <inkml:brushProperty name="color" value="#00A0D7"/>
    </inkml:brush>
  </inkml:definitions>
  <inkml:trace contextRef="#ctx0" brushRef="#br0">0 40 11274 0 0,'0'0'1402'0'0,"9"1"-655"0"0,3-1-802 0 0,-1 0 1 0 0,1 0-1 0 0,0-1 0 0 0,-1 0 1 0 0,16-5-1 0 0,60-19-2463 0 0,-65 18 2407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7.916"/>
    </inkml:context>
    <inkml:brush xml:id="br0">
      <inkml:brushProperty name="width" value="0.1" units="cm"/>
      <inkml:brushProperty name="height" value="0.1" units="cm"/>
      <inkml:brushProperty name="color" value="#00A0D7"/>
    </inkml:brush>
  </inkml:definitions>
  <inkml:trace contextRef="#ctx0" brushRef="#br0">1 598 13443 0 0,'3'-1'3303'0'0,"1"-4"-3332"0"0,0-1-1 0 0,0 1 1 0 0,0-1 0 0 0,-1 0-1 0 0,5-10 1 0 0,6-12-184 0 0,5-3-140 0 0,-2-1 0 0 0,-1 0 0 0 0,-2-1 0 0 0,-1-1 0 0 0,-1 0 0 0 0,-2-1 0 0 0,11-71 1 0 0,-19 87 9 0 0,4-55-764 0 0,-6 65 1102 0 0,-1 0 0 0 0,1 1 0 0 0,-1-1 0 0 0,-1 1-1 0 0,1-1 1 0 0,-5-11 0 0 0,5 19 17 0 0,1-1 0 0 0,0 1 0 0 0,-1 0 0 0 0,1 0 0 0 0,0 0 0 0 0,-1 0 0 0 0,1 0 0 0 0,-1 0 1 0 0,0 0-1 0 0,1 0 0 0 0,-1 0 0 0 0,0 0 0 0 0,0 0 0 0 0,1 0 0 0 0,-1 1 0 0 0,0-1 0 0 0,0 0 0 0 0,0 1 0 0 0,0-1 0 0 0,0 0 0 0 0,0 1 0 0 0,0-1 1 0 0,0 1-1 0 0,0 0 0 0 0,-1-1 0 0 0,1 1 0 0 0,0 0 0 0 0,0-1 0 0 0,0 1 0 0 0,0 0 0 0 0,-1 0 0 0 0,1 0 0 0 0,0 0 0 0 0,0 0 0 0 0,0 1 0 0 0,0-1 1 0 0,0 0-1 0 0,-1 0 0 0 0,1 1 0 0 0,0-1 0 0 0,0 1 0 0 0,0-1 0 0 0,0 1 0 0 0,0-1 0 0 0,0 1 0 0 0,0 0 0 0 0,0-1 0 0 0,-1 3 0 0 0,-4 1 63 0 0,0 2 0 0 0,0-1 0 0 0,1 1-1 0 0,-1 0 1 0 0,2 0 0 0 0,-6 7 0 0 0,3-2-111 0 0,0 1-1 0 0,0 0 1 0 0,1 1 0 0 0,1-1-1 0 0,0 1 1 0 0,1 0 0 0 0,0 0-1 0 0,-4 28 1 0 0,4-7-63 0 0,1 1 1 0 0,3 42-1 0 0,1-59 80 0 0,1 0 0 0 0,0 0-1 0 0,2 0 1 0 0,6 22 0 0 0,-6-30-181 0 0,-1-1 0 0 0,1 0 0 0 0,0-1 0 0 0,1 1 0 0 0,0-1 1 0 0,0 0-1 0 0,1 0 0 0 0,0-1 0 0 0,13 13 0 0 0,-3-6 133 0 0</inkml:trace>
  <inkml:trace contextRef="#ctx0" brushRef="#br0" timeOffset="1">361 414 10314 0 0,'1'6'-79'0'0,"1"0"0"0"0,-1 0 1 0 0,-1 1-1 0 0,1-1 0 0 0,-1 0 0 0 0,0 0 0 0 0,-1 0 0 0 0,-1 12 0 0 0,-1 26 627 0 0,4-41-836 0 0,1 13 1144 0 0,-2-16-945 0 0,0 0 0 0 0,0 1 0 0 0,0-1 0 0 0,0 0 0 0 0,0 0 0 0 0,0 0 0 0 0,0 1 0 0 0,0-1 0 0 0,0 0 0 0 0,0 0 0 0 0,0 1 0 0 0,0-1 0 0 0,17-5-4617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8.305"/>
    </inkml:context>
    <inkml:brush xml:id="br0">
      <inkml:brushProperty name="width" value="0.1" units="cm"/>
      <inkml:brushProperty name="height" value="0.1" units="cm"/>
      <inkml:brushProperty name="color" value="#00A0D7"/>
    </inkml:brush>
  </inkml:definitions>
  <inkml:trace contextRef="#ctx0" brushRef="#br0">14 0 5609 0 0,'-3'3'536'0'0,"-2"5"-264"0"0,5-1 0 0 0,-1-1 153 0 0,-1 3-513 0 0,1-1-113 0 0,0 1 169 0 0,2-1-8 0 0,2 0-384 0 0,3 1-216 0 0,-2-3-240 0 0,4-2 24 0 0,-1-2-488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7:28.677"/>
    </inkml:context>
    <inkml:brush xml:id="br0">
      <inkml:brushProperty name="width" value="0.1" units="cm"/>
      <inkml:brushProperty name="height" value="0.1" units="cm"/>
      <inkml:brushProperty name="color" value="#00A0D7"/>
    </inkml:brush>
  </inkml:definitions>
  <inkml:trace contextRef="#ctx0" brushRef="#br0">33 163 7538 0 0,'0'2'195'0'0,"-1"0"0"0"0,0 0 0 0 0,1 0 0 0 0,-1 0 0 0 0,0 0 0 0 0,0 0 0 0 0,0 0 1 0 0,0 0-1 0 0,0-1 0 0 0,0 1 0 0 0,-1 0 0 0 0,1-1 0 0 0,0 1 0 0 0,-3 1 0 0 0,-11 17 739 0 0,15-19-844 0 0,0-1-123 0 0,0 1 7 0 0,1-1 0 0 0,-1 0 0 0 0,0 0 0 0 0,0 0 0 0 0,1 1 0 0 0,-1-1 0 0 0,1 0 0 0 0,-1 0 0 0 0,0 0 0 0 0,1 0 0 0 0,-1 0 0 0 0,0 0 0 0 0,1 0 0 0 0,-1 0 0 0 0,1 0 0 0 0,-1 0 0 0 0,0 0 0 0 0,1 0 0 0 0,-1 0 0 0 0,1 0 0 0 0,-1 0 0 0 0,0 0 0 0 0,1 0 0 0 0,-1 0 0 0 0,0 0 0 0 0,1 0 0 0 0,-1-1 0 0 0,0 1 0 0 0,1 0 0 0 0,-1 0 0 0 0,0-1 0 0 0,1 1 0 0 0,-1 0 0 0 0,1-1 0 0 0,6-2 19 0 0,0-1 0 0 0,0 1 0 0 0,-1-1 1 0 0,1-1-1 0 0,-1 1 0 0 0,0-1 0 0 0,11-11 0 0 0,-15 12 174 0 0,1 1 0 0 0,0 0 0 0 0,0 1 0 0 0,0-1 0 0 0,0 0 0 0 0,0 1 0 0 0,0 0 0 0 0,1 0 0 0 0,-1 0 0 0 0,1 0 0 0 0,0 0 0 0 0,4-1 0 0 0,10 15 996 0 0,-15-10-1174 0 0,11 7 228 0 0,1 0 1 0 0,22 9 0 0 0,-31-16-136 0 0,-1 0 0 0 0,1 0-1 0 0,0 0 1 0 0,0-1 0 0 0,0 0 0 0 0,0 0-1 0 0,0-1 1 0 0,0 1 0 0 0,0-1-1 0 0,0 0 1 0 0,0-1 0 0 0,7-1 0 0 0,-2-1-42 0 0,0-1 1 0 0,0-1 0 0 0,-1 1 0 0 0,0-2 0 0 0,0 1-1 0 0,0-1 1 0 0,-1-1 0 0 0,0 0 0 0 0,13-13 0 0 0,-1-1-99 0 0,-1-1 1 0 0,24-35 0 0 0,-43 55 32 0 0,1 1 0 0 0,-1 0 0 0 0,0-1 0 0 0,-1 1 0 0 0,1-1 1 0 0,0 1-1 0 0,0-1 0 0 0,0 1 0 0 0,-1-1 0 0 0,1 0 0 0 0,-1 1 0 0 0,0-1 1 0 0,1-2-1 0 0,-6 1-689 0 0,-7 8 375 0 0,10-4 313 0 0,0 1 0 0 0,0 0 0 0 0,1 0 0 0 0,-1 0 0 0 0,1 0 0 0 0,-1 0 0 0 0,1 0 0 0 0,0 0 0 0 0,0 1 0 0 0,0-1 0 0 0,0 0-1 0 0,0 1 1 0 0,1-1 0 0 0,-1 1 0 0 0,1-1 0 0 0,-1 1 0 0 0,1-1 0 0 0,0 4 0 0 0,-3 12 165 0 0,2-16-43 0 0,0 1 0 0 0,0 0 1 0 0,0 0-1 0 0,1-1 0 0 0,-1 1 0 0 0,1 0 0 0 0,0 0 0 0 0,0 0 0 0 0,0 0 0 0 0,0-1 0 0 0,0 1 0 0 0,1 0 0 0 0,0 0 0 0 0,-1 0 0 0 0,1-1 1 0 0,0 1-1 0 0,0 0 0 0 0,0-1 0 0 0,0 1 0 0 0,3 2 0 0 0,-2-2 40 0 0,1 0 1 0 0,0 0-1 0 0,0 0 0 0 0,0-1 1 0 0,1 1-1 0 0,-1-1 0 0 0,1 1 0 0 0,-1-1 1 0 0,1-1-1 0 0,0 1 0 0 0,0 0 1 0 0,5 1-1 0 0,8 1 139 0 0,-1-1 0 0 0,1 0-1 0 0,0-2 1 0 0,0 0 0 0 0,29-1 0 0 0,-9-4-200 0 0,-1-2 1 0 0,0-1-1 0 0,56-18 1 0 0,-8-3-3237 0 0,-51 17 455 0 0,-14 5 458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22.962"/>
    </inkml:context>
    <inkml:brush xml:id="br0">
      <inkml:brushProperty name="width" value="0.1" units="cm"/>
      <inkml:brushProperty name="height" value="0.1" units="cm"/>
      <inkml:brushProperty name="color" value="#00A0D7"/>
    </inkml:brush>
  </inkml:definitions>
  <inkml:trace contextRef="#ctx0" brushRef="#br0">474 476 2569 0 0,'0'1'14009'0'0,"-1"-4"-14386"0"0,2-5 1078 0 0,1-7-618 0 0,2-1-1 0 0,8-23 0 0 0,0 2-211 0 0,-1-1 1 0 0,-2-1-1 0 0,-2 0 1 0 0,4-53-1 0 0,-11 87 102 0 0,0-1 0 0 0,0 0 0 0 0,0 1 0 0 0,0-1 0 0 0,-1 1 1 0 0,0-1-1 0 0,0 1 0 0 0,-1-1 0 0 0,1 1 0 0 0,-1 0 0 0 0,-1-1 0 0 0,1 1 0 0 0,-1 0 0 0 0,1 1 0 0 0,-1-1 0 0 0,-1 0 0 0 0,1 1 0 0 0,-1 0 0 0 0,1-1 0 0 0,-7-4 0 0 0,3 4-22 0 0,0 1 0 0 0,0-1 0 0 0,0 2 0 0 0,-1-1-1 0 0,0 1 1 0 0,0 0 0 0 0,1 0 0 0 0,-2 1-1 0 0,1 0 1 0 0,0 0 0 0 0,0 1 0 0 0,-17 0 0 0 0,10 1 8 0 0,0 1 1 0 0,0 0-1 0 0,0 1 1 0 0,0 1-1 0 0,0 1 1 0 0,0 0 0 0 0,0 0-1 0 0,-21 11 1 0 0,0 4 25 0 0,1 0 1 0 0,-33 26 0 0 0,61-39-42 0 0,0-1 0 0 0,1 2-1 0 0,-1-1 1 0 0,1 1 0 0 0,1 0 0 0 0,-1 0 0 0 0,1 0 0 0 0,0 1-1 0 0,1 0 1 0 0,0 0 0 0 0,0 0 0 0 0,0 0 0 0 0,1 1 0 0 0,1-1-1 0 0,-4 18 1 0 0,5-20 52 0 0,0 1 1 0 0,0-1-1 0 0,1 1 0 0 0,0-1 0 0 0,0 0 0 0 0,1 1 1 0 0,-1-1-1 0 0,1 1 0 0 0,1-1 0 0 0,-1 0 1 0 0,1 0-1 0 0,0 0 0 0 0,1 0 0 0 0,-1 0 0 0 0,1 0 1 0 0,0 0-1 0 0,1-1 0 0 0,-1 0 0 0 0,1 0 0 0 0,0 0 1 0 0,1 0-1 0 0,-1 0 0 0 0,6 4 0 0 0,15 7 166 0 0,0-1-1 0 0,0-1 0 0 0,2-2 1 0 0,-1 0-1 0 0,2-2 0 0 0,28 7 1 0 0,-16-4-56 0 0,71 33 0 0 0,-102-42-99 0 0,0 1 1 0 0,-1 0 0 0 0,0 1-1 0 0,0 0 1 0 0,0 0-1 0 0,-1 1 1 0 0,0 0-1 0 0,0 0 1 0 0,-1 1-1 0 0,1-1 1 0 0,-2 1-1 0 0,1 1 1 0 0,-1-1-1 0 0,-1 1 1 0 0,1 0 0 0 0,-2 0-1 0 0,1 0 1 0 0,-1 1-1 0 0,0-1 1 0 0,-1 1-1 0 0,0-1 1 0 0,0 19-1 0 0,-1-18 21 0 0,-1 0 0 0 0,-1 0 0 0 0,1 0 0 0 0,-2 0 0 0 0,1 0 0 0 0,-2 0-1 0 0,1-1 1 0 0,-1 1 0 0 0,-1-1 0 0 0,0 0 0 0 0,0 0 0 0 0,0 0 0 0 0,-1 0 0 0 0,-1-1-1 0 0,1 0 1 0 0,-2 0 0 0 0,1 0 0 0 0,-14 12 0 0 0,10-11 54 0 0,0-1-1 0 0,-1 0 1 0 0,0-1 0 0 0,-1 0 0 0 0,0-1-1 0 0,0 0 1 0 0,0-1 0 0 0,0 0-1 0 0,-1-1 1 0 0,0 0 0 0 0,0-1 0 0 0,0 0-1 0 0,-22 1 1 0 0,20-4 9 0 0,0 1-1 0 0,0-2 1 0 0,0 0-1 0 0,0-1 1 0 0,0-1 0 0 0,-15-4-1 0 0,21 5-226 0 0,0-2 0 0 0,0 0 0 0 0,1 0 0 0 0,-1 0 0 0 0,1-1 0 0 0,-1 0 0 0 0,2-1-1 0 0,-1 0 1 0 0,1 0 0 0 0,-9-9 0 0 0,15 14-41 0 0,0 0 0 0 0,0-1 0 0 0,0 1-1 0 0,1 0 1 0 0,-1 0 0 0 0,0 0 0 0 0,1-1 0 0 0,-1 1 0 0 0,0 0-1 0 0,1-1 1 0 0,0 1 0 0 0,-1-1 0 0 0,1 1 0 0 0,0-1-1 0 0,0 1 1 0 0,0 0 0 0 0,0-1 0 0 0,0 1 0 0 0,0-1 0 0 0,1-2-1 0 0,2-9-1585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23.309"/>
    </inkml:context>
    <inkml:brush xml:id="br0">
      <inkml:brushProperty name="width" value="0.1" units="cm"/>
      <inkml:brushProperty name="height" value="0.1" units="cm"/>
      <inkml:brushProperty name="color" value="#00A0D7"/>
    </inkml:brush>
  </inkml:definitions>
  <inkml:trace contextRef="#ctx0" brushRef="#br0">2 46 4865 0 0,'-1'-3'167'0'0,"1"0"0"0"0,0 0 0 0 0,0 1 0 0 0,0-1 0 0 0,0 0 0 0 0,0 0 0 0 0,0 0 0 0 0,2-3 0 0 0,0-11 6418 0 0,-1 38-6686 0 0,17 120 587 0 0,-11-126-2101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3:51.622"/>
    </inkml:context>
    <inkml:brush xml:id="br0">
      <inkml:brushProperty name="width" value="0.1" units="cm"/>
      <inkml:brushProperty name="height" value="0.1" units="cm"/>
      <inkml:brushProperty name="color" value="#00A0D7"/>
    </inkml:brush>
  </inkml:definitions>
  <inkml:trace contextRef="#ctx0" brushRef="#br0">316 20 13011 0 0,'-1'-3'5909'0'0,"-11"-7"-3747"0"0,8 9-2142 0 0,0 0-1 0 0,0-1 1 0 0,0 2 0 0 0,0-1-1 0 0,0 0 1 0 0,0 1 0 0 0,0 0-1 0 0,0 0 1 0 0,0 0 0 0 0,-1 0 0 0 0,1 1-1 0 0,0-1 1 0 0,0 1 0 0 0,0 0-1 0 0,0 0 1 0 0,0 1 0 0 0,-7 3 0 0 0,-6 2-57 0 0,0 2 1 0 0,1 0 0 0 0,0 0-1 0 0,0 2 1 0 0,1 0 0 0 0,0 1 0 0 0,1 0-1 0 0,1 1 1 0 0,0 1 0 0 0,0 0-1 0 0,2 0 1 0 0,0 1 0 0 0,-13 23-1 0 0,22-35 1 0 0,1 0-1 0 0,-1 0 0 0 0,1 1 0 0 0,0-1 0 0 0,0 0 1 0 0,0 1-1 0 0,0 0 0 0 0,0-1 0 0 0,1 1 0 0 0,-1-1 1 0 0,1 1-1 0 0,0 0 0 0 0,0-1 0 0 0,1 1 0 0 0,-1-1 1 0 0,1 1-1 0 0,0 0 0 0 0,0-1 0 0 0,0 0 0 0 0,0 1 1 0 0,0-1-1 0 0,4 6 0 0 0,-3-6 14 0 0,1 1-1 0 0,0-1 1 0 0,0 0 0 0 0,0 0-1 0 0,0 0 1 0 0,0-1 0 0 0,1 1 0 0 0,-1-1-1 0 0,1 0 1 0 0,0 0 0 0 0,0 0-1 0 0,0 0 1 0 0,0-1 0 0 0,0 1 0 0 0,0-1-1 0 0,0 0 1 0 0,0 0 0 0 0,0-1-1 0 0,6 1 1 0 0,3-1 76 0 0,0 0 1 0 0,0 0-1 0 0,0-2 0 0 0,-1 0 0 0 0,1 0 1 0 0,0-1-1 0 0,-1 0 0 0 0,22-10 1 0 0,-16 5-2 0 0,0-1 1 0 0,-1 0 0 0 0,1-2 0 0 0,30-24 0 0 0,-42 29-59 0 0,0 0-1 0 0,-1 0 0 0 0,1 0 1 0 0,-1-1-1 0 0,0 0 0 0 0,-1 0 1 0 0,0 0-1 0 0,0-1 0 0 0,0 1 1 0 0,-1-1-1 0 0,0 0 0 0 0,-1 0 1 0 0,0 0-1 0 0,0 0 0 0 0,0-1 1 0 0,0-10-1 0 0,-2 14-12 0 0,0 0 1 0 0,0 0-1 0 0,-1 0 1 0 0,1 0-1 0 0,-3-10 1 0 0,2 14 12 0 0,1 1 0 0 0,0-1 0 0 0,0 1 0 0 0,0-1 1 0 0,0 1-1 0 0,0 0 0 0 0,-1-1 0 0 0,1 1 0 0 0,0 0 0 0 0,0-1 1 0 0,-1 1-1 0 0,1-1 0 0 0,0 1 0 0 0,-1 0 0 0 0,1 0 0 0 0,0-1 1 0 0,-1 1-1 0 0,1 0 0 0 0,-1 0 0 0 0,1-1 0 0 0,0 1 0 0 0,-1 0 0 0 0,1 0 1 0 0,-1 0-1 0 0,1 0 0 0 0,0-1 0 0 0,-1 1 0 0 0,0 0 0 0 0,0 1-8 0 0,0-1-1 0 0,-1 1 1 0 0,1-1-1 0 0,0 1 0 0 0,0-1 1 0 0,0 1-1 0 0,0 0 0 0 0,0 0 1 0 0,0-1-1 0 0,0 1 0 0 0,0 0 1 0 0,0 0-1 0 0,0 0 0 0 0,0 0 1 0 0,0 2-1 0 0,-2 2 17 0 0,0-1-1 0 0,1 1 0 0 0,-1 1 1 0 0,1-1-1 0 0,0 0 0 0 0,1 1 1 0 0,0-1-1 0 0,-1 0 0 0 0,2 1 1 0 0,-1 0-1 0 0,1-1 0 0 0,0 8 1 0 0,1-5 19 0 0,2 1 1 0 0,-1-1-1 0 0,1 0 1 0 0,0 0 0 0 0,0 0-1 0 0,1 0 1 0 0,1 0-1 0 0,-1-1 1 0 0,1 0 0 0 0,0 0-1 0 0,0 0 1 0 0,1-1 0 0 0,0 1-1 0 0,0-2 1 0 0,1 1-1 0 0,0 0 1 0 0,0-1 0 0 0,0-1-1 0 0,14 8 1 0 0,-14-8-428 0 0,1-1 0 0 0,0 0 0 0 0,0-1-1 0 0,0 1 1 0 0,0-1 0 0 0,0-1 0 0 0,15 1 0 0 0,-6-1-2228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23.669"/>
    </inkml:context>
    <inkml:brush xml:id="br0">
      <inkml:brushProperty name="width" value="0.1" units="cm"/>
      <inkml:brushProperty name="height" value="0.1" units="cm"/>
      <inkml:brushProperty name="color" value="#00A0D7"/>
    </inkml:brush>
  </inkml:definitions>
  <inkml:trace contextRef="#ctx0" brushRef="#br0">31 14 10098 0 0,'-7'-7'888'0'0,"-2"2"-864"0"0,5 4 136 0 0,-1 1 593 0 0,4 1-697 0 0,-1 2-208 0 0,-1-3-73 0 0,5 6 49 0 0,-1 0 32 0 0,4 0-72 0 0,-2 0 112 0 0,-2-2-16 0 0,2 2-32 0 0,1 3 128 0 0,4 1-16 0 0,-2-1 24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24.029"/>
    </inkml:context>
    <inkml:brush xml:id="br0">
      <inkml:brushProperty name="width" value="0.1" units="cm"/>
      <inkml:brushProperty name="height" value="0.1" units="cm"/>
      <inkml:brushProperty name="color" value="#00A0D7"/>
    </inkml:brush>
  </inkml:definitions>
  <inkml:trace contextRef="#ctx0" brushRef="#br0">1 45 8714 0 0,'0'0'1295'0'0,"1"7"-719"0"0,8 37 661 0 0,5 76 1 0 0,-3-24-172 0 0,14-210 1450 0 0,-22 98-2546 0 0,0 1-1 0 0,1-1 1 0 0,1 1 0 0 0,12-28-1 0 0,-13 35-5 0 0,0 1 0 0 0,1 0 0 0 0,-1 0 0 0 0,1 0 0 0 0,1 1 0 0 0,-1 0 0 0 0,1 0 0 0 0,0 0 0 0 0,1 1 0 0 0,-1 0 0 0 0,8-5 0 0 0,-11 8 21 0 0,0 1 0 0 0,0-1 0 0 0,0 1 0 0 0,0 0 0 0 0,0 0 0 0 0,0 0 0 0 0,0 0 0 0 0,1 0 0 0 0,-1 1 0 0 0,0-1 0 0 0,0 1 0 0 0,1 0 0 0 0,-1 0 0 0 0,0 0 0 0 0,0 0 0 0 0,1 1 0 0 0,-1-1 0 0 0,0 1 0 0 0,0 0 0 0 0,1 0 0 0 0,-1 0 0 0 0,0 0 0 0 0,0 1 0 0 0,0-1 0 0 0,-1 1 0 0 0,1 0 0 0 0,0 0 0 0 0,-1 0 0 0 0,1 0 0 0 0,-1 0 0 0 0,1 0 0 0 0,-1 1 0 0 0,3 3 0 0 0,1 2 20 0 0,-1-1 1 0 0,0 1 0 0 0,0 1 0 0 0,-1-1 0 0 0,1 0-1 0 0,-2 1 1 0 0,0 0 0 0 0,0 0 0 0 0,0 0 0 0 0,1 15-1 0 0,-4-23-1 0 0,3 22 129 0 0,0 45 1 0 0,-3-56-178 0 0,1 0 0 0 0,0 0 1 0 0,3 15-1 0 0,-4-24-110 0 0,1 0-1 0 0,0 1 1 0 0,-1-1 0 0 0,1 0-1 0 0,1 0 1 0 0,-1 0 0 0 0,0 1-1 0 0,1-1 1 0 0,-1-1 0 0 0,1 1-1 0 0,0 0 1 0 0,0 0 0 0 0,0-1-1 0 0,1 1 1 0 0,3 3 0 0 0,4-4 71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24.628"/>
    </inkml:context>
    <inkml:brush xml:id="br0">
      <inkml:brushProperty name="width" value="0.1" units="cm"/>
      <inkml:brushProperty name="height" value="0.1" units="cm"/>
      <inkml:brushProperty name="color" value="#00A0D7"/>
    </inkml:brush>
  </inkml:definitions>
  <inkml:trace contextRef="#ctx0" brushRef="#br0">1 3 8842 0 0,'0'-2'4139'0'0,"4"2"-3089"0"0,10 9-878 0 0,0 0 0 0 0,-1 1 0 0 0,-1 1 0 0 0,14 13 0 0 0,15 13 223 0 0,121 102 368 0 0,-96-76-2842 0 0,-61-58 1732 0 0,2-3 271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25.004"/>
    </inkml:context>
    <inkml:brush xml:id="br0">
      <inkml:brushProperty name="width" value="0.1" units="cm"/>
      <inkml:brushProperty name="height" value="0.1" units="cm"/>
      <inkml:brushProperty name="color" value="#00A0D7"/>
    </inkml:brush>
  </inkml:definitions>
  <inkml:trace contextRef="#ctx0" brushRef="#br0">445 1 11891 0 0,'-9'4'1472'0'0,"-144"103"1307"0"0,104-77-2776 0 0,2 3-1 0 0,1 1 1 0 0,-71 69 0 0 0,93-78-529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29.535"/>
    </inkml:context>
    <inkml:brush xml:id="br0">
      <inkml:brushProperty name="width" value="0.1" units="cm"/>
      <inkml:brushProperty name="height" value="0.1" units="cm"/>
      <inkml:brushProperty name="color" value="#00A0D7"/>
    </inkml:brush>
  </inkml:definitions>
  <inkml:trace contextRef="#ctx0" brushRef="#br0">456 405 4441 0 0,'0'0'487'0'0,"0"-22"6752"0"0,1 16-7182 0 0,-1 0 1 0 0,1 0-1 0 0,0 0 1 0 0,1 0 0 0 0,4-11-1 0 0,4-17 210 0 0,-7 14-149 0 0,1 0 0 0 0,-2 0 1 0 0,-1-26-1 0 0,-1 35-93 0 0,-1-1-1 0 0,0 2 1 0 0,-1-1-1 0 0,-1 0 1 0 0,0 0-1 0 0,0 1 1 0 0,-8-17-1 0 0,8 20-16 0 0,0 1-1 0 0,-1 0 1 0 0,1 1-1 0 0,-1-1 1 0 0,0 1-1 0 0,-1-1 1 0 0,1 1 0 0 0,-1 1-1 0 0,0-1 1 0 0,-1 1-1 0 0,1-1 1 0 0,-1 1-1 0 0,1 1 1 0 0,-1-1-1 0 0,0 1 1 0 0,0 0 0 0 0,-12-3-1 0 0,11 4-13 0 0,0 1 0 0 0,-1 0 1 0 0,1 0-1 0 0,-1 0 0 0 0,1 1 0 0 0,-1 1 0 0 0,1-1 0 0 0,0 1 1 0 0,-1 0-1 0 0,1 1 0 0 0,0-1 0 0 0,-1 2 0 0 0,1-1 1 0 0,0 1-1 0 0,-13 7 0 0 0,6-1-18 0 0,-1 1 1 0 0,2 0-1 0 0,-1 1 0 0 0,1 0 0 0 0,1 2 1 0 0,0-1-1 0 0,1 1 0 0 0,0 1 1 0 0,1 0-1 0 0,1 1 0 0 0,-9 16 1 0 0,4-2-93 0 0,0 1 0 0 0,2 0 0 0 0,2 1 1 0 0,0 0-1 0 0,-4 33 0 0 0,10-46 69 0 0,2-1 1 0 0,0 1-1 0 0,2 0 0 0 0,-1 0 1 0 0,2 0-1 0 0,1 0 1 0 0,0-1-1 0 0,1 1 0 0 0,1-1 1 0 0,7 23-1 0 0,-8-32 65 0 0,0-1 0 0 0,1 1 0 0 0,0-1 1 0 0,0 0-1 0 0,0 0 0 0 0,1 0 0 0 0,0-1 0 0 0,1 1 0 0 0,-1-1 0 0 0,1 0 0 0 0,0-1 0 0 0,0 1 1 0 0,1-1-1 0 0,0-1 0 0 0,0 1 0 0 0,0-1 0 0 0,0 0 0 0 0,1-1 0 0 0,-1 0 0 0 0,1 0 1 0 0,0 0-1 0 0,0-1 0 0 0,0-1 0 0 0,10 2 0 0 0,6 0-528 0 0,-1-2 0 0 0,45-3 0 0 0,-36-3 454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0.019"/>
    </inkml:context>
    <inkml:brush xml:id="br0">
      <inkml:brushProperty name="width" value="0.1" units="cm"/>
      <inkml:brushProperty name="height" value="0.1" units="cm"/>
      <inkml:brushProperty name="color" value="#00A0D7"/>
    </inkml:brush>
  </inkml:definitions>
  <inkml:trace contextRef="#ctx0" brushRef="#br0">211 80 5785 0 0,'-3'-22'1651'0'0,"3"20"-1408"0"0,0 1-1 0 0,0-1 1 0 0,0 0 0 0 0,0 0 0 0 0,0 0 0 0 0,-1 0 0 0 0,1 0 0 0 0,-1 0 0 0 0,1 1 0 0 0,-1-1 0 0 0,1 0 0 0 0,-1 0 0 0 0,0 1 0 0 0,0-1 0 0 0,0 0 0 0 0,0 1 0 0 0,0-1 0 0 0,0 1 0 0 0,-4-4 796 0 0,-2 5-620 0 0,2 0-428 0 0,0 0 1 0 0,0 0 0 0 0,0 1 0 0 0,0 0-1 0 0,1-1 1 0 0,-1 2 0 0 0,0-1 0 0 0,0 1-1 0 0,1 0 1 0 0,-1 0 0 0 0,1 0 0 0 0,0 0-1 0 0,-1 1 1 0 0,1 0 0 0 0,-7 6 0 0 0,1 0-66 0 0,0 1 0 0 0,1 0 0 0 0,0 0 1 0 0,0 1-1 0 0,1 0 0 0 0,1 0 0 0 0,-9 19 1 0 0,11-21 21 0 0,1 1 0 0 0,1-1 1 0 0,-1 1-1 0 0,1 0 1 0 0,1 0-1 0 0,0 0 0 0 0,0 0 1 0 0,1 0-1 0 0,1 0 1 0 0,0 17-1 0 0,0-25 62 0 0,0 0 1 0 0,1 0-1 0 0,-1 1 1 0 0,1-1-1 0 0,-1 0 1 0 0,1 0-1 0 0,0 0 1 0 0,0 0-1 0 0,0 0 0 0 0,0 0 1 0 0,0 0-1 0 0,0 0 1 0 0,0 0-1 0 0,1-1 1 0 0,-1 1-1 0 0,1 0 1 0 0,-1-1-1 0 0,1 1 0 0 0,3 1 1 0 0,-2-1 31 0 0,0-1 1 0 0,0 1-1 0 0,1-1 0 0 0,-1 0 1 0 0,0 0-1 0 0,1-1 0 0 0,-1 1 1 0 0,0-1-1 0 0,1 0 0 0 0,-1 0 1 0 0,7 0-1 0 0,3-2 102 0 0,0 0 1 0 0,0-1-1 0 0,0-1 0 0 0,0 0 1 0 0,17-8-1 0 0,-16 5-46 0 0,0 0 1 0 0,-1-1 0 0 0,0-1-1 0 0,0 0 1 0 0,-1 0-1 0 0,17-17 1 0 0,-22 18-75 0 0,1 0 0 0 0,-1-1 0 0 0,-1 0 0 0 0,1 0 0 0 0,-2 0 0 0 0,1 0 0 0 0,-1-1 0 0 0,-1 0 0 0 0,7-21-1 0 0,-10 26-55 0 0,-1 1-1 0 0,0-1 0 0 0,-1 1 0 0 0,1 0 1 0 0,-1-1-1 0 0,0 1 0 0 0,0 0 0 0 0,0-1 1 0 0,0 1-1 0 0,-1 0 0 0 0,0 0 0 0 0,0 0 0 0 0,0 0 1 0 0,0 0-1 0 0,-1 1 0 0 0,1-1 0 0 0,-1 0 1 0 0,0 1-1 0 0,0 0 0 0 0,-4-3 0 0 0,3 2-40 0 0,-1 1 0 0 0,0 0 0 0 0,0 1 0 0 0,0-1 0 0 0,0 1 0 0 0,0 0 0 0 0,0 1 0 0 0,-9-3 0 0 0,11 4-119 0 0,1-1 0 0 0,-1 1-1 0 0,1 0 1 0 0,-1 0 0 0 0,1 0 0 0 0,0 1-1 0 0,-1-1 1 0 0,1 0 0 0 0,-1 1 0 0 0,1 0 0 0 0,0-1-1 0 0,-1 1 1 0 0,1 0 0 0 0,0 0 0 0 0,0 1-1 0 0,0-1 1 0 0,0 0 0 0 0,0 1 0 0 0,0-1 0 0 0,0 1-1 0 0,0-1 1 0 0,-2 3 0 0 0,1 2 60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0.439"/>
    </inkml:context>
    <inkml:brush xml:id="br0">
      <inkml:brushProperty name="width" value="0.1" units="cm"/>
      <inkml:brushProperty name="height" value="0.1" units="cm"/>
      <inkml:brushProperty name="color" value="#00A0D7"/>
    </inkml:brush>
  </inkml:definitions>
  <inkml:trace contextRef="#ctx0" brushRef="#br0">246 3 10666 0 0,'0'0'1263'0'0,"-4"-1"-985"0"0,-5 0-161 0 0,-1 1 1 0 0,0 0 0 0 0,0 0 0 0 0,1 1-1 0 0,-1 0 1 0 0,0 1 0 0 0,1 0 0 0 0,-1 0 0 0 0,1 1-1 0 0,0 0 1 0 0,-1 1 0 0 0,-12 7 0 0 0,20-10-122 0 0,-53 34-68 0 0,50-31 47 0 0,1-1-1 0 0,-1 1 1 0 0,1 0 0 0 0,0 0 0 0 0,0 1-1 0 0,0-1 1 0 0,1 1 0 0 0,0-1 0 0 0,-4 7 0 0 0,7-10 1 0 0,0 0 0 0 0,-1 0 1 0 0,1 0-1 0 0,0 0 1 0 0,0 0-1 0 0,0 1 1 0 0,0-1-1 0 0,0 0 0 0 0,0 0 1 0 0,0 0-1 0 0,0 0 1 0 0,0 0-1 0 0,0 0 1 0 0,0 0-1 0 0,1 0 1 0 0,-1 0-1 0 0,1 0 0 0 0,-1 0 1 0 0,0 0-1 0 0,1 0 1 0 0,0 0-1 0 0,-1 0 1 0 0,1 0-1 0 0,0 0 1 0 0,-1 0-1 0 0,1 0 0 0 0,0-1 1 0 0,0 1-1 0 0,0 0 1 0 0,-1 0-1 0 0,1-1 1 0 0,0 1-1 0 0,0-1 0 0 0,0 1 1 0 0,0-1-1 0 0,0 1 1 0 0,2-1-1 0 0,5 4-113 0 0,1-1-1 0 0,-1-1 1 0 0,15 4-1 0 0,-16-5 57 0 0,30 7-93 0 0,49 13 1 0 0,-75-17 170 0 0,0 0 1 0 0,0 0-1 0 0,0 1 1 0 0,-1 0 0 0 0,14 11-1 0 0,-22-16 18 0 0,-1 1-1 0 0,0-1 0 0 0,0 1 1 0 0,0 0-1 0 0,0 0 1 0 0,0 0-1 0 0,0-1 0 0 0,0 1 1 0 0,0 0-1 0 0,0 0 1 0 0,0 0-1 0 0,-1 0 0 0 0,1 1 1 0 0,0-1-1 0 0,-1 0 1 0 0,1 0-1 0 0,-1 0 0 0 0,1 1 1 0 0,-1-1-1 0 0,1 0 1 0 0,-1 0-1 0 0,0 1 0 0 0,0-1 1 0 0,0 0-1 0 0,0 1 1 0 0,0-1-1 0 0,0 0 0 0 0,0 1 1 0 0,0-1-1 0 0,-1 2 1 0 0,0 0 64 0 0,-1-1 1 0 0,1 0-1 0 0,-1 0 1 0 0,0 0-1 0 0,0 0 1 0 0,0 0-1 0 0,0 0 1 0 0,0 0 0 0 0,0-1-1 0 0,0 1 1 0 0,0-1-1 0 0,-1 1 1 0 0,-3 1-1 0 0,-8 3 158 0 0,-1 0 0 0 0,1-1-1 0 0,-1-1 1 0 0,0 0 0 0 0,-25 3 0 0 0,10-4-1474 0 0,-58-2 1 0 0,71-3 1044 0 0,1-2-307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0.862"/>
    </inkml:context>
    <inkml:brush xml:id="br0">
      <inkml:brushProperty name="width" value="0.1" units="cm"/>
      <inkml:brushProperty name="height" value="0.1" units="cm"/>
      <inkml:brushProperty name="color" value="#00A0D7"/>
    </inkml:brush>
  </inkml:definitions>
  <inkml:trace contextRef="#ctx0" brushRef="#br0">287 1 9882 0 0,'-8'3'134'0'0,"0"1"1"0"0,-1 0-1 0 0,1 1 0 0 0,1-1 0 0 0,-1 2 0 0 0,1-1 0 0 0,-7 7 1 0 0,-46 49 700 0 0,44-44-678 0 0,1 0-96 0 0,0 0 1 0 0,1 1-1 0 0,2 1 0 0 0,0 0 1 0 0,0 1-1 0 0,2 0 0 0 0,0 0 1 0 0,2 1-1 0 0,0 0 0 0 0,2 1 1 0 0,0 0-1 0 0,1 0 0 0 0,1 0 1 0 0,-1 25-1 0 0,6-38-49 0 0,-1 0-1 0 0,1 0 1 0 0,1 0 0 0 0,0 0-1 0 0,0-1 1 0 0,1 1-1 0 0,0 0 1 0 0,0-1 0 0 0,1 0-1 0 0,0 0 1 0 0,1 0-1 0 0,-1 0 1 0 0,1-1 0 0 0,11 12-1 0 0,-10-12-232 0 0,0 0 0 0 0,1-1 1 0 0,0 0-1 0 0,0 0 0 0 0,0 0 0 0 0,1-1 0 0 0,0 0 0 0 0,0-1 0 0 0,0 0 0 0 0,1 0 0 0 0,-1 0 0 0 0,1-1 1 0 0,0-1-1 0 0,10 3 0 0 0,8-3-1146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1.190"/>
    </inkml:context>
    <inkml:brush xml:id="br0">
      <inkml:brushProperty name="width" value="0.1" units="cm"/>
      <inkml:brushProperty name="height" value="0.1" units="cm"/>
      <inkml:brushProperty name="color" value="#00A0D7"/>
    </inkml:brush>
  </inkml:definitions>
  <inkml:trace contextRef="#ctx0" brushRef="#br0">0 1 12643 0 0,'0'0'672'0'0,"5"0"-771"0"0,-2 0 114 0 0,0 0-1 0 0,0 1 1 0 0,0 0 0 0 0,0-1-1 0 0,0 1 1 0 0,0 1 0 0 0,0-1-1 0 0,0 0 1 0 0,-1 1-1 0 0,1-1 1 0 0,2 3 0 0 0,32 25 137 0 0,-15-11-81 0 0,135 91-774 0 0,-150-104 403 0 0,-3-2-124 0 0,-1-1 0 0 0,0 0 0 0 0,1-1 0 0 0,0 1 0 0 0,7 2-1 0 0,-5-4-272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1.553"/>
    </inkml:context>
    <inkml:brush xml:id="br0">
      <inkml:brushProperty name="width" value="0.1" units="cm"/>
      <inkml:brushProperty name="height" value="0.1" units="cm"/>
      <inkml:brushProperty name="color" value="#00A0D7"/>
    </inkml:brush>
  </inkml:definitions>
  <inkml:trace contextRef="#ctx0" brushRef="#br0">341 0 8986 0 0,'-9'3'442'0'0,"0"1"-1"0"0,1 0 1 0 0,0 0 0 0 0,0 1-1 0 0,0 0 1 0 0,0 0 0 0 0,1 1-1 0 0,-8 7 1 0 0,-5 3-275 0 0,-9 5-99 0 0,-90 75 1206 0 0,105-83-1797 0 0,1 0 1 0 0,1 1-1 0 0,0 0 0 0 0,1 1 0 0 0,1 0 0 0 0,-11 19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3:52.640"/>
    </inkml:context>
    <inkml:brush xml:id="br0">
      <inkml:brushProperty name="width" value="0.1" units="cm"/>
      <inkml:brushProperty name="height" value="0.1" units="cm"/>
      <inkml:brushProperty name="color" value="#00A0D7"/>
    </inkml:brush>
  </inkml:definitions>
  <inkml:trace contextRef="#ctx0" brushRef="#br0">0 118 10338 0 0,'0'0'866'0'0,"1"8"1159"0"0,6 37 340 0 0,-2 1 0 0 0,-2 78 1661 0 0,-2-129-3574 0 0,22-92-1393 0 0,-18 82 656 0 0,0 1 0 0 0,1 0 1 0 0,0 0-1 0 0,16-23 0 0 0,-22 35 254 0 0,1 1-1 0 0,0 0 0 0 0,-1 0 1 0 0,1 0-1 0 0,0 0 0 0 0,0 0 1 0 0,0 0-1 0 0,0 1 0 0 0,0-1 1 0 0,0 0-1 0 0,0 0 0 0 0,0 1 1 0 0,0-1-1 0 0,0 0 0 0 0,0 1 1 0 0,0-1-1 0 0,1 1 0 0 0,-1 0 1 0 0,0-1-1 0 0,0 1 0 0 0,1 0 1 0 0,-1 0-1 0 0,2 0 1 0 0,-1 0-11 0 0,0 0 1 0 0,0 1-1 0 0,0 0 1 0 0,0 0-1 0 0,0-1 1 0 0,-1 1 0 0 0,1 0-1 0 0,0 0 1 0 0,-1 0-1 0 0,1 1 1 0 0,0-1-1 0 0,-1 0 1 0 0,3 3 0 0 0,4 6-11 0 0,-1 0 1 0 0,0 0 0 0 0,11 21-1 0 0,-16-27 113 0 0,5 11 88 0 0,-6-11-43 0 0,1 0 0 0 0,-1-1 0 0 0,1 1 0 0 0,0-1 0 0 0,0 0 0 0 0,0 0 0 0 0,0 1 0 0 0,0-1 0 0 0,1 0 0 0 0,-1-1 1 0 0,6 6-1 0 0,-7-8-41 0 0,0-1 0 0 0,0 1 0 0 0,1 0 0 0 0,-1 0 0 0 0,0-1 1 0 0,-1 1-1 0 0,1-1 0 0 0,0 1 0 0 0,0-1 0 0 0,0 1 0 0 0,0-1 1 0 0,0 1-1 0 0,0-1 0 0 0,0 0 0 0 0,-1 0 0 0 0,1 1 1 0 0,0-1-1 0 0,-1 0 0 0 0,1 0 0 0 0,-1 0 0 0 0,2-2 0 0 0,-1 2 61 0 0,4-6-93 0 0,0 0 0 0 0,-1 0 1 0 0,0 0-1 0 0,0-1 1 0 0,3-8-1 0 0,-4 9-54 0 0,-1 1-1 0 0,1 0 0 0 0,1-1 1 0 0,-1 1-1 0 0,1 1 1 0 0,0-1-1 0 0,5-6 1 0 0,-2 5 32 0 0,-4 4-56 0 0,-1 0-1 0 0,1 0 0 0 0,0 0 0 0 0,0 0 0 0 0,0 1 0 0 0,4-3 0 0 0,-6 4 28 0 0,0 1 0 0 0,0 0 0 0 0,0-1 0 0 0,0 1 0 0 0,0 0 0 0 0,-1 0 0 0 0,1-1 1 0 0,0 1-1 0 0,0 0 0 0 0,0 0 0 0 0,0 0 0 0 0,0 0 0 0 0,0 0 0 0 0,0 0 0 0 0,0 1 0 0 0,0-1 0 0 0,-1 0 0 0 0,1 0 0 0 0,0 1 1 0 0,0-1-1 0 0,0 0 0 0 0,0 1 0 0 0,0-1 0 0 0,-1 1 0 0 0,1-1 0 0 0,0 1 0 0 0,-1-1 0 0 0,1 1 0 0 0,0 0 0 0 0,-1-1 0 0 0,1 1 1 0 0,0 0-1 0 0,0 1 0 0 0,9 10 138 0 0,1-1 0 0 0,1 0 0 0 0,-1-1 1 0 0,2 0-1 0 0,-1-1 0 0 0,2 0 0 0 0,-1-1 1 0 0,18 8-1 0 0,-19-10-12 0 0,0-1 0 0 0,0-1 0 0 0,1 0 0 0 0,-1 0 0 0 0,1-1 0 0 0,0-1 1 0 0,0 0-1 0 0,0-1 0 0 0,0 0 0 0 0,17-2 0 0 0,-18-1-95 0 0,0-1 0 0 0,0 0 0 0 0,-1 0 0 0 0,1-2 0 0 0,-1 1 0 0 0,0-1 0 0 0,0-1 0 0 0,-1 0 0 0 0,1-1 0 0 0,-1 1 0 0 0,-1-2 0 0 0,1 0 0 0 0,-2 0 0 0 0,1 0 0 0 0,-1-1 0 0 0,0-1 0 0 0,0 1 0 0 0,-1-1 0 0 0,-1-1 0 0 0,0 1 0 0 0,0-1 0 0 0,-1 0 0 0 0,0 0 0 0 0,4-16 0 0 0,-6 0-366 0 0,-2 26 313 0 0,-1 0 1 0 0,0 0-1 0 0,0 0 1 0 0,-1-1-1 0 0,1 1 1 0 0,0 0 0 0 0,0 0-1 0 0,0 0 1 0 0,-1 0-1 0 0,1 0 1 0 0,-1 0-1 0 0,1 0 1 0 0,-1 0-1 0 0,1 0 1 0 0,-1 0-1 0 0,1 0 1 0 0,-1 0-1 0 0,0 0 1 0 0,-1-1-1 0 0,2 1-142 0 0,-4 1-184 0 0,0 0 319 0 0,1 0 0 0 0,-1 1 0 0 0,1-1 0 0 0,-1 1 0 0 0,1 0 0 0 0,0-1 0 0 0,-1 1 0 0 0,1 1 0 0 0,0-1 0 0 0,0 0 0 0 0,0 1 0 0 0,0 0-1 0 0,0 0 1 0 0,0 0 0 0 0,0 0 0 0 0,-3 3 0 0 0,2 0 45 0 0,1-1-1 0 0,-1 0 1 0 0,1 1-1 0 0,0 0 1 0 0,0-1-1 0 0,1 1 1 0 0,-1 0 0 0 0,1 1-1 0 0,-2 8 1 0 0,1-4 78 0 0,1 0 1 0 0,1 1 0 0 0,0-1-1 0 0,0 0 1 0 0,1 1 0 0 0,0-1 0 0 0,0 0-1 0 0,2 1 1 0 0,-1-1 0 0 0,1 0 0 0 0,4 12-1 0 0,-3-15 11 0 0,1 0 0 0 0,0 0 0 0 0,0 0 0 0 0,1-1 0 0 0,0 1-1 0 0,0-1 1 0 0,0 0 0 0 0,1 0 0 0 0,-1-1 0 0 0,2 0 0 0 0,-1 0 0 0 0,0 0-1 0 0,1-1 1 0 0,0 0 0 0 0,0 0 0 0 0,0-1 0 0 0,10 4 0 0 0,0-1 102 0 0,1 0 1 0 0,-1-1-1 0 0,1-1 1 0 0,0-1-1 0 0,0-1 1 0 0,28 1-1 0 0,35-13 591 0 0,-81 10-718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1.899"/>
    </inkml:context>
    <inkml:brush xml:id="br0">
      <inkml:brushProperty name="width" value="0.1" units="cm"/>
      <inkml:brushProperty name="height" value="0.1" units="cm"/>
      <inkml:brushProperty name="color" value="#00A0D7"/>
    </inkml:brush>
  </inkml:definitions>
  <inkml:trace contextRef="#ctx0" brushRef="#br0">46 0 11122 0 0,'0'0'4823'0'0,"1"3"-5279"0"0,2 10 440 0 0,2 0 0 0 0,0-1 0 0 0,0 0 1 0 0,1 0-1 0 0,1-1 0 0 0,7 11 0 0 0,9 16 83 0 0,1 7-24 0 0,-2 1-1 0 0,21 64 1 0 0,-37-89-16 0 0,0 0-1 0 0,-1 0 0 0 0,-1 0 1 0 0,-1 0-1 0 0,-1 1 0 0 0,-1 0 0 0 0,-1-1 1 0 0,-3 26-1 0 0,1-37 10 0 0,0 0 0 0 0,-1 0 0 0 0,0 0 0 0 0,-1-1 0 0 0,0 1 0 0 0,0-1 0 0 0,-1 0 0 0 0,0 0 0 0 0,-1-1 0 0 0,-9 12 0 0 0,-8 6 29 0 0,-45 39 0 0 0,16-17-1128 0 0,35-29 865 0 0,2 1 150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5.140"/>
    </inkml:context>
    <inkml:brush xml:id="br0">
      <inkml:brushProperty name="width" value="0.1" units="cm"/>
      <inkml:brushProperty name="height" value="0.1" units="cm"/>
      <inkml:brushProperty name="color" value="#00A0D7"/>
    </inkml:brush>
  </inkml:definitions>
  <inkml:trace contextRef="#ctx0" brushRef="#br0">397 204 3793 0 0,'-15'-5'5504'0'0,"13"-7"-3548"0"0,2 3-1597 0 0,1-64-63 0 0,-1 69-286 0 0,0-1 0 0 0,0 1 0 0 0,-1 0 0 0 0,1 0 0 0 0,-1-1 0 0 0,0 1 1 0 0,0 0-1 0 0,0 0 0 0 0,-1 0 0 0 0,1 0 0 0 0,-1 0 0 0 0,0 0 0 0 0,0 1 0 0 0,-1-1 0 0 0,1 1 0 0 0,-1-1 1 0 0,1 1-1 0 0,-1 0 0 0 0,0 0 0 0 0,0 0 0 0 0,-1 0 0 0 0,1 1 0 0 0,0-1 0 0 0,-1 1 0 0 0,0 0 0 0 0,1 0 1 0 0,-9-3-1 0 0,7 3-37 0 0,-1 1 1 0 0,0 0 0 0 0,1 0 0 0 0,-1 0 0 0 0,0 1 0 0 0,0 0 0 0 0,0 0 0 0 0,1 1 0 0 0,-1-1-1 0 0,0 1 1 0 0,0 0 0 0 0,1 1 0 0 0,-10 3 0 0 0,0 0-47 0 0,0 2-1 0 0,1 0 1 0 0,-24 15 0 0 0,29-16-8 0 0,1 0-1 0 0,1 0 1 0 0,-1 0 0 0 0,1 1 0 0 0,0 0 0 0 0,0 1-1 0 0,1-1 1 0 0,0 1 0 0 0,0 1 0 0 0,-7 14 0 0 0,11-18 41 0 0,0-1 0 0 0,1 1 0 0 0,0-1 0 0 0,-1 1 0 0 0,2 0 1 0 0,-1-1-1 0 0,0 1 0 0 0,1 0 0 0 0,0 0 0 0 0,0 0 1 0 0,0-1-1 0 0,1 1 0 0 0,0 0 0 0 0,0-1 0 0 0,0 1 1 0 0,0 0-1 0 0,1-1 0 0 0,0 1 0 0 0,0-1 0 0 0,0 0 1 0 0,0 1-1 0 0,0-1 0 0 0,1 0 0 0 0,4 4 0 0 0,61 69-50 0 0,-40-47 71 0 0,30 40-1 0 0,-48-55 12 0 0,21 31-10 0 0,-29-42 28 0 0,-1 0 0 0 0,1-1 0 0 0,-1 1 0 0 0,0 0 0 0 0,0 0 0 0 0,0 0 0 0 0,0 0 0 0 0,0 0 0 0 0,-1 0 1 0 0,0 1-1 0 0,0 5 0 0 0,-2 6 24 0 0,1-7 174 0 0,0-1 0 0 0,0 1 0 0 0,-1-1 0 0 0,0 1 0 0 0,-4 11 0 0 0,4-16-124 0 0,0-1-1 0 0,1-1 0 0 0,-1 1 1 0 0,0 0-1 0 0,-1 0 0 0 0,1-1 0 0 0,0 1 1 0 0,-1-1-1 0 0,0 0 0 0 0,1 0 1 0 0,-1 0-1 0 0,0 0 0 0 0,0 0 0 0 0,0 0 1 0 0,0-1-1 0 0,0 0 0 0 0,-6 2 1 0 0,-4 1 54 0 0,0 0 1 0 0,1-2-1 0 0,-1 1 1 0 0,-1-2 0 0 0,1 0-1 0 0,-14 0 1 0 0,20-1-513 0 0,-1-1 0 0 0,1 0 0 0 0,0 0 0 0 0,-1 0 0 0 0,1-1 0 0 0,0 0 0 0 0,0-1 0 0 0,0 1 0 0 0,0-1 0 0 0,1-1 0 0 0,-1 1 0 0 0,-8-7 0 0 0,8 3-1174 0 0,2-2-266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5.482"/>
    </inkml:context>
    <inkml:brush xml:id="br0">
      <inkml:brushProperty name="width" value="0.1" units="cm"/>
      <inkml:brushProperty name="height" value="0.1" units="cm"/>
      <inkml:brushProperty name="color" value="#00A0D7"/>
    </inkml:brush>
  </inkml:definitions>
  <inkml:trace contextRef="#ctx0" brushRef="#br0">15 0 10538 0 0,'0'0'676'0'0,"-3"1"-638"0"0,3-1-30 0 0,-1 1 0 0 0,0-1 0 0 0,0 1 1 0 0,1 0-1 0 0,-1-1 0 0 0,0 1 0 0 0,1 0 1 0 0,-1-1-1 0 0,0 1 0 0 0,1 0 0 0 0,-1 0 1 0 0,1-1-1 0 0,-1 1 0 0 0,1 0 0 0 0,0 0 0 0 0,-1 0 1 0 0,1 0-1 0 0,0 0 0 0 0,-1 0 0 0 0,1-1 1 0 0,0 1-1 0 0,0 0 0 0 0,0 2 0 0 0,-1 30-155 0 0,1-7 389 0 0,1-23-277 0 0,-1 1 0 0 0,1 0 0 0 0,0-1 0 0 0,0 1-1 0 0,0-1 1 0 0,0 1 0 0 0,1-1 0 0 0,-1 0 0 0 0,4 6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5.866"/>
    </inkml:context>
    <inkml:brush xml:id="br0">
      <inkml:brushProperty name="width" value="0.1" units="cm"/>
      <inkml:brushProperty name="height" value="0.1" units="cm"/>
      <inkml:brushProperty name="color" value="#00A0D7"/>
    </inkml:brush>
  </inkml:definitions>
  <inkml:trace contextRef="#ctx0" brushRef="#br0">3 1 5361 0 0,'0'0'1809'0'0,"5"28"-3666"0"0,-13-22 1561 0 0,11 1 296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6.201"/>
    </inkml:context>
    <inkml:brush xml:id="br0">
      <inkml:brushProperty name="width" value="0.1" units="cm"/>
      <inkml:brushProperty name="height" value="0.1" units="cm"/>
      <inkml:brushProperty name="color" value="#00A0D7"/>
    </inkml:brush>
  </inkml:definitions>
  <inkml:trace contextRef="#ctx0" brushRef="#br0">2 28 4217 0 0,'0'11'2022'0'0,"-2"104"3678"0"0,3-106-5371 0 0,2-14 325 0 0,2-15 455 0 0,-4 19-1076 0 0,2-10-107 0 0,1 0-1 0 0,1 0 0 0 0,0 1 0 0 0,0 0 1 0 0,11-16-1 0 0,-12 21 33 0 0,0 0 0 0 0,0 0 0 0 0,1 0 0 0 0,0 1 0 0 0,-1-1 0 0 0,2 1 0 0 0,-1 0 0 0 0,0 1 0 0 0,1-1 0 0 0,10-4-1 0 0,-14 7 34 0 0,0 0-1 0 0,0 0 0 0 0,0 1 0 0 0,0-1 0 0 0,0 1 1 0 0,0-1-1 0 0,0 1 0 0 0,1 0 0 0 0,-1 0 0 0 0,0 0 1 0 0,0 0-1 0 0,0 0 0 0 0,0 0 0 0 0,1 1 0 0 0,-1-1 1 0 0,0 1-1 0 0,0-1 0 0 0,0 1 0 0 0,0 0 0 0 0,0 0 0 0 0,0 0 1 0 0,0 0-1 0 0,0 0 0 0 0,-1 0 0 0 0,1 1 0 0 0,0-1 1 0 0,-1 0-1 0 0,1 1 0 0 0,-1 0 0 0 0,1-1 0 0 0,-1 1 1 0 0,2 3-1 0 0,3 5-53 0 0,0 1 1 0 0,-1 1-1 0 0,0-1 0 0 0,5 23 1 0 0,4 6 88 0 0,-8-27-807 0 0,1-1 0 0 0,13 18 0 0 0,-13-19 335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6.597"/>
    </inkml:context>
    <inkml:brush xml:id="br0">
      <inkml:brushProperty name="width" value="0.1" units="cm"/>
      <inkml:brushProperty name="height" value="0.1" units="cm"/>
      <inkml:brushProperty name="color" value="#00A0D7"/>
    </inkml:brush>
  </inkml:definitions>
  <inkml:trace contextRef="#ctx0" brushRef="#br0">176 0 7346 0 0,'0'0'752'0'0,"-8"4"-248"0"0,2 1-425 0 0,-1-1-1 0 0,0 1 1 0 0,1 0 0 0 0,0 1-1 0 0,-9 9 1 0 0,0 5 92 0 0,1 0-1 0 0,1 0 1 0 0,0 2-1 0 0,2-1 1 0 0,1 2 0 0 0,0-1-1 0 0,-11 42 1 0 0,17-46-161 0 0,1 0-1 0 0,0 0 1 0 0,1 0 0 0 0,1 1 0 0 0,0-1-1 0 0,2 0 1 0 0,0 1 0 0 0,1-1-1 0 0,1 0 1 0 0,0 0 0 0 0,7 18 0 0 0,-6-27-141 0 0,-1 0 1 0 0,1 0-1 0 0,0-1 1 0 0,1 0-1 0 0,0 0 1 0 0,0 0-1 0 0,1 0 1 0 0,0-1-1 0 0,0 0 1 0 0,1 0-1 0 0,0-1 1 0 0,13 11-1 0 0,-9-10-222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6.939"/>
    </inkml:context>
    <inkml:brush xml:id="br0">
      <inkml:brushProperty name="width" value="0.1" units="cm"/>
      <inkml:brushProperty name="height" value="0.1" units="cm"/>
      <inkml:brushProperty name="color" value="#00A0D7"/>
    </inkml:brush>
  </inkml:definitions>
  <inkml:trace contextRef="#ctx0" brushRef="#br0">1 1 12331 0 0,'0'0'-346'0'0,"1"9"-597"0"0,3 3 1042 0 0,0 0-1 0 0,1 0 1 0 0,0 0-1 0 0,1 0 0 0 0,0-1 1 0 0,0 0-1 0 0,2-1 0 0 0,-1 1 1 0 0,1-1-1 0 0,1-1 1 0 0,0 0-1 0 0,19 16 0 0 0,71 47-3266 0 0,-91-65 2537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7.284"/>
    </inkml:context>
    <inkml:brush xml:id="br0">
      <inkml:brushProperty name="width" value="0.1" units="cm"/>
      <inkml:brushProperty name="height" value="0.1" units="cm"/>
      <inkml:brushProperty name="color" value="#00A0D7"/>
    </inkml:brush>
  </inkml:definitions>
  <inkml:trace contextRef="#ctx0" brushRef="#br0">230 1 8218 0 0,'-3'0'208'0'0,"-1"1"1"0"0,1-1-1 0 0,-1 1 1 0 0,1 0-1 0 0,-1 0 1 0 0,1 0-1 0 0,0 1 0 0 0,0-1 1 0 0,0 1-1 0 0,-1 0 1 0 0,-2 2-1 0 0,-34 29 316 0 0,28-22-334 0 0,-4 3-135 0 0,1 1 0 0 0,0 0 0 0 0,2 1 0 0 0,0 1 0 0 0,0 0 0 0 0,2 1 0 0 0,0 0 0 0 0,-8 21 0 0 0,18-38-215 0 0,0 1 0 0 0,0 0 0 0 0,0 0 0 0 0,0 0 0 0 0,0 0 0 0 0,1 0 0 0 0,-1 1 0 0 0,1-1 0 0 0,-1 0 0 0 0,1 0 0 0 0,0 0-1 0 0,0 0 1 0 0,0 1 0 0 0,0-1 0 0 0,0 0 0 0 0,0 0 0 0 0,1 0 0 0 0,-1 0 0 0 0,1 0 0 0 0,0 1 0 0 0,0 1 0 0 0,4 1-517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37.672"/>
    </inkml:context>
    <inkml:brush xml:id="br0">
      <inkml:brushProperty name="width" value="0.1" units="cm"/>
      <inkml:brushProperty name="height" value="0.1" units="cm"/>
      <inkml:brushProperty name="color" value="#00A0D7"/>
    </inkml:brush>
  </inkml:definitions>
  <inkml:trace contextRef="#ctx0" brushRef="#br0">0 1 10922 0 0,'0'0'608'0'0,"4"2"-604"0"0,23 19 192 0 0,-1 1-1 0 0,-2 2 1 0 0,0 0-1 0 0,-2 1 0 0 0,0 1 1 0 0,-2 1-1 0 0,28 50 0 0 0,-41-62-112 0 0,0 1-1 0 0,-1-1 0 0 0,0 1 0 0 0,-1 0 0 0 0,-1 1 0 0 0,-1-1 0 0 0,2 19 0 0 0,-5-27-63 0 0,0 0-1 0 0,0 0 1 0 0,0 1-1 0 0,-1-1 1 0 0,0 0 0 0 0,-1 0-1 0 0,0 0 1 0 0,0 0-1 0 0,0-1 1 0 0,-1 1-1 0 0,-1 0 1 0 0,1-1-1 0 0,-1 0 1 0 0,0 0 0 0 0,-1 0-1 0 0,-7 9 1 0 0,-3 0-827 0 0,-1-1 1 0 0,0 0 0 0 0,-1-1-1 0 0,-21 13 1 0 0,15-12-920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40.575"/>
    </inkml:context>
    <inkml:brush xml:id="br0">
      <inkml:brushProperty name="width" value="0.1" units="cm"/>
      <inkml:brushProperty name="height" value="0.1" units="cm"/>
      <inkml:brushProperty name="color" value="#00A0D7"/>
    </inkml:brush>
  </inkml:definitions>
  <inkml:trace contextRef="#ctx0" brushRef="#br0">1 8 3433 0 0,'0'0'6740'0'0,"9"0"-4825"0"0,112-4-635 0 0,-60 1-1521 0 0,-42 3-867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04.259"/>
    </inkml:context>
    <inkml:brush xml:id="br0">
      <inkml:brushProperty name="width" value="0.1" units="cm"/>
      <inkml:brushProperty name="height" value="0.1" units="cm"/>
      <inkml:brushProperty name="color" value="#00A0D7"/>
    </inkml:brush>
  </inkml:definitions>
  <inkml:trace contextRef="#ctx0" brushRef="#br0">363 317 2433 0 0,'-2'-4'373'0'0,"-1"0"0"0"0,1 0 0 0 0,0 0 1 0 0,0 0-1 0 0,1 0 0 0 0,-1-1 1 0 0,1 1-1 0 0,0-1 0 0 0,0 1 1 0 0,0-1-1 0 0,0-8 0 0 0,-2-11 605 0 0,-3 3-124 0 0,-1 1 0 0 0,0 0 0 0 0,-13-22 1 0 0,-9-25-315 0 0,28 62-497 0 0,-1 0 1 0 0,-1 0 0 0 0,1 1-1 0 0,-1 0 1 0 0,1-1 0 0 0,-1 1-1 0 0,-1 0 1 0 0,1 0 0 0 0,0 0-1 0 0,-5-3 1 0 0,6 6-3 0 0,1 0 0 0 0,-1 0-1 0 0,1 0 1 0 0,-1 0 0 0 0,1 0 0 0 0,-1 0 0 0 0,0 0 0 0 0,1 0-1 0 0,-1 1 1 0 0,0-1 0 0 0,0 1 0 0 0,1-1 0 0 0,-1 1 0 0 0,0 0 0 0 0,0-1-1 0 0,0 1 1 0 0,0 0 0 0 0,1 0 0 0 0,-1 1 0 0 0,0-1 0 0 0,0 0-1 0 0,0 1 1 0 0,0-1 0 0 0,1 1 0 0 0,-1-1 0 0 0,0 1 0 0 0,1 0 0 0 0,-1 0-1 0 0,-3 2 1 0 0,-4 4 87 0 0,0 1 0 0 0,0 0 0 0 0,1 1 0 0 0,0 0 0 0 0,1 0 0 0 0,0 1 0 0 0,-10 18 0 0 0,-34 78 519 0 0,40-81-547 0 0,1 1 0 0 0,1 0 0 0 0,2 1 1 0 0,0-1-1 0 0,-5 53 0 0 0,11-70-135 0 0,1 0 0 0 0,0 0 0 0 0,0-1 0 0 0,1 1 1 0 0,0 0-1 0 0,1-1 0 0 0,-1 1 0 0 0,2-1 0 0 0,-1 1 1 0 0,1-1-1 0 0,1 0 0 0 0,-1 0 0 0 0,1 0 0 0 0,1-1 1 0 0,-1 1-1 0 0,1-1 0 0 0,1 0 0 0 0,-1-1 0 0 0,1 1 1 0 0,0-1-1 0 0,1 0 0 0 0,10 7 0 0 0,-11-8-285 0 0,1-1-1 0 0,0 0 0 0 0,0 0 0 0 0,0-1 1 0 0,1 0-1 0 0,-1 0 0 0 0,1 0 1 0 0,-1-1-1 0 0,1 0 0 0 0,0-1 1 0 0,0 0-1 0 0,0 0 0 0 0,0-1 1 0 0,11 0-1 0 0,-1-3-450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47.968"/>
    </inkml:context>
    <inkml:brush xml:id="br0">
      <inkml:brushProperty name="width" value="0.1" units="cm"/>
      <inkml:brushProperty name="height" value="0.1" units="cm"/>
      <inkml:brushProperty name="color" value="#00A0D7"/>
    </inkml:brush>
  </inkml:definitions>
  <inkml:trace contextRef="#ctx0" brushRef="#br0">360 219 3401 0 0,'0'0'4209'0'0,"0"-24"-1313"0"0,0 20-2884 0 0,1 2 1 0 0,-1-1-1 0 0,0 1 1 0 0,0-1-1 0 0,0 1 1 0 0,0-1 0 0 0,-1 1-1 0 0,1-1 1 0 0,-1 1-1 0 0,1 0 1 0 0,-1-1-1 0 0,0 1 1 0 0,0-1-1 0 0,0 1 1 0 0,0 0 0 0 0,0 0-1 0 0,-2-3 1 0 0,-12-40 720 0 0,11 38-671 0 0,0 0 1 0 0,0 0-1 0 0,0 1 0 0 0,-1 0 0 0 0,1 0 0 0 0,-2 0 1 0 0,1 1-1 0 0,-1 0 0 0 0,1 0 0 0 0,-1 0 0 0 0,-1 0 1 0 0,1 1-1 0 0,-8-3 0 0 0,6 3-63 0 0,0 0 0 0 0,0 1-1 0 0,-1 1 1 0 0,1-1 0 0 0,-1 1 0 0 0,-10-1 0 0 0,16 3-34 0 0,-1 0 0 0 0,1 0 1 0 0,-1 0-1 0 0,1 0 1 0 0,-1 1-1 0 0,1-1 1 0 0,-1 1-1 0 0,1 0 0 0 0,0 0 1 0 0,-1 1-1 0 0,1-1 1 0 0,0 0-1 0 0,0 1 0 0 0,0 0 1 0 0,0 0-1 0 0,0 0 1 0 0,0 0-1 0 0,-4 4 0 0 0,-4 7 27 0 0,0 0-1 0 0,1 1 0 0 0,0 0 0 0 0,1 1 0 0 0,0 0 1 0 0,2 1-1 0 0,-1 0 0 0 0,2 0 0 0 0,0 0 0 0 0,-6 30 0 0 0,4-3-11 0 0,2 0 0 0 0,2 0-1 0 0,1 50 1 0 0,3-83 13 0 0,1-1 0 0 0,0 1 0 0 0,1 0 0 0 0,0 0 0 0 0,1-1 0 0 0,-1 1 0 0 0,2-1-1 0 0,0 0 1 0 0,0 0 0 0 0,0 0 0 0 0,1 0 0 0 0,0-1 0 0 0,1 1 0 0 0,7 7 0 0 0,-9-11-73 0 0,1 0 0 0 0,0 0 0 0 0,-1-1 0 0 0,2 0 0 0 0,-1 0 0 0 0,0 0 1 0 0,1-1-1 0 0,0 1 0 0 0,0-1 0 0 0,0-1 0 0 0,0 1 0 0 0,0-1 0 0 0,0 0 0 0 0,1 0 0 0 0,-1-1 0 0 0,1 0 0 0 0,-1 0 0 0 0,1-1 0 0 0,0 0 0 0 0,-1 0 0 0 0,1 0 0 0 0,8-2 0 0 0,-1-1-769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48.920"/>
    </inkml:context>
    <inkml:brush xml:id="br0">
      <inkml:brushProperty name="width" value="0.1" units="cm"/>
      <inkml:brushProperty name="height" value="0.1" units="cm"/>
      <inkml:brushProperty name="color" value="#00A0D7"/>
    </inkml:brush>
  </inkml:definitions>
  <inkml:trace contextRef="#ctx0" brushRef="#br0">241 91 5113 0 0,'-6'-12'1207'0'0,"3"6"-534"0"0,0-1 0 0 0,0 1-1 0 0,-1 0 1 0 0,0 0 0 0 0,-5-6-1 0 0,7 11-627 0 0,1-1 0 0 0,0 1 0 0 0,-1 0-1 0 0,1 0 1 0 0,0 0 0 0 0,-1 0 0 0 0,0 0-1 0 0,1 0 1 0 0,-1 1 0 0 0,1-1 0 0 0,-1 0-1 0 0,0 1 1 0 0,0-1 0 0 0,1 1 0 0 0,-1 0-1 0 0,0 0 1 0 0,0-1 0 0 0,1 1 0 0 0,-1 0-1 0 0,0 1 1 0 0,0-1 0 0 0,1 0 0 0 0,-1 0-1 0 0,0 1 1 0 0,-2 0 0 0 0,-4 1-15 0 0,0 0 0 0 0,0 1 0 0 0,0 0 0 0 0,0 1 0 0 0,0-1 0 0 0,1 1 0 0 0,0 1 0 0 0,-1-1 0 0 0,2 1 0 0 0,-1 1 0 0 0,1-1 0 0 0,-1 1 0 0 0,1 0 0 0 0,1 1 0 0 0,-1-1 0 0 0,1 1 0 0 0,1 0 0 0 0,-1 1 0 0 0,-3 8 0 0 0,3-5-51 0 0,0 1 0 0 0,1-1 0 0 0,0 1 0 0 0,1 0 0 0 0,0 0-1 0 0,-1 13 1 0 0,4-22 12 0 0,-1 0-1 0 0,1 0 1 0 0,0 0-1 0 0,0 1 1 0 0,0-1-1 0 0,0 0 1 0 0,1 0-1 0 0,-1 0 1 0 0,1 0 0 0 0,0 0-1 0 0,0 0 1 0 0,0 0-1 0 0,0 0 1 0 0,0 0-1 0 0,1 0 1 0 0,-1-1-1 0 0,1 1 1 0 0,0 0-1 0 0,0-1 1 0 0,0 0-1 0 0,0 1 1 0 0,0-1-1 0 0,0 0 1 0 0,1 0-1 0 0,-1 0 1 0 0,1 0-1 0 0,-1 0 1 0 0,1-1-1 0 0,4 2 1 0 0,-3-2 66 0 0,0 0 0 0 0,1 0-1 0 0,-1-1 1 0 0,0 0 0 0 0,1 1 0 0 0,-1-2 0 0 0,0 1 0 0 0,1 0-1 0 0,-1-1 1 0 0,0 0 0 0 0,0 0 0 0 0,1 0 0 0 0,-1-1 0 0 0,0 1-1 0 0,0-1 1 0 0,0 0 0 0 0,-1 0 0 0 0,5-3 0 0 0,8-6 228 0 0,0 0 0 0 0,23-22 0 0 0,-30 25-137 0 0,-1-1 0 0 0,1-1 1 0 0,-1 1-1 0 0,-1-2 0 0 0,0 1 1 0 0,0-1-1 0 0,5-12 0 0 0,-9 17-87 0 0,-1 1-1 0 0,0 0 1 0 0,0-1 0 0 0,0 0 0 0 0,-1 1-1 0 0,0-1 1 0 0,0 0 0 0 0,0 0 0 0 0,-1 0-1 0 0,0 1 1 0 0,0-1 0 0 0,0 0-1 0 0,-1 0 1 0 0,0 0 0 0 0,0 0 0 0 0,0 1-1 0 0,-4-9 1 0 0,3 10-63 0 0,0 0 0 0 0,0 1 0 0 0,0 0 0 0 0,0-1 0 0 0,-1 1 0 0 0,1 0 0 0 0,-5-3-1 0 0,6 5-47 0 0,1 0 0 0 0,-1 1 0 0 0,1-1 0 0 0,-1 1 0 0 0,1 0 0 0 0,-1-1-1 0 0,1 1 1 0 0,-1-1 0 0 0,0 1 0 0 0,1 0 0 0 0,-1-1 0 0 0,0 1-1 0 0,0 0 1 0 0,1 0 0 0 0,-1 0 0 0 0,0-1 0 0 0,1 1 0 0 0,-1 0 0 0 0,0 0-1 0 0,0 0 1 0 0,1 0 0 0 0,-1 0 0 0 0,0 0 0 0 0,0 1 0 0 0,1-1-1 0 0,-1 0 1 0 0,0 0 0 0 0,1 0 0 0 0,-1 1 0 0 0,0-1 0 0 0,1 0 0 0 0,-1 1-1 0 0,0-1 1 0 0,1 1 0 0 0,-1-1 0 0 0,1 1 0 0 0,-1-1 0 0 0,0 1-1 0 0,1-1 1 0 0,0 1 0 0 0,-1-1 0 0 0,1 1 0 0 0,-1 0 0 0 0,1-1 0 0 0,0 1-1 0 0,-1 0 1 0 0,-5 5-1809 0 0,3-1 656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49.361"/>
    </inkml:context>
    <inkml:brush xml:id="br0">
      <inkml:brushProperty name="width" value="0.1" units="cm"/>
      <inkml:brushProperty name="height" value="0.1" units="cm"/>
      <inkml:brushProperty name="color" value="#00A0D7"/>
    </inkml:brush>
  </inkml:definitions>
  <inkml:trace contextRef="#ctx0" brushRef="#br0">160 37 5753 0 0,'5'-14'2841'0'0,"-5"14"-2654"0"0,0-1 1 0 0,1 1-1 0 0,-1-1 1 0 0,0 1-1 0 0,0-1 1 0 0,1 1-1 0 0,-1-1 1 0 0,0 1-1 0 0,0-1 1 0 0,0 1-1 0 0,0-1 1 0 0,0 1-1 0 0,0-1 1 0 0,1 1-1 0 0,-1-1 1 0 0,-1 0-1 0 0,1 1 1 0 0,0-1-1 0 0,0 1 1 0 0,0-1 0 0 0,0 1-1 0 0,0-1 1 0 0,0 1-1 0 0,-1-1 1 0 0,1 1-1 0 0,-3-5 1688 0 0,2 5-1687 0 0,0-1-1 0 0,-2 0-209 0 0,-1 0 0 0 0,1 1 0 0 0,-1-1 0 0 0,1 1 0 0 0,-1-1-1 0 0,1 1 1 0 0,-1 0 0 0 0,0 1 0 0 0,1-1 0 0 0,-1 0 0 0 0,1 1 0 0 0,-1 0-1 0 0,1 0 1 0 0,-1 0 0 0 0,1 0 0 0 0,0 1 0 0 0,-7 3 0 0 0,6-3 2 0 0,1 0 0 0 0,-1 0 0 0 0,1 1 0 0 0,0-1 0 0 0,-1 1 0 0 0,1 0 0 0 0,0 0 0 0 0,1 0 0 0 0,-1 0 0 0 0,0 0 0 0 0,1 1 0 0 0,-4 6 0 0 0,-25 24-99 0 0,30-33 58 0 0,0 0 1 0 0,1 0-1 0 0,-1 0 0 0 0,1 0 1 0 0,-1 1-1 0 0,1-1 0 0 0,0 0 1 0 0,0 0-1 0 0,-1 0 0 0 0,1 0 1 0 0,0 0-1 0 0,0 1 1 0 0,0-1-1 0 0,0 0 0 0 0,0 0 1 0 0,0 0-1 0 0,1 1 0 0 0,-1-1 1 0 0,0 0-1 0 0,1 0 0 0 0,-1 0 1 0 0,0 0-1 0 0,1 0 1 0 0,-1 0-1 0 0,1 0 0 0 0,0 0 1 0 0,-1 0-1 0 0,1 0 0 0 0,0 0 1 0 0,0 0-1 0 0,0 0 0 0 0,-1-1 1 0 0,1 1-1 0 0,0 0 1 0 0,0 0-1 0 0,0-1 0 0 0,0 1 1 0 0,1 0-1 0 0,6 3 22 0 0,-1 1 1 0 0,0-1-1 0 0,1-1 1 0 0,9 4-1 0 0,-6-3 40 0 0,2 0 8 0 0,0 1 0 0 0,-1 0 0 0 0,1 0-1 0 0,-1 2 1 0 0,0-1 0 0 0,-1 2 0 0 0,16 11 0 0 0,-24-15 40 0 0,1-1 0 0 0,-1 1 0 0 0,0 0 1 0 0,-1 0-1 0 0,1 0 0 0 0,-1 0 0 0 0,3 6 0 0 0,-5-8-8 0 0,1-1 0 0 0,-1 0 0 0 0,1 0 0 0 0,-1 1 0 0 0,1-1 0 0 0,-1 0 1 0 0,0 0-1 0 0,0 1 0 0 0,0-1 0 0 0,0 0 0 0 0,0 1 0 0 0,0-1 0 0 0,0 0 0 0 0,0 1 0 0 0,0-1 0 0 0,-1 0 0 0 0,1 0 0 0 0,-1 1 0 0 0,1-1 0 0 0,-1 0 0 0 0,1 0 0 0 0,-1 0 0 0 0,1 0 0 0 0,-1 1 0 0 0,0-1 0 0 0,0 0 0 0 0,0 0 1 0 0,0 0-1 0 0,0 0 0 0 0,-1 0 0 0 0,-10 8 219 0 0,0-1 0 0 0,-1 0 0 0 0,0-1 0 0 0,0-1-1 0 0,-1 0 1 0 0,-23 7 0 0 0,23-10-792 0 0,0 0 0 0 0,0-1 0 0 0,-1-1-1 0 0,-14 0 1 0 0,13-1-1001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49.818"/>
    </inkml:context>
    <inkml:brush xml:id="br0">
      <inkml:brushProperty name="width" value="0.1" units="cm"/>
      <inkml:brushProperty name="height" value="0.1" units="cm"/>
      <inkml:brushProperty name="color" value="#00A0D7"/>
    </inkml:brush>
  </inkml:definitions>
  <inkml:trace contextRef="#ctx0" brushRef="#br0">231 0 9138 0 0,'0'0'1788'0'0,"-3"1"-1656"0"0,-3 3-89 0 0,-1 0-1 0 0,0 0 0 0 0,1 0 0 0 0,0 1 1 0 0,0 0-1 0 0,1 0 0 0 0,-8 9 0 0 0,-35 46 422 0 0,45-55-432 0 0,0-1-1 0 0,1 1 1 0 0,0 0 0 0 0,0 1 0 0 0,0-1-1 0 0,-2 7 1 0 0,-7 20 98 0 0,0-5 74 0 0,-11 37 0 0 0,14-36 37 0 0,-17 37-1 0 0,20-54-175 0 0,0 1 0 0 0,1 0-1 0 0,0 0 1 0 0,1 0-1 0 0,1 0 1 0 0,-1 0-1 0 0,2 1 1 0 0,0-1 0 0 0,1 16-1 0 0,0-19-44 0 0,1 0-1 0 0,0 0 0 0 0,1-1 1 0 0,0 1-1 0 0,0 0 1 0 0,1-1-1 0 0,0 0 0 0 0,1 0 1 0 0,0 0-1 0 0,0 0 1 0 0,0 0-1 0 0,1-1 1 0 0,12 14-1 0 0,-10-12-171 0 0,2 0-1 0 0,-1 0 1 0 0,1-1 0 0 0,1 0-1 0 0,-1-1 1 0 0,1 0 0 0 0,0-1-1 0 0,21 10 1 0 0,-12-8-830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50.180"/>
    </inkml:context>
    <inkml:brush xml:id="br0">
      <inkml:brushProperty name="width" value="0.1" units="cm"/>
      <inkml:brushProperty name="height" value="0.1" units="cm"/>
      <inkml:brushProperty name="color" value="#00A0D7"/>
    </inkml:brush>
  </inkml:definitions>
  <inkml:trace contextRef="#ctx0" brushRef="#br0">1 1 9330 0 0,'0'0'868'0'0,"9"9"-10"0"0,65 48-66 0 0,-41-30-526 0 0,69 43 0 0 0,-86-61-741 0 0,0 1 0 0 0,24 21-1 0 0,-33-25-684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50.516"/>
    </inkml:context>
    <inkml:brush xml:id="br0">
      <inkml:brushProperty name="width" value="0.1" units="cm"/>
      <inkml:brushProperty name="height" value="0.1" units="cm"/>
      <inkml:brushProperty name="color" value="#00A0D7"/>
    </inkml:brush>
  </inkml:definitions>
  <inkml:trace contextRef="#ctx0" brushRef="#br0">241 1 9706 0 0,'-3'5'75'0'0,"-1"0"0"0"0,0 0-1 0 0,0-1 1 0 0,-1 1 0 0 0,1-1-1 0 0,-9 6 1 0 0,-6 7 500 0 0,-14 14 726 0 0,16-15-821 0 0,1 0 0 0 0,0 1 1 0 0,-18 26-1 0 0,23-27-441 0 0,0 0 0 0 0,1 1 0 0 0,1 0 0 0 0,1 1 0 0 0,-10 29 0 0 0,16-38-1312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50.848"/>
    </inkml:context>
    <inkml:brush xml:id="br0">
      <inkml:brushProperty name="width" value="0.1" units="cm"/>
      <inkml:brushProperty name="height" value="0.1" units="cm"/>
      <inkml:brushProperty name="color" value="#00A0D7"/>
    </inkml:brush>
  </inkml:definitions>
  <inkml:trace contextRef="#ctx0" brushRef="#br0">1 1 10314 0 0,'0'0'418'0'0,"1"2"11"0"0,4 7-292 0 0,0 0 0 0 0,1 0 1 0 0,1-1-1 0 0,10 12 0 0 0,14 17 387 0 0,-4 0-316 0 0,-2 0 0 0 0,-2 2 0 0 0,-2 0 0 0 0,18 45 0 0 0,-34-72-185 0 0,-1 0 1 0 0,0 1-1 0 0,-1-1 0 0 0,0 1 0 0 0,-1 0 1 0 0,-1 0-1 0 0,0 0 0 0 0,-1 0 0 0 0,0 0 0 0 0,-1 0 1 0 0,0 0-1 0 0,-1 0 0 0 0,-1-1 0 0 0,0 1 0 0 0,0-1 1 0 0,-1 1-1 0 0,-1-1 0 0 0,-12 22 0 0 0,6-17-81 0 0,-1 0-1 0 0,0-1 0 0 0,-21 20 1 0 0,11-14-1253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0:51.286"/>
    </inkml:context>
    <inkml:brush xml:id="br0">
      <inkml:brushProperty name="width" value="0.1" units="cm"/>
      <inkml:brushProperty name="height" value="0.1" units="cm"/>
      <inkml:brushProperty name="color" value="#00A0D7"/>
    </inkml:brush>
  </inkml:definitions>
  <inkml:trace contextRef="#ctx0" brushRef="#br0">0 57 7482 0 0,'0'-2'6281'0'0,"0"1"-6260"0"0,0 1-1 0 0,0-1 0 0 0,0 0 0 0 0,0 1 1 0 0,1-1-1 0 0,-1 1 0 0 0,0-1 0 0 0,0 0 1 0 0,0 1-1 0 0,1-1 0 0 0,-1 1 1 0 0,0-1-1 0 0,1 1 0 0 0,-1-1 0 0 0,0 1 1 0 0,1-1-1 0 0,-1 1 0 0 0,1-1 0 0 0,3-1 59 0 0,0 1-1 0 0,-1-1 0 0 0,1 1 1 0 0,0 0-1 0 0,0 1 0 0 0,0-1 1 0 0,0 1-1 0 0,8 0 0 0 0,9-2 78 0 0,171-26-1350 0 0,-155 23-74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03.619"/>
    </inkml:context>
    <inkml:brush xml:id="br0">
      <inkml:brushProperty name="width" value="0.1" units="cm"/>
      <inkml:brushProperty name="height" value="0.1" units="cm"/>
      <inkml:brushProperty name="color" value="#00A0D7"/>
    </inkml:brush>
  </inkml:definitions>
  <inkml:trace contextRef="#ctx0" brushRef="#br0">0 175 5049 0 0,'0'0'7922'0'0,"6"6"-9635"0"0,-1 0 1842 0 0,-1 0 0 0 0,1 1 0 0 0,-1-1 0 0 0,-1 1 0 0 0,0 0 0 0 0,0 0 0 0 0,0 0-1 0 0,0 1 1 0 0,-1-1 0 0 0,1 13 0 0 0,-1-10 74 0 0,0 0 1 0 0,0 0-1 0 0,1-1 0 0 0,5 12 1 0 0,-1-2 1757 0 0,-4-43-3000 0 0,-3 9 771 0 0,-1-33 108 0 0,12-95 0 0 0,-9 135 143 0 0,0 0 0 0 0,0 0 0 0 0,1 0-1 0 0,0 0 1 0 0,0 1 0 0 0,0-1 0 0 0,1 1 0 0 0,0 0 0 0 0,1 0 0 0 0,0 0-1 0 0,0 1 1 0 0,0 0 0 0 0,8-7 0 0 0,-9 9 88 0 0,7-2-889 0 0,-10 6 802 0 0,1 1 0 0 0,0-1 0 0 0,-1 0 1 0 0,1 1-1 0 0,0-1 0 0 0,-1 1 1 0 0,1 0-1 0 0,0 0 0 0 0,-1-1 0 0 0,3 3 1 0 0,4 3 100 0 0,0 0 0 0 0,0 0 1 0 0,0 0-1 0 0,12 15 1 0 0,0 6 337 0 0,28 47 1 0 0,-21-30-255 0 0,-25-41-426 0 0,0 0 1 0 0,-1 0 0 0 0,1 0-1 0 0,1-1 1 0 0,-1 1 0 0 0,0-1-1 0 0,1 1 1 0 0,-1-1 0 0 0,1 0-1 0 0,0 0 1 0 0,-1 0 0 0 0,1 0-1 0 0,5 1 1 0 0,-2-2-1199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04.070"/>
    </inkml:context>
    <inkml:brush xml:id="br0">
      <inkml:brushProperty name="width" value="0.1" units="cm"/>
      <inkml:brushProperty name="height" value="0.1" units="cm"/>
      <inkml:brushProperty name="color" value="#00A0D7"/>
    </inkml:brush>
  </inkml:definitions>
  <inkml:trace contextRef="#ctx0" brushRef="#br0">0 190 13171 0 0,'0'0'-495'0'0,"5"4"-992"0"0,-4-4 1496 0 0,0 1-1 0 0,0 0 0 0 0,1 0 1 0 0,-1-1-1 0 0,0 1 0 0 0,1-1 1 0 0,-1 1-1 0 0,0-1 0 0 0,1 0 1 0 0,2 1-1 0 0,28 3 61 0 0,-29-4-33 0 0,0-1-1 0 0,0 0 0 0 0,0 1 0 0 0,0-1 0 0 0,0-1 0 0 0,0 1 0 0 0,0 0 0 0 0,0-1 0 0 0,-1 1 0 0 0,1-1 0 0 0,-1 0 1 0 0,1 0-1 0 0,-1 0 0 0 0,0 0 0 0 0,1 0 0 0 0,-1 0 0 0 0,3-6 0 0 0,-1 3 12 0 0,2-2-4 0 0,-1-1 1 0 0,0-1-1 0 0,0 1 0 0 0,-1-1 0 0 0,0 1 1 0 0,3-11-1 0 0,1-3-118 0 0,5-16-503 0 0,-12 35 506 0 0,0 1 0 0 0,-1-1 0 0 0,1 0 0 0 0,-1 1 0 0 0,0-1 1 0 0,0 1-1 0 0,0-1 0 0 0,0 0 0 0 0,0 1 0 0 0,0-1 1 0 0,-1 1-1 0 0,-1-5 0 0 0,2 6 228 0 0,-2 1-100 0 0,-1 0 1 0 0,1 0-1 0 0,-1 1 1 0 0,1-1-1 0 0,-1 1 1 0 0,1-1-1 0 0,0 1 1 0 0,-1 0-1 0 0,1 0 1 0 0,0 0-1 0 0,0 0 1 0 0,-3 1-1 0 0,-1 2 10 0 0,3-3-56 0 0,0 1 0 0 0,1 0-1 0 0,-1 0 1 0 0,1 0 0 0 0,0 0 0 0 0,-1 0-1 0 0,1 0 1 0 0,0 0 0 0 0,0 1 0 0 0,0-1-1 0 0,1 1 1 0 0,-3 3 0 0 0,-13 35 259 0 0,10-21-51 0 0,2-9-66 0 0,1 1 1 0 0,0 0-1 0 0,0 0 1 0 0,1 1-1 0 0,1-1 1 0 0,0 1-1 0 0,0 14 1 0 0,2-23-183 0 0,0 1 0 0 0,0-1 1 0 0,1 0-1 0 0,-1 0 0 0 0,1 0 1 0 0,0 0-1 0 0,0 0 0 0 0,1 0 1 0 0,-1 0-1 0 0,1 0 1 0 0,0 0-1 0 0,0 0 0 0 0,0-1 1 0 0,1 1-1 0 0,-1-1 0 0 0,1 1 1 0 0,-1-1-1 0 0,1 0 1 0 0,0 0-1 0 0,1 0 0 0 0,-1-1 1 0 0,0 1-1 0 0,1-1 0 0 0,-1 0 1 0 0,7 3-1 0 0,-6-3-302 0 0,1-1 0 0 0,0 1 0 0 0,0-1-1 0 0,-1 0 1 0 0,1 0 0 0 0,0 0 0 0 0,0-1 0 0 0,0 0 0 0 0,0 0 0 0 0,0 0-1 0 0,0-1 1 0 0,0 1 0 0 0,0-1 0 0 0,0 0 0 0 0,-1-1 0 0 0,8-2 0 0 0,7-2-1369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34:04.654"/>
    </inkml:context>
    <inkml:brush xml:id="br0">
      <inkml:brushProperty name="width" value="0.1" units="cm"/>
      <inkml:brushProperty name="height" value="0.1" units="cm"/>
      <inkml:brushProperty name="color" value="#00A0D7"/>
    </inkml:brush>
  </inkml:definitions>
  <inkml:trace contextRef="#ctx0" brushRef="#br0">118 40 10794 0 0,'-30'19'1969'0'0,"24"-16"-1720"0"0,0 0 0 0 0,0 1 0 0 0,0 0 0 0 0,1 0 0 0 0,-1 0 0 0 0,-7 9 0 0 0,8-7-153 0 0,1 0 0 0 0,0 0 0 0 0,0 1 1 0 0,0 0-1 0 0,1 0 0 0 0,0 0 0 0 0,0 0 1 0 0,1 0-1 0 0,-3 13 0 0 0,4-17-102 0 0,0 1 0 0 0,1 0 0 0 0,0 0 1 0 0,-1 0-1 0 0,1-1 0 0 0,1 1 0 0 0,-1 0 0 0 0,1 0 0 0 0,-1 0 0 0 0,1-1 1 0 0,0 1-1 0 0,0 0 0 0 0,1-1 0 0 0,-1 1 0 0 0,1-1 0 0 0,0 1 1 0 0,0-1-1 0 0,0 0 0 0 0,0 0 0 0 0,0 0 0 0 0,5 5 0 0 0,-4-6 14 0 0,-1 0 0 0 0,1 0 0 0 0,0-1 0 0 0,-1 1 0 0 0,1-1 0 0 0,0 1 0 0 0,0-1-1 0 0,0 0 1 0 0,0 0 0 0 0,1 0 0 0 0,-1 0 0 0 0,0-1 0 0 0,0 1 0 0 0,0-1 0 0 0,1 0 0 0 0,-1 0-1 0 0,0 0 1 0 0,1 0 0 0 0,-1-1 0 0 0,0 1 0 0 0,0-1 0 0 0,0 0 0 0 0,1 0 0 0 0,-1 0 0 0 0,0 0-1 0 0,4-2 1 0 0,-2 0-42 0 0,0 0-1 0 0,0 0 1 0 0,0-1-1 0 0,0 1 1 0 0,0-1 0 0 0,-1 0-1 0 0,1 0 1 0 0,-1 0-1 0 0,0-1 1 0 0,-1 0-1 0 0,1 0 1 0 0,-1 0-1 0 0,4-8 1 0 0,-3 6-147 0 0,-2-1 1 0 0,1 0-1 0 0,-1 0 1 0 0,0 0 0 0 0,-1 0-1 0 0,1 0 1 0 0,-2 0-1 0 0,1 0 1 0 0,-1 0-1 0 0,0-1 1 0 0,-1 1-1 0 0,0 0 1 0 0,-1 0-1 0 0,1 0 1 0 0,-1 0-1 0 0,-1 0 1 0 0,1 1 0 0 0,-2-1-1 0 0,1 1 1 0 0,-1-1-1 0 0,0 1 1 0 0,0 0-1 0 0,-1 0 1 0 0,-6-7-1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04.492"/>
    </inkml:context>
    <inkml:brush xml:id="br0">
      <inkml:brushProperty name="width" value="0.1" units="cm"/>
      <inkml:brushProperty name="height" value="0.1" units="cm"/>
      <inkml:brushProperty name="color" value="#00A0D7"/>
    </inkml:brush>
  </inkml:definitions>
  <inkml:trace contextRef="#ctx0" brushRef="#br0">127 0 10282 0 0,'-8'5'336'0'0,"0"0"-1"0"0,0 1 0 0 0,1 0 1 0 0,-1 0-1 0 0,1 1 0 0 0,1-1 1 0 0,-1 2-1 0 0,1-1 0 0 0,0 1 1 0 0,1-1-1 0 0,0 2 1 0 0,-7 14-1 0 0,6-11-286 0 0,1 1 0 0 0,0 0 0 0 0,1 0 0 0 0,0 1 0 0 0,1-1 0 0 0,1 1 0 0 0,0 0 0 0 0,0 15 0 0 0,2-27-66 0 0,0 0 0 0 0,0 0 0 0 0,0 0 0 0 0,0 0 0 0 0,1 0 0 0 0,-1 0-1 0 0,1 0 1 0 0,-1-1 0 0 0,1 1 0 0 0,0 0 0 0 0,-1 0 0 0 0,1 0 0 0 0,0-1 0 0 0,2 3-1 0 0,-2-3-9 0 0,0 0 1 0 0,-1 0-1 0 0,1-1 0 0 0,0 1 0 0 0,0 0 0 0 0,0-1 0 0 0,0 1 0 0 0,0 0 0 0 0,0-1 0 0 0,0 0 0 0 0,1 1 0 0 0,-1-1 0 0 0,0 1 0 0 0,0-1 0 0 0,0 0 0 0 0,0 0 0 0 0,0 0 0 0 0,2 0 0 0 0,0 0-21 0 0,0-1-1 0 0,-1 1 1 0 0,1-1 0 0 0,0 0-1 0 0,-1 1 1 0 0,1-1-1 0 0,-1-1 1 0 0,1 1 0 0 0,-1 0-1 0 0,1-1 1 0 0,-1 1 0 0 0,0-1-1 0 0,0 0 1 0 0,0 1-1 0 0,0-1 1 0 0,0 0 0 0 0,0 0-1 0 0,3-5 1 0 0,8-15-77 0 0,18-42 0 0 0,-11 22 456 0 0,-20 41-49 0 0,1 1-299 0 0,-1 1 1 0 0,0-1 0 0 0,0 0 0 0 0,0 0 0 0 0,0 0 0 0 0,0 0 0 0 0,0 0 0 0 0,0 0 0 0 0,0 0 0 0 0,0 0-1 0 0,0 0 1 0 0,0 0 0 0 0,0 0 0 0 0,0 0 0 0 0,0 0 0 0 0,0 0 0 0 0,0 0 0 0 0,1 0 0 0 0,-1 0-1 0 0,0 0 1 0 0,0 0 0 0 0,0 0 0 0 0,0 0 0 0 0,0 0 0 0 0,0 1 0 0 0,0-1 0 0 0,0-1 0 0 0,0 1-1 0 0,0 0 1 0 0,0 0 0 0 0,1 0 0 0 0,-1 0 0 0 0,0 0 0 0 0,0 0 0 0 0,0 0 0 0 0,0 0 0 0 0,0 0-1 0 0,0 0 1 0 0,0 0 0 0 0,0 0 0 0 0,0 0 0 0 0,0 0 0 0 0,0 0 0 0 0,0 0 0 0 0,0 0 0 0 0,1 0-1 0 0,-1 0 1 0 0,0 0 0 0 0,0 0 0 0 0,0 0 0 0 0,0 0 0 0 0,0-1 0 0 0,0 1 0 0 0,0 0 0 0 0,0 0-1 0 0,0 0 1 0 0,0 0 0 0 0,0 0 0 0 0,0 0 0 0 0,0 0 0 0 0,0 0 0 0 0,13 8-1533 0 0,18 4 340 0 0,-30-12 1033 0 0,0 1 1 0 0,0-1 0 0 0,1 0-1 0 0,-1 1 1 0 0,0-1 0 0 0,0 0-1 0 0,0 0 1 0 0,1 0-1 0 0,-1 0 1 0 0,0 0 0 0 0,0 0-1 0 0,1 0 1 0 0,-1 0 0 0 0,0 0-1 0 0,0 0 1 0 0,3-1-1 0 0,-1 0-490 0 0,7-2-1774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04.852"/>
    </inkml:context>
    <inkml:brush xml:id="br0">
      <inkml:brushProperty name="width" value="0.1" units="cm"/>
      <inkml:brushProperty name="height" value="0.1" units="cm"/>
      <inkml:brushProperty name="color" value="#00A0D7"/>
    </inkml:brush>
  </inkml:definitions>
  <inkml:trace contextRef="#ctx0" brushRef="#br0">1 87 9394 0 0,'0'0'2294'0'0,"0"12"-1371"0"0,0-1-779 0 0,1 0 1 0 0,0 0-1 0 0,1 0 1 0 0,0 0 0 0 0,0 0-1 0 0,1-1 1 0 0,1 1-1 0 0,0-1 1 0 0,9 18 2389 0 0,-14-43-2526 0 0,-8-20-12 0 0,6 20 9 0 0,3 9 5 0 0,0 6-8 0 0,-1-7-11 0 0,0 0-1 0 0,1 1 1 0 0,0-1-1 0 0,0 0 1 0 0,0 0 0 0 0,2-8-1 0 0,-1 12-27 0 0,0 1 0 0 0,0-1-1 0 0,0 1 1 0 0,0 0 0 0 0,1 0 0 0 0,-1 0 0 0 0,1 0-1 0 0,-1 0 1 0 0,1 0 0 0 0,0 0 0 0 0,0 0-1 0 0,0 0 1 0 0,0 1 0 0 0,0-1 0 0 0,0 1 0 0 0,0 0-1 0 0,0-1 1 0 0,1 1 0 0 0,2-1 0 0 0,4-2-28 0 0,76-33-1682 0 0,-70 32-757 0 0,31-5 0 0 0,-28 8 228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05.379"/>
    </inkml:context>
    <inkml:brush xml:id="br0">
      <inkml:brushProperty name="width" value="0.1" units="cm"/>
      <inkml:brushProperty name="height" value="0.1" units="cm"/>
      <inkml:brushProperty name="color" value="#00A0D7"/>
    </inkml:brush>
  </inkml:definitions>
  <inkml:trace contextRef="#ctx0" brushRef="#br0">168 173 6689 0 0,'-2'-5'562'0'0,"1"0"-1"0"0,1 0 0 0 0,-1 0 1 0 0,1 0-1 0 0,0 0 0 0 0,0 0 1 0 0,0 0-1 0 0,1 0 0 0 0,1-8 1 0 0,0 1 990 0 0,-2 11-1428 0 0,0 1 0 0 0,0-1 1 0 0,0 0-1 0 0,0 0 0 0 0,0 1 0 0 0,0-1 0 0 0,0 0 0 0 0,0 0 1 0 0,0 1-1 0 0,0-1 0 0 0,0 0 0 0 0,-1 1 0 0 0,1-1 1 0 0,0 0-1 0 0,-1 1 0 0 0,1-1 0 0 0,0 0 0 0 0,-1 1 0 0 0,1-1 1 0 0,-1 1-1 0 0,1-1 0 0 0,0 1 0 0 0,-1-1 0 0 0,0 1 1 0 0,1-1-1 0 0,-1 1 0 0 0,1-1 0 0 0,-1 1 0 0 0,0-1 0 0 0,1 1 1 0 0,-1 0-1 0 0,1 0 0 0 0,-1-1 0 0 0,0 1 0 0 0,0 0 1 0 0,1 0-1 0 0,-1 0 0 0 0,0 0 0 0 0,0-1 0 0 0,-26 3 637 0 0,22 0-828 0 0,-1-1 0 0 0,1 2 1 0 0,-1-1-1 0 0,1 0 0 0 0,0 1 0 0 0,0 0 1 0 0,0 1-1 0 0,0-1 0 0 0,1 1 0 0 0,-1 0 1 0 0,1 0-1 0 0,0 0 0 0 0,0 0 0 0 0,0 1 1 0 0,1 0-1 0 0,-6 9 0 0 0,3-3 2 0 0,0 1 1 0 0,1-1-1 0 0,0 1 1 0 0,1 1-1 0 0,0-1 0 0 0,-3 17 1 0 0,5-17-30 0 0,1 0 1 0 0,0 0-1 0 0,0 0 1 0 0,1 0-1 0 0,1-1 1 0 0,0 1 0 0 0,0 0-1 0 0,6 20 1 0 0,-5-28 64 0 0,-1 1 0 0 0,1-1 0 0 0,0 0 0 0 0,0 0 0 0 0,0 0 0 0 0,0 0 0 0 0,1 0 0 0 0,0 0 1 0 0,-1-1-1 0 0,2 1 0 0 0,-1-1 0 0 0,0 0 0 0 0,0 0 0 0 0,1 0 0 0 0,0 0 0 0 0,0-1 0 0 0,-1 1 1 0 0,2-1-1 0 0,-1 0 0 0 0,0 0 0 0 0,0-1 0 0 0,0 1 0 0 0,1-1 0 0 0,-1 0 0 0 0,8 1 1 0 0,-4-1 6 0 0,0-1 1 0 0,0 0 0 0 0,0-1 0 0 0,0 0-1 0 0,-1 0 1 0 0,1-1 0 0 0,0 1 0 0 0,-1-2 0 0 0,1 1-1 0 0,-1-1 1 0 0,0 0 0 0 0,0-1 0 0 0,0 1 0 0 0,0-2-1 0 0,-1 1 1 0 0,0-1 0 0 0,1 1 0 0 0,-2-2 0 0 0,1 1-1 0 0,0-1 1 0 0,6-9 0 0 0,1-2-16 0 0,-2 1 1 0 0,0-2-1 0 0,-1 1 0 0 0,0-1 0 0 0,-2-1 1 0 0,0 0-1 0 0,7-25 0 0 0,-13 34 34 0 0,1 0 1 0 0,-2 0-1 0 0,1-1 0 0 0,-2 1 0 0 0,1-1 0 0 0,-1 1 0 0 0,-1 0 0 0 0,0-1 0 0 0,0 1 0 0 0,-1 0 1 0 0,-6-20-1 0 0,6 26-8 0 0,1 0 1 0 0,-1 0 0 0 0,0 0-1 0 0,0 0 1 0 0,0 1-1 0 0,-1-1 1 0 0,1 0 0 0 0,-1 1-1 0 0,0 0 1 0 0,0-1 0 0 0,0 1-1 0 0,0 0 1 0 0,-1 1 0 0 0,1-1-1 0 0,-1 1 1 0 0,0-1-1 0 0,1 1 1 0 0,-1 0 0 0 0,0 0-1 0 0,0 1 1 0 0,-1-1 0 0 0,1 1-1 0 0,0 0 1 0 0,0 0-1 0 0,-1 1 1 0 0,1-1 0 0 0,0 1-1 0 0,-1 0 1 0 0,1 0 0 0 0,-8 1-1 0 0,7-1-412 0 0,1 1-1 0 0,0-1 1 0 0,-1 1-1 0 0,1 0 0 0 0,0 1 1 0 0,-1-1-1 0 0,1 1 1 0 0,0 0-1 0 0,0 0 0 0 0,0 0 1 0 0,1 0-1 0 0,-7 5 1 0 0,4 2-1284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05.737"/>
    </inkml:context>
    <inkml:brush xml:id="br0">
      <inkml:brushProperty name="width" value="0.1" units="cm"/>
      <inkml:brushProperty name="height" value="0.1" units="cm"/>
      <inkml:brushProperty name="color" value="#00A0D7"/>
    </inkml:brush>
  </inkml:definitions>
  <inkml:trace contextRef="#ctx0" brushRef="#br0">19 0 13627 0 0,'5'47'-168'0'0,"-8"-18"612"0"0,-17 306 2647 0 0,19-265-4231 0 0,4-1 0 0 0,21 126 1 0 0,-13-140-473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1T18:41:08.461"/>
    </inkml:context>
    <inkml:brush xml:id="br0">
      <inkml:brushProperty name="width" value="0.035" units="cm"/>
      <inkml:brushProperty name="height" value="0.035" units="cm"/>
      <inkml:brushProperty name="color" value="#E71224"/>
    </inkml:brush>
  </inkml:definitions>
  <inkml:trace contextRef="#ctx0" brushRef="#br0">1 0 24575,'0'0'0,"0"0"0,0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1.247"/>
    </inkml:context>
    <inkml:brush xml:id="br0">
      <inkml:brushProperty name="width" value="0.035" units="cm"/>
      <inkml:brushProperty name="height" value="0.035" units="cm"/>
      <inkml:brushProperty name="color" value="#E71224"/>
    </inkml:brush>
  </inkml:definitions>
  <inkml:trace contextRef="#ctx0" brushRef="#br0">1 1355 448 0 0,'19'-18'-80'0'0,"-1"0"0"0"0,21-26-1 0 0,-9 9 373 0 0,106-115 655 0 0,-68 70-881 0 0,19-19-26 0 0,-20 27-11 0 0,-33 34-19 0 0,-17 18-7 0 0,110-125 43 0 0,-94 96-46 0 0,-24 34 0 0 0,1 0 0 0 0,17-21 0 0 0,123-140-16 0 0,-122 140 25 0 0,3 1-1 0 0,58-52 1 0 0,-82 82 17 0 0,-1-1 0 0 0,0-1 1 0 0,0 1-1 0 0,-1-1 0 0 0,1 0 0 0 0,-2 0 1 0 0,1 0-1 0 0,-1-1 0 0 0,5-11 0 0 0,0 6 0 0 0,-8 13 126 0 0,0-1 1 0 0,0 0-1 0 0,-1 1 1 0 0,1-1-1 0 0,0 0 0 0 0,-1 0 1 0 0,1 0-1 0 0,0 0 0 0 0,-1 0 1 0 0,1 0-1 0 0,-1 0 0 0 0,0 0 1 0 0,1 0-1 0 0,-1 0 1 0 0,0 0-1 0 0,0 0 0 0 0,1 0 1 0 0,-1-1-1 0 0,0 2-59 0 0,-28-4 864 0 0,-12-1-863 0 0,35 6-68 0 0,0 1 0 0 0,1-1-1 0 0,-1 1 1 0 0,1 0 0 0 0,-1 1-1 0 0,1-1 1 0 0,0 1 0 0 0,-6 4-1 0 0,-4 2 114 0 0,-4 1 112 0 0,7-4 197 0 0,-1 1 0 0 0,1 0 1 0 0,-21 17-1 0 0,34-23-464 0 0,-1-1 0 0 0,1 0-1 0 0,-1 0 1 0 0,1-1 0 0 0,-1 1-1 0 0,1 0 1 0 0,-1 0 0 0 0,1-1 0 0 0,-1 1-1 0 0,3-2 1 0 0,-4 2 2 0 0,15-5-31 0 0,-1-1 1 0 0,0-1 0 0 0,-1 0 0 0 0,18-12-1 0 0,22-13-16 0 0,10-3 26 0 0,10-4 290 0 0,-72 39-214 0 0,-1 0 0 0 0,0 0 0 0 0,1-1 0 0 0,-1 1 0 0 0,1 0 0 0 0,-1 1 0 0 0,0-1 0 0 0,1 0 0 0 0,-1 0 0 0 0,0 0 0 0 0,1 0 0 0 0,-1 0 0 0 0,1 0 0 0 0,-1 0 0 0 0,0 0 0 0 0,1 1 0 0 0,-1-1 0 0 0,0 0 0 0 0,1 0 0 0 0,-1 0 0 0 0,0 1 0 0 0,0-1 0 0 0,1 0 0 0 0,-1 1 0 0 0,0-1 0 0 0,0 0-1 0 0,1 0 1 0 0,-1 1 0 0 0,0-1 0 0 0,0 0 0 0 0,0 1 0 0 0,0-1 0 0 0,1 0 0 0 0,-1 1 0 0 0,0-1 0 0 0,0 1 0 0 0,0-1 0 0 0,0 1 0 0 0,4 16-25 0 0,-4-16 101 0 0,1 7 11 0 0,-1 0 0 0 0,0 0-1 0 0,0 0 1 0 0,0 0 0 0 0,-1 0 0 0 0,-2 9 0 0 0,-2 29 121 0 0,8 7-543 0 0,-1-41-20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1.777"/>
    </inkml:context>
    <inkml:brush xml:id="br0">
      <inkml:brushProperty name="width" value="0.035" units="cm"/>
      <inkml:brushProperty name="height" value="0.035" units="cm"/>
      <inkml:brushProperty name="color" value="#E71224"/>
    </inkml:brush>
  </inkml:definitions>
  <inkml:trace contextRef="#ctx0" brushRef="#br0">183 1 5961 0 0,'0'0'1523'0'0,"-10"1"-513"0"0,3 2-1027 0 0,0 0 0 0 0,0 0 1 0 0,0 0-1 0 0,1 1 0 0 0,-1 0 0 0 0,1 1 1 0 0,0-1-1 0 0,0 1 0 0 0,0 0 1 0 0,-7 10-1 0 0,0 0 57 0 0,0 1-1 0 0,2 0 1 0 0,-16 29 0 0 0,22-36-11 0 0,0 1 0 0 0,1-1 0 0 0,1 1-1 0 0,-1 0 1 0 0,2 0 0 0 0,-1 1 0 0 0,1-1 0 0 0,0 18 0 0 0,1-26-22 0 0,1 1 1 0 0,1 0 0 0 0,-1-1 0 0 0,0 1-1 0 0,1-1 1 0 0,-1 1 0 0 0,1-1 0 0 0,0 1-1 0 0,0-1 1 0 0,0 0 0 0 0,0 1 0 0 0,0-1 0 0 0,0 0-1 0 0,1 0 1 0 0,-1 0 0 0 0,1 0 0 0 0,-1 0-1 0 0,1 0 1 0 0,0 0 0 0 0,0 0 0 0 0,0-1-1 0 0,0 1 1 0 0,0-1 0 0 0,0 1 0 0 0,0-1 0 0 0,1 0-1 0 0,-1 0 1 0 0,0 0 0 0 0,1 0 0 0 0,-1 0-1 0 0,1-1 1 0 0,-1 1 0 0 0,1-1 0 0 0,-1 1-1 0 0,6-1 1 0 0,-2 0 47 0 0,0 0 0 0 0,0 0 0 0 0,1-1 0 0 0,-1 1 0 0 0,0-2 0 0 0,0 1 0 0 0,0-1-1 0 0,0 1 1 0 0,0-2 0 0 0,0 1 0 0 0,0-1 0 0 0,-1 1 0 0 0,11-8 0 0 0,-9 4-12 0 0,15-11 141 0 0,30-31 0 0 0,-47 43-224 0 0,0-1 0 0 0,0 1 0 0 0,-1-1 0 0 0,0 0 0 0 0,0 0 0 0 0,0 0 0 0 0,-1-1 0 0 0,0 1 0 0 0,0-1 0 0 0,-1 0-1 0 0,3-9 1 0 0,-2-2-305 0 0,-1 11-54 0 0,-1 0 0 0 0,0 0-1 0 0,0-1 1 0 0,-1-12 0 0 0,-3 5-558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3.125"/>
    </inkml:context>
    <inkml:brush xml:id="br0">
      <inkml:brushProperty name="width" value="0.035" units="cm"/>
      <inkml:brushProperty name="height" value="0.035" units="cm"/>
      <inkml:brushProperty name="color" value="#E71224"/>
    </inkml:brush>
  </inkml:definitions>
  <inkml:trace contextRef="#ctx0" brushRef="#br0">26 1381 1344 0 0,'0'0'2113'0'0,"-25"5"2149"0"0,66-62-4424 0 0,56-103-1 0 0,-32 49 155 0 0,-15 33 0 0 0,4 1 0 0 0,4 4 0 0 0,89-91 0 0 0,16-27 71 0 0,-130 148-56 0 0,-8 8 18 0 0,-2-2-1 0 0,-1 0 0 0 0,-2-2 1 0 0,22-60-1 0 0,-41 97-24 0 0,37-78 1543 0 0,-52 82-1019 0 0,0 5-501 0 0,1-1 0 0 0,-1 1 0 0 0,-21 16 0 0 0,9-4 41 0 0,26-18-86 0 0,2-1-477 0 0,0 0 453 0 0,1-1-1 0 0,-1 1 1 0 0,1-1 0 0 0,-1 1 0 0 0,0-1 0 0 0,0 0 0 0 0,3-1-1 0 0,-2 1-26 0 0,17-9-42 0 0,0 0 1 0 0,-1 0 0 0 0,0-2 0 0 0,-1-1 0 0 0,17-14-1 0 0,-2 1 28 0 0,45-26 257 0 0,-77 51 365 0 0,-1 6-275 0 0,0 5-169 0 0,0 0 0 0 0,0 0 1 0 0,-1 0-1 0 0,-1 0 1 0 0,0 0-1 0 0,-4 12 1 0 0,-5 35-6 0 0,10-41-326 0 0,-1-1-377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3.532"/>
    </inkml:context>
    <inkml:brush xml:id="br0">
      <inkml:brushProperty name="width" value="0.035" units="cm"/>
      <inkml:brushProperty name="height" value="0.035" units="cm"/>
      <inkml:brushProperty name="color" value="#E71224"/>
    </inkml:brush>
  </inkml:definitions>
  <inkml:trace contextRef="#ctx0" brushRef="#br0">137 11 7138 0 0,'0'0'565'0'0,"-10"2"606"0"0,0 4-1110 0 0,0 1-1 0 0,1 0 1 0 0,-1 1 0 0 0,1 0 0 0 0,1 1-1 0 0,0-1 1 0 0,0 1 0 0 0,0 1-1 0 0,1 0 1 0 0,1 0 0 0 0,0 0 0 0 0,0 1-1 0 0,1-1 1 0 0,-6 19 0 0 0,9-24-62 0 0,1 0-1 0 0,0 0 1 0 0,0 1 0 0 0,1-1 0 0 0,0 0-1 0 0,0 1 1 0 0,0-1 0 0 0,0 0 0 0 0,1 1-1 0 0,0-1 1 0 0,0 0 0 0 0,0 1 0 0 0,3 5-1 0 0,-3-9 10 0 0,0 0 0 0 0,0 0-1 0 0,0 0 1 0 0,0 0-1 0 0,0 0 1 0 0,1-1 0 0 0,-1 1-1 0 0,0 0 1 0 0,1-1-1 0 0,0 1 1 0 0,-1-1 0 0 0,1 1-1 0 0,0-1 1 0 0,0 0 0 0 0,0 1-1 0 0,-1-1 1 0 0,1 0-1 0 0,0 0 1 0 0,1-1 0 0 0,-1 1-1 0 0,0 0 1 0 0,0-1-1 0 0,0 1 1 0 0,0-1 0 0 0,1 0-1 0 0,-1 0 1 0 0,0 1-1 0 0,0-2 1 0 0,0 1 0 0 0,1 0-1 0 0,-1 0 1 0 0,0-1 0 0 0,4 0-1 0 0,4-2 33 0 0,0-1 0 0 0,1-1 0 0 0,-2 1 0 0 0,1-1 0 0 0,0-1 0 0 0,-1 0 0 0 0,0 0 0 0 0,0-1 0 0 0,14-14 0 0 0,-5 2 42 0 0,0-1 1 0 0,28-42-1 0 0,-42 56-176 0 0,0 1-1 0 0,-1 0 1 0 0,0-1 0 0 0,0 0 0 0 0,0 0-1 0 0,-1 0 1 0 0,0 0 0 0 0,0 0 0 0 0,0 0 0 0 0,-1 0-1 0 0,0-1 1 0 0,0 1 0 0 0,0-1 0 0 0,-1-8-1 0 0,-3 6-1154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1T18:41:14.906"/>
    </inkml:context>
    <inkml:brush xml:id="br0">
      <inkml:brushProperty name="width" value="0.035" units="cm"/>
      <inkml:brushProperty name="height" value="0.035" units="cm"/>
      <inkml:brushProperty name="color" value="#E71224"/>
    </inkml:brush>
  </inkml:definitions>
  <inkml:trace contextRef="#ctx0" brushRef="#br0">23 1112 1304 0 0,'-1'0'107'0'0,"0"0"0"0"0,0 0 0 0 0,0 0 0 0 0,0 0 0 0 0,1 0 0 0 0,-1 0 0 0 0,0 0 0 0 0,0 0 0 0 0,0-1 0 0 0,0 1 0 0 0,1 0 0 0 0,-1-1 0 0 0,0 1 0 0 0,0 0 0 0 0,0-1 0 0 0,1 1 0 0 0,-1-1 0 0 0,0 0 0 0 0,1 1 0 0 0,-1-1 0 0 0,0 1 0 0 0,1-1 0 0 0,-1 0 0 0 0,1 1 0 0 0,-1-1 0 0 0,1 0 0 0 0,-1 0 0 0 0,1 0 0 0 0,0 1 0 0 0,-1-1 0 0 0,1 0 0 0 0,0 0 0 0 0,-1-1 0 0 0,2-1 192 0 0,-1 1 1 0 0,1-1-1 0 0,0 1 1 0 0,0 0-1 0 0,-1-1 0 0 0,1 1 1 0 0,1 0-1 0 0,-1-1 1 0 0,0 1-1 0 0,1 0 1 0 0,1-2-1 0 0,6-8-300 0 0,1 1 0 0 0,12-11 0 0 0,12-13-1 0 0,-6 5 2 0 0,1 1 0 0 0,38-28 0 0 0,-32 27 54 0 0,38-37 63 0 0,-3-4-1 0 0,-3-2 1 0 0,57-82-1 0 0,-32 44-106 0 0,5-7 0 0 0,-82 102 40 0 0,0 1 0 0 0,0 1 0 0 0,2 0 0 0 0,31-20 0 0 0,-41 29-5 0 0,34-27 349 0 0,-41 31-110 0 0,0-8 1892 0 0,-21 8-2074 0 0,16 1-95 0 0,1-1 1 0 0,-1 1 0 0 0,0 0-1 0 0,0 1 1 0 0,0-1-1 0 0,1 1 1 0 0,-1 0 0 0 0,-6 1-1 0 0,9-1 93 0 0,-20 5-431 0 0,20-8-184 0 0,10-5 242 0 0,15-10 133 0 0,1 1-1 0 0,46-21 0 0 0,-40 21 125 0 0,-30 16 21 0 0,6-3-33 0 0,0 0 0 0 0,1 0 0 0 0,-1 0 1 0 0,12-2-1 0 0,-17 5 26 0 0,-1-1 0 0 0,1 1 0 0 0,0 0 0 0 0,0 0 0 0 0,0 0-1 0 0,0 0 1 0 0,0 0 0 0 0,-1 0 0 0 0,1 0 0 0 0,0 0 0 0 0,0 0 0 0 0,0 0 0 0 0,0 0 0 0 0,0 0 0 0 0,-1 1 0 0 0,1-1 0 0 0,0 0 0 0 0,0 1 0 0 0,0-1 0 0 0,-1 1 0 0 0,1-1-1 0 0,0 1 1 0 0,-1-1 0 0 0,1 1 0 0 0,0-1 0 0 0,-1 1 0 0 0,1 0 0 0 0,-1-1 0 0 0,1 1 0 0 0,-1 0 0 0 0,1-1 0 0 0,-1 1 0 0 0,1 0 0 0 0,-1 0 0 0 0,0 0 0 0 0,1-1 0 0 0,-1 1 0 0 0,0 0-1 0 0,0 0 1 0 0,0 0 0 0 0,0 0 0 0 0,0 0 0 0 0,1-1 0 0 0,-1 1 0 0 0,-1 0 0 0 0,1 2 0 0 0,-5 63 772 0 0,2-53-1241 0 0,2 1-1 0 0,0 0 0 0 0,0-1 0 0 0,2 1 0 0 0,2 21 1 0 0,-2-28-1161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02354-CE84-4EAE-8051-F65872830B88}"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7699A-08C0-4E21-9FD3-8B103D294680}" type="slidenum">
              <a:rPr lang="en-US" smtClean="0"/>
              <a:t>‹#›</a:t>
            </a:fld>
            <a:endParaRPr lang="en-US"/>
          </a:p>
        </p:txBody>
      </p:sp>
    </p:spTree>
    <p:extLst>
      <p:ext uri="{BB962C8B-B14F-4D97-AF65-F5344CB8AC3E}">
        <p14:creationId xmlns:p14="http://schemas.microsoft.com/office/powerpoint/2010/main" val="424778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series</a:t>
            </a:r>
          </a:p>
        </p:txBody>
      </p:sp>
      <p:sp>
        <p:nvSpPr>
          <p:cNvPr id="4" name="Slide Number Placeholder 3"/>
          <p:cNvSpPr>
            <a:spLocks noGrp="1"/>
          </p:cNvSpPr>
          <p:nvPr>
            <p:ph type="sldNum" sz="quarter" idx="5"/>
          </p:nvPr>
        </p:nvSpPr>
        <p:spPr/>
        <p:txBody>
          <a:bodyPr/>
          <a:lstStyle/>
          <a:p>
            <a:fld id="{51BD4C87-42D1-49F7-A8A7-D7D4D89A2BB9}" type="slidenum">
              <a:rPr lang="en-US" smtClean="0"/>
              <a:t>2</a:t>
            </a:fld>
            <a:endParaRPr lang="en-US"/>
          </a:p>
        </p:txBody>
      </p:sp>
    </p:spTree>
    <p:extLst>
      <p:ext uri="{BB962C8B-B14F-4D97-AF65-F5344CB8AC3E}">
        <p14:creationId xmlns:p14="http://schemas.microsoft.com/office/powerpoint/2010/main" val="108472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Taylor series</a:t>
            </a:r>
          </a:p>
        </p:txBody>
      </p:sp>
      <p:sp>
        <p:nvSpPr>
          <p:cNvPr id="4" name="Slide Number Placeholder 3"/>
          <p:cNvSpPr>
            <a:spLocks noGrp="1"/>
          </p:cNvSpPr>
          <p:nvPr>
            <p:ph type="sldNum" sz="quarter" idx="5"/>
          </p:nvPr>
        </p:nvSpPr>
        <p:spPr/>
        <p:txBody>
          <a:bodyPr/>
          <a:lstStyle/>
          <a:p>
            <a:fld id="{51BD4C87-42D1-49F7-A8A7-D7D4D89A2BB9}" type="slidenum">
              <a:rPr lang="en-US" smtClean="0"/>
              <a:t>3</a:t>
            </a:fld>
            <a:endParaRPr lang="en-US"/>
          </a:p>
        </p:txBody>
      </p:sp>
    </p:spTree>
    <p:extLst>
      <p:ext uri="{BB962C8B-B14F-4D97-AF65-F5344CB8AC3E}">
        <p14:creationId xmlns:p14="http://schemas.microsoft.com/office/powerpoint/2010/main" val="57042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230C-CBB8-E43D-F332-C0468AA5B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DA0E7-B5BC-30F7-64BB-EC5420762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3705A-F6B5-4803-5208-630C24EE5419}"/>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5" name="Footer Placeholder 4">
            <a:extLst>
              <a:ext uri="{FF2B5EF4-FFF2-40B4-BE49-F238E27FC236}">
                <a16:creationId xmlns:a16="http://schemas.microsoft.com/office/drawing/2014/main" id="{14869817-F131-6CC2-CF20-899D0AD89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B8EE8-241E-96D8-3D90-61EC2CF972B1}"/>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210557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481E-3048-85D2-0031-3C8F5A18A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1C2488-6EE9-86D4-EC7D-A1775B3B8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98B88-DE8A-10F2-0DCD-F6A9EE499D72}"/>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5" name="Footer Placeholder 4">
            <a:extLst>
              <a:ext uri="{FF2B5EF4-FFF2-40B4-BE49-F238E27FC236}">
                <a16:creationId xmlns:a16="http://schemas.microsoft.com/office/drawing/2014/main" id="{47DE8CA2-AA2F-8BE3-45F9-BE93B0268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328E3-284A-B88C-9B65-1486C6D57998}"/>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322693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3B1BC-E4BB-5348-E347-32DACA561E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DBFB5-DF07-F491-F5B5-94ECDEFBF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E1367-4F79-4FE3-9D1F-43D32E1A017B}"/>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5" name="Footer Placeholder 4">
            <a:extLst>
              <a:ext uri="{FF2B5EF4-FFF2-40B4-BE49-F238E27FC236}">
                <a16:creationId xmlns:a16="http://schemas.microsoft.com/office/drawing/2014/main" id="{A28A7BF3-D30D-A724-D34A-10DA697B9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F168D-9057-07A5-9F57-FE6847636147}"/>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377090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581B-54F5-11E5-3300-BA7D9916D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450CA-9CE5-765E-B130-176B79976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77D8-E1C8-16A4-C6BE-98382AA3F089}"/>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5" name="Footer Placeholder 4">
            <a:extLst>
              <a:ext uri="{FF2B5EF4-FFF2-40B4-BE49-F238E27FC236}">
                <a16:creationId xmlns:a16="http://schemas.microsoft.com/office/drawing/2014/main" id="{F79889E6-992A-187A-CEE7-8D983FCFA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A10AC-4163-14F7-48FD-86D386AEA990}"/>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29810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74E4-0462-BAD0-B6ED-5974290979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281ECC-1A80-E8E4-56C4-15BAEFA72D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64DCB3-6FED-F96E-FB40-A6F55FF5BC8C}"/>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5" name="Footer Placeholder 4">
            <a:extLst>
              <a:ext uri="{FF2B5EF4-FFF2-40B4-BE49-F238E27FC236}">
                <a16:creationId xmlns:a16="http://schemas.microsoft.com/office/drawing/2014/main" id="{CCC14DC5-A715-EF09-F853-616189890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D2DD6-8157-9264-478C-4E16AA347BBC}"/>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410276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7422-E8C5-BE6D-1891-9FDE68301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8F1CE-5090-9134-A307-4DE5E3E286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9634B-55E6-2789-7F85-5CD7451A6A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8F348-B604-7769-7D35-2E6F1E6A5190}"/>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6" name="Footer Placeholder 5">
            <a:extLst>
              <a:ext uri="{FF2B5EF4-FFF2-40B4-BE49-F238E27FC236}">
                <a16:creationId xmlns:a16="http://schemas.microsoft.com/office/drawing/2014/main" id="{CAD6C498-FE9D-CA57-A88B-FBF06A91B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4F0B4-FD06-0282-88B5-BBDBEAAA91F7}"/>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242840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1138-D78F-5394-955D-4040863CE4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8A5935-DBCA-A891-B081-AEA9CBD4B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88276F-3DD9-673C-A474-1961D155BE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4C8447-06CC-C340-96BD-5DD98EF9D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7453D-B1C3-F881-A15E-B31C579E9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B9CB52-E18C-DCC1-0F80-D40F559DCC84}"/>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8" name="Footer Placeholder 7">
            <a:extLst>
              <a:ext uri="{FF2B5EF4-FFF2-40B4-BE49-F238E27FC236}">
                <a16:creationId xmlns:a16="http://schemas.microsoft.com/office/drawing/2014/main" id="{6E9FF3A0-A67A-7064-F984-810718A20E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ED0301-833F-3F73-69A1-D07FE51A75E8}"/>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116852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316C-EEB9-20BC-B25F-9678116665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2C300A-BEB8-EB5C-9E8F-6A8FC98D3082}"/>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4" name="Footer Placeholder 3">
            <a:extLst>
              <a:ext uri="{FF2B5EF4-FFF2-40B4-BE49-F238E27FC236}">
                <a16:creationId xmlns:a16="http://schemas.microsoft.com/office/drawing/2014/main" id="{FF95EDFB-460A-53C0-CEC5-495B57DA8F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70B592-F9BA-7088-FCBF-850A04BD333D}"/>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357719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9B3A4-AE17-8AAA-2EC2-210C8CEF537D}"/>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3" name="Footer Placeholder 2">
            <a:extLst>
              <a:ext uri="{FF2B5EF4-FFF2-40B4-BE49-F238E27FC236}">
                <a16:creationId xmlns:a16="http://schemas.microsoft.com/office/drawing/2014/main" id="{AFA8F995-CACF-031E-3755-E49241B65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DC0BA2-BF3D-CD08-3EBE-15DFC0773553}"/>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3755350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F667-0D84-F763-69FC-E72417FDA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C4901-D016-C77B-5E5F-3DD881BFA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EB13E7-F91A-1F75-6743-97E50DF5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C8D14-87A0-DD58-B698-CC4998979230}"/>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6" name="Footer Placeholder 5">
            <a:extLst>
              <a:ext uri="{FF2B5EF4-FFF2-40B4-BE49-F238E27FC236}">
                <a16:creationId xmlns:a16="http://schemas.microsoft.com/office/drawing/2014/main" id="{DB95C37A-0836-AE6B-2653-367AF3BE96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25615-2172-5954-3140-937D2DDDD7A7}"/>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405108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C8A5-1D33-588E-55D8-FE460EEBF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9AF28D-A5D3-26C8-4E7C-3B50F49D2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30B3FB-2D66-23AC-3081-A5707E6BF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96343-A398-6C9C-6D62-7740910AE1B5}"/>
              </a:ext>
            </a:extLst>
          </p:cNvPr>
          <p:cNvSpPr>
            <a:spLocks noGrp="1"/>
          </p:cNvSpPr>
          <p:nvPr>
            <p:ph type="dt" sz="half" idx="10"/>
          </p:nvPr>
        </p:nvSpPr>
        <p:spPr/>
        <p:txBody>
          <a:bodyPr/>
          <a:lstStyle/>
          <a:p>
            <a:fld id="{C63BBFA2-841F-4B4E-A076-7B0D5E869CE0}" type="datetimeFigureOut">
              <a:rPr lang="en-US" smtClean="0"/>
              <a:t>9/11/2024</a:t>
            </a:fld>
            <a:endParaRPr lang="en-US"/>
          </a:p>
        </p:txBody>
      </p:sp>
      <p:sp>
        <p:nvSpPr>
          <p:cNvPr id="6" name="Footer Placeholder 5">
            <a:extLst>
              <a:ext uri="{FF2B5EF4-FFF2-40B4-BE49-F238E27FC236}">
                <a16:creationId xmlns:a16="http://schemas.microsoft.com/office/drawing/2014/main" id="{A76FED93-6D61-D551-E9A2-6A43A1B40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F95D1-BB87-2101-D021-42784BD354E4}"/>
              </a:ext>
            </a:extLst>
          </p:cNvPr>
          <p:cNvSpPr>
            <a:spLocks noGrp="1"/>
          </p:cNvSpPr>
          <p:nvPr>
            <p:ph type="sldNum" sz="quarter" idx="12"/>
          </p:nvPr>
        </p:nvSpPr>
        <p:spPr/>
        <p:txBody>
          <a:bodyPr/>
          <a:lstStyle/>
          <a:p>
            <a:fld id="{67518A02-987B-4BE6-A24E-9D6C051BEAFF}" type="slidenum">
              <a:rPr lang="en-US" smtClean="0"/>
              <a:t>‹#›</a:t>
            </a:fld>
            <a:endParaRPr lang="en-US"/>
          </a:p>
        </p:txBody>
      </p:sp>
    </p:spTree>
    <p:extLst>
      <p:ext uri="{BB962C8B-B14F-4D97-AF65-F5344CB8AC3E}">
        <p14:creationId xmlns:p14="http://schemas.microsoft.com/office/powerpoint/2010/main" val="30589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51F11-9BBC-8BF3-165F-9105D15A0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FA538-5E33-80A0-3932-F9F10787F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CDA80-0276-3937-1DD3-F57412770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3BBFA2-841F-4B4E-A076-7B0D5E869CE0}" type="datetimeFigureOut">
              <a:rPr lang="en-US" smtClean="0"/>
              <a:t>9/11/2024</a:t>
            </a:fld>
            <a:endParaRPr lang="en-US"/>
          </a:p>
        </p:txBody>
      </p:sp>
      <p:sp>
        <p:nvSpPr>
          <p:cNvPr id="5" name="Footer Placeholder 4">
            <a:extLst>
              <a:ext uri="{FF2B5EF4-FFF2-40B4-BE49-F238E27FC236}">
                <a16:creationId xmlns:a16="http://schemas.microsoft.com/office/drawing/2014/main" id="{DD081986-BB4A-C2D3-6636-C1EA99A40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AE32D2-D82B-933C-B838-D9A013BF2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518A02-987B-4BE6-A24E-9D6C051BEAFF}" type="slidenum">
              <a:rPr lang="en-US" smtClean="0"/>
              <a:t>‹#›</a:t>
            </a:fld>
            <a:endParaRPr lang="en-US"/>
          </a:p>
        </p:txBody>
      </p:sp>
    </p:spTree>
    <p:extLst>
      <p:ext uri="{BB962C8B-B14F-4D97-AF65-F5344CB8AC3E}">
        <p14:creationId xmlns:p14="http://schemas.microsoft.com/office/powerpoint/2010/main" val="757453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7.png"/><Relationship Id="rId42" Type="http://schemas.openxmlformats.org/officeDocument/2006/relationships/image" Target="../media/image21.png"/><Relationship Id="rId7" Type="http://schemas.openxmlformats.org/officeDocument/2006/relationships/customXml" Target="../ink/ink2.xml"/><Relationship Id="rId2" Type="http://schemas.openxmlformats.org/officeDocument/2006/relationships/notesSlide" Target="../notesSlides/notesSlide1.xml"/><Relationship Id="rId16" Type="http://schemas.openxmlformats.org/officeDocument/2006/relationships/image" Target="../media/image8.png"/><Relationship Id="rId29"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4.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7.xml"/><Relationship Id="rId40" Type="http://schemas.openxmlformats.org/officeDocument/2006/relationships/image" Target="../media/image20.png"/><Relationship Id="rId45" Type="http://schemas.openxmlformats.org/officeDocument/2006/relationships/customXml" Target="../ink/ink21.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22.png"/><Relationship Id="rId4" Type="http://schemas.openxmlformats.org/officeDocument/2006/relationships/image" Target="../media/image2.jpeg"/><Relationship Id="rId9" Type="http://schemas.openxmlformats.org/officeDocument/2006/relationships/customXml" Target="../ink/ink3.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2.xml"/><Relationship Id="rId30" Type="http://schemas.openxmlformats.org/officeDocument/2006/relationships/image" Target="../media/image15.png"/><Relationship Id="rId35" Type="http://schemas.openxmlformats.org/officeDocument/2006/relationships/customXml" Target="../ink/ink16.xml"/><Relationship Id="rId43" Type="http://schemas.openxmlformats.org/officeDocument/2006/relationships/customXml" Target="../ink/ink20.xml"/><Relationship Id="rId8" Type="http://schemas.openxmlformats.org/officeDocument/2006/relationships/image" Target="../media/image4.png"/><Relationship Id="rId3" Type="http://schemas.openxmlformats.org/officeDocument/2006/relationships/image" Target="../media/image1.jpeg"/><Relationship Id="rId12" Type="http://schemas.openxmlformats.org/officeDocument/2006/relationships/image" Target="../media/image6.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19.xml"/></Relationships>
</file>

<file path=ppt/slides/_rels/slide3.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customXml" Target="../ink/ink29.xml"/><Relationship Id="rId26" Type="http://schemas.openxmlformats.org/officeDocument/2006/relationships/customXml" Target="../ink/ink33.xml"/><Relationship Id="rId21" Type="http://schemas.openxmlformats.org/officeDocument/2006/relationships/image" Target="../media/image32.png"/><Relationship Id="rId34" Type="http://schemas.openxmlformats.org/officeDocument/2006/relationships/customXml" Target="../ink/ink37.xml"/><Relationship Id="rId7" Type="http://schemas.openxmlformats.org/officeDocument/2006/relationships/image" Target="../media/image25.png"/><Relationship Id="rId12" Type="http://schemas.openxmlformats.org/officeDocument/2006/relationships/customXml" Target="../ink/ink26.xml"/><Relationship Id="rId17" Type="http://schemas.openxmlformats.org/officeDocument/2006/relationships/image" Target="../media/image30.png"/><Relationship Id="rId25" Type="http://schemas.openxmlformats.org/officeDocument/2006/relationships/image" Target="../media/image34.png"/><Relationship Id="rId33" Type="http://schemas.openxmlformats.org/officeDocument/2006/relationships/image" Target="../media/image38.png"/><Relationship Id="rId2" Type="http://schemas.openxmlformats.org/officeDocument/2006/relationships/notesSlide" Target="../notesSlides/notesSlide2.xml"/><Relationship Id="rId16" Type="http://schemas.openxmlformats.org/officeDocument/2006/relationships/customXml" Target="../ink/ink28.xml"/><Relationship Id="rId20" Type="http://schemas.openxmlformats.org/officeDocument/2006/relationships/customXml" Target="../ink/ink30.xml"/><Relationship Id="rId29"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customXml" Target="../ink/ink23.xml"/><Relationship Id="rId11" Type="http://schemas.openxmlformats.org/officeDocument/2006/relationships/image" Target="../media/image27.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40.png"/><Relationship Id="rId5" Type="http://schemas.openxmlformats.org/officeDocument/2006/relationships/image" Target="../media/image24.png"/><Relationship Id="rId15" Type="http://schemas.openxmlformats.org/officeDocument/2006/relationships/image" Target="../media/image29.png"/><Relationship Id="rId23" Type="http://schemas.openxmlformats.org/officeDocument/2006/relationships/image" Target="../media/image33.png"/><Relationship Id="rId28" Type="http://schemas.openxmlformats.org/officeDocument/2006/relationships/customXml" Target="../ink/ink34.xml"/><Relationship Id="rId36" Type="http://schemas.openxmlformats.org/officeDocument/2006/relationships/customXml" Target="../ink/ink38.xml"/><Relationship Id="rId10" Type="http://schemas.openxmlformats.org/officeDocument/2006/relationships/customXml" Target="../ink/ink25.xml"/><Relationship Id="rId19" Type="http://schemas.openxmlformats.org/officeDocument/2006/relationships/image" Target="../media/image31.png"/><Relationship Id="rId31" Type="http://schemas.openxmlformats.org/officeDocument/2006/relationships/image" Target="../media/image37.png"/><Relationship Id="rId4" Type="http://schemas.openxmlformats.org/officeDocument/2006/relationships/customXml" Target="../ink/ink22.xml"/><Relationship Id="rId9" Type="http://schemas.openxmlformats.org/officeDocument/2006/relationships/image" Target="../media/image26.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35.png"/><Relationship Id="rId30" Type="http://schemas.openxmlformats.org/officeDocument/2006/relationships/customXml" Target="../ink/ink35.xml"/><Relationship Id="rId35" Type="http://schemas.openxmlformats.org/officeDocument/2006/relationships/image" Target="../media/image39.png"/><Relationship Id="rId8" Type="http://schemas.openxmlformats.org/officeDocument/2006/relationships/customXml" Target="../ink/ink24.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17" Type="http://schemas.openxmlformats.org/officeDocument/2006/relationships/customXml" Target="../ink/ink96.xml"/><Relationship Id="rId299" Type="http://schemas.openxmlformats.org/officeDocument/2006/relationships/customXml" Target="../ink/ink187.xml"/><Relationship Id="rId21" Type="http://schemas.openxmlformats.org/officeDocument/2006/relationships/customXml" Target="../ink/ink48.xml"/><Relationship Id="rId63" Type="http://schemas.openxmlformats.org/officeDocument/2006/relationships/customXml" Target="../ink/ink69.xml"/><Relationship Id="rId159" Type="http://schemas.openxmlformats.org/officeDocument/2006/relationships/customXml" Target="../ink/ink117.xml"/><Relationship Id="rId324" Type="http://schemas.openxmlformats.org/officeDocument/2006/relationships/image" Target="../media/image202.png"/><Relationship Id="rId170" Type="http://schemas.openxmlformats.org/officeDocument/2006/relationships/image" Target="../media/image125.png"/><Relationship Id="rId226" Type="http://schemas.openxmlformats.org/officeDocument/2006/relationships/image" Target="../media/image153.png"/><Relationship Id="rId268" Type="http://schemas.openxmlformats.org/officeDocument/2006/relationships/image" Target="../media/image174.png"/><Relationship Id="rId32" Type="http://schemas.openxmlformats.org/officeDocument/2006/relationships/image" Target="../media/image56.png"/><Relationship Id="rId74" Type="http://schemas.openxmlformats.org/officeDocument/2006/relationships/image" Target="../media/image77.png"/><Relationship Id="rId128" Type="http://schemas.openxmlformats.org/officeDocument/2006/relationships/image" Target="../media/image104.png"/><Relationship Id="rId5" Type="http://schemas.openxmlformats.org/officeDocument/2006/relationships/customXml" Target="../ink/ink40.xml"/><Relationship Id="rId181" Type="http://schemas.openxmlformats.org/officeDocument/2006/relationships/customXml" Target="../ink/ink128.xml"/><Relationship Id="rId237" Type="http://schemas.openxmlformats.org/officeDocument/2006/relationships/customXml" Target="../ink/ink156.xml"/><Relationship Id="rId279" Type="http://schemas.openxmlformats.org/officeDocument/2006/relationships/customXml" Target="../ink/ink177.xml"/><Relationship Id="rId43" Type="http://schemas.openxmlformats.org/officeDocument/2006/relationships/customXml" Target="../ink/ink59.xml"/><Relationship Id="rId139" Type="http://schemas.openxmlformats.org/officeDocument/2006/relationships/customXml" Target="../ink/ink107.xml"/><Relationship Id="rId290" Type="http://schemas.openxmlformats.org/officeDocument/2006/relationships/image" Target="../media/image185.png"/><Relationship Id="rId304" Type="http://schemas.openxmlformats.org/officeDocument/2006/relationships/image" Target="../media/image192.png"/><Relationship Id="rId85" Type="http://schemas.openxmlformats.org/officeDocument/2006/relationships/customXml" Target="../ink/ink80.xml"/><Relationship Id="rId150" Type="http://schemas.openxmlformats.org/officeDocument/2006/relationships/image" Target="../media/image115.png"/><Relationship Id="rId192" Type="http://schemas.openxmlformats.org/officeDocument/2006/relationships/image" Target="../media/image136.png"/><Relationship Id="rId206" Type="http://schemas.openxmlformats.org/officeDocument/2006/relationships/image" Target="../media/image143.png"/><Relationship Id="rId248" Type="http://schemas.openxmlformats.org/officeDocument/2006/relationships/image" Target="../media/image164.png"/><Relationship Id="rId12" Type="http://schemas.openxmlformats.org/officeDocument/2006/relationships/image" Target="../media/image46.png"/><Relationship Id="rId108" Type="http://schemas.openxmlformats.org/officeDocument/2006/relationships/image" Target="../media/image94.png"/><Relationship Id="rId315" Type="http://schemas.openxmlformats.org/officeDocument/2006/relationships/customXml" Target="../ink/ink195.xml"/><Relationship Id="rId54" Type="http://schemas.openxmlformats.org/officeDocument/2006/relationships/image" Target="../media/image67.png"/><Relationship Id="rId96" Type="http://schemas.openxmlformats.org/officeDocument/2006/relationships/image" Target="../media/image88.png"/><Relationship Id="rId161" Type="http://schemas.openxmlformats.org/officeDocument/2006/relationships/customXml" Target="../ink/ink118.xml"/><Relationship Id="rId217" Type="http://schemas.openxmlformats.org/officeDocument/2006/relationships/customXml" Target="../ink/ink146.xml"/><Relationship Id="rId259" Type="http://schemas.openxmlformats.org/officeDocument/2006/relationships/customXml" Target="../ink/ink167.xml"/><Relationship Id="rId23" Type="http://schemas.openxmlformats.org/officeDocument/2006/relationships/customXml" Target="../ink/ink49.xml"/><Relationship Id="rId119" Type="http://schemas.openxmlformats.org/officeDocument/2006/relationships/customXml" Target="../ink/ink97.xml"/><Relationship Id="rId270" Type="http://schemas.openxmlformats.org/officeDocument/2006/relationships/image" Target="../media/image175.png"/><Relationship Id="rId326" Type="http://schemas.openxmlformats.org/officeDocument/2006/relationships/image" Target="../media/image203.png"/><Relationship Id="rId65" Type="http://schemas.openxmlformats.org/officeDocument/2006/relationships/customXml" Target="../ink/ink70.xml"/><Relationship Id="rId130" Type="http://schemas.openxmlformats.org/officeDocument/2006/relationships/image" Target="../media/image105.png"/><Relationship Id="rId172" Type="http://schemas.openxmlformats.org/officeDocument/2006/relationships/image" Target="../media/image126.png"/><Relationship Id="rId228" Type="http://schemas.openxmlformats.org/officeDocument/2006/relationships/image" Target="../media/image154.png"/><Relationship Id="rId281" Type="http://schemas.openxmlformats.org/officeDocument/2006/relationships/customXml" Target="../ink/ink178.xml"/><Relationship Id="rId34" Type="http://schemas.openxmlformats.org/officeDocument/2006/relationships/image" Target="../media/image57.png"/><Relationship Id="rId76" Type="http://schemas.openxmlformats.org/officeDocument/2006/relationships/image" Target="../media/image78.png"/><Relationship Id="rId141" Type="http://schemas.openxmlformats.org/officeDocument/2006/relationships/customXml" Target="../ink/ink108.xml"/><Relationship Id="rId7" Type="http://schemas.openxmlformats.org/officeDocument/2006/relationships/customXml" Target="../ink/ink41.xml"/><Relationship Id="rId162" Type="http://schemas.openxmlformats.org/officeDocument/2006/relationships/image" Target="../media/image121.png"/><Relationship Id="rId183" Type="http://schemas.openxmlformats.org/officeDocument/2006/relationships/customXml" Target="../ink/ink129.xml"/><Relationship Id="rId218" Type="http://schemas.openxmlformats.org/officeDocument/2006/relationships/image" Target="../media/image149.png"/><Relationship Id="rId239" Type="http://schemas.openxmlformats.org/officeDocument/2006/relationships/customXml" Target="../ink/ink157.xml"/><Relationship Id="rId250" Type="http://schemas.openxmlformats.org/officeDocument/2006/relationships/image" Target="../media/image165.png"/><Relationship Id="rId271" Type="http://schemas.openxmlformats.org/officeDocument/2006/relationships/customXml" Target="../ink/ink173.xml"/><Relationship Id="rId292" Type="http://schemas.openxmlformats.org/officeDocument/2006/relationships/image" Target="../media/image186.png"/><Relationship Id="rId306" Type="http://schemas.openxmlformats.org/officeDocument/2006/relationships/image" Target="../media/image193.png"/><Relationship Id="rId24" Type="http://schemas.openxmlformats.org/officeDocument/2006/relationships/image" Target="../media/image52.png"/><Relationship Id="rId45" Type="http://schemas.openxmlformats.org/officeDocument/2006/relationships/customXml" Target="../ink/ink60.xml"/><Relationship Id="rId66" Type="http://schemas.openxmlformats.org/officeDocument/2006/relationships/image" Target="../media/image73.png"/><Relationship Id="rId87" Type="http://schemas.openxmlformats.org/officeDocument/2006/relationships/customXml" Target="../ink/ink81.xml"/><Relationship Id="rId110" Type="http://schemas.openxmlformats.org/officeDocument/2006/relationships/image" Target="../media/image95.png"/><Relationship Id="rId131" Type="http://schemas.openxmlformats.org/officeDocument/2006/relationships/customXml" Target="../ink/ink103.xml"/><Relationship Id="rId152" Type="http://schemas.openxmlformats.org/officeDocument/2006/relationships/image" Target="../media/image116.png"/><Relationship Id="rId173" Type="http://schemas.openxmlformats.org/officeDocument/2006/relationships/customXml" Target="../ink/ink124.xml"/><Relationship Id="rId194" Type="http://schemas.openxmlformats.org/officeDocument/2006/relationships/image" Target="../media/image137.png"/><Relationship Id="rId208" Type="http://schemas.openxmlformats.org/officeDocument/2006/relationships/image" Target="../media/image144.png"/><Relationship Id="rId229" Type="http://schemas.openxmlformats.org/officeDocument/2006/relationships/customXml" Target="../ink/ink152.xml"/><Relationship Id="rId240" Type="http://schemas.openxmlformats.org/officeDocument/2006/relationships/image" Target="../media/image160.png"/><Relationship Id="rId261" Type="http://schemas.openxmlformats.org/officeDocument/2006/relationships/customXml" Target="../ink/ink168.xml"/><Relationship Id="rId14" Type="http://schemas.openxmlformats.org/officeDocument/2006/relationships/image" Target="../media/image47.png"/><Relationship Id="rId35" Type="http://schemas.openxmlformats.org/officeDocument/2006/relationships/customXml" Target="../ink/ink55.xml"/><Relationship Id="rId56" Type="http://schemas.openxmlformats.org/officeDocument/2006/relationships/image" Target="../media/image68.png"/><Relationship Id="rId77" Type="http://schemas.openxmlformats.org/officeDocument/2006/relationships/customXml" Target="../ink/ink76.xml"/><Relationship Id="rId100" Type="http://schemas.openxmlformats.org/officeDocument/2006/relationships/image" Target="../media/image90.png"/><Relationship Id="rId282" Type="http://schemas.openxmlformats.org/officeDocument/2006/relationships/image" Target="../media/image181.png"/><Relationship Id="rId317" Type="http://schemas.openxmlformats.org/officeDocument/2006/relationships/customXml" Target="../ink/ink196.xml"/><Relationship Id="rId8" Type="http://schemas.openxmlformats.org/officeDocument/2006/relationships/image" Target="../media/image44.png"/><Relationship Id="rId98" Type="http://schemas.openxmlformats.org/officeDocument/2006/relationships/image" Target="../media/image89.png"/><Relationship Id="rId121" Type="http://schemas.openxmlformats.org/officeDocument/2006/relationships/customXml" Target="../ink/ink98.xml"/><Relationship Id="rId142" Type="http://schemas.openxmlformats.org/officeDocument/2006/relationships/image" Target="../media/image111.png"/><Relationship Id="rId163" Type="http://schemas.openxmlformats.org/officeDocument/2006/relationships/customXml" Target="../ink/ink119.xml"/><Relationship Id="rId184" Type="http://schemas.openxmlformats.org/officeDocument/2006/relationships/image" Target="../media/image132.png"/><Relationship Id="rId219" Type="http://schemas.openxmlformats.org/officeDocument/2006/relationships/customXml" Target="../ink/ink147.xml"/><Relationship Id="rId230" Type="http://schemas.openxmlformats.org/officeDocument/2006/relationships/image" Target="../media/image155.png"/><Relationship Id="rId251" Type="http://schemas.openxmlformats.org/officeDocument/2006/relationships/customXml" Target="../ink/ink163.xml"/><Relationship Id="rId25" Type="http://schemas.openxmlformats.org/officeDocument/2006/relationships/customXml" Target="../ink/ink50.xml"/><Relationship Id="rId46" Type="http://schemas.openxmlformats.org/officeDocument/2006/relationships/image" Target="../media/image63.png"/><Relationship Id="rId67" Type="http://schemas.openxmlformats.org/officeDocument/2006/relationships/customXml" Target="../ink/ink71.xml"/><Relationship Id="rId272" Type="http://schemas.openxmlformats.org/officeDocument/2006/relationships/image" Target="../media/image176.png"/><Relationship Id="rId293" Type="http://schemas.openxmlformats.org/officeDocument/2006/relationships/customXml" Target="../ink/ink184.xml"/><Relationship Id="rId307" Type="http://schemas.openxmlformats.org/officeDocument/2006/relationships/customXml" Target="../ink/ink191.xml"/><Relationship Id="rId88" Type="http://schemas.openxmlformats.org/officeDocument/2006/relationships/image" Target="../media/image84.png"/><Relationship Id="rId111" Type="http://schemas.openxmlformats.org/officeDocument/2006/relationships/customXml" Target="../ink/ink93.xml"/><Relationship Id="rId132" Type="http://schemas.openxmlformats.org/officeDocument/2006/relationships/image" Target="../media/image106.png"/><Relationship Id="rId153" Type="http://schemas.openxmlformats.org/officeDocument/2006/relationships/customXml" Target="../ink/ink114.xml"/><Relationship Id="rId174" Type="http://schemas.openxmlformats.org/officeDocument/2006/relationships/image" Target="../media/image127.png"/><Relationship Id="rId195" Type="http://schemas.openxmlformats.org/officeDocument/2006/relationships/customXml" Target="../ink/ink135.xml"/><Relationship Id="rId209" Type="http://schemas.openxmlformats.org/officeDocument/2006/relationships/customXml" Target="../ink/ink142.xml"/><Relationship Id="rId220" Type="http://schemas.openxmlformats.org/officeDocument/2006/relationships/image" Target="../media/image150.png"/><Relationship Id="rId241" Type="http://schemas.openxmlformats.org/officeDocument/2006/relationships/customXml" Target="../ink/ink158.xml"/><Relationship Id="rId15" Type="http://schemas.openxmlformats.org/officeDocument/2006/relationships/customXml" Target="../ink/ink45.xml"/><Relationship Id="rId36" Type="http://schemas.openxmlformats.org/officeDocument/2006/relationships/image" Target="../media/image58.png"/><Relationship Id="rId57" Type="http://schemas.openxmlformats.org/officeDocument/2006/relationships/customXml" Target="../ink/ink66.xml"/><Relationship Id="rId262" Type="http://schemas.openxmlformats.org/officeDocument/2006/relationships/image" Target="../media/image171.png"/><Relationship Id="rId283" Type="http://schemas.openxmlformats.org/officeDocument/2006/relationships/customXml" Target="../ink/ink179.xml"/><Relationship Id="rId318" Type="http://schemas.openxmlformats.org/officeDocument/2006/relationships/image" Target="../media/image199.png"/><Relationship Id="rId78" Type="http://schemas.openxmlformats.org/officeDocument/2006/relationships/image" Target="../media/image79.png"/><Relationship Id="rId99" Type="http://schemas.openxmlformats.org/officeDocument/2006/relationships/customXml" Target="../ink/ink87.xml"/><Relationship Id="rId101" Type="http://schemas.openxmlformats.org/officeDocument/2006/relationships/customXml" Target="../ink/ink88.xml"/><Relationship Id="rId122" Type="http://schemas.openxmlformats.org/officeDocument/2006/relationships/image" Target="../media/image101.png"/><Relationship Id="rId143" Type="http://schemas.openxmlformats.org/officeDocument/2006/relationships/customXml" Target="../ink/ink109.xml"/><Relationship Id="rId164" Type="http://schemas.openxmlformats.org/officeDocument/2006/relationships/image" Target="../media/image122.png"/><Relationship Id="rId185" Type="http://schemas.openxmlformats.org/officeDocument/2006/relationships/customXml" Target="../ink/ink130.xml"/><Relationship Id="rId9" Type="http://schemas.openxmlformats.org/officeDocument/2006/relationships/customXml" Target="../ink/ink42.xml"/><Relationship Id="rId210" Type="http://schemas.openxmlformats.org/officeDocument/2006/relationships/image" Target="../media/image145.png"/><Relationship Id="rId26" Type="http://schemas.openxmlformats.org/officeDocument/2006/relationships/image" Target="../media/image53.png"/><Relationship Id="rId231" Type="http://schemas.openxmlformats.org/officeDocument/2006/relationships/customXml" Target="../ink/ink153.xml"/><Relationship Id="rId252" Type="http://schemas.openxmlformats.org/officeDocument/2006/relationships/image" Target="../media/image166.png"/><Relationship Id="rId273" Type="http://schemas.openxmlformats.org/officeDocument/2006/relationships/customXml" Target="../ink/ink174.xml"/><Relationship Id="rId294" Type="http://schemas.openxmlformats.org/officeDocument/2006/relationships/image" Target="../media/image187.png"/><Relationship Id="rId308" Type="http://schemas.openxmlformats.org/officeDocument/2006/relationships/image" Target="../media/image194.png"/><Relationship Id="rId47" Type="http://schemas.openxmlformats.org/officeDocument/2006/relationships/customXml" Target="../ink/ink61.xml"/><Relationship Id="rId68" Type="http://schemas.openxmlformats.org/officeDocument/2006/relationships/image" Target="../media/image74.png"/><Relationship Id="rId89" Type="http://schemas.openxmlformats.org/officeDocument/2006/relationships/customXml" Target="../ink/ink82.xml"/><Relationship Id="rId112" Type="http://schemas.openxmlformats.org/officeDocument/2006/relationships/image" Target="../media/image96.png"/><Relationship Id="rId133" Type="http://schemas.openxmlformats.org/officeDocument/2006/relationships/customXml" Target="../ink/ink104.xml"/><Relationship Id="rId154" Type="http://schemas.openxmlformats.org/officeDocument/2006/relationships/image" Target="../media/image117.png"/><Relationship Id="rId175" Type="http://schemas.openxmlformats.org/officeDocument/2006/relationships/customXml" Target="../ink/ink125.xml"/><Relationship Id="rId196" Type="http://schemas.openxmlformats.org/officeDocument/2006/relationships/image" Target="../media/image138.png"/><Relationship Id="rId200" Type="http://schemas.openxmlformats.org/officeDocument/2006/relationships/image" Target="../media/image140.png"/><Relationship Id="rId16" Type="http://schemas.openxmlformats.org/officeDocument/2006/relationships/image" Target="../media/image48.png"/><Relationship Id="rId221" Type="http://schemas.openxmlformats.org/officeDocument/2006/relationships/customXml" Target="../ink/ink148.xml"/><Relationship Id="rId242" Type="http://schemas.openxmlformats.org/officeDocument/2006/relationships/image" Target="../media/image161.png"/><Relationship Id="rId263" Type="http://schemas.openxmlformats.org/officeDocument/2006/relationships/customXml" Target="../ink/ink169.xml"/><Relationship Id="rId284" Type="http://schemas.openxmlformats.org/officeDocument/2006/relationships/image" Target="../media/image182.png"/><Relationship Id="rId319" Type="http://schemas.openxmlformats.org/officeDocument/2006/relationships/customXml" Target="../ink/ink197.xml"/><Relationship Id="rId37" Type="http://schemas.openxmlformats.org/officeDocument/2006/relationships/customXml" Target="../ink/ink56.xml"/><Relationship Id="rId58" Type="http://schemas.openxmlformats.org/officeDocument/2006/relationships/image" Target="../media/image69.png"/><Relationship Id="rId79" Type="http://schemas.openxmlformats.org/officeDocument/2006/relationships/customXml" Target="../ink/ink77.xml"/><Relationship Id="rId102" Type="http://schemas.openxmlformats.org/officeDocument/2006/relationships/image" Target="../media/image91.png"/><Relationship Id="rId123" Type="http://schemas.openxmlformats.org/officeDocument/2006/relationships/customXml" Target="../ink/ink99.xml"/><Relationship Id="rId144" Type="http://schemas.openxmlformats.org/officeDocument/2006/relationships/image" Target="../media/image112.png"/><Relationship Id="rId90" Type="http://schemas.openxmlformats.org/officeDocument/2006/relationships/image" Target="../media/image85.png"/><Relationship Id="rId165" Type="http://schemas.openxmlformats.org/officeDocument/2006/relationships/customXml" Target="../ink/ink120.xml"/><Relationship Id="rId186" Type="http://schemas.openxmlformats.org/officeDocument/2006/relationships/image" Target="../media/image133.png"/><Relationship Id="rId211" Type="http://schemas.openxmlformats.org/officeDocument/2006/relationships/customXml" Target="../ink/ink143.xml"/><Relationship Id="rId232" Type="http://schemas.openxmlformats.org/officeDocument/2006/relationships/image" Target="../media/image156.png"/><Relationship Id="rId253" Type="http://schemas.openxmlformats.org/officeDocument/2006/relationships/customXml" Target="../ink/ink164.xml"/><Relationship Id="rId274" Type="http://schemas.openxmlformats.org/officeDocument/2006/relationships/image" Target="../media/image177.png"/><Relationship Id="rId295" Type="http://schemas.openxmlformats.org/officeDocument/2006/relationships/customXml" Target="../ink/ink185.xml"/><Relationship Id="rId309" Type="http://schemas.openxmlformats.org/officeDocument/2006/relationships/customXml" Target="../ink/ink192.xml"/><Relationship Id="rId27" Type="http://schemas.openxmlformats.org/officeDocument/2006/relationships/customXml" Target="../ink/ink51.xml"/><Relationship Id="rId48" Type="http://schemas.openxmlformats.org/officeDocument/2006/relationships/image" Target="../media/image64.png"/><Relationship Id="rId69" Type="http://schemas.openxmlformats.org/officeDocument/2006/relationships/customXml" Target="../ink/ink72.xml"/><Relationship Id="rId113" Type="http://schemas.openxmlformats.org/officeDocument/2006/relationships/customXml" Target="../ink/ink94.xml"/><Relationship Id="rId134" Type="http://schemas.openxmlformats.org/officeDocument/2006/relationships/image" Target="../media/image107.png"/><Relationship Id="rId320" Type="http://schemas.openxmlformats.org/officeDocument/2006/relationships/image" Target="../media/image200.png"/><Relationship Id="rId80" Type="http://schemas.openxmlformats.org/officeDocument/2006/relationships/image" Target="../media/image80.png"/><Relationship Id="rId155" Type="http://schemas.openxmlformats.org/officeDocument/2006/relationships/customXml" Target="../ink/ink115.xml"/><Relationship Id="rId176" Type="http://schemas.openxmlformats.org/officeDocument/2006/relationships/image" Target="../media/image128.png"/><Relationship Id="rId197" Type="http://schemas.openxmlformats.org/officeDocument/2006/relationships/customXml" Target="../ink/ink136.xml"/><Relationship Id="rId201" Type="http://schemas.openxmlformats.org/officeDocument/2006/relationships/customXml" Target="../ink/ink138.xml"/><Relationship Id="rId222" Type="http://schemas.openxmlformats.org/officeDocument/2006/relationships/image" Target="../media/image151.png"/><Relationship Id="rId243" Type="http://schemas.openxmlformats.org/officeDocument/2006/relationships/customXml" Target="../ink/ink159.xml"/><Relationship Id="rId264" Type="http://schemas.openxmlformats.org/officeDocument/2006/relationships/image" Target="../media/image172.png"/><Relationship Id="rId285" Type="http://schemas.openxmlformats.org/officeDocument/2006/relationships/customXml" Target="../ink/ink180.xml"/><Relationship Id="rId17" Type="http://schemas.openxmlformats.org/officeDocument/2006/relationships/customXml" Target="../ink/ink46.xml"/><Relationship Id="rId38" Type="http://schemas.openxmlformats.org/officeDocument/2006/relationships/image" Target="../media/image59.png"/><Relationship Id="rId59" Type="http://schemas.openxmlformats.org/officeDocument/2006/relationships/customXml" Target="../ink/ink67.xml"/><Relationship Id="rId103" Type="http://schemas.openxmlformats.org/officeDocument/2006/relationships/customXml" Target="../ink/ink89.xml"/><Relationship Id="rId124" Type="http://schemas.openxmlformats.org/officeDocument/2006/relationships/image" Target="../media/image102.png"/><Relationship Id="rId310" Type="http://schemas.openxmlformats.org/officeDocument/2006/relationships/image" Target="../media/image195.png"/><Relationship Id="rId70" Type="http://schemas.openxmlformats.org/officeDocument/2006/relationships/image" Target="../media/image75.png"/><Relationship Id="rId91" Type="http://schemas.openxmlformats.org/officeDocument/2006/relationships/customXml" Target="../ink/ink83.xml"/><Relationship Id="rId145" Type="http://schemas.openxmlformats.org/officeDocument/2006/relationships/customXml" Target="../ink/ink110.xml"/><Relationship Id="rId166" Type="http://schemas.openxmlformats.org/officeDocument/2006/relationships/image" Target="../media/image123.png"/><Relationship Id="rId187" Type="http://schemas.openxmlformats.org/officeDocument/2006/relationships/customXml" Target="../ink/ink131.xml"/><Relationship Id="rId1" Type="http://schemas.openxmlformats.org/officeDocument/2006/relationships/slideLayout" Target="../slideLayouts/slideLayout2.xml"/><Relationship Id="rId212" Type="http://schemas.openxmlformats.org/officeDocument/2006/relationships/image" Target="../media/image146.png"/><Relationship Id="rId233" Type="http://schemas.openxmlformats.org/officeDocument/2006/relationships/customXml" Target="../ink/ink154.xml"/><Relationship Id="rId254" Type="http://schemas.openxmlformats.org/officeDocument/2006/relationships/image" Target="../media/image167.png"/><Relationship Id="rId28" Type="http://schemas.openxmlformats.org/officeDocument/2006/relationships/image" Target="../media/image54.png"/><Relationship Id="rId49" Type="http://schemas.openxmlformats.org/officeDocument/2006/relationships/customXml" Target="../ink/ink62.xml"/><Relationship Id="rId114" Type="http://schemas.openxmlformats.org/officeDocument/2006/relationships/image" Target="../media/image97.png"/><Relationship Id="rId275" Type="http://schemas.openxmlformats.org/officeDocument/2006/relationships/customXml" Target="../ink/ink175.xml"/><Relationship Id="rId296" Type="http://schemas.openxmlformats.org/officeDocument/2006/relationships/image" Target="../media/image188.png"/><Relationship Id="rId300" Type="http://schemas.openxmlformats.org/officeDocument/2006/relationships/image" Target="../media/image190.png"/><Relationship Id="rId60" Type="http://schemas.openxmlformats.org/officeDocument/2006/relationships/image" Target="../media/image70.png"/><Relationship Id="rId81" Type="http://schemas.openxmlformats.org/officeDocument/2006/relationships/customXml" Target="../ink/ink78.xml"/><Relationship Id="rId135" Type="http://schemas.openxmlformats.org/officeDocument/2006/relationships/customXml" Target="../ink/ink105.xml"/><Relationship Id="rId156" Type="http://schemas.openxmlformats.org/officeDocument/2006/relationships/image" Target="../media/image118.png"/><Relationship Id="rId177" Type="http://schemas.openxmlformats.org/officeDocument/2006/relationships/customXml" Target="../ink/ink126.xml"/><Relationship Id="rId198" Type="http://schemas.openxmlformats.org/officeDocument/2006/relationships/image" Target="../media/image139.png"/><Relationship Id="rId321" Type="http://schemas.openxmlformats.org/officeDocument/2006/relationships/customXml" Target="../ink/ink198.xml"/><Relationship Id="rId202" Type="http://schemas.openxmlformats.org/officeDocument/2006/relationships/image" Target="../media/image141.png"/><Relationship Id="rId223" Type="http://schemas.openxmlformats.org/officeDocument/2006/relationships/customXml" Target="../ink/ink149.xml"/><Relationship Id="rId244" Type="http://schemas.openxmlformats.org/officeDocument/2006/relationships/image" Target="../media/image162.png"/><Relationship Id="rId18" Type="http://schemas.openxmlformats.org/officeDocument/2006/relationships/image" Target="../media/image49.png"/><Relationship Id="rId39" Type="http://schemas.openxmlformats.org/officeDocument/2006/relationships/customXml" Target="../ink/ink57.xml"/><Relationship Id="rId265" Type="http://schemas.openxmlformats.org/officeDocument/2006/relationships/customXml" Target="../ink/ink170.xml"/><Relationship Id="rId286" Type="http://schemas.openxmlformats.org/officeDocument/2006/relationships/image" Target="../media/image183.png"/><Relationship Id="rId50" Type="http://schemas.openxmlformats.org/officeDocument/2006/relationships/image" Target="../media/image65.png"/><Relationship Id="rId104" Type="http://schemas.openxmlformats.org/officeDocument/2006/relationships/image" Target="../media/image92.png"/><Relationship Id="rId125" Type="http://schemas.openxmlformats.org/officeDocument/2006/relationships/customXml" Target="../ink/ink100.xml"/><Relationship Id="rId146" Type="http://schemas.openxmlformats.org/officeDocument/2006/relationships/image" Target="../media/image113.png"/><Relationship Id="rId167" Type="http://schemas.openxmlformats.org/officeDocument/2006/relationships/customXml" Target="../ink/ink121.xml"/><Relationship Id="rId188" Type="http://schemas.openxmlformats.org/officeDocument/2006/relationships/image" Target="../media/image134.png"/><Relationship Id="rId311" Type="http://schemas.openxmlformats.org/officeDocument/2006/relationships/customXml" Target="../ink/ink193.xml"/><Relationship Id="rId71" Type="http://schemas.openxmlformats.org/officeDocument/2006/relationships/customXml" Target="../ink/ink73.xml"/><Relationship Id="rId92" Type="http://schemas.openxmlformats.org/officeDocument/2006/relationships/image" Target="../media/image86.png"/><Relationship Id="rId213" Type="http://schemas.openxmlformats.org/officeDocument/2006/relationships/customXml" Target="../ink/ink144.xml"/><Relationship Id="rId234" Type="http://schemas.openxmlformats.org/officeDocument/2006/relationships/image" Target="../media/image157.png"/><Relationship Id="rId2" Type="http://schemas.openxmlformats.org/officeDocument/2006/relationships/image" Target="../media/image41.png"/><Relationship Id="rId29" Type="http://schemas.openxmlformats.org/officeDocument/2006/relationships/customXml" Target="../ink/ink52.xml"/><Relationship Id="rId255" Type="http://schemas.openxmlformats.org/officeDocument/2006/relationships/customXml" Target="../ink/ink165.xml"/><Relationship Id="rId276" Type="http://schemas.openxmlformats.org/officeDocument/2006/relationships/image" Target="../media/image178.png"/><Relationship Id="rId297" Type="http://schemas.openxmlformats.org/officeDocument/2006/relationships/customXml" Target="../ink/ink186.xml"/><Relationship Id="rId40" Type="http://schemas.openxmlformats.org/officeDocument/2006/relationships/image" Target="../media/image60.png"/><Relationship Id="rId115" Type="http://schemas.openxmlformats.org/officeDocument/2006/relationships/customXml" Target="../ink/ink95.xml"/><Relationship Id="rId136" Type="http://schemas.openxmlformats.org/officeDocument/2006/relationships/image" Target="../media/image108.png"/><Relationship Id="rId157" Type="http://schemas.openxmlformats.org/officeDocument/2006/relationships/customXml" Target="../ink/ink116.xml"/><Relationship Id="rId178" Type="http://schemas.openxmlformats.org/officeDocument/2006/relationships/image" Target="../media/image129.png"/><Relationship Id="rId301" Type="http://schemas.openxmlformats.org/officeDocument/2006/relationships/customXml" Target="../ink/ink188.xml"/><Relationship Id="rId322" Type="http://schemas.openxmlformats.org/officeDocument/2006/relationships/image" Target="../media/image201.png"/><Relationship Id="rId61" Type="http://schemas.openxmlformats.org/officeDocument/2006/relationships/customXml" Target="../ink/ink68.xml"/><Relationship Id="rId82" Type="http://schemas.openxmlformats.org/officeDocument/2006/relationships/image" Target="../media/image81.png"/><Relationship Id="rId199" Type="http://schemas.openxmlformats.org/officeDocument/2006/relationships/customXml" Target="../ink/ink137.xml"/><Relationship Id="rId203" Type="http://schemas.openxmlformats.org/officeDocument/2006/relationships/customXml" Target="../ink/ink139.xml"/><Relationship Id="rId19" Type="http://schemas.openxmlformats.org/officeDocument/2006/relationships/customXml" Target="../ink/ink47.xml"/><Relationship Id="rId224" Type="http://schemas.openxmlformats.org/officeDocument/2006/relationships/image" Target="../media/image152.png"/><Relationship Id="rId245" Type="http://schemas.openxmlformats.org/officeDocument/2006/relationships/customXml" Target="../ink/ink160.xml"/><Relationship Id="rId266" Type="http://schemas.openxmlformats.org/officeDocument/2006/relationships/image" Target="../media/image173.png"/><Relationship Id="rId287" Type="http://schemas.openxmlformats.org/officeDocument/2006/relationships/customXml" Target="../ink/ink181.xml"/><Relationship Id="rId30" Type="http://schemas.openxmlformats.org/officeDocument/2006/relationships/image" Target="../media/image55.png"/><Relationship Id="rId105" Type="http://schemas.openxmlformats.org/officeDocument/2006/relationships/customXml" Target="../ink/ink90.xml"/><Relationship Id="rId126" Type="http://schemas.openxmlformats.org/officeDocument/2006/relationships/image" Target="../media/image103.png"/><Relationship Id="rId147" Type="http://schemas.openxmlformats.org/officeDocument/2006/relationships/customXml" Target="../ink/ink111.xml"/><Relationship Id="rId168" Type="http://schemas.openxmlformats.org/officeDocument/2006/relationships/image" Target="../media/image124.png"/><Relationship Id="rId312" Type="http://schemas.openxmlformats.org/officeDocument/2006/relationships/image" Target="../media/image196.png"/><Relationship Id="rId51" Type="http://schemas.openxmlformats.org/officeDocument/2006/relationships/customXml" Target="../ink/ink63.xml"/><Relationship Id="rId72" Type="http://schemas.openxmlformats.org/officeDocument/2006/relationships/image" Target="../media/image76.png"/><Relationship Id="rId93" Type="http://schemas.openxmlformats.org/officeDocument/2006/relationships/customXml" Target="../ink/ink84.xml"/><Relationship Id="rId189" Type="http://schemas.openxmlformats.org/officeDocument/2006/relationships/customXml" Target="../ink/ink132.xml"/><Relationship Id="rId3" Type="http://schemas.openxmlformats.org/officeDocument/2006/relationships/customXml" Target="../ink/ink39.xml"/><Relationship Id="rId214" Type="http://schemas.openxmlformats.org/officeDocument/2006/relationships/image" Target="../media/image147.png"/><Relationship Id="rId235" Type="http://schemas.openxmlformats.org/officeDocument/2006/relationships/customXml" Target="../ink/ink155.xml"/><Relationship Id="rId256" Type="http://schemas.openxmlformats.org/officeDocument/2006/relationships/image" Target="../media/image168.png"/><Relationship Id="rId277" Type="http://schemas.openxmlformats.org/officeDocument/2006/relationships/customXml" Target="../ink/ink176.xml"/><Relationship Id="rId298" Type="http://schemas.openxmlformats.org/officeDocument/2006/relationships/image" Target="../media/image189.png"/><Relationship Id="rId116" Type="http://schemas.openxmlformats.org/officeDocument/2006/relationships/image" Target="../media/image98.png"/><Relationship Id="rId137" Type="http://schemas.openxmlformats.org/officeDocument/2006/relationships/customXml" Target="../ink/ink106.xml"/><Relationship Id="rId158" Type="http://schemas.openxmlformats.org/officeDocument/2006/relationships/image" Target="../media/image119.png"/><Relationship Id="rId302" Type="http://schemas.openxmlformats.org/officeDocument/2006/relationships/image" Target="../media/image191.png"/><Relationship Id="rId323" Type="http://schemas.openxmlformats.org/officeDocument/2006/relationships/customXml" Target="../ink/ink199.xml"/><Relationship Id="rId20" Type="http://schemas.openxmlformats.org/officeDocument/2006/relationships/image" Target="../media/image50.png"/><Relationship Id="rId41" Type="http://schemas.openxmlformats.org/officeDocument/2006/relationships/customXml" Target="../ink/ink58.xml"/><Relationship Id="rId62" Type="http://schemas.openxmlformats.org/officeDocument/2006/relationships/image" Target="../media/image71.png"/><Relationship Id="rId83" Type="http://schemas.openxmlformats.org/officeDocument/2006/relationships/customXml" Target="../ink/ink79.xml"/><Relationship Id="rId179" Type="http://schemas.openxmlformats.org/officeDocument/2006/relationships/customXml" Target="../ink/ink127.xml"/><Relationship Id="rId190" Type="http://schemas.openxmlformats.org/officeDocument/2006/relationships/image" Target="../media/image135.png"/><Relationship Id="rId204" Type="http://schemas.openxmlformats.org/officeDocument/2006/relationships/image" Target="../media/image142.png"/><Relationship Id="rId225" Type="http://schemas.openxmlformats.org/officeDocument/2006/relationships/customXml" Target="../ink/ink150.xml"/><Relationship Id="rId246" Type="http://schemas.openxmlformats.org/officeDocument/2006/relationships/image" Target="../media/image163.png"/><Relationship Id="rId267" Type="http://schemas.openxmlformats.org/officeDocument/2006/relationships/customXml" Target="../ink/ink171.xml"/><Relationship Id="rId288" Type="http://schemas.openxmlformats.org/officeDocument/2006/relationships/image" Target="../media/image184.png"/><Relationship Id="rId106" Type="http://schemas.openxmlformats.org/officeDocument/2006/relationships/image" Target="../media/image93.png"/><Relationship Id="rId127" Type="http://schemas.openxmlformats.org/officeDocument/2006/relationships/customXml" Target="../ink/ink101.xml"/><Relationship Id="rId313" Type="http://schemas.openxmlformats.org/officeDocument/2006/relationships/customXml" Target="../ink/ink194.xml"/><Relationship Id="rId10" Type="http://schemas.openxmlformats.org/officeDocument/2006/relationships/image" Target="../media/image45.png"/><Relationship Id="rId31" Type="http://schemas.openxmlformats.org/officeDocument/2006/relationships/customXml" Target="../ink/ink53.xml"/><Relationship Id="rId52" Type="http://schemas.openxmlformats.org/officeDocument/2006/relationships/image" Target="../media/image66.png"/><Relationship Id="rId73" Type="http://schemas.openxmlformats.org/officeDocument/2006/relationships/customXml" Target="../ink/ink74.xml"/><Relationship Id="rId94" Type="http://schemas.openxmlformats.org/officeDocument/2006/relationships/image" Target="../media/image87.png"/><Relationship Id="rId148" Type="http://schemas.openxmlformats.org/officeDocument/2006/relationships/image" Target="../media/image114.png"/><Relationship Id="rId169" Type="http://schemas.openxmlformats.org/officeDocument/2006/relationships/customXml" Target="../ink/ink122.xml"/><Relationship Id="rId4" Type="http://schemas.openxmlformats.org/officeDocument/2006/relationships/image" Target="../media/image42.png"/><Relationship Id="rId180" Type="http://schemas.openxmlformats.org/officeDocument/2006/relationships/image" Target="../media/image130.png"/><Relationship Id="rId215" Type="http://schemas.openxmlformats.org/officeDocument/2006/relationships/customXml" Target="../ink/ink145.xml"/><Relationship Id="rId236" Type="http://schemas.openxmlformats.org/officeDocument/2006/relationships/image" Target="../media/image158.png"/><Relationship Id="rId257" Type="http://schemas.openxmlformats.org/officeDocument/2006/relationships/customXml" Target="../ink/ink166.xml"/><Relationship Id="rId278" Type="http://schemas.openxmlformats.org/officeDocument/2006/relationships/image" Target="../media/image179.png"/><Relationship Id="rId303" Type="http://schemas.openxmlformats.org/officeDocument/2006/relationships/customXml" Target="../ink/ink189.xml"/><Relationship Id="rId42" Type="http://schemas.openxmlformats.org/officeDocument/2006/relationships/image" Target="../media/image61.png"/><Relationship Id="rId84" Type="http://schemas.openxmlformats.org/officeDocument/2006/relationships/image" Target="../media/image82.png"/><Relationship Id="rId138" Type="http://schemas.openxmlformats.org/officeDocument/2006/relationships/image" Target="../media/image109.png"/><Relationship Id="rId191" Type="http://schemas.openxmlformats.org/officeDocument/2006/relationships/customXml" Target="../ink/ink133.xml"/><Relationship Id="rId205" Type="http://schemas.openxmlformats.org/officeDocument/2006/relationships/customXml" Target="../ink/ink140.xml"/><Relationship Id="rId247" Type="http://schemas.openxmlformats.org/officeDocument/2006/relationships/customXml" Target="../ink/ink161.xml"/><Relationship Id="rId107" Type="http://schemas.openxmlformats.org/officeDocument/2006/relationships/customXml" Target="../ink/ink91.xml"/><Relationship Id="rId289" Type="http://schemas.openxmlformats.org/officeDocument/2006/relationships/customXml" Target="../ink/ink182.xml"/><Relationship Id="rId11" Type="http://schemas.openxmlformats.org/officeDocument/2006/relationships/customXml" Target="../ink/ink43.xml"/><Relationship Id="rId53" Type="http://schemas.openxmlformats.org/officeDocument/2006/relationships/customXml" Target="../ink/ink64.xml"/><Relationship Id="rId149" Type="http://schemas.openxmlformats.org/officeDocument/2006/relationships/customXml" Target="../ink/ink112.xml"/><Relationship Id="rId314" Type="http://schemas.openxmlformats.org/officeDocument/2006/relationships/image" Target="../media/image197.png"/><Relationship Id="rId95" Type="http://schemas.openxmlformats.org/officeDocument/2006/relationships/customXml" Target="../ink/ink85.xml"/><Relationship Id="rId160" Type="http://schemas.openxmlformats.org/officeDocument/2006/relationships/image" Target="../media/image120.png"/><Relationship Id="rId216" Type="http://schemas.openxmlformats.org/officeDocument/2006/relationships/image" Target="../media/image148.png"/><Relationship Id="rId258" Type="http://schemas.openxmlformats.org/officeDocument/2006/relationships/image" Target="../media/image169.png"/><Relationship Id="rId22" Type="http://schemas.openxmlformats.org/officeDocument/2006/relationships/image" Target="../media/image51.png"/><Relationship Id="rId64" Type="http://schemas.openxmlformats.org/officeDocument/2006/relationships/image" Target="../media/image72.png"/><Relationship Id="rId118" Type="http://schemas.openxmlformats.org/officeDocument/2006/relationships/image" Target="../media/image99.png"/><Relationship Id="rId325" Type="http://schemas.openxmlformats.org/officeDocument/2006/relationships/customXml" Target="../ink/ink200.xml"/><Relationship Id="rId171" Type="http://schemas.openxmlformats.org/officeDocument/2006/relationships/customXml" Target="../ink/ink123.xml"/><Relationship Id="rId227" Type="http://schemas.openxmlformats.org/officeDocument/2006/relationships/customXml" Target="../ink/ink151.xml"/><Relationship Id="rId269" Type="http://schemas.openxmlformats.org/officeDocument/2006/relationships/customXml" Target="../ink/ink172.xml"/><Relationship Id="rId33" Type="http://schemas.openxmlformats.org/officeDocument/2006/relationships/customXml" Target="../ink/ink54.xml"/><Relationship Id="rId129" Type="http://schemas.openxmlformats.org/officeDocument/2006/relationships/customXml" Target="../ink/ink102.xml"/><Relationship Id="rId280" Type="http://schemas.openxmlformats.org/officeDocument/2006/relationships/image" Target="../media/image180.png"/><Relationship Id="rId75" Type="http://schemas.openxmlformats.org/officeDocument/2006/relationships/customXml" Target="../ink/ink75.xml"/><Relationship Id="rId140" Type="http://schemas.openxmlformats.org/officeDocument/2006/relationships/image" Target="../media/image110.png"/><Relationship Id="rId182" Type="http://schemas.openxmlformats.org/officeDocument/2006/relationships/image" Target="../media/image131.png"/><Relationship Id="rId6" Type="http://schemas.openxmlformats.org/officeDocument/2006/relationships/image" Target="../media/image43.png"/><Relationship Id="rId238" Type="http://schemas.openxmlformats.org/officeDocument/2006/relationships/image" Target="../media/image159.png"/><Relationship Id="rId291" Type="http://schemas.openxmlformats.org/officeDocument/2006/relationships/customXml" Target="../ink/ink183.xml"/><Relationship Id="rId305" Type="http://schemas.openxmlformats.org/officeDocument/2006/relationships/customXml" Target="../ink/ink190.xml"/><Relationship Id="rId44" Type="http://schemas.openxmlformats.org/officeDocument/2006/relationships/image" Target="../media/image62.png"/><Relationship Id="rId86" Type="http://schemas.openxmlformats.org/officeDocument/2006/relationships/image" Target="../media/image83.png"/><Relationship Id="rId151" Type="http://schemas.openxmlformats.org/officeDocument/2006/relationships/customXml" Target="../ink/ink113.xml"/><Relationship Id="rId193" Type="http://schemas.openxmlformats.org/officeDocument/2006/relationships/customXml" Target="../ink/ink134.xml"/><Relationship Id="rId207" Type="http://schemas.openxmlformats.org/officeDocument/2006/relationships/customXml" Target="../ink/ink141.xml"/><Relationship Id="rId249" Type="http://schemas.openxmlformats.org/officeDocument/2006/relationships/customXml" Target="../ink/ink162.xml"/><Relationship Id="rId13" Type="http://schemas.openxmlformats.org/officeDocument/2006/relationships/customXml" Target="../ink/ink44.xml"/><Relationship Id="rId109" Type="http://schemas.openxmlformats.org/officeDocument/2006/relationships/customXml" Target="../ink/ink92.xml"/><Relationship Id="rId260" Type="http://schemas.openxmlformats.org/officeDocument/2006/relationships/image" Target="../media/image170.png"/><Relationship Id="rId316" Type="http://schemas.openxmlformats.org/officeDocument/2006/relationships/image" Target="../media/image198.png"/><Relationship Id="rId55" Type="http://schemas.openxmlformats.org/officeDocument/2006/relationships/customXml" Target="../ink/ink65.xml"/><Relationship Id="rId97" Type="http://schemas.openxmlformats.org/officeDocument/2006/relationships/customXml" Target="../ink/ink86.xml"/><Relationship Id="rId120" Type="http://schemas.openxmlformats.org/officeDocument/2006/relationships/image" Target="../media/image100.png"/></Relationships>
</file>

<file path=ppt/slides/_rels/slide5.xml.rels><?xml version="1.0" encoding="UTF-8" standalone="yes"?>
<Relationships xmlns="http://schemas.openxmlformats.org/package/2006/relationships"><Relationship Id="rId117" Type="http://schemas.openxmlformats.org/officeDocument/2006/relationships/customXml" Target="../ink/ink259.xml"/><Relationship Id="rId21" Type="http://schemas.openxmlformats.org/officeDocument/2006/relationships/image" Target="../media/image213.png"/><Relationship Id="rId42" Type="http://schemas.openxmlformats.org/officeDocument/2006/relationships/customXml" Target="../ink/ink221.xml"/><Relationship Id="rId63" Type="http://schemas.openxmlformats.org/officeDocument/2006/relationships/customXml" Target="../ink/ink232.xml"/><Relationship Id="rId84" Type="http://schemas.openxmlformats.org/officeDocument/2006/relationships/image" Target="../media/image243.png"/><Relationship Id="rId138" Type="http://schemas.openxmlformats.org/officeDocument/2006/relationships/image" Target="../media/image270.png"/><Relationship Id="rId107" Type="http://schemas.openxmlformats.org/officeDocument/2006/relationships/customXml" Target="../ink/ink254.xml"/><Relationship Id="rId11" Type="http://schemas.openxmlformats.org/officeDocument/2006/relationships/image" Target="../media/image208.png"/><Relationship Id="rId32" Type="http://schemas.openxmlformats.org/officeDocument/2006/relationships/customXml" Target="../ink/ink216.xml"/><Relationship Id="rId53" Type="http://schemas.openxmlformats.org/officeDocument/2006/relationships/image" Target="../media/image228.png"/><Relationship Id="rId74" Type="http://schemas.openxmlformats.org/officeDocument/2006/relationships/image" Target="../media/image238.png"/><Relationship Id="rId128" Type="http://schemas.openxmlformats.org/officeDocument/2006/relationships/image" Target="../media/image265.png"/><Relationship Id="rId5" Type="http://schemas.openxmlformats.org/officeDocument/2006/relationships/image" Target="../media/image205.png"/><Relationship Id="rId90" Type="http://schemas.openxmlformats.org/officeDocument/2006/relationships/image" Target="../media/image246.png"/><Relationship Id="rId95" Type="http://schemas.openxmlformats.org/officeDocument/2006/relationships/customXml" Target="../ink/ink248.xml"/><Relationship Id="rId22" Type="http://schemas.openxmlformats.org/officeDocument/2006/relationships/customXml" Target="../ink/ink211.xml"/><Relationship Id="rId27" Type="http://schemas.openxmlformats.org/officeDocument/2006/relationships/image" Target="../media/image184.png"/><Relationship Id="rId43" Type="http://schemas.openxmlformats.org/officeDocument/2006/relationships/image" Target="../media/image223.png"/><Relationship Id="rId48" Type="http://schemas.openxmlformats.org/officeDocument/2006/relationships/customXml" Target="../ink/ink224.xml"/><Relationship Id="rId64" Type="http://schemas.openxmlformats.org/officeDocument/2006/relationships/image" Target="../media/image233.png"/><Relationship Id="rId69" Type="http://schemas.openxmlformats.org/officeDocument/2006/relationships/customXml" Target="../ink/ink235.xml"/><Relationship Id="rId113" Type="http://schemas.openxmlformats.org/officeDocument/2006/relationships/customXml" Target="../ink/ink257.xml"/><Relationship Id="rId118" Type="http://schemas.openxmlformats.org/officeDocument/2006/relationships/image" Target="../media/image260.png"/><Relationship Id="rId134" Type="http://schemas.openxmlformats.org/officeDocument/2006/relationships/image" Target="../media/image268.png"/><Relationship Id="rId139" Type="http://schemas.openxmlformats.org/officeDocument/2006/relationships/customXml" Target="../ink/ink270.xml"/><Relationship Id="rId80" Type="http://schemas.openxmlformats.org/officeDocument/2006/relationships/image" Target="../media/image241.png"/><Relationship Id="rId85" Type="http://schemas.openxmlformats.org/officeDocument/2006/relationships/customXml" Target="../ink/ink243.xml"/><Relationship Id="rId12" Type="http://schemas.openxmlformats.org/officeDocument/2006/relationships/customXml" Target="../ink/ink206.xml"/><Relationship Id="rId17" Type="http://schemas.openxmlformats.org/officeDocument/2006/relationships/image" Target="../media/image211.png"/><Relationship Id="rId33" Type="http://schemas.openxmlformats.org/officeDocument/2006/relationships/image" Target="../media/image218.png"/><Relationship Id="rId38" Type="http://schemas.openxmlformats.org/officeDocument/2006/relationships/customXml" Target="../ink/ink219.xml"/><Relationship Id="rId59" Type="http://schemas.openxmlformats.org/officeDocument/2006/relationships/customXml" Target="../ink/ink230.xml"/><Relationship Id="rId103" Type="http://schemas.openxmlformats.org/officeDocument/2006/relationships/customXml" Target="../ink/ink252.xml"/><Relationship Id="rId108" Type="http://schemas.openxmlformats.org/officeDocument/2006/relationships/image" Target="../media/image255.png"/><Relationship Id="rId124" Type="http://schemas.openxmlformats.org/officeDocument/2006/relationships/image" Target="../media/image263.png"/><Relationship Id="rId129" Type="http://schemas.openxmlformats.org/officeDocument/2006/relationships/customXml" Target="../ink/ink265.xml"/><Relationship Id="rId54" Type="http://schemas.openxmlformats.org/officeDocument/2006/relationships/customXml" Target="../ink/ink227.xml"/><Relationship Id="rId70" Type="http://schemas.openxmlformats.org/officeDocument/2006/relationships/image" Target="../media/image236.png"/><Relationship Id="rId75" Type="http://schemas.openxmlformats.org/officeDocument/2006/relationships/customXml" Target="../ink/ink238.xml"/><Relationship Id="rId91" Type="http://schemas.openxmlformats.org/officeDocument/2006/relationships/customXml" Target="../ink/ink246.xml"/><Relationship Id="rId96" Type="http://schemas.openxmlformats.org/officeDocument/2006/relationships/image" Target="../media/image249.png"/><Relationship Id="rId140" Type="http://schemas.openxmlformats.org/officeDocument/2006/relationships/image" Target="../media/image271.png"/><Relationship Id="rId145" Type="http://schemas.openxmlformats.org/officeDocument/2006/relationships/customXml" Target="../ink/ink273.xml"/><Relationship Id="rId1" Type="http://schemas.openxmlformats.org/officeDocument/2006/relationships/slideLayout" Target="../slideLayouts/slideLayout7.xml"/><Relationship Id="rId6" Type="http://schemas.openxmlformats.org/officeDocument/2006/relationships/customXml" Target="../ink/ink203.xml"/><Relationship Id="rId23" Type="http://schemas.openxmlformats.org/officeDocument/2006/relationships/image" Target="../media/image214.png"/><Relationship Id="rId28" Type="http://schemas.openxmlformats.org/officeDocument/2006/relationships/customXml" Target="../ink/ink214.xml"/><Relationship Id="rId49" Type="http://schemas.openxmlformats.org/officeDocument/2006/relationships/image" Target="../media/image226.png"/><Relationship Id="rId114" Type="http://schemas.openxmlformats.org/officeDocument/2006/relationships/image" Target="../media/image258.png"/><Relationship Id="rId119" Type="http://schemas.openxmlformats.org/officeDocument/2006/relationships/customXml" Target="../ink/ink260.xml"/><Relationship Id="rId44" Type="http://schemas.openxmlformats.org/officeDocument/2006/relationships/customXml" Target="../ink/ink222.xml"/><Relationship Id="rId60" Type="http://schemas.openxmlformats.org/officeDocument/2006/relationships/image" Target="../media/image231.png"/><Relationship Id="rId65" Type="http://schemas.openxmlformats.org/officeDocument/2006/relationships/customXml" Target="../ink/ink233.xml"/><Relationship Id="rId81" Type="http://schemas.openxmlformats.org/officeDocument/2006/relationships/customXml" Target="../ink/ink241.xml"/><Relationship Id="rId86" Type="http://schemas.openxmlformats.org/officeDocument/2006/relationships/image" Target="../media/image244.png"/><Relationship Id="rId130" Type="http://schemas.openxmlformats.org/officeDocument/2006/relationships/image" Target="../media/image266.png"/><Relationship Id="rId135" Type="http://schemas.openxmlformats.org/officeDocument/2006/relationships/customXml" Target="../ink/ink268.xml"/><Relationship Id="rId13" Type="http://schemas.openxmlformats.org/officeDocument/2006/relationships/image" Target="../media/image209.png"/><Relationship Id="rId18" Type="http://schemas.openxmlformats.org/officeDocument/2006/relationships/customXml" Target="../ink/ink209.xml"/><Relationship Id="rId39" Type="http://schemas.openxmlformats.org/officeDocument/2006/relationships/image" Target="../media/image221.png"/><Relationship Id="rId109" Type="http://schemas.openxmlformats.org/officeDocument/2006/relationships/customXml" Target="../ink/ink255.xml"/><Relationship Id="rId34" Type="http://schemas.openxmlformats.org/officeDocument/2006/relationships/customXml" Target="../ink/ink217.xml"/><Relationship Id="rId50" Type="http://schemas.openxmlformats.org/officeDocument/2006/relationships/customXml" Target="../ink/ink225.xml"/><Relationship Id="rId55" Type="http://schemas.openxmlformats.org/officeDocument/2006/relationships/image" Target="../media/image229.png"/><Relationship Id="rId76" Type="http://schemas.openxmlformats.org/officeDocument/2006/relationships/image" Target="../media/image239.png"/><Relationship Id="rId97" Type="http://schemas.openxmlformats.org/officeDocument/2006/relationships/customXml" Target="../ink/ink249.xml"/><Relationship Id="rId104" Type="http://schemas.openxmlformats.org/officeDocument/2006/relationships/image" Target="../media/image253.png"/><Relationship Id="rId120" Type="http://schemas.openxmlformats.org/officeDocument/2006/relationships/image" Target="../media/image261.png"/><Relationship Id="rId125" Type="http://schemas.openxmlformats.org/officeDocument/2006/relationships/customXml" Target="../ink/ink263.xml"/><Relationship Id="rId141" Type="http://schemas.openxmlformats.org/officeDocument/2006/relationships/customXml" Target="../ink/ink271.xml"/><Relationship Id="rId146" Type="http://schemas.openxmlformats.org/officeDocument/2006/relationships/image" Target="../media/image274.png"/><Relationship Id="rId7" Type="http://schemas.openxmlformats.org/officeDocument/2006/relationships/image" Target="../media/image206.png"/><Relationship Id="rId71" Type="http://schemas.openxmlformats.org/officeDocument/2006/relationships/customXml" Target="../ink/ink236.xml"/><Relationship Id="rId92" Type="http://schemas.openxmlformats.org/officeDocument/2006/relationships/image" Target="../media/image247.png"/><Relationship Id="rId2" Type="http://schemas.openxmlformats.org/officeDocument/2006/relationships/customXml" Target="../ink/ink201.xml"/><Relationship Id="rId29" Type="http://schemas.openxmlformats.org/officeDocument/2006/relationships/image" Target="../media/image216.png"/><Relationship Id="rId24" Type="http://schemas.openxmlformats.org/officeDocument/2006/relationships/customXml" Target="../ink/ink212.xml"/><Relationship Id="rId40" Type="http://schemas.openxmlformats.org/officeDocument/2006/relationships/customXml" Target="../ink/ink220.xml"/><Relationship Id="rId45" Type="http://schemas.openxmlformats.org/officeDocument/2006/relationships/image" Target="../media/image224.png"/><Relationship Id="rId66" Type="http://schemas.openxmlformats.org/officeDocument/2006/relationships/image" Target="../media/image234.png"/><Relationship Id="rId87" Type="http://schemas.openxmlformats.org/officeDocument/2006/relationships/customXml" Target="../ink/ink244.xml"/><Relationship Id="rId110" Type="http://schemas.openxmlformats.org/officeDocument/2006/relationships/image" Target="../media/image256.png"/><Relationship Id="rId115" Type="http://schemas.openxmlformats.org/officeDocument/2006/relationships/customXml" Target="../ink/ink258.xml"/><Relationship Id="rId131" Type="http://schemas.openxmlformats.org/officeDocument/2006/relationships/customXml" Target="../ink/ink266.xml"/><Relationship Id="rId136" Type="http://schemas.openxmlformats.org/officeDocument/2006/relationships/image" Target="../media/image269.png"/><Relationship Id="rId61" Type="http://schemas.openxmlformats.org/officeDocument/2006/relationships/customXml" Target="../ink/ink231.xml"/><Relationship Id="rId82" Type="http://schemas.openxmlformats.org/officeDocument/2006/relationships/image" Target="../media/image242.png"/><Relationship Id="rId19" Type="http://schemas.openxmlformats.org/officeDocument/2006/relationships/image" Target="../media/image212.png"/><Relationship Id="rId14" Type="http://schemas.openxmlformats.org/officeDocument/2006/relationships/customXml" Target="../ink/ink207.xml"/><Relationship Id="rId30" Type="http://schemas.openxmlformats.org/officeDocument/2006/relationships/customXml" Target="../ink/ink215.xml"/><Relationship Id="rId35" Type="http://schemas.openxmlformats.org/officeDocument/2006/relationships/image" Target="../media/image219.png"/><Relationship Id="rId56" Type="http://schemas.openxmlformats.org/officeDocument/2006/relationships/customXml" Target="../ink/ink228.xml"/><Relationship Id="rId77" Type="http://schemas.openxmlformats.org/officeDocument/2006/relationships/customXml" Target="../ink/ink239.xml"/><Relationship Id="rId100" Type="http://schemas.openxmlformats.org/officeDocument/2006/relationships/image" Target="../media/image251.png"/><Relationship Id="rId105" Type="http://schemas.openxmlformats.org/officeDocument/2006/relationships/customXml" Target="../ink/ink253.xml"/><Relationship Id="rId126" Type="http://schemas.openxmlformats.org/officeDocument/2006/relationships/image" Target="../media/image264.png"/><Relationship Id="rId8" Type="http://schemas.openxmlformats.org/officeDocument/2006/relationships/customXml" Target="../ink/ink204.xml"/><Relationship Id="rId51" Type="http://schemas.openxmlformats.org/officeDocument/2006/relationships/image" Target="../media/image227.png"/><Relationship Id="rId72" Type="http://schemas.openxmlformats.org/officeDocument/2006/relationships/image" Target="../media/image237.png"/><Relationship Id="rId93" Type="http://schemas.openxmlformats.org/officeDocument/2006/relationships/customXml" Target="../ink/ink247.xml"/><Relationship Id="rId98" Type="http://schemas.openxmlformats.org/officeDocument/2006/relationships/image" Target="../media/image250.png"/><Relationship Id="rId121" Type="http://schemas.openxmlformats.org/officeDocument/2006/relationships/customXml" Target="../ink/ink261.xml"/><Relationship Id="rId142" Type="http://schemas.openxmlformats.org/officeDocument/2006/relationships/image" Target="../media/image272.png"/><Relationship Id="rId3" Type="http://schemas.openxmlformats.org/officeDocument/2006/relationships/image" Target="../media/image204.png"/><Relationship Id="rId25" Type="http://schemas.openxmlformats.org/officeDocument/2006/relationships/image" Target="../media/image215.png"/><Relationship Id="rId46" Type="http://schemas.openxmlformats.org/officeDocument/2006/relationships/customXml" Target="../ink/ink223.xml"/><Relationship Id="rId67" Type="http://schemas.openxmlformats.org/officeDocument/2006/relationships/customXml" Target="../ink/ink234.xml"/><Relationship Id="rId116" Type="http://schemas.openxmlformats.org/officeDocument/2006/relationships/image" Target="../media/image259.png"/><Relationship Id="rId137" Type="http://schemas.openxmlformats.org/officeDocument/2006/relationships/customXml" Target="../ink/ink269.xml"/><Relationship Id="rId20" Type="http://schemas.openxmlformats.org/officeDocument/2006/relationships/customXml" Target="../ink/ink210.xml"/><Relationship Id="rId41" Type="http://schemas.openxmlformats.org/officeDocument/2006/relationships/image" Target="../media/image222.png"/><Relationship Id="rId62" Type="http://schemas.openxmlformats.org/officeDocument/2006/relationships/image" Target="../media/image232.png"/><Relationship Id="rId83" Type="http://schemas.openxmlformats.org/officeDocument/2006/relationships/customXml" Target="../ink/ink242.xml"/><Relationship Id="rId88" Type="http://schemas.openxmlformats.org/officeDocument/2006/relationships/image" Target="../media/image245.png"/><Relationship Id="rId111" Type="http://schemas.openxmlformats.org/officeDocument/2006/relationships/customXml" Target="../ink/ink256.xml"/><Relationship Id="rId132" Type="http://schemas.openxmlformats.org/officeDocument/2006/relationships/image" Target="../media/image267.png"/><Relationship Id="rId15" Type="http://schemas.openxmlformats.org/officeDocument/2006/relationships/image" Target="../media/image210.png"/><Relationship Id="rId36" Type="http://schemas.openxmlformats.org/officeDocument/2006/relationships/customXml" Target="../ink/ink218.xml"/><Relationship Id="rId57" Type="http://schemas.openxmlformats.org/officeDocument/2006/relationships/image" Target="../media/image230.png"/><Relationship Id="rId106" Type="http://schemas.openxmlformats.org/officeDocument/2006/relationships/image" Target="../media/image254.png"/><Relationship Id="rId127" Type="http://schemas.openxmlformats.org/officeDocument/2006/relationships/customXml" Target="../ink/ink264.xml"/><Relationship Id="rId10" Type="http://schemas.openxmlformats.org/officeDocument/2006/relationships/customXml" Target="../ink/ink205.xml"/><Relationship Id="rId31" Type="http://schemas.openxmlformats.org/officeDocument/2006/relationships/image" Target="../media/image217.png"/><Relationship Id="rId52" Type="http://schemas.openxmlformats.org/officeDocument/2006/relationships/customXml" Target="../ink/ink226.xml"/><Relationship Id="rId73" Type="http://schemas.openxmlformats.org/officeDocument/2006/relationships/customXml" Target="../ink/ink237.xml"/><Relationship Id="rId78" Type="http://schemas.openxmlformats.org/officeDocument/2006/relationships/image" Target="../media/image240.png"/><Relationship Id="rId94" Type="http://schemas.openxmlformats.org/officeDocument/2006/relationships/image" Target="../media/image248.png"/><Relationship Id="rId99" Type="http://schemas.openxmlformats.org/officeDocument/2006/relationships/customXml" Target="../ink/ink250.xml"/><Relationship Id="rId101" Type="http://schemas.openxmlformats.org/officeDocument/2006/relationships/customXml" Target="../ink/ink251.xml"/><Relationship Id="rId122" Type="http://schemas.openxmlformats.org/officeDocument/2006/relationships/image" Target="../media/image262.png"/><Relationship Id="rId143" Type="http://schemas.openxmlformats.org/officeDocument/2006/relationships/customXml" Target="../ink/ink272.xml"/><Relationship Id="rId4" Type="http://schemas.openxmlformats.org/officeDocument/2006/relationships/customXml" Target="../ink/ink202.xml"/><Relationship Id="rId9" Type="http://schemas.openxmlformats.org/officeDocument/2006/relationships/image" Target="../media/image207.png"/><Relationship Id="rId26" Type="http://schemas.openxmlformats.org/officeDocument/2006/relationships/customXml" Target="../ink/ink213.xml"/><Relationship Id="rId47" Type="http://schemas.openxmlformats.org/officeDocument/2006/relationships/image" Target="../media/image225.png"/><Relationship Id="rId68" Type="http://schemas.openxmlformats.org/officeDocument/2006/relationships/image" Target="../media/image235.png"/><Relationship Id="rId89" Type="http://schemas.openxmlformats.org/officeDocument/2006/relationships/customXml" Target="../ink/ink245.xml"/><Relationship Id="rId112" Type="http://schemas.openxmlformats.org/officeDocument/2006/relationships/image" Target="../media/image257.png"/><Relationship Id="rId133" Type="http://schemas.openxmlformats.org/officeDocument/2006/relationships/customXml" Target="../ink/ink267.xml"/><Relationship Id="rId16" Type="http://schemas.openxmlformats.org/officeDocument/2006/relationships/customXml" Target="../ink/ink208.xml"/><Relationship Id="rId37" Type="http://schemas.openxmlformats.org/officeDocument/2006/relationships/image" Target="../media/image220.png"/><Relationship Id="rId58" Type="http://schemas.openxmlformats.org/officeDocument/2006/relationships/customXml" Target="../ink/ink229.xml"/><Relationship Id="rId79" Type="http://schemas.openxmlformats.org/officeDocument/2006/relationships/customXml" Target="../ink/ink240.xml"/><Relationship Id="rId102" Type="http://schemas.openxmlformats.org/officeDocument/2006/relationships/image" Target="../media/image252.png"/><Relationship Id="rId123" Type="http://schemas.openxmlformats.org/officeDocument/2006/relationships/customXml" Target="../ink/ink262.xml"/><Relationship Id="rId144" Type="http://schemas.openxmlformats.org/officeDocument/2006/relationships/image" Target="../media/image2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DCB3-23FA-784A-875D-FD910279682E}"/>
              </a:ext>
            </a:extLst>
          </p:cNvPr>
          <p:cNvSpPr>
            <a:spLocks noGrp="1"/>
          </p:cNvSpPr>
          <p:nvPr>
            <p:ph type="ctrTitle"/>
          </p:nvPr>
        </p:nvSpPr>
        <p:spPr/>
        <p:txBody>
          <a:bodyPr>
            <a:normAutofit fontScale="90000"/>
          </a:bodyPr>
          <a:lstStyle/>
          <a:p>
            <a:r>
              <a:rPr lang="en-US" dirty="0"/>
              <a:t>09-11</a:t>
            </a:r>
            <a:br>
              <a:rPr lang="en-US" dirty="0"/>
            </a:br>
            <a:r>
              <a:rPr lang="en-US" dirty="0"/>
              <a:t>Numerical Simulations of motion</a:t>
            </a:r>
          </a:p>
        </p:txBody>
      </p:sp>
      <p:sp>
        <p:nvSpPr>
          <p:cNvPr id="3" name="Subtitle 2">
            <a:extLst>
              <a:ext uri="{FF2B5EF4-FFF2-40B4-BE49-F238E27FC236}">
                <a16:creationId xmlns:a16="http://schemas.microsoft.com/office/drawing/2014/main" id="{D90E3F02-0E61-C004-B26D-EC05C17D08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070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9BFE-17FE-002C-5C9E-EE49D5D847F3}"/>
              </a:ext>
            </a:extLst>
          </p:cNvPr>
          <p:cNvSpPr>
            <a:spLocks noGrp="1"/>
          </p:cNvSpPr>
          <p:nvPr>
            <p:ph type="title"/>
          </p:nvPr>
        </p:nvSpPr>
        <p:spPr>
          <a:xfrm>
            <a:off x="0" y="1"/>
            <a:ext cx="10515600" cy="983998"/>
          </a:xfrm>
        </p:spPr>
        <p:txBody>
          <a:bodyPr/>
          <a:lstStyle/>
          <a:p>
            <a:r>
              <a:rPr lang="en-US"/>
              <a:t>What will the weather be like tomorrow?</a:t>
            </a:r>
          </a:p>
        </p:txBody>
      </p:sp>
      <p:pic>
        <p:nvPicPr>
          <p:cNvPr id="1026" name="Picture 2" descr="May be a graphic of text">
            <a:extLst>
              <a:ext uri="{FF2B5EF4-FFF2-40B4-BE49-F238E27FC236}">
                <a16:creationId xmlns:a16="http://schemas.microsoft.com/office/drawing/2014/main" id="{35A8D319-6896-AA8A-494C-E013F0498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6027"/>
            <a:ext cx="8394927" cy="5874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y be an image of map and text that says 'NEW ORLEANS' ORLEANS'VERYOWN VERY OWN NEW ORLEANS' VERY OWN NEW ORLEANS' VERY OWN WGNO abc abc WEATHER SEA SURFACE TEMPS 70°F 90°F New Orleans 90 87 90 Brownsville 88 Tampa TaTpa 88 88 87 KeyWest Key West 88 Cancún'">
            <a:extLst>
              <a:ext uri="{FF2B5EF4-FFF2-40B4-BE49-F238E27FC236}">
                <a16:creationId xmlns:a16="http://schemas.microsoft.com/office/drawing/2014/main" id="{7C31436A-6013-9384-0BD1-ECDD4C2DF3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79" t="6667" r="20268" b="50000"/>
          <a:stretch/>
        </p:blipFill>
        <p:spPr bwMode="auto">
          <a:xfrm>
            <a:off x="6879770" y="983999"/>
            <a:ext cx="5312229" cy="21742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24BBC80-8459-874A-D25A-49141F89C9F1}"/>
                  </a:ext>
                </a:extLst>
              </p14:cNvPr>
              <p14:cNvContentPartPr/>
              <p14:nvPr/>
            </p14:nvContentPartPr>
            <p14:xfrm>
              <a:off x="5692070" y="1906480"/>
              <a:ext cx="69840" cy="1546560"/>
            </p14:xfrm>
          </p:contentPart>
        </mc:Choice>
        <mc:Fallback>
          <p:pic>
            <p:nvPicPr>
              <p:cNvPr id="3" name="Ink 2">
                <a:extLst>
                  <a:ext uri="{FF2B5EF4-FFF2-40B4-BE49-F238E27FC236}">
                    <a16:creationId xmlns:a16="http://schemas.microsoft.com/office/drawing/2014/main" id="{B24BBC80-8459-874A-D25A-49141F89C9F1}"/>
                  </a:ext>
                </a:extLst>
              </p:cNvPr>
              <p:cNvPicPr/>
              <p:nvPr/>
            </p:nvPicPr>
            <p:blipFill>
              <a:blip r:embed="rId6"/>
              <a:stretch>
                <a:fillRect/>
              </a:stretch>
            </p:blipFill>
            <p:spPr>
              <a:xfrm>
                <a:off x="5674070" y="1888480"/>
                <a:ext cx="105480" cy="1582200"/>
              </a:xfrm>
              <a:prstGeom prst="rect">
                <a:avLst/>
              </a:prstGeom>
            </p:spPr>
          </p:pic>
        </mc:Fallback>
      </mc:AlternateContent>
      <p:grpSp>
        <p:nvGrpSpPr>
          <p:cNvPr id="10" name="Group 9">
            <a:extLst>
              <a:ext uri="{FF2B5EF4-FFF2-40B4-BE49-F238E27FC236}">
                <a16:creationId xmlns:a16="http://schemas.microsoft.com/office/drawing/2014/main" id="{720BC0FF-CFB9-121D-BE31-C31FE8F8FD28}"/>
              </a:ext>
            </a:extLst>
          </p:cNvPr>
          <p:cNvGrpSpPr/>
          <p:nvPr/>
        </p:nvGrpSpPr>
        <p:grpSpPr>
          <a:xfrm>
            <a:off x="8190830" y="3305940"/>
            <a:ext cx="1262160" cy="236160"/>
            <a:chOff x="8190830" y="3305940"/>
            <a:chExt cx="1262160" cy="236160"/>
          </a:xfrm>
        </p:grpSpPr>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61F4ABF0-86A9-BE4D-FEAD-64E9E4861AB8}"/>
                    </a:ext>
                  </a:extLst>
                </p14:cNvPr>
                <p14:cNvContentPartPr/>
                <p14:nvPr/>
              </p14:nvContentPartPr>
              <p14:xfrm>
                <a:off x="8285870" y="3415380"/>
                <a:ext cx="9000" cy="118080"/>
              </p14:xfrm>
            </p:contentPart>
          </mc:Choice>
          <mc:Fallback>
            <p:pic>
              <p:nvPicPr>
                <p:cNvPr id="4" name="Ink 3">
                  <a:extLst>
                    <a:ext uri="{FF2B5EF4-FFF2-40B4-BE49-F238E27FC236}">
                      <a16:creationId xmlns:a16="http://schemas.microsoft.com/office/drawing/2014/main" id="{61F4ABF0-86A9-BE4D-FEAD-64E9E4861AB8}"/>
                    </a:ext>
                  </a:extLst>
                </p:cNvPr>
                <p:cNvPicPr/>
                <p:nvPr/>
              </p:nvPicPr>
              <p:blipFill>
                <a:blip r:embed="rId8"/>
                <a:stretch>
                  <a:fillRect/>
                </a:stretch>
              </p:blipFill>
              <p:spPr>
                <a:xfrm>
                  <a:off x="8268230" y="3397380"/>
                  <a:ext cx="446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BE9E9AAE-188D-C47D-2DB8-B96D282C31E9}"/>
                    </a:ext>
                  </a:extLst>
                </p14:cNvPr>
                <p14:cNvContentPartPr/>
                <p14:nvPr/>
              </p14:nvContentPartPr>
              <p14:xfrm>
                <a:off x="8190830" y="3364260"/>
                <a:ext cx="188280" cy="33480"/>
              </p14:xfrm>
            </p:contentPart>
          </mc:Choice>
          <mc:Fallback>
            <p:pic>
              <p:nvPicPr>
                <p:cNvPr id="5" name="Ink 4">
                  <a:extLst>
                    <a:ext uri="{FF2B5EF4-FFF2-40B4-BE49-F238E27FC236}">
                      <a16:creationId xmlns:a16="http://schemas.microsoft.com/office/drawing/2014/main" id="{BE9E9AAE-188D-C47D-2DB8-B96D282C31E9}"/>
                    </a:ext>
                  </a:extLst>
                </p:cNvPr>
                <p:cNvPicPr/>
                <p:nvPr/>
              </p:nvPicPr>
              <p:blipFill>
                <a:blip r:embed="rId10"/>
                <a:stretch>
                  <a:fillRect/>
                </a:stretch>
              </p:blipFill>
              <p:spPr>
                <a:xfrm>
                  <a:off x="8173190" y="3346620"/>
                  <a:ext cx="22392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D7CEE15D-7074-A28E-F20A-605349F3CD5B}"/>
                    </a:ext>
                  </a:extLst>
                </p14:cNvPr>
                <p14:cNvContentPartPr/>
                <p14:nvPr/>
              </p14:nvContentPartPr>
              <p14:xfrm>
                <a:off x="8389550" y="3305940"/>
                <a:ext cx="228960" cy="207360"/>
              </p14:xfrm>
            </p:contentPart>
          </mc:Choice>
          <mc:Fallback>
            <p:pic>
              <p:nvPicPr>
                <p:cNvPr id="6" name="Ink 5">
                  <a:extLst>
                    <a:ext uri="{FF2B5EF4-FFF2-40B4-BE49-F238E27FC236}">
                      <a16:creationId xmlns:a16="http://schemas.microsoft.com/office/drawing/2014/main" id="{D7CEE15D-7074-A28E-F20A-605349F3CD5B}"/>
                    </a:ext>
                  </a:extLst>
                </p:cNvPr>
                <p:cNvPicPr/>
                <p:nvPr/>
              </p:nvPicPr>
              <p:blipFill>
                <a:blip r:embed="rId12"/>
                <a:stretch>
                  <a:fillRect/>
                </a:stretch>
              </p:blipFill>
              <p:spPr>
                <a:xfrm>
                  <a:off x="8371550" y="3287940"/>
                  <a:ext cx="2646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F0097997-99B7-DE15-3788-7CABF3CEF531}"/>
                    </a:ext>
                  </a:extLst>
                </p14:cNvPr>
                <p14:cNvContentPartPr/>
                <p14:nvPr/>
              </p14:nvContentPartPr>
              <p14:xfrm>
                <a:off x="8695550" y="3390900"/>
                <a:ext cx="147240" cy="146160"/>
              </p14:xfrm>
            </p:contentPart>
          </mc:Choice>
          <mc:Fallback>
            <p:pic>
              <p:nvPicPr>
                <p:cNvPr id="7" name="Ink 6">
                  <a:extLst>
                    <a:ext uri="{FF2B5EF4-FFF2-40B4-BE49-F238E27FC236}">
                      <a16:creationId xmlns:a16="http://schemas.microsoft.com/office/drawing/2014/main" id="{F0097997-99B7-DE15-3788-7CABF3CEF531}"/>
                    </a:ext>
                  </a:extLst>
                </p:cNvPr>
                <p:cNvPicPr/>
                <p:nvPr/>
              </p:nvPicPr>
              <p:blipFill>
                <a:blip r:embed="rId14"/>
                <a:stretch>
                  <a:fillRect/>
                </a:stretch>
              </p:blipFill>
              <p:spPr>
                <a:xfrm>
                  <a:off x="8677910" y="3372900"/>
                  <a:ext cx="18288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15CE8060-88B8-A9A2-E59A-AC37D5B9B1EC}"/>
                    </a:ext>
                  </a:extLst>
                </p14:cNvPr>
                <p14:cNvContentPartPr/>
                <p14:nvPr/>
              </p14:nvContentPartPr>
              <p14:xfrm>
                <a:off x="8825510" y="3424380"/>
                <a:ext cx="203040" cy="117720"/>
              </p14:xfrm>
            </p:contentPart>
          </mc:Choice>
          <mc:Fallback>
            <p:pic>
              <p:nvPicPr>
                <p:cNvPr id="8" name="Ink 7">
                  <a:extLst>
                    <a:ext uri="{FF2B5EF4-FFF2-40B4-BE49-F238E27FC236}">
                      <a16:creationId xmlns:a16="http://schemas.microsoft.com/office/drawing/2014/main" id="{15CE8060-88B8-A9A2-E59A-AC37D5B9B1EC}"/>
                    </a:ext>
                  </a:extLst>
                </p:cNvPr>
                <p:cNvPicPr/>
                <p:nvPr/>
              </p:nvPicPr>
              <p:blipFill>
                <a:blip r:embed="rId16"/>
                <a:stretch>
                  <a:fillRect/>
                </a:stretch>
              </p:blipFill>
              <p:spPr>
                <a:xfrm>
                  <a:off x="8807510" y="3406740"/>
                  <a:ext cx="2386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F8473700-F997-3BAA-368F-8B3F831E8B11}"/>
                    </a:ext>
                  </a:extLst>
                </p14:cNvPr>
                <p14:cNvContentPartPr/>
                <p14:nvPr/>
              </p14:nvContentPartPr>
              <p14:xfrm>
                <a:off x="9051230" y="3400620"/>
                <a:ext cx="401760" cy="124560"/>
              </p14:xfrm>
            </p:contentPart>
          </mc:Choice>
          <mc:Fallback>
            <p:pic>
              <p:nvPicPr>
                <p:cNvPr id="9" name="Ink 8">
                  <a:extLst>
                    <a:ext uri="{FF2B5EF4-FFF2-40B4-BE49-F238E27FC236}">
                      <a16:creationId xmlns:a16="http://schemas.microsoft.com/office/drawing/2014/main" id="{F8473700-F997-3BAA-368F-8B3F831E8B11}"/>
                    </a:ext>
                  </a:extLst>
                </p:cNvPr>
                <p:cNvPicPr/>
                <p:nvPr/>
              </p:nvPicPr>
              <p:blipFill>
                <a:blip r:embed="rId18"/>
                <a:stretch>
                  <a:fillRect/>
                </a:stretch>
              </p:blipFill>
              <p:spPr>
                <a:xfrm>
                  <a:off x="9033230" y="3382620"/>
                  <a:ext cx="437400" cy="160200"/>
                </a:xfrm>
                <a:prstGeom prst="rect">
                  <a:avLst/>
                </a:prstGeom>
              </p:spPr>
            </p:pic>
          </mc:Fallback>
        </mc:AlternateContent>
      </p:grpSp>
      <p:grpSp>
        <p:nvGrpSpPr>
          <p:cNvPr id="17" name="Group 16">
            <a:extLst>
              <a:ext uri="{FF2B5EF4-FFF2-40B4-BE49-F238E27FC236}">
                <a16:creationId xmlns:a16="http://schemas.microsoft.com/office/drawing/2014/main" id="{8ED931D6-10BD-643B-6255-FB189D06790C}"/>
              </a:ext>
            </a:extLst>
          </p:cNvPr>
          <p:cNvGrpSpPr/>
          <p:nvPr/>
        </p:nvGrpSpPr>
        <p:grpSpPr>
          <a:xfrm>
            <a:off x="8163110" y="3756300"/>
            <a:ext cx="843120" cy="247320"/>
            <a:chOff x="8163110" y="3756300"/>
            <a:chExt cx="843120" cy="247320"/>
          </a:xfrm>
        </p:grpSpPr>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AA971ACE-1FCF-597F-E7B7-A29698D2B33D}"/>
                    </a:ext>
                  </a:extLst>
                </p14:cNvPr>
                <p14:cNvContentPartPr/>
                <p14:nvPr/>
              </p14:nvContentPartPr>
              <p14:xfrm>
                <a:off x="8163110" y="3775020"/>
                <a:ext cx="131040" cy="228600"/>
              </p14:xfrm>
            </p:contentPart>
          </mc:Choice>
          <mc:Fallback>
            <p:pic>
              <p:nvPicPr>
                <p:cNvPr id="11" name="Ink 10">
                  <a:extLst>
                    <a:ext uri="{FF2B5EF4-FFF2-40B4-BE49-F238E27FC236}">
                      <a16:creationId xmlns:a16="http://schemas.microsoft.com/office/drawing/2014/main" id="{AA971ACE-1FCF-597F-E7B7-A29698D2B33D}"/>
                    </a:ext>
                  </a:extLst>
                </p:cNvPr>
                <p:cNvPicPr/>
                <p:nvPr/>
              </p:nvPicPr>
              <p:blipFill>
                <a:blip r:embed="rId20"/>
                <a:stretch>
                  <a:fillRect/>
                </a:stretch>
              </p:blipFill>
              <p:spPr>
                <a:xfrm>
                  <a:off x="8145470" y="3757020"/>
                  <a:ext cx="1666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C4918D3C-908C-1469-ED5B-AEC77C767B85}"/>
                    </a:ext>
                  </a:extLst>
                </p14:cNvPr>
                <p14:cNvContentPartPr/>
                <p14:nvPr/>
              </p14:nvContentPartPr>
              <p14:xfrm>
                <a:off x="8314310" y="3885900"/>
                <a:ext cx="70200" cy="99360"/>
              </p14:xfrm>
            </p:contentPart>
          </mc:Choice>
          <mc:Fallback>
            <p:pic>
              <p:nvPicPr>
                <p:cNvPr id="12" name="Ink 11">
                  <a:extLst>
                    <a:ext uri="{FF2B5EF4-FFF2-40B4-BE49-F238E27FC236}">
                      <a16:creationId xmlns:a16="http://schemas.microsoft.com/office/drawing/2014/main" id="{C4918D3C-908C-1469-ED5B-AEC77C767B85}"/>
                    </a:ext>
                  </a:extLst>
                </p:cNvPr>
                <p:cNvPicPr/>
                <p:nvPr/>
              </p:nvPicPr>
              <p:blipFill>
                <a:blip r:embed="rId22"/>
                <a:stretch>
                  <a:fillRect/>
                </a:stretch>
              </p:blipFill>
              <p:spPr>
                <a:xfrm>
                  <a:off x="8296310" y="3867900"/>
                  <a:ext cx="1058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DDCDED15-B7A4-1DDE-9E42-4F060CAA9B17}"/>
                    </a:ext>
                  </a:extLst>
                </p14:cNvPr>
                <p14:cNvContentPartPr/>
                <p14:nvPr/>
              </p14:nvContentPartPr>
              <p14:xfrm>
                <a:off x="8429510" y="3756300"/>
                <a:ext cx="27000" cy="229680"/>
              </p14:xfrm>
            </p:contentPart>
          </mc:Choice>
          <mc:Fallback>
            <p:pic>
              <p:nvPicPr>
                <p:cNvPr id="13" name="Ink 12">
                  <a:extLst>
                    <a:ext uri="{FF2B5EF4-FFF2-40B4-BE49-F238E27FC236}">
                      <a16:creationId xmlns:a16="http://schemas.microsoft.com/office/drawing/2014/main" id="{DDCDED15-B7A4-1DDE-9E42-4F060CAA9B17}"/>
                    </a:ext>
                  </a:extLst>
                </p:cNvPr>
                <p:cNvPicPr/>
                <p:nvPr/>
              </p:nvPicPr>
              <p:blipFill>
                <a:blip r:embed="rId24"/>
                <a:stretch>
                  <a:fillRect/>
                </a:stretch>
              </p:blipFill>
              <p:spPr>
                <a:xfrm>
                  <a:off x="8411510" y="3738300"/>
                  <a:ext cx="626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948499E4-BE46-5AE6-133F-7860BC52C047}"/>
                    </a:ext>
                  </a:extLst>
                </p14:cNvPr>
                <p14:cNvContentPartPr/>
                <p14:nvPr/>
              </p14:nvContentPartPr>
              <p14:xfrm>
                <a:off x="8504390" y="3759180"/>
                <a:ext cx="87840" cy="221040"/>
              </p14:xfrm>
            </p:contentPart>
          </mc:Choice>
          <mc:Fallback>
            <p:pic>
              <p:nvPicPr>
                <p:cNvPr id="14" name="Ink 13">
                  <a:extLst>
                    <a:ext uri="{FF2B5EF4-FFF2-40B4-BE49-F238E27FC236}">
                      <a16:creationId xmlns:a16="http://schemas.microsoft.com/office/drawing/2014/main" id="{948499E4-BE46-5AE6-133F-7860BC52C047}"/>
                    </a:ext>
                  </a:extLst>
                </p:cNvPr>
                <p:cNvPicPr/>
                <p:nvPr/>
              </p:nvPicPr>
              <p:blipFill>
                <a:blip r:embed="rId26"/>
                <a:stretch>
                  <a:fillRect/>
                </a:stretch>
              </p:blipFill>
              <p:spPr>
                <a:xfrm>
                  <a:off x="8486750" y="3741180"/>
                  <a:ext cx="1234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6DE90240-35AC-3CF8-1BA3-BE9835E32778}"/>
                    </a:ext>
                  </a:extLst>
                </p14:cNvPr>
                <p14:cNvContentPartPr/>
                <p14:nvPr/>
              </p14:nvContentPartPr>
              <p14:xfrm>
                <a:off x="8644430" y="3866460"/>
                <a:ext cx="72000" cy="116280"/>
              </p14:xfrm>
            </p:contentPart>
          </mc:Choice>
          <mc:Fallback>
            <p:pic>
              <p:nvPicPr>
                <p:cNvPr id="15" name="Ink 14">
                  <a:extLst>
                    <a:ext uri="{FF2B5EF4-FFF2-40B4-BE49-F238E27FC236}">
                      <a16:creationId xmlns:a16="http://schemas.microsoft.com/office/drawing/2014/main" id="{6DE90240-35AC-3CF8-1BA3-BE9835E32778}"/>
                    </a:ext>
                  </a:extLst>
                </p:cNvPr>
                <p:cNvPicPr/>
                <p:nvPr/>
              </p:nvPicPr>
              <p:blipFill>
                <a:blip r:embed="rId28"/>
                <a:stretch>
                  <a:fillRect/>
                </a:stretch>
              </p:blipFill>
              <p:spPr>
                <a:xfrm>
                  <a:off x="8626430" y="3848460"/>
                  <a:ext cx="1076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4CABDD5A-84FA-DB11-64F9-D5A343F38EAF}"/>
                    </a:ext>
                  </a:extLst>
                </p14:cNvPr>
                <p14:cNvContentPartPr/>
                <p14:nvPr/>
              </p14:nvContentPartPr>
              <p14:xfrm>
                <a:off x="8795990" y="3793020"/>
                <a:ext cx="210240" cy="153000"/>
              </p14:xfrm>
            </p:contentPart>
          </mc:Choice>
          <mc:Fallback>
            <p:pic>
              <p:nvPicPr>
                <p:cNvPr id="16" name="Ink 15">
                  <a:extLst>
                    <a:ext uri="{FF2B5EF4-FFF2-40B4-BE49-F238E27FC236}">
                      <a16:creationId xmlns:a16="http://schemas.microsoft.com/office/drawing/2014/main" id="{4CABDD5A-84FA-DB11-64F9-D5A343F38EAF}"/>
                    </a:ext>
                  </a:extLst>
                </p:cNvPr>
                <p:cNvPicPr/>
                <p:nvPr/>
              </p:nvPicPr>
              <p:blipFill>
                <a:blip r:embed="rId30"/>
                <a:stretch>
                  <a:fillRect/>
                </a:stretch>
              </p:blipFill>
              <p:spPr>
                <a:xfrm>
                  <a:off x="8777990" y="3775380"/>
                  <a:ext cx="245880" cy="188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F0FAFBE4-6816-F84B-1441-4C87A9D7D2E8}"/>
                  </a:ext>
                </a:extLst>
              </p14:cNvPr>
              <p14:cNvContentPartPr/>
              <p14:nvPr/>
            </p14:nvContentPartPr>
            <p14:xfrm>
              <a:off x="4620080" y="2544540"/>
              <a:ext cx="2141280" cy="416520"/>
            </p14:xfrm>
          </p:contentPart>
        </mc:Choice>
        <mc:Fallback>
          <p:pic>
            <p:nvPicPr>
              <p:cNvPr id="18" name="Ink 17">
                <a:extLst>
                  <a:ext uri="{FF2B5EF4-FFF2-40B4-BE49-F238E27FC236}">
                    <a16:creationId xmlns:a16="http://schemas.microsoft.com/office/drawing/2014/main" id="{F0FAFBE4-6816-F84B-1441-4C87A9D7D2E8}"/>
                  </a:ext>
                </a:extLst>
              </p:cNvPr>
              <p:cNvPicPr/>
              <p:nvPr/>
            </p:nvPicPr>
            <p:blipFill>
              <a:blip r:embed="rId32"/>
              <a:stretch>
                <a:fillRect/>
              </a:stretch>
            </p:blipFill>
            <p:spPr>
              <a:xfrm>
                <a:off x="4602080" y="2526540"/>
                <a:ext cx="2176920" cy="452160"/>
              </a:xfrm>
              <a:prstGeom prst="rect">
                <a:avLst/>
              </a:prstGeom>
            </p:spPr>
          </p:pic>
        </mc:Fallback>
      </mc:AlternateContent>
      <p:grpSp>
        <p:nvGrpSpPr>
          <p:cNvPr id="27" name="Group 26">
            <a:extLst>
              <a:ext uri="{FF2B5EF4-FFF2-40B4-BE49-F238E27FC236}">
                <a16:creationId xmlns:a16="http://schemas.microsoft.com/office/drawing/2014/main" id="{8D4D5251-1C10-0F3A-BB53-F66E6A72A7BB}"/>
              </a:ext>
            </a:extLst>
          </p:cNvPr>
          <p:cNvGrpSpPr/>
          <p:nvPr/>
        </p:nvGrpSpPr>
        <p:grpSpPr>
          <a:xfrm>
            <a:off x="9237800" y="3800220"/>
            <a:ext cx="285840" cy="271800"/>
            <a:chOff x="9237800" y="3800220"/>
            <a:chExt cx="285840" cy="271800"/>
          </a:xfrm>
        </p:grpSpPr>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4A896ABA-93A5-FD34-C321-CD13E510F74D}"/>
                    </a:ext>
                  </a:extLst>
                </p14:cNvPr>
                <p14:cNvContentPartPr/>
                <p14:nvPr/>
              </p14:nvContentPartPr>
              <p14:xfrm>
                <a:off x="9270560" y="3803100"/>
                <a:ext cx="9360" cy="173520"/>
              </p14:xfrm>
            </p:contentPart>
          </mc:Choice>
          <mc:Fallback>
            <p:pic>
              <p:nvPicPr>
                <p:cNvPr id="19" name="Ink 18">
                  <a:extLst>
                    <a:ext uri="{FF2B5EF4-FFF2-40B4-BE49-F238E27FC236}">
                      <a16:creationId xmlns:a16="http://schemas.microsoft.com/office/drawing/2014/main" id="{4A896ABA-93A5-FD34-C321-CD13E510F74D}"/>
                    </a:ext>
                  </a:extLst>
                </p:cNvPr>
                <p:cNvPicPr/>
                <p:nvPr/>
              </p:nvPicPr>
              <p:blipFill>
                <a:blip r:embed="rId34"/>
                <a:stretch>
                  <a:fillRect/>
                </a:stretch>
              </p:blipFill>
              <p:spPr>
                <a:xfrm>
                  <a:off x="9252560" y="3785100"/>
                  <a:ext cx="450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69BAE2C5-433F-4F07-C935-DEE51EBB1FBE}"/>
                    </a:ext>
                  </a:extLst>
                </p14:cNvPr>
                <p14:cNvContentPartPr/>
                <p14:nvPr/>
              </p14:nvContentPartPr>
              <p14:xfrm>
                <a:off x="9237800" y="3908940"/>
                <a:ext cx="117360" cy="86400"/>
              </p14:xfrm>
            </p:contentPart>
          </mc:Choice>
          <mc:Fallback>
            <p:pic>
              <p:nvPicPr>
                <p:cNvPr id="20" name="Ink 19">
                  <a:extLst>
                    <a:ext uri="{FF2B5EF4-FFF2-40B4-BE49-F238E27FC236}">
                      <a16:creationId xmlns:a16="http://schemas.microsoft.com/office/drawing/2014/main" id="{69BAE2C5-433F-4F07-C935-DEE51EBB1FBE}"/>
                    </a:ext>
                  </a:extLst>
                </p:cNvPr>
                <p:cNvPicPr/>
                <p:nvPr/>
              </p:nvPicPr>
              <p:blipFill>
                <a:blip r:embed="rId36"/>
                <a:stretch>
                  <a:fillRect/>
                </a:stretch>
              </p:blipFill>
              <p:spPr>
                <a:xfrm>
                  <a:off x="9220160" y="3890940"/>
                  <a:ext cx="1530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C875DC16-6F45-1DB1-A0D4-2A3D23EC62FF}"/>
                    </a:ext>
                  </a:extLst>
                </p14:cNvPr>
                <p14:cNvContentPartPr/>
                <p14:nvPr/>
              </p14:nvContentPartPr>
              <p14:xfrm>
                <a:off x="9346880" y="3800220"/>
                <a:ext cx="117720" cy="271800"/>
              </p14:xfrm>
            </p:contentPart>
          </mc:Choice>
          <mc:Fallback>
            <p:pic>
              <p:nvPicPr>
                <p:cNvPr id="21" name="Ink 20">
                  <a:extLst>
                    <a:ext uri="{FF2B5EF4-FFF2-40B4-BE49-F238E27FC236}">
                      <a16:creationId xmlns:a16="http://schemas.microsoft.com/office/drawing/2014/main" id="{C875DC16-6F45-1DB1-A0D4-2A3D23EC62FF}"/>
                    </a:ext>
                  </a:extLst>
                </p:cNvPr>
                <p:cNvPicPr/>
                <p:nvPr/>
              </p:nvPicPr>
              <p:blipFill>
                <a:blip r:embed="rId38"/>
                <a:stretch>
                  <a:fillRect/>
                </a:stretch>
              </p:blipFill>
              <p:spPr>
                <a:xfrm>
                  <a:off x="9328880" y="3782220"/>
                  <a:ext cx="15336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 name="Ink 21">
                  <a:extLst>
                    <a:ext uri="{FF2B5EF4-FFF2-40B4-BE49-F238E27FC236}">
                      <a16:creationId xmlns:a16="http://schemas.microsoft.com/office/drawing/2014/main" id="{F0B042E8-0EC1-3B8C-D751-469F2C630587}"/>
                    </a:ext>
                  </a:extLst>
                </p14:cNvPr>
                <p14:cNvContentPartPr/>
                <p14:nvPr/>
              </p14:nvContentPartPr>
              <p14:xfrm>
                <a:off x="9446240" y="3924060"/>
                <a:ext cx="77400" cy="111600"/>
              </p14:xfrm>
            </p:contentPart>
          </mc:Choice>
          <mc:Fallback>
            <p:pic>
              <p:nvPicPr>
                <p:cNvPr id="22" name="Ink 21">
                  <a:extLst>
                    <a:ext uri="{FF2B5EF4-FFF2-40B4-BE49-F238E27FC236}">
                      <a16:creationId xmlns:a16="http://schemas.microsoft.com/office/drawing/2014/main" id="{F0B042E8-0EC1-3B8C-D751-469F2C630587}"/>
                    </a:ext>
                  </a:extLst>
                </p:cNvPr>
                <p:cNvPicPr/>
                <p:nvPr/>
              </p:nvPicPr>
              <p:blipFill>
                <a:blip r:embed="rId40"/>
                <a:stretch>
                  <a:fillRect/>
                </a:stretch>
              </p:blipFill>
              <p:spPr>
                <a:xfrm>
                  <a:off x="9428240" y="3906420"/>
                  <a:ext cx="113040" cy="147240"/>
                </a:xfrm>
                <a:prstGeom prst="rect">
                  <a:avLst/>
                </a:prstGeom>
              </p:spPr>
            </p:pic>
          </mc:Fallback>
        </mc:AlternateContent>
      </p:grpSp>
      <p:grpSp>
        <p:nvGrpSpPr>
          <p:cNvPr id="26" name="Group 25">
            <a:extLst>
              <a:ext uri="{FF2B5EF4-FFF2-40B4-BE49-F238E27FC236}">
                <a16:creationId xmlns:a16="http://schemas.microsoft.com/office/drawing/2014/main" id="{1AC5238C-0166-AEB8-C9C0-76F8F6967041}"/>
              </a:ext>
            </a:extLst>
          </p:cNvPr>
          <p:cNvGrpSpPr/>
          <p:nvPr/>
        </p:nvGrpSpPr>
        <p:grpSpPr>
          <a:xfrm>
            <a:off x="9702200" y="3803100"/>
            <a:ext cx="500760" cy="221400"/>
            <a:chOff x="9702200" y="3803100"/>
            <a:chExt cx="500760" cy="221400"/>
          </a:xfrm>
        </p:grpSpPr>
        <mc:AlternateContent xmlns:mc="http://schemas.openxmlformats.org/markup-compatibility/2006">
          <mc:Choice xmlns:p14="http://schemas.microsoft.com/office/powerpoint/2010/main" Requires="p14">
            <p:contentPart p14:bwMode="auto" r:id="rId41">
              <p14:nvContentPartPr>
                <p14:cNvPr id="23" name="Ink 22">
                  <a:extLst>
                    <a:ext uri="{FF2B5EF4-FFF2-40B4-BE49-F238E27FC236}">
                      <a16:creationId xmlns:a16="http://schemas.microsoft.com/office/drawing/2014/main" id="{E2A3BED3-8222-50AE-7F2F-BF49A6B13C71}"/>
                    </a:ext>
                  </a:extLst>
                </p14:cNvPr>
                <p14:cNvContentPartPr/>
                <p14:nvPr/>
              </p14:nvContentPartPr>
              <p14:xfrm>
                <a:off x="9702200" y="3803100"/>
                <a:ext cx="97920" cy="216000"/>
              </p14:xfrm>
            </p:contentPart>
          </mc:Choice>
          <mc:Fallback>
            <p:pic>
              <p:nvPicPr>
                <p:cNvPr id="23" name="Ink 22">
                  <a:extLst>
                    <a:ext uri="{FF2B5EF4-FFF2-40B4-BE49-F238E27FC236}">
                      <a16:creationId xmlns:a16="http://schemas.microsoft.com/office/drawing/2014/main" id="{E2A3BED3-8222-50AE-7F2F-BF49A6B13C71}"/>
                    </a:ext>
                  </a:extLst>
                </p:cNvPr>
                <p:cNvPicPr/>
                <p:nvPr/>
              </p:nvPicPr>
              <p:blipFill>
                <a:blip r:embed="rId42"/>
                <a:stretch>
                  <a:fillRect/>
                </a:stretch>
              </p:blipFill>
              <p:spPr>
                <a:xfrm>
                  <a:off x="9684200" y="3785460"/>
                  <a:ext cx="1335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4" name="Ink 23">
                  <a:extLst>
                    <a:ext uri="{FF2B5EF4-FFF2-40B4-BE49-F238E27FC236}">
                      <a16:creationId xmlns:a16="http://schemas.microsoft.com/office/drawing/2014/main" id="{17B7F74F-71C3-D666-D5CA-C9DB756181B5}"/>
                    </a:ext>
                  </a:extLst>
                </p14:cNvPr>
                <p14:cNvContentPartPr/>
                <p14:nvPr/>
              </p14:nvContentPartPr>
              <p14:xfrm>
                <a:off x="9817040" y="3928380"/>
                <a:ext cx="21960" cy="96120"/>
              </p14:xfrm>
            </p:contentPart>
          </mc:Choice>
          <mc:Fallback>
            <p:pic>
              <p:nvPicPr>
                <p:cNvPr id="24" name="Ink 23">
                  <a:extLst>
                    <a:ext uri="{FF2B5EF4-FFF2-40B4-BE49-F238E27FC236}">
                      <a16:creationId xmlns:a16="http://schemas.microsoft.com/office/drawing/2014/main" id="{17B7F74F-71C3-D666-D5CA-C9DB756181B5}"/>
                    </a:ext>
                  </a:extLst>
                </p:cNvPr>
                <p:cNvPicPr/>
                <p:nvPr/>
              </p:nvPicPr>
              <p:blipFill>
                <a:blip r:embed="rId44"/>
                <a:stretch>
                  <a:fillRect/>
                </a:stretch>
              </p:blipFill>
              <p:spPr>
                <a:xfrm>
                  <a:off x="9799040" y="3910740"/>
                  <a:ext cx="576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5" name="Ink 24">
                  <a:extLst>
                    <a:ext uri="{FF2B5EF4-FFF2-40B4-BE49-F238E27FC236}">
                      <a16:creationId xmlns:a16="http://schemas.microsoft.com/office/drawing/2014/main" id="{2C99CEA6-9227-7F1C-D5B8-BC8128395BF1}"/>
                    </a:ext>
                  </a:extLst>
                </p14:cNvPr>
                <p14:cNvContentPartPr/>
                <p14:nvPr/>
              </p14:nvContentPartPr>
              <p14:xfrm>
                <a:off x="9888680" y="3933780"/>
                <a:ext cx="314280" cy="86400"/>
              </p14:xfrm>
            </p:contentPart>
          </mc:Choice>
          <mc:Fallback>
            <p:pic>
              <p:nvPicPr>
                <p:cNvPr id="25" name="Ink 24">
                  <a:extLst>
                    <a:ext uri="{FF2B5EF4-FFF2-40B4-BE49-F238E27FC236}">
                      <a16:creationId xmlns:a16="http://schemas.microsoft.com/office/drawing/2014/main" id="{2C99CEA6-9227-7F1C-D5B8-BC8128395BF1}"/>
                    </a:ext>
                  </a:extLst>
                </p:cNvPr>
                <p:cNvPicPr/>
                <p:nvPr/>
              </p:nvPicPr>
              <p:blipFill>
                <a:blip r:embed="rId46"/>
                <a:stretch>
                  <a:fillRect/>
                </a:stretch>
              </p:blipFill>
              <p:spPr>
                <a:xfrm>
                  <a:off x="9871040" y="3916140"/>
                  <a:ext cx="349920" cy="122040"/>
                </a:xfrm>
                <a:prstGeom prst="rect">
                  <a:avLst/>
                </a:prstGeom>
              </p:spPr>
            </p:pic>
          </mc:Fallback>
        </mc:AlternateContent>
      </p:grpSp>
    </p:spTree>
    <p:extLst>
      <p:ext uri="{BB962C8B-B14F-4D97-AF65-F5344CB8AC3E}">
        <p14:creationId xmlns:p14="http://schemas.microsoft.com/office/powerpoint/2010/main" val="276808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9BFE-17FE-002C-5C9E-EE49D5D847F3}"/>
              </a:ext>
            </a:extLst>
          </p:cNvPr>
          <p:cNvSpPr>
            <a:spLocks noGrp="1"/>
          </p:cNvSpPr>
          <p:nvPr>
            <p:ph type="title"/>
          </p:nvPr>
        </p:nvSpPr>
        <p:spPr>
          <a:xfrm>
            <a:off x="-1" y="1"/>
            <a:ext cx="4920343" cy="5138056"/>
          </a:xfrm>
        </p:spPr>
        <p:txBody>
          <a:bodyPr/>
          <a:lstStyle/>
          <a:p>
            <a:r>
              <a:rPr lang="en-US"/>
              <a:t>What will the weather be like: </a:t>
            </a:r>
            <a:br>
              <a:rPr lang="en-US"/>
            </a:br>
            <a:br>
              <a:rPr lang="en-US"/>
            </a:br>
            <a:r>
              <a:rPr lang="en-US"/>
              <a:t>1. tomorrow?</a:t>
            </a:r>
            <a:br>
              <a:rPr lang="en-US"/>
            </a:br>
            <a:r>
              <a:rPr lang="en-US"/>
              <a:t>2. in a week?</a:t>
            </a:r>
            <a:br>
              <a:rPr lang="en-US"/>
            </a:br>
            <a:r>
              <a:rPr lang="en-US"/>
              <a:t>3. in a year?</a:t>
            </a:r>
          </a:p>
        </p:txBody>
      </p:sp>
      <p:pic>
        <p:nvPicPr>
          <p:cNvPr id="1026" name="Picture 2" descr="May be a graphic of text">
            <a:extLst>
              <a:ext uri="{FF2B5EF4-FFF2-40B4-BE49-F238E27FC236}">
                <a16:creationId xmlns:a16="http://schemas.microsoft.com/office/drawing/2014/main" id="{35A8D319-6896-AA8A-494C-E013F04989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6592"/>
          <a:stretch/>
        </p:blipFill>
        <p:spPr bwMode="auto">
          <a:xfrm>
            <a:off x="5312228" y="0"/>
            <a:ext cx="6248399" cy="68950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CA07A2D0-36E7-F14E-2604-F889B5616754}"/>
                  </a:ext>
                </a:extLst>
              </p14:cNvPr>
              <p14:cNvContentPartPr/>
              <p14:nvPr/>
            </p14:nvContentPartPr>
            <p14:xfrm>
              <a:off x="11601035" y="1742782"/>
              <a:ext cx="495000" cy="423360"/>
            </p14:xfrm>
          </p:contentPart>
        </mc:Choice>
        <mc:Fallback>
          <p:pic>
            <p:nvPicPr>
              <p:cNvPr id="16" name="Ink 15">
                <a:extLst>
                  <a:ext uri="{FF2B5EF4-FFF2-40B4-BE49-F238E27FC236}">
                    <a16:creationId xmlns:a16="http://schemas.microsoft.com/office/drawing/2014/main" id="{CA07A2D0-36E7-F14E-2604-F889B5616754}"/>
                  </a:ext>
                </a:extLst>
              </p:cNvPr>
              <p:cNvPicPr/>
              <p:nvPr/>
            </p:nvPicPr>
            <p:blipFill>
              <a:blip r:embed="rId5"/>
              <a:stretch>
                <a:fillRect/>
              </a:stretch>
            </p:blipFill>
            <p:spPr>
              <a:xfrm>
                <a:off x="11583035" y="1724782"/>
                <a:ext cx="53064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056F29DC-D6B1-6A4F-ECE7-4A0E3D327AB9}"/>
                  </a:ext>
                </a:extLst>
              </p14:cNvPr>
              <p14:cNvContentPartPr/>
              <p14:nvPr/>
            </p14:nvContentPartPr>
            <p14:xfrm>
              <a:off x="11296115" y="2222662"/>
              <a:ext cx="702720" cy="314640"/>
            </p14:xfrm>
          </p:contentPart>
        </mc:Choice>
        <mc:Fallback>
          <p:pic>
            <p:nvPicPr>
              <p:cNvPr id="17" name="Ink 16">
                <a:extLst>
                  <a:ext uri="{FF2B5EF4-FFF2-40B4-BE49-F238E27FC236}">
                    <a16:creationId xmlns:a16="http://schemas.microsoft.com/office/drawing/2014/main" id="{056F29DC-D6B1-6A4F-ECE7-4A0E3D327AB9}"/>
                  </a:ext>
                </a:extLst>
              </p:cNvPr>
              <p:cNvPicPr/>
              <p:nvPr/>
            </p:nvPicPr>
            <p:blipFill>
              <a:blip r:embed="rId7"/>
              <a:stretch>
                <a:fillRect/>
              </a:stretch>
            </p:blipFill>
            <p:spPr>
              <a:xfrm>
                <a:off x="11278475" y="2204662"/>
                <a:ext cx="738360" cy="350280"/>
              </a:xfrm>
              <a:prstGeom prst="rect">
                <a:avLst/>
              </a:prstGeom>
            </p:spPr>
          </p:pic>
        </mc:Fallback>
      </mc:AlternateContent>
      <p:grpSp>
        <p:nvGrpSpPr>
          <p:cNvPr id="24" name="Group 23">
            <a:extLst>
              <a:ext uri="{FF2B5EF4-FFF2-40B4-BE49-F238E27FC236}">
                <a16:creationId xmlns:a16="http://schemas.microsoft.com/office/drawing/2014/main" id="{2913FE0B-91F1-379A-6ECB-E1EF87B7B5D1}"/>
              </a:ext>
            </a:extLst>
          </p:cNvPr>
          <p:cNvGrpSpPr/>
          <p:nvPr/>
        </p:nvGrpSpPr>
        <p:grpSpPr>
          <a:xfrm>
            <a:off x="9255275" y="2102422"/>
            <a:ext cx="2548440" cy="2192760"/>
            <a:chOff x="9255275" y="2102422"/>
            <a:chExt cx="2548440" cy="2192760"/>
          </a:xfrm>
        </p:grpSpPr>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FDB48439-6194-64FD-6314-764BC9ECC7D1}"/>
                    </a:ext>
                  </a:extLst>
                </p14:cNvPr>
                <p14:cNvContentPartPr/>
                <p14:nvPr/>
              </p14:nvContentPartPr>
              <p14:xfrm>
                <a:off x="11113235" y="2544502"/>
                <a:ext cx="132480" cy="210600"/>
              </p14:xfrm>
            </p:contentPart>
          </mc:Choice>
          <mc:Fallback>
            <p:pic>
              <p:nvPicPr>
                <p:cNvPr id="3" name="Ink 2">
                  <a:extLst>
                    <a:ext uri="{FF2B5EF4-FFF2-40B4-BE49-F238E27FC236}">
                      <a16:creationId xmlns:a16="http://schemas.microsoft.com/office/drawing/2014/main" id="{FDB48439-6194-64FD-6314-764BC9ECC7D1}"/>
                    </a:ext>
                  </a:extLst>
                </p:cNvPr>
                <p:cNvPicPr/>
                <p:nvPr/>
              </p:nvPicPr>
              <p:blipFill>
                <a:blip r:embed="rId9"/>
                <a:stretch>
                  <a:fillRect/>
                </a:stretch>
              </p:blipFill>
              <p:spPr>
                <a:xfrm>
                  <a:off x="11095595" y="2526502"/>
                  <a:ext cx="1681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E81DE0F9-426A-FF60-6BA1-E2148CB7FEF4}"/>
                    </a:ext>
                  </a:extLst>
                </p14:cNvPr>
                <p14:cNvContentPartPr/>
                <p14:nvPr/>
              </p14:nvContentPartPr>
              <p14:xfrm>
                <a:off x="11210075" y="2944822"/>
                <a:ext cx="82800" cy="766080"/>
              </p14:xfrm>
            </p:contentPart>
          </mc:Choice>
          <mc:Fallback>
            <p:pic>
              <p:nvPicPr>
                <p:cNvPr id="4" name="Ink 3">
                  <a:extLst>
                    <a:ext uri="{FF2B5EF4-FFF2-40B4-BE49-F238E27FC236}">
                      <a16:creationId xmlns:a16="http://schemas.microsoft.com/office/drawing/2014/main" id="{E81DE0F9-426A-FF60-6BA1-E2148CB7FEF4}"/>
                    </a:ext>
                  </a:extLst>
                </p:cNvPr>
                <p:cNvPicPr/>
                <p:nvPr/>
              </p:nvPicPr>
              <p:blipFill>
                <a:blip r:embed="rId11"/>
                <a:stretch>
                  <a:fillRect/>
                </a:stretch>
              </p:blipFill>
              <p:spPr>
                <a:xfrm>
                  <a:off x="11192075" y="2926822"/>
                  <a:ext cx="118440" cy="801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7645ADC6-B1EC-C3D9-5C85-AA6B28360E90}"/>
                    </a:ext>
                  </a:extLst>
                </p14:cNvPr>
                <p14:cNvContentPartPr/>
                <p14:nvPr/>
              </p14:nvContentPartPr>
              <p14:xfrm>
                <a:off x="11162915" y="2986582"/>
                <a:ext cx="127440" cy="191880"/>
              </p14:xfrm>
            </p:contentPart>
          </mc:Choice>
          <mc:Fallback>
            <p:pic>
              <p:nvPicPr>
                <p:cNvPr id="5" name="Ink 4">
                  <a:extLst>
                    <a:ext uri="{FF2B5EF4-FFF2-40B4-BE49-F238E27FC236}">
                      <a16:creationId xmlns:a16="http://schemas.microsoft.com/office/drawing/2014/main" id="{7645ADC6-B1EC-C3D9-5C85-AA6B28360E90}"/>
                    </a:ext>
                  </a:extLst>
                </p:cNvPr>
                <p:cNvPicPr/>
                <p:nvPr/>
              </p:nvPicPr>
              <p:blipFill>
                <a:blip r:embed="rId13"/>
                <a:stretch>
                  <a:fillRect/>
                </a:stretch>
              </p:blipFill>
              <p:spPr>
                <a:xfrm>
                  <a:off x="11144915" y="2968582"/>
                  <a:ext cx="1630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BBD08ACC-92D7-BCE3-D2F4-52272F2F1AE7}"/>
                    </a:ext>
                  </a:extLst>
                </p14:cNvPr>
                <p14:cNvContentPartPr/>
                <p14:nvPr/>
              </p14:nvContentPartPr>
              <p14:xfrm>
                <a:off x="11226995" y="4035262"/>
                <a:ext cx="43920" cy="208800"/>
              </p14:xfrm>
            </p:contentPart>
          </mc:Choice>
          <mc:Fallback>
            <p:pic>
              <p:nvPicPr>
                <p:cNvPr id="6" name="Ink 5">
                  <a:extLst>
                    <a:ext uri="{FF2B5EF4-FFF2-40B4-BE49-F238E27FC236}">
                      <a16:creationId xmlns:a16="http://schemas.microsoft.com/office/drawing/2014/main" id="{BBD08ACC-92D7-BCE3-D2F4-52272F2F1AE7}"/>
                    </a:ext>
                  </a:extLst>
                </p:cNvPr>
                <p:cNvPicPr/>
                <p:nvPr/>
              </p:nvPicPr>
              <p:blipFill>
                <a:blip r:embed="rId15"/>
                <a:stretch>
                  <a:fillRect/>
                </a:stretch>
              </p:blipFill>
              <p:spPr>
                <a:xfrm>
                  <a:off x="11208995" y="4017622"/>
                  <a:ext cx="795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1C18DC84-4A58-E5DA-D84F-0D3DA240FBC6}"/>
                    </a:ext>
                  </a:extLst>
                </p14:cNvPr>
                <p14:cNvContentPartPr/>
                <p14:nvPr/>
              </p14:nvContentPartPr>
              <p14:xfrm>
                <a:off x="11106395" y="3889462"/>
                <a:ext cx="214200" cy="250920"/>
              </p14:xfrm>
            </p:contentPart>
          </mc:Choice>
          <mc:Fallback>
            <p:pic>
              <p:nvPicPr>
                <p:cNvPr id="7" name="Ink 6">
                  <a:extLst>
                    <a:ext uri="{FF2B5EF4-FFF2-40B4-BE49-F238E27FC236}">
                      <a16:creationId xmlns:a16="http://schemas.microsoft.com/office/drawing/2014/main" id="{1C18DC84-4A58-E5DA-D84F-0D3DA240FBC6}"/>
                    </a:ext>
                  </a:extLst>
                </p:cNvPr>
                <p:cNvPicPr/>
                <p:nvPr/>
              </p:nvPicPr>
              <p:blipFill>
                <a:blip r:embed="rId17"/>
                <a:stretch>
                  <a:fillRect/>
                </a:stretch>
              </p:blipFill>
              <p:spPr>
                <a:xfrm>
                  <a:off x="11088395" y="3871462"/>
                  <a:ext cx="2498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35E03081-8E20-BCF4-35F5-6E0F575E7D6E}"/>
                    </a:ext>
                  </a:extLst>
                </p14:cNvPr>
                <p14:cNvContentPartPr/>
                <p14:nvPr/>
              </p14:nvContentPartPr>
              <p14:xfrm>
                <a:off x="11332835" y="4060102"/>
                <a:ext cx="72000" cy="144000"/>
              </p14:xfrm>
            </p:contentPart>
          </mc:Choice>
          <mc:Fallback>
            <p:pic>
              <p:nvPicPr>
                <p:cNvPr id="8" name="Ink 7">
                  <a:extLst>
                    <a:ext uri="{FF2B5EF4-FFF2-40B4-BE49-F238E27FC236}">
                      <a16:creationId xmlns:a16="http://schemas.microsoft.com/office/drawing/2014/main" id="{35E03081-8E20-BCF4-35F5-6E0F575E7D6E}"/>
                    </a:ext>
                  </a:extLst>
                </p:cNvPr>
                <p:cNvPicPr/>
                <p:nvPr/>
              </p:nvPicPr>
              <p:blipFill>
                <a:blip r:embed="rId19"/>
                <a:stretch>
                  <a:fillRect/>
                </a:stretch>
              </p:blipFill>
              <p:spPr>
                <a:xfrm>
                  <a:off x="11314835" y="4042462"/>
                  <a:ext cx="1076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 name="Ink 8">
                  <a:extLst>
                    <a:ext uri="{FF2B5EF4-FFF2-40B4-BE49-F238E27FC236}">
                      <a16:creationId xmlns:a16="http://schemas.microsoft.com/office/drawing/2014/main" id="{C628DF91-DF96-647D-8022-C3D54F6552C0}"/>
                    </a:ext>
                  </a:extLst>
                </p14:cNvPr>
                <p14:cNvContentPartPr/>
                <p14:nvPr/>
              </p14:nvContentPartPr>
              <p14:xfrm>
                <a:off x="11443355" y="3726022"/>
                <a:ext cx="82080" cy="358560"/>
              </p14:xfrm>
            </p:contentPart>
          </mc:Choice>
          <mc:Fallback>
            <p:pic>
              <p:nvPicPr>
                <p:cNvPr id="9" name="Ink 8">
                  <a:extLst>
                    <a:ext uri="{FF2B5EF4-FFF2-40B4-BE49-F238E27FC236}">
                      <a16:creationId xmlns:a16="http://schemas.microsoft.com/office/drawing/2014/main" id="{C628DF91-DF96-647D-8022-C3D54F6552C0}"/>
                    </a:ext>
                  </a:extLst>
                </p:cNvPr>
                <p:cNvPicPr/>
                <p:nvPr/>
              </p:nvPicPr>
              <p:blipFill>
                <a:blip r:embed="rId21"/>
                <a:stretch>
                  <a:fillRect/>
                </a:stretch>
              </p:blipFill>
              <p:spPr>
                <a:xfrm>
                  <a:off x="11425355" y="3708022"/>
                  <a:ext cx="11772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 name="Ink 9">
                  <a:extLst>
                    <a:ext uri="{FF2B5EF4-FFF2-40B4-BE49-F238E27FC236}">
                      <a16:creationId xmlns:a16="http://schemas.microsoft.com/office/drawing/2014/main" id="{F4D20CE2-E09E-3DDB-F59B-CC6B3C18E832}"/>
                    </a:ext>
                  </a:extLst>
                </p14:cNvPr>
                <p14:cNvContentPartPr/>
                <p14:nvPr/>
              </p14:nvContentPartPr>
              <p14:xfrm>
                <a:off x="11545235" y="3706222"/>
                <a:ext cx="258480" cy="359280"/>
              </p14:xfrm>
            </p:contentPart>
          </mc:Choice>
          <mc:Fallback>
            <p:pic>
              <p:nvPicPr>
                <p:cNvPr id="10" name="Ink 9">
                  <a:extLst>
                    <a:ext uri="{FF2B5EF4-FFF2-40B4-BE49-F238E27FC236}">
                      <a16:creationId xmlns:a16="http://schemas.microsoft.com/office/drawing/2014/main" id="{F4D20CE2-E09E-3DDB-F59B-CC6B3C18E832}"/>
                    </a:ext>
                  </a:extLst>
                </p:cNvPr>
                <p:cNvPicPr/>
                <p:nvPr/>
              </p:nvPicPr>
              <p:blipFill>
                <a:blip r:embed="rId23"/>
                <a:stretch>
                  <a:fillRect/>
                </a:stretch>
              </p:blipFill>
              <p:spPr>
                <a:xfrm>
                  <a:off x="11527595" y="3688222"/>
                  <a:ext cx="29412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2544399B-1515-C166-9F94-E17C5F2C9EFB}"/>
                    </a:ext>
                  </a:extLst>
                </p14:cNvPr>
                <p14:cNvContentPartPr/>
                <p14:nvPr/>
              </p14:nvContentPartPr>
              <p14:xfrm>
                <a:off x="9255275" y="2724502"/>
                <a:ext cx="1832760" cy="1570680"/>
              </p14:xfrm>
            </p:contentPart>
          </mc:Choice>
          <mc:Fallback>
            <p:pic>
              <p:nvPicPr>
                <p:cNvPr id="12" name="Ink 11">
                  <a:extLst>
                    <a:ext uri="{FF2B5EF4-FFF2-40B4-BE49-F238E27FC236}">
                      <a16:creationId xmlns:a16="http://schemas.microsoft.com/office/drawing/2014/main" id="{2544399B-1515-C166-9F94-E17C5F2C9EFB}"/>
                    </a:ext>
                  </a:extLst>
                </p:cNvPr>
                <p:cNvPicPr/>
                <p:nvPr/>
              </p:nvPicPr>
              <p:blipFill>
                <a:blip r:embed="rId25"/>
                <a:stretch>
                  <a:fillRect/>
                </a:stretch>
              </p:blipFill>
              <p:spPr>
                <a:xfrm>
                  <a:off x="9237635" y="2706862"/>
                  <a:ext cx="1868400" cy="1606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B9805F7C-BC72-56D2-D276-F62B91215A76}"/>
                    </a:ext>
                  </a:extLst>
                </p14:cNvPr>
                <p14:cNvContentPartPr/>
                <p14:nvPr/>
              </p14:nvContentPartPr>
              <p14:xfrm>
                <a:off x="11238155" y="2102422"/>
                <a:ext cx="447120" cy="392400"/>
              </p14:xfrm>
            </p:contentPart>
          </mc:Choice>
          <mc:Fallback>
            <p:pic>
              <p:nvPicPr>
                <p:cNvPr id="14" name="Ink 13">
                  <a:extLst>
                    <a:ext uri="{FF2B5EF4-FFF2-40B4-BE49-F238E27FC236}">
                      <a16:creationId xmlns:a16="http://schemas.microsoft.com/office/drawing/2014/main" id="{B9805F7C-BC72-56D2-D276-F62B91215A76}"/>
                    </a:ext>
                  </a:extLst>
                </p:cNvPr>
                <p:cNvPicPr/>
                <p:nvPr/>
              </p:nvPicPr>
              <p:blipFill>
                <a:blip r:embed="rId27"/>
                <a:stretch>
                  <a:fillRect/>
                </a:stretch>
              </p:blipFill>
              <p:spPr>
                <a:xfrm>
                  <a:off x="11220155" y="2084422"/>
                  <a:ext cx="48276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C608A846-4395-E2C6-05D7-0F822448334C}"/>
                    </a:ext>
                  </a:extLst>
                </p14:cNvPr>
                <p14:cNvContentPartPr/>
                <p14:nvPr/>
              </p14:nvContentPartPr>
              <p14:xfrm>
                <a:off x="10608155" y="4065142"/>
                <a:ext cx="228960" cy="111600"/>
              </p14:xfrm>
            </p:contentPart>
          </mc:Choice>
          <mc:Fallback>
            <p:pic>
              <p:nvPicPr>
                <p:cNvPr id="19" name="Ink 18">
                  <a:extLst>
                    <a:ext uri="{FF2B5EF4-FFF2-40B4-BE49-F238E27FC236}">
                      <a16:creationId xmlns:a16="http://schemas.microsoft.com/office/drawing/2014/main" id="{C608A846-4395-E2C6-05D7-0F822448334C}"/>
                    </a:ext>
                  </a:extLst>
                </p:cNvPr>
                <p:cNvPicPr/>
                <p:nvPr/>
              </p:nvPicPr>
              <p:blipFill>
                <a:blip r:embed="rId29"/>
                <a:stretch>
                  <a:fillRect/>
                </a:stretch>
              </p:blipFill>
              <p:spPr>
                <a:xfrm>
                  <a:off x="10590155" y="4047142"/>
                  <a:ext cx="2646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2ABA161B-7484-2C5D-B113-44A0F99CD082}"/>
                    </a:ext>
                  </a:extLst>
                </p14:cNvPr>
                <p14:cNvContentPartPr/>
                <p14:nvPr/>
              </p14:nvContentPartPr>
              <p14:xfrm>
                <a:off x="10640555" y="2467102"/>
                <a:ext cx="34200" cy="3600"/>
              </p14:xfrm>
            </p:contentPart>
          </mc:Choice>
          <mc:Fallback>
            <p:pic>
              <p:nvPicPr>
                <p:cNvPr id="20" name="Ink 19">
                  <a:extLst>
                    <a:ext uri="{FF2B5EF4-FFF2-40B4-BE49-F238E27FC236}">
                      <a16:creationId xmlns:a16="http://schemas.microsoft.com/office/drawing/2014/main" id="{2ABA161B-7484-2C5D-B113-44A0F99CD082}"/>
                    </a:ext>
                  </a:extLst>
                </p:cNvPr>
                <p:cNvPicPr/>
                <p:nvPr/>
              </p:nvPicPr>
              <p:blipFill>
                <a:blip r:embed="rId31"/>
                <a:stretch>
                  <a:fillRect/>
                </a:stretch>
              </p:blipFill>
              <p:spPr>
                <a:xfrm>
                  <a:off x="10622555" y="2449462"/>
                  <a:ext cx="698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7B31E9E3-3B6A-E67B-A22E-DB0D2D130CF6}"/>
                    </a:ext>
                  </a:extLst>
                </p14:cNvPr>
                <p14:cNvContentPartPr/>
                <p14:nvPr/>
              </p14:nvContentPartPr>
              <p14:xfrm>
                <a:off x="10618235" y="2420662"/>
                <a:ext cx="273600" cy="95400"/>
              </p14:xfrm>
            </p:contentPart>
          </mc:Choice>
          <mc:Fallback>
            <p:pic>
              <p:nvPicPr>
                <p:cNvPr id="21" name="Ink 20">
                  <a:extLst>
                    <a:ext uri="{FF2B5EF4-FFF2-40B4-BE49-F238E27FC236}">
                      <a16:creationId xmlns:a16="http://schemas.microsoft.com/office/drawing/2014/main" id="{7B31E9E3-3B6A-E67B-A22E-DB0D2D130CF6}"/>
                    </a:ext>
                  </a:extLst>
                </p:cNvPr>
                <p:cNvPicPr/>
                <p:nvPr/>
              </p:nvPicPr>
              <p:blipFill>
                <a:blip r:embed="rId33"/>
                <a:stretch>
                  <a:fillRect/>
                </a:stretch>
              </p:blipFill>
              <p:spPr>
                <a:xfrm>
                  <a:off x="10600235" y="2402662"/>
                  <a:ext cx="3092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C29E1E46-AE21-499B-BAC2-78A77D957FB8}"/>
                    </a:ext>
                  </a:extLst>
                </p14:cNvPr>
                <p14:cNvContentPartPr/>
                <p14:nvPr/>
              </p14:nvContentPartPr>
              <p14:xfrm>
                <a:off x="10680515" y="2484742"/>
                <a:ext cx="170280" cy="61920"/>
              </p14:xfrm>
            </p:contentPart>
          </mc:Choice>
          <mc:Fallback>
            <p:pic>
              <p:nvPicPr>
                <p:cNvPr id="22" name="Ink 21">
                  <a:extLst>
                    <a:ext uri="{FF2B5EF4-FFF2-40B4-BE49-F238E27FC236}">
                      <a16:creationId xmlns:a16="http://schemas.microsoft.com/office/drawing/2014/main" id="{C29E1E46-AE21-499B-BAC2-78A77D957FB8}"/>
                    </a:ext>
                  </a:extLst>
                </p:cNvPr>
                <p:cNvPicPr/>
                <p:nvPr/>
              </p:nvPicPr>
              <p:blipFill>
                <a:blip r:embed="rId35"/>
                <a:stretch>
                  <a:fillRect/>
                </a:stretch>
              </p:blipFill>
              <p:spPr>
                <a:xfrm>
                  <a:off x="10662875" y="2467102"/>
                  <a:ext cx="2059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2185DCC1-38F8-EAA2-1682-5F1C7DB0B4EC}"/>
                    </a:ext>
                  </a:extLst>
                </p14:cNvPr>
                <p14:cNvContentPartPr/>
                <p14:nvPr/>
              </p14:nvContentPartPr>
              <p14:xfrm>
                <a:off x="10664315" y="4087462"/>
                <a:ext cx="177480" cy="90360"/>
              </p14:xfrm>
            </p:contentPart>
          </mc:Choice>
          <mc:Fallback>
            <p:pic>
              <p:nvPicPr>
                <p:cNvPr id="23" name="Ink 22">
                  <a:extLst>
                    <a:ext uri="{FF2B5EF4-FFF2-40B4-BE49-F238E27FC236}">
                      <a16:creationId xmlns:a16="http://schemas.microsoft.com/office/drawing/2014/main" id="{2185DCC1-38F8-EAA2-1682-5F1C7DB0B4EC}"/>
                    </a:ext>
                  </a:extLst>
                </p:cNvPr>
                <p:cNvPicPr/>
                <p:nvPr/>
              </p:nvPicPr>
              <p:blipFill>
                <a:blip r:embed="rId37"/>
                <a:stretch>
                  <a:fillRect/>
                </a:stretch>
              </p:blipFill>
              <p:spPr>
                <a:xfrm>
                  <a:off x="10646315" y="4069822"/>
                  <a:ext cx="213120" cy="126000"/>
                </a:xfrm>
                <a:prstGeom prst="rect">
                  <a:avLst/>
                </a:prstGeom>
              </p:spPr>
            </p:pic>
          </mc:Fallback>
        </mc:AlternateContent>
      </p:grpSp>
    </p:spTree>
    <p:extLst>
      <p:ext uri="{BB962C8B-B14F-4D97-AF65-F5344CB8AC3E}">
        <p14:creationId xmlns:p14="http://schemas.microsoft.com/office/powerpoint/2010/main" val="122644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42E6-555E-0E7C-23AE-2230F5426805}"/>
              </a:ext>
            </a:extLst>
          </p:cNvPr>
          <p:cNvSpPr>
            <a:spLocks noGrp="1"/>
          </p:cNvSpPr>
          <p:nvPr>
            <p:ph type="title"/>
          </p:nvPr>
        </p:nvSpPr>
        <p:spPr/>
        <p:txBody>
          <a:bodyPr/>
          <a:lstStyle/>
          <a:p>
            <a:r>
              <a:rPr lang="en-US" dirty="0"/>
              <a:t>Taylor Series Expansions are all over physics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B52773-6933-C10D-104C-B7922A0BBB8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e>
                        <m:sup>
                          <m:r>
                            <a:rPr lang="en-US" b="0" i="1" smtClean="0">
                              <a:latin typeface="Cambria Math" panose="02040503050406030204" pitchFamily="18" charset="0"/>
                            </a:rPr>
                            <m:t>1</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𝑖</m:t>
                              </m:r>
                              <m:r>
                                <a:rPr lang="en-US" b="0" i="1" smtClean="0">
                                  <a:latin typeface="Cambria Math" panose="02040503050406030204" pitchFamily="18" charset="0"/>
                                </a:rPr>
                                <m:t>!</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e>
                              </m:d>
                            </m:e>
                            <m:sup>
                              <m:r>
                                <a:rPr lang="en-US" b="0" i="1" smtClean="0">
                                  <a:latin typeface="Cambria Math" panose="02040503050406030204" pitchFamily="18" charset="0"/>
                                </a:rPr>
                                <m:t>𝑖</m:t>
                              </m:r>
                            </m:sup>
                          </m:sSup>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ub>
                          </m:sSub>
                        </m:e>
                      </m:nary>
                    </m:oMath>
                  </m:oMathPara>
                </a14:m>
                <a:endParaRPr lang="en-US" dirty="0"/>
              </a:p>
              <a:p>
                <a:pPr marL="0" indent="0">
                  <a:buNone/>
                </a:pPr>
                <a:r>
                  <a:rPr lang="en-US" dirty="0"/>
                  <a:t>Classic example</a:t>
                </a:r>
              </a:p>
              <a:p>
                <a:pPr marL="0" indent="0">
                  <a:buNone/>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num>
                      <m:den>
                        <m:r>
                          <a:rPr lang="en-US" b="0" i="1" smtClean="0">
                            <a:latin typeface="Cambria Math" panose="02040503050406030204" pitchFamily="18" charset="0"/>
                          </a:rPr>
                          <m:t>3</m:t>
                        </m:r>
                      </m:den>
                    </m:f>
                  </m:oMath>
                </a14:m>
                <a:endParaRPr lang="en-US" dirty="0"/>
              </a:p>
            </p:txBody>
          </p:sp>
        </mc:Choice>
        <mc:Fallback>
          <p:sp>
            <p:nvSpPr>
              <p:cNvPr id="3" name="Content Placeholder 2">
                <a:extLst>
                  <a:ext uri="{FF2B5EF4-FFF2-40B4-BE49-F238E27FC236}">
                    <a16:creationId xmlns:a16="http://schemas.microsoft.com/office/drawing/2014/main" id="{1AB52773-6933-C10D-104C-B7922A0BBB82}"/>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FA54409-037C-054A-AEB3-2E69BFF12D82}"/>
                  </a:ext>
                </a:extLst>
              </p14:cNvPr>
              <p14:cNvContentPartPr/>
              <p14:nvPr/>
            </p14:nvContentPartPr>
            <p14:xfrm>
              <a:off x="3902543" y="2566102"/>
              <a:ext cx="579600" cy="109800"/>
            </p14:xfrm>
          </p:contentPart>
        </mc:Choice>
        <mc:Fallback>
          <p:pic>
            <p:nvPicPr>
              <p:cNvPr id="4" name="Ink 3">
                <a:extLst>
                  <a:ext uri="{FF2B5EF4-FFF2-40B4-BE49-F238E27FC236}">
                    <a16:creationId xmlns:a16="http://schemas.microsoft.com/office/drawing/2014/main" id="{0FA54409-037C-054A-AEB3-2E69BFF12D82}"/>
                  </a:ext>
                </a:extLst>
              </p:cNvPr>
              <p:cNvPicPr/>
              <p:nvPr/>
            </p:nvPicPr>
            <p:blipFill>
              <a:blip r:embed="rId4"/>
              <a:stretch>
                <a:fillRect/>
              </a:stretch>
            </p:blipFill>
            <p:spPr>
              <a:xfrm>
                <a:off x="3884543" y="2548462"/>
                <a:ext cx="615240" cy="145440"/>
              </a:xfrm>
              <a:prstGeom prst="rect">
                <a:avLst/>
              </a:prstGeom>
            </p:spPr>
          </p:pic>
        </mc:Fallback>
      </mc:AlternateContent>
      <p:grpSp>
        <p:nvGrpSpPr>
          <p:cNvPr id="11" name="Group 10">
            <a:extLst>
              <a:ext uri="{FF2B5EF4-FFF2-40B4-BE49-F238E27FC236}">
                <a16:creationId xmlns:a16="http://schemas.microsoft.com/office/drawing/2014/main" id="{51398591-77DB-3776-B825-DC680C036B60}"/>
              </a:ext>
            </a:extLst>
          </p:cNvPr>
          <p:cNvGrpSpPr/>
          <p:nvPr/>
        </p:nvGrpSpPr>
        <p:grpSpPr>
          <a:xfrm>
            <a:off x="5034743" y="1550182"/>
            <a:ext cx="687600" cy="335880"/>
            <a:chOff x="5034743" y="1550182"/>
            <a:chExt cx="687600" cy="33588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54AB809-2A3B-C567-92EB-B36CC440F09B}"/>
                    </a:ext>
                  </a:extLst>
                </p14:cNvPr>
                <p14:cNvContentPartPr/>
                <p14:nvPr/>
              </p14:nvContentPartPr>
              <p14:xfrm>
                <a:off x="5081543" y="1707502"/>
                <a:ext cx="49320" cy="178560"/>
              </p14:xfrm>
            </p:contentPart>
          </mc:Choice>
          <mc:Fallback>
            <p:pic>
              <p:nvPicPr>
                <p:cNvPr id="5" name="Ink 4">
                  <a:extLst>
                    <a:ext uri="{FF2B5EF4-FFF2-40B4-BE49-F238E27FC236}">
                      <a16:creationId xmlns:a16="http://schemas.microsoft.com/office/drawing/2014/main" id="{154AB809-2A3B-C567-92EB-B36CC440F09B}"/>
                    </a:ext>
                  </a:extLst>
                </p:cNvPr>
                <p:cNvPicPr/>
                <p:nvPr/>
              </p:nvPicPr>
              <p:blipFill>
                <a:blip r:embed="rId6"/>
                <a:stretch>
                  <a:fillRect/>
                </a:stretch>
              </p:blipFill>
              <p:spPr>
                <a:xfrm>
                  <a:off x="5063903" y="1689502"/>
                  <a:ext cx="849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4BE55A8-F83A-48E7-9D70-20DDB9A9179F}"/>
                    </a:ext>
                  </a:extLst>
                </p14:cNvPr>
                <p14:cNvContentPartPr/>
                <p14:nvPr/>
              </p14:nvContentPartPr>
              <p14:xfrm>
                <a:off x="5034743" y="1779862"/>
                <a:ext cx="100440" cy="52560"/>
              </p14:xfrm>
            </p:contentPart>
          </mc:Choice>
          <mc:Fallback>
            <p:pic>
              <p:nvPicPr>
                <p:cNvPr id="6" name="Ink 5">
                  <a:extLst>
                    <a:ext uri="{FF2B5EF4-FFF2-40B4-BE49-F238E27FC236}">
                      <a16:creationId xmlns:a16="http://schemas.microsoft.com/office/drawing/2014/main" id="{94BE55A8-F83A-48E7-9D70-20DDB9A9179F}"/>
                    </a:ext>
                  </a:extLst>
                </p:cNvPr>
                <p:cNvPicPr/>
                <p:nvPr/>
              </p:nvPicPr>
              <p:blipFill>
                <a:blip r:embed="rId8"/>
                <a:stretch>
                  <a:fillRect/>
                </a:stretch>
              </p:blipFill>
              <p:spPr>
                <a:xfrm>
                  <a:off x="5017103" y="1761862"/>
                  <a:ext cx="1360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C4D2182A-D34F-779A-386F-F5267C6AD77E}"/>
                    </a:ext>
                  </a:extLst>
                </p14:cNvPr>
                <p14:cNvContentPartPr/>
                <p14:nvPr/>
              </p14:nvContentPartPr>
              <p14:xfrm>
                <a:off x="5189183" y="1724062"/>
                <a:ext cx="101520" cy="104040"/>
              </p14:xfrm>
            </p:contentPart>
          </mc:Choice>
          <mc:Fallback>
            <p:pic>
              <p:nvPicPr>
                <p:cNvPr id="7" name="Ink 6">
                  <a:extLst>
                    <a:ext uri="{FF2B5EF4-FFF2-40B4-BE49-F238E27FC236}">
                      <a16:creationId xmlns:a16="http://schemas.microsoft.com/office/drawing/2014/main" id="{C4D2182A-D34F-779A-386F-F5267C6AD77E}"/>
                    </a:ext>
                  </a:extLst>
                </p:cNvPr>
                <p:cNvPicPr/>
                <p:nvPr/>
              </p:nvPicPr>
              <p:blipFill>
                <a:blip r:embed="rId10"/>
                <a:stretch>
                  <a:fillRect/>
                </a:stretch>
              </p:blipFill>
              <p:spPr>
                <a:xfrm>
                  <a:off x="5171543" y="1706422"/>
                  <a:ext cx="1371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66AB109A-8561-62D0-E525-C90210176B21}"/>
                    </a:ext>
                  </a:extLst>
                </p14:cNvPr>
                <p14:cNvContentPartPr/>
                <p14:nvPr/>
              </p14:nvContentPartPr>
              <p14:xfrm>
                <a:off x="5342543" y="1550182"/>
                <a:ext cx="110160" cy="210600"/>
              </p14:xfrm>
            </p:contentPart>
          </mc:Choice>
          <mc:Fallback>
            <p:pic>
              <p:nvPicPr>
                <p:cNvPr id="8" name="Ink 7">
                  <a:extLst>
                    <a:ext uri="{FF2B5EF4-FFF2-40B4-BE49-F238E27FC236}">
                      <a16:creationId xmlns:a16="http://schemas.microsoft.com/office/drawing/2014/main" id="{66AB109A-8561-62D0-E525-C90210176B21}"/>
                    </a:ext>
                  </a:extLst>
                </p:cNvPr>
                <p:cNvPicPr/>
                <p:nvPr/>
              </p:nvPicPr>
              <p:blipFill>
                <a:blip r:embed="rId12"/>
                <a:stretch>
                  <a:fillRect/>
                </a:stretch>
              </p:blipFill>
              <p:spPr>
                <a:xfrm>
                  <a:off x="5324543" y="1532182"/>
                  <a:ext cx="1458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33234B6E-EACE-4592-879B-5A6265F6067F}"/>
                    </a:ext>
                  </a:extLst>
                </p14:cNvPr>
                <p14:cNvContentPartPr/>
                <p14:nvPr/>
              </p14:nvContentPartPr>
              <p14:xfrm>
                <a:off x="5471783" y="1628302"/>
                <a:ext cx="148680" cy="65160"/>
              </p14:xfrm>
            </p:contentPart>
          </mc:Choice>
          <mc:Fallback>
            <p:pic>
              <p:nvPicPr>
                <p:cNvPr id="9" name="Ink 8">
                  <a:extLst>
                    <a:ext uri="{FF2B5EF4-FFF2-40B4-BE49-F238E27FC236}">
                      <a16:creationId xmlns:a16="http://schemas.microsoft.com/office/drawing/2014/main" id="{33234B6E-EACE-4592-879B-5A6265F6067F}"/>
                    </a:ext>
                  </a:extLst>
                </p:cNvPr>
                <p:cNvPicPr/>
                <p:nvPr/>
              </p:nvPicPr>
              <p:blipFill>
                <a:blip r:embed="rId14"/>
                <a:stretch>
                  <a:fillRect/>
                </a:stretch>
              </p:blipFill>
              <p:spPr>
                <a:xfrm>
                  <a:off x="5453783" y="1610662"/>
                  <a:ext cx="1843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215D744D-B6D8-132C-FAF2-99EEF8323897}"/>
                    </a:ext>
                  </a:extLst>
                </p14:cNvPr>
                <p14:cNvContentPartPr/>
                <p14:nvPr/>
              </p14:nvContentPartPr>
              <p14:xfrm>
                <a:off x="5651423" y="1567462"/>
                <a:ext cx="70920" cy="256320"/>
              </p14:xfrm>
            </p:contentPart>
          </mc:Choice>
          <mc:Fallback>
            <p:pic>
              <p:nvPicPr>
                <p:cNvPr id="10" name="Ink 9">
                  <a:extLst>
                    <a:ext uri="{FF2B5EF4-FFF2-40B4-BE49-F238E27FC236}">
                      <a16:creationId xmlns:a16="http://schemas.microsoft.com/office/drawing/2014/main" id="{215D744D-B6D8-132C-FAF2-99EEF8323897}"/>
                    </a:ext>
                  </a:extLst>
                </p:cNvPr>
                <p:cNvPicPr/>
                <p:nvPr/>
              </p:nvPicPr>
              <p:blipFill>
                <a:blip r:embed="rId16"/>
                <a:stretch>
                  <a:fillRect/>
                </a:stretch>
              </p:blipFill>
              <p:spPr>
                <a:xfrm>
                  <a:off x="5633423" y="1549822"/>
                  <a:ext cx="106560" cy="291960"/>
                </a:xfrm>
                <a:prstGeom prst="rect">
                  <a:avLst/>
                </a:prstGeom>
              </p:spPr>
            </p:pic>
          </mc:Fallback>
        </mc:AlternateContent>
      </p:grpSp>
      <p:grpSp>
        <p:nvGrpSpPr>
          <p:cNvPr id="24" name="Group 23">
            <a:extLst>
              <a:ext uri="{FF2B5EF4-FFF2-40B4-BE49-F238E27FC236}">
                <a16:creationId xmlns:a16="http://schemas.microsoft.com/office/drawing/2014/main" id="{2CDF5F5F-F87A-EA19-CA0A-E74457A5AF7F}"/>
              </a:ext>
            </a:extLst>
          </p:cNvPr>
          <p:cNvGrpSpPr/>
          <p:nvPr/>
        </p:nvGrpSpPr>
        <p:grpSpPr>
          <a:xfrm>
            <a:off x="7644743" y="1414462"/>
            <a:ext cx="1601640" cy="522720"/>
            <a:chOff x="7644743" y="1414462"/>
            <a:chExt cx="1601640" cy="522720"/>
          </a:xfrm>
        </p:grpSpPr>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DC232FB7-F246-F843-B15E-E9B82DA5CFA0}"/>
                    </a:ext>
                  </a:extLst>
                </p14:cNvPr>
                <p14:cNvContentPartPr/>
                <p14:nvPr/>
              </p14:nvContentPartPr>
              <p14:xfrm>
                <a:off x="7644743" y="1738462"/>
                <a:ext cx="146880" cy="198720"/>
              </p14:xfrm>
            </p:contentPart>
          </mc:Choice>
          <mc:Fallback>
            <p:pic>
              <p:nvPicPr>
                <p:cNvPr id="12" name="Ink 11">
                  <a:extLst>
                    <a:ext uri="{FF2B5EF4-FFF2-40B4-BE49-F238E27FC236}">
                      <a16:creationId xmlns:a16="http://schemas.microsoft.com/office/drawing/2014/main" id="{DC232FB7-F246-F843-B15E-E9B82DA5CFA0}"/>
                    </a:ext>
                  </a:extLst>
                </p:cNvPr>
                <p:cNvPicPr/>
                <p:nvPr/>
              </p:nvPicPr>
              <p:blipFill>
                <a:blip r:embed="rId18"/>
                <a:stretch>
                  <a:fillRect/>
                </a:stretch>
              </p:blipFill>
              <p:spPr>
                <a:xfrm>
                  <a:off x="7626743" y="1720462"/>
                  <a:ext cx="1825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1326A095-E019-0150-3D53-93988DC5CFE7}"/>
                    </a:ext>
                  </a:extLst>
                </p14:cNvPr>
                <p14:cNvContentPartPr/>
                <p14:nvPr/>
              </p14:nvContentPartPr>
              <p14:xfrm>
                <a:off x="7857863" y="1678342"/>
                <a:ext cx="36360" cy="174240"/>
              </p14:xfrm>
            </p:contentPart>
          </mc:Choice>
          <mc:Fallback>
            <p:pic>
              <p:nvPicPr>
                <p:cNvPr id="13" name="Ink 12">
                  <a:extLst>
                    <a:ext uri="{FF2B5EF4-FFF2-40B4-BE49-F238E27FC236}">
                      <a16:creationId xmlns:a16="http://schemas.microsoft.com/office/drawing/2014/main" id="{1326A095-E019-0150-3D53-93988DC5CFE7}"/>
                    </a:ext>
                  </a:extLst>
                </p:cNvPr>
                <p:cNvPicPr/>
                <p:nvPr/>
              </p:nvPicPr>
              <p:blipFill>
                <a:blip r:embed="rId20"/>
                <a:stretch>
                  <a:fillRect/>
                </a:stretch>
              </p:blipFill>
              <p:spPr>
                <a:xfrm>
                  <a:off x="7840223" y="1660342"/>
                  <a:ext cx="720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5A5402BF-2032-B02B-A2B8-F6A6C3840B64}"/>
                    </a:ext>
                  </a:extLst>
                </p14:cNvPr>
                <p14:cNvContentPartPr/>
                <p14:nvPr/>
              </p14:nvContentPartPr>
              <p14:xfrm>
                <a:off x="7839863" y="1722622"/>
                <a:ext cx="187200" cy="73800"/>
              </p14:xfrm>
            </p:contentPart>
          </mc:Choice>
          <mc:Fallback>
            <p:pic>
              <p:nvPicPr>
                <p:cNvPr id="14" name="Ink 13">
                  <a:extLst>
                    <a:ext uri="{FF2B5EF4-FFF2-40B4-BE49-F238E27FC236}">
                      <a16:creationId xmlns:a16="http://schemas.microsoft.com/office/drawing/2014/main" id="{5A5402BF-2032-B02B-A2B8-F6A6C3840B64}"/>
                    </a:ext>
                  </a:extLst>
                </p:cNvPr>
                <p:cNvPicPr/>
                <p:nvPr/>
              </p:nvPicPr>
              <p:blipFill>
                <a:blip r:embed="rId22"/>
                <a:stretch>
                  <a:fillRect/>
                </a:stretch>
              </p:blipFill>
              <p:spPr>
                <a:xfrm>
                  <a:off x="7822223" y="1704622"/>
                  <a:ext cx="2228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9275F1D4-90DA-83A2-61B8-23429FFD232E}"/>
                    </a:ext>
                  </a:extLst>
                </p14:cNvPr>
                <p14:cNvContentPartPr/>
                <p14:nvPr/>
              </p14:nvContentPartPr>
              <p14:xfrm>
                <a:off x="8064143" y="1708942"/>
                <a:ext cx="88200" cy="73800"/>
              </p14:xfrm>
            </p:contentPart>
          </mc:Choice>
          <mc:Fallback>
            <p:pic>
              <p:nvPicPr>
                <p:cNvPr id="15" name="Ink 14">
                  <a:extLst>
                    <a:ext uri="{FF2B5EF4-FFF2-40B4-BE49-F238E27FC236}">
                      <a16:creationId xmlns:a16="http://schemas.microsoft.com/office/drawing/2014/main" id="{9275F1D4-90DA-83A2-61B8-23429FFD232E}"/>
                    </a:ext>
                  </a:extLst>
                </p:cNvPr>
                <p:cNvPicPr/>
                <p:nvPr/>
              </p:nvPicPr>
              <p:blipFill>
                <a:blip r:embed="rId24"/>
                <a:stretch>
                  <a:fillRect/>
                </a:stretch>
              </p:blipFill>
              <p:spPr>
                <a:xfrm>
                  <a:off x="8046143" y="1690942"/>
                  <a:ext cx="1238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795FA9DA-FB69-2773-DBC5-97242994CFDE}"/>
                    </a:ext>
                  </a:extLst>
                </p14:cNvPr>
                <p14:cNvContentPartPr/>
                <p14:nvPr/>
              </p14:nvContentPartPr>
              <p14:xfrm>
                <a:off x="8214263" y="1715782"/>
                <a:ext cx="7920" cy="9720"/>
              </p14:xfrm>
            </p:contentPart>
          </mc:Choice>
          <mc:Fallback>
            <p:pic>
              <p:nvPicPr>
                <p:cNvPr id="16" name="Ink 15">
                  <a:extLst>
                    <a:ext uri="{FF2B5EF4-FFF2-40B4-BE49-F238E27FC236}">
                      <a16:creationId xmlns:a16="http://schemas.microsoft.com/office/drawing/2014/main" id="{795FA9DA-FB69-2773-DBC5-97242994CFDE}"/>
                    </a:ext>
                  </a:extLst>
                </p:cNvPr>
                <p:cNvPicPr/>
                <p:nvPr/>
              </p:nvPicPr>
              <p:blipFill>
                <a:blip r:embed="rId26"/>
                <a:stretch>
                  <a:fillRect/>
                </a:stretch>
              </p:blipFill>
              <p:spPr>
                <a:xfrm>
                  <a:off x="8196623" y="1697782"/>
                  <a:ext cx="43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F2F00EC0-523D-8933-73C6-2F89EBD8F50D}"/>
                    </a:ext>
                  </a:extLst>
                </p14:cNvPr>
                <p14:cNvContentPartPr/>
                <p14:nvPr/>
              </p14:nvContentPartPr>
              <p14:xfrm>
                <a:off x="8216783" y="1661782"/>
                <a:ext cx="95400" cy="180360"/>
              </p14:xfrm>
            </p:contentPart>
          </mc:Choice>
          <mc:Fallback>
            <p:pic>
              <p:nvPicPr>
                <p:cNvPr id="17" name="Ink 16">
                  <a:extLst>
                    <a:ext uri="{FF2B5EF4-FFF2-40B4-BE49-F238E27FC236}">
                      <a16:creationId xmlns:a16="http://schemas.microsoft.com/office/drawing/2014/main" id="{F2F00EC0-523D-8933-73C6-2F89EBD8F50D}"/>
                    </a:ext>
                  </a:extLst>
                </p:cNvPr>
                <p:cNvPicPr/>
                <p:nvPr/>
              </p:nvPicPr>
              <p:blipFill>
                <a:blip r:embed="rId28"/>
                <a:stretch>
                  <a:fillRect/>
                </a:stretch>
              </p:blipFill>
              <p:spPr>
                <a:xfrm>
                  <a:off x="8199143" y="1643782"/>
                  <a:ext cx="131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B1E9E08F-0AB2-E097-5404-217A5AFA6131}"/>
                    </a:ext>
                  </a:extLst>
                </p14:cNvPr>
                <p14:cNvContentPartPr/>
                <p14:nvPr/>
              </p14:nvContentPartPr>
              <p14:xfrm>
                <a:off x="8339183" y="1546942"/>
                <a:ext cx="145800" cy="157680"/>
              </p14:xfrm>
            </p:contentPart>
          </mc:Choice>
          <mc:Fallback>
            <p:pic>
              <p:nvPicPr>
                <p:cNvPr id="18" name="Ink 17">
                  <a:extLst>
                    <a:ext uri="{FF2B5EF4-FFF2-40B4-BE49-F238E27FC236}">
                      <a16:creationId xmlns:a16="http://schemas.microsoft.com/office/drawing/2014/main" id="{B1E9E08F-0AB2-E097-5404-217A5AFA6131}"/>
                    </a:ext>
                  </a:extLst>
                </p:cNvPr>
                <p:cNvPicPr/>
                <p:nvPr/>
              </p:nvPicPr>
              <p:blipFill>
                <a:blip r:embed="rId30"/>
                <a:stretch>
                  <a:fillRect/>
                </a:stretch>
              </p:blipFill>
              <p:spPr>
                <a:xfrm>
                  <a:off x="8321183" y="1529302"/>
                  <a:ext cx="1814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9446C360-D5BA-BAB4-81C1-BA34145A6F2B}"/>
                    </a:ext>
                  </a:extLst>
                </p14:cNvPr>
                <p14:cNvContentPartPr/>
                <p14:nvPr/>
              </p14:nvContentPartPr>
              <p14:xfrm>
                <a:off x="8490023" y="1472422"/>
                <a:ext cx="23040" cy="162720"/>
              </p14:xfrm>
            </p:contentPart>
          </mc:Choice>
          <mc:Fallback>
            <p:pic>
              <p:nvPicPr>
                <p:cNvPr id="19" name="Ink 18">
                  <a:extLst>
                    <a:ext uri="{FF2B5EF4-FFF2-40B4-BE49-F238E27FC236}">
                      <a16:creationId xmlns:a16="http://schemas.microsoft.com/office/drawing/2014/main" id="{9446C360-D5BA-BAB4-81C1-BA34145A6F2B}"/>
                    </a:ext>
                  </a:extLst>
                </p:cNvPr>
                <p:cNvPicPr/>
                <p:nvPr/>
              </p:nvPicPr>
              <p:blipFill>
                <a:blip r:embed="rId32"/>
                <a:stretch>
                  <a:fillRect/>
                </a:stretch>
              </p:blipFill>
              <p:spPr>
                <a:xfrm>
                  <a:off x="8472023" y="1454782"/>
                  <a:ext cx="586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A83695B4-A59E-477D-49E4-6FC62ECA49B5}"/>
                    </a:ext>
                  </a:extLst>
                </p14:cNvPr>
                <p14:cNvContentPartPr/>
                <p14:nvPr/>
              </p14:nvContentPartPr>
              <p14:xfrm>
                <a:off x="8469863" y="1567102"/>
                <a:ext cx="73440" cy="15120"/>
              </p14:xfrm>
            </p:contentPart>
          </mc:Choice>
          <mc:Fallback>
            <p:pic>
              <p:nvPicPr>
                <p:cNvPr id="20" name="Ink 19">
                  <a:extLst>
                    <a:ext uri="{FF2B5EF4-FFF2-40B4-BE49-F238E27FC236}">
                      <a16:creationId xmlns:a16="http://schemas.microsoft.com/office/drawing/2014/main" id="{A83695B4-A59E-477D-49E4-6FC62ECA49B5}"/>
                    </a:ext>
                  </a:extLst>
                </p:cNvPr>
                <p:cNvPicPr/>
                <p:nvPr/>
              </p:nvPicPr>
              <p:blipFill>
                <a:blip r:embed="rId34"/>
                <a:stretch>
                  <a:fillRect/>
                </a:stretch>
              </p:blipFill>
              <p:spPr>
                <a:xfrm>
                  <a:off x="8451863" y="1549462"/>
                  <a:ext cx="1090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C83FCE3F-6FFA-4C84-EF0B-1E599887E70D}"/>
                    </a:ext>
                  </a:extLst>
                </p14:cNvPr>
                <p14:cNvContentPartPr/>
                <p14:nvPr/>
              </p14:nvContentPartPr>
              <p14:xfrm>
                <a:off x="8657423" y="1414462"/>
                <a:ext cx="136800" cy="215640"/>
              </p14:xfrm>
            </p:contentPart>
          </mc:Choice>
          <mc:Fallback>
            <p:pic>
              <p:nvPicPr>
                <p:cNvPr id="21" name="Ink 20">
                  <a:extLst>
                    <a:ext uri="{FF2B5EF4-FFF2-40B4-BE49-F238E27FC236}">
                      <a16:creationId xmlns:a16="http://schemas.microsoft.com/office/drawing/2014/main" id="{C83FCE3F-6FFA-4C84-EF0B-1E599887E70D}"/>
                    </a:ext>
                  </a:extLst>
                </p:cNvPr>
                <p:cNvPicPr/>
                <p:nvPr/>
              </p:nvPicPr>
              <p:blipFill>
                <a:blip r:embed="rId36"/>
                <a:stretch>
                  <a:fillRect/>
                </a:stretch>
              </p:blipFill>
              <p:spPr>
                <a:xfrm>
                  <a:off x="8639783" y="1396462"/>
                  <a:ext cx="1724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AF5D8AE0-8FD0-71BE-DFE7-7A9FF3BC3772}"/>
                    </a:ext>
                  </a:extLst>
                </p14:cNvPr>
                <p14:cNvContentPartPr/>
                <p14:nvPr/>
              </p14:nvContentPartPr>
              <p14:xfrm>
                <a:off x="8790263" y="1520662"/>
                <a:ext cx="10800" cy="31680"/>
              </p14:xfrm>
            </p:contentPart>
          </mc:Choice>
          <mc:Fallback>
            <p:pic>
              <p:nvPicPr>
                <p:cNvPr id="22" name="Ink 21">
                  <a:extLst>
                    <a:ext uri="{FF2B5EF4-FFF2-40B4-BE49-F238E27FC236}">
                      <a16:creationId xmlns:a16="http://schemas.microsoft.com/office/drawing/2014/main" id="{AF5D8AE0-8FD0-71BE-DFE7-7A9FF3BC3772}"/>
                    </a:ext>
                  </a:extLst>
                </p:cNvPr>
                <p:cNvPicPr/>
                <p:nvPr/>
              </p:nvPicPr>
              <p:blipFill>
                <a:blip r:embed="rId38"/>
                <a:stretch>
                  <a:fillRect/>
                </a:stretch>
              </p:blipFill>
              <p:spPr>
                <a:xfrm>
                  <a:off x="8772623" y="1502662"/>
                  <a:ext cx="4644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3" name="Ink 22">
                  <a:extLst>
                    <a:ext uri="{FF2B5EF4-FFF2-40B4-BE49-F238E27FC236}">
                      <a16:creationId xmlns:a16="http://schemas.microsoft.com/office/drawing/2014/main" id="{4D9F776F-B0A3-97C2-883C-082F75805144}"/>
                    </a:ext>
                  </a:extLst>
                </p14:cNvPr>
                <p14:cNvContentPartPr/>
                <p14:nvPr/>
              </p14:nvContentPartPr>
              <p14:xfrm>
                <a:off x="8891783" y="1479982"/>
                <a:ext cx="354600" cy="77760"/>
              </p14:xfrm>
            </p:contentPart>
          </mc:Choice>
          <mc:Fallback>
            <p:pic>
              <p:nvPicPr>
                <p:cNvPr id="23" name="Ink 22">
                  <a:extLst>
                    <a:ext uri="{FF2B5EF4-FFF2-40B4-BE49-F238E27FC236}">
                      <a16:creationId xmlns:a16="http://schemas.microsoft.com/office/drawing/2014/main" id="{4D9F776F-B0A3-97C2-883C-082F75805144}"/>
                    </a:ext>
                  </a:extLst>
                </p:cNvPr>
                <p:cNvPicPr/>
                <p:nvPr/>
              </p:nvPicPr>
              <p:blipFill>
                <a:blip r:embed="rId40"/>
                <a:stretch>
                  <a:fillRect/>
                </a:stretch>
              </p:blipFill>
              <p:spPr>
                <a:xfrm>
                  <a:off x="8874143" y="1461982"/>
                  <a:ext cx="390240" cy="113400"/>
                </a:xfrm>
                <a:prstGeom prst="rect">
                  <a:avLst/>
                </a:prstGeom>
              </p:spPr>
            </p:pic>
          </mc:Fallback>
        </mc:AlternateContent>
      </p:grpSp>
      <p:grpSp>
        <p:nvGrpSpPr>
          <p:cNvPr id="32" name="Group 31">
            <a:extLst>
              <a:ext uri="{FF2B5EF4-FFF2-40B4-BE49-F238E27FC236}">
                <a16:creationId xmlns:a16="http://schemas.microsoft.com/office/drawing/2014/main" id="{02626E8F-615F-8562-9EEA-C39135BE3110}"/>
              </a:ext>
            </a:extLst>
          </p:cNvPr>
          <p:cNvGrpSpPr/>
          <p:nvPr/>
        </p:nvGrpSpPr>
        <p:grpSpPr>
          <a:xfrm>
            <a:off x="9946583" y="3207622"/>
            <a:ext cx="486720" cy="365040"/>
            <a:chOff x="9946583" y="3207622"/>
            <a:chExt cx="486720" cy="365040"/>
          </a:xfrm>
        </p:grpSpPr>
        <mc:AlternateContent xmlns:mc="http://schemas.openxmlformats.org/markup-compatibility/2006">
          <mc:Choice xmlns:p14="http://schemas.microsoft.com/office/powerpoint/2010/main" Requires="p14">
            <p:contentPart p14:bwMode="auto" r:id="rId41">
              <p14:nvContentPartPr>
                <p14:cNvPr id="25" name="Ink 24">
                  <a:extLst>
                    <a:ext uri="{FF2B5EF4-FFF2-40B4-BE49-F238E27FC236}">
                      <a16:creationId xmlns:a16="http://schemas.microsoft.com/office/drawing/2014/main" id="{CDBC2D9C-00A7-2793-5ABD-DBA272CC7A98}"/>
                    </a:ext>
                  </a:extLst>
                </p14:cNvPr>
                <p14:cNvContentPartPr/>
                <p14:nvPr/>
              </p14:nvContentPartPr>
              <p14:xfrm>
                <a:off x="9946583" y="3207622"/>
                <a:ext cx="196920" cy="365040"/>
              </p14:xfrm>
            </p:contentPart>
          </mc:Choice>
          <mc:Fallback>
            <p:pic>
              <p:nvPicPr>
                <p:cNvPr id="25" name="Ink 24">
                  <a:extLst>
                    <a:ext uri="{FF2B5EF4-FFF2-40B4-BE49-F238E27FC236}">
                      <a16:creationId xmlns:a16="http://schemas.microsoft.com/office/drawing/2014/main" id="{CDBC2D9C-00A7-2793-5ABD-DBA272CC7A98}"/>
                    </a:ext>
                  </a:extLst>
                </p:cNvPr>
                <p:cNvPicPr/>
                <p:nvPr/>
              </p:nvPicPr>
              <p:blipFill>
                <a:blip r:embed="rId42"/>
                <a:stretch>
                  <a:fillRect/>
                </a:stretch>
              </p:blipFill>
              <p:spPr>
                <a:xfrm>
                  <a:off x="9928943" y="3189982"/>
                  <a:ext cx="23256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6" name="Ink 25">
                  <a:extLst>
                    <a:ext uri="{FF2B5EF4-FFF2-40B4-BE49-F238E27FC236}">
                      <a16:creationId xmlns:a16="http://schemas.microsoft.com/office/drawing/2014/main" id="{3B4A1FDE-99B1-5A57-174C-D032250C1A38}"/>
                    </a:ext>
                  </a:extLst>
                </p14:cNvPr>
                <p14:cNvContentPartPr/>
                <p14:nvPr/>
              </p14:nvContentPartPr>
              <p14:xfrm>
                <a:off x="10189223" y="3468982"/>
                <a:ext cx="11520" cy="63720"/>
              </p14:xfrm>
            </p:contentPart>
          </mc:Choice>
          <mc:Fallback>
            <p:pic>
              <p:nvPicPr>
                <p:cNvPr id="26" name="Ink 25">
                  <a:extLst>
                    <a:ext uri="{FF2B5EF4-FFF2-40B4-BE49-F238E27FC236}">
                      <a16:creationId xmlns:a16="http://schemas.microsoft.com/office/drawing/2014/main" id="{3B4A1FDE-99B1-5A57-174C-D032250C1A38}"/>
                    </a:ext>
                  </a:extLst>
                </p:cNvPr>
                <p:cNvPicPr/>
                <p:nvPr/>
              </p:nvPicPr>
              <p:blipFill>
                <a:blip r:embed="rId44"/>
                <a:stretch>
                  <a:fillRect/>
                </a:stretch>
              </p:blipFill>
              <p:spPr>
                <a:xfrm>
                  <a:off x="10171583" y="3450982"/>
                  <a:ext cx="471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7" name="Ink 26">
                  <a:extLst>
                    <a:ext uri="{FF2B5EF4-FFF2-40B4-BE49-F238E27FC236}">
                      <a16:creationId xmlns:a16="http://schemas.microsoft.com/office/drawing/2014/main" id="{9A66D1C2-0A5B-0EA1-8C1C-6E516A049A9F}"/>
                    </a:ext>
                  </a:extLst>
                </p14:cNvPr>
                <p14:cNvContentPartPr/>
                <p14:nvPr/>
              </p14:nvContentPartPr>
              <p14:xfrm>
                <a:off x="10197143" y="3337582"/>
                <a:ext cx="11880" cy="24120"/>
              </p14:xfrm>
            </p:contentPart>
          </mc:Choice>
          <mc:Fallback>
            <p:pic>
              <p:nvPicPr>
                <p:cNvPr id="27" name="Ink 26">
                  <a:extLst>
                    <a:ext uri="{FF2B5EF4-FFF2-40B4-BE49-F238E27FC236}">
                      <a16:creationId xmlns:a16="http://schemas.microsoft.com/office/drawing/2014/main" id="{9A66D1C2-0A5B-0EA1-8C1C-6E516A049A9F}"/>
                    </a:ext>
                  </a:extLst>
                </p:cNvPr>
                <p:cNvPicPr/>
                <p:nvPr/>
              </p:nvPicPr>
              <p:blipFill>
                <a:blip r:embed="rId46"/>
                <a:stretch>
                  <a:fillRect/>
                </a:stretch>
              </p:blipFill>
              <p:spPr>
                <a:xfrm>
                  <a:off x="10179143" y="3319942"/>
                  <a:ext cx="475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8" name="Ink 27">
                  <a:extLst>
                    <a:ext uri="{FF2B5EF4-FFF2-40B4-BE49-F238E27FC236}">
                      <a16:creationId xmlns:a16="http://schemas.microsoft.com/office/drawing/2014/main" id="{F572A6D4-AFF5-2A0F-4D67-B5ADEEC98564}"/>
                    </a:ext>
                  </a:extLst>
                </p14:cNvPr>
                <p14:cNvContentPartPr/>
                <p14:nvPr/>
              </p14:nvContentPartPr>
              <p14:xfrm>
                <a:off x="10302263" y="3413182"/>
                <a:ext cx="131040" cy="125640"/>
              </p14:xfrm>
            </p:contentPart>
          </mc:Choice>
          <mc:Fallback>
            <p:pic>
              <p:nvPicPr>
                <p:cNvPr id="28" name="Ink 27">
                  <a:extLst>
                    <a:ext uri="{FF2B5EF4-FFF2-40B4-BE49-F238E27FC236}">
                      <a16:creationId xmlns:a16="http://schemas.microsoft.com/office/drawing/2014/main" id="{F572A6D4-AFF5-2A0F-4D67-B5ADEEC98564}"/>
                    </a:ext>
                  </a:extLst>
                </p:cNvPr>
                <p:cNvPicPr/>
                <p:nvPr/>
              </p:nvPicPr>
              <p:blipFill>
                <a:blip r:embed="rId48"/>
                <a:stretch>
                  <a:fillRect/>
                </a:stretch>
              </p:blipFill>
              <p:spPr>
                <a:xfrm>
                  <a:off x="10284623" y="3395542"/>
                  <a:ext cx="166680" cy="161280"/>
                </a:xfrm>
                <a:prstGeom prst="rect">
                  <a:avLst/>
                </a:prstGeom>
              </p:spPr>
            </p:pic>
          </mc:Fallback>
        </mc:AlternateContent>
      </p:grpSp>
      <p:grpSp>
        <p:nvGrpSpPr>
          <p:cNvPr id="31" name="Group 30">
            <a:extLst>
              <a:ext uri="{FF2B5EF4-FFF2-40B4-BE49-F238E27FC236}">
                <a16:creationId xmlns:a16="http://schemas.microsoft.com/office/drawing/2014/main" id="{1CC01F2A-F49A-A378-C2CA-50CEA6D1D015}"/>
              </a:ext>
            </a:extLst>
          </p:cNvPr>
          <p:cNvGrpSpPr/>
          <p:nvPr/>
        </p:nvGrpSpPr>
        <p:grpSpPr>
          <a:xfrm>
            <a:off x="10699343" y="3340822"/>
            <a:ext cx="176760" cy="121320"/>
            <a:chOff x="10699343" y="3340822"/>
            <a:chExt cx="176760" cy="121320"/>
          </a:xfrm>
        </p:grpSpPr>
        <mc:AlternateContent xmlns:mc="http://schemas.openxmlformats.org/markup-compatibility/2006">
          <mc:Choice xmlns:p14="http://schemas.microsoft.com/office/powerpoint/2010/main" Requires="p14">
            <p:contentPart p14:bwMode="auto" r:id="rId49">
              <p14:nvContentPartPr>
                <p14:cNvPr id="29" name="Ink 28">
                  <a:extLst>
                    <a:ext uri="{FF2B5EF4-FFF2-40B4-BE49-F238E27FC236}">
                      <a16:creationId xmlns:a16="http://schemas.microsoft.com/office/drawing/2014/main" id="{15B727A7-1972-9E04-9336-758071C7143A}"/>
                    </a:ext>
                  </a:extLst>
                </p14:cNvPr>
                <p14:cNvContentPartPr/>
                <p14:nvPr/>
              </p14:nvContentPartPr>
              <p14:xfrm>
                <a:off x="10699343" y="3350182"/>
                <a:ext cx="131760" cy="111600"/>
              </p14:xfrm>
            </p:contentPart>
          </mc:Choice>
          <mc:Fallback>
            <p:pic>
              <p:nvPicPr>
                <p:cNvPr id="29" name="Ink 28">
                  <a:extLst>
                    <a:ext uri="{FF2B5EF4-FFF2-40B4-BE49-F238E27FC236}">
                      <a16:creationId xmlns:a16="http://schemas.microsoft.com/office/drawing/2014/main" id="{15B727A7-1972-9E04-9336-758071C7143A}"/>
                    </a:ext>
                  </a:extLst>
                </p:cNvPr>
                <p:cNvPicPr/>
                <p:nvPr/>
              </p:nvPicPr>
              <p:blipFill>
                <a:blip r:embed="rId50"/>
                <a:stretch>
                  <a:fillRect/>
                </a:stretch>
              </p:blipFill>
              <p:spPr>
                <a:xfrm>
                  <a:off x="10681703" y="3332542"/>
                  <a:ext cx="1674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0" name="Ink 29">
                  <a:extLst>
                    <a:ext uri="{FF2B5EF4-FFF2-40B4-BE49-F238E27FC236}">
                      <a16:creationId xmlns:a16="http://schemas.microsoft.com/office/drawing/2014/main" id="{4B11A48E-61F2-06CE-1605-14E11B6FB373}"/>
                    </a:ext>
                  </a:extLst>
                </p14:cNvPr>
                <p14:cNvContentPartPr/>
                <p14:nvPr/>
              </p14:nvContentPartPr>
              <p14:xfrm>
                <a:off x="10715543" y="3340822"/>
                <a:ext cx="160560" cy="121320"/>
              </p14:xfrm>
            </p:contentPart>
          </mc:Choice>
          <mc:Fallback>
            <p:pic>
              <p:nvPicPr>
                <p:cNvPr id="30" name="Ink 29">
                  <a:extLst>
                    <a:ext uri="{FF2B5EF4-FFF2-40B4-BE49-F238E27FC236}">
                      <a16:creationId xmlns:a16="http://schemas.microsoft.com/office/drawing/2014/main" id="{4B11A48E-61F2-06CE-1605-14E11B6FB373}"/>
                    </a:ext>
                  </a:extLst>
                </p:cNvPr>
                <p:cNvPicPr/>
                <p:nvPr/>
              </p:nvPicPr>
              <p:blipFill>
                <a:blip r:embed="rId52"/>
                <a:stretch>
                  <a:fillRect/>
                </a:stretch>
              </p:blipFill>
              <p:spPr>
                <a:xfrm>
                  <a:off x="10697543" y="3323182"/>
                  <a:ext cx="196200" cy="156960"/>
                </a:xfrm>
                <a:prstGeom prst="rect">
                  <a:avLst/>
                </a:prstGeom>
              </p:spPr>
            </p:pic>
          </mc:Fallback>
        </mc:AlternateContent>
      </p:grpSp>
      <p:grpSp>
        <p:nvGrpSpPr>
          <p:cNvPr id="41" name="Group 40">
            <a:extLst>
              <a:ext uri="{FF2B5EF4-FFF2-40B4-BE49-F238E27FC236}">
                <a16:creationId xmlns:a16="http://schemas.microsoft.com/office/drawing/2014/main" id="{20866D33-3383-5CE7-F7AF-5FC8C2311821}"/>
              </a:ext>
            </a:extLst>
          </p:cNvPr>
          <p:cNvGrpSpPr/>
          <p:nvPr/>
        </p:nvGrpSpPr>
        <p:grpSpPr>
          <a:xfrm>
            <a:off x="9846863" y="3868942"/>
            <a:ext cx="522000" cy="283320"/>
            <a:chOff x="9846863" y="3868942"/>
            <a:chExt cx="522000" cy="283320"/>
          </a:xfrm>
        </p:grpSpPr>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88473D0B-F615-2851-F84F-C73AA0C6E390}"/>
                    </a:ext>
                  </a:extLst>
                </p14:cNvPr>
                <p14:cNvContentPartPr/>
                <p14:nvPr/>
              </p14:nvContentPartPr>
              <p14:xfrm>
                <a:off x="9846863" y="3868942"/>
                <a:ext cx="175680" cy="270360"/>
              </p14:xfrm>
            </p:contentPart>
          </mc:Choice>
          <mc:Fallback>
            <p:pic>
              <p:nvPicPr>
                <p:cNvPr id="33" name="Ink 32">
                  <a:extLst>
                    <a:ext uri="{FF2B5EF4-FFF2-40B4-BE49-F238E27FC236}">
                      <a16:creationId xmlns:a16="http://schemas.microsoft.com/office/drawing/2014/main" id="{88473D0B-F615-2851-F84F-C73AA0C6E390}"/>
                    </a:ext>
                  </a:extLst>
                </p:cNvPr>
                <p:cNvPicPr/>
                <p:nvPr/>
              </p:nvPicPr>
              <p:blipFill>
                <a:blip r:embed="rId54"/>
                <a:stretch>
                  <a:fillRect/>
                </a:stretch>
              </p:blipFill>
              <p:spPr>
                <a:xfrm>
                  <a:off x="9828863" y="3850942"/>
                  <a:ext cx="2113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58F02F92-1562-274E-92BA-1F94C0647AF4}"/>
                    </a:ext>
                  </a:extLst>
                </p14:cNvPr>
                <p14:cNvContentPartPr/>
                <p14:nvPr/>
              </p14:nvContentPartPr>
              <p14:xfrm>
                <a:off x="10064303" y="4034542"/>
                <a:ext cx="122400" cy="117720"/>
              </p14:xfrm>
            </p:contentPart>
          </mc:Choice>
          <mc:Fallback>
            <p:pic>
              <p:nvPicPr>
                <p:cNvPr id="34" name="Ink 33">
                  <a:extLst>
                    <a:ext uri="{FF2B5EF4-FFF2-40B4-BE49-F238E27FC236}">
                      <a16:creationId xmlns:a16="http://schemas.microsoft.com/office/drawing/2014/main" id="{58F02F92-1562-274E-92BA-1F94C0647AF4}"/>
                    </a:ext>
                  </a:extLst>
                </p:cNvPr>
                <p:cNvPicPr/>
                <p:nvPr/>
              </p:nvPicPr>
              <p:blipFill>
                <a:blip r:embed="rId56"/>
                <a:stretch>
                  <a:fillRect/>
                </a:stretch>
              </p:blipFill>
              <p:spPr>
                <a:xfrm>
                  <a:off x="10046663" y="4016542"/>
                  <a:ext cx="1580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C2F48C58-1301-8FE5-084D-046A99AB192E}"/>
                    </a:ext>
                  </a:extLst>
                </p14:cNvPr>
                <p14:cNvContentPartPr/>
                <p14:nvPr/>
              </p14:nvContentPartPr>
              <p14:xfrm>
                <a:off x="10261583" y="3999622"/>
                <a:ext cx="107280" cy="118800"/>
              </p14:xfrm>
            </p:contentPart>
          </mc:Choice>
          <mc:Fallback>
            <p:pic>
              <p:nvPicPr>
                <p:cNvPr id="35" name="Ink 34">
                  <a:extLst>
                    <a:ext uri="{FF2B5EF4-FFF2-40B4-BE49-F238E27FC236}">
                      <a16:creationId xmlns:a16="http://schemas.microsoft.com/office/drawing/2014/main" id="{C2F48C58-1301-8FE5-084D-046A99AB192E}"/>
                    </a:ext>
                  </a:extLst>
                </p:cNvPr>
                <p:cNvPicPr/>
                <p:nvPr/>
              </p:nvPicPr>
              <p:blipFill>
                <a:blip r:embed="rId58"/>
                <a:stretch>
                  <a:fillRect/>
                </a:stretch>
              </p:blipFill>
              <p:spPr>
                <a:xfrm>
                  <a:off x="10243943" y="3981982"/>
                  <a:ext cx="142920" cy="154440"/>
                </a:xfrm>
                <a:prstGeom prst="rect">
                  <a:avLst/>
                </a:prstGeom>
              </p:spPr>
            </p:pic>
          </mc:Fallback>
        </mc:AlternateContent>
      </p:grpSp>
      <p:grpSp>
        <p:nvGrpSpPr>
          <p:cNvPr id="40" name="Group 39">
            <a:extLst>
              <a:ext uri="{FF2B5EF4-FFF2-40B4-BE49-F238E27FC236}">
                <a16:creationId xmlns:a16="http://schemas.microsoft.com/office/drawing/2014/main" id="{0A7A9329-8ABB-6AFE-74F4-990A521A53C5}"/>
              </a:ext>
            </a:extLst>
          </p:cNvPr>
          <p:cNvGrpSpPr/>
          <p:nvPr/>
        </p:nvGrpSpPr>
        <p:grpSpPr>
          <a:xfrm>
            <a:off x="10578743" y="3900262"/>
            <a:ext cx="391680" cy="307800"/>
            <a:chOff x="10578743" y="3900262"/>
            <a:chExt cx="391680" cy="307800"/>
          </a:xfrm>
        </p:grpSpPr>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9D50C392-8F13-F965-8847-E7483AD5C6A7}"/>
                    </a:ext>
                  </a:extLst>
                </p14:cNvPr>
                <p14:cNvContentPartPr/>
                <p14:nvPr/>
              </p14:nvContentPartPr>
              <p14:xfrm>
                <a:off x="10578743" y="3900262"/>
                <a:ext cx="103680" cy="238320"/>
              </p14:xfrm>
            </p:contentPart>
          </mc:Choice>
          <mc:Fallback>
            <p:pic>
              <p:nvPicPr>
                <p:cNvPr id="36" name="Ink 35">
                  <a:extLst>
                    <a:ext uri="{FF2B5EF4-FFF2-40B4-BE49-F238E27FC236}">
                      <a16:creationId xmlns:a16="http://schemas.microsoft.com/office/drawing/2014/main" id="{9D50C392-8F13-F965-8847-E7483AD5C6A7}"/>
                    </a:ext>
                  </a:extLst>
                </p:cNvPr>
                <p:cNvPicPr/>
                <p:nvPr/>
              </p:nvPicPr>
              <p:blipFill>
                <a:blip r:embed="rId60"/>
                <a:stretch>
                  <a:fillRect/>
                </a:stretch>
              </p:blipFill>
              <p:spPr>
                <a:xfrm>
                  <a:off x="10560743" y="3882622"/>
                  <a:ext cx="1393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A98A8293-5A30-3BDB-6DEF-5D3A6555F42B}"/>
                    </a:ext>
                  </a:extLst>
                </p14:cNvPr>
                <p14:cNvContentPartPr/>
                <p14:nvPr/>
              </p14:nvContentPartPr>
              <p14:xfrm>
                <a:off x="10724903" y="4026262"/>
                <a:ext cx="108360" cy="68760"/>
              </p14:xfrm>
            </p:contentPart>
          </mc:Choice>
          <mc:Fallback>
            <p:pic>
              <p:nvPicPr>
                <p:cNvPr id="37" name="Ink 36">
                  <a:extLst>
                    <a:ext uri="{FF2B5EF4-FFF2-40B4-BE49-F238E27FC236}">
                      <a16:creationId xmlns:a16="http://schemas.microsoft.com/office/drawing/2014/main" id="{A98A8293-5A30-3BDB-6DEF-5D3A6555F42B}"/>
                    </a:ext>
                  </a:extLst>
                </p:cNvPr>
                <p:cNvPicPr/>
                <p:nvPr/>
              </p:nvPicPr>
              <p:blipFill>
                <a:blip r:embed="rId62"/>
                <a:stretch>
                  <a:fillRect/>
                </a:stretch>
              </p:blipFill>
              <p:spPr>
                <a:xfrm>
                  <a:off x="10706903" y="4008622"/>
                  <a:ext cx="1440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D2358D3D-4B2F-F5A1-CCF9-521492186733}"/>
                    </a:ext>
                  </a:extLst>
                </p14:cNvPr>
                <p14:cNvContentPartPr/>
                <p14:nvPr/>
              </p14:nvContentPartPr>
              <p14:xfrm>
                <a:off x="10713023" y="4001062"/>
                <a:ext cx="122760" cy="108360"/>
              </p14:xfrm>
            </p:contentPart>
          </mc:Choice>
          <mc:Fallback>
            <p:pic>
              <p:nvPicPr>
                <p:cNvPr id="38" name="Ink 37">
                  <a:extLst>
                    <a:ext uri="{FF2B5EF4-FFF2-40B4-BE49-F238E27FC236}">
                      <a16:creationId xmlns:a16="http://schemas.microsoft.com/office/drawing/2014/main" id="{D2358D3D-4B2F-F5A1-CCF9-521492186733}"/>
                    </a:ext>
                  </a:extLst>
                </p:cNvPr>
                <p:cNvPicPr/>
                <p:nvPr/>
              </p:nvPicPr>
              <p:blipFill>
                <a:blip r:embed="rId64"/>
                <a:stretch>
                  <a:fillRect/>
                </a:stretch>
              </p:blipFill>
              <p:spPr>
                <a:xfrm>
                  <a:off x="10695023" y="3983062"/>
                  <a:ext cx="1584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0F78C162-CACF-DE0F-FAB9-53084DF7DF44}"/>
                    </a:ext>
                  </a:extLst>
                </p14:cNvPr>
                <p14:cNvContentPartPr/>
                <p14:nvPr/>
              </p14:nvContentPartPr>
              <p14:xfrm>
                <a:off x="10887263" y="3903142"/>
                <a:ext cx="83160" cy="304920"/>
              </p14:xfrm>
            </p:contentPart>
          </mc:Choice>
          <mc:Fallback>
            <p:pic>
              <p:nvPicPr>
                <p:cNvPr id="39" name="Ink 38">
                  <a:extLst>
                    <a:ext uri="{FF2B5EF4-FFF2-40B4-BE49-F238E27FC236}">
                      <a16:creationId xmlns:a16="http://schemas.microsoft.com/office/drawing/2014/main" id="{0F78C162-CACF-DE0F-FAB9-53084DF7DF44}"/>
                    </a:ext>
                  </a:extLst>
                </p:cNvPr>
                <p:cNvPicPr/>
                <p:nvPr/>
              </p:nvPicPr>
              <p:blipFill>
                <a:blip r:embed="rId66"/>
                <a:stretch>
                  <a:fillRect/>
                </a:stretch>
              </p:blipFill>
              <p:spPr>
                <a:xfrm>
                  <a:off x="10869263" y="3885142"/>
                  <a:ext cx="118800" cy="340560"/>
                </a:xfrm>
                <a:prstGeom prst="rect">
                  <a:avLst/>
                </a:prstGeom>
              </p:spPr>
            </p:pic>
          </mc:Fallback>
        </mc:AlternateContent>
      </p:grpSp>
      <p:grpSp>
        <p:nvGrpSpPr>
          <p:cNvPr id="51" name="Group 50">
            <a:extLst>
              <a:ext uri="{FF2B5EF4-FFF2-40B4-BE49-F238E27FC236}">
                <a16:creationId xmlns:a16="http://schemas.microsoft.com/office/drawing/2014/main" id="{08A39F33-7BBD-EAD4-19A9-1D6E7CD84A2E}"/>
              </a:ext>
            </a:extLst>
          </p:cNvPr>
          <p:cNvGrpSpPr/>
          <p:nvPr/>
        </p:nvGrpSpPr>
        <p:grpSpPr>
          <a:xfrm>
            <a:off x="9800063" y="4430542"/>
            <a:ext cx="313920" cy="249120"/>
            <a:chOff x="9800063" y="4430542"/>
            <a:chExt cx="313920" cy="249120"/>
          </a:xfrm>
        </p:grpSpPr>
        <mc:AlternateContent xmlns:mc="http://schemas.openxmlformats.org/markup-compatibility/2006">
          <mc:Choice xmlns:p14="http://schemas.microsoft.com/office/powerpoint/2010/main" Requires="p14">
            <p:contentPart p14:bwMode="auto" r:id="rId67">
              <p14:nvContentPartPr>
                <p14:cNvPr id="42" name="Ink 41">
                  <a:extLst>
                    <a:ext uri="{FF2B5EF4-FFF2-40B4-BE49-F238E27FC236}">
                      <a16:creationId xmlns:a16="http://schemas.microsoft.com/office/drawing/2014/main" id="{F58E33B3-6B45-56A9-2ED2-5149DDAB5577}"/>
                    </a:ext>
                  </a:extLst>
                </p14:cNvPr>
                <p14:cNvContentPartPr/>
                <p14:nvPr/>
              </p14:nvContentPartPr>
              <p14:xfrm>
                <a:off x="9800063" y="4430542"/>
                <a:ext cx="143280" cy="249120"/>
              </p14:xfrm>
            </p:contentPart>
          </mc:Choice>
          <mc:Fallback>
            <p:pic>
              <p:nvPicPr>
                <p:cNvPr id="42" name="Ink 41">
                  <a:extLst>
                    <a:ext uri="{FF2B5EF4-FFF2-40B4-BE49-F238E27FC236}">
                      <a16:creationId xmlns:a16="http://schemas.microsoft.com/office/drawing/2014/main" id="{F58E33B3-6B45-56A9-2ED2-5149DDAB5577}"/>
                    </a:ext>
                  </a:extLst>
                </p:cNvPr>
                <p:cNvPicPr/>
                <p:nvPr/>
              </p:nvPicPr>
              <p:blipFill>
                <a:blip r:embed="rId68"/>
                <a:stretch>
                  <a:fillRect/>
                </a:stretch>
              </p:blipFill>
              <p:spPr>
                <a:xfrm>
                  <a:off x="9782063" y="4412542"/>
                  <a:ext cx="1789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3" name="Ink 42">
                  <a:extLst>
                    <a:ext uri="{FF2B5EF4-FFF2-40B4-BE49-F238E27FC236}">
                      <a16:creationId xmlns:a16="http://schemas.microsoft.com/office/drawing/2014/main" id="{5DC8A15C-183E-D913-7E40-EBB946A476C2}"/>
                    </a:ext>
                  </a:extLst>
                </p14:cNvPr>
                <p14:cNvContentPartPr/>
                <p14:nvPr/>
              </p14:nvContentPartPr>
              <p14:xfrm>
                <a:off x="9963503" y="4614502"/>
                <a:ext cx="5400" cy="43560"/>
              </p14:xfrm>
            </p:contentPart>
          </mc:Choice>
          <mc:Fallback>
            <p:pic>
              <p:nvPicPr>
                <p:cNvPr id="43" name="Ink 42">
                  <a:extLst>
                    <a:ext uri="{FF2B5EF4-FFF2-40B4-BE49-F238E27FC236}">
                      <a16:creationId xmlns:a16="http://schemas.microsoft.com/office/drawing/2014/main" id="{5DC8A15C-183E-D913-7E40-EBB946A476C2}"/>
                    </a:ext>
                  </a:extLst>
                </p:cNvPr>
                <p:cNvPicPr/>
                <p:nvPr/>
              </p:nvPicPr>
              <p:blipFill>
                <a:blip r:embed="rId70"/>
                <a:stretch>
                  <a:fillRect/>
                </a:stretch>
              </p:blipFill>
              <p:spPr>
                <a:xfrm>
                  <a:off x="9945503" y="4596502"/>
                  <a:ext cx="410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4" name="Ink 43">
                  <a:extLst>
                    <a:ext uri="{FF2B5EF4-FFF2-40B4-BE49-F238E27FC236}">
                      <a16:creationId xmlns:a16="http://schemas.microsoft.com/office/drawing/2014/main" id="{0EFC981C-18CE-E0EE-00A6-97C142C1C49F}"/>
                    </a:ext>
                  </a:extLst>
                </p14:cNvPr>
                <p14:cNvContentPartPr/>
                <p14:nvPr/>
              </p14:nvContentPartPr>
              <p14:xfrm>
                <a:off x="9963863" y="4566622"/>
                <a:ext cx="2880" cy="15120"/>
              </p14:xfrm>
            </p:contentPart>
          </mc:Choice>
          <mc:Fallback>
            <p:pic>
              <p:nvPicPr>
                <p:cNvPr id="44" name="Ink 43">
                  <a:extLst>
                    <a:ext uri="{FF2B5EF4-FFF2-40B4-BE49-F238E27FC236}">
                      <a16:creationId xmlns:a16="http://schemas.microsoft.com/office/drawing/2014/main" id="{0EFC981C-18CE-E0EE-00A6-97C142C1C49F}"/>
                    </a:ext>
                  </a:extLst>
                </p:cNvPr>
                <p:cNvPicPr/>
                <p:nvPr/>
              </p:nvPicPr>
              <p:blipFill>
                <a:blip r:embed="rId72"/>
                <a:stretch>
                  <a:fillRect/>
                </a:stretch>
              </p:blipFill>
              <p:spPr>
                <a:xfrm>
                  <a:off x="9945863" y="4548982"/>
                  <a:ext cx="385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5" name="Ink 44">
                  <a:extLst>
                    <a:ext uri="{FF2B5EF4-FFF2-40B4-BE49-F238E27FC236}">
                      <a16:creationId xmlns:a16="http://schemas.microsoft.com/office/drawing/2014/main" id="{711E1724-BED2-0577-E6B5-47BC9CE16B8F}"/>
                    </a:ext>
                  </a:extLst>
                </p14:cNvPr>
                <p14:cNvContentPartPr/>
                <p14:nvPr/>
              </p14:nvContentPartPr>
              <p14:xfrm>
                <a:off x="10018943" y="4598302"/>
                <a:ext cx="95040" cy="75600"/>
              </p14:xfrm>
            </p:contentPart>
          </mc:Choice>
          <mc:Fallback>
            <p:pic>
              <p:nvPicPr>
                <p:cNvPr id="45" name="Ink 44">
                  <a:extLst>
                    <a:ext uri="{FF2B5EF4-FFF2-40B4-BE49-F238E27FC236}">
                      <a16:creationId xmlns:a16="http://schemas.microsoft.com/office/drawing/2014/main" id="{711E1724-BED2-0577-E6B5-47BC9CE16B8F}"/>
                    </a:ext>
                  </a:extLst>
                </p:cNvPr>
                <p:cNvPicPr/>
                <p:nvPr/>
              </p:nvPicPr>
              <p:blipFill>
                <a:blip r:embed="rId74"/>
                <a:stretch>
                  <a:fillRect/>
                </a:stretch>
              </p:blipFill>
              <p:spPr>
                <a:xfrm>
                  <a:off x="10000943" y="4580662"/>
                  <a:ext cx="130680" cy="111240"/>
                </a:xfrm>
                <a:prstGeom prst="rect">
                  <a:avLst/>
                </a:prstGeom>
              </p:spPr>
            </p:pic>
          </mc:Fallback>
        </mc:AlternateContent>
      </p:grpSp>
      <p:grpSp>
        <p:nvGrpSpPr>
          <p:cNvPr id="50" name="Group 49">
            <a:extLst>
              <a:ext uri="{FF2B5EF4-FFF2-40B4-BE49-F238E27FC236}">
                <a16:creationId xmlns:a16="http://schemas.microsoft.com/office/drawing/2014/main" id="{7BD2CC37-1608-2B6E-4007-610A29841F47}"/>
              </a:ext>
            </a:extLst>
          </p:cNvPr>
          <p:cNvGrpSpPr/>
          <p:nvPr/>
        </p:nvGrpSpPr>
        <p:grpSpPr>
          <a:xfrm>
            <a:off x="10287863" y="4455742"/>
            <a:ext cx="330120" cy="250920"/>
            <a:chOff x="10287863" y="4455742"/>
            <a:chExt cx="330120" cy="250920"/>
          </a:xfrm>
        </p:grpSpPr>
        <mc:AlternateContent xmlns:mc="http://schemas.openxmlformats.org/markup-compatibility/2006">
          <mc:Choice xmlns:p14="http://schemas.microsoft.com/office/powerpoint/2010/main" Requires="p14">
            <p:contentPart p14:bwMode="auto" r:id="rId75">
              <p14:nvContentPartPr>
                <p14:cNvPr id="46" name="Ink 45">
                  <a:extLst>
                    <a:ext uri="{FF2B5EF4-FFF2-40B4-BE49-F238E27FC236}">
                      <a16:creationId xmlns:a16="http://schemas.microsoft.com/office/drawing/2014/main" id="{75378321-AED4-DEAA-9425-D36B696FB952}"/>
                    </a:ext>
                  </a:extLst>
                </p14:cNvPr>
                <p14:cNvContentPartPr/>
                <p14:nvPr/>
              </p14:nvContentPartPr>
              <p14:xfrm>
                <a:off x="10287863" y="4455742"/>
                <a:ext cx="63720" cy="219960"/>
              </p14:xfrm>
            </p:contentPart>
          </mc:Choice>
          <mc:Fallback>
            <p:pic>
              <p:nvPicPr>
                <p:cNvPr id="46" name="Ink 45">
                  <a:extLst>
                    <a:ext uri="{FF2B5EF4-FFF2-40B4-BE49-F238E27FC236}">
                      <a16:creationId xmlns:a16="http://schemas.microsoft.com/office/drawing/2014/main" id="{75378321-AED4-DEAA-9425-D36B696FB952}"/>
                    </a:ext>
                  </a:extLst>
                </p:cNvPr>
                <p:cNvPicPr/>
                <p:nvPr/>
              </p:nvPicPr>
              <p:blipFill>
                <a:blip r:embed="rId76"/>
                <a:stretch>
                  <a:fillRect/>
                </a:stretch>
              </p:blipFill>
              <p:spPr>
                <a:xfrm>
                  <a:off x="10269863" y="4437742"/>
                  <a:ext cx="993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7" name="Ink 46">
                  <a:extLst>
                    <a:ext uri="{FF2B5EF4-FFF2-40B4-BE49-F238E27FC236}">
                      <a16:creationId xmlns:a16="http://schemas.microsoft.com/office/drawing/2014/main" id="{F9393490-F27B-03FA-D4AF-EE48745944ED}"/>
                    </a:ext>
                  </a:extLst>
                </p14:cNvPr>
                <p14:cNvContentPartPr/>
                <p14:nvPr/>
              </p14:nvContentPartPr>
              <p14:xfrm>
                <a:off x="10410623" y="4554022"/>
                <a:ext cx="77040" cy="88200"/>
              </p14:xfrm>
            </p:contentPart>
          </mc:Choice>
          <mc:Fallback>
            <p:pic>
              <p:nvPicPr>
                <p:cNvPr id="47" name="Ink 46">
                  <a:extLst>
                    <a:ext uri="{FF2B5EF4-FFF2-40B4-BE49-F238E27FC236}">
                      <a16:creationId xmlns:a16="http://schemas.microsoft.com/office/drawing/2014/main" id="{F9393490-F27B-03FA-D4AF-EE48745944ED}"/>
                    </a:ext>
                  </a:extLst>
                </p:cNvPr>
                <p:cNvPicPr/>
                <p:nvPr/>
              </p:nvPicPr>
              <p:blipFill>
                <a:blip r:embed="rId78"/>
                <a:stretch>
                  <a:fillRect/>
                </a:stretch>
              </p:blipFill>
              <p:spPr>
                <a:xfrm>
                  <a:off x="10392983" y="4536382"/>
                  <a:ext cx="1126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8" name="Ink 47">
                  <a:extLst>
                    <a:ext uri="{FF2B5EF4-FFF2-40B4-BE49-F238E27FC236}">
                      <a16:creationId xmlns:a16="http://schemas.microsoft.com/office/drawing/2014/main" id="{8464CE82-5C05-F5B3-0DFA-31151DE4C4B5}"/>
                    </a:ext>
                  </a:extLst>
                </p14:cNvPr>
                <p14:cNvContentPartPr/>
                <p14:nvPr/>
              </p14:nvContentPartPr>
              <p14:xfrm>
                <a:off x="10405223" y="4555102"/>
                <a:ext cx="83160" cy="101880"/>
              </p14:xfrm>
            </p:contentPart>
          </mc:Choice>
          <mc:Fallback>
            <p:pic>
              <p:nvPicPr>
                <p:cNvPr id="48" name="Ink 47">
                  <a:extLst>
                    <a:ext uri="{FF2B5EF4-FFF2-40B4-BE49-F238E27FC236}">
                      <a16:creationId xmlns:a16="http://schemas.microsoft.com/office/drawing/2014/main" id="{8464CE82-5C05-F5B3-0DFA-31151DE4C4B5}"/>
                    </a:ext>
                  </a:extLst>
                </p:cNvPr>
                <p:cNvPicPr/>
                <p:nvPr/>
              </p:nvPicPr>
              <p:blipFill>
                <a:blip r:embed="rId80"/>
                <a:stretch>
                  <a:fillRect/>
                </a:stretch>
              </p:blipFill>
              <p:spPr>
                <a:xfrm>
                  <a:off x="10387583" y="4537462"/>
                  <a:ext cx="1188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9" name="Ink 48">
                  <a:extLst>
                    <a:ext uri="{FF2B5EF4-FFF2-40B4-BE49-F238E27FC236}">
                      <a16:creationId xmlns:a16="http://schemas.microsoft.com/office/drawing/2014/main" id="{650CF074-DF01-E7DB-E57F-5EC47357787A}"/>
                    </a:ext>
                  </a:extLst>
                </p14:cNvPr>
                <p14:cNvContentPartPr/>
                <p14:nvPr/>
              </p14:nvContentPartPr>
              <p14:xfrm>
                <a:off x="10524023" y="4477342"/>
                <a:ext cx="93960" cy="229320"/>
              </p14:xfrm>
            </p:contentPart>
          </mc:Choice>
          <mc:Fallback>
            <p:pic>
              <p:nvPicPr>
                <p:cNvPr id="49" name="Ink 48">
                  <a:extLst>
                    <a:ext uri="{FF2B5EF4-FFF2-40B4-BE49-F238E27FC236}">
                      <a16:creationId xmlns:a16="http://schemas.microsoft.com/office/drawing/2014/main" id="{650CF074-DF01-E7DB-E57F-5EC47357787A}"/>
                    </a:ext>
                  </a:extLst>
                </p:cNvPr>
                <p:cNvPicPr/>
                <p:nvPr/>
              </p:nvPicPr>
              <p:blipFill>
                <a:blip r:embed="rId82"/>
                <a:stretch>
                  <a:fillRect/>
                </a:stretch>
              </p:blipFill>
              <p:spPr>
                <a:xfrm>
                  <a:off x="10506023" y="4459702"/>
                  <a:ext cx="129600" cy="264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3">
            <p14:nvContentPartPr>
              <p14:cNvPr id="52" name="Ink 51">
                <a:extLst>
                  <a:ext uri="{FF2B5EF4-FFF2-40B4-BE49-F238E27FC236}">
                    <a16:creationId xmlns:a16="http://schemas.microsoft.com/office/drawing/2014/main" id="{067EC35E-51ED-6AB0-6C4F-38032597B942}"/>
                  </a:ext>
                </a:extLst>
              </p14:cNvPr>
              <p14:cNvContentPartPr/>
              <p14:nvPr/>
            </p14:nvContentPartPr>
            <p14:xfrm>
              <a:off x="9593063" y="4596862"/>
              <a:ext cx="75960" cy="3240"/>
            </p14:xfrm>
          </p:contentPart>
        </mc:Choice>
        <mc:Fallback>
          <p:pic>
            <p:nvPicPr>
              <p:cNvPr id="52" name="Ink 51">
                <a:extLst>
                  <a:ext uri="{FF2B5EF4-FFF2-40B4-BE49-F238E27FC236}">
                    <a16:creationId xmlns:a16="http://schemas.microsoft.com/office/drawing/2014/main" id="{067EC35E-51ED-6AB0-6C4F-38032597B942}"/>
                  </a:ext>
                </a:extLst>
              </p:cNvPr>
              <p:cNvPicPr/>
              <p:nvPr/>
            </p:nvPicPr>
            <p:blipFill>
              <a:blip r:embed="rId84"/>
              <a:stretch>
                <a:fillRect/>
              </a:stretch>
            </p:blipFill>
            <p:spPr>
              <a:xfrm>
                <a:off x="9575423" y="4579222"/>
                <a:ext cx="111600" cy="38880"/>
              </a:xfrm>
              <a:prstGeom prst="rect">
                <a:avLst/>
              </a:prstGeom>
            </p:spPr>
          </p:pic>
        </mc:Fallback>
      </mc:AlternateContent>
      <p:grpSp>
        <p:nvGrpSpPr>
          <p:cNvPr id="61" name="Group 60">
            <a:extLst>
              <a:ext uri="{FF2B5EF4-FFF2-40B4-BE49-F238E27FC236}">
                <a16:creationId xmlns:a16="http://schemas.microsoft.com/office/drawing/2014/main" id="{C7454817-8BF8-13A1-2EC7-F82A42E9EF6B}"/>
              </a:ext>
            </a:extLst>
          </p:cNvPr>
          <p:cNvGrpSpPr/>
          <p:nvPr/>
        </p:nvGrpSpPr>
        <p:grpSpPr>
          <a:xfrm>
            <a:off x="9617543" y="4914022"/>
            <a:ext cx="1101960" cy="261360"/>
            <a:chOff x="9617543" y="4914022"/>
            <a:chExt cx="1101960" cy="261360"/>
          </a:xfrm>
        </p:grpSpPr>
        <mc:AlternateContent xmlns:mc="http://schemas.openxmlformats.org/markup-compatibility/2006">
          <mc:Choice xmlns:p14="http://schemas.microsoft.com/office/powerpoint/2010/main" Requires="p14">
            <p:contentPart p14:bwMode="auto" r:id="rId85">
              <p14:nvContentPartPr>
                <p14:cNvPr id="53" name="Ink 52">
                  <a:extLst>
                    <a:ext uri="{FF2B5EF4-FFF2-40B4-BE49-F238E27FC236}">
                      <a16:creationId xmlns:a16="http://schemas.microsoft.com/office/drawing/2014/main" id="{8A83FE75-F1C8-B019-FA05-1D7AC5761EC9}"/>
                    </a:ext>
                  </a:extLst>
                </p14:cNvPr>
                <p14:cNvContentPartPr/>
                <p14:nvPr/>
              </p14:nvContentPartPr>
              <p14:xfrm>
                <a:off x="9824543" y="4914022"/>
                <a:ext cx="130320" cy="231480"/>
              </p14:xfrm>
            </p:contentPart>
          </mc:Choice>
          <mc:Fallback>
            <p:pic>
              <p:nvPicPr>
                <p:cNvPr id="53" name="Ink 52">
                  <a:extLst>
                    <a:ext uri="{FF2B5EF4-FFF2-40B4-BE49-F238E27FC236}">
                      <a16:creationId xmlns:a16="http://schemas.microsoft.com/office/drawing/2014/main" id="{8A83FE75-F1C8-B019-FA05-1D7AC5761EC9}"/>
                    </a:ext>
                  </a:extLst>
                </p:cNvPr>
                <p:cNvPicPr/>
                <p:nvPr/>
              </p:nvPicPr>
              <p:blipFill>
                <a:blip r:embed="rId86"/>
                <a:stretch>
                  <a:fillRect/>
                </a:stretch>
              </p:blipFill>
              <p:spPr>
                <a:xfrm>
                  <a:off x="9806543" y="4896382"/>
                  <a:ext cx="1659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4" name="Ink 53">
                  <a:extLst>
                    <a:ext uri="{FF2B5EF4-FFF2-40B4-BE49-F238E27FC236}">
                      <a16:creationId xmlns:a16="http://schemas.microsoft.com/office/drawing/2014/main" id="{2663DEDD-02DD-3CB7-32D3-4165CB8E4F69}"/>
                    </a:ext>
                  </a:extLst>
                </p14:cNvPr>
                <p14:cNvContentPartPr/>
                <p14:nvPr/>
              </p14:nvContentPartPr>
              <p14:xfrm>
                <a:off x="9995903" y="5041822"/>
                <a:ext cx="101160" cy="112680"/>
              </p14:xfrm>
            </p:contentPart>
          </mc:Choice>
          <mc:Fallback>
            <p:pic>
              <p:nvPicPr>
                <p:cNvPr id="54" name="Ink 53">
                  <a:extLst>
                    <a:ext uri="{FF2B5EF4-FFF2-40B4-BE49-F238E27FC236}">
                      <a16:creationId xmlns:a16="http://schemas.microsoft.com/office/drawing/2014/main" id="{2663DEDD-02DD-3CB7-32D3-4165CB8E4F69}"/>
                    </a:ext>
                  </a:extLst>
                </p:cNvPr>
                <p:cNvPicPr/>
                <p:nvPr/>
              </p:nvPicPr>
              <p:blipFill>
                <a:blip r:embed="rId88"/>
                <a:stretch>
                  <a:fillRect/>
                </a:stretch>
              </p:blipFill>
              <p:spPr>
                <a:xfrm>
                  <a:off x="9977903" y="5023822"/>
                  <a:ext cx="1368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5" name="Ink 54">
                  <a:extLst>
                    <a:ext uri="{FF2B5EF4-FFF2-40B4-BE49-F238E27FC236}">
                      <a16:creationId xmlns:a16="http://schemas.microsoft.com/office/drawing/2014/main" id="{FDC599CD-6604-ED2C-BFF1-E440A41C2FE1}"/>
                    </a:ext>
                  </a:extLst>
                </p14:cNvPr>
                <p14:cNvContentPartPr/>
                <p14:nvPr/>
              </p14:nvContentPartPr>
              <p14:xfrm>
                <a:off x="10157543" y="5021302"/>
                <a:ext cx="82440" cy="129240"/>
              </p14:xfrm>
            </p:contentPart>
          </mc:Choice>
          <mc:Fallback>
            <p:pic>
              <p:nvPicPr>
                <p:cNvPr id="55" name="Ink 54">
                  <a:extLst>
                    <a:ext uri="{FF2B5EF4-FFF2-40B4-BE49-F238E27FC236}">
                      <a16:creationId xmlns:a16="http://schemas.microsoft.com/office/drawing/2014/main" id="{FDC599CD-6604-ED2C-BFF1-E440A41C2FE1}"/>
                    </a:ext>
                  </a:extLst>
                </p:cNvPr>
                <p:cNvPicPr/>
                <p:nvPr/>
              </p:nvPicPr>
              <p:blipFill>
                <a:blip r:embed="rId90"/>
                <a:stretch>
                  <a:fillRect/>
                </a:stretch>
              </p:blipFill>
              <p:spPr>
                <a:xfrm>
                  <a:off x="10139543" y="5003302"/>
                  <a:ext cx="1180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6" name="Ink 55">
                  <a:extLst>
                    <a:ext uri="{FF2B5EF4-FFF2-40B4-BE49-F238E27FC236}">
                      <a16:creationId xmlns:a16="http://schemas.microsoft.com/office/drawing/2014/main" id="{2D0FD5A9-1E93-D8A2-DFB4-954DFE49AFA0}"/>
                    </a:ext>
                  </a:extLst>
                </p14:cNvPr>
                <p14:cNvContentPartPr/>
                <p14:nvPr/>
              </p14:nvContentPartPr>
              <p14:xfrm>
                <a:off x="10328183" y="4914382"/>
                <a:ext cx="83520" cy="257760"/>
              </p14:xfrm>
            </p:contentPart>
          </mc:Choice>
          <mc:Fallback>
            <p:pic>
              <p:nvPicPr>
                <p:cNvPr id="56" name="Ink 55">
                  <a:extLst>
                    <a:ext uri="{FF2B5EF4-FFF2-40B4-BE49-F238E27FC236}">
                      <a16:creationId xmlns:a16="http://schemas.microsoft.com/office/drawing/2014/main" id="{2D0FD5A9-1E93-D8A2-DFB4-954DFE49AFA0}"/>
                    </a:ext>
                  </a:extLst>
                </p:cNvPr>
                <p:cNvPicPr/>
                <p:nvPr/>
              </p:nvPicPr>
              <p:blipFill>
                <a:blip r:embed="rId92"/>
                <a:stretch>
                  <a:fillRect/>
                </a:stretch>
              </p:blipFill>
              <p:spPr>
                <a:xfrm>
                  <a:off x="10310543" y="4896382"/>
                  <a:ext cx="1191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7" name="Ink 56">
                  <a:extLst>
                    <a:ext uri="{FF2B5EF4-FFF2-40B4-BE49-F238E27FC236}">
                      <a16:creationId xmlns:a16="http://schemas.microsoft.com/office/drawing/2014/main" id="{684774E9-2335-8770-2C85-D444895751CB}"/>
                    </a:ext>
                  </a:extLst>
                </p14:cNvPr>
                <p14:cNvContentPartPr/>
                <p14:nvPr/>
              </p14:nvContentPartPr>
              <p14:xfrm>
                <a:off x="10477223" y="5027782"/>
                <a:ext cx="107280" cy="79200"/>
              </p14:xfrm>
            </p:contentPart>
          </mc:Choice>
          <mc:Fallback>
            <p:pic>
              <p:nvPicPr>
                <p:cNvPr id="57" name="Ink 56">
                  <a:extLst>
                    <a:ext uri="{FF2B5EF4-FFF2-40B4-BE49-F238E27FC236}">
                      <a16:creationId xmlns:a16="http://schemas.microsoft.com/office/drawing/2014/main" id="{684774E9-2335-8770-2C85-D444895751CB}"/>
                    </a:ext>
                  </a:extLst>
                </p:cNvPr>
                <p:cNvPicPr/>
                <p:nvPr/>
              </p:nvPicPr>
              <p:blipFill>
                <a:blip r:embed="rId94"/>
                <a:stretch>
                  <a:fillRect/>
                </a:stretch>
              </p:blipFill>
              <p:spPr>
                <a:xfrm>
                  <a:off x="10459583" y="5010142"/>
                  <a:ext cx="1429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8" name="Ink 57">
                  <a:extLst>
                    <a:ext uri="{FF2B5EF4-FFF2-40B4-BE49-F238E27FC236}">
                      <a16:creationId xmlns:a16="http://schemas.microsoft.com/office/drawing/2014/main" id="{101C70B0-C181-7925-F6DA-DF1DC46944F0}"/>
                    </a:ext>
                  </a:extLst>
                </p14:cNvPr>
                <p14:cNvContentPartPr/>
                <p14:nvPr/>
              </p14:nvContentPartPr>
              <p14:xfrm>
                <a:off x="10492343" y="5018422"/>
                <a:ext cx="87120" cy="115200"/>
              </p14:xfrm>
            </p:contentPart>
          </mc:Choice>
          <mc:Fallback>
            <p:pic>
              <p:nvPicPr>
                <p:cNvPr id="58" name="Ink 57">
                  <a:extLst>
                    <a:ext uri="{FF2B5EF4-FFF2-40B4-BE49-F238E27FC236}">
                      <a16:creationId xmlns:a16="http://schemas.microsoft.com/office/drawing/2014/main" id="{101C70B0-C181-7925-F6DA-DF1DC46944F0}"/>
                    </a:ext>
                  </a:extLst>
                </p:cNvPr>
                <p:cNvPicPr/>
                <p:nvPr/>
              </p:nvPicPr>
              <p:blipFill>
                <a:blip r:embed="rId96"/>
                <a:stretch>
                  <a:fillRect/>
                </a:stretch>
              </p:blipFill>
              <p:spPr>
                <a:xfrm>
                  <a:off x="10474343" y="5000782"/>
                  <a:ext cx="1227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9" name="Ink 58">
                  <a:extLst>
                    <a:ext uri="{FF2B5EF4-FFF2-40B4-BE49-F238E27FC236}">
                      <a16:creationId xmlns:a16="http://schemas.microsoft.com/office/drawing/2014/main" id="{8BE29FA6-DB1E-C21E-F0F7-DF6D0A92E2D3}"/>
                    </a:ext>
                  </a:extLst>
                </p14:cNvPr>
                <p14:cNvContentPartPr/>
                <p14:nvPr/>
              </p14:nvContentPartPr>
              <p14:xfrm>
                <a:off x="10635983" y="4922662"/>
                <a:ext cx="83520" cy="252720"/>
              </p14:xfrm>
            </p:contentPart>
          </mc:Choice>
          <mc:Fallback>
            <p:pic>
              <p:nvPicPr>
                <p:cNvPr id="59" name="Ink 58">
                  <a:extLst>
                    <a:ext uri="{FF2B5EF4-FFF2-40B4-BE49-F238E27FC236}">
                      <a16:creationId xmlns:a16="http://schemas.microsoft.com/office/drawing/2014/main" id="{8BE29FA6-DB1E-C21E-F0F7-DF6D0A92E2D3}"/>
                    </a:ext>
                  </a:extLst>
                </p:cNvPr>
                <p:cNvPicPr/>
                <p:nvPr/>
              </p:nvPicPr>
              <p:blipFill>
                <a:blip r:embed="rId98"/>
                <a:stretch>
                  <a:fillRect/>
                </a:stretch>
              </p:blipFill>
              <p:spPr>
                <a:xfrm>
                  <a:off x="10618343" y="4905022"/>
                  <a:ext cx="1191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0" name="Ink 59">
                  <a:extLst>
                    <a:ext uri="{FF2B5EF4-FFF2-40B4-BE49-F238E27FC236}">
                      <a16:creationId xmlns:a16="http://schemas.microsoft.com/office/drawing/2014/main" id="{DCD97FC4-D9AA-B93E-5DDE-C339305D4CB7}"/>
                    </a:ext>
                  </a:extLst>
                </p14:cNvPr>
                <p14:cNvContentPartPr/>
                <p14:nvPr/>
              </p14:nvContentPartPr>
              <p14:xfrm>
                <a:off x="9617543" y="5054782"/>
                <a:ext cx="107640" cy="20520"/>
              </p14:xfrm>
            </p:contentPart>
          </mc:Choice>
          <mc:Fallback>
            <p:pic>
              <p:nvPicPr>
                <p:cNvPr id="60" name="Ink 59">
                  <a:extLst>
                    <a:ext uri="{FF2B5EF4-FFF2-40B4-BE49-F238E27FC236}">
                      <a16:creationId xmlns:a16="http://schemas.microsoft.com/office/drawing/2014/main" id="{DCD97FC4-D9AA-B93E-5DDE-C339305D4CB7}"/>
                    </a:ext>
                  </a:extLst>
                </p:cNvPr>
                <p:cNvPicPr/>
                <p:nvPr/>
              </p:nvPicPr>
              <p:blipFill>
                <a:blip r:embed="rId100"/>
                <a:stretch>
                  <a:fillRect/>
                </a:stretch>
              </p:blipFill>
              <p:spPr>
                <a:xfrm>
                  <a:off x="9599543" y="5037142"/>
                  <a:ext cx="143280" cy="56160"/>
                </a:xfrm>
                <a:prstGeom prst="rect">
                  <a:avLst/>
                </a:prstGeom>
              </p:spPr>
            </p:pic>
          </mc:Fallback>
        </mc:AlternateContent>
      </p:grpSp>
      <p:grpSp>
        <p:nvGrpSpPr>
          <p:cNvPr id="68" name="Group 67">
            <a:extLst>
              <a:ext uri="{FF2B5EF4-FFF2-40B4-BE49-F238E27FC236}">
                <a16:creationId xmlns:a16="http://schemas.microsoft.com/office/drawing/2014/main" id="{BE5786A1-A86B-EAF7-E1F5-39CA96E4112B}"/>
              </a:ext>
            </a:extLst>
          </p:cNvPr>
          <p:cNvGrpSpPr/>
          <p:nvPr/>
        </p:nvGrpSpPr>
        <p:grpSpPr>
          <a:xfrm>
            <a:off x="951983" y="5473822"/>
            <a:ext cx="720720" cy="482760"/>
            <a:chOff x="951983" y="5473822"/>
            <a:chExt cx="720720" cy="482760"/>
          </a:xfrm>
        </p:grpSpPr>
        <mc:AlternateContent xmlns:mc="http://schemas.openxmlformats.org/markup-compatibility/2006">
          <mc:Choice xmlns:p14="http://schemas.microsoft.com/office/powerpoint/2010/main" Requires="p14">
            <p:contentPart p14:bwMode="auto" r:id="rId101">
              <p14:nvContentPartPr>
                <p14:cNvPr id="62" name="Ink 61">
                  <a:extLst>
                    <a:ext uri="{FF2B5EF4-FFF2-40B4-BE49-F238E27FC236}">
                      <a16:creationId xmlns:a16="http://schemas.microsoft.com/office/drawing/2014/main" id="{AB3DDADA-3AEA-7B20-40A2-06FABE1A21CB}"/>
                    </a:ext>
                  </a:extLst>
                </p14:cNvPr>
                <p14:cNvContentPartPr/>
                <p14:nvPr/>
              </p14:nvContentPartPr>
              <p14:xfrm>
                <a:off x="951983" y="5830942"/>
                <a:ext cx="132120" cy="125640"/>
              </p14:xfrm>
            </p:contentPart>
          </mc:Choice>
          <mc:Fallback>
            <p:pic>
              <p:nvPicPr>
                <p:cNvPr id="62" name="Ink 61">
                  <a:extLst>
                    <a:ext uri="{FF2B5EF4-FFF2-40B4-BE49-F238E27FC236}">
                      <a16:creationId xmlns:a16="http://schemas.microsoft.com/office/drawing/2014/main" id="{AB3DDADA-3AEA-7B20-40A2-06FABE1A21CB}"/>
                    </a:ext>
                  </a:extLst>
                </p:cNvPr>
                <p:cNvPicPr/>
                <p:nvPr/>
              </p:nvPicPr>
              <p:blipFill>
                <a:blip r:embed="rId102"/>
                <a:stretch>
                  <a:fillRect/>
                </a:stretch>
              </p:blipFill>
              <p:spPr>
                <a:xfrm>
                  <a:off x="933983" y="5812942"/>
                  <a:ext cx="1677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3" name="Ink 62">
                  <a:extLst>
                    <a:ext uri="{FF2B5EF4-FFF2-40B4-BE49-F238E27FC236}">
                      <a16:creationId xmlns:a16="http://schemas.microsoft.com/office/drawing/2014/main" id="{F090B899-2B7D-FA3B-EA00-35962D40650E}"/>
                    </a:ext>
                  </a:extLst>
                </p14:cNvPr>
                <p14:cNvContentPartPr/>
                <p14:nvPr/>
              </p14:nvContentPartPr>
              <p14:xfrm>
                <a:off x="1122263" y="5749942"/>
                <a:ext cx="76680" cy="115200"/>
              </p14:xfrm>
            </p:contentPart>
          </mc:Choice>
          <mc:Fallback>
            <p:pic>
              <p:nvPicPr>
                <p:cNvPr id="63" name="Ink 62">
                  <a:extLst>
                    <a:ext uri="{FF2B5EF4-FFF2-40B4-BE49-F238E27FC236}">
                      <a16:creationId xmlns:a16="http://schemas.microsoft.com/office/drawing/2014/main" id="{F090B899-2B7D-FA3B-EA00-35962D40650E}"/>
                    </a:ext>
                  </a:extLst>
                </p:cNvPr>
                <p:cNvPicPr/>
                <p:nvPr/>
              </p:nvPicPr>
              <p:blipFill>
                <a:blip r:embed="rId104"/>
                <a:stretch>
                  <a:fillRect/>
                </a:stretch>
              </p:blipFill>
              <p:spPr>
                <a:xfrm>
                  <a:off x="1104263" y="5731942"/>
                  <a:ext cx="112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4" name="Ink 63">
                  <a:extLst>
                    <a:ext uri="{FF2B5EF4-FFF2-40B4-BE49-F238E27FC236}">
                      <a16:creationId xmlns:a16="http://schemas.microsoft.com/office/drawing/2014/main" id="{3265C2B0-BC5C-A842-2E1E-F061CEF23AD4}"/>
                    </a:ext>
                  </a:extLst>
                </p14:cNvPr>
                <p14:cNvContentPartPr/>
                <p14:nvPr/>
              </p14:nvContentPartPr>
              <p14:xfrm>
                <a:off x="1227743" y="5746702"/>
                <a:ext cx="81720" cy="100080"/>
              </p14:xfrm>
            </p:contentPart>
          </mc:Choice>
          <mc:Fallback>
            <p:pic>
              <p:nvPicPr>
                <p:cNvPr id="64" name="Ink 63">
                  <a:extLst>
                    <a:ext uri="{FF2B5EF4-FFF2-40B4-BE49-F238E27FC236}">
                      <a16:creationId xmlns:a16="http://schemas.microsoft.com/office/drawing/2014/main" id="{3265C2B0-BC5C-A842-2E1E-F061CEF23AD4}"/>
                    </a:ext>
                  </a:extLst>
                </p:cNvPr>
                <p:cNvPicPr/>
                <p:nvPr/>
              </p:nvPicPr>
              <p:blipFill>
                <a:blip r:embed="rId106"/>
                <a:stretch>
                  <a:fillRect/>
                </a:stretch>
              </p:blipFill>
              <p:spPr>
                <a:xfrm>
                  <a:off x="1210103" y="5728702"/>
                  <a:ext cx="1173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5" name="Ink 64">
                  <a:extLst>
                    <a:ext uri="{FF2B5EF4-FFF2-40B4-BE49-F238E27FC236}">
                      <a16:creationId xmlns:a16="http://schemas.microsoft.com/office/drawing/2014/main" id="{E38F9E4B-1FFE-BDA8-0F1A-5A64112DBC54}"/>
                    </a:ext>
                  </a:extLst>
                </p14:cNvPr>
                <p14:cNvContentPartPr/>
                <p14:nvPr/>
              </p14:nvContentPartPr>
              <p14:xfrm>
                <a:off x="1360943" y="5700622"/>
                <a:ext cx="82800" cy="80640"/>
              </p14:xfrm>
            </p:contentPart>
          </mc:Choice>
          <mc:Fallback>
            <p:pic>
              <p:nvPicPr>
                <p:cNvPr id="65" name="Ink 64">
                  <a:extLst>
                    <a:ext uri="{FF2B5EF4-FFF2-40B4-BE49-F238E27FC236}">
                      <a16:creationId xmlns:a16="http://schemas.microsoft.com/office/drawing/2014/main" id="{E38F9E4B-1FFE-BDA8-0F1A-5A64112DBC54}"/>
                    </a:ext>
                  </a:extLst>
                </p:cNvPr>
                <p:cNvPicPr/>
                <p:nvPr/>
              </p:nvPicPr>
              <p:blipFill>
                <a:blip r:embed="rId108"/>
                <a:stretch>
                  <a:fillRect/>
                </a:stretch>
              </p:blipFill>
              <p:spPr>
                <a:xfrm>
                  <a:off x="1343303" y="5682982"/>
                  <a:ext cx="1184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6" name="Ink 65">
                  <a:extLst>
                    <a:ext uri="{FF2B5EF4-FFF2-40B4-BE49-F238E27FC236}">
                      <a16:creationId xmlns:a16="http://schemas.microsoft.com/office/drawing/2014/main" id="{B74BE75C-B632-1494-F0AE-1FB6C14177E4}"/>
                    </a:ext>
                  </a:extLst>
                </p14:cNvPr>
                <p14:cNvContentPartPr/>
                <p14:nvPr/>
              </p14:nvContentPartPr>
              <p14:xfrm>
                <a:off x="1543823" y="5551222"/>
                <a:ext cx="128880" cy="164160"/>
              </p14:xfrm>
            </p:contentPart>
          </mc:Choice>
          <mc:Fallback>
            <p:pic>
              <p:nvPicPr>
                <p:cNvPr id="66" name="Ink 65">
                  <a:extLst>
                    <a:ext uri="{FF2B5EF4-FFF2-40B4-BE49-F238E27FC236}">
                      <a16:creationId xmlns:a16="http://schemas.microsoft.com/office/drawing/2014/main" id="{B74BE75C-B632-1494-F0AE-1FB6C14177E4}"/>
                    </a:ext>
                  </a:extLst>
                </p:cNvPr>
                <p:cNvPicPr/>
                <p:nvPr/>
              </p:nvPicPr>
              <p:blipFill>
                <a:blip r:embed="rId110"/>
                <a:stretch>
                  <a:fillRect/>
                </a:stretch>
              </p:blipFill>
              <p:spPr>
                <a:xfrm>
                  <a:off x="1525823" y="5533582"/>
                  <a:ext cx="1645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7" name="Ink 66">
                  <a:extLst>
                    <a:ext uri="{FF2B5EF4-FFF2-40B4-BE49-F238E27FC236}">
                      <a16:creationId xmlns:a16="http://schemas.microsoft.com/office/drawing/2014/main" id="{B6EFE520-7A91-ECFE-9B27-588B9A06BB00}"/>
                    </a:ext>
                  </a:extLst>
                </p14:cNvPr>
                <p14:cNvContentPartPr/>
                <p14:nvPr/>
              </p14:nvContentPartPr>
              <p14:xfrm>
                <a:off x="1603583" y="5473822"/>
                <a:ext cx="14040" cy="288000"/>
              </p14:xfrm>
            </p:contentPart>
          </mc:Choice>
          <mc:Fallback>
            <p:pic>
              <p:nvPicPr>
                <p:cNvPr id="67" name="Ink 66">
                  <a:extLst>
                    <a:ext uri="{FF2B5EF4-FFF2-40B4-BE49-F238E27FC236}">
                      <a16:creationId xmlns:a16="http://schemas.microsoft.com/office/drawing/2014/main" id="{B6EFE520-7A91-ECFE-9B27-588B9A06BB00}"/>
                    </a:ext>
                  </a:extLst>
                </p:cNvPr>
                <p:cNvPicPr/>
                <p:nvPr/>
              </p:nvPicPr>
              <p:blipFill>
                <a:blip r:embed="rId112"/>
                <a:stretch>
                  <a:fillRect/>
                </a:stretch>
              </p:blipFill>
              <p:spPr>
                <a:xfrm>
                  <a:off x="1585583" y="5455822"/>
                  <a:ext cx="49680" cy="323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3">
            <p14:nvContentPartPr>
              <p14:cNvPr id="69" name="Ink 68">
                <a:extLst>
                  <a:ext uri="{FF2B5EF4-FFF2-40B4-BE49-F238E27FC236}">
                    <a16:creationId xmlns:a16="http://schemas.microsoft.com/office/drawing/2014/main" id="{4E7436C8-54BD-EC10-5070-14B1A972C449}"/>
                  </a:ext>
                </a:extLst>
              </p14:cNvPr>
              <p14:cNvContentPartPr/>
              <p14:nvPr/>
            </p14:nvContentPartPr>
            <p14:xfrm>
              <a:off x="9172943" y="6624382"/>
              <a:ext cx="360" cy="360"/>
            </p14:xfrm>
          </p:contentPart>
        </mc:Choice>
        <mc:Fallback>
          <p:pic>
            <p:nvPicPr>
              <p:cNvPr id="69" name="Ink 68">
                <a:extLst>
                  <a:ext uri="{FF2B5EF4-FFF2-40B4-BE49-F238E27FC236}">
                    <a16:creationId xmlns:a16="http://schemas.microsoft.com/office/drawing/2014/main" id="{4E7436C8-54BD-EC10-5070-14B1A972C449}"/>
                  </a:ext>
                </a:extLst>
              </p:cNvPr>
              <p:cNvPicPr/>
              <p:nvPr/>
            </p:nvPicPr>
            <p:blipFill>
              <a:blip r:embed="rId114"/>
              <a:stretch>
                <a:fillRect/>
              </a:stretch>
            </p:blipFill>
            <p:spPr>
              <a:xfrm>
                <a:off x="9166823" y="6618262"/>
                <a:ext cx="12600" cy="12600"/>
              </a:xfrm>
              <a:prstGeom prst="rect">
                <a:avLst/>
              </a:prstGeom>
            </p:spPr>
          </p:pic>
        </mc:Fallback>
      </mc:AlternateContent>
      <p:grpSp>
        <p:nvGrpSpPr>
          <p:cNvPr id="80" name="Group 79">
            <a:extLst>
              <a:ext uri="{FF2B5EF4-FFF2-40B4-BE49-F238E27FC236}">
                <a16:creationId xmlns:a16="http://schemas.microsoft.com/office/drawing/2014/main" id="{AAB7DF58-C71C-B3AE-495F-9F10D938833D}"/>
              </a:ext>
            </a:extLst>
          </p:cNvPr>
          <p:cNvGrpSpPr/>
          <p:nvPr/>
        </p:nvGrpSpPr>
        <p:grpSpPr>
          <a:xfrm>
            <a:off x="10333943" y="2998102"/>
            <a:ext cx="914040" cy="2311920"/>
            <a:chOff x="10333943" y="2998102"/>
            <a:chExt cx="914040" cy="2311920"/>
          </a:xfrm>
        </p:grpSpPr>
        <mc:AlternateContent xmlns:mc="http://schemas.openxmlformats.org/markup-compatibility/2006">
          <mc:Choice xmlns:p14="http://schemas.microsoft.com/office/powerpoint/2010/main" Requires="p14">
            <p:contentPart p14:bwMode="auto" r:id="rId115">
              <p14:nvContentPartPr>
                <p14:cNvPr id="70" name="Ink 69">
                  <a:extLst>
                    <a:ext uri="{FF2B5EF4-FFF2-40B4-BE49-F238E27FC236}">
                      <a16:creationId xmlns:a16="http://schemas.microsoft.com/office/drawing/2014/main" id="{E883C791-FBB9-DAB5-933A-06E099204AC7}"/>
                    </a:ext>
                  </a:extLst>
                </p14:cNvPr>
                <p14:cNvContentPartPr/>
                <p14:nvPr/>
              </p14:nvContentPartPr>
              <p14:xfrm>
                <a:off x="10640663" y="3144262"/>
                <a:ext cx="430920" cy="487800"/>
              </p14:xfrm>
            </p:contentPart>
          </mc:Choice>
          <mc:Fallback>
            <p:pic>
              <p:nvPicPr>
                <p:cNvPr id="70" name="Ink 69">
                  <a:extLst>
                    <a:ext uri="{FF2B5EF4-FFF2-40B4-BE49-F238E27FC236}">
                      <a16:creationId xmlns:a16="http://schemas.microsoft.com/office/drawing/2014/main" id="{E883C791-FBB9-DAB5-933A-06E099204AC7}"/>
                    </a:ext>
                  </a:extLst>
                </p:cNvPr>
                <p:cNvPicPr/>
                <p:nvPr/>
              </p:nvPicPr>
              <p:blipFill>
                <a:blip r:embed="rId116"/>
                <a:stretch>
                  <a:fillRect/>
                </a:stretch>
              </p:blipFill>
              <p:spPr>
                <a:xfrm>
                  <a:off x="10634543" y="3138142"/>
                  <a:ext cx="44316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1" name="Ink 70">
                  <a:extLst>
                    <a:ext uri="{FF2B5EF4-FFF2-40B4-BE49-F238E27FC236}">
                      <a16:creationId xmlns:a16="http://schemas.microsoft.com/office/drawing/2014/main" id="{DDBF3D05-6192-483D-7A3C-1E4184D9BBF8}"/>
                    </a:ext>
                  </a:extLst>
                </p14:cNvPr>
                <p14:cNvContentPartPr/>
                <p14:nvPr/>
              </p14:nvContentPartPr>
              <p14:xfrm>
                <a:off x="11143223" y="2998102"/>
                <a:ext cx="104760" cy="114120"/>
              </p14:xfrm>
            </p:contentPart>
          </mc:Choice>
          <mc:Fallback>
            <p:pic>
              <p:nvPicPr>
                <p:cNvPr id="71" name="Ink 70">
                  <a:extLst>
                    <a:ext uri="{FF2B5EF4-FFF2-40B4-BE49-F238E27FC236}">
                      <a16:creationId xmlns:a16="http://schemas.microsoft.com/office/drawing/2014/main" id="{DDBF3D05-6192-483D-7A3C-1E4184D9BBF8}"/>
                    </a:ext>
                  </a:extLst>
                </p:cNvPr>
                <p:cNvPicPr/>
                <p:nvPr/>
              </p:nvPicPr>
              <p:blipFill>
                <a:blip r:embed="rId118"/>
                <a:stretch>
                  <a:fillRect/>
                </a:stretch>
              </p:blipFill>
              <p:spPr>
                <a:xfrm>
                  <a:off x="11137103" y="2991982"/>
                  <a:ext cx="1170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2" name="Ink 71">
                  <a:extLst>
                    <a:ext uri="{FF2B5EF4-FFF2-40B4-BE49-F238E27FC236}">
                      <a16:creationId xmlns:a16="http://schemas.microsoft.com/office/drawing/2014/main" id="{DE2A6414-8D4F-7495-46B2-BDD0659553F7}"/>
                    </a:ext>
                  </a:extLst>
                </p14:cNvPr>
                <p14:cNvContentPartPr/>
                <p14:nvPr/>
              </p14:nvContentPartPr>
              <p14:xfrm>
                <a:off x="10617263" y="3747622"/>
                <a:ext cx="372240" cy="499320"/>
              </p14:xfrm>
            </p:contentPart>
          </mc:Choice>
          <mc:Fallback>
            <p:pic>
              <p:nvPicPr>
                <p:cNvPr id="72" name="Ink 71">
                  <a:extLst>
                    <a:ext uri="{FF2B5EF4-FFF2-40B4-BE49-F238E27FC236}">
                      <a16:creationId xmlns:a16="http://schemas.microsoft.com/office/drawing/2014/main" id="{DE2A6414-8D4F-7495-46B2-BDD0659553F7}"/>
                    </a:ext>
                  </a:extLst>
                </p:cNvPr>
                <p:cNvPicPr/>
                <p:nvPr/>
              </p:nvPicPr>
              <p:blipFill>
                <a:blip r:embed="rId120"/>
                <a:stretch>
                  <a:fillRect/>
                </a:stretch>
              </p:blipFill>
              <p:spPr>
                <a:xfrm>
                  <a:off x="10611143" y="3741502"/>
                  <a:ext cx="38448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3" name="Ink 72">
                  <a:extLst>
                    <a:ext uri="{FF2B5EF4-FFF2-40B4-BE49-F238E27FC236}">
                      <a16:creationId xmlns:a16="http://schemas.microsoft.com/office/drawing/2014/main" id="{38261594-FF55-1C40-4D85-7CEFA9DB7C8A}"/>
                    </a:ext>
                  </a:extLst>
                </p14:cNvPr>
                <p14:cNvContentPartPr/>
                <p14:nvPr/>
              </p14:nvContentPartPr>
              <p14:xfrm>
                <a:off x="11073023" y="3645022"/>
                <a:ext cx="107280" cy="100440"/>
              </p14:xfrm>
            </p:contentPart>
          </mc:Choice>
          <mc:Fallback>
            <p:pic>
              <p:nvPicPr>
                <p:cNvPr id="73" name="Ink 72">
                  <a:extLst>
                    <a:ext uri="{FF2B5EF4-FFF2-40B4-BE49-F238E27FC236}">
                      <a16:creationId xmlns:a16="http://schemas.microsoft.com/office/drawing/2014/main" id="{38261594-FF55-1C40-4D85-7CEFA9DB7C8A}"/>
                    </a:ext>
                  </a:extLst>
                </p:cNvPr>
                <p:cNvPicPr/>
                <p:nvPr/>
              </p:nvPicPr>
              <p:blipFill>
                <a:blip r:embed="rId122"/>
                <a:stretch>
                  <a:fillRect/>
                </a:stretch>
              </p:blipFill>
              <p:spPr>
                <a:xfrm>
                  <a:off x="11066903" y="3638902"/>
                  <a:ext cx="1195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5" name="Ink 74">
                  <a:extLst>
                    <a:ext uri="{FF2B5EF4-FFF2-40B4-BE49-F238E27FC236}">
                      <a16:creationId xmlns:a16="http://schemas.microsoft.com/office/drawing/2014/main" id="{0BF5DC08-0B55-E31F-E433-6ECF80FC0CAB}"/>
                    </a:ext>
                  </a:extLst>
                </p14:cNvPr>
                <p14:cNvContentPartPr/>
                <p14:nvPr/>
              </p14:nvContentPartPr>
              <p14:xfrm>
                <a:off x="10333943" y="4411462"/>
                <a:ext cx="380880" cy="400680"/>
              </p14:xfrm>
            </p:contentPart>
          </mc:Choice>
          <mc:Fallback>
            <p:pic>
              <p:nvPicPr>
                <p:cNvPr id="75" name="Ink 74">
                  <a:extLst>
                    <a:ext uri="{FF2B5EF4-FFF2-40B4-BE49-F238E27FC236}">
                      <a16:creationId xmlns:a16="http://schemas.microsoft.com/office/drawing/2014/main" id="{0BF5DC08-0B55-E31F-E433-6ECF80FC0CAB}"/>
                    </a:ext>
                  </a:extLst>
                </p:cNvPr>
                <p:cNvPicPr/>
                <p:nvPr/>
              </p:nvPicPr>
              <p:blipFill>
                <a:blip r:embed="rId124"/>
                <a:stretch>
                  <a:fillRect/>
                </a:stretch>
              </p:blipFill>
              <p:spPr>
                <a:xfrm>
                  <a:off x="10327823" y="4405342"/>
                  <a:ext cx="39312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6" name="Ink 75">
                  <a:extLst>
                    <a:ext uri="{FF2B5EF4-FFF2-40B4-BE49-F238E27FC236}">
                      <a16:creationId xmlns:a16="http://schemas.microsoft.com/office/drawing/2014/main" id="{D3A54621-5705-797F-D244-B3DE982D9527}"/>
                    </a:ext>
                  </a:extLst>
                </p14:cNvPr>
                <p14:cNvContentPartPr/>
                <p14:nvPr/>
              </p14:nvContentPartPr>
              <p14:xfrm>
                <a:off x="10767743" y="4337302"/>
                <a:ext cx="92160" cy="96120"/>
              </p14:xfrm>
            </p:contentPart>
          </mc:Choice>
          <mc:Fallback>
            <p:pic>
              <p:nvPicPr>
                <p:cNvPr id="76" name="Ink 75">
                  <a:extLst>
                    <a:ext uri="{FF2B5EF4-FFF2-40B4-BE49-F238E27FC236}">
                      <a16:creationId xmlns:a16="http://schemas.microsoft.com/office/drawing/2014/main" id="{D3A54621-5705-797F-D244-B3DE982D9527}"/>
                    </a:ext>
                  </a:extLst>
                </p:cNvPr>
                <p:cNvPicPr/>
                <p:nvPr/>
              </p:nvPicPr>
              <p:blipFill>
                <a:blip r:embed="rId126"/>
                <a:stretch>
                  <a:fillRect/>
                </a:stretch>
              </p:blipFill>
              <p:spPr>
                <a:xfrm>
                  <a:off x="10761623" y="4331182"/>
                  <a:ext cx="1044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7" name="Ink 76">
                  <a:extLst>
                    <a:ext uri="{FF2B5EF4-FFF2-40B4-BE49-F238E27FC236}">
                      <a16:creationId xmlns:a16="http://schemas.microsoft.com/office/drawing/2014/main" id="{6932F5D0-174E-B475-9FEE-5012C7C32B37}"/>
                    </a:ext>
                  </a:extLst>
                </p14:cNvPr>
                <p14:cNvContentPartPr/>
                <p14:nvPr/>
              </p14:nvContentPartPr>
              <p14:xfrm>
                <a:off x="10425383" y="4936342"/>
                <a:ext cx="282600" cy="373680"/>
              </p14:xfrm>
            </p:contentPart>
          </mc:Choice>
          <mc:Fallback>
            <p:pic>
              <p:nvPicPr>
                <p:cNvPr id="77" name="Ink 76">
                  <a:extLst>
                    <a:ext uri="{FF2B5EF4-FFF2-40B4-BE49-F238E27FC236}">
                      <a16:creationId xmlns:a16="http://schemas.microsoft.com/office/drawing/2014/main" id="{6932F5D0-174E-B475-9FEE-5012C7C32B37}"/>
                    </a:ext>
                  </a:extLst>
                </p:cNvPr>
                <p:cNvPicPr/>
                <p:nvPr/>
              </p:nvPicPr>
              <p:blipFill>
                <a:blip r:embed="rId128"/>
                <a:stretch>
                  <a:fillRect/>
                </a:stretch>
              </p:blipFill>
              <p:spPr>
                <a:xfrm>
                  <a:off x="10419263" y="4930222"/>
                  <a:ext cx="29484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8" name="Ink 77">
                  <a:extLst>
                    <a:ext uri="{FF2B5EF4-FFF2-40B4-BE49-F238E27FC236}">
                      <a16:creationId xmlns:a16="http://schemas.microsoft.com/office/drawing/2014/main" id="{97540CE3-123A-DE0C-93FB-961B39F77DE6}"/>
                    </a:ext>
                  </a:extLst>
                </p14:cNvPr>
                <p14:cNvContentPartPr/>
                <p14:nvPr/>
              </p14:nvContentPartPr>
              <p14:xfrm>
                <a:off x="10680623" y="4868302"/>
                <a:ext cx="90360" cy="57240"/>
              </p14:xfrm>
            </p:contentPart>
          </mc:Choice>
          <mc:Fallback>
            <p:pic>
              <p:nvPicPr>
                <p:cNvPr id="78" name="Ink 77">
                  <a:extLst>
                    <a:ext uri="{FF2B5EF4-FFF2-40B4-BE49-F238E27FC236}">
                      <a16:creationId xmlns:a16="http://schemas.microsoft.com/office/drawing/2014/main" id="{97540CE3-123A-DE0C-93FB-961B39F77DE6}"/>
                    </a:ext>
                  </a:extLst>
                </p:cNvPr>
                <p:cNvPicPr/>
                <p:nvPr/>
              </p:nvPicPr>
              <p:blipFill>
                <a:blip r:embed="rId130"/>
                <a:stretch>
                  <a:fillRect/>
                </a:stretch>
              </p:blipFill>
              <p:spPr>
                <a:xfrm>
                  <a:off x="10674503" y="4862182"/>
                  <a:ext cx="10260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9" name="Ink 78">
                  <a:extLst>
                    <a:ext uri="{FF2B5EF4-FFF2-40B4-BE49-F238E27FC236}">
                      <a16:creationId xmlns:a16="http://schemas.microsoft.com/office/drawing/2014/main" id="{7FFE407F-9DA1-BD54-60B9-6106E0BC237F}"/>
                    </a:ext>
                  </a:extLst>
                </p14:cNvPr>
                <p14:cNvContentPartPr/>
                <p14:nvPr/>
              </p14:nvContentPartPr>
              <p14:xfrm>
                <a:off x="10824983" y="4804942"/>
                <a:ext cx="83520" cy="99720"/>
              </p14:xfrm>
            </p:contentPart>
          </mc:Choice>
          <mc:Fallback>
            <p:pic>
              <p:nvPicPr>
                <p:cNvPr id="79" name="Ink 78">
                  <a:extLst>
                    <a:ext uri="{FF2B5EF4-FFF2-40B4-BE49-F238E27FC236}">
                      <a16:creationId xmlns:a16="http://schemas.microsoft.com/office/drawing/2014/main" id="{7FFE407F-9DA1-BD54-60B9-6106E0BC237F}"/>
                    </a:ext>
                  </a:extLst>
                </p:cNvPr>
                <p:cNvPicPr/>
                <p:nvPr/>
              </p:nvPicPr>
              <p:blipFill>
                <a:blip r:embed="rId132"/>
                <a:stretch>
                  <a:fillRect/>
                </a:stretch>
              </p:blipFill>
              <p:spPr>
                <a:xfrm>
                  <a:off x="10818863" y="4798822"/>
                  <a:ext cx="95760" cy="111960"/>
                </a:xfrm>
                <a:prstGeom prst="rect">
                  <a:avLst/>
                </a:prstGeom>
              </p:spPr>
            </p:pic>
          </mc:Fallback>
        </mc:AlternateContent>
      </p:grpSp>
      <p:grpSp>
        <p:nvGrpSpPr>
          <p:cNvPr id="84" name="Group 83">
            <a:extLst>
              <a:ext uri="{FF2B5EF4-FFF2-40B4-BE49-F238E27FC236}">
                <a16:creationId xmlns:a16="http://schemas.microsoft.com/office/drawing/2014/main" id="{7638370A-1312-6E2F-108B-FCD197E8EEC5}"/>
              </a:ext>
            </a:extLst>
          </p:cNvPr>
          <p:cNvGrpSpPr/>
          <p:nvPr/>
        </p:nvGrpSpPr>
        <p:grpSpPr>
          <a:xfrm>
            <a:off x="11283983" y="3272062"/>
            <a:ext cx="570240" cy="125280"/>
            <a:chOff x="11283983" y="3272062"/>
            <a:chExt cx="570240" cy="125280"/>
          </a:xfrm>
        </p:grpSpPr>
        <mc:AlternateContent xmlns:mc="http://schemas.openxmlformats.org/markup-compatibility/2006">
          <mc:Choice xmlns:p14="http://schemas.microsoft.com/office/powerpoint/2010/main" Requires="p14">
            <p:contentPart p14:bwMode="auto" r:id="rId133">
              <p14:nvContentPartPr>
                <p14:cNvPr id="81" name="Ink 80">
                  <a:extLst>
                    <a:ext uri="{FF2B5EF4-FFF2-40B4-BE49-F238E27FC236}">
                      <a16:creationId xmlns:a16="http://schemas.microsoft.com/office/drawing/2014/main" id="{314423F8-6659-8A73-4978-64C2A4D0FD6C}"/>
                    </a:ext>
                  </a:extLst>
                </p14:cNvPr>
                <p14:cNvContentPartPr/>
                <p14:nvPr/>
              </p14:nvContentPartPr>
              <p14:xfrm>
                <a:off x="11283983" y="3330742"/>
                <a:ext cx="264240" cy="15840"/>
              </p14:xfrm>
            </p:contentPart>
          </mc:Choice>
          <mc:Fallback>
            <p:pic>
              <p:nvPicPr>
                <p:cNvPr id="81" name="Ink 80">
                  <a:extLst>
                    <a:ext uri="{FF2B5EF4-FFF2-40B4-BE49-F238E27FC236}">
                      <a16:creationId xmlns:a16="http://schemas.microsoft.com/office/drawing/2014/main" id="{314423F8-6659-8A73-4978-64C2A4D0FD6C}"/>
                    </a:ext>
                  </a:extLst>
                </p:cNvPr>
                <p:cNvPicPr/>
                <p:nvPr/>
              </p:nvPicPr>
              <p:blipFill>
                <a:blip r:embed="rId134"/>
                <a:stretch>
                  <a:fillRect/>
                </a:stretch>
              </p:blipFill>
              <p:spPr>
                <a:xfrm>
                  <a:off x="11277863" y="3324622"/>
                  <a:ext cx="276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2" name="Ink 81">
                  <a:extLst>
                    <a:ext uri="{FF2B5EF4-FFF2-40B4-BE49-F238E27FC236}">
                      <a16:creationId xmlns:a16="http://schemas.microsoft.com/office/drawing/2014/main" id="{64B27BB1-2010-5FA1-8576-7B7624DDC26D}"/>
                    </a:ext>
                  </a:extLst>
                </p14:cNvPr>
                <p14:cNvContentPartPr/>
                <p14:nvPr/>
              </p14:nvContentPartPr>
              <p14:xfrm>
                <a:off x="11509343" y="3293662"/>
                <a:ext cx="79920" cy="93600"/>
              </p14:xfrm>
            </p:contentPart>
          </mc:Choice>
          <mc:Fallback>
            <p:pic>
              <p:nvPicPr>
                <p:cNvPr id="82" name="Ink 81">
                  <a:extLst>
                    <a:ext uri="{FF2B5EF4-FFF2-40B4-BE49-F238E27FC236}">
                      <a16:creationId xmlns:a16="http://schemas.microsoft.com/office/drawing/2014/main" id="{64B27BB1-2010-5FA1-8576-7B7624DDC26D}"/>
                    </a:ext>
                  </a:extLst>
                </p:cNvPr>
                <p:cNvPicPr/>
                <p:nvPr/>
              </p:nvPicPr>
              <p:blipFill>
                <a:blip r:embed="rId136"/>
                <a:stretch>
                  <a:fillRect/>
                </a:stretch>
              </p:blipFill>
              <p:spPr>
                <a:xfrm>
                  <a:off x="11503223" y="3287542"/>
                  <a:ext cx="9216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3" name="Ink 82">
                  <a:extLst>
                    <a:ext uri="{FF2B5EF4-FFF2-40B4-BE49-F238E27FC236}">
                      <a16:creationId xmlns:a16="http://schemas.microsoft.com/office/drawing/2014/main" id="{AF5A6C53-4C51-EA12-27E6-64F13590076D}"/>
                    </a:ext>
                  </a:extLst>
                </p14:cNvPr>
                <p14:cNvContentPartPr/>
                <p14:nvPr/>
              </p14:nvContentPartPr>
              <p14:xfrm>
                <a:off x="11692223" y="3272062"/>
                <a:ext cx="162000" cy="125280"/>
              </p14:xfrm>
            </p:contentPart>
          </mc:Choice>
          <mc:Fallback>
            <p:pic>
              <p:nvPicPr>
                <p:cNvPr id="83" name="Ink 82">
                  <a:extLst>
                    <a:ext uri="{FF2B5EF4-FFF2-40B4-BE49-F238E27FC236}">
                      <a16:creationId xmlns:a16="http://schemas.microsoft.com/office/drawing/2014/main" id="{AF5A6C53-4C51-EA12-27E6-64F13590076D}"/>
                    </a:ext>
                  </a:extLst>
                </p:cNvPr>
                <p:cNvPicPr/>
                <p:nvPr/>
              </p:nvPicPr>
              <p:blipFill>
                <a:blip r:embed="rId138"/>
                <a:stretch>
                  <a:fillRect/>
                </a:stretch>
              </p:blipFill>
              <p:spPr>
                <a:xfrm>
                  <a:off x="11686103" y="3265942"/>
                  <a:ext cx="174240" cy="137520"/>
                </a:xfrm>
                <a:prstGeom prst="rect">
                  <a:avLst/>
                </a:prstGeom>
              </p:spPr>
            </p:pic>
          </mc:Fallback>
        </mc:AlternateContent>
      </p:grpSp>
      <p:grpSp>
        <p:nvGrpSpPr>
          <p:cNvPr id="88" name="Group 87">
            <a:extLst>
              <a:ext uri="{FF2B5EF4-FFF2-40B4-BE49-F238E27FC236}">
                <a16:creationId xmlns:a16="http://schemas.microsoft.com/office/drawing/2014/main" id="{851DC0DF-53DF-48B8-6C5D-1F4748FDF7AC}"/>
              </a:ext>
            </a:extLst>
          </p:cNvPr>
          <p:cNvGrpSpPr/>
          <p:nvPr/>
        </p:nvGrpSpPr>
        <p:grpSpPr>
          <a:xfrm>
            <a:off x="11328263" y="3884062"/>
            <a:ext cx="534960" cy="171000"/>
            <a:chOff x="11328263" y="3884062"/>
            <a:chExt cx="534960" cy="171000"/>
          </a:xfrm>
        </p:grpSpPr>
        <mc:AlternateContent xmlns:mc="http://schemas.openxmlformats.org/markup-compatibility/2006">
          <mc:Choice xmlns:p14="http://schemas.microsoft.com/office/powerpoint/2010/main" Requires="p14">
            <p:contentPart p14:bwMode="auto" r:id="rId139">
              <p14:nvContentPartPr>
                <p14:cNvPr id="85" name="Ink 84">
                  <a:extLst>
                    <a:ext uri="{FF2B5EF4-FFF2-40B4-BE49-F238E27FC236}">
                      <a16:creationId xmlns:a16="http://schemas.microsoft.com/office/drawing/2014/main" id="{D68058CA-E7B8-EAFD-BC26-0F919D2CA6F4}"/>
                    </a:ext>
                  </a:extLst>
                </p14:cNvPr>
                <p14:cNvContentPartPr/>
                <p14:nvPr/>
              </p14:nvContentPartPr>
              <p14:xfrm>
                <a:off x="11328263" y="3970102"/>
                <a:ext cx="291240" cy="24120"/>
              </p14:xfrm>
            </p:contentPart>
          </mc:Choice>
          <mc:Fallback>
            <p:pic>
              <p:nvPicPr>
                <p:cNvPr id="85" name="Ink 84">
                  <a:extLst>
                    <a:ext uri="{FF2B5EF4-FFF2-40B4-BE49-F238E27FC236}">
                      <a16:creationId xmlns:a16="http://schemas.microsoft.com/office/drawing/2014/main" id="{D68058CA-E7B8-EAFD-BC26-0F919D2CA6F4}"/>
                    </a:ext>
                  </a:extLst>
                </p:cNvPr>
                <p:cNvPicPr/>
                <p:nvPr/>
              </p:nvPicPr>
              <p:blipFill>
                <a:blip r:embed="rId140"/>
                <a:stretch>
                  <a:fillRect/>
                </a:stretch>
              </p:blipFill>
              <p:spPr>
                <a:xfrm>
                  <a:off x="11322143" y="3963982"/>
                  <a:ext cx="3034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6" name="Ink 85">
                  <a:extLst>
                    <a:ext uri="{FF2B5EF4-FFF2-40B4-BE49-F238E27FC236}">
                      <a16:creationId xmlns:a16="http://schemas.microsoft.com/office/drawing/2014/main" id="{8D136A56-038D-6E9F-6C7E-DA54E9D2C453}"/>
                    </a:ext>
                  </a:extLst>
                </p14:cNvPr>
                <p14:cNvContentPartPr/>
                <p14:nvPr/>
              </p14:nvContentPartPr>
              <p14:xfrm>
                <a:off x="11588183" y="3931582"/>
                <a:ext cx="88560" cy="123480"/>
              </p14:xfrm>
            </p:contentPart>
          </mc:Choice>
          <mc:Fallback>
            <p:pic>
              <p:nvPicPr>
                <p:cNvPr id="86" name="Ink 85">
                  <a:extLst>
                    <a:ext uri="{FF2B5EF4-FFF2-40B4-BE49-F238E27FC236}">
                      <a16:creationId xmlns:a16="http://schemas.microsoft.com/office/drawing/2014/main" id="{8D136A56-038D-6E9F-6C7E-DA54E9D2C453}"/>
                    </a:ext>
                  </a:extLst>
                </p:cNvPr>
                <p:cNvPicPr/>
                <p:nvPr/>
              </p:nvPicPr>
              <p:blipFill>
                <a:blip r:embed="rId142"/>
                <a:stretch>
                  <a:fillRect/>
                </a:stretch>
              </p:blipFill>
              <p:spPr>
                <a:xfrm>
                  <a:off x="11582063" y="3925462"/>
                  <a:ext cx="1008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7" name="Ink 86">
                  <a:extLst>
                    <a:ext uri="{FF2B5EF4-FFF2-40B4-BE49-F238E27FC236}">
                      <a16:creationId xmlns:a16="http://schemas.microsoft.com/office/drawing/2014/main" id="{C5DDA5B3-647F-78B9-FBC4-8B37FF174F0C}"/>
                    </a:ext>
                  </a:extLst>
                </p14:cNvPr>
                <p14:cNvContentPartPr/>
                <p14:nvPr/>
              </p14:nvContentPartPr>
              <p14:xfrm>
                <a:off x="11842703" y="3884062"/>
                <a:ext cx="20520" cy="170640"/>
              </p14:xfrm>
            </p:contentPart>
          </mc:Choice>
          <mc:Fallback>
            <p:pic>
              <p:nvPicPr>
                <p:cNvPr id="87" name="Ink 86">
                  <a:extLst>
                    <a:ext uri="{FF2B5EF4-FFF2-40B4-BE49-F238E27FC236}">
                      <a16:creationId xmlns:a16="http://schemas.microsoft.com/office/drawing/2014/main" id="{C5DDA5B3-647F-78B9-FBC4-8B37FF174F0C}"/>
                    </a:ext>
                  </a:extLst>
                </p:cNvPr>
                <p:cNvPicPr/>
                <p:nvPr/>
              </p:nvPicPr>
              <p:blipFill>
                <a:blip r:embed="rId144"/>
                <a:stretch>
                  <a:fillRect/>
                </a:stretch>
              </p:blipFill>
              <p:spPr>
                <a:xfrm>
                  <a:off x="11836583" y="3877942"/>
                  <a:ext cx="32760" cy="182880"/>
                </a:xfrm>
                <a:prstGeom prst="rect">
                  <a:avLst/>
                </a:prstGeom>
              </p:spPr>
            </p:pic>
          </mc:Fallback>
        </mc:AlternateContent>
      </p:grpSp>
      <p:grpSp>
        <p:nvGrpSpPr>
          <p:cNvPr id="92" name="Group 91">
            <a:extLst>
              <a:ext uri="{FF2B5EF4-FFF2-40B4-BE49-F238E27FC236}">
                <a16:creationId xmlns:a16="http://schemas.microsoft.com/office/drawing/2014/main" id="{C572E3D9-1FA9-4383-88F6-49E50CD87B58}"/>
              </a:ext>
            </a:extLst>
          </p:cNvPr>
          <p:cNvGrpSpPr/>
          <p:nvPr/>
        </p:nvGrpSpPr>
        <p:grpSpPr>
          <a:xfrm>
            <a:off x="11247263" y="4486342"/>
            <a:ext cx="684720" cy="149400"/>
            <a:chOff x="11247263" y="4486342"/>
            <a:chExt cx="684720" cy="149400"/>
          </a:xfrm>
        </p:grpSpPr>
        <mc:AlternateContent xmlns:mc="http://schemas.openxmlformats.org/markup-compatibility/2006">
          <mc:Choice xmlns:p14="http://schemas.microsoft.com/office/powerpoint/2010/main" Requires="p14">
            <p:contentPart p14:bwMode="auto" r:id="rId145">
              <p14:nvContentPartPr>
                <p14:cNvPr id="89" name="Ink 88">
                  <a:extLst>
                    <a:ext uri="{FF2B5EF4-FFF2-40B4-BE49-F238E27FC236}">
                      <a16:creationId xmlns:a16="http://schemas.microsoft.com/office/drawing/2014/main" id="{CF328D97-C28C-6733-BC57-8A15DA7721B7}"/>
                    </a:ext>
                  </a:extLst>
                </p14:cNvPr>
                <p14:cNvContentPartPr/>
                <p14:nvPr/>
              </p14:nvContentPartPr>
              <p14:xfrm>
                <a:off x="11247263" y="4518022"/>
                <a:ext cx="285480" cy="17640"/>
              </p14:xfrm>
            </p:contentPart>
          </mc:Choice>
          <mc:Fallback>
            <p:pic>
              <p:nvPicPr>
                <p:cNvPr id="89" name="Ink 88">
                  <a:extLst>
                    <a:ext uri="{FF2B5EF4-FFF2-40B4-BE49-F238E27FC236}">
                      <a16:creationId xmlns:a16="http://schemas.microsoft.com/office/drawing/2014/main" id="{CF328D97-C28C-6733-BC57-8A15DA7721B7}"/>
                    </a:ext>
                  </a:extLst>
                </p:cNvPr>
                <p:cNvPicPr/>
                <p:nvPr/>
              </p:nvPicPr>
              <p:blipFill>
                <a:blip r:embed="rId146"/>
                <a:stretch>
                  <a:fillRect/>
                </a:stretch>
              </p:blipFill>
              <p:spPr>
                <a:xfrm>
                  <a:off x="11241143" y="4511902"/>
                  <a:ext cx="2977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0" name="Ink 89">
                  <a:extLst>
                    <a:ext uri="{FF2B5EF4-FFF2-40B4-BE49-F238E27FC236}">
                      <a16:creationId xmlns:a16="http://schemas.microsoft.com/office/drawing/2014/main" id="{A1A96381-2504-1A46-1E05-9FA63615271E}"/>
                    </a:ext>
                  </a:extLst>
                </p14:cNvPr>
                <p14:cNvContentPartPr/>
                <p14:nvPr/>
              </p14:nvContentPartPr>
              <p14:xfrm>
                <a:off x="11521943" y="4486342"/>
                <a:ext cx="84240" cy="123840"/>
              </p14:xfrm>
            </p:contentPart>
          </mc:Choice>
          <mc:Fallback>
            <p:pic>
              <p:nvPicPr>
                <p:cNvPr id="90" name="Ink 89">
                  <a:extLst>
                    <a:ext uri="{FF2B5EF4-FFF2-40B4-BE49-F238E27FC236}">
                      <a16:creationId xmlns:a16="http://schemas.microsoft.com/office/drawing/2014/main" id="{A1A96381-2504-1A46-1E05-9FA63615271E}"/>
                    </a:ext>
                  </a:extLst>
                </p:cNvPr>
                <p:cNvPicPr/>
                <p:nvPr/>
              </p:nvPicPr>
              <p:blipFill>
                <a:blip r:embed="rId148"/>
                <a:stretch>
                  <a:fillRect/>
                </a:stretch>
              </p:blipFill>
              <p:spPr>
                <a:xfrm>
                  <a:off x="11515823" y="4480222"/>
                  <a:ext cx="964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1" name="Ink 90">
                  <a:extLst>
                    <a:ext uri="{FF2B5EF4-FFF2-40B4-BE49-F238E27FC236}">
                      <a16:creationId xmlns:a16="http://schemas.microsoft.com/office/drawing/2014/main" id="{F0145458-6503-94D8-58CB-127D69373256}"/>
                    </a:ext>
                  </a:extLst>
                </p14:cNvPr>
                <p14:cNvContentPartPr/>
                <p14:nvPr/>
              </p14:nvContentPartPr>
              <p14:xfrm>
                <a:off x="11711303" y="4492102"/>
                <a:ext cx="220680" cy="143640"/>
              </p14:xfrm>
            </p:contentPart>
          </mc:Choice>
          <mc:Fallback>
            <p:pic>
              <p:nvPicPr>
                <p:cNvPr id="91" name="Ink 90">
                  <a:extLst>
                    <a:ext uri="{FF2B5EF4-FFF2-40B4-BE49-F238E27FC236}">
                      <a16:creationId xmlns:a16="http://schemas.microsoft.com/office/drawing/2014/main" id="{F0145458-6503-94D8-58CB-127D69373256}"/>
                    </a:ext>
                  </a:extLst>
                </p:cNvPr>
                <p:cNvPicPr/>
                <p:nvPr/>
              </p:nvPicPr>
              <p:blipFill>
                <a:blip r:embed="rId150"/>
                <a:stretch>
                  <a:fillRect/>
                </a:stretch>
              </p:blipFill>
              <p:spPr>
                <a:xfrm>
                  <a:off x="11705183" y="4485982"/>
                  <a:ext cx="232920" cy="155880"/>
                </a:xfrm>
                <a:prstGeom prst="rect">
                  <a:avLst/>
                </a:prstGeom>
              </p:spPr>
            </p:pic>
          </mc:Fallback>
        </mc:AlternateContent>
      </p:grpSp>
      <p:grpSp>
        <p:nvGrpSpPr>
          <p:cNvPr id="97" name="Group 96">
            <a:extLst>
              <a:ext uri="{FF2B5EF4-FFF2-40B4-BE49-F238E27FC236}">
                <a16:creationId xmlns:a16="http://schemas.microsoft.com/office/drawing/2014/main" id="{8592D043-4224-33BB-1E48-DD3D3F195B76}"/>
              </a:ext>
            </a:extLst>
          </p:cNvPr>
          <p:cNvGrpSpPr/>
          <p:nvPr/>
        </p:nvGrpSpPr>
        <p:grpSpPr>
          <a:xfrm>
            <a:off x="10979783" y="5053342"/>
            <a:ext cx="718560" cy="283680"/>
            <a:chOff x="10979783" y="5053342"/>
            <a:chExt cx="718560" cy="283680"/>
          </a:xfrm>
        </p:grpSpPr>
        <mc:AlternateContent xmlns:mc="http://schemas.openxmlformats.org/markup-compatibility/2006">
          <mc:Choice xmlns:p14="http://schemas.microsoft.com/office/powerpoint/2010/main" Requires="p14">
            <p:contentPart p14:bwMode="auto" r:id="rId151">
              <p14:nvContentPartPr>
                <p14:cNvPr id="93" name="Ink 92">
                  <a:extLst>
                    <a:ext uri="{FF2B5EF4-FFF2-40B4-BE49-F238E27FC236}">
                      <a16:creationId xmlns:a16="http://schemas.microsoft.com/office/drawing/2014/main" id="{E286F95C-77BA-ADE2-EEB6-F435A65143A4}"/>
                    </a:ext>
                  </a:extLst>
                </p14:cNvPr>
                <p14:cNvContentPartPr/>
                <p14:nvPr/>
              </p14:nvContentPartPr>
              <p14:xfrm>
                <a:off x="11408183" y="5122102"/>
                <a:ext cx="196560" cy="5400"/>
              </p14:xfrm>
            </p:contentPart>
          </mc:Choice>
          <mc:Fallback>
            <p:pic>
              <p:nvPicPr>
                <p:cNvPr id="93" name="Ink 92">
                  <a:extLst>
                    <a:ext uri="{FF2B5EF4-FFF2-40B4-BE49-F238E27FC236}">
                      <a16:creationId xmlns:a16="http://schemas.microsoft.com/office/drawing/2014/main" id="{E286F95C-77BA-ADE2-EEB6-F435A65143A4}"/>
                    </a:ext>
                  </a:extLst>
                </p:cNvPr>
                <p:cNvPicPr/>
                <p:nvPr/>
              </p:nvPicPr>
              <p:blipFill>
                <a:blip r:embed="rId152"/>
                <a:stretch>
                  <a:fillRect/>
                </a:stretch>
              </p:blipFill>
              <p:spPr>
                <a:xfrm>
                  <a:off x="11402063" y="5115982"/>
                  <a:ext cx="20880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4" name="Ink 93">
                  <a:extLst>
                    <a:ext uri="{FF2B5EF4-FFF2-40B4-BE49-F238E27FC236}">
                      <a16:creationId xmlns:a16="http://schemas.microsoft.com/office/drawing/2014/main" id="{A965FA00-FF58-284C-7B25-FAFF7EDF80D3}"/>
                    </a:ext>
                  </a:extLst>
                </p14:cNvPr>
                <p14:cNvContentPartPr/>
                <p14:nvPr/>
              </p14:nvContentPartPr>
              <p14:xfrm>
                <a:off x="11645783" y="5053342"/>
                <a:ext cx="52560" cy="235080"/>
              </p14:xfrm>
            </p:contentPart>
          </mc:Choice>
          <mc:Fallback>
            <p:pic>
              <p:nvPicPr>
                <p:cNvPr id="94" name="Ink 93">
                  <a:extLst>
                    <a:ext uri="{FF2B5EF4-FFF2-40B4-BE49-F238E27FC236}">
                      <a16:creationId xmlns:a16="http://schemas.microsoft.com/office/drawing/2014/main" id="{A965FA00-FF58-284C-7B25-FAFF7EDF80D3}"/>
                    </a:ext>
                  </a:extLst>
                </p:cNvPr>
                <p:cNvPicPr/>
                <p:nvPr/>
              </p:nvPicPr>
              <p:blipFill>
                <a:blip r:embed="rId154"/>
                <a:stretch>
                  <a:fillRect/>
                </a:stretch>
              </p:blipFill>
              <p:spPr>
                <a:xfrm>
                  <a:off x="11639663" y="5047222"/>
                  <a:ext cx="648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5" name="Ink 94">
                  <a:extLst>
                    <a:ext uri="{FF2B5EF4-FFF2-40B4-BE49-F238E27FC236}">
                      <a16:creationId xmlns:a16="http://schemas.microsoft.com/office/drawing/2014/main" id="{AA97BA7A-DB1E-CC39-712D-647D46497EA1}"/>
                    </a:ext>
                  </a:extLst>
                </p14:cNvPr>
                <p14:cNvContentPartPr/>
                <p14:nvPr/>
              </p14:nvContentPartPr>
              <p14:xfrm>
                <a:off x="10979783" y="5246662"/>
                <a:ext cx="336240" cy="21600"/>
              </p14:xfrm>
            </p:contentPart>
          </mc:Choice>
          <mc:Fallback>
            <p:pic>
              <p:nvPicPr>
                <p:cNvPr id="95" name="Ink 94">
                  <a:extLst>
                    <a:ext uri="{FF2B5EF4-FFF2-40B4-BE49-F238E27FC236}">
                      <a16:creationId xmlns:a16="http://schemas.microsoft.com/office/drawing/2014/main" id="{AA97BA7A-DB1E-CC39-712D-647D46497EA1}"/>
                    </a:ext>
                  </a:extLst>
                </p:cNvPr>
                <p:cNvPicPr/>
                <p:nvPr/>
              </p:nvPicPr>
              <p:blipFill>
                <a:blip r:embed="rId156"/>
                <a:stretch>
                  <a:fillRect/>
                </a:stretch>
              </p:blipFill>
              <p:spPr>
                <a:xfrm>
                  <a:off x="10973663" y="5240542"/>
                  <a:ext cx="3484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96" name="Ink 95">
                  <a:extLst>
                    <a:ext uri="{FF2B5EF4-FFF2-40B4-BE49-F238E27FC236}">
                      <a16:creationId xmlns:a16="http://schemas.microsoft.com/office/drawing/2014/main" id="{0A62711B-627F-7CA4-73AD-9747299E54E3}"/>
                    </a:ext>
                  </a:extLst>
                </p14:cNvPr>
                <p14:cNvContentPartPr/>
                <p14:nvPr/>
              </p14:nvContentPartPr>
              <p14:xfrm>
                <a:off x="11281103" y="5206702"/>
                <a:ext cx="85320" cy="130320"/>
              </p14:xfrm>
            </p:contentPart>
          </mc:Choice>
          <mc:Fallback>
            <p:pic>
              <p:nvPicPr>
                <p:cNvPr id="96" name="Ink 95">
                  <a:extLst>
                    <a:ext uri="{FF2B5EF4-FFF2-40B4-BE49-F238E27FC236}">
                      <a16:creationId xmlns:a16="http://schemas.microsoft.com/office/drawing/2014/main" id="{0A62711B-627F-7CA4-73AD-9747299E54E3}"/>
                    </a:ext>
                  </a:extLst>
                </p:cNvPr>
                <p:cNvPicPr/>
                <p:nvPr/>
              </p:nvPicPr>
              <p:blipFill>
                <a:blip r:embed="rId158"/>
                <a:stretch>
                  <a:fillRect/>
                </a:stretch>
              </p:blipFill>
              <p:spPr>
                <a:xfrm>
                  <a:off x="11274983" y="5200582"/>
                  <a:ext cx="97560" cy="142560"/>
                </a:xfrm>
                <a:prstGeom prst="rect">
                  <a:avLst/>
                </a:prstGeom>
              </p:spPr>
            </p:pic>
          </mc:Fallback>
        </mc:AlternateContent>
      </p:grpSp>
      <p:grpSp>
        <p:nvGrpSpPr>
          <p:cNvPr id="108" name="Group 107">
            <a:extLst>
              <a:ext uri="{FF2B5EF4-FFF2-40B4-BE49-F238E27FC236}">
                <a16:creationId xmlns:a16="http://schemas.microsoft.com/office/drawing/2014/main" id="{BE82FB4E-AEC8-A136-0A9E-7BA5C94C284A}"/>
              </a:ext>
            </a:extLst>
          </p:cNvPr>
          <p:cNvGrpSpPr/>
          <p:nvPr/>
        </p:nvGrpSpPr>
        <p:grpSpPr>
          <a:xfrm>
            <a:off x="2902823" y="5883142"/>
            <a:ext cx="762480" cy="418680"/>
            <a:chOff x="2902823" y="5883142"/>
            <a:chExt cx="762480" cy="418680"/>
          </a:xfrm>
        </p:grpSpPr>
        <mc:AlternateContent xmlns:mc="http://schemas.openxmlformats.org/markup-compatibility/2006">
          <mc:Choice xmlns:p14="http://schemas.microsoft.com/office/powerpoint/2010/main" Requires="p14">
            <p:contentPart p14:bwMode="auto" r:id="rId159">
              <p14:nvContentPartPr>
                <p14:cNvPr id="98" name="Ink 97">
                  <a:extLst>
                    <a:ext uri="{FF2B5EF4-FFF2-40B4-BE49-F238E27FC236}">
                      <a16:creationId xmlns:a16="http://schemas.microsoft.com/office/drawing/2014/main" id="{060C266C-B19B-5AA4-4F09-37892E103867}"/>
                    </a:ext>
                  </a:extLst>
                </p14:cNvPr>
                <p14:cNvContentPartPr/>
                <p14:nvPr/>
              </p14:nvContentPartPr>
              <p14:xfrm>
                <a:off x="2902823" y="5883142"/>
                <a:ext cx="219240" cy="418680"/>
              </p14:xfrm>
            </p:contentPart>
          </mc:Choice>
          <mc:Fallback>
            <p:pic>
              <p:nvPicPr>
                <p:cNvPr id="98" name="Ink 97">
                  <a:extLst>
                    <a:ext uri="{FF2B5EF4-FFF2-40B4-BE49-F238E27FC236}">
                      <a16:creationId xmlns:a16="http://schemas.microsoft.com/office/drawing/2014/main" id="{060C266C-B19B-5AA4-4F09-37892E103867}"/>
                    </a:ext>
                  </a:extLst>
                </p:cNvPr>
                <p:cNvPicPr/>
                <p:nvPr/>
              </p:nvPicPr>
              <p:blipFill>
                <a:blip r:embed="rId160"/>
                <a:stretch>
                  <a:fillRect/>
                </a:stretch>
              </p:blipFill>
              <p:spPr>
                <a:xfrm>
                  <a:off x="2896703" y="5877022"/>
                  <a:ext cx="23148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9" name="Ink 98">
                  <a:extLst>
                    <a:ext uri="{FF2B5EF4-FFF2-40B4-BE49-F238E27FC236}">
                      <a16:creationId xmlns:a16="http://schemas.microsoft.com/office/drawing/2014/main" id="{80C177A0-448B-8B17-AB41-88026B9AAAB7}"/>
                    </a:ext>
                  </a:extLst>
                </p14:cNvPr>
                <p14:cNvContentPartPr/>
                <p14:nvPr/>
              </p14:nvContentPartPr>
              <p14:xfrm>
                <a:off x="3178943" y="6140542"/>
                <a:ext cx="15120" cy="73800"/>
              </p14:xfrm>
            </p:contentPart>
          </mc:Choice>
          <mc:Fallback>
            <p:pic>
              <p:nvPicPr>
                <p:cNvPr id="99" name="Ink 98">
                  <a:extLst>
                    <a:ext uri="{FF2B5EF4-FFF2-40B4-BE49-F238E27FC236}">
                      <a16:creationId xmlns:a16="http://schemas.microsoft.com/office/drawing/2014/main" id="{80C177A0-448B-8B17-AB41-88026B9AAAB7}"/>
                    </a:ext>
                  </a:extLst>
                </p:cNvPr>
                <p:cNvPicPr/>
                <p:nvPr/>
              </p:nvPicPr>
              <p:blipFill>
                <a:blip r:embed="rId162"/>
                <a:stretch>
                  <a:fillRect/>
                </a:stretch>
              </p:blipFill>
              <p:spPr>
                <a:xfrm>
                  <a:off x="3172823" y="6134422"/>
                  <a:ext cx="273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0" name="Ink 99">
                  <a:extLst>
                    <a:ext uri="{FF2B5EF4-FFF2-40B4-BE49-F238E27FC236}">
                      <a16:creationId xmlns:a16="http://schemas.microsoft.com/office/drawing/2014/main" id="{B162E6C5-B22A-521D-E5EB-AD9625DB3C66}"/>
                    </a:ext>
                  </a:extLst>
                </p14:cNvPr>
                <p14:cNvContentPartPr/>
                <p14:nvPr/>
              </p14:nvContentPartPr>
              <p14:xfrm>
                <a:off x="3144383" y="6089782"/>
                <a:ext cx="270000" cy="125280"/>
              </p14:xfrm>
            </p:contentPart>
          </mc:Choice>
          <mc:Fallback>
            <p:pic>
              <p:nvPicPr>
                <p:cNvPr id="100" name="Ink 99">
                  <a:extLst>
                    <a:ext uri="{FF2B5EF4-FFF2-40B4-BE49-F238E27FC236}">
                      <a16:creationId xmlns:a16="http://schemas.microsoft.com/office/drawing/2014/main" id="{B162E6C5-B22A-521D-E5EB-AD9625DB3C66}"/>
                    </a:ext>
                  </a:extLst>
                </p:cNvPr>
                <p:cNvPicPr/>
                <p:nvPr/>
              </p:nvPicPr>
              <p:blipFill>
                <a:blip r:embed="rId164"/>
                <a:stretch>
                  <a:fillRect/>
                </a:stretch>
              </p:blipFill>
              <p:spPr>
                <a:xfrm>
                  <a:off x="3138263" y="6083662"/>
                  <a:ext cx="2822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1" name="Ink 100">
                  <a:extLst>
                    <a:ext uri="{FF2B5EF4-FFF2-40B4-BE49-F238E27FC236}">
                      <a16:creationId xmlns:a16="http://schemas.microsoft.com/office/drawing/2014/main" id="{3DBC836F-8080-CC74-81F4-25B6DF537E3E}"/>
                    </a:ext>
                  </a:extLst>
                </p14:cNvPr>
                <p14:cNvContentPartPr/>
                <p14:nvPr/>
              </p14:nvContentPartPr>
              <p14:xfrm>
                <a:off x="3539663" y="6057022"/>
                <a:ext cx="110880" cy="88560"/>
              </p14:xfrm>
            </p:contentPart>
          </mc:Choice>
          <mc:Fallback>
            <p:pic>
              <p:nvPicPr>
                <p:cNvPr id="101" name="Ink 100">
                  <a:extLst>
                    <a:ext uri="{FF2B5EF4-FFF2-40B4-BE49-F238E27FC236}">
                      <a16:creationId xmlns:a16="http://schemas.microsoft.com/office/drawing/2014/main" id="{3DBC836F-8080-CC74-81F4-25B6DF537E3E}"/>
                    </a:ext>
                  </a:extLst>
                </p:cNvPr>
                <p:cNvPicPr/>
                <p:nvPr/>
              </p:nvPicPr>
              <p:blipFill>
                <a:blip r:embed="rId166"/>
                <a:stretch>
                  <a:fillRect/>
                </a:stretch>
              </p:blipFill>
              <p:spPr>
                <a:xfrm>
                  <a:off x="3533543" y="6050902"/>
                  <a:ext cx="1231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2" name="Ink 101">
                  <a:extLst>
                    <a:ext uri="{FF2B5EF4-FFF2-40B4-BE49-F238E27FC236}">
                      <a16:creationId xmlns:a16="http://schemas.microsoft.com/office/drawing/2014/main" id="{3A20E875-52A9-ED6E-BDB2-65773B091495}"/>
                    </a:ext>
                  </a:extLst>
                </p14:cNvPr>
                <p14:cNvContentPartPr/>
                <p14:nvPr/>
              </p14:nvContentPartPr>
              <p14:xfrm>
                <a:off x="3509423" y="6010582"/>
                <a:ext cx="155880" cy="185040"/>
              </p14:xfrm>
            </p:contentPart>
          </mc:Choice>
          <mc:Fallback>
            <p:pic>
              <p:nvPicPr>
                <p:cNvPr id="102" name="Ink 101">
                  <a:extLst>
                    <a:ext uri="{FF2B5EF4-FFF2-40B4-BE49-F238E27FC236}">
                      <a16:creationId xmlns:a16="http://schemas.microsoft.com/office/drawing/2014/main" id="{3A20E875-52A9-ED6E-BDB2-65773B091495}"/>
                    </a:ext>
                  </a:extLst>
                </p:cNvPr>
                <p:cNvPicPr/>
                <p:nvPr/>
              </p:nvPicPr>
              <p:blipFill>
                <a:blip r:embed="rId168"/>
                <a:stretch>
                  <a:fillRect/>
                </a:stretch>
              </p:blipFill>
              <p:spPr>
                <a:xfrm>
                  <a:off x="3503303" y="6004462"/>
                  <a:ext cx="168120" cy="197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9">
            <p14:nvContentPartPr>
              <p14:cNvPr id="103" name="Ink 102">
                <a:extLst>
                  <a:ext uri="{FF2B5EF4-FFF2-40B4-BE49-F238E27FC236}">
                    <a16:creationId xmlns:a16="http://schemas.microsoft.com/office/drawing/2014/main" id="{709D8439-4D2A-DC44-CAF6-7598F49E09E8}"/>
                  </a:ext>
                </a:extLst>
              </p14:cNvPr>
              <p14:cNvContentPartPr/>
              <p14:nvPr/>
            </p14:nvContentPartPr>
            <p14:xfrm>
              <a:off x="1173743" y="5780902"/>
              <a:ext cx="680400" cy="283680"/>
            </p14:xfrm>
          </p:contentPart>
        </mc:Choice>
        <mc:Fallback>
          <p:pic>
            <p:nvPicPr>
              <p:cNvPr id="103" name="Ink 102">
                <a:extLst>
                  <a:ext uri="{FF2B5EF4-FFF2-40B4-BE49-F238E27FC236}">
                    <a16:creationId xmlns:a16="http://schemas.microsoft.com/office/drawing/2014/main" id="{709D8439-4D2A-DC44-CAF6-7598F49E09E8}"/>
                  </a:ext>
                </a:extLst>
              </p:cNvPr>
              <p:cNvPicPr/>
              <p:nvPr/>
            </p:nvPicPr>
            <p:blipFill>
              <a:blip r:embed="rId170"/>
              <a:stretch>
                <a:fillRect/>
              </a:stretch>
            </p:blipFill>
            <p:spPr>
              <a:xfrm>
                <a:off x="1167623" y="5774782"/>
                <a:ext cx="692640" cy="295920"/>
              </a:xfrm>
              <a:prstGeom prst="rect">
                <a:avLst/>
              </a:prstGeom>
            </p:spPr>
          </p:pic>
        </mc:Fallback>
      </mc:AlternateContent>
      <p:grpSp>
        <p:nvGrpSpPr>
          <p:cNvPr id="107" name="Group 106">
            <a:extLst>
              <a:ext uri="{FF2B5EF4-FFF2-40B4-BE49-F238E27FC236}">
                <a16:creationId xmlns:a16="http://schemas.microsoft.com/office/drawing/2014/main" id="{66C490CF-97AD-AE5B-A64B-3C22CEA8E4C8}"/>
              </a:ext>
            </a:extLst>
          </p:cNvPr>
          <p:cNvGrpSpPr/>
          <p:nvPr/>
        </p:nvGrpSpPr>
        <p:grpSpPr>
          <a:xfrm>
            <a:off x="4031423" y="5796382"/>
            <a:ext cx="242640" cy="329040"/>
            <a:chOff x="4031423" y="5796382"/>
            <a:chExt cx="242640" cy="329040"/>
          </a:xfrm>
        </p:grpSpPr>
        <mc:AlternateContent xmlns:mc="http://schemas.openxmlformats.org/markup-compatibility/2006">
          <mc:Choice xmlns:p14="http://schemas.microsoft.com/office/powerpoint/2010/main" Requires="p14">
            <p:contentPart p14:bwMode="auto" r:id="rId171">
              <p14:nvContentPartPr>
                <p14:cNvPr id="104" name="Ink 103">
                  <a:extLst>
                    <a:ext uri="{FF2B5EF4-FFF2-40B4-BE49-F238E27FC236}">
                      <a16:creationId xmlns:a16="http://schemas.microsoft.com/office/drawing/2014/main" id="{7BF7FA33-77AC-F7CE-1550-A2796435D215}"/>
                    </a:ext>
                  </a:extLst>
                </p14:cNvPr>
                <p14:cNvContentPartPr/>
                <p14:nvPr/>
              </p14:nvContentPartPr>
              <p14:xfrm>
                <a:off x="4031423" y="6012742"/>
                <a:ext cx="191160" cy="33120"/>
              </p14:xfrm>
            </p:contentPart>
          </mc:Choice>
          <mc:Fallback>
            <p:pic>
              <p:nvPicPr>
                <p:cNvPr id="104" name="Ink 103">
                  <a:extLst>
                    <a:ext uri="{FF2B5EF4-FFF2-40B4-BE49-F238E27FC236}">
                      <a16:creationId xmlns:a16="http://schemas.microsoft.com/office/drawing/2014/main" id="{7BF7FA33-77AC-F7CE-1550-A2796435D215}"/>
                    </a:ext>
                  </a:extLst>
                </p:cNvPr>
                <p:cNvPicPr/>
                <p:nvPr/>
              </p:nvPicPr>
              <p:blipFill>
                <a:blip r:embed="rId172"/>
                <a:stretch>
                  <a:fillRect/>
                </a:stretch>
              </p:blipFill>
              <p:spPr>
                <a:xfrm>
                  <a:off x="4025303" y="6006622"/>
                  <a:ext cx="2034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5" name="Ink 104">
                  <a:extLst>
                    <a:ext uri="{FF2B5EF4-FFF2-40B4-BE49-F238E27FC236}">
                      <a16:creationId xmlns:a16="http://schemas.microsoft.com/office/drawing/2014/main" id="{F4CD2E38-6EFB-7838-055A-5A72C595BED0}"/>
                    </a:ext>
                  </a:extLst>
                </p14:cNvPr>
                <p14:cNvContentPartPr/>
                <p14:nvPr/>
              </p14:nvContentPartPr>
              <p14:xfrm>
                <a:off x="4077503" y="6091582"/>
                <a:ext cx="178560" cy="33840"/>
              </p14:xfrm>
            </p:contentPart>
          </mc:Choice>
          <mc:Fallback>
            <p:pic>
              <p:nvPicPr>
                <p:cNvPr id="105" name="Ink 104">
                  <a:extLst>
                    <a:ext uri="{FF2B5EF4-FFF2-40B4-BE49-F238E27FC236}">
                      <a16:creationId xmlns:a16="http://schemas.microsoft.com/office/drawing/2014/main" id="{F4CD2E38-6EFB-7838-055A-5A72C595BED0}"/>
                    </a:ext>
                  </a:extLst>
                </p:cNvPr>
                <p:cNvPicPr/>
                <p:nvPr/>
              </p:nvPicPr>
              <p:blipFill>
                <a:blip r:embed="rId174"/>
                <a:stretch>
                  <a:fillRect/>
                </a:stretch>
              </p:blipFill>
              <p:spPr>
                <a:xfrm>
                  <a:off x="4071383" y="6085462"/>
                  <a:ext cx="1908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6" name="Ink 105">
                  <a:extLst>
                    <a:ext uri="{FF2B5EF4-FFF2-40B4-BE49-F238E27FC236}">
                      <a16:creationId xmlns:a16="http://schemas.microsoft.com/office/drawing/2014/main" id="{7222525B-5C5F-8E69-7267-A16CB360735A}"/>
                    </a:ext>
                  </a:extLst>
                </p14:cNvPr>
                <p14:cNvContentPartPr/>
                <p14:nvPr/>
              </p14:nvContentPartPr>
              <p14:xfrm>
                <a:off x="4035023" y="5796382"/>
                <a:ext cx="239040" cy="125280"/>
              </p14:xfrm>
            </p:contentPart>
          </mc:Choice>
          <mc:Fallback>
            <p:pic>
              <p:nvPicPr>
                <p:cNvPr id="106" name="Ink 105">
                  <a:extLst>
                    <a:ext uri="{FF2B5EF4-FFF2-40B4-BE49-F238E27FC236}">
                      <a16:creationId xmlns:a16="http://schemas.microsoft.com/office/drawing/2014/main" id="{7222525B-5C5F-8E69-7267-A16CB360735A}"/>
                    </a:ext>
                  </a:extLst>
                </p:cNvPr>
                <p:cNvPicPr/>
                <p:nvPr/>
              </p:nvPicPr>
              <p:blipFill>
                <a:blip r:embed="rId176"/>
                <a:stretch>
                  <a:fillRect/>
                </a:stretch>
              </p:blipFill>
              <p:spPr>
                <a:xfrm>
                  <a:off x="4028903" y="5790262"/>
                  <a:ext cx="251280" cy="13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7">
            <p14:nvContentPartPr>
              <p14:cNvPr id="109" name="Ink 108">
                <a:extLst>
                  <a:ext uri="{FF2B5EF4-FFF2-40B4-BE49-F238E27FC236}">
                    <a16:creationId xmlns:a16="http://schemas.microsoft.com/office/drawing/2014/main" id="{E5F66110-3618-C11D-628F-5781E850A839}"/>
                  </a:ext>
                </a:extLst>
              </p14:cNvPr>
              <p14:cNvContentPartPr/>
              <p14:nvPr/>
            </p14:nvContentPartPr>
            <p14:xfrm>
              <a:off x="4892903" y="5753182"/>
              <a:ext cx="227880" cy="242280"/>
            </p14:xfrm>
          </p:contentPart>
        </mc:Choice>
        <mc:Fallback>
          <p:pic>
            <p:nvPicPr>
              <p:cNvPr id="109" name="Ink 108">
                <a:extLst>
                  <a:ext uri="{FF2B5EF4-FFF2-40B4-BE49-F238E27FC236}">
                    <a16:creationId xmlns:a16="http://schemas.microsoft.com/office/drawing/2014/main" id="{E5F66110-3618-C11D-628F-5781E850A839}"/>
                  </a:ext>
                </a:extLst>
              </p:cNvPr>
              <p:cNvPicPr/>
              <p:nvPr/>
            </p:nvPicPr>
            <p:blipFill>
              <a:blip r:embed="rId178"/>
              <a:stretch>
                <a:fillRect/>
              </a:stretch>
            </p:blipFill>
            <p:spPr>
              <a:xfrm>
                <a:off x="4886783" y="5747062"/>
                <a:ext cx="2401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0" name="Ink 109">
                <a:extLst>
                  <a:ext uri="{FF2B5EF4-FFF2-40B4-BE49-F238E27FC236}">
                    <a16:creationId xmlns:a16="http://schemas.microsoft.com/office/drawing/2014/main" id="{5B37DB32-A3DC-1F8A-34D1-846F281175D0}"/>
                  </a:ext>
                </a:extLst>
              </p14:cNvPr>
              <p14:cNvContentPartPr/>
              <p14:nvPr/>
            </p14:nvContentPartPr>
            <p14:xfrm>
              <a:off x="4857983" y="6065662"/>
              <a:ext cx="363960" cy="52200"/>
            </p14:xfrm>
          </p:contentPart>
        </mc:Choice>
        <mc:Fallback>
          <p:pic>
            <p:nvPicPr>
              <p:cNvPr id="110" name="Ink 109">
                <a:extLst>
                  <a:ext uri="{FF2B5EF4-FFF2-40B4-BE49-F238E27FC236}">
                    <a16:creationId xmlns:a16="http://schemas.microsoft.com/office/drawing/2014/main" id="{5B37DB32-A3DC-1F8A-34D1-846F281175D0}"/>
                  </a:ext>
                </a:extLst>
              </p:cNvPr>
              <p:cNvPicPr/>
              <p:nvPr/>
            </p:nvPicPr>
            <p:blipFill>
              <a:blip r:embed="rId180"/>
              <a:stretch>
                <a:fillRect/>
              </a:stretch>
            </p:blipFill>
            <p:spPr>
              <a:xfrm>
                <a:off x="4851863" y="6059542"/>
                <a:ext cx="3762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1" name="Ink 110">
                <a:extLst>
                  <a:ext uri="{FF2B5EF4-FFF2-40B4-BE49-F238E27FC236}">
                    <a16:creationId xmlns:a16="http://schemas.microsoft.com/office/drawing/2014/main" id="{81FE0617-7ADA-9320-6647-DA6EC25369CC}"/>
                  </a:ext>
                </a:extLst>
              </p14:cNvPr>
              <p14:cNvContentPartPr/>
              <p14:nvPr/>
            </p14:nvContentPartPr>
            <p14:xfrm>
              <a:off x="4905503" y="6201382"/>
              <a:ext cx="203040" cy="239760"/>
            </p14:xfrm>
          </p:contentPart>
        </mc:Choice>
        <mc:Fallback>
          <p:pic>
            <p:nvPicPr>
              <p:cNvPr id="111" name="Ink 110">
                <a:extLst>
                  <a:ext uri="{FF2B5EF4-FFF2-40B4-BE49-F238E27FC236}">
                    <a16:creationId xmlns:a16="http://schemas.microsoft.com/office/drawing/2014/main" id="{81FE0617-7ADA-9320-6647-DA6EC25369CC}"/>
                  </a:ext>
                </a:extLst>
              </p:cNvPr>
              <p:cNvPicPr/>
              <p:nvPr/>
            </p:nvPicPr>
            <p:blipFill>
              <a:blip r:embed="rId182"/>
              <a:stretch>
                <a:fillRect/>
              </a:stretch>
            </p:blipFill>
            <p:spPr>
              <a:xfrm>
                <a:off x="4899383" y="6195262"/>
                <a:ext cx="2152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2" name="Ink 111">
                <a:extLst>
                  <a:ext uri="{FF2B5EF4-FFF2-40B4-BE49-F238E27FC236}">
                    <a16:creationId xmlns:a16="http://schemas.microsoft.com/office/drawing/2014/main" id="{84CC8A64-36F5-3974-B282-2FF5BB85E136}"/>
                  </a:ext>
                </a:extLst>
              </p14:cNvPr>
              <p14:cNvContentPartPr/>
              <p14:nvPr/>
            </p14:nvContentPartPr>
            <p14:xfrm>
              <a:off x="5144903" y="6191302"/>
              <a:ext cx="28800" cy="135360"/>
            </p14:xfrm>
          </p:contentPart>
        </mc:Choice>
        <mc:Fallback>
          <p:pic>
            <p:nvPicPr>
              <p:cNvPr id="112" name="Ink 111">
                <a:extLst>
                  <a:ext uri="{FF2B5EF4-FFF2-40B4-BE49-F238E27FC236}">
                    <a16:creationId xmlns:a16="http://schemas.microsoft.com/office/drawing/2014/main" id="{84CC8A64-36F5-3974-B282-2FF5BB85E136}"/>
                  </a:ext>
                </a:extLst>
              </p:cNvPr>
              <p:cNvPicPr/>
              <p:nvPr/>
            </p:nvPicPr>
            <p:blipFill>
              <a:blip r:embed="rId184"/>
              <a:stretch>
                <a:fillRect/>
              </a:stretch>
            </p:blipFill>
            <p:spPr>
              <a:xfrm>
                <a:off x="5138783" y="6185182"/>
                <a:ext cx="410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3" name="Ink 112">
                <a:extLst>
                  <a:ext uri="{FF2B5EF4-FFF2-40B4-BE49-F238E27FC236}">
                    <a16:creationId xmlns:a16="http://schemas.microsoft.com/office/drawing/2014/main" id="{6A8D456E-33EE-4720-360F-2BB14519E122}"/>
                  </a:ext>
                </a:extLst>
              </p14:cNvPr>
              <p14:cNvContentPartPr/>
              <p14:nvPr/>
            </p14:nvContentPartPr>
            <p14:xfrm>
              <a:off x="5233103" y="6386422"/>
              <a:ext cx="1440" cy="32040"/>
            </p14:xfrm>
          </p:contentPart>
        </mc:Choice>
        <mc:Fallback>
          <p:pic>
            <p:nvPicPr>
              <p:cNvPr id="113" name="Ink 112">
                <a:extLst>
                  <a:ext uri="{FF2B5EF4-FFF2-40B4-BE49-F238E27FC236}">
                    <a16:creationId xmlns:a16="http://schemas.microsoft.com/office/drawing/2014/main" id="{6A8D456E-33EE-4720-360F-2BB14519E122}"/>
                  </a:ext>
                </a:extLst>
              </p:cNvPr>
              <p:cNvPicPr/>
              <p:nvPr/>
            </p:nvPicPr>
            <p:blipFill>
              <a:blip r:embed="rId186"/>
              <a:stretch>
                <a:fillRect/>
              </a:stretch>
            </p:blipFill>
            <p:spPr>
              <a:xfrm>
                <a:off x="5226983" y="6380302"/>
                <a:ext cx="13680" cy="44280"/>
              </a:xfrm>
              <a:prstGeom prst="rect">
                <a:avLst/>
              </a:prstGeom>
            </p:spPr>
          </p:pic>
        </mc:Fallback>
      </mc:AlternateContent>
      <p:grpSp>
        <p:nvGrpSpPr>
          <p:cNvPr id="122" name="Group 121">
            <a:extLst>
              <a:ext uri="{FF2B5EF4-FFF2-40B4-BE49-F238E27FC236}">
                <a16:creationId xmlns:a16="http://schemas.microsoft.com/office/drawing/2014/main" id="{D141BE15-0426-AE27-D16A-5B2A211494B6}"/>
              </a:ext>
            </a:extLst>
          </p:cNvPr>
          <p:cNvGrpSpPr/>
          <p:nvPr/>
        </p:nvGrpSpPr>
        <p:grpSpPr>
          <a:xfrm>
            <a:off x="5426783" y="5583622"/>
            <a:ext cx="831600" cy="572400"/>
            <a:chOff x="5426783" y="5583622"/>
            <a:chExt cx="831600" cy="572400"/>
          </a:xfrm>
        </p:grpSpPr>
        <mc:AlternateContent xmlns:mc="http://schemas.openxmlformats.org/markup-compatibility/2006">
          <mc:Choice xmlns:p14="http://schemas.microsoft.com/office/powerpoint/2010/main" Requires="p14">
            <p:contentPart p14:bwMode="auto" r:id="rId187">
              <p14:nvContentPartPr>
                <p14:cNvPr id="114" name="Ink 113">
                  <a:extLst>
                    <a:ext uri="{FF2B5EF4-FFF2-40B4-BE49-F238E27FC236}">
                      <a16:creationId xmlns:a16="http://schemas.microsoft.com/office/drawing/2014/main" id="{7F2442EA-8E17-846B-0719-C212FFB5F092}"/>
                    </a:ext>
                  </a:extLst>
                </p14:cNvPr>
                <p14:cNvContentPartPr/>
                <p14:nvPr/>
              </p14:nvContentPartPr>
              <p14:xfrm>
                <a:off x="5426783" y="5761102"/>
                <a:ext cx="107280" cy="394920"/>
              </p14:xfrm>
            </p:contentPart>
          </mc:Choice>
          <mc:Fallback>
            <p:pic>
              <p:nvPicPr>
                <p:cNvPr id="114" name="Ink 113">
                  <a:extLst>
                    <a:ext uri="{FF2B5EF4-FFF2-40B4-BE49-F238E27FC236}">
                      <a16:creationId xmlns:a16="http://schemas.microsoft.com/office/drawing/2014/main" id="{7F2442EA-8E17-846B-0719-C212FFB5F092}"/>
                    </a:ext>
                  </a:extLst>
                </p:cNvPr>
                <p:cNvPicPr/>
                <p:nvPr/>
              </p:nvPicPr>
              <p:blipFill>
                <a:blip r:embed="rId188"/>
                <a:stretch>
                  <a:fillRect/>
                </a:stretch>
              </p:blipFill>
              <p:spPr>
                <a:xfrm>
                  <a:off x="5420663" y="5754982"/>
                  <a:ext cx="11952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6" name="Ink 115">
                  <a:extLst>
                    <a:ext uri="{FF2B5EF4-FFF2-40B4-BE49-F238E27FC236}">
                      <a16:creationId xmlns:a16="http://schemas.microsoft.com/office/drawing/2014/main" id="{0492717D-1E2C-EA98-C65E-1E5B9467CB8C}"/>
                    </a:ext>
                  </a:extLst>
                </p14:cNvPr>
                <p14:cNvContentPartPr/>
                <p14:nvPr/>
              </p14:nvContentPartPr>
              <p14:xfrm>
                <a:off x="5562143" y="5895382"/>
                <a:ext cx="158400" cy="135360"/>
              </p14:xfrm>
            </p:contentPart>
          </mc:Choice>
          <mc:Fallback>
            <p:pic>
              <p:nvPicPr>
                <p:cNvPr id="116" name="Ink 115">
                  <a:extLst>
                    <a:ext uri="{FF2B5EF4-FFF2-40B4-BE49-F238E27FC236}">
                      <a16:creationId xmlns:a16="http://schemas.microsoft.com/office/drawing/2014/main" id="{0492717D-1E2C-EA98-C65E-1E5B9467CB8C}"/>
                    </a:ext>
                  </a:extLst>
                </p:cNvPr>
                <p:cNvPicPr/>
                <p:nvPr/>
              </p:nvPicPr>
              <p:blipFill>
                <a:blip r:embed="rId190"/>
                <a:stretch>
                  <a:fillRect/>
                </a:stretch>
              </p:blipFill>
              <p:spPr>
                <a:xfrm>
                  <a:off x="5556023" y="5889262"/>
                  <a:ext cx="1706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7" name="Ink 116">
                  <a:extLst>
                    <a:ext uri="{FF2B5EF4-FFF2-40B4-BE49-F238E27FC236}">
                      <a16:creationId xmlns:a16="http://schemas.microsoft.com/office/drawing/2014/main" id="{F0E38780-E848-7FC9-9E30-618AAA7AA217}"/>
                    </a:ext>
                  </a:extLst>
                </p14:cNvPr>
                <p14:cNvContentPartPr/>
                <p14:nvPr/>
              </p14:nvContentPartPr>
              <p14:xfrm>
                <a:off x="5606423" y="5885662"/>
                <a:ext cx="90360" cy="142200"/>
              </p14:xfrm>
            </p:contentPart>
          </mc:Choice>
          <mc:Fallback>
            <p:pic>
              <p:nvPicPr>
                <p:cNvPr id="117" name="Ink 116">
                  <a:extLst>
                    <a:ext uri="{FF2B5EF4-FFF2-40B4-BE49-F238E27FC236}">
                      <a16:creationId xmlns:a16="http://schemas.microsoft.com/office/drawing/2014/main" id="{F0E38780-E848-7FC9-9E30-618AAA7AA217}"/>
                    </a:ext>
                  </a:extLst>
                </p:cNvPr>
                <p:cNvPicPr/>
                <p:nvPr/>
              </p:nvPicPr>
              <p:blipFill>
                <a:blip r:embed="rId192"/>
                <a:stretch>
                  <a:fillRect/>
                </a:stretch>
              </p:blipFill>
              <p:spPr>
                <a:xfrm>
                  <a:off x="5600303" y="5879542"/>
                  <a:ext cx="1026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8" name="Ink 117">
                  <a:extLst>
                    <a:ext uri="{FF2B5EF4-FFF2-40B4-BE49-F238E27FC236}">
                      <a16:creationId xmlns:a16="http://schemas.microsoft.com/office/drawing/2014/main" id="{E3E5DD59-46C6-0813-41B9-A649875896AC}"/>
                    </a:ext>
                  </a:extLst>
                </p14:cNvPr>
                <p14:cNvContentPartPr/>
                <p14:nvPr/>
              </p14:nvContentPartPr>
              <p14:xfrm>
                <a:off x="5776343" y="5923462"/>
                <a:ext cx="119880" cy="22680"/>
              </p14:xfrm>
            </p:contentPart>
          </mc:Choice>
          <mc:Fallback>
            <p:pic>
              <p:nvPicPr>
                <p:cNvPr id="118" name="Ink 117">
                  <a:extLst>
                    <a:ext uri="{FF2B5EF4-FFF2-40B4-BE49-F238E27FC236}">
                      <a16:creationId xmlns:a16="http://schemas.microsoft.com/office/drawing/2014/main" id="{E3E5DD59-46C6-0813-41B9-A649875896AC}"/>
                    </a:ext>
                  </a:extLst>
                </p:cNvPr>
                <p:cNvPicPr/>
                <p:nvPr/>
              </p:nvPicPr>
              <p:blipFill>
                <a:blip r:embed="rId194"/>
                <a:stretch>
                  <a:fillRect/>
                </a:stretch>
              </p:blipFill>
              <p:spPr>
                <a:xfrm>
                  <a:off x="5770223" y="5917342"/>
                  <a:ext cx="1321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9" name="Ink 118">
                  <a:extLst>
                    <a:ext uri="{FF2B5EF4-FFF2-40B4-BE49-F238E27FC236}">
                      <a16:creationId xmlns:a16="http://schemas.microsoft.com/office/drawing/2014/main" id="{60BF1B00-C4AA-429A-F455-5A324BD685AC}"/>
                    </a:ext>
                  </a:extLst>
                </p14:cNvPr>
                <p14:cNvContentPartPr/>
                <p14:nvPr/>
              </p14:nvContentPartPr>
              <p14:xfrm>
                <a:off x="5974703" y="5850382"/>
                <a:ext cx="122040" cy="135360"/>
              </p14:xfrm>
            </p:contentPart>
          </mc:Choice>
          <mc:Fallback>
            <p:pic>
              <p:nvPicPr>
                <p:cNvPr id="119" name="Ink 118">
                  <a:extLst>
                    <a:ext uri="{FF2B5EF4-FFF2-40B4-BE49-F238E27FC236}">
                      <a16:creationId xmlns:a16="http://schemas.microsoft.com/office/drawing/2014/main" id="{60BF1B00-C4AA-429A-F455-5A324BD685AC}"/>
                    </a:ext>
                  </a:extLst>
                </p:cNvPr>
                <p:cNvPicPr/>
                <p:nvPr/>
              </p:nvPicPr>
              <p:blipFill>
                <a:blip r:embed="rId196"/>
                <a:stretch>
                  <a:fillRect/>
                </a:stretch>
              </p:blipFill>
              <p:spPr>
                <a:xfrm>
                  <a:off x="5968583" y="5844262"/>
                  <a:ext cx="1342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20" name="Ink 119">
                  <a:extLst>
                    <a:ext uri="{FF2B5EF4-FFF2-40B4-BE49-F238E27FC236}">
                      <a16:creationId xmlns:a16="http://schemas.microsoft.com/office/drawing/2014/main" id="{6893823A-F8FD-E709-7762-CD6D26C97069}"/>
                    </a:ext>
                  </a:extLst>
                </p14:cNvPr>
                <p14:cNvContentPartPr/>
                <p14:nvPr/>
              </p14:nvContentPartPr>
              <p14:xfrm>
                <a:off x="6071183" y="5717182"/>
                <a:ext cx="138600" cy="387000"/>
              </p14:xfrm>
            </p:contentPart>
          </mc:Choice>
          <mc:Fallback>
            <p:pic>
              <p:nvPicPr>
                <p:cNvPr id="120" name="Ink 119">
                  <a:extLst>
                    <a:ext uri="{FF2B5EF4-FFF2-40B4-BE49-F238E27FC236}">
                      <a16:creationId xmlns:a16="http://schemas.microsoft.com/office/drawing/2014/main" id="{6893823A-F8FD-E709-7762-CD6D26C97069}"/>
                    </a:ext>
                  </a:extLst>
                </p:cNvPr>
                <p:cNvPicPr/>
                <p:nvPr/>
              </p:nvPicPr>
              <p:blipFill>
                <a:blip r:embed="rId198"/>
                <a:stretch>
                  <a:fillRect/>
                </a:stretch>
              </p:blipFill>
              <p:spPr>
                <a:xfrm>
                  <a:off x="6065063" y="5711062"/>
                  <a:ext cx="15084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21" name="Ink 120">
                  <a:extLst>
                    <a:ext uri="{FF2B5EF4-FFF2-40B4-BE49-F238E27FC236}">
                      <a16:creationId xmlns:a16="http://schemas.microsoft.com/office/drawing/2014/main" id="{D90FC4C0-0449-736D-615F-B7DF2C4AEAE3}"/>
                    </a:ext>
                  </a:extLst>
                </p14:cNvPr>
                <p14:cNvContentPartPr/>
                <p14:nvPr/>
              </p14:nvContentPartPr>
              <p14:xfrm>
                <a:off x="6144263" y="5583622"/>
                <a:ext cx="114120" cy="84960"/>
              </p14:xfrm>
            </p:contentPart>
          </mc:Choice>
          <mc:Fallback>
            <p:pic>
              <p:nvPicPr>
                <p:cNvPr id="121" name="Ink 120">
                  <a:extLst>
                    <a:ext uri="{FF2B5EF4-FFF2-40B4-BE49-F238E27FC236}">
                      <a16:creationId xmlns:a16="http://schemas.microsoft.com/office/drawing/2014/main" id="{D90FC4C0-0449-736D-615F-B7DF2C4AEAE3}"/>
                    </a:ext>
                  </a:extLst>
                </p:cNvPr>
                <p:cNvPicPr/>
                <p:nvPr/>
              </p:nvPicPr>
              <p:blipFill>
                <a:blip r:embed="rId200"/>
                <a:stretch>
                  <a:fillRect/>
                </a:stretch>
              </p:blipFill>
              <p:spPr>
                <a:xfrm>
                  <a:off x="6138143" y="5577502"/>
                  <a:ext cx="126360" cy="97200"/>
                </a:xfrm>
                <a:prstGeom prst="rect">
                  <a:avLst/>
                </a:prstGeom>
              </p:spPr>
            </p:pic>
          </mc:Fallback>
        </mc:AlternateContent>
      </p:grpSp>
      <p:grpSp>
        <p:nvGrpSpPr>
          <p:cNvPr id="125" name="Group 124">
            <a:extLst>
              <a:ext uri="{FF2B5EF4-FFF2-40B4-BE49-F238E27FC236}">
                <a16:creationId xmlns:a16="http://schemas.microsoft.com/office/drawing/2014/main" id="{003CB6DF-673B-C2D0-EC9F-3ABCC8B3A451}"/>
              </a:ext>
            </a:extLst>
          </p:cNvPr>
          <p:cNvGrpSpPr/>
          <p:nvPr/>
        </p:nvGrpSpPr>
        <p:grpSpPr>
          <a:xfrm>
            <a:off x="6635663" y="5743102"/>
            <a:ext cx="90360" cy="164880"/>
            <a:chOff x="6635663" y="5743102"/>
            <a:chExt cx="90360" cy="164880"/>
          </a:xfrm>
        </p:grpSpPr>
        <mc:AlternateContent xmlns:mc="http://schemas.openxmlformats.org/markup-compatibility/2006">
          <mc:Choice xmlns:p14="http://schemas.microsoft.com/office/powerpoint/2010/main" Requires="p14">
            <p:contentPart p14:bwMode="auto" r:id="rId201">
              <p14:nvContentPartPr>
                <p14:cNvPr id="123" name="Ink 122">
                  <a:extLst>
                    <a:ext uri="{FF2B5EF4-FFF2-40B4-BE49-F238E27FC236}">
                      <a16:creationId xmlns:a16="http://schemas.microsoft.com/office/drawing/2014/main" id="{5CA8BF8F-B404-EFCE-B037-6B7128F26C17}"/>
                    </a:ext>
                  </a:extLst>
                </p14:cNvPr>
                <p14:cNvContentPartPr/>
                <p14:nvPr/>
              </p14:nvContentPartPr>
              <p14:xfrm>
                <a:off x="6682823" y="5743102"/>
                <a:ext cx="12600" cy="164880"/>
              </p14:xfrm>
            </p:contentPart>
          </mc:Choice>
          <mc:Fallback>
            <p:pic>
              <p:nvPicPr>
                <p:cNvPr id="123" name="Ink 122">
                  <a:extLst>
                    <a:ext uri="{FF2B5EF4-FFF2-40B4-BE49-F238E27FC236}">
                      <a16:creationId xmlns:a16="http://schemas.microsoft.com/office/drawing/2014/main" id="{5CA8BF8F-B404-EFCE-B037-6B7128F26C17}"/>
                    </a:ext>
                  </a:extLst>
                </p:cNvPr>
                <p:cNvPicPr/>
                <p:nvPr/>
              </p:nvPicPr>
              <p:blipFill>
                <a:blip r:embed="rId202"/>
                <a:stretch>
                  <a:fillRect/>
                </a:stretch>
              </p:blipFill>
              <p:spPr>
                <a:xfrm>
                  <a:off x="6676703" y="5736982"/>
                  <a:ext cx="248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4" name="Ink 123">
                  <a:extLst>
                    <a:ext uri="{FF2B5EF4-FFF2-40B4-BE49-F238E27FC236}">
                      <a16:creationId xmlns:a16="http://schemas.microsoft.com/office/drawing/2014/main" id="{2C63E8EB-FA8A-90A6-61B3-A86CC41CFC65}"/>
                    </a:ext>
                  </a:extLst>
                </p14:cNvPr>
                <p14:cNvContentPartPr/>
                <p14:nvPr/>
              </p14:nvContentPartPr>
              <p14:xfrm>
                <a:off x="6635663" y="5829862"/>
                <a:ext cx="90360" cy="17280"/>
              </p14:xfrm>
            </p:contentPart>
          </mc:Choice>
          <mc:Fallback>
            <p:pic>
              <p:nvPicPr>
                <p:cNvPr id="124" name="Ink 123">
                  <a:extLst>
                    <a:ext uri="{FF2B5EF4-FFF2-40B4-BE49-F238E27FC236}">
                      <a16:creationId xmlns:a16="http://schemas.microsoft.com/office/drawing/2014/main" id="{2C63E8EB-FA8A-90A6-61B3-A86CC41CFC65}"/>
                    </a:ext>
                  </a:extLst>
                </p:cNvPr>
                <p:cNvPicPr/>
                <p:nvPr/>
              </p:nvPicPr>
              <p:blipFill>
                <a:blip r:embed="rId204"/>
                <a:stretch>
                  <a:fillRect/>
                </a:stretch>
              </p:blipFill>
              <p:spPr>
                <a:xfrm>
                  <a:off x="6629543" y="5823742"/>
                  <a:ext cx="102600" cy="2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5">
            <p14:nvContentPartPr>
              <p14:cNvPr id="126" name="Ink 125">
                <a:extLst>
                  <a:ext uri="{FF2B5EF4-FFF2-40B4-BE49-F238E27FC236}">
                    <a16:creationId xmlns:a16="http://schemas.microsoft.com/office/drawing/2014/main" id="{5C63282A-D069-D39E-1CA2-E30A9F8655F3}"/>
                  </a:ext>
                </a:extLst>
              </p14:cNvPr>
              <p14:cNvContentPartPr/>
              <p14:nvPr/>
            </p14:nvContentPartPr>
            <p14:xfrm>
              <a:off x="7147943" y="5528902"/>
              <a:ext cx="5040" cy="145800"/>
            </p14:xfrm>
          </p:contentPart>
        </mc:Choice>
        <mc:Fallback>
          <p:pic>
            <p:nvPicPr>
              <p:cNvPr id="126" name="Ink 125">
                <a:extLst>
                  <a:ext uri="{FF2B5EF4-FFF2-40B4-BE49-F238E27FC236}">
                    <a16:creationId xmlns:a16="http://schemas.microsoft.com/office/drawing/2014/main" id="{5C63282A-D069-D39E-1CA2-E30A9F8655F3}"/>
                  </a:ext>
                </a:extLst>
              </p:cNvPr>
              <p:cNvPicPr/>
              <p:nvPr/>
            </p:nvPicPr>
            <p:blipFill>
              <a:blip r:embed="rId206"/>
              <a:stretch>
                <a:fillRect/>
              </a:stretch>
            </p:blipFill>
            <p:spPr>
              <a:xfrm>
                <a:off x="7141823" y="5522782"/>
                <a:ext cx="172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7" name="Ink 126">
                <a:extLst>
                  <a:ext uri="{FF2B5EF4-FFF2-40B4-BE49-F238E27FC236}">
                    <a16:creationId xmlns:a16="http://schemas.microsoft.com/office/drawing/2014/main" id="{64416745-AE20-8CD3-A8CF-0A4AC12380EB}"/>
                  </a:ext>
                </a:extLst>
              </p14:cNvPr>
              <p14:cNvContentPartPr/>
              <p14:nvPr/>
            </p14:nvContentPartPr>
            <p14:xfrm>
              <a:off x="7027703" y="5834542"/>
              <a:ext cx="237240" cy="29160"/>
            </p14:xfrm>
          </p:contentPart>
        </mc:Choice>
        <mc:Fallback>
          <p:pic>
            <p:nvPicPr>
              <p:cNvPr id="127" name="Ink 126">
                <a:extLst>
                  <a:ext uri="{FF2B5EF4-FFF2-40B4-BE49-F238E27FC236}">
                    <a16:creationId xmlns:a16="http://schemas.microsoft.com/office/drawing/2014/main" id="{64416745-AE20-8CD3-A8CF-0A4AC12380EB}"/>
                  </a:ext>
                </a:extLst>
              </p:cNvPr>
              <p:cNvPicPr/>
              <p:nvPr/>
            </p:nvPicPr>
            <p:blipFill>
              <a:blip r:embed="rId208"/>
              <a:stretch>
                <a:fillRect/>
              </a:stretch>
            </p:blipFill>
            <p:spPr>
              <a:xfrm>
                <a:off x="7021583" y="5828422"/>
                <a:ext cx="249480" cy="41400"/>
              </a:xfrm>
              <a:prstGeom prst="rect">
                <a:avLst/>
              </a:prstGeom>
            </p:spPr>
          </p:pic>
        </mc:Fallback>
      </mc:AlternateContent>
      <p:grpSp>
        <p:nvGrpSpPr>
          <p:cNvPr id="139" name="Group 138">
            <a:extLst>
              <a:ext uri="{FF2B5EF4-FFF2-40B4-BE49-F238E27FC236}">
                <a16:creationId xmlns:a16="http://schemas.microsoft.com/office/drawing/2014/main" id="{17408E9D-644B-4A89-BA99-AF97C1E86F27}"/>
              </a:ext>
            </a:extLst>
          </p:cNvPr>
          <p:cNvGrpSpPr/>
          <p:nvPr/>
        </p:nvGrpSpPr>
        <p:grpSpPr>
          <a:xfrm>
            <a:off x="7078823" y="6003022"/>
            <a:ext cx="176400" cy="264960"/>
            <a:chOff x="7078823" y="6003022"/>
            <a:chExt cx="176400" cy="264960"/>
          </a:xfrm>
        </p:grpSpPr>
        <mc:AlternateContent xmlns:mc="http://schemas.openxmlformats.org/markup-compatibility/2006">
          <mc:Choice xmlns:p14="http://schemas.microsoft.com/office/powerpoint/2010/main" Requires="p14">
            <p:contentPart p14:bwMode="auto" r:id="rId209">
              <p14:nvContentPartPr>
                <p14:cNvPr id="128" name="Ink 127">
                  <a:extLst>
                    <a:ext uri="{FF2B5EF4-FFF2-40B4-BE49-F238E27FC236}">
                      <a16:creationId xmlns:a16="http://schemas.microsoft.com/office/drawing/2014/main" id="{D6A4605F-D2DD-6E50-85A2-240C2FFC6FEB}"/>
                    </a:ext>
                  </a:extLst>
                </p14:cNvPr>
                <p14:cNvContentPartPr/>
                <p14:nvPr/>
              </p14:nvContentPartPr>
              <p14:xfrm>
                <a:off x="7078823" y="6028582"/>
                <a:ext cx="28440" cy="239400"/>
              </p14:xfrm>
            </p:contentPart>
          </mc:Choice>
          <mc:Fallback>
            <p:pic>
              <p:nvPicPr>
                <p:cNvPr id="128" name="Ink 127">
                  <a:extLst>
                    <a:ext uri="{FF2B5EF4-FFF2-40B4-BE49-F238E27FC236}">
                      <a16:creationId xmlns:a16="http://schemas.microsoft.com/office/drawing/2014/main" id="{D6A4605F-D2DD-6E50-85A2-240C2FFC6FEB}"/>
                    </a:ext>
                  </a:extLst>
                </p:cNvPr>
                <p:cNvPicPr/>
                <p:nvPr/>
              </p:nvPicPr>
              <p:blipFill>
                <a:blip r:embed="rId210"/>
                <a:stretch>
                  <a:fillRect/>
                </a:stretch>
              </p:blipFill>
              <p:spPr>
                <a:xfrm>
                  <a:off x="7072703" y="6022462"/>
                  <a:ext cx="406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9" name="Ink 128">
                  <a:extLst>
                    <a:ext uri="{FF2B5EF4-FFF2-40B4-BE49-F238E27FC236}">
                      <a16:creationId xmlns:a16="http://schemas.microsoft.com/office/drawing/2014/main" id="{E779263A-D427-E65D-367C-B3B0EB9D1A06}"/>
                    </a:ext>
                  </a:extLst>
                </p14:cNvPr>
                <p14:cNvContentPartPr/>
                <p14:nvPr/>
              </p14:nvContentPartPr>
              <p14:xfrm>
                <a:off x="7212383" y="6003022"/>
                <a:ext cx="14400" cy="105120"/>
              </p14:xfrm>
            </p:contentPart>
          </mc:Choice>
          <mc:Fallback>
            <p:pic>
              <p:nvPicPr>
                <p:cNvPr id="129" name="Ink 128">
                  <a:extLst>
                    <a:ext uri="{FF2B5EF4-FFF2-40B4-BE49-F238E27FC236}">
                      <a16:creationId xmlns:a16="http://schemas.microsoft.com/office/drawing/2014/main" id="{E779263A-D427-E65D-367C-B3B0EB9D1A06}"/>
                    </a:ext>
                  </a:extLst>
                </p:cNvPr>
                <p:cNvPicPr/>
                <p:nvPr/>
              </p:nvPicPr>
              <p:blipFill>
                <a:blip r:embed="rId212"/>
                <a:stretch>
                  <a:fillRect/>
                </a:stretch>
              </p:blipFill>
              <p:spPr>
                <a:xfrm>
                  <a:off x="7206263" y="5996902"/>
                  <a:ext cx="266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0" name="Ink 129">
                  <a:extLst>
                    <a:ext uri="{FF2B5EF4-FFF2-40B4-BE49-F238E27FC236}">
                      <a16:creationId xmlns:a16="http://schemas.microsoft.com/office/drawing/2014/main" id="{E76D8022-E0B0-1747-1942-16BD04B42CEC}"/>
                    </a:ext>
                  </a:extLst>
                </p14:cNvPr>
                <p14:cNvContentPartPr/>
                <p14:nvPr/>
              </p14:nvContentPartPr>
              <p14:xfrm>
                <a:off x="7251623" y="6211102"/>
                <a:ext cx="3600" cy="33840"/>
              </p14:xfrm>
            </p:contentPart>
          </mc:Choice>
          <mc:Fallback>
            <p:pic>
              <p:nvPicPr>
                <p:cNvPr id="130" name="Ink 129">
                  <a:extLst>
                    <a:ext uri="{FF2B5EF4-FFF2-40B4-BE49-F238E27FC236}">
                      <a16:creationId xmlns:a16="http://schemas.microsoft.com/office/drawing/2014/main" id="{E76D8022-E0B0-1747-1942-16BD04B42CEC}"/>
                    </a:ext>
                  </a:extLst>
                </p:cNvPr>
                <p:cNvPicPr/>
                <p:nvPr/>
              </p:nvPicPr>
              <p:blipFill>
                <a:blip r:embed="rId214"/>
                <a:stretch>
                  <a:fillRect/>
                </a:stretch>
              </p:blipFill>
              <p:spPr>
                <a:xfrm>
                  <a:off x="7245503" y="6204982"/>
                  <a:ext cx="15840" cy="46080"/>
                </a:xfrm>
                <a:prstGeom prst="rect">
                  <a:avLst/>
                </a:prstGeom>
              </p:spPr>
            </p:pic>
          </mc:Fallback>
        </mc:AlternateContent>
      </p:grpSp>
      <p:grpSp>
        <p:nvGrpSpPr>
          <p:cNvPr id="138" name="Group 137">
            <a:extLst>
              <a:ext uri="{FF2B5EF4-FFF2-40B4-BE49-F238E27FC236}">
                <a16:creationId xmlns:a16="http://schemas.microsoft.com/office/drawing/2014/main" id="{E4AFCFE9-2B44-ADBD-DD1F-343A164F8599}"/>
              </a:ext>
            </a:extLst>
          </p:cNvPr>
          <p:cNvGrpSpPr/>
          <p:nvPr/>
        </p:nvGrpSpPr>
        <p:grpSpPr>
          <a:xfrm>
            <a:off x="7459343" y="5382382"/>
            <a:ext cx="768240" cy="514800"/>
            <a:chOff x="7459343" y="5382382"/>
            <a:chExt cx="768240" cy="514800"/>
          </a:xfrm>
        </p:grpSpPr>
        <mc:AlternateContent xmlns:mc="http://schemas.openxmlformats.org/markup-compatibility/2006">
          <mc:Choice xmlns:p14="http://schemas.microsoft.com/office/powerpoint/2010/main" Requires="p14">
            <p:contentPart p14:bwMode="auto" r:id="rId215">
              <p14:nvContentPartPr>
                <p14:cNvPr id="131" name="Ink 130">
                  <a:extLst>
                    <a:ext uri="{FF2B5EF4-FFF2-40B4-BE49-F238E27FC236}">
                      <a16:creationId xmlns:a16="http://schemas.microsoft.com/office/drawing/2014/main" id="{53E5A7FE-8CAD-49DA-6A53-A32A7700422A}"/>
                    </a:ext>
                  </a:extLst>
                </p14:cNvPr>
                <p14:cNvContentPartPr/>
                <p14:nvPr/>
              </p14:nvContentPartPr>
              <p14:xfrm>
                <a:off x="7459343" y="5598022"/>
                <a:ext cx="67320" cy="293400"/>
              </p14:xfrm>
            </p:contentPart>
          </mc:Choice>
          <mc:Fallback>
            <p:pic>
              <p:nvPicPr>
                <p:cNvPr id="131" name="Ink 130">
                  <a:extLst>
                    <a:ext uri="{FF2B5EF4-FFF2-40B4-BE49-F238E27FC236}">
                      <a16:creationId xmlns:a16="http://schemas.microsoft.com/office/drawing/2014/main" id="{53E5A7FE-8CAD-49DA-6A53-A32A7700422A}"/>
                    </a:ext>
                  </a:extLst>
                </p:cNvPr>
                <p:cNvPicPr/>
                <p:nvPr/>
              </p:nvPicPr>
              <p:blipFill>
                <a:blip r:embed="rId216"/>
                <a:stretch>
                  <a:fillRect/>
                </a:stretch>
              </p:blipFill>
              <p:spPr>
                <a:xfrm>
                  <a:off x="7453223" y="5591902"/>
                  <a:ext cx="7956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2" name="Ink 131">
                  <a:extLst>
                    <a:ext uri="{FF2B5EF4-FFF2-40B4-BE49-F238E27FC236}">
                      <a16:creationId xmlns:a16="http://schemas.microsoft.com/office/drawing/2014/main" id="{722DA1DB-9F06-2932-1ECA-04FCCB8FA22C}"/>
                    </a:ext>
                  </a:extLst>
                </p14:cNvPr>
                <p14:cNvContentPartPr/>
                <p14:nvPr/>
              </p14:nvContentPartPr>
              <p14:xfrm>
                <a:off x="7586423" y="5722222"/>
                <a:ext cx="159480" cy="80280"/>
              </p14:xfrm>
            </p:contentPart>
          </mc:Choice>
          <mc:Fallback>
            <p:pic>
              <p:nvPicPr>
                <p:cNvPr id="132" name="Ink 131">
                  <a:extLst>
                    <a:ext uri="{FF2B5EF4-FFF2-40B4-BE49-F238E27FC236}">
                      <a16:creationId xmlns:a16="http://schemas.microsoft.com/office/drawing/2014/main" id="{722DA1DB-9F06-2932-1ECA-04FCCB8FA22C}"/>
                    </a:ext>
                  </a:extLst>
                </p:cNvPr>
                <p:cNvPicPr/>
                <p:nvPr/>
              </p:nvPicPr>
              <p:blipFill>
                <a:blip r:embed="rId218"/>
                <a:stretch>
                  <a:fillRect/>
                </a:stretch>
              </p:blipFill>
              <p:spPr>
                <a:xfrm>
                  <a:off x="7580303" y="5716102"/>
                  <a:ext cx="1717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3" name="Ink 132">
                  <a:extLst>
                    <a:ext uri="{FF2B5EF4-FFF2-40B4-BE49-F238E27FC236}">
                      <a16:creationId xmlns:a16="http://schemas.microsoft.com/office/drawing/2014/main" id="{BFDBE424-B2E2-6671-1033-C27F8A1EB44E}"/>
                    </a:ext>
                  </a:extLst>
                </p14:cNvPr>
                <p14:cNvContentPartPr/>
                <p14:nvPr/>
              </p14:nvContentPartPr>
              <p14:xfrm>
                <a:off x="7622423" y="5698822"/>
                <a:ext cx="106200" cy="115200"/>
              </p14:xfrm>
            </p:contentPart>
          </mc:Choice>
          <mc:Fallback>
            <p:pic>
              <p:nvPicPr>
                <p:cNvPr id="133" name="Ink 132">
                  <a:extLst>
                    <a:ext uri="{FF2B5EF4-FFF2-40B4-BE49-F238E27FC236}">
                      <a16:creationId xmlns:a16="http://schemas.microsoft.com/office/drawing/2014/main" id="{BFDBE424-B2E2-6671-1033-C27F8A1EB44E}"/>
                    </a:ext>
                  </a:extLst>
                </p:cNvPr>
                <p:cNvPicPr/>
                <p:nvPr/>
              </p:nvPicPr>
              <p:blipFill>
                <a:blip r:embed="rId220"/>
                <a:stretch>
                  <a:fillRect/>
                </a:stretch>
              </p:blipFill>
              <p:spPr>
                <a:xfrm>
                  <a:off x="7616303" y="5692702"/>
                  <a:ext cx="1184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4" name="Ink 133">
                  <a:extLst>
                    <a:ext uri="{FF2B5EF4-FFF2-40B4-BE49-F238E27FC236}">
                      <a16:creationId xmlns:a16="http://schemas.microsoft.com/office/drawing/2014/main" id="{E7DC62D4-CD7C-9F9B-7E06-FB3823CEE856}"/>
                    </a:ext>
                  </a:extLst>
                </p14:cNvPr>
                <p14:cNvContentPartPr/>
                <p14:nvPr/>
              </p14:nvContentPartPr>
              <p14:xfrm>
                <a:off x="7773263" y="5732302"/>
                <a:ext cx="116280" cy="20880"/>
              </p14:xfrm>
            </p:contentPart>
          </mc:Choice>
          <mc:Fallback>
            <p:pic>
              <p:nvPicPr>
                <p:cNvPr id="134" name="Ink 133">
                  <a:extLst>
                    <a:ext uri="{FF2B5EF4-FFF2-40B4-BE49-F238E27FC236}">
                      <a16:creationId xmlns:a16="http://schemas.microsoft.com/office/drawing/2014/main" id="{E7DC62D4-CD7C-9F9B-7E06-FB3823CEE856}"/>
                    </a:ext>
                  </a:extLst>
                </p:cNvPr>
                <p:cNvPicPr/>
                <p:nvPr/>
              </p:nvPicPr>
              <p:blipFill>
                <a:blip r:embed="rId222"/>
                <a:stretch>
                  <a:fillRect/>
                </a:stretch>
              </p:blipFill>
              <p:spPr>
                <a:xfrm>
                  <a:off x="7767143" y="5726182"/>
                  <a:ext cx="128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5" name="Ink 134">
                  <a:extLst>
                    <a:ext uri="{FF2B5EF4-FFF2-40B4-BE49-F238E27FC236}">
                      <a16:creationId xmlns:a16="http://schemas.microsoft.com/office/drawing/2014/main" id="{A355FA6A-5D0A-DD7A-B229-784560EB7DB0}"/>
                    </a:ext>
                  </a:extLst>
                </p14:cNvPr>
                <p14:cNvContentPartPr/>
                <p14:nvPr/>
              </p14:nvContentPartPr>
              <p14:xfrm>
                <a:off x="7962263" y="5662822"/>
                <a:ext cx="115200" cy="121680"/>
              </p14:xfrm>
            </p:contentPart>
          </mc:Choice>
          <mc:Fallback>
            <p:pic>
              <p:nvPicPr>
                <p:cNvPr id="135" name="Ink 134">
                  <a:extLst>
                    <a:ext uri="{FF2B5EF4-FFF2-40B4-BE49-F238E27FC236}">
                      <a16:creationId xmlns:a16="http://schemas.microsoft.com/office/drawing/2014/main" id="{A355FA6A-5D0A-DD7A-B229-784560EB7DB0}"/>
                    </a:ext>
                  </a:extLst>
                </p:cNvPr>
                <p:cNvPicPr/>
                <p:nvPr/>
              </p:nvPicPr>
              <p:blipFill>
                <a:blip r:embed="rId224"/>
                <a:stretch>
                  <a:fillRect/>
                </a:stretch>
              </p:blipFill>
              <p:spPr>
                <a:xfrm>
                  <a:off x="7956143" y="5656702"/>
                  <a:ext cx="1274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6" name="Ink 135">
                  <a:extLst>
                    <a:ext uri="{FF2B5EF4-FFF2-40B4-BE49-F238E27FC236}">
                      <a16:creationId xmlns:a16="http://schemas.microsoft.com/office/drawing/2014/main" id="{2296DE4B-17B0-2259-0CE3-56B55561AE1B}"/>
                    </a:ext>
                  </a:extLst>
                </p14:cNvPr>
                <p14:cNvContentPartPr/>
                <p14:nvPr/>
              </p14:nvContentPartPr>
              <p14:xfrm>
                <a:off x="8045063" y="5552662"/>
                <a:ext cx="147960" cy="344520"/>
              </p14:xfrm>
            </p:contentPart>
          </mc:Choice>
          <mc:Fallback>
            <p:pic>
              <p:nvPicPr>
                <p:cNvPr id="136" name="Ink 135">
                  <a:extLst>
                    <a:ext uri="{FF2B5EF4-FFF2-40B4-BE49-F238E27FC236}">
                      <a16:creationId xmlns:a16="http://schemas.microsoft.com/office/drawing/2014/main" id="{2296DE4B-17B0-2259-0CE3-56B55561AE1B}"/>
                    </a:ext>
                  </a:extLst>
                </p:cNvPr>
                <p:cNvPicPr/>
                <p:nvPr/>
              </p:nvPicPr>
              <p:blipFill>
                <a:blip r:embed="rId226"/>
                <a:stretch>
                  <a:fillRect/>
                </a:stretch>
              </p:blipFill>
              <p:spPr>
                <a:xfrm>
                  <a:off x="8038943" y="5546542"/>
                  <a:ext cx="1602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7" name="Ink 136">
                  <a:extLst>
                    <a:ext uri="{FF2B5EF4-FFF2-40B4-BE49-F238E27FC236}">
                      <a16:creationId xmlns:a16="http://schemas.microsoft.com/office/drawing/2014/main" id="{33178AB8-0937-AC52-8195-D78A1D62EEBE}"/>
                    </a:ext>
                  </a:extLst>
                </p14:cNvPr>
                <p14:cNvContentPartPr/>
                <p14:nvPr/>
              </p14:nvContentPartPr>
              <p14:xfrm>
                <a:off x="8219663" y="5382382"/>
                <a:ext cx="7920" cy="83520"/>
              </p14:xfrm>
            </p:contentPart>
          </mc:Choice>
          <mc:Fallback>
            <p:pic>
              <p:nvPicPr>
                <p:cNvPr id="137" name="Ink 136">
                  <a:extLst>
                    <a:ext uri="{FF2B5EF4-FFF2-40B4-BE49-F238E27FC236}">
                      <a16:creationId xmlns:a16="http://schemas.microsoft.com/office/drawing/2014/main" id="{33178AB8-0937-AC52-8195-D78A1D62EEBE}"/>
                    </a:ext>
                  </a:extLst>
                </p:cNvPr>
                <p:cNvPicPr/>
                <p:nvPr/>
              </p:nvPicPr>
              <p:blipFill>
                <a:blip r:embed="rId228"/>
                <a:stretch>
                  <a:fillRect/>
                </a:stretch>
              </p:blipFill>
              <p:spPr>
                <a:xfrm>
                  <a:off x="8213543" y="5376262"/>
                  <a:ext cx="20160" cy="95760"/>
                </a:xfrm>
                <a:prstGeom prst="rect">
                  <a:avLst/>
                </a:prstGeom>
              </p:spPr>
            </p:pic>
          </mc:Fallback>
        </mc:AlternateContent>
      </p:grpSp>
      <p:grpSp>
        <p:nvGrpSpPr>
          <p:cNvPr id="142" name="Group 141">
            <a:extLst>
              <a:ext uri="{FF2B5EF4-FFF2-40B4-BE49-F238E27FC236}">
                <a16:creationId xmlns:a16="http://schemas.microsoft.com/office/drawing/2014/main" id="{113191C5-78AA-F782-B8F9-710EF2AFC6E8}"/>
              </a:ext>
            </a:extLst>
          </p:cNvPr>
          <p:cNvGrpSpPr/>
          <p:nvPr/>
        </p:nvGrpSpPr>
        <p:grpSpPr>
          <a:xfrm>
            <a:off x="8651663" y="5629702"/>
            <a:ext cx="140040" cy="150840"/>
            <a:chOff x="8651663" y="5629702"/>
            <a:chExt cx="140040" cy="150840"/>
          </a:xfrm>
        </p:grpSpPr>
        <mc:AlternateContent xmlns:mc="http://schemas.openxmlformats.org/markup-compatibility/2006">
          <mc:Choice xmlns:p14="http://schemas.microsoft.com/office/powerpoint/2010/main" Requires="p14">
            <p:contentPart p14:bwMode="auto" r:id="rId229">
              <p14:nvContentPartPr>
                <p14:cNvPr id="140" name="Ink 139">
                  <a:extLst>
                    <a:ext uri="{FF2B5EF4-FFF2-40B4-BE49-F238E27FC236}">
                      <a16:creationId xmlns:a16="http://schemas.microsoft.com/office/drawing/2014/main" id="{5EAC30B0-A395-BE80-404D-C66F350A15DF}"/>
                    </a:ext>
                  </a:extLst>
                </p14:cNvPr>
                <p14:cNvContentPartPr/>
                <p14:nvPr/>
              </p14:nvContentPartPr>
              <p14:xfrm>
                <a:off x="8709263" y="5629702"/>
                <a:ext cx="7200" cy="150840"/>
              </p14:xfrm>
            </p:contentPart>
          </mc:Choice>
          <mc:Fallback>
            <p:pic>
              <p:nvPicPr>
                <p:cNvPr id="140" name="Ink 139">
                  <a:extLst>
                    <a:ext uri="{FF2B5EF4-FFF2-40B4-BE49-F238E27FC236}">
                      <a16:creationId xmlns:a16="http://schemas.microsoft.com/office/drawing/2014/main" id="{5EAC30B0-A395-BE80-404D-C66F350A15DF}"/>
                    </a:ext>
                  </a:extLst>
                </p:cNvPr>
                <p:cNvPicPr/>
                <p:nvPr/>
              </p:nvPicPr>
              <p:blipFill>
                <a:blip r:embed="rId230"/>
                <a:stretch>
                  <a:fillRect/>
                </a:stretch>
              </p:blipFill>
              <p:spPr>
                <a:xfrm>
                  <a:off x="8703143" y="5623582"/>
                  <a:ext cx="194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1" name="Ink 140">
                  <a:extLst>
                    <a:ext uri="{FF2B5EF4-FFF2-40B4-BE49-F238E27FC236}">
                      <a16:creationId xmlns:a16="http://schemas.microsoft.com/office/drawing/2014/main" id="{6D9A73F2-8840-6FDA-5822-A442CFA14106}"/>
                    </a:ext>
                  </a:extLst>
                </p14:cNvPr>
                <p14:cNvContentPartPr/>
                <p14:nvPr/>
              </p14:nvContentPartPr>
              <p14:xfrm>
                <a:off x="8651663" y="5695942"/>
                <a:ext cx="140040" cy="38880"/>
              </p14:xfrm>
            </p:contentPart>
          </mc:Choice>
          <mc:Fallback>
            <p:pic>
              <p:nvPicPr>
                <p:cNvPr id="141" name="Ink 140">
                  <a:extLst>
                    <a:ext uri="{FF2B5EF4-FFF2-40B4-BE49-F238E27FC236}">
                      <a16:creationId xmlns:a16="http://schemas.microsoft.com/office/drawing/2014/main" id="{6D9A73F2-8840-6FDA-5822-A442CFA14106}"/>
                    </a:ext>
                  </a:extLst>
                </p:cNvPr>
                <p:cNvPicPr/>
                <p:nvPr/>
              </p:nvPicPr>
              <p:blipFill>
                <a:blip r:embed="rId232"/>
                <a:stretch>
                  <a:fillRect/>
                </a:stretch>
              </p:blipFill>
              <p:spPr>
                <a:xfrm>
                  <a:off x="8645543" y="5689822"/>
                  <a:ext cx="152280" cy="51120"/>
                </a:xfrm>
                <a:prstGeom prst="rect">
                  <a:avLst/>
                </a:prstGeom>
              </p:spPr>
            </p:pic>
          </mc:Fallback>
        </mc:AlternateContent>
      </p:grpSp>
      <p:grpSp>
        <p:nvGrpSpPr>
          <p:cNvPr id="157" name="Group 156">
            <a:extLst>
              <a:ext uri="{FF2B5EF4-FFF2-40B4-BE49-F238E27FC236}">
                <a16:creationId xmlns:a16="http://schemas.microsoft.com/office/drawing/2014/main" id="{A1F00313-79CD-8D4C-28F6-09D5E494FEB2}"/>
              </a:ext>
            </a:extLst>
          </p:cNvPr>
          <p:cNvGrpSpPr/>
          <p:nvPr/>
        </p:nvGrpSpPr>
        <p:grpSpPr>
          <a:xfrm>
            <a:off x="8996183" y="5508022"/>
            <a:ext cx="224640" cy="253440"/>
            <a:chOff x="8996183" y="5508022"/>
            <a:chExt cx="224640" cy="253440"/>
          </a:xfrm>
        </p:grpSpPr>
        <mc:AlternateContent xmlns:mc="http://schemas.openxmlformats.org/markup-compatibility/2006">
          <mc:Choice xmlns:p14="http://schemas.microsoft.com/office/powerpoint/2010/main" Requires="p14">
            <p:contentPart p14:bwMode="auto" r:id="rId233">
              <p14:nvContentPartPr>
                <p14:cNvPr id="143" name="Ink 142">
                  <a:extLst>
                    <a:ext uri="{FF2B5EF4-FFF2-40B4-BE49-F238E27FC236}">
                      <a16:creationId xmlns:a16="http://schemas.microsoft.com/office/drawing/2014/main" id="{FA94B657-5302-2A64-1F11-F28678A45672}"/>
                    </a:ext>
                  </a:extLst>
                </p14:cNvPr>
                <p14:cNvContentPartPr/>
                <p14:nvPr/>
              </p14:nvContentPartPr>
              <p14:xfrm>
                <a:off x="9019943" y="5508022"/>
                <a:ext cx="150840" cy="149040"/>
              </p14:xfrm>
            </p:contentPart>
          </mc:Choice>
          <mc:Fallback>
            <p:pic>
              <p:nvPicPr>
                <p:cNvPr id="143" name="Ink 142">
                  <a:extLst>
                    <a:ext uri="{FF2B5EF4-FFF2-40B4-BE49-F238E27FC236}">
                      <a16:creationId xmlns:a16="http://schemas.microsoft.com/office/drawing/2014/main" id="{FA94B657-5302-2A64-1F11-F28678A45672}"/>
                    </a:ext>
                  </a:extLst>
                </p:cNvPr>
                <p:cNvPicPr/>
                <p:nvPr/>
              </p:nvPicPr>
              <p:blipFill>
                <a:blip r:embed="rId234"/>
                <a:stretch>
                  <a:fillRect/>
                </a:stretch>
              </p:blipFill>
              <p:spPr>
                <a:xfrm>
                  <a:off x="9013823" y="5501902"/>
                  <a:ext cx="1630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44" name="Ink 143">
                  <a:extLst>
                    <a:ext uri="{FF2B5EF4-FFF2-40B4-BE49-F238E27FC236}">
                      <a16:creationId xmlns:a16="http://schemas.microsoft.com/office/drawing/2014/main" id="{FBCBA418-B535-C791-F1D8-67E80B2D9B96}"/>
                    </a:ext>
                  </a:extLst>
                </p14:cNvPr>
                <p14:cNvContentPartPr/>
                <p14:nvPr/>
              </p14:nvContentPartPr>
              <p14:xfrm>
                <a:off x="8996183" y="5721502"/>
                <a:ext cx="224640" cy="39960"/>
              </p14:xfrm>
            </p:contentPart>
          </mc:Choice>
          <mc:Fallback>
            <p:pic>
              <p:nvPicPr>
                <p:cNvPr id="144" name="Ink 143">
                  <a:extLst>
                    <a:ext uri="{FF2B5EF4-FFF2-40B4-BE49-F238E27FC236}">
                      <a16:creationId xmlns:a16="http://schemas.microsoft.com/office/drawing/2014/main" id="{FBCBA418-B535-C791-F1D8-67E80B2D9B96}"/>
                    </a:ext>
                  </a:extLst>
                </p:cNvPr>
                <p:cNvPicPr/>
                <p:nvPr/>
              </p:nvPicPr>
              <p:blipFill>
                <a:blip r:embed="rId236"/>
                <a:stretch>
                  <a:fillRect/>
                </a:stretch>
              </p:blipFill>
              <p:spPr>
                <a:xfrm>
                  <a:off x="8990063" y="5715382"/>
                  <a:ext cx="236880" cy="52200"/>
                </a:xfrm>
                <a:prstGeom prst="rect">
                  <a:avLst/>
                </a:prstGeom>
              </p:spPr>
            </p:pic>
          </mc:Fallback>
        </mc:AlternateContent>
      </p:grpSp>
      <p:grpSp>
        <p:nvGrpSpPr>
          <p:cNvPr id="156" name="Group 155">
            <a:extLst>
              <a:ext uri="{FF2B5EF4-FFF2-40B4-BE49-F238E27FC236}">
                <a16:creationId xmlns:a16="http://schemas.microsoft.com/office/drawing/2014/main" id="{7AAC5A7E-7AD5-86D4-9C79-79AAEB8D5BC9}"/>
              </a:ext>
            </a:extLst>
          </p:cNvPr>
          <p:cNvGrpSpPr/>
          <p:nvPr/>
        </p:nvGrpSpPr>
        <p:grpSpPr>
          <a:xfrm>
            <a:off x="9022463" y="5867302"/>
            <a:ext cx="257400" cy="192600"/>
            <a:chOff x="9022463" y="5867302"/>
            <a:chExt cx="257400" cy="192600"/>
          </a:xfrm>
        </p:grpSpPr>
        <mc:AlternateContent xmlns:mc="http://schemas.openxmlformats.org/markup-compatibility/2006">
          <mc:Choice xmlns:p14="http://schemas.microsoft.com/office/powerpoint/2010/main" Requires="p14">
            <p:contentPart p14:bwMode="auto" r:id="rId237">
              <p14:nvContentPartPr>
                <p14:cNvPr id="145" name="Ink 144">
                  <a:extLst>
                    <a:ext uri="{FF2B5EF4-FFF2-40B4-BE49-F238E27FC236}">
                      <a16:creationId xmlns:a16="http://schemas.microsoft.com/office/drawing/2014/main" id="{FD2A41FA-069A-A001-283A-79F1C736E37E}"/>
                    </a:ext>
                  </a:extLst>
                </p14:cNvPr>
                <p14:cNvContentPartPr/>
                <p14:nvPr/>
              </p14:nvContentPartPr>
              <p14:xfrm>
                <a:off x="9022463" y="5884582"/>
                <a:ext cx="135720" cy="175320"/>
              </p14:xfrm>
            </p:contentPart>
          </mc:Choice>
          <mc:Fallback>
            <p:pic>
              <p:nvPicPr>
                <p:cNvPr id="145" name="Ink 144">
                  <a:extLst>
                    <a:ext uri="{FF2B5EF4-FFF2-40B4-BE49-F238E27FC236}">
                      <a16:creationId xmlns:a16="http://schemas.microsoft.com/office/drawing/2014/main" id="{FD2A41FA-069A-A001-283A-79F1C736E37E}"/>
                    </a:ext>
                  </a:extLst>
                </p:cNvPr>
                <p:cNvPicPr/>
                <p:nvPr/>
              </p:nvPicPr>
              <p:blipFill>
                <a:blip r:embed="rId238"/>
                <a:stretch>
                  <a:fillRect/>
                </a:stretch>
              </p:blipFill>
              <p:spPr>
                <a:xfrm>
                  <a:off x="9016343" y="5878462"/>
                  <a:ext cx="1479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6" name="Ink 145">
                  <a:extLst>
                    <a:ext uri="{FF2B5EF4-FFF2-40B4-BE49-F238E27FC236}">
                      <a16:creationId xmlns:a16="http://schemas.microsoft.com/office/drawing/2014/main" id="{2C7B97A6-536B-EE11-9B00-8890B6A53E70}"/>
                    </a:ext>
                  </a:extLst>
                </p14:cNvPr>
                <p14:cNvContentPartPr/>
                <p14:nvPr/>
              </p14:nvContentPartPr>
              <p14:xfrm>
                <a:off x="9229103" y="5867302"/>
                <a:ext cx="10080" cy="77040"/>
              </p14:xfrm>
            </p:contentPart>
          </mc:Choice>
          <mc:Fallback>
            <p:pic>
              <p:nvPicPr>
                <p:cNvPr id="146" name="Ink 145">
                  <a:extLst>
                    <a:ext uri="{FF2B5EF4-FFF2-40B4-BE49-F238E27FC236}">
                      <a16:creationId xmlns:a16="http://schemas.microsoft.com/office/drawing/2014/main" id="{2C7B97A6-536B-EE11-9B00-8890B6A53E70}"/>
                    </a:ext>
                  </a:extLst>
                </p:cNvPr>
                <p:cNvPicPr/>
                <p:nvPr/>
              </p:nvPicPr>
              <p:blipFill>
                <a:blip r:embed="rId240"/>
                <a:stretch>
                  <a:fillRect/>
                </a:stretch>
              </p:blipFill>
              <p:spPr>
                <a:xfrm>
                  <a:off x="9222983" y="5861182"/>
                  <a:ext cx="223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7" name="Ink 146">
                  <a:extLst>
                    <a:ext uri="{FF2B5EF4-FFF2-40B4-BE49-F238E27FC236}">
                      <a16:creationId xmlns:a16="http://schemas.microsoft.com/office/drawing/2014/main" id="{F8FFE4B0-C79B-754C-0852-A9B68BBBDDA8}"/>
                    </a:ext>
                  </a:extLst>
                </p14:cNvPr>
                <p14:cNvContentPartPr/>
                <p14:nvPr/>
              </p14:nvContentPartPr>
              <p14:xfrm>
                <a:off x="9274103" y="6017062"/>
                <a:ext cx="5760" cy="29880"/>
              </p14:xfrm>
            </p:contentPart>
          </mc:Choice>
          <mc:Fallback>
            <p:pic>
              <p:nvPicPr>
                <p:cNvPr id="147" name="Ink 146">
                  <a:extLst>
                    <a:ext uri="{FF2B5EF4-FFF2-40B4-BE49-F238E27FC236}">
                      <a16:creationId xmlns:a16="http://schemas.microsoft.com/office/drawing/2014/main" id="{F8FFE4B0-C79B-754C-0852-A9B68BBBDDA8}"/>
                    </a:ext>
                  </a:extLst>
                </p:cNvPr>
                <p:cNvPicPr/>
                <p:nvPr/>
              </p:nvPicPr>
              <p:blipFill>
                <a:blip r:embed="rId242"/>
                <a:stretch>
                  <a:fillRect/>
                </a:stretch>
              </p:blipFill>
              <p:spPr>
                <a:xfrm>
                  <a:off x="9267983" y="6010942"/>
                  <a:ext cx="18000" cy="42120"/>
                </a:xfrm>
                <a:prstGeom prst="rect">
                  <a:avLst/>
                </a:prstGeom>
              </p:spPr>
            </p:pic>
          </mc:Fallback>
        </mc:AlternateContent>
      </p:grpSp>
      <p:grpSp>
        <p:nvGrpSpPr>
          <p:cNvPr id="155" name="Group 154">
            <a:extLst>
              <a:ext uri="{FF2B5EF4-FFF2-40B4-BE49-F238E27FC236}">
                <a16:creationId xmlns:a16="http://schemas.microsoft.com/office/drawing/2014/main" id="{464B1D76-65CD-7E1D-DEF4-B35DC820D01A}"/>
              </a:ext>
            </a:extLst>
          </p:cNvPr>
          <p:cNvGrpSpPr/>
          <p:nvPr/>
        </p:nvGrpSpPr>
        <p:grpSpPr>
          <a:xfrm>
            <a:off x="9480743" y="5428102"/>
            <a:ext cx="784440" cy="385920"/>
            <a:chOff x="9480743" y="5428102"/>
            <a:chExt cx="784440" cy="385920"/>
          </a:xfrm>
        </p:grpSpPr>
        <mc:AlternateContent xmlns:mc="http://schemas.openxmlformats.org/markup-compatibility/2006">
          <mc:Choice xmlns:p14="http://schemas.microsoft.com/office/powerpoint/2010/main" Requires="p14">
            <p:contentPart p14:bwMode="auto" r:id="rId243">
              <p14:nvContentPartPr>
                <p14:cNvPr id="148" name="Ink 147">
                  <a:extLst>
                    <a:ext uri="{FF2B5EF4-FFF2-40B4-BE49-F238E27FC236}">
                      <a16:creationId xmlns:a16="http://schemas.microsoft.com/office/drawing/2014/main" id="{24E1B4B8-72F6-6551-1D94-1BCC9875E825}"/>
                    </a:ext>
                  </a:extLst>
                </p14:cNvPr>
                <p14:cNvContentPartPr/>
                <p14:nvPr/>
              </p14:nvContentPartPr>
              <p14:xfrm>
                <a:off x="9480743" y="5538982"/>
                <a:ext cx="64080" cy="244800"/>
              </p14:xfrm>
            </p:contentPart>
          </mc:Choice>
          <mc:Fallback>
            <p:pic>
              <p:nvPicPr>
                <p:cNvPr id="148" name="Ink 147">
                  <a:extLst>
                    <a:ext uri="{FF2B5EF4-FFF2-40B4-BE49-F238E27FC236}">
                      <a16:creationId xmlns:a16="http://schemas.microsoft.com/office/drawing/2014/main" id="{24E1B4B8-72F6-6551-1D94-1BCC9875E825}"/>
                    </a:ext>
                  </a:extLst>
                </p:cNvPr>
                <p:cNvPicPr/>
                <p:nvPr/>
              </p:nvPicPr>
              <p:blipFill>
                <a:blip r:embed="rId244"/>
                <a:stretch>
                  <a:fillRect/>
                </a:stretch>
              </p:blipFill>
              <p:spPr>
                <a:xfrm>
                  <a:off x="9474623" y="5532862"/>
                  <a:ext cx="763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9" name="Ink 148">
                  <a:extLst>
                    <a:ext uri="{FF2B5EF4-FFF2-40B4-BE49-F238E27FC236}">
                      <a16:creationId xmlns:a16="http://schemas.microsoft.com/office/drawing/2014/main" id="{8CDC500E-E4B9-9B37-26E7-2ABD85A8EBD4}"/>
                    </a:ext>
                  </a:extLst>
                </p14:cNvPr>
                <p14:cNvContentPartPr/>
                <p14:nvPr/>
              </p14:nvContentPartPr>
              <p14:xfrm>
                <a:off x="9595583" y="5654182"/>
                <a:ext cx="111960" cy="46440"/>
              </p14:xfrm>
            </p:contentPart>
          </mc:Choice>
          <mc:Fallback>
            <p:pic>
              <p:nvPicPr>
                <p:cNvPr id="149" name="Ink 148">
                  <a:extLst>
                    <a:ext uri="{FF2B5EF4-FFF2-40B4-BE49-F238E27FC236}">
                      <a16:creationId xmlns:a16="http://schemas.microsoft.com/office/drawing/2014/main" id="{8CDC500E-E4B9-9B37-26E7-2ABD85A8EBD4}"/>
                    </a:ext>
                  </a:extLst>
                </p:cNvPr>
                <p:cNvPicPr/>
                <p:nvPr/>
              </p:nvPicPr>
              <p:blipFill>
                <a:blip r:embed="rId246"/>
                <a:stretch>
                  <a:fillRect/>
                </a:stretch>
              </p:blipFill>
              <p:spPr>
                <a:xfrm>
                  <a:off x="9589463" y="5648062"/>
                  <a:ext cx="1242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0" name="Ink 149">
                  <a:extLst>
                    <a:ext uri="{FF2B5EF4-FFF2-40B4-BE49-F238E27FC236}">
                      <a16:creationId xmlns:a16="http://schemas.microsoft.com/office/drawing/2014/main" id="{CDA4B72C-DDFE-E50A-49A9-1889E800CB36}"/>
                    </a:ext>
                  </a:extLst>
                </p14:cNvPr>
                <p14:cNvContentPartPr/>
                <p14:nvPr/>
              </p14:nvContentPartPr>
              <p14:xfrm>
                <a:off x="9630143" y="5626462"/>
                <a:ext cx="63360" cy="96480"/>
              </p14:xfrm>
            </p:contentPart>
          </mc:Choice>
          <mc:Fallback>
            <p:pic>
              <p:nvPicPr>
                <p:cNvPr id="150" name="Ink 149">
                  <a:extLst>
                    <a:ext uri="{FF2B5EF4-FFF2-40B4-BE49-F238E27FC236}">
                      <a16:creationId xmlns:a16="http://schemas.microsoft.com/office/drawing/2014/main" id="{CDA4B72C-DDFE-E50A-49A9-1889E800CB36}"/>
                    </a:ext>
                  </a:extLst>
                </p:cNvPr>
                <p:cNvPicPr/>
                <p:nvPr/>
              </p:nvPicPr>
              <p:blipFill>
                <a:blip r:embed="rId248"/>
                <a:stretch>
                  <a:fillRect/>
                </a:stretch>
              </p:blipFill>
              <p:spPr>
                <a:xfrm>
                  <a:off x="9624023" y="5620342"/>
                  <a:ext cx="7560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1" name="Ink 150">
                  <a:extLst>
                    <a:ext uri="{FF2B5EF4-FFF2-40B4-BE49-F238E27FC236}">
                      <a16:creationId xmlns:a16="http://schemas.microsoft.com/office/drawing/2014/main" id="{255C8097-A65D-F2AB-9E2C-A17F8A0EC0B3}"/>
                    </a:ext>
                  </a:extLst>
                </p14:cNvPr>
                <p14:cNvContentPartPr/>
                <p14:nvPr/>
              </p14:nvContentPartPr>
              <p14:xfrm>
                <a:off x="9774503" y="5658502"/>
                <a:ext cx="83520" cy="7560"/>
              </p14:xfrm>
            </p:contentPart>
          </mc:Choice>
          <mc:Fallback>
            <p:pic>
              <p:nvPicPr>
                <p:cNvPr id="151" name="Ink 150">
                  <a:extLst>
                    <a:ext uri="{FF2B5EF4-FFF2-40B4-BE49-F238E27FC236}">
                      <a16:creationId xmlns:a16="http://schemas.microsoft.com/office/drawing/2014/main" id="{255C8097-A65D-F2AB-9E2C-A17F8A0EC0B3}"/>
                    </a:ext>
                  </a:extLst>
                </p:cNvPr>
                <p:cNvPicPr/>
                <p:nvPr/>
              </p:nvPicPr>
              <p:blipFill>
                <a:blip r:embed="rId250"/>
                <a:stretch>
                  <a:fillRect/>
                </a:stretch>
              </p:blipFill>
              <p:spPr>
                <a:xfrm>
                  <a:off x="9768383" y="5652382"/>
                  <a:ext cx="957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52" name="Ink 151">
                  <a:extLst>
                    <a:ext uri="{FF2B5EF4-FFF2-40B4-BE49-F238E27FC236}">
                      <a16:creationId xmlns:a16="http://schemas.microsoft.com/office/drawing/2014/main" id="{3624A06B-0804-84FE-6E3D-C83860E06679}"/>
                    </a:ext>
                  </a:extLst>
                </p14:cNvPr>
                <p14:cNvContentPartPr/>
                <p14:nvPr/>
              </p14:nvContentPartPr>
              <p14:xfrm>
                <a:off x="9910223" y="5612422"/>
                <a:ext cx="121320" cy="93600"/>
              </p14:xfrm>
            </p:contentPart>
          </mc:Choice>
          <mc:Fallback>
            <p:pic>
              <p:nvPicPr>
                <p:cNvPr id="152" name="Ink 151">
                  <a:extLst>
                    <a:ext uri="{FF2B5EF4-FFF2-40B4-BE49-F238E27FC236}">
                      <a16:creationId xmlns:a16="http://schemas.microsoft.com/office/drawing/2014/main" id="{3624A06B-0804-84FE-6E3D-C83860E06679}"/>
                    </a:ext>
                  </a:extLst>
                </p:cNvPr>
                <p:cNvPicPr/>
                <p:nvPr/>
              </p:nvPicPr>
              <p:blipFill>
                <a:blip r:embed="rId252"/>
                <a:stretch>
                  <a:fillRect/>
                </a:stretch>
              </p:blipFill>
              <p:spPr>
                <a:xfrm>
                  <a:off x="9904103" y="5606302"/>
                  <a:ext cx="13356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53" name="Ink 152">
                  <a:extLst>
                    <a:ext uri="{FF2B5EF4-FFF2-40B4-BE49-F238E27FC236}">
                      <a16:creationId xmlns:a16="http://schemas.microsoft.com/office/drawing/2014/main" id="{17D654B3-8D8D-FA00-B09C-6D95612C5688}"/>
                    </a:ext>
                  </a:extLst>
                </p14:cNvPr>
                <p14:cNvContentPartPr/>
                <p14:nvPr/>
              </p14:nvContentPartPr>
              <p14:xfrm>
                <a:off x="10005983" y="5529262"/>
                <a:ext cx="115920" cy="284760"/>
              </p14:xfrm>
            </p:contentPart>
          </mc:Choice>
          <mc:Fallback>
            <p:pic>
              <p:nvPicPr>
                <p:cNvPr id="153" name="Ink 152">
                  <a:extLst>
                    <a:ext uri="{FF2B5EF4-FFF2-40B4-BE49-F238E27FC236}">
                      <a16:creationId xmlns:a16="http://schemas.microsoft.com/office/drawing/2014/main" id="{17D654B3-8D8D-FA00-B09C-6D95612C5688}"/>
                    </a:ext>
                  </a:extLst>
                </p:cNvPr>
                <p:cNvPicPr/>
                <p:nvPr/>
              </p:nvPicPr>
              <p:blipFill>
                <a:blip r:embed="rId254"/>
                <a:stretch>
                  <a:fillRect/>
                </a:stretch>
              </p:blipFill>
              <p:spPr>
                <a:xfrm>
                  <a:off x="9999863" y="5523142"/>
                  <a:ext cx="1281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4" name="Ink 153">
                  <a:extLst>
                    <a:ext uri="{FF2B5EF4-FFF2-40B4-BE49-F238E27FC236}">
                      <a16:creationId xmlns:a16="http://schemas.microsoft.com/office/drawing/2014/main" id="{BB77AE22-933D-C393-3AC5-654D766A2511}"/>
                    </a:ext>
                  </a:extLst>
                </p14:cNvPr>
                <p14:cNvContentPartPr/>
                <p14:nvPr/>
              </p14:nvContentPartPr>
              <p14:xfrm>
                <a:off x="10147823" y="5428102"/>
                <a:ext cx="117360" cy="110520"/>
              </p14:xfrm>
            </p:contentPart>
          </mc:Choice>
          <mc:Fallback>
            <p:pic>
              <p:nvPicPr>
                <p:cNvPr id="154" name="Ink 153">
                  <a:extLst>
                    <a:ext uri="{FF2B5EF4-FFF2-40B4-BE49-F238E27FC236}">
                      <a16:creationId xmlns:a16="http://schemas.microsoft.com/office/drawing/2014/main" id="{BB77AE22-933D-C393-3AC5-654D766A2511}"/>
                    </a:ext>
                  </a:extLst>
                </p:cNvPr>
                <p:cNvPicPr/>
                <p:nvPr/>
              </p:nvPicPr>
              <p:blipFill>
                <a:blip r:embed="rId256"/>
                <a:stretch>
                  <a:fillRect/>
                </a:stretch>
              </p:blipFill>
              <p:spPr>
                <a:xfrm>
                  <a:off x="10141703" y="5421982"/>
                  <a:ext cx="129600" cy="122760"/>
                </a:xfrm>
                <a:prstGeom prst="rect">
                  <a:avLst/>
                </a:prstGeom>
              </p:spPr>
            </p:pic>
          </mc:Fallback>
        </mc:AlternateContent>
      </p:grpSp>
      <p:grpSp>
        <p:nvGrpSpPr>
          <p:cNvPr id="164" name="Group 163">
            <a:extLst>
              <a:ext uri="{FF2B5EF4-FFF2-40B4-BE49-F238E27FC236}">
                <a16:creationId xmlns:a16="http://schemas.microsoft.com/office/drawing/2014/main" id="{EF0716E0-524F-6F43-8E6D-DE4C24C3FF9C}"/>
              </a:ext>
            </a:extLst>
          </p:cNvPr>
          <p:cNvGrpSpPr/>
          <p:nvPr/>
        </p:nvGrpSpPr>
        <p:grpSpPr>
          <a:xfrm>
            <a:off x="10513943" y="5524942"/>
            <a:ext cx="577080" cy="281880"/>
            <a:chOff x="10513943" y="5524942"/>
            <a:chExt cx="577080" cy="281880"/>
          </a:xfrm>
        </p:grpSpPr>
        <mc:AlternateContent xmlns:mc="http://schemas.openxmlformats.org/markup-compatibility/2006">
          <mc:Choice xmlns:p14="http://schemas.microsoft.com/office/powerpoint/2010/main" Requires="p14">
            <p:contentPart p14:bwMode="auto" r:id="rId257">
              <p14:nvContentPartPr>
                <p14:cNvPr id="158" name="Ink 157">
                  <a:extLst>
                    <a:ext uri="{FF2B5EF4-FFF2-40B4-BE49-F238E27FC236}">
                      <a16:creationId xmlns:a16="http://schemas.microsoft.com/office/drawing/2014/main" id="{01F82FDA-AE06-59F7-7A89-17771A4764C4}"/>
                    </a:ext>
                  </a:extLst>
                </p14:cNvPr>
                <p14:cNvContentPartPr/>
                <p14:nvPr/>
              </p14:nvContentPartPr>
              <p14:xfrm>
                <a:off x="10579463" y="5601262"/>
                <a:ext cx="15120" cy="165960"/>
              </p14:xfrm>
            </p:contentPart>
          </mc:Choice>
          <mc:Fallback>
            <p:pic>
              <p:nvPicPr>
                <p:cNvPr id="158" name="Ink 157">
                  <a:extLst>
                    <a:ext uri="{FF2B5EF4-FFF2-40B4-BE49-F238E27FC236}">
                      <a16:creationId xmlns:a16="http://schemas.microsoft.com/office/drawing/2014/main" id="{01F82FDA-AE06-59F7-7A89-17771A4764C4}"/>
                    </a:ext>
                  </a:extLst>
                </p:cNvPr>
                <p:cNvPicPr/>
                <p:nvPr/>
              </p:nvPicPr>
              <p:blipFill>
                <a:blip r:embed="rId258"/>
                <a:stretch>
                  <a:fillRect/>
                </a:stretch>
              </p:blipFill>
              <p:spPr>
                <a:xfrm>
                  <a:off x="10573343" y="5595142"/>
                  <a:ext cx="273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59" name="Ink 158">
                  <a:extLst>
                    <a:ext uri="{FF2B5EF4-FFF2-40B4-BE49-F238E27FC236}">
                      <a16:creationId xmlns:a16="http://schemas.microsoft.com/office/drawing/2014/main" id="{3BA8BC80-29D2-B8E2-375A-EA78705A7550}"/>
                    </a:ext>
                  </a:extLst>
                </p14:cNvPr>
                <p14:cNvContentPartPr/>
                <p14:nvPr/>
              </p14:nvContentPartPr>
              <p14:xfrm>
                <a:off x="10513943" y="5685142"/>
                <a:ext cx="166320" cy="33120"/>
              </p14:xfrm>
            </p:contentPart>
          </mc:Choice>
          <mc:Fallback>
            <p:pic>
              <p:nvPicPr>
                <p:cNvPr id="159" name="Ink 158">
                  <a:extLst>
                    <a:ext uri="{FF2B5EF4-FFF2-40B4-BE49-F238E27FC236}">
                      <a16:creationId xmlns:a16="http://schemas.microsoft.com/office/drawing/2014/main" id="{3BA8BC80-29D2-B8E2-375A-EA78705A7550}"/>
                    </a:ext>
                  </a:extLst>
                </p:cNvPr>
                <p:cNvPicPr/>
                <p:nvPr/>
              </p:nvPicPr>
              <p:blipFill>
                <a:blip r:embed="rId260"/>
                <a:stretch>
                  <a:fillRect/>
                </a:stretch>
              </p:blipFill>
              <p:spPr>
                <a:xfrm>
                  <a:off x="10507823" y="5679022"/>
                  <a:ext cx="178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1" name="Ink 160">
                  <a:extLst>
                    <a:ext uri="{FF2B5EF4-FFF2-40B4-BE49-F238E27FC236}">
                      <a16:creationId xmlns:a16="http://schemas.microsoft.com/office/drawing/2014/main" id="{CBFC473D-BD02-81CA-A160-B283C1A62D37}"/>
                    </a:ext>
                  </a:extLst>
                </p14:cNvPr>
                <p14:cNvContentPartPr/>
                <p14:nvPr/>
              </p14:nvContentPartPr>
              <p14:xfrm>
                <a:off x="10847663" y="5596942"/>
                <a:ext cx="88200" cy="2160"/>
              </p14:xfrm>
            </p:contentPart>
          </mc:Choice>
          <mc:Fallback>
            <p:pic>
              <p:nvPicPr>
                <p:cNvPr id="161" name="Ink 160">
                  <a:extLst>
                    <a:ext uri="{FF2B5EF4-FFF2-40B4-BE49-F238E27FC236}">
                      <a16:creationId xmlns:a16="http://schemas.microsoft.com/office/drawing/2014/main" id="{CBFC473D-BD02-81CA-A160-B283C1A62D37}"/>
                    </a:ext>
                  </a:extLst>
                </p:cNvPr>
                <p:cNvPicPr/>
                <p:nvPr/>
              </p:nvPicPr>
              <p:blipFill>
                <a:blip r:embed="rId262"/>
                <a:stretch>
                  <a:fillRect/>
                </a:stretch>
              </p:blipFill>
              <p:spPr>
                <a:xfrm>
                  <a:off x="10841543" y="5590822"/>
                  <a:ext cx="100440" cy="144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2" name="Ink 161">
                  <a:extLst>
                    <a:ext uri="{FF2B5EF4-FFF2-40B4-BE49-F238E27FC236}">
                      <a16:creationId xmlns:a16="http://schemas.microsoft.com/office/drawing/2014/main" id="{9A8D605B-339E-1D0A-D362-7A075C2656C9}"/>
                    </a:ext>
                  </a:extLst>
                </p14:cNvPr>
                <p14:cNvContentPartPr/>
                <p14:nvPr/>
              </p14:nvContentPartPr>
              <p14:xfrm>
                <a:off x="11028023" y="5524942"/>
                <a:ext cx="9360" cy="92880"/>
              </p14:xfrm>
            </p:contentPart>
          </mc:Choice>
          <mc:Fallback>
            <p:pic>
              <p:nvPicPr>
                <p:cNvPr id="162" name="Ink 161">
                  <a:extLst>
                    <a:ext uri="{FF2B5EF4-FFF2-40B4-BE49-F238E27FC236}">
                      <a16:creationId xmlns:a16="http://schemas.microsoft.com/office/drawing/2014/main" id="{9A8D605B-339E-1D0A-D362-7A075C2656C9}"/>
                    </a:ext>
                  </a:extLst>
                </p:cNvPr>
                <p:cNvPicPr/>
                <p:nvPr/>
              </p:nvPicPr>
              <p:blipFill>
                <a:blip r:embed="rId264"/>
                <a:stretch>
                  <a:fillRect/>
                </a:stretch>
              </p:blipFill>
              <p:spPr>
                <a:xfrm>
                  <a:off x="11021903" y="5518822"/>
                  <a:ext cx="2160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63" name="Ink 162">
                  <a:extLst>
                    <a:ext uri="{FF2B5EF4-FFF2-40B4-BE49-F238E27FC236}">
                      <a16:creationId xmlns:a16="http://schemas.microsoft.com/office/drawing/2014/main" id="{22E77F18-726D-B942-701A-5094C89EF715}"/>
                    </a:ext>
                  </a:extLst>
                </p14:cNvPr>
                <p14:cNvContentPartPr/>
                <p14:nvPr/>
              </p14:nvContentPartPr>
              <p14:xfrm>
                <a:off x="10792943" y="5781622"/>
                <a:ext cx="298080" cy="25200"/>
              </p14:xfrm>
            </p:contentPart>
          </mc:Choice>
          <mc:Fallback>
            <p:pic>
              <p:nvPicPr>
                <p:cNvPr id="163" name="Ink 162">
                  <a:extLst>
                    <a:ext uri="{FF2B5EF4-FFF2-40B4-BE49-F238E27FC236}">
                      <a16:creationId xmlns:a16="http://schemas.microsoft.com/office/drawing/2014/main" id="{22E77F18-726D-B942-701A-5094C89EF715}"/>
                    </a:ext>
                  </a:extLst>
                </p:cNvPr>
                <p:cNvPicPr/>
                <p:nvPr/>
              </p:nvPicPr>
              <p:blipFill>
                <a:blip r:embed="rId266"/>
                <a:stretch>
                  <a:fillRect/>
                </a:stretch>
              </p:blipFill>
              <p:spPr>
                <a:xfrm>
                  <a:off x="10786823" y="5775502"/>
                  <a:ext cx="310320" cy="37440"/>
                </a:xfrm>
                <a:prstGeom prst="rect">
                  <a:avLst/>
                </a:prstGeom>
              </p:spPr>
            </p:pic>
          </mc:Fallback>
        </mc:AlternateContent>
      </p:grpSp>
      <p:grpSp>
        <p:nvGrpSpPr>
          <p:cNvPr id="168" name="Group 167">
            <a:extLst>
              <a:ext uri="{FF2B5EF4-FFF2-40B4-BE49-F238E27FC236}">
                <a16:creationId xmlns:a16="http://schemas.microsoft.com/office/drawing/2014/main" id="{EE9D3CCA-6EE8-CF4E-9920-01C3429ABEA5}"/>
              </a:ext>
            </a:extLst>
          </p:cNvPr>
          <p:cNvGrpSpPr/>
          <p:nvPr/>
        </p:nvGrpSpPr>
        <p:grpSpPr>
          <a:xfrm>
            <a:off x="10762343" y="5915902"/>
            <a:ext cx="233280" cy="213480"/>
            <a:chOff x="10762343" y="5915902"/>
            <a:chExt cx="233280" cy="213480"/>
          </a:xfrm>
        </p:grpSpPr>
        <mc:AlternateContent xmlns:mc="http://schemas.openxmlformats.org/markup-compatibility/2006">
          <mc:Choice xmlns:p14="http://schemas.microsoft.com/office/powerpoint/2010/main" Requires="p14">
            <p:contentPart p14:bwMode="auto" r:id="rId267">
              <p14:nvContentPartPr>
                <p14:cNvPr id="165" name="Ink 164">
                  <a:extLst>
                    <a:ext uri="{FF2B5EF4-FFF2-40B4-BE49-F238E27FC236}">
                      <a16:creationId xmlns:a16="http://schemas.microsoft.com/office/drawing/2014/main" id="{FC18E5E7-2660-3620-0AC4-D664202FC80A}"/>
                    </a:ext>
                  </a:extLst>
                </p14:cNvPr>
                <p14:cNvContentPartPr/>
                <p14:nvPr/>
              </p14:nvContentPartPr>
              <p14:xfrm>
                <a:off x="10762343" y="5924902"/>
                <a:ext cx="127080" cy="204480"/>
              </p14:xfrm>
            </p:contentPart>
          </mc:Choice>
          <mc:Fallback>
            <p:pic>
              <p:nvPicPr>
                <p:cNvPr id="165" name="Ink 164">
                  <a:extLst>
                    <a:ext uri="{FF2B5EF4-FFF2-40B4-BE49-F238E27FC236}">
                      <a16:creationId xmlns:a16="http://schemas.microsoft.com/office/drawing/2014/main" id="{FC18E5E7-2660-3620-0AC4-D664202FC80A}"/>
                    </a:ext>
                  </a:extLst>
                </p:cNvPr>
                <p:cNvPicPr/>
                <p:nvPr/>
              </p:nvPicPr>
              <p:blipFill>
                <a:blip r:embed="rId268"/>
                <a:stretch>
                  <a:fillRect/>
                </a:stretch>
              </p:blipFill>
              <p:spPr>
                <a:xfrm>
                  <a:off x="10756223" y="5918782"/>
                  <a:ext cx="1393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66" name="Ink 165">
                  <a:extLst>
                    <a:ext uri="{FF2B5EF4-FFF2-40B4-BE49-F238E27FC236}">
                      <a16:creationId xmlns:a16="http://schemas.microsoft.com/office/drawing/2014/main" id="{3F23173B-42A2-FB1E-4751-F77E065E8148}"/>
                    </a:ext>
                  </a:extLst>
                </p14:cNvPr>
                <p14:cNvContentPartPr/>
                <p14:nvPr/>
              </p14:nvContentPartPr>
              <p14:xfrm>
                <a:off x="10967903" y="5915902"/>
                <a:ext cx="7200" cy="85680"/>
              </p14:xfrm>
            </p:contentPart>
          </mc:Choice>
          <mc:Fallback>
            <p:pic>
              <p:nvPicPr>
                <p:cNvPr id="166" name="Ink 165">
                  <a:extLst>
                    <a:ext uri="{FF2B5EF4-FFF2-40B4-BE49-F238E27FC236}">
                      <a16:creationId xmlns:a16="http://schemas.microsoft.com/office/drawing/2014/main" id="{3F23173B-42A2-FB1E-4751-F77E065E8148}"/>
                    </a:ext>
                  </a:extLst>
                </p:cNvPr>
                <p:cNvPicPr/>
                <p:nvPr/>
              </p:nvPicPr>
              <p:blipFill>
                <a:blip r:embed="rId270"/>
                <a:stretch>
                  <a:fillRect/>
                </a:stretch>
              </p:blipFill>
              <p:spPr>
                <a:xfrm>
                  <a:off x="10961783" y="5909782"/>
                  <a:ext cx="194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67" name="Ink 166">
                  <a:extLst>
                    <a:ext uri="{FF2B5EF4-FFF2-40B4-BE49-F238E27FC236}">
                      <a16:creationId xmlns:a16="http://schemas.microsoft.com/office/drawing/2014/main" id="{B7A18B31-9689-9652-7D9A-3DA9EB7002C7}"/>
                    </a:ext>
                  </a:extLst>
                </p14:cNvPr>
                <p14:cNvContentPartPr/>
                <p14:nvPr/>
              </p14:nvContentPartPr>
              <p14:xfrm>
                <a:off x="10993103" y="6099862"/>
                <a:ext cx="2520" cy="21600"/>
              </p14:xfrm>
            </p:contentPart>
          </mc:Choice>
          <mc:Fallback>
            <p:pic>
              <p:nvPicPr>
                <p:cNvPr id="167" name="Ink 166">
                  <a:extLst>
                    <a:ext uri="{FF2B5EF4-FFF2-40B4-BE49-F238E27FC236}">
                      <a16:creationId xmlns:a16="http://schemas.microsoft.com/office/drawing/2014/main" id="{B7A18B31-9689-9652-7D9A-3DA9EB7002C7}"/>
                    </a:ext>
                  </a:extLst>
                </p:cNvPr>
                <p:cNvPicPr/>
                <p:nvPr/>
              </p:nvPicPr>
              <p:blipFill>
                <a:blip r:embed="rId272"/>
                <a:stretch>
                  <a:fillRect/>
                </a:stretch>
              </p:blipFill>
              <p:spPr>
                <a:xfrm>
                  <a:off x="10986983" y="6093742"/>
                  <a:ext cx="14760" cy="33840"/>
                </a:xfrm>
                <a:prstGeom prst="rect">
                  <a:avLst/>
                </a:prstGeom>
              </p:spPr>
            </p:pic>
          </mc:Fallback>
        </mc:AlternateContent>
      </p:grpSp>
      <p:grpSp>
        <p:nvGrpSpPr>
          <p:cNvPr id="176" name="Group 175">
            <a:extLst>
              <a:ext uri="{FF2B5EF4-FFF2-40B4-BE49-F238E27FC236}">
                <a16:creationId xmlns:a16="http://schemas.microsoft.com/office/drawing/2014/main" id="{C7432B0D-4D52-CD0F-9CEF-BD50DAE0FDF8}"/>
              </a:ext>
            </a:extLst>
          </p:cNvPr>
          <p:cNvGrpSpPr/>
          <p:nvPr/>
        </p:nvGrpSpPr>
        <p:grpSpPr>
          <a:xfrm>
            <a:off x="11253023" y="5450422"/>
            <a:ext cx="785520" cy="561240"/>
            <a:chOff x="11253023" y="5450422"/>
            <a:chExt cx="785520" cy="561240"/>
          </a:xfrm>
        </p:grpSpPr>
        <mc:AlternateContent xmlns:mc="http://schemas.openxmlformats.org/markup-compatibility/2006">
          <mc:Choice xmlns:p14="http://schemas.microsoft.com/office/powerpoint/2010/main" Requires="p14">
            <p:contentPart p14:bwMode="auto" r:id="rId273">
              <p14:nvContentPartPr>
                <p14:cNvPr id="169" name="Ink 168">
                  <a:extLst>
                    <a:ext uri="{FF2B5EF4-FFF2-40B4-BE49-F238E27FC236}">
                      <a16:creationId xmlns:a16="http://schemas.microsoft.com/office/drawing/2014/main" id="{59A2C7FA-7E60-AAA0-6B31-138CEB9AF4C5}"/>
                    </a:ext>
                  </a:extLst>
                </p14:cNvPr>
                <p14:cNvContentPartPr/>
                <p14:nvPr/>
              </p14:nvContentPartPr>
              <p14:xfrm>
                <a:off x="11253023" y="5616382"/>
                <a:ext cx="65520" cy="289800"/>
              </p14:xfrm>
            </p:contentPart>
          </mc:Choice>
          <mc:Fallback>
            <p:pic>
              <p:nvPicPr>
                <p:cNvPr id="169" name="Ink 168">
                  <a:extLst>
                    <a:ext uri="{FF2B5EF4-FFF2-40B4-BE49-F238E27FC236}">
                      <a16:creationId xmlns:a16="http://schemas.microsoft.com/office/drawing/2014/main" id="{59A2C7FA-7E60-AAA0-6B31-138CEB9AF4C5}"/>
                    </a:ext>
                  </a:extLst>
                </p:cNvPr>
                <p:cNvPicPr/>
                <p:nvPr/>
              </p:nvPicPr>
              <p:blipFill>
                <a:blip r:embed="rId274"/>
                <a:stretch>
                  <a:fillRect/>
                </a:stretch>
              </p:blipFill>
              <p:spPr>
                <a:xfrm>
                  <a:off x="11246903" y="5610262"/>
                  <a:ext cx="777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70" name="Ink 169">
                  <a:extLst>
                    <a:ext uri="{FF2B5EF4-FFF2-40B4-BE49-F238E27FC236}">
                      <a16:creationId xmlns:a16="http://schemas.microsoft.com/office/drawing/2014/main" id="{23DAE7B7-296B-FC3E-7F97-C2C8CC5DE4EF}"/>
                    </a:ext>
                  </a:extLst>
                </p14:cNvPr>
                <p14:cNvContentPartPr/>
                <p14:nvPr/>
              </p14:nvContentPartPr>
              <p14:xfrm>
                <a:off x="11382263" y="5782702"/>
                <a:ext cx="110880" cy="50040"/>
              </p14:xfrm>
            </p:contentPart>
          </mc:Choice>
          <mc:Fallback>
            <p:pic>
              <p:nvPicPr>
                <p:cNvPr id="170" name="Ink 169">
                  <a:extLst>
                    <a:ext uri="{FF2B5EF4-FFF2-40B4-BE49-F238E27FC236}">
                      <a16:creationId xmlns:a16="http://schemas.microsoft.com/office/drawing/2014/main" id="{23DAE7B7-296B-FC3E-7F97-C2C8CC5DE4EF}"/>
                    </a:ext>
                  </a:extLst>
                </p:cNvPr>
                <p:cNvPicPr/>
                <p:nvPr/>
              </p:nvPicPr>
              <p:blipFill>
                <a:blip r:embed="rId276"/>
                <a:stretch>
                  <a:fillRect/>
                </a:stretch>
              </p:blipFill>
              <p:spPr>
                <a:xfrm>
                  <a:off x="11376143" y="5776582"/>
                  <a:ext cx="1231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71" name="Ink 170">
                  <a:extLst>
                    <a:ext uri="{FF2B5EF4-FFF2-40B4-BE49-F238E27FC236}">
                      <a16:creationId xmlns:a16="http://schemas.microsoft.com/office/drawing/2014/main" id="{C297FFD1-A805-5428-A788-F68E54313C4B}"/>
                    </a:ext>
                  </a:extLst>
                </p14:cNvPr>
                <p14:cNvContentPartPr/>
                <p14:nvPr/>
              </p14:nvContentPartPr>
              <p14:xfrm>
                <a:off x="11372903" y="5770102"/>
                <a:ext cx="96120" cy="96480"/>
              </p14:xfrm>
            </p:contentPart>
          </mc:Choice>
          <mc:Fallback>
            <p:pic>
              <p:nvPicPr>
                <p:cNvPr id="171" name="Ink 170">
                  <a:extLst>
                    <a:ext uri="{FF2B5EF4-FFF2-40B4-BE49-F238E27FC236}">
                      <a16:creationId xmlns:a16="http://schemas.microsoft.com/office/drawing/2014/main" id="{C297FFD1-A805-5428-A788-F68E54313C4B}"/>
                    </a:ext>
                  </a:extLst>
                </p:cNvPr>
                <p:cNvPicPr/>
                <p:nvPr/>
              </p:nvPicPr>
              <p:blipFill>
                <a:blip r:embed="rId278"/>
                <a:stretch>
                  <a:fillRect/>
                </a:stretch>
              </p:blipFill>
              <p:spPr>
                <a:xfrm>
                  <a:off x="11366783" y="5763982"/>
                  <a:ext cx="1083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72" name="Ink 171">
                  <a:extLst>
                    <a:ext uri="{FF2B5EF4-FFF2-40B4-BE49-F238E27FC236}">
                      <a16:creationId xmlns:a16="http://schemas.microsoft.com/office/drawing/2014/main" id="{83EBF25D-2030-E9A1-A9C8-F31293A16E7E}"/>
                    </a:ext>
                  </a:extLst>
                </p14:cNvPr>
                <p14:cNvContentPartPr/>
                <p14:nvPr/>
              </p14:nvContentPartPr>
              <p14:xfrm>
                <a:off x="11536703" y="5812582"/>
                <a:ext cx="68040" cy="3240"/>
              </p14:xfrm>
            </p:contentPart>
          </mc:Choice>
          <mc:Fallback>
            <p:pic>
              <p:nvPicPr>
                <p:cNvPr id="172" name="Ink 171">
                  <a:extLst>
                    <a:ext uri="{FF2B5EF4-FFF2-40B4-BE49-F238E27FC236}">
                      <a16:creationId xmlns:a16="http://schemas.microsoft.com/office/drawing/2014/main" id="{83EBF25D-2030-E9A1-A9C8-F31293A16E7E}"/>
                    </a:ext>
                  </a:extLst>
                </p:cNvPr>
                <p:cNvPicPr/>
                <p:nvPr/>
              </p:nvPicPr>
              <p:blipFill>
                <a:blip r:embed="rId280"/>
                <a:stretch>
                  <a:fillRect/>
                </a:stretch>
              </p:blipFill>
              <p:spPr>
                <a:xfrm>
                  <a:off x="11530583" y="5806462"/>
                  <a:ext cx="8028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73" name="Ink 172">
                  <a:extLst>
                    <a:ext uri="{FF2B5EF4-FFF2-40B4-BE49-F238E27FC236}">
                      <a16:creationId xmlns:a16="http://schemas.microsoft.com/office/drawing/2014/main" id="{D095D217-B86F-3D87-8276-FC98F8E974E9}"/>
                    </a:ext>
                  </a:extLst>
                </p14:cNvPr>
                <p14:cNvContentPartPr/>
                <p14:nvPr/>
              </p14:nvContentPartPr>
              <p14:xfrm>
                <a:off x="11666663" y="5766142"/>
                <a:ext cx="129600" cy="119160"/>
              </p14:xfrm>
            </p:contentPart>
          </mc:Choice>
          <mc:Fallback>
            <p:pic>
              <p:nvPicPr>
                <p:cNvPr id="173" name="Ink 172">
                  <a:extLst>
                    <a:ext uri="{FF2B5EF4-FFF2-40B4-BE49-F238E27FC236}">
                      <a16:creationId xmlns:a16="http://schemas.microsoft.com/office/drawing/2014/main" id="{D095D217-B86F-3D87-8276-FC98F8E974E9}"/>
                    </a:ext>
                  </a:extLst>
                </p:cNvPr>
                <p:cNvPicPr/>
                <p:nvPr/>
              </p:nvPicPr>
              <p:blipFill>
                <a:blip r:embed="rId282"/>
                <a:stretch>
                  <a:fillRect/>
                </a:stretch>
              </p:blipFill>
              <p:spPr>
                <a:xfrm>
                  <a:off x="11660543" y="5760022"/>
                  <a:ext cx="1418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74" name="Ink 173">
                  <a:extLst>
                    <a:ext uri="{FF2B5EF4-FFF2-40B4-BE49-F238E27FC236}">
                      <a16:creationId xmlns:a16="http://schemas.microsoft.com/office/drawing/2014/main" id="{0C147359-1C49-2D9B-2E7C-2896B1FC1D71}"/>
                    </a:ext>
                  </a:extLst>
                </p14:cNvPr>
                <p14:cNvContentPartPr/>
                <p14:nvPr/>
              </p14:nvContentPartPr>
              <p14:xfrm>
                <a:off x="11784383" y="5589022"/>
                <a:ext cx="134640" cy="422640"/>
              </p14:xfrm>
            </p:contentPart>
          </mc:Choice>
          <mc:Fallback>
            <p:pic>
              <p:nvPicPr>
                <p:cNvPr id="174" name="Ink 173">
                  <a:extLst>
                    <a:ext uri="{FF2B5EF4-FFF2-40B4-BE49-F238E27FC236}">
                      <a16:creationId xmlns:a16="http://schemas.microsoft.com/office/drawing/2014/main" id="{0C147359-1C49-2D9B-2E7C-2896B1FC1D71}"/>
                    </a:ext>
                  </a:extLst>
                </p:cNvPr>
                <p:cNvPicPr/>
                <p:nvPr/>
              </p:nvPicPr>
              <p:blipFill>
                <a:blip r:embed="rId284"/>
                <a:stretch>
                  <a:fillRect/>
                </a:stretch>
              </p:blipFill>
              <p:spPr>
                <a:xfrm>
                  <a:off x="11778263" y="5582902"/>
                  <a:ext cx="14688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75" name="Ink 174">
                  <a:extLst>
                    <a:ext uri="{FF2B5EF4-FFF2-40B4-BE49-F238E27FC236}">
                      <a16:creationId xmlns:a16="http://schemas.microsoft.com/office/drawing/2014/main" id="{12F548EF-6640-1AF6-3DE3-8D26AC8A9724}"/>
                    </a:ext>
                  </a:extLst>
                </p14:cNvPr>
                <p14:cNvContentPartPr/>
                <p14:nvPr/>
              </p14:nvContentPartPr>
              <p14:xfrm>
                <a:off x="11906783" y="5450422"/>
                <a:ext cx="131760" cy="195120"/>
              </p14:xfrm>
            </p:contentPart>
          </mc:Choice>
          <mc:Fallback>
            <p:pic>
              <p:nvPicPr>
                <p:cNvPr id="175" name="Ink 174">
                  <a:extLst>
                    <a:ext uri="{FF2B5EF4-FFF2-40B4-BE49-F238E27FC236}">
                      <a16:creationId xmlns:a16="http://schemas.microsoft.com/office/drawing/2014/main" id="{12F548EF-6640-1AF6-3DE3-8D26AC8A9724}"/>
                    </a:ext>
                  </a:extLst>
                </p:cNvPr>
                <p:cNvPicPr/>
                <p:nvPr/>
              </p:nvPicPr>
              <p:blipFill>
                <a:blip r:embed="rId286"/>
                <a:stretch>
                  <a:fillRect/>
                </a:stretch>
              </p:blipFill>
              <p:spPr>
                <a:xfrm>
                  <a:off x="11900663" y="5444302"/>
                  <a:ext cx="144000" cy="20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7">
            <p14:nvContentPartPr>
              <p14:cNvPr id="177" name="Ink 176">
                <a:extLst>
                  <a:ext uri="{FF2B5EF4-FFF2-40B4-BE49-F238E27FC236}">
                    <a16:creationId xmlns:a16="http://schemas.microsoft.com/office/drawing/2014/main" id="{7871D97E-A0F5-E193-285B-3971C62B68A1}"/>
                  </a:ext>
                </a:extLst>
              </p14:cNvPr>
              <p14:cNvContentPartPr/>
              <p14:nvPr/>
            </p14:nvContentPartPr>
            <p14:xfrm>
              <a:off x="10040183" y="6545902"/>
              <a:ext cx="360" cy="360"/>
            </p14:xfrm>
          </p:contentPart>
        </mc:Choice>
        <mc:Fallback>
          <p:pic>
            <p:nvPicPr>
              <p:cNvPr id="177" name="Ink 176">
                <a:extLst>
                  <a:ext uri="{FF2B5EF4-FFF2-40B4-BE49-F238E27FC236}">
                    <a16:creationId xmlns:a16="http://schemas.microsoft.com/office/drawing/2014/main" id="{7871D97E-A0F5-E193-285B-3971C62B68A1}"/>
                  </a:ext>
                </a:extLst>
              </p:cNvPr>
              <p:cNvPicPr/>
              <p:nvPr/>
            </p:nvPicPr>
            <p:blipFill>
              <a:blip r:embed="rId288"/>
              <a:stretch>
                <a:fillRect/>
              </a:stretch>
            </p:blipFill>
            <p:spPr>
              <a:xfrm>
                <a:off x="10022543" y="6528262"/>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78" name="Ink 177">
                <a:extLst>
                  <a:ext uri="{FF2B5EF4-FFF2-40B4-BE49-F238E27FC236}">
                    <a16:creationId xmlns:a16="http://schemas.microsoft.com/office/drawing/2014/main" id="{0B494CE4-FADA-3586-56C6-CD1C787EA297}"/>
                  </a:ext>
                </a:extLst>
              </p14:cNvPr>
              <p14:cNvContentPartPr/>
              <p14:nvPr/>
            </p14:nvContentPartPr>
            <p14:xfrm>
              <a:off x="5419223" y="6537262"/>
              <a:ext cx="234360" cy="175320"/>
            </p14:xfrm>
          </p:contentPart>
        </mc:Choice>
        <mc:Fallback>
          <p:pic>
            <p:nvPicPr>
              <p:cNvPr id="178" name="Ink 177">
                <a:extLst>
                  <a:ext uri="{FF2B5EF4-FFF2-40B4-BE49-F238E27FC236}">
                    <a16:creationId xmlns:a16="http://schemas.microsoft.com/office/drawing/2014/main" id="{0B494CE4-FADA-3586-56C6-CD1C787EA297}"/>
                  </a:ext>
                </a:extLst>
              </p:cNvPr>
              <p:cNvPicPr/>
              <p:nvPr/>
            </p:nvPicPr>
            <p:blipFill>
              <a:blip r:embed="rId290"/>
              <a:stretch>
                <a:fillRect/>
              </a:stretch>
            </p:blipFill>
            <p:spPr>
              <a:xfrm>
                <a:off x="5401223" y="6519622"/>
                <a:ext cx="270000" cy="210960"/>
              </a:xfrm>
              <a:prstGeom prst="rect">
                <a:avLst/>
              </a:prstGeom>
            </p:spPr>
          </p:pic>
        </mc:Fallback>
      </mc:AlternateContent>
      <p:grpSp>
        <p:nvGrpSpPr>
          <p:cNvPr id="181" name="Group 180">
            <a:extLst>
              <a:ext uri="{FF2B5EF4-FFF2-40B4-BE49-F238E27FC236}">
                <a16:creationId xmlns:a16="http://schemas.microsoft.com/office/drawing/2014/main" id="{08D741E4-50D9-0C3D-2705-AEFDB6970803}"/>
              </a:ext>
            </a:extLst>
          </p:cNvPr>
          <p:cNvGrpSpPr/>
          <p:nvPr/>
        </p:nvGrpSpPr>
        <p:grpSpPr>
          <a:xfrm>
            <a:off x="6485903" y="6493702"/>
            <a:ext cx="152280" cy="137520"/>
            <a:chOff x="6485903" y="6493702"/>
            <a:chExt cx="152280" cy="137520"/>
          </a:xfrm>
        </p:grpSpPr>
        <mc:AlternateContent xmlns:mc="http://schemas.openxmlformats.org/markup-compatibility/2006">
          <mc:Choice xmlns:p14="http://schemas.microsoft.com/office/powerpoint/2010/main" Requires="p14">
            <p:contentPart p14:bwMode="auto" r:id="rId291">
              <p14:nvContentPartPr>
                <p14:cNvPr id="179" name="Ink 178">
                  <a:extLst>
                    <a:ext uri="{FF2B5EF4-FFF2-40B4-BE49-F238E27FC236}">
                      <a16:creationId xmlns:a16="http://schemas.microsoft.com/office/drawing/2014/main" id="{7970699F-C3D1-F236-2F20-DC6EAB8253B7}"/>
                    </a:ext>
                  </a:extLst>
                </p14:cNvPr>
                <p14:cNvContentPartPr/>
                <p14:nvPr/>
              </p14:nvContentPartPr>
              <p14:xfrm>
                <a:off x="6536663" y="6493702"/>
                <a:ext cx="7200" cy="137520"/>
              </p14:xfrm>
            </p:contentPart>
          </mc:Choice>
          <mc:Fallback>
            <p:pic>
              <p:nvPicPr>
                <p:cNvPr id="179" name="Ink 178">
                  <a:extLst>
                    <a:ext uri="{FF2B5EF4-FFF2-40B4-BE49-F238E27FC236}">
                      <a16:creationId xmlns:a16="http://schemas.microsoft.com/office/drawing/2014/main" id="{7970699F-C3D1-F236-2F20-DC6EAB8253B7}"/>
                    </a:ext>
                  </a:extLst>
                </p:cNvPr>
                <p:cNvPicPr/>
                <p:nvPr/>
              </p:nvPicPr>
              <p:blipFill>
                <a:blip r:embed="rId292"/>
                <a:stretch>
                  <a:fillRect/>
                </a:stretch>
              </p:blipFill>
              <p:spPr>
                <a:xfrm>
                  <a:off x="6518663" y="6476062"/>
                  <a:ext cx="428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80" name="Ink 179">
                  <a:extLst>
                    <a:ext uri="{FF2B5EF4-FFF2-40B4-BE49-F238E27FC236}">
                      <a16:creationId xmlns:a16="http://schemas.microsoft.com/office/drawing/2014/main" id="{7B3BD1FF-8300-7CC1-4B19-96EE0732259C}"/>
                    </a:ext>
                  </a:extLst>
                </p14:cNvPr>
                <p14:cNvContentPartPr/>
                <p14:nvPr/>
              </p14:nvContentPartPr>
              <p14:xfrm>
                <a:off x="6485903" y="6560662"/>
                <a:ext cx="152280" cy="38880"/>
              </p14:xfrm>
            </p:contentPart>
          </mc:Choice>
          <mc:Fallback>
            <p:pic>
              <p:nvPicPr>
                <p:cNvPr id="180" name="Ink 179">
                  <a:extLst>
                    <a:ext uri="{FF2B5EF4-FFF2-40B4-BE49-F238E27FC236}">
                      <a16:creationId xmlns:a16="http://schemas.microsoft.com/office/drawing/2014/main" id="{7B3BD1FF-8300-7CC1-4B19-96EE0732259C}"/>
                    </a:ext>
                  </a:extLst>
                </p:cNvPr>
                <p:cNvPicPr/>
                <p:nvPr/>
              </p:nvPicPr>
              <p:blipFill>
                <a:blip r:embed="rId294"/>
                <a:stretch>
                  <a:fillRect/>
                </a:stretch>
              </p:blipFill>
              <p:spPr>
                <a:xfrm>
                  <a:off x="6468263" y="6542662"/>
                  <a:ext cx="187920" cy="74520"/>
                </a:xfrm>
                <a:prstGeom prst="rect">
                  <a:avLst/>
                </a:prstGeom>
              </p:spPr>
            </p:pic>
          </mc:Fallback>
        </mc:AlternateContent>
      </p:grpSp>
      <p:grpSp>
        <p:nvGrpSpPr>
          <p:cNvPr id="184" name="Group 183">
            <a:extLst>
              <a:ext uri="{FF2B5EF4-FFF2-40B4-BE49-F238E27FC236}">
                <a16:creationId xmlns:a16="http://schemas.microsoft.com/office/drawing/2014/main" id="{3BD47E76-622F-A14C-A635-107C34905166}"/>
              </a:ext>
            </a:extLst>
          </p:cNvPr>
          <p:cNvGrpSpPr/>
          <p:nvPr/>
        </p:nvGrpSpPr>
        <p:grpSpPr>
          <a:xfrm>
            <a:off x="7103303" y="6479662"/>
            <a:ext cx="181080" cy="178560"/>
            <a:chOff x="7103303" y="6479662"/>
            <a:chExt cx="181080" cy="178560"/>
          </a:xfrm>
        </p:grpSpPr>
        <mc:AlternateContent xmlns:mc="http://schemas.openxmlformats.org/markup-compatibility/2006">
          <mc:Choice xmlns:p14="http://schemas.microsoft.com/office/powerpoint/2010/main" Requires="p14">
            <p:contentPart p14:bwMode="auto" r:id="rId295">
              <p14:nvContentPartPr>
                <p14:cNvPr id="182" name="Ink 181">
                  <a:extLst>
                    <a:ext uri="{FF2B5EF4-FFF2-40B4-BE49-F238E27FC236}">
                      <a16:creationId xmlns:a16="http://schemas.microsoft.com/office/drawing/2014/main" id="{67C86929-6BE0-2E66-165B-9DD59D5829F3}"/>
                    </a:ext>
                  </a:extLst>
                </p14:cNvPr>
                <p14:cNvContentPartPr/>
                <p14:nvPr/>
              </p14:nvContentPartPr>
              <p14:xfrm>
                <a:off x="7103303" y="6494062"/>
                <a:ext cx="181080" cy="102960"/>
              </p14:xfrm>
            </p:contentPart>
          </mc:Choice>
          <mc:Fallback>
            <p:pic>
              <p:nvPicPr>
                <p:cNvPr id="182" name="Ink 181">
                  <a:extLst>
                    <a:ext uri="{FF2B5EF4-FFF2-40B4-BE49-F238E27FC236}">
                      <a16:creationId xmlns:a16="http://schemas.microsoft.com/office/drawing/2014/main" id="{67C86929-6BE0-2E66-165B-9DD59D5829F3}"/>
                    </a:ext>
                  </a:extLst>
                </p:cNvPr>
                <p:cNvPicPr/>
                <p:nvPr/>
              </p:nvPicPr>
              <p:blipFill>
                <a:blip r:embed="rId296"/>
                <a:stretch>
                  <a:fillRect/>
                </a:stretch>
              </p:blipFill>
              <p:spPr>
                <a:xfrm>
                  <a:off x="7085303" y="6476062"/>
                  <a:ext cx="2167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83" name="Ink 182">
                  <a:extLst>
                    <a:ext uri="{FF2B5EF4-FFF2-40B4-BE49-F238E27FC236}">
                      <a16:creationId xmlns:a16="http://schemas.microsoft.com/office/drawing/2014/main" id="{3E5E82AC-56EC-B05E-4D0C-426E617DD108}"/>
                    </a:ext>
                  </a:extLst>
                </p14:cNvPr>
                <p14:cNvContentPartPr/>
                <p14:nvPr/>
              </p14:nvContentPartPr>
              <p14:xfrm>
                <a:off x="7124183" y="6479662"/>
                <a:ext cx="155880" cy="178560"/>
              </p14:xfrm>
            </p:contentPart>
          </mc:Choice>
          <mc:Fallback>
            <p:pic>
              <p:nvPicPr>
                <p:cNvPr id="183" name="Ink 182">
                  <a:extLst>
                    <a:ext uri="{FF2B5EF4-FFF2-40B4-BE49-F238E27FC236}">
                      <a16:creationId xmlns:a16="http://schemas.microsoft.com/office/drawing/2014/main" id="{3E5E82AC-56EC-B05E-4D0C-426E617DD108}"/>
                    </a:ext>
                  </a:extLst>
                </p:cNvPr>
                <p:cNvPicPr/>
                <p:nvPr/>
              </p:nvPicPr>
              <p:blipFill>
                <a:blip r:embed="rId298"/>
                <a:stretch>
                  <a:fillRect/>
                </a:stretch>
              </p:blipFill>
              <p:spPr>
                <a:xfrm>
                  <a:off x="7106543" y="6462022"/>
                  <a:ext cx="191520" cy="214200"/>
                </a:xfrm>
                <a:prstGeom prst="rect">
                  <a:avLst/>
                </a:prstGeom>
              </p:spPr>
            </p:pic>
          </mc:Fallback>
        </mc:AlternateContent>
      </p:grpSp>
      <p:grpSp>
        <p:nvGrpSpPr>
          <p:cNvPr id="188" name="Group 187">
            <a:extLst>
              <a:ext uri="{FF2B5EF4-FFF2-40B4-BE49-F238E27FC236}">
                <a16:creationId xmlns:a16="http://schemas.microsoft.com/office/drawing/2014/main" id="{A7FD934D-341A-051C-60AB-8E3796D8977A}"/>
              </a:ext>
            </a:extLst>
          </p:cNvPr>
          <p:cNvGrpSpPr/>
          <p:nvPr/>
        </p:nvGrpSpPr>
        <p:grpSpPr>
          <a:xfrm>
            <a:off x="7896023" y="6435742"/>
            <a:ext cx="88560" cy="149400"/>
            <a:chOff x="7896023" y="6435742"/>
            <a:chExt cx="88560" cy="149400"/>
          </a:xfrm>
        </p:grpSpPr>
        <mc:AlternateContent xmlns:mc="http://schemas.openxmlformats.org/markup-compatibility/2006">
          <mc:Choice xmlns:p14="http://schemas.microsoft.com/office/powerpoint/2010/main" Requires="p14">
            <p:contentPart p14:bwMode="auto" r:id="rId299">
              <p14:nvContentPartPr>
                <p14:cNvPr id="185" name="Ink 184">
                  <a:extLst>
                    <a:ext uri="{FF2B5EF4-FFF2-40B4-BE49-F238E27FC236}">
                      <a16:creationId xmlns:a16="http://schemas.microsoft.com/office/drawing/2014/main" id="{A2B79697-EB53-2850-D45E-37BA081D5879}"/>
                    </a:ext>
                  </a:extLst>
                </p14:cNvPr>
                <p14:cNvContentPartPr/>
                <p14:nvPr/>
              </p14:nvContentPartPr>
              <p14:xfrm>
                <a:off x="7942823" y="6435742"/>
                <a:ext cx="23040" cy="149400"/>
              </p14:xfrm>
            </p:contentPart>
          </mc:Choice>
          <mc:Fallback>
            <p:pic>
              <p:nvPicPr>
                <p:cNvPr id="185" name="Ink 184">
                  <a:extLst>
                    <a:ext uri="{FF2B5EF4-FFF2-40B4-BE49-F238E27FC236}">
                      <a16:creationId xmlns:a16="http://schemas.microsoft.com/office/drawing/2014/main" id="{A2B79697-EB53-2850-D45E-37BA081D5879}"/>
                    </a:ext>
                  </a:extLst>
                </p:cNvPr>
                <p:cNvPicPr/>
                <p:nvPr/>
              </p:nvPicPr>
              <p:blipFill>
                <a:blip r:embed="rId300"/>
                <a:stretch>
                  <a:fillRect/>
                </a:stretch>
              </p:blipFill>
              <p:spPr>
                <a:xfrm>
                  <a:off x="7924823" y="6418102"/>
                  <a:ext cx="586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86" name="Ink 185">
                  <a:extLst>
                    <a:ext uri="{FF2B5EF4-FFF2-40B4-BE49-F238E27FC236}">
                      <a16:creationId xmlns:a16="http://schemas.microsoft.com/office/drawing/2014/main" id="{413E3283-20C4-4F1B-3919-07FF087ECB20}"/>
                    </a:ext>
                  </a:extLst>
                </p14:cNvPr>
                <p14:cNvContentPartPr/>
                <p14:nvPr/>
              </p14:nvContentPartPr>
              <p14:xfrm>
                <a:off x="7896023" y="6515662"/>
                <a:ext cx="88560" cy="32040"/>
              </p14:xfrm>
            </p:contentPart>
          </mc:Choice>
          <mc:Fallback>
            <p:pic>
              <p:nvPicPr>
                <p:cNvPr id="186" name="Ink 185">
                  <a:extLst>
                    <a:ext uri="{FF2B5EF4-FFF2-40B4-BE49-F238E27FC236}">
                      <a16:creationId xmlns:a16="http://schemas.microsoft.com/office/drawing/2014/main" id="{413E3283-20C4-4F1B-3919-07FF087ECB20}"/>
                    </a:ext>
                  </a:extLst>
                </p:cNvPr>
                <p:cNvPicPr/>
                <p:nvPr/>
              </p:nvPicPr>
              <p:blipFill>
                <a:blip r:embed="rId302"/>
                <a:stretch>
                  <a:fillRect/>
                </a:stretch>
              </p:blipFill>
              <p:spPr>
                <a:xfrm>
                  <a:off x="7878023" y="6497662"/>
                  <a:ext cx="124200" cy="6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3">
            <p14:nvContentPartPr>
              <p14:cNvPr id="187" name="Ink 186">
                <a:extLst>
                  <a:ext uri="{FF2B5EF4-FFF2-40B4-BE49-F238E27FC236}">
                    <a16:creationId xmlns:a16="http://schemas.microsoft.com/office/drawing/2014/main" id="{03B62BE3-9DEA-E421-088E-C059823BE7A6}"/>
                  </a:ext>
                </a:extLst>
              </p14:cNvPr>
              <p14:cNvContentPartPr/>
              <p14:nvPr/>
            </p14:nvContentPartPr>
            <p14:xfrm>
              <a:off x="8223263" y="6440062"/>
              <a:ext cx="183600" cy="184320"/>
            </p14:xfrm>
          </p:contentPart>
        </mc:Choice>
        <mc:Fallback>
          <p:pic>
            <p:nvPicPr>
              <p:cNvPr id="187" name="Ink 186">
                <a:extLst>
                  <a:ext uri="{FF2B5EF4-FFF2-40B4-BE49-F238E27FC236}">
                    <a16:creationId xmlns:a16="http://schemas.microsoft.com/office/drawing/2014/main" id="{03B62BE3-9DEA-E421-088E-C059823BE7A6}"/>
                  </a:ext>
                </a:extLst>
              </p:cNvPr>
              <p:cNvPicPr/>
              <p:nvPr/>
            </p:nvPicPr>
            <p:blipFill>
              <a:blip r:embed="rId304"/>
              <a:stretch>
                <a:fillRect/>
              </a:stretch>
            </p:blipFill>
            <p:spPr>
              <a:xfrm>
                <a:off x="8205623" y="6422062"/>
                <a:ext cx="219240" cy="219960"/>
              </a:xfrm>
              <a:prstGeom prst="rect">
                <a:avLst/>
              </a:prstGeom>
            </p:spPr>
          </p:pic>
        </mc:Fallback>
      </mc:AlternateContent>
      <p:grpSp>
        <p:nvGrpSpPr>
          <p:cNvPr id="191" name="Group 190">
            <a:extLst>
              <a:ext uri="{FF2B5EF4-FFF2-40B4-BE49-F238E27FC236}">
                <a16:creationId xmlns:a16="http://schemas.microsoft.com/office/drawing/2014/main" id="{0425DF15-0C02-49C0-782E-27371CAB19B3}"/>
              </a:ext>
            </a:extLst>
          </p:cNvPr>
          <p:cNvGrpSpPr/>
          <p:nvPr/>
        </p:nvGrpSpPr>
        <p:grpSpPr>
          <a:xfrm>
            <a:off x="8745983" y="6392542"/>
            <a:ext cx="148320" cy="158760"/>
            <a:chOff x="8745983" y="6392542"/>
            <a:chExt cx="148320" cy="158760"/>
          </a:xfrm>
        </p:grpSpPr>
        <mc:AlternateContent xmlns:mc="http://schemas.openxmlformats.org/markup-compatibility/2006">
          <mc:Choice xmlns:p14="http://schemas.microsoft.com/office/powerpoint/2010/main" Requires="p14">
            <p:contentPart p14:bwMode="auto" r:id="rId305">
              <p14:nvContentPartPr>
                <p14:cNvPr id="189" name="Ink 188">
                  <a:extLst>
                    <a:ext uri="{FF2B5EF4-FFF2-40B4-BE49-F238E27FC236}">
                      <a16:creationId xmlns:a16="http://schemas.microsoft.com/office/drawing/2014/main" id="{3D03F83D-7774-9AC4-98B3-6915AC567A0B}"/>
                    </a:ext>
                  </a:extLst>
                </p14:cNvPr>
                <p14:cNvContentPartPr/>
                <p14:nvPr/>
              </p14:nvContentPartPr>
              <p14:xfrm>
                <a:off x="8802503" y="6392542"/>
                <a:ext cx="32040" cy="158760"/>
              </p14:xfrm>
            </p:contentPart>
          </mc:Choice>
          <mc:Fallback>
            <p:pic>
              <p:nvPicPr>
                <p:cNvPr id="189" name="Ink 188">
                  <a:extLst>
                    <a:ext uri="{FF2B5EF4-FFF2-40B4-BE49-F238E27FC236}">
                      <a16:creationId xmlns:a16="http://schemas.microsoft.com/office/drawing/2014/main" id="{3D03F83D-7774-9AC4-98B3-6915AC567A0B}"/>
                    </a:ext>
                  </a:extLst>
                </p:cNvPr>
                <p:cNvPicPr/>
                <p:nvPr/>
              </p:nvPicPr>
              <p:blipFill>
                <a:blip r:embed="rId306"/>
                <a:stretch>
                  <a:fillRect/>
                </a:stretch>
              </p:blipFill>
              <p:spPr>
                <a:xfrm>
                  <a:off x="8784503" y="6374542"/>
                  <a:ext cx="676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90" name="Ink 189">
                  <a:extLst>
                    <a:ext uri="{FF2B5EF4-FFF2-40B4-BE49-F238E27FC236}">
                      <a16:creationId xmlns:a16="http://schemas.microsoft.com/office/drawing/2014/main" id="{C884768B-BE83-C781-2F27-CA2620D04C32}"/>
                    </a:ext>
                  </a:extLst>
                </p14:cNvPr>
                <p14:cNvContentPartPr/>
                <p14:nvPr/>
              </p14:nvContentPartPr>
              <p14:xfrm>
                <a:off x="8745983" y="6460222"/>
                <a:ext cx="148320" cy="24120"/>
              </p14:xfrm>
            </p:contentPart>
          </mc:Choice>
          <mc:Fallback>
            <p:pic>
              <p:nvPicPr>
                <p:cNvPr id="190" name="Ink 189">
                  <a:extLst>
                    <a:ext uri="{FF2B5EF4-FFF2-40B4-BE49-F238E27FC236}">
                      <a16:creationId xmlns:a16="http://schemas.microsoft.com/office/drawing/2014/main" id="{C884768B-BE83-C781-2F27-CA2620D04C32}"/>
                    </a:ext>
                  </a:extLst>
                </p:cNvPr>
                <p:cNvPicPr/>
                <p:nvPr/>
              </p:nvPicPr>
              <p:blipFill>
                <a:blip r:embed="rId308"/>
                <a:stretch>
                  <a:fillRect/>
                </a:stretch>
              </p:blipFill>
              <p:spPr>
                <a:xfrm>
                  <a:off x="8727983" y="6442222"/>
                  <a:ext cx="183960" cy="5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9">
            <p14:nvContentPartPr>
              <p14:cNvPr id="192" name="Ink 191">
                <a:extLst>
                  <a:ext uri="{FF2B5EF4-FFF2-40B4-BE49-F238E27FC236}">
                    <a16:creationId xmlns:a16="http://schemas.microsoft.com/office/drawing/2014/main" id="{6C5CBBC4-B4B7-34DC-7BB4-401004198B59}"/>
                  </a:ext>
                </a:extLst>
              </p14:cNvPr>
              <p14:cNvContentPartPr/>
              <p14:nvPr/>
            </p14:nvContentPartPr>
            <p14:xfrm>
              <a:off x="9450863" y="6372382"/>
              <a:ext cx="175320" cy="32040"/>
            </p14:xfrm>
          </p:contentPart>
        </mc:Choice>
        <mc:Fallback>
          <p:pic>
            <p:nvPicPr>
              <p:cNvPr id="192" name="Ink 191">
                <a:extLst>
                  <a:ext uri="{FF2B5EF4-FFF2-40B4-BE49-F238E27FC236}">
                    <a16:creationId xmlns:a16="http://schemas.microsoft.com/office/drawing/2014/main" id="{6C5CBBC4-B4B7-34DC-7BB4-401004198B59}"/>
                  </a:ext>
                </a:extLst>
              </p:cNvPr>
              <p:cNvPicPr/>
              <p:nvPr/>
            </p:nvPicPr>
            <p:blipFill>
              <a:blip r:embed="rId310"/>
              <a:stretch>
                <a:fillRect/>
              </a:stretch>
            </p:blipFill>
            <p:spPr>
              <a:xfrm>
                <a:off x="9432863" y="6354382"/>
                <a:ext cx="210960" cy="67680"/>
              </a:xfrm>
              <a:prstGeom prst="rect">
                <a:avLst/>
              </a:prstGeom>
            </p:spPr>
          </p:pic>
        </mc:Fallback>
      </mc:AlternateContent>
      <p:grpSp>
        <p:nvGrpSpPr>
          <p:cNvPr id="199" name="Group 198">
            <a:extLst>
              <a:ext uri="{FF2B5EF4-FFF2-40B4-BE49-F238E27FC236}">
                <a16:creationId xmlns:a16="http://schemas.microsoft.com/office/drawing/2014/main" id="{F91B3C0D-896E-FFC3-C447-0543A831C806}"/>
              </a:ext>
            </a:extLst>
          </p:cNvPr>
          <p:cNvGrpSpPr/>
          <p:nvPr/>
        </p:nvGrpSpPr>
        <p:grpSpPr>
          <a:xfrm>
            <a:off x="9857663" y="6057742"/>
            <a:ext cx="332280" cy="319680"/>
            <a:chOff x="9857663" y="6057742"/>
            <a:chExt cx="332280" cy="319680"/>
          </a:xfrm>
        </p:grpSpPr>
        <mc:AlternateContent xmlns:mc="http://schemas.openxmlformats.org/markup-compatibility/2006">
          <mc:Choice xmlns:p14="http://schemas.microsoft.com/office/powerpoint/2010/main" Requires="p14">
            <p:contentPart p14:bwMode="auto" r:id="rId311">
              <p14:nvContentPartPr>
                <p14:cNvPr id="193" name="Ink 192">
                  <a:extLst>
                    <a:ext uri="{FF2B5EF4-FFF2-40B4-BE49-F238E27FC236}">
                      <a16:creationId xmlns:a16="http://schemas.microsoft.com/office/drawing/2014/main" id="{E73AD5B0-3939-C5DA-3790-388A27C9783D}"/>
                    </a:ext>
                  </a:extLst>
                </p14:cNvPr>
                <p14:cNvContentPartPr/>
                <p14:nvPr/>
              </p14:nvContentPartPr>
              <p14:xfrm>
                <a:off x="9857663" y="6251422"/>
                <a:ext cx="158040" cy="91800"/>
              </p14:xfrm>
            </p:contentPart>
          </mc:Choice>
          <mc:Fallback>
            <p:pic>
              <p:nvPicPr>
                <p:cNvPr id="193" name="Ink 192">
                  <a:extLst>
                    <a:ext uri="{FF2B5EF4-FFF2-40B4-BE49-F238E27FC236}">
                      <a16:creationId xmlns:a16="http://schemas.microsoft.com/office/drawing/2014/main" id="{E73AD5B0-3939-C5DA-3790-388A27C9783D}"/>
                    </a:ext>
                  </a:extLst>
                </p:cNvPr>
                <p:cNvPicPr/>
                <p:nvPr/>
              </p:nvPicPr>
              <p:blipFill>
                <a:blip r:embed="rId312"/>
                <a:stretch>
                  <a:fillRect/>
                </a:stretch>
              </p:blipFill>
              <p:spPr>
                <a:xfrm>
                  <a:off x="9839663" y="6233422"/>
                  <a:ext cx="1936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94" name="Ink 193">
                  <a:extLst>
                    <a:ext uri="{FF2B5EF4-FFF2-40B4-BE49-F238E27FC236}">
                      <a16:creationId xmlns:a16="http://schemas.microsoft.com/office/drawing/2014/main" id="{06C86BDB-FF17-3177-83C4-9FB47E00B20F}"/>
                    </a:ext>
                  </a:extLst>
                </p14:cNvPr>
                <p14:cNvContentPartPr/>
                <p14:nvPr/>
              </p14:nvContentPartPr>
              <p14:xfrm>
                <a:off x="9882863" y="6233062"/>
                <a:ext cx="122400" cy="144360"/>
              </p14:xfrm>
            </p:contentPart>
          </mc:Choice>
          <mc:Fallback>
            <p:pic>
              <p:nvPicPr>
                <p:cNvPr id="194" name="Ink 193">
                  <a:extLst>
                    <a:ext uri="{FF2B5EF4-FFF2-40B4-BE49-F238E27FC236}">
                      <a16:creationId xmlns:a16="http://schemas.microsoft.com/office/drawing/2014/main" id="{06C86BDB-FF17-3177-83C4-9FB47E00B20F}"/>
                    </a:ext>
                  </a:extLst>
                </p:cNvPr>
                <p:cNvPicPr/>
                <p:nvPr/>
              </p:nvPicPr>
              <p:blipFill>
                <a:blip r:embed="rId314"/>
                <a:stretch>
                  <a:fillRect/>
                </a:stretch>
              </p:blipFill>
              <p:spPr>
                <a:xfrm>
                  <a:off x="9865223" y="6215422"/>
                  <a:ext cx="1580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95" name="Ink 194">
                  <a:extLst>
                    <a:ext uri="{FF2B5EF4-FFF2-40B4-BE49-F238E27FC236}">
                      <a16:creationId xmlns:a16="http://schemas.microsoft.com/office/drawing/2014/main" id="{555248AF-7529-6149-F35C-EA30EAF9BCDA}"/>
                    </a:ext>
                  </a:extLst>
                </p14:cNvPr>
                <p14:cNvContentPartPr/>
                <p14:nvPr/>
              </p14:nvContentPartPr>
              <p14:xfrm>
                <a:off x="10050983" y="6057742"/>
                <a:ext cx="138960" cy="179280"/>
              </p14:xfrm>
            </p:contentPart>
          </mc:Choice>
          <mc:Fallback>
            <p:pic>
              <p:nvPicPr>
                <p:cNvPr id="195" name="Ink 194">
                  <a:extLst>
                    <a:ext uri="{FF2B5EF4-FFF2-40B4-BE49-F238E27FC236}">
                      <a16:creationId xmlns:a16="http://schemas.microsoft.com/office/drawing/2014/main" id="{555248AF-7529-6149-F35C-EA30EAF9BCDA}"/>
                    </a:ext>
                  </a:extLst>
                </p:cNvPr>
                <p:cNvPicPr/>
                <p:nvPr/>
              </p:nvPicPr>
              <p:blipFill>
                <a:blip r:embed="rId316"/>
                <a:stretch>
                  <a:fillRect/>
                </a:stretch>
              </p:blipFill>
              <p:spPr>
                <a:xfrm>
                  <a:off x="10033343" y="6039742"/>
                  <a:ext cx="174600" cy="214920"/>
                </a:xfrm>
                <a:prstGeom prst="rect">
                  <a:avLst/>
                </a:prstGeom>
              </p:spPr>
            </p:pic>
          </mc:Fallback>
        </mc:AlternateContent>
      </p:grpSp>
      <p:grpSp>
        <p:nvGrpSpPr>
          <p:cNvPr id="198" name="Group 197">
            <a:extLst>
              <a:ext uri="{FF2B5EF4-FFF2-40B4-BE49-F238E27FC236}">
                <a16:creationId xmlns:a16="http://schemas.microsoft.com/office/drawing/2014/main" id="{1C5B7D50-C309-8988-B696-598468761127}"/>
              </a:ext>
            </a:extLst>
          </p:cNvPr>
          <p:cNvGrpSpPr/>
          <p:nvPr/>
        </p:nvGrpSpPr>
        <p:grpSpPr>
          <a:xfrm>
            <a:off x="9795023" y="6501982"/>
            <a:ext cx="349920" cy="225000"/>
            <a:chOff x="9795023" y="6501982"/>
            <a:chExt cx="349920" cy="225000"/>
          </a:xfrm>
        </p:grpSpPr>
        <mc:AlternateContent xmlns:mc="http://schemas.openxmlformats.org/markup-compatibility/2006">
          <mc:Choice xmlns:p14="http://schemas.microsoft.com/office/powerpoint/2010/main" Requires="p14">
            <p:contentPart p14:bwMode="auto" r:id="rId317">
              <p14:nvContentPartPr>
                <p14:cNvPr id="196" name="Ink 195">
                  <a:extLst>
                    <a:ext uri="{FF2B5EF4-FFF2-40B4-BE49-F238E27FC236}">
                      <a16:creationId xmlns:a16="http://schemas.microsoft.com/office/drawing/2014/main" id="{E376CB96-F724-B21D-C10A-94005030F3A0}"/>
                    </a:ext>
                  </a:extLst>
                </p14:cNvPr>
                <p14:cNvContentPartPr/>
                <p14:nvPr/>
              </p14:nvContentPartPr>
              <p14:xfrm>
                <a:off x="9795023" y="6501982"/>
                <a:ext cx="349920" cy="17280"/>
              </p14:xfrm>
            </p:contentPart>
          </mc:Choice>
          <mc:Fallback>
            <p:pic>
              <p:nvPicPr>
                <p:cNvPr id="196" name="Ink 195">
                  <a:extLst>
                    <a:ext uri="{FF2B5EF4-FFF2-40B4-BE49-F238E27FC236}">
                      <a16:creationId xmlns:a16="http://schemas.microsoft.com/office/drawing/2014/main" id="{E376CB96-F724-B21D-C10A-94005030F3A0}"/>
                    </a:ext>
                  </a:extLst>
                </p:cNvPr>
                <p:cNvPicPr/>
                <p:nvPr/>
              </p:nvPicPr>
              <p:blipFill>
                <a:blip r:embed="rId318"/>
                <a:stretch>
                  <a:fillRect/>
                </a:stretch>
              </p:blipFill>
              <p:spPr>
                <a:xfrm>
                  <a:off x="9777383" y="6484342"/>
                  <a:ext cx="3855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97" name="Ink 196">
                  <a:extLst>
                    <a:ext uri="{FF2B5EF4-FFF2-40B4-BE49-F238E27FC236}">
                      <a16:creationId xmlns:a16="http://schemas.microsoft.com/office/drawing/2014/main" id="{3DDBB6FD-EB55-91F6-E07D-505011C5E6A3}"/>
                    </a:ext>
                  </a:extLst>
                </p14:cNvPr>
                <p14:cNvContentPartPr/>
                <p14:nvPr/>
              </p14:nvContentPartPr>
              <p14:xfrm>
                <a:off x="9941543" y="6593422"/>
                <a:ext cx="151200" cy="133560"/>
              </p14:xfrm>
            </p:contentPart>
          </mc:Choice>
          <mc:Fallback>
            <p:pic>
              <p:nvPicPr>
                <p:cNvPr id="197" name="Ink 196">
                  <a:extLst>
                    <a:ext uri="{FF2B5EF4-FFF2-40B4-BE49-F238E27FC236}">
                      <a16:creationId xmlns:a16="http://schemas.microsoft.com/office/drawing/2014/main" id="{3DDBB6FD-EB55-91F6-E07D-505011C5E6A3}"/>
                    </a:ext>
                  </a:extLst>
                </p:cNvPr>
                <p:cNvPicPr/>
                <p:nvPr/>
              </p:nvPicPr>
              <p:blipFill>
                <a:blip r:embed="rId320"/>
                <a:stretch>
                  <a:fillRect/>
                </a:stretch>
              </p:blipFill>
              <p:spPr>
                <a:xfrm>
                  <a:off x="9923903" y="6575422"/>
                  <a:ext cx="186840" cy="169200"/>
                </a:xfrm>
                <a:prstGeom prst="rect">
                  <a:avLst/>
                </a:prstGeom>
              </p:spPr>
            </p:pic>
          </mc:Fallback>
        </mc:AlternateContent>
      </p:grpSp>
      <p:grpSp>
        <p:nvGrpSpPr>
          <p:cNvPr id="204" name="Group 203">
            <a:extLst>
              <a:ext uri="{FF2B5EF4-FFF2-40B4-BE49-F238E27FC236}">
                <a16:creationId xmlns:a16="http://schemas.microsoft.com/office/drawing/2014/main" id="{FCD867C4-A5FE-C00F-E1C5-47EDFADAD3EB}"/>
              </a:ext>
            </a:extLst>
          </p:cNvPr>
          <p:cNvGrpSpPr/>
          <p:nvPr/>
        </p:nvGrpSpPr>
        <p:grpSpPr>
          <a:xfrm>
            <a:off x="3784103" y="5162782"/>
            <a:ext cx="828720" cy="398880"/>
            <a:chOff x="3784103" y="5162782"/>
            <a:chExt cx="828720" cy="398880"/>
          </a:xfrm>
        </p:grpSpPr>
        <mc:AlternateContent xmlns:mc="http://schemas.openxmlformats.org/markup-compatibility/2006">
          <mc:Choice xmlns:p14="http://schemas.microsoft.com/office/powerpoint/2010/main" Requires="p14">
            <p:contentPart p14:bwMode="auto" r:id="rId321">
              <p14:nvContentPartPr>
                <p14:cNvPr id="200" name="Ink 199">
                  <a:extLst>
                    <a:ext uri="{FF2B5EF4-FFF2-40B4-BE49-F238E27FC236}">
                      <a16:creationId xmlns:a16="http://schemas.microsoft.com/office/drawing/2014/main" id="{6EAD8CE2-15DB-762E-D82A-0D90B06698A1}"/>
                    </a:ext>
                  </a:extLst>
                </p14:cNvPr>
                <p14:cNvContentPartPr/>
                <p14:nvPr/>
              </p14:nvContentPartPr>
              <p14:xfrm>
                <a:off x="3784103" y="5162782"/>
                <a:ext cx="652320" cy="318240"/>
              </p14:xfrm>
            </p:contentPart>
          </mc:Choice>
          <mc:Fallback>
            <p:pic>
              <p:nvPicPr>
                <p:cNvPr id="200" name="Ink 199">
                  <a:extLst>
                    <a:ext uri="{FF2B5EF4-FFF2-40B4-BE49-F238E27FC236}">
                      <a16:creationId xmlns:a16="http://schemas.microsoft.com/office/drawing/2014/main" id="{6EAD8CE2-15DB-762E-D82A-0D90B06698A1}"/>
                    </a:ext>
                  </a:extLst>
                </p:cNvPr>
                <p:cNvPicPr/>
                <p:nvPr/>
              </p:nvPicPr>
              <p:blipFill>
                <a:blip r:embed="rId322"/>
                <a:stretch>
                  <a:fillRect/>
                </a:stretch>
              </p:blipFill>
              <p:spPr>
                <a:xfrm>
                  <a:off x="3766103" y="5145142"/>
                  <a:ext cx="68796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01" name="Ink 200">
                  <a:extLst>
                    <a:ext uri="{FF2B5EF4-FFF2-40B4-BE49-F238E27FC236}">
                      <a16:creationId xmlns:a16="http://schemas.microsoft.com/office/drawing/2014/main" id="{80E20E58-3927-620A-ECF7-8291D28BF91D}"/>
                    </a:ext>
                  </a:extLst>
                </p14:cNvPr>
                <p14:cNvContentPartPr/>
                <p14:nvPr/>
              </p14:nvContentPartPr>
              <p14:xfrm>
                <a:off x="3874103" y="5266102"/>
                <a:ext cx="352440" cy="295560"/>
              </p14:xfrm>
            </p:contentPart>
          </mc:Choice>
          <mc:Fallback>
            <p:pic>
              <p:nvPicPr>
                <p:cNvPr id="201" name="Ink 200">
                  <a:extLst>
                    <a:ext uri="{FF2B5EF4-FFF2-40B4-BE49-F238E27FC236}">
                      <a16:creationId xmlns:a16="http://schemas.microsoft.com/office/drawing/2014/main" id="{80E20E58-3927-620A-ECF7-8291D28BF91D}"/>
                    </a:ext>
                  </a:extLst>
                </p:cNvPr>
                <p:cNvPicPr/>
                <p:nvPr/>
              </p:nvPicPr>
              <p:blipFill>
                <a:blip r:embed="rId324"/>
                <a:stretch>
                  <a:fillRect/>
                </a:stretch>
              </p:blipFill>
              <p:spPr>
                <a:xfrm>
                  <a:off x="3856103" y="5248102"/>
                  <a:ext cx="38808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03" name="Ink 202">
                  <a:extLst>
                    <a:ext uri="{FF2B5EF4-FFF2-40B4-BE49-F238E27FC236}">
                      <a16:creationId xmlns:a16="http://schemas.microsoft.com/office/drawing/2014/main" id="{82B0760B-A008-C17C-583E-42B3A29C322B}"/>
                    </a:ext>
                  </a:extLst>
                </p14:cNvPr>
                <p14:cNvContentPartPr/>
                <p14:nvPr/>
              </p14:nvContentPartPr>
              <p14:xfrm>
                <a:off x="4413023" y="5255302"/>
                <a:ext cx="199800" cy="224640"/>
              </p14:xfrm>
            </p:contentPart>
          </mc:Choice>
          <mc:Fallback>
            <p:pic>
              <p:nvPicPr>
                <p:cNvPr id="203" name="Ink 202">
                  <a:extLst>
                    <a:ext uri="{FF2B5EF4-FFF2-40B4-BE49-F238E27FC236}">
                      <a16:creationId xmlns:a16="http://schemas.microsoft.com/office/drawing/2014/main" id="{82B0760B-A008-C17C-583E-42B3A29C322B}"/>
                    </a:ext>
                  </a:extLst>
                </p:cNvPr>
                <p:cNvPicPr/>
                <p:nvPr/>
              </p:nvPicPr>
              <p:blipFill>
                <a:blip r:embed="rId326"/>
                <a:stretch>
                  <a:fillRect/>
                </a:stretch>
              </p:blipFill>
              <p:spPr>
                <a:xfrm>
                  <a:off x="4395023" y="5237662"/>
                  <a:ext cx="235440" cy="260280"/>
                </a:xfrm>
                <a:prstGeom prst="rect">
                  <a:avLst/>
                </a:prstGeom>
              </p:spPr>
            </p:pic>
          </mc:Fallback>
        </mc:AlternateContent>
      </p:grpSp>
    </p:spTree>
    <p:extLst>
      <p:ext uri="{BB962C8B-B14F-4D97-AF65-F5344CB8AC3E}">
        <p14:creationId xmlns:p14="http://schemas.microsoft.com/office/powerpoint/2010/main" val="14601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13E52C7-28A0-14D9-2B50-93A977F81F5B}"/>
              </a:ext>
            </a:extLst>
          </p:cNvPr>
          <p:cNvGrpSpPr/>
          <p:nvPr/>
        </p:nvGrpSpPr>
        <p:grpSpPr>
          <a:xfrm>
            <a:off x="928583" y="780862"/>
            <a:ext cx="508320" cy="522360"/>
            <a:chOff x="928583" y="780862"/>
            <a:chExt cx="508320" cy="5223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0C552DC-D482-9713-ADF7-BA237573DAE7}"/>
                    </a:ext>
                  </a:extLst>
                </p14:cNvPr>
                <p14:cNvContentPartPr/>
                <p14:nvPr/>
              </p14:nvContentPartPr>
              <p14:xfrm>
                <a:off x="950183" y="858982"/>
                <a:ext cx="208080" cy="247320"/>
              </p14:xfrm>
            </p:contentPart>
          </mc:Choice>
          <mc:Fallback>
            <p:pic>
              <p:nvPicPr>
                <p:cNvPr id="2" name="Ink 1">
                  <a:extLst>
                    <a:ext uri="{FF2B5EF4-FFF2-40B4-BE49-F238E27FC236}">
                      <a16:creationId xmlns:a16="http://schemas.microsoft.com/office/drawing/2014/main" id="{30C552DC-D482-9713-ADF7-BA237573DAE7}"/>
                    </a:ext>
                  </a:extLst>
                </p:cNvPr>
                <p:cNvPicPr/>
                <p:nvPr/>
              </p:nvPicPr>
              <p:blipFill>
                <a:blip r:embed="rId3"/>
                <a:stretch>
                  <a:fillRect/>
                </a:stretch>
              </p:blipFill>
              <p:spPr>
                <a:xfrm>
                  <a:off x="932543" y="840982"/>
                  <a:ext cx="2437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B5FA20C-EE30-4DA8-A7AB-4114B54F2C3A}"/>
                    </a:ext>
                  </a:extLst>
                </p14:cNvPr>
                <p14:cNvContentPartPr/>
                <p14:nvPr/>
              </p14:nvContentPartPr>
              <p14:xfrm>
                <a:off x="928583" y="780862"/>
                <a:ext cx="246240" cy="437040"/>
              </p14:xfrm>
            </p:contentPart>
          </mc:Choice>
          <mc:Fallback>
            <p:pic>
              <p:nvPicPr>
                <p:cNvPr id="3" name="Ink 2">
                  <a:extLst>
                    <a:ext uri="{FF2B5EF4-FFF2-40B4-BE49-F238E27FC236}">
                      <a16:creationId xmlns:a16="http://schemas.microsoft.com/office/drawing/2014/main" id="{3B5FA20C-EE30-4DA8-A7AB-4114B54F2C3A}"/>
                    </a:ext>
                  </a:extLst>
                </p:cNvPr>
                <p:cNvPicPr/>
                <p:nvPr/>
              </p:nvPicPr>
              <p:blipFill>
                <a:blip r:embed="rId5"/>
                <a:stretch>
                  <a:fillRect/>
                </a:stretch>
              </p:blipFill>
              <p:spPr>
                <a:xfrm>
                  <a:off x="910583" y="762862"/>
                  <a:ext cx="28188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F56FC7D-525E-C697-29F3-784FA36846AE}"/>
                    </a:ext>
                  </a:extLst>
                </p14:cNvPr>
                <p14:cNvContentPartPr/>
                <p14:nvPr/>
              </p14:nvContentPartPr>
              <p14:xfrm>
                <a:off x="1236743" y="1046542"/>
                <a:ext cx="200160" cy="256680"/>
              </p14:xfrm>
            </p:contentPart>
          </mc:Choice>
          <mc:Fallback>
            <p:pic>
              <p:nvPicPr>
                <p:cNvPr id="4" name="Ink 3">
                  <a:extLst>
                    <a:ext uri="{FF2B5EF4-FFF2-40B4-BE49-F238E27FC236}">
                      <a16:creationId xmlns:a16="http://schemas.microsoft.com/office/drawing/2014/main" id="{7F56FC7D-525E-C697-29F3-784FA36846AE}"/>
                    </a:ext>
                  </a:extLst>
                </p:cNvPr>
                <p:cNvPicPr/>
                <p:nvPr/>
              </p:nvPicPr>
              <p:blipFill>
                <a:blip r:embed="rId7"/>
                <a:stretch>
                  <a:fillRect/>
                </a:stretch>
              </p:blipFill>
              <p:spPr>
                <a:xfrm>
                  <a:off x="1219103" y="1028542"/>
                  <a:ext cx="235800" cy="29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25C771F-5FDD-E2B0-6EF5-AB4FCDA756C0}"/>
                  </a:ext>
                </a:extLst>
              </p14:cNvPr>
              <p14:cNvContentPartPr/>
              <p14:nvPr/>
            </p14:nvContentPartPr>
            <p14:xfrm>
              <a:off x="1907423" y="928102"/>
              <a:ext cx="117360" cy="2880"/>
            </p14:xfrm>
          </p:contentPart>
        </mc:Choice>
        <mc:Fallback>
          <p:pic>
            <p:nvPicPr>
              <p:cNvPr id="5" name="Ink 4">
                <a:extLst>
                  <a:ext uri="{FF2B5EF4-FFF2-40B4-BE49-F238E27FC236}">
                    <a16:creationId xmlns:a16="http://schemas.microsoft.com/office/drawing/2014/main" id="{425C771F-5FDD-E2B0-6EF5-AB4FCDA756C0}"/>
                  </a:ext>
                </a:extLst>
              </p:cNvPr>
              <p:cNvPicPr/>
              <p:nvPr/>
            </p:nvPicPr>
            <p:blipFill>
              <a:blip r:embed="rId9"/>
              <a:stretch>
                <a:fillRect/>
              </a:stretch>
            </p:blipFill>
            <p:spPr>
              <a:xfrm>
                <a:off x="1889783" y="910462"/>
                <a:ext cx="1530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490C1C06-3C10-BD1B-8518-0037E4877F1B}"/>
                  </a:ext>
                </a:extLst>
              </p14:cNvPr>
              <p14:cNvContentPartPr/>
              <p14:nvPr/>
            </p14:nvContentPartPr>
            <p14:xfrm>
              <a:off x="1949903" y="1046542"/>
              <a:ext cx="147240" cy="6840"/>
            </p14:xfrm>
          </p:contentPart>
        </mc:Choice>
        <mc:Fallback>
          <p:pic>
            <p:nvPicPr>
              <p:cNvPr id="6" name="Ink 5">
                <a:extLst>
                  <a:ext uri="{FF2B5EF4-FFF2-40B4-BE49-F238E27FC236}">
                    <a16:creationId xmlns:a16="http://schemas.microsoft.com/office/drawing/2014/main" id="{490C1C06-3C10-BD1B-8518-0037E4877F1B}"/>
                  </a:ext>
                </a:extLst>
              </p:cNvPr>
              <p:cNvPicPr/>
              <p:nvPr/>
            </p:nvPicPr>
            <p:blipFill>
              <a:blip r:embed="rId11"/>
              <a:stretch>
                <a:fillRect/>
              </a:stretch>
            </p:blipFill>
            <p:spPr>
              <a:xfrm>
                <a:off x="1931903" y="1028902"/>
                <a:ext cx="182880" cy="42480"/>
              </a:xfrm>
              <a:prstGeom prst="rect">
                <a:avLst/>
              </a:prstGeom>
            </p:spPr>
          </p:pic>
        </mc:Fallback>
      </mc:AlternateContent>
      <p:grpSp>
        <p:nvGrpSpPr>
          <p:cNvPr id="13" name="Group 12">
            <a:extLst>
              <a:ext uri="{FF2B5EF4-FFF2-40B4-BE49-F238E27FC236}">
                <a16:creationId xmlns:a16="http://schemas.microsoft.com/office/drawing/2014/main" id="{D3A71705-9BE1-3ADD-CC14-458A9FF16BE3}"/>
              </a:ext>
            </a:extLst>
          </p:cNvPr>
          <p:cNvGrpSpPr/>
          <p:nvPr/>
        </p:nvGrpSpPr>
        <p:grpSpPr>
          <a:xfrm>
            <a:off x="2551103" y="829822"/>
            <a:ext cx="207000" cy="223560"/>
            <a:chOff x="2551103" y="829822"/>
            <a:chExt cx="207000" cy="22356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77421230-C50F-367C-FCDC-0330BD6F35AD}"/>
                    </a:ext>
                  </a:extLst>
                </p14:cNvPr>
                <p14:cNvContentPartPr/>
                <p14:nvPr/>
              </p14:nvContentPartPr>
              <p14:xfrm>
                <a:off x="2551103" y="831982"/>
                <a:ext cx="207000" cy="221400"/>
              </p14:xfrm>
            </p:contentPart>
          </mc:Choice>
          <mc:Fallback>
            <p:pic>
              <p:nvPicPr>
                <p:cNvPr id="7" name="Ink 6">
                  <a:extLst>
                    <a:ext uri="{FF2B5EF4-FFF2-40B4-BE49-F238E27FC236}">
                      <a16:creationId xmlns:a16="http://schemas.microsoft.com/office/drawing/2014/main" id="{77421230-C50F-367C-FCDC-0330BD6F35AD}"/>
                    </a:ext>
                  </a:extLst>
                </p:cNvPr>
                <p:cNvPicPr/>
                <p:nvPr/>
              </p:nvPicPr>
              <p:blipFill>
                <a:blip r:embed="rId13"/>
                <a:stretch>
                  <a:fillRect/>
                </a:stretch>
              </p:blipFill>
              <p:spPr>
                <a:xfrm>
                  <a:off x="2533463" y="814342"/>
                  <a:ext cx="2426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FA531B17-526A-FA35-9726-CBBAF2A03B31}"/>
                    </a:ext>
                  </a:extLst>
                </p14:cNvPr>
                <p14:cNvContentPartPr/>
                <p14:nvPr/>
              </p14:nvContentPartPr>
              <p14:xfrm>
                <a:off x="2580623" y="829822"/>
                <a:ext cx="168480" cy="209880"/>
              </p14:xfrm>
            </p:contentPart>
          </mc:Choice>
          <mc:Fallback>
            <p:pic>
              <p:nvPicPr>
                <p:cNvPr id="8" name="Ink 7">
                  <a:extLst>
                    <a:ext uri="{FF2B5EF4-FFF2-40B4-BE49-F238E27FC236}">
                      <a16:creationId xmlns:a16="http://schemas.microsoft.com/office/drawing/2014/main" id="{FA531B17-526A-FA35-9726-CBBAF2A03B31}"/>
                    </a:ext>
                  </a:extLst>
                </p:cNvPr>
                <p:cNvPicPr/>
                <p:nvPr/>
              </p:nvPicPr>
              <p:blipFill>
                <a:blip r:embed="rId15"/>
                <a:stretch>
                  <a:fillRect/>
                </a:stretch>
              </p:blipFill>
              <p:spPr>
                <a:xfrm>
                  <a:off x="2562983" y="812182"/>
                  <a:ext cx="204120" cy="245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4FB84419-7F3E-6D92-5E20-19DD1DC56E78}"/>
                  </a:ext>
                </a:extLst>
              </p14:cNvPr>
              <p14:cNvContentPartPr/>
              <p14:nvPr/>
            </p14:nvContentPartPr>
            <p14:xfrm>
              <a:off x="2970143" y="1051942"/>
              <a:ext cx="19800" cy="78480"/>
            </p14:xfrm>
          </p:contentPart>
        </mc:Choice>
        <mc:Fallback>
          <p:pic>
            <p:nvPicPr>
              <p:cNvPr id="9" name="Ink 8">
                <a:extLst>
                  <a:ext uri="{FF2B5EF4-FFF2-40B4-BE49-F238E27FC236}">
                    <a16:creationId xmlns:a16="http://schemas.microsoft.com/office/drawing/2014/main" id="{4FB84419-7F3E-6D92-5E20-19DD1DC56E78}"/>
                  </a:ext>
                </a:extLst>
              </p:cNvPr>
              <p:cNvPicPr/>
              <p:nvPr/>
            </p:nvPicPr>
            <p:blipFill>
              <a:blip r:embed="rId17"/>
              <a:stretch>
                <a:fillRect/>
              </a:stretch>
            </p:blipFill>
            <p:spPr>
              <a:xfrm>
                <a:off x="2952143" y="1034302"/>
                <a:ext cx="55440" cy="114120"/>
              </a:xfrm>
              <a:prstGeom prst="rect">
                <a:avLst/>
              </a:prstGeom>
            </p:spPr>
          </p:pic>
        </mc:Fallback>
      </mc:AlternateContent>
      <p:grpSp>
        <p:nvGrpSpPr>
          <p:cNvPr id="12" name="Group 11">
            <a:extLst>
              <a:ext uri="{FF2B5EF4-FFF2-40B4-BE49-F238E27FC236}">
                <a16:creationId xmlns:a16="http://schemas.microsoft.com/office/drawing/2014/main" id="{43B730CE-A270-07CB-9C92-B7929DD5A80B}"/>
              </a:ext>
            </a:extLst>
          </p:cNvPr>
          <p:cNvGrpSpPr/>
          <p:nvPr/>
        </p:nvGrpSpPr>
        <p:grpSpPr>
          <a:xfrm>
            <a:off x="4172183" y="834502"/>
            <a:ext cx="151560" cy="192240"/>
            <a:chOff x="4172183" y="834502"/>
            <a:chExt cx="151560" cy="192240"/>
          </a:xfrm>
        </p:grpSpPr>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B69EDC60-F39E-6633-F10F-55EA402B4D34}"/>
                    </a:ext>
                  </a:extLst>
                </p14:cNvPr>
                <p14:cNvContentPartPr/>
                <p14:nvPr/>
              </p14:nvContentPartPr>
              <p14:xfrm>
                <a:off x="4292783" y="834502"/>
                <a:ext cx="11880" cy="192240"/>
              </p14:xfrm>
            </p:contentPart>
          </mc:Choice>
          <mc:Fallback>
            <p:pic>
              <p:nvPicPr>
                <p:cNvPr id="10" name="Ink 9">
                  <a:extLst>
                    <a:ext uri="{FF2B5EF4-FFF2-40B4-BE49-F238E27FC236}">
                      <a16:creationId xmlns:a16="http://schemas.microsoft.com/office/drawing/2014/main" id="{B69EDC60-F39E-6633-F10F-55EA402B4D34}"/>
                    </a:ext>
                  </a:extLst>
                </p:cNvPr>
                <p:cNvPicPr/>
                <p:nvPr/>
              </p:nvPicPr>
              <p:blipFill>
                <a:blip r:embed="rId19"/>
                <a:stretch>
                  <a:fillRect/>
                </a:stretch>
              </p:blipFill>
              <p:spPr>
                <a:xfrm>
                  <a:off x="4274783" y="816862"/>
                  <a:ext cx="475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D9A8E681-C59F-382C-4AB2-2117B62BCD4F}"/>
                    </a:ext>
                  </a:extLst>
                </p14:cNvPr>
                <p14:cNvContentPartPr/>
                <p14:nvPr/>
              </p14:nvContentPartPr>
              <p14:xfrm>
                <a:off x="4172183" y="954022"/>
                <a:ext cx="151560" cy="9360"/>
              </p14:xfrm>
            </p:contentPart>
          </mc:Choice>
          <mc:Fallback>
            <p:pic>
              <p:nvPicPr>
                <p:cNvPr id="11" name="Ink 10">
                  <a:extLst>
                    <a:ext uri="{FF2B5EF4-FFF2-40B4-BE49-F238E27FC236}">
                      <a16:creationId xmlns:a16="http://schemas.microsoft.com/office/drawing/2014/main" id="{D9A8E681-C59F-382C-4AB2-2117B62BCD4F}"/>
                    </a:ext>
                  </a:extLst>
                </p:cNvPr>
                <p:cNvPicPr/>
                <p:nvPr/>
              </p:nvPicPr>
              <p:blipFill>
                <a:blip r:embed="rId21"/>
                <a:stretch>
                  <a:fillRect/>
                </a:stretch>
              </p:blipFill>
              <p:spPr>
                <a:xfrm>
                  <a:off x="4154183" y="936382"/>
                  <a:ext cx="187200" cy="45000"/>
                </a:xfrm>
                <a:prstGeom prst="rect">
                  <a:avLst/>
                </a:prstGeom>
              </p:spPr>
            </p:pic>
          </mc:Fallback>
        </mc:AlternateContent>
      </p:grpSp>
      <p:grpSp>
        <p:nvGrpSpPr>
          <p:cNvPr id="22" name="Group 21">
            <a:extLst>
              <a:ext uri="{FF2B5EF4-FFF2-40B4-BE49-F238E27FC236}">
                <a16:creationId xmlns:a16="http://schemas.microsoft.com/office/drawing/2014/main" id="{9EAAE643-40AA-A2E4-DBB5-B63AA5C545C7}"/>
              </a:ext>
            </a:extLst>
          </p:cNvPr>
          <p:cNvGrpSpPr/>
          <p:nvPr/>
        </p:nvGrpSpPr>
        <p:grpSpPr>
          <a:xfrm>
            <a:off x="5235263" y="716062"/>
            <a:ext cx="294480" cy="379440"/>
            <a:chOff x="5235263" y="716062"/>
            <a:chExt cx="294480" cy="379440"/>
          </a:xfrm>
        </p:grpSpPr>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9572EDC0-64A3-B7B2-845C-F6C3FA4F4642}"/>
                    </a:ext>
                  </a:extLst>
                </p14:cNvPr>
                <p14:cNvContentPartPr/>
                <p14:nvPr/>
              </p14:nvContentPartPr>
              <p14:xfrm>
                <a:off x="5235263" y="716062"/>
                <a:ext cx="246960" cy="330120"/>
              </p14:xfrm>
            </p:contentPart>
          </mc:Choice>
          <mc:Fallback>
            <p:pic>
              <p:nvPicPr>
                <p:cNvPr id="15" name="Ink 14">
                  <a:extLst>
                    <a:ext uri="{FF2B5EF4-FFF2-40B4-BE49-F238E27FC236}">
                      <a16:creationId xmlns:a16="http://schemas.microsoft.com/office/drawing/2014/main" id="{9572EDC0-64A3-B7B2-845C-F6C3FA4F4642}"/>
                    </a:ext>
                  </a:extLst>
                </p:cNvPr>
                <p:cNvPicPr/>
                <p:nvPr/>
              </p:nvPicPr>
              <p:blipFill>
                <a:blip r:embed="rId23"/>
                <a:stretch>
                  <a:fillRect/>
                </a:stretch>
              </p:blipFill>
              <p:spPr>
                <a:xfrm>
                  <a:off x="5217263" y="698422"/>
                  <a:ext cx="28260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6CD74711-2CE9-55C6-CB1C-E9BAEC8D0C6E}"/>
                    </a:ext>
                  </a:extLst>
                </p14:cNvPr>
                <p14:cNvContentPartPr/>
                <p14:nvPr/>
              </p14:nvContentPartPr>
              <p14:xfrm>
                <a:off x="5518223" y="977062"/>
                <a:ext cx="11520" cy="118440"/>
              </p14:xfrm>
            </p:contentPart>
          </mc:Choice>
          <mc:Fallback>
            <p:pic>
              <p:nvPicPr>
                <p:cNvPr id="16" name="Ink 15">
                  <a:extLst>
                    <a:ext uri="{FF2B5EF4-FFF2-40B4-BE49-F238E27FC236}">
                      <a16:creationId xmlns:a16="http://schemas.microsoft.com/office/drawing/2014/main" id="{6CD74711-2CE9-55C6-CB1C-E9BAEC8D0C6E}"/>
                    </a:ext>
                  </a:extLst>
                </p:cNvPr>
                <p:cNvPicPr/>
                <p:nvPr/>
              </p:nvPicPr>
              <p:blipFill>
                <a:blip r:embed="rId25"/>
                <a:stretch>
                  <a:fillRect/>
                </a:stretch>
              </p:blipFill>
              <p:spPr>
                <a:xfrm>
                  <a:off x="5500223" y="959062"/>
                  <a:ext cx="47160" cy="154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5C5D1B10-3115-2B2A-9DEC-13CAE324F0A6}"/>
                  </a:ext>
                </a:extLst>
              </p14:cNvPr>
              <p14:cNvContentPartPr/>
              <p14:nvPr/>
            </p14:nvContentPartPr>
            <p14:xfrm>
              <a:off x="5941223" y="893902"/>
              <a:ext cx="360" cy="360"/>
            </p14:xfrm>
          </p:contentPart>
        </mc:Choice>
        <mc:Fallback>
          <p:pic>
            <p:nvPicPr>
              <p:cNvPr id="17" name="Ink 16">
                <a:extLst>
                  <a:ext uri="{FF2B5EF4-FFF2-40B4-BE49-F238E27FC236}">
                    <a16:creationId xmlns:a16="http://schemas.microsoft.com/office/drawing/2014/main" id="{5C5D1B10-3115-2B2A-9DEC-13CAE324F0A6}"/>
                  </a:ext>
                </a:extLst>
              </p:cNvPr>
              <p:cNvPicPr/>
              <p:nvPr/>
            </p:nvPicPr>
            <p:blipFill>
              <a:blip r:embed="rId27"/>
              <a:stretch>
                <a:fillRect/>
              </a:stretch>
            </p:blipFill>
            <p:spPr>
              <a:xfrm>
                <a:off x="5923583" y="875902"/>
                <a:ext cx="36000" cy="36000"/>
              </a:xfrm>
              <a:prstGeom prst="rect">
                <a:avLst/>
              </a:prstGeom>
            </p:spPr>
          </p:pic>
        </mc:Fallback>
      </mc:AlternateContent>
      <p:grpSp>
        <p:nvGrpSpPr>
          <p:cNvPr id="21" name="Group 20">
            <a:extLst>
              <a:ext uri="{FF2B5EF4-FFF2-40B4-BE49-F238E27FC236}">
                <a16:creationId xmlns:a16="http://schemas.microsoft.com/office/drawing/2014/main" id="{952A527E-A652-F8C9-FA49-E5FE1D479CE9}"/>
              </a:ext>
            </a:extLst>
          </p:cNvPr>
          <p:cNvGrpSpPr/>
          <p:nvPr/>
        </p:nvGrpSpPr>
        <p:grpSpPr>
          <a:xfrm>
            <a:off x="6369983" y="708142"/>
            <a:ext cx="591120" cy="329760"/>
            <a:chOff x="6369983" y="708142"/>
            <a:chExt cx="591120" cy="329760"/>
          </a:xfrm>
        </p:grpSpPr>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B057BC08-B019-E2FB-D5B4-71F593DCBB98}"/>
                    </a:ext>
                  </a:extLst>
                </p14:cNvPr>
                <p14:cNvContentPartPr/>
                <p14:nvPr/>
              </p14:nvContentPartPr>
              <p14:xfrm>
                <a:off x="6369983" y="722902"/>
                <a:ext cx="311040" cy="315000"/>
              </p14:xfrm>
            </p:contentPart>
          </mc:Choice>
          <mc:Fallback>
            <p:pic>
              <p:nvPicPr>
                <p:cNvPr id="18" name="Ink 17">
                  <a:extLst>
                    <a:ext uri="{FF2B5EF4-FFF2-40B4-BE49-F238E27FC236}">
                      <a16:creationId xmlns:a16="http://schemas.microsoft.com/office/drawing/2014/main" id="{B057BC08-B019-E2FB-D5B4-71F593DCBB98}"/>
                    </a:ext>
                  </a:extLst>
                </p:cNvPr>
                <p:cNvPicPr/>
                <p:nvPr/>
              </p:nvPicPr>
              <p:blipFill>
                <a:blip r:embed="rId29"/>
                <a:stretch>
                  <a:fillRect/>
                </a:stretch>
              </p:blipFill>
              <p:spPr>
                <a:xfrm>
                  <a:off x="6351983" y="705262"/>
                  <a:ext cx="3466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E60B123B-87E1-7FF9-2C2F-16BEB14B6148}"/>
                    </a:ext>
                  </a:extLst>
                </p14:cNvPr>
                <p14:cNvContentPartPr/>
                <p14:nvPr/>
              </p14:nvContentPartPr>
              <p14:xfrm>
                <a:off x="6815303" y="708142"/>
                <a:ext cx="145800" cy="271800"/>
              </p14:xfrm>
            </p:contentPart>
          </mc:Choice>
          <mc:Fallback>
            <p:pic>
              <p:nvPicPr>
                <p:cNvPr id="19" name="Ink 18">
                  <a:extLst>
                    <a:ext uri="{FF2B5EF4-FFF2-40B4-BE49-F238E27FC236}">
                      <a16:creationId xmlns:a16="http://schemas.microsoft.com/office/drawing/2014/main" id="{E60B123B-87E1-7FF9-2C2F-16BEB14B6148}"/>
                    </a:ext>
                  </a:extLst>
                </p:cNvPr>
                <p:cNvPicPr/>
                <p:nvPr/>
              </p:nvPicPr>
              <p:blipFill>
                <a:blip r:embed="rId31"/>
                <a:stretch>
                  <a:fillRect/>
                </a:stretch>
              </p:blipFill>
              <p:spPr>
                <a:xfrm>
                  <a:off x="6797663" y="690502"/>
                  <a:ext cx="1814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1984D375-108A-5849-C728-D3B2415AFC21}"/>
                    </a:ext>
                  </a:extLst>
                </p14:cNvPr>
                <p14:cNvContentPartPr/>
                <p14:nvPr/>
              </p14:nvContentPartPr>
              <p14:xfrm>
                <a:off x="6736823" y="828742"/>
                <a:ext cx="165960" cy="14760"/>
              </p14:xfrm>
            </p:contentPart>
          </mc:Choice>
          <mc:Fallback>
            <p:pic>
              <p:nvPicPr>
                <p:cNvPr id="20" name="Ink 19">
                  <a:extLst>
                    <a:ext uri="{FF2B5EF4-FFF2-40B4-BE49-F238E27FC236}">
                      <a16:creationId xmlns:a16="http://schemas.microsoft.com/office/drawing/2014/main" id="{1984D375-108A-5849-C728-D3B2415AFC21}"/>
                    </a:ext>
                  </a:extLst>
                </p:cNvPr>
                <p:cNvPicPr/>
                <p:nvPr/>
              </p:nvPicPr>
              <p:blipFill>
                <a:blip r:embed="rId33"/>
                <a:stretch>
                  <a:fillRect/>
                </a:stretch>
              </p:blipFill>
              <p:spPr>
                <a:xfrm>
                  <a:off x="6718823" y="811102"/>
                  <a:ext cx="201600" cy="50400"/>
                </a:xfrm>
                <a:prstGeom prst="rect">
                  <a:avLst/>
                </a:prstGeom>
              </p:spPr>
            </p:pic>
          </mc:Fallback>
        </mc:AlternateContent>
      </p:grpSp>
      <p:grpSp>
        <p:nvGrpSpPr>
          <p:cNvPr id="50" name="Group 49">
            <a:extLst>
              <a:ext uri="{FF2B5EF4-FFF2-40B4-BE49-F238E27FC236}">
                <a16:creationId xmlns:a16="http://schemas.microsoft.com/office/drawing/2014/main" id="{CA5A53DC-841B-CEAC-F9B8-5AB308CCE3D0}"/>
              </a:ext>
            </a:extLst>
          </p:cNvPr>
          <p:cNvGrpSpPr/>
          <p:nvPr/>
        </p:nvGrpSpPr>
        <p:grpSpPr>
          <a:xfrm>
            <a:off x="885743" y="2558542"/>
            <a:ext cx="499320" cy="495720"/>
            <a:chOff x="885743" y="2558542"/>
            <a:chExt cx="499320" cy="495720"/>
          </a:xfrm>
        </p:grpSpPr>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B9350240-836B-B4D0-0C37-DA9E57C29F26}"/>
                    </a:ext>
                  </a:extLst>
                </p14:cNvPr>
                <p14:cNvContentPartPr/>
                <p14:nvPr/>
              </p14:nvContentPartPr>
              <p14:xfrm>
                <a:off x="885743" y="2558542"/>
                <a:ext cx="212400" cy="322920"/>
              </p14:xfrm>
            </p:contentPart>
          </mc:Choice>
          <mc:Fallback>
            <p:pic>
              <p:nvPicPr>
                <p:cNvPr id="23" name="Ink 22">
                  <a:extLst>
                    <a:ext uri="{FF2B5EF4-FFF2-40B4-BE49-F238E27FC236}">
                      <a16:creationId xmlns:a16="http://schemas.microsoft.com/office/drawing/2014/main" id="{B9350240-836B-B4D0-0C37-DA9E57C29F26}"/>
                    </a:ext>
                  </a:extLst>
                </p:cNvPr>
                <p:cNvPicPr/>
                <p:nvPr/>
              </p:nvPicPr>
              <p:blipFill>
                <a:blip r:embed="rId35"/>
                <a:stretch>
                  <a:fillRect/>
                </a:stretch>
              </p:blipFill>
              <p:spPr>
                <a:xfrm>
                  <a:off x="867743" y="2540902"/>
                  <a:ext cx="24804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4002AD51-3F87-2CD6-59F7-B597A2C933F2}"/>
                    </a:ext>
                  </a:extLst>
                </p14:cNvPr>
                <p14:cNvContentPartPr/>
                <p14:nvPr/>
              </p14:nvContentPartPr>
              <p14:xfrm>
                <a:off x="955943" y="2575822"/>
                <a:ext cx="166320" cy="301320"/>
              </p14:xfrm>
            </p:contentPart>
          </mc:Choice>
          <mc:Fallback>
            <p:pic>
              <p:nvPicPr>
                <p:cNvPr id="24" name="Ink 23">
                  <a:extLst>
                    <a:ext uri="{FF2B5EF4-FFF2-40B4-BE49-F238E27FC236}">
                      <a16:creationId xmlns:a16="http://schemas.microsoft.com/office/drawing/2014/main" id="{4002AD51-3F87-2CD6-59F7-B597A2C933F2}"/>
                    </a:ext>
                  </a:extLst>
                </p:cNvPr>
                <p:cNvPicPr/>
                <p:nvPr/>
              </p:nvPicPr>
              <p:blipFill>
                <a:blip r:embed="rId37"/>
                <a:stretch>
                  <a:fillRect/>
                </a:stretch>
              </p:blipFill>
              <p:spPr>
                <a:xfrm>
                  <a:off x="937943" y="2558182"/>
                  <a:ext cx="20196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ED8DE575-0383-A7B5-74AD-9E6E55B26C9F}"/>
                    </a:ext>
                  </a:extLst>
                </p14:cNvPr>
                <p14:cNvContentPartPr/>
                <p14:nvPr/>
              </p14:nvContentPartPr>
              <p14:xfrm>
                <a:off x="1218383" y="2802622"/>
                <a:ext cx="166680" cy="251640"/>
              </p14:xfrm>
            </p:contentPart>
          </mc:Choice>
          <mc:Fallback>
            <p:pic>
              <p:nvPicPr>
                <p:cNvPr id="25" name="Ink 24">
                  <a:extLst>
                    <a:ext uri="{FF2B5EF4-FFF2-40B4-BE49-F238E27FC236}">
                      <a16:creationId xmlns:a16="http://schemas.microsoft.com/office/drawing/2014/main" id="{ED8DE575-0383-A7B5-74AD-9E6E55B26C9F}"/>
                    </a:ext>
                  </a:extLst>
                </p:cNvPr>
                <p:cNvPicPr/>
                <p:nvPr/>
              </p:nvPicPr>
              <p:blipFill>
                <a:blip r:embed="rId39"/>
                <a:stretch>
                  <a:fillRect/>
                </a:stretch>
              </p:blipFill>
              <p:spPr>
                <a:xfrm>
                  <a:off x="1200743" y="2784982"/>
                  <a:ext cx="202320" cy="287280"/>
                </a:xfrm>
                <a:prstGeom prst="rect">
                  <a:avLst/>
                </a:prstGeom>
              </p:spPr>
            </p:pic>
          </mc:Fallback>
        </mc:AlternateContent>
      </p:grpSp>
      <p:grpSp>
        <p:nvGrpSpPr>
          <p:cNvPr id="49" name="Group 48">
            <a:extLst>
              <a:ext uri="{FF2B5EF4-FFF2-40B4-BE49-F238E27FC236}">
                <a16:creationId xmlns:a16="http://schemas.microsoft.com/office/drawing/2014/main" id="{67999224-9F6A-D523-CD6C-A0529912DABF}"/>
              </a:ext>
            </a:extLst>
          </p:cNvPr>
          <p:cNvGrpSpPr/>
          <p:nvPr/>
        </p:nvGrpSpPr>
        <p:grpSpPr>
          <a:xfrm>
            <a:off x="1993823" y="2728462"/>
            <a:ext cx="162720" cy="124200"/>
            <a:chOff x="1993823" y="2728462"/>
            <a:chExt cx="162720" cy="124200"/>
          </a:xfrm>
        </p:grpSpPr>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B08DC428-1E9D-3AB8-34EB-892CC9067E0E}"/>
                    </a:ext>
                  </a:extLst>
                </p14:cNvPr>
                <p14:cNvContentPartPr/>
                <p14:nvPr/>
              </p14:nvContentPartPr>
              <p14:xfrm>
                <a:off x="1993823" y="2728462"/>
                <a:ext cx="156960" cy="13680"/>
              </p14:xfrm>
            </p:contentPart>
          </mc:Choice>
          <mc:Fallback>
            <p:pic>
              <p:nvPicPr>
                <p:cNvPr id="26" name="Ink 25">
                  <a:extLst>
                    <a:ext uri="{FF2B5EF4-FFF2-40B4-BE49-F238E27FC236}">
                      <a16:creationId xmlns:a16="http://schemas.microsoft.com/office/drawing/2014/main" id="{B08DC428-1E9D-3AB8-34EB-892CC9067E0E}"/>
                    </a:ext>
                  </a:extLst>
                </p:cNvPr>
                <p:cNvPicPr/>
                <p:nvPr/>
              </p:nvPicPr>
              <p:blipFill>
                <a:blip r:embed="rId41"/>
                <a:stretch>
                  <a:fillRect/>
                </a:stretch>
              </p:blipFill>
              <p:spPr>
                <a:xfrm>
                  <a:off x="1975823" y="2710822"/>
                  <a:ext cx="1926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60AC51FF-5589-0AC0-39A6-74842B51F21F}"/>
                    </a:ext>
                  </a:extLst>
                </p14:cNvPr>
                <p14:cNvContentPartPr/>
                <p14:nvPr/>
              </p14:nvContentPartPr>
              <p14:xfrm>
                <a:off x="2026583" y="2827822"/>
                <a:ext cx="129960" cy="24840"/>
              </p14:xfrm>
            </p:contentPart>
          </mc:Choice>
          <mc:Fallback>
            <p:pic>
              <p:nvPicPr>
                <p:cNvPr id="27" name="Ink 26">
                  <a:extLst>
                    <a:ext uri="{FF2B5EF4-FFF2-40B4-BE49-F238E27FC236}">
                      <a16:creationId xmlns:a16="http://schemas.microsoft.com/office/drawing/2014/main" id="{60AC51FF-5589-0AC0-39A6-74842B51F21F}"/>
                    </a:ext>
                  </a:extLst>
                </p:cNvPr>
                <p:cNvPicPr/>
                <p:nvPr/>
              </p:nvPicPr>
              <p:blipFill>
                <a:blip r:embed="rId43"/>
                <a:stretch>
                  <a:fillRect/>
                </a:stretch>
              </p:blipFill>
              <p:spPr>
                <a:xfrm>
                  <a:off x="2008583" y="2810182"/>
                  <a:ext cx="165600" cy="60480"/>
                </a:xfrm>
                <a:prstGeom prst="rect">
                  <a:avLst/>
                </a:prstGeom>
              </p:spPr>
            </p:pic>
          </mc:Fallback>
        </mc:AlternateContent>
      </p:grpSp>
      <p:grpSp>
        <p:nvGrpSpPr>
          <p:cNvPr id="48" name="Group 47">
            <a:extLst>
              <a:ext uri="{FF2B5EF4-FFF2-40B4-BE49-F238E27FC236}">
                <a16:creationId xmlns:a16="http://schemas.microsoft.com/office/drawing/2014/main" id="{AFD7E5D2-0758-C0DD-EFDD-A4E55E8A800C}"/>
              </a:ext>
            </a:extLst>
          </p:cNvPr>
          <p:cNvGrpSpPr/>
          <p:nvPr/>
        </p:nvGrpSpPr>
        <p:grpSpPr>
          <a:xfrm>
            <a:off x="2555423" y="2632342"/>
            <a:ext cx="315720" cy="326520"/>
            <a:chOff x="2555423" y="2632342"/>
            <a:chExt cx="315720" cy="326520"/>
          </a:xfrm>
        </p:grpSpPr>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27415E61-42A0-768D-F2F2-A28D3F2934CA}"/>
                    </a:ext>
                  </a:extLst>
                </p14:cNvPr>
                <p14:cNvContentPartPr/>
                <p14:nvPr/>
              </p14:nvContentPartPr>
              <p14:xfrm>
                <a:off x="2555423" y="2659342"/>
                <a:ext cx="168480" cy="158400"/>
              </p14:xfrm>
            </p:contentPart>
          </mc:Choice>
          <mc:Fallback>
            <p:pic>
              <p:nvPicPr>
                <p:cNvPr id="28" name="Ink 27">
                  <a:extLst>
                    <a:ext uri="{FF2B5EF4-FFF2-40B4-BE49-F238E27FC236}">
                      <a16:creationId xmlns:a16="http://schemas.microsoft.com/office/drawing/2014/main" id="{27415E61-42A0-768D-F2F2-A28D3F2934CA}"/>
                    </a:ext>
                  </a:extLst>
                </p:cNvPr>
                <p:cNvPicPr/>
                <p:nvPr/>
              </p:nvPicPr>
              <p:blipFill>
                <a:blip r:embed="rId45"/>
                <a:stretch>
                  <a:fillRect/>
                </a:stretch>
              </p:blipFill>
              <p:spPr>
                <a:xfrm>
                  <a:off x="2537423" y="2641342"/>
                  <a:ext cx="2041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595C5D56-7758-8C5E-C80B-ED11E38A67FE}"/>
                    </a:ext>
                  </a:extLst>
                </p14:cNvPr>
                <p14:cNvContentPartPr/>
                <p14:nvPr/>
              </p14:nvContentPartPr>
              <p14:xfrm>
                <a:off x="2557583" y="2632342"/>
                <a:ext cx="169560" cy="249840"/>
              </p14:xfrm>
            </p:contentPart>
          </mc:Choice>
          <mc:Fallback>
            <p:pic>
              <p:nvPicPr>
                <p:cNvPr id="29" name="Ink 28">
                  <a:extLst>
                    <a:ext uri="{FF2B5EF4-FFF2-40B4-BE49-F238E27FC236}">
                      <a16:creationId xmlns:a16="http://schemas.microsoft.com/office/drawing/2014/main" id="{595C5D56-7758-8C5E-C80B-ED11E38A67FE}"/>
                    </a:ext>
                  </a:extLst>
                </p:cNvPr>
                <p:cNvPicPr/>
                <p:nvPr/>
              </p:nvPicPr>
              <p:blipFill>
                <a:blip r:embed="rId47"/>
                <a:stretch>
                  <a:fillRect/>
                </a:stretch>
              </p:blipFill>
              <p:spPr>
                <a:xfrm>
                  <a:off x="2539583" y="2614342"/>
                  <a:ext cx="2052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4BFBB2CE-0A6F-BBC9-65C0-444FA047228B}"/>
                    </a:ext>
                  </a:extLst>
                </p14:cNvPr>
                <p14:cNvContentPartPr/>
                <p14:nvPr/>
              </p14:nvContentPartPr>
              <p14:xfrm>
                <a:off x="2857823" y="2804782"/>
                <a:ext cx="13320" cy="154080"/>
              </p14:xfrm>
            </p:contentPart>
          </mc:Choice>
          <mc:Fallback>
            <p:pic>
              <p:nvPicPr>
                <p:cNvPr id="30" name="Ink 29">
                  <a:extLst>
                    <a:ext uri="{FF2B5EF4-FFF2-40B4-BE49-F238E27FC236}">
                      <a16:creationId xmlns:a16="http://schemas.microsoft.com/office/drawing/2014/main" id="{4BFBB2CE-0A6F-BBC9-65C0-444FA047228B}"/>
                    </a:ext>
                  </a:extLst>
                </p:cNvPr>
                <p:cNvPicPr/>
                <p:nvPr/>
              </p:nvPicPr>
              <p:blipFill>
                <a:blip r:embed="rId49"/>
                <a:stretch>
                  <a:fillRect/>
                </a:stretch>
              </p:blipFill>
              <p:spPr>
                <a:xfrm>
                  <a:off x="2839823" y="2786782"/>
                  <a:ext cx="48960" cy="189720"/>
                </a:xfrm>
                <a:prstGeom prst="rect">
                  <a:avLst/>
                </a:prstGeom>
              </p:spPr>
            </p:pic>
          </mc:Fallback>
        </mc:AlternateContent>
      </p:grpSp>
      <p:grpSp>
        <p:nvGrpSpPr>
          <p:cNvPr id="47" name="Group 46">
            <a:extLst>
              <a:ext uri="{FF2B5EF4-FFF2-40B4-BE49-F238E27FC236}">
                <a16:creationId xmlns:a16="http://schemas.microsoft.com/office/drawing/2014/main" id="{627905ED-9851-019E-8B12-A9B2432C5F38}"/>
              </a:ext>
            </a:extLst>
          </p:cNvPr>
          <p:cNvGrpSpPr/>
          <p:nvPr/>
        </p:nvGrpSpPr>
        <p:grpSpPr>
          <a:xfrm>
            <a:off x="4014143" y="2575462"/>
            <a:ext cx="179280" cy="249480"/>
            <a:chOff x="4014143" y="2575462"/>
            <a:chExt cx="179280" cy="249480"/>
          </a:xfrm>
        </p:grpSpPr>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3ABB08B0-B61E-F223-2846-3BFD08A17553}"/>
                    </a:ext>
                  </a:extLst>
                </p14:cNvPr>
                <p14:cNvContentPartPr/>
                <p14:nvPr/>
              </p14:nvContentPartPr>
              <p14:xfrm>
                <a:off x="4062743" y="2575462"/>
                <a:ext cx="14760" cy="249480"/>
              </p14:xfrm>
            </p:contentPart>
          </mc:Choice>
          <mc:Fallback>
            <p:pic>
              <p:nvPicPr>
                <p:cNvPr id="31" name="Ink 30">
                  <a:extLst>
                    <a:ext uri="{FF2B5EF4-FFF2-40B4-BE49-F238E27FC236}">
                      <a16:creationId xmlns:a16="http://schemas.microsoft.com/office/drawing/2014/main" id="{3ABB08B0-B61E-F223-2846-3BFD08A17553}"/>
                    </a:ext>
                  </a:extLst>
                </p:cNvPr>
                <p:cNvPicPr/>
                <p:nvPr/>
              </p:nvPicPr>
              <p:blipFill>
                <a:blip r:embed="rId51"/>
                <a:stretch>
                  <a:fillRect/>
                </a:stretch>
              </p:blipFill>
              <p:spPr>
                <a:xfrm>
                  <a:off x="4044743" y="2557822"/>
                  <a:ext cx="504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4D80C1A1-1C59-0E3F-E21E-1A991206C7A9}"/>
                    </a:ext>
                  </a:extLst>
                </p14:cNvPr>
                <p14:cNvContentPartPr/>
                <p14:nvPr/>
              </p14:nvContentPartPr>
              <p14:xfrm>
                <a:off x="4014143" y="2660422"/>
                <a:ext cx="179280" cy="30960"/>
              </p14:xfrm>
            </p:contentPart>
          </mc:Choice>
          <mc:Fallback>
            <p:pic>
              <p:nvPicPr>
                <p:cNvPr id="32" name="Ink 31">
                  <a:extLst>
                    <a:ext uri="{FF2B5EF4-FFF2-40B4-BE49-F238E27FC236}">
                      <a16:creationId xmlns:a16="http://schemas.microsoft.com/office/drawing/2014/main" id="{4D80C1A1-1C59-0E3F-E21E-1A991206C7A9}"/>
                    </a:ext>
                  </a:extLst>
                </p:cNvPr>
                <p:cNvPicPr/>
                <p:nvPr/>
              </p:nvPicPr>
              <p:blipFill>
                <a:blip r:embed="rId53"/>
                <a:stretch>
                  <a:fillRect/>
                </a:stretch>
              </p:blipFill>
              <p:spPr>
                <a:xfrm>
                  <a:off x="3996143" y="2642422"/>
                  <a:ext cx="214920" cy="66600"/>
                </a:xfrm>
                <a:prstGeom prst="rect">
                  <a:avLst/>
                </a:prstGeom>
              </p:spPr>
            </p:pic>
          </mc:Fallback>
        </mc:AlternateContent>
      </p:grpSp>
      <p:grpSp>
        <p:nvGrpSpPr>
          <p:cNvPr id="46" name="Group 45">
            <a:extLst>
              <a:ext uri="{FF2B5EF4-FFF2-40B4-BE49-F238E27FC236}">
                <a16:creationId xmlns:a16="http://schemas.microsoft.com/office/drawing/2014/main" id="{CD555C24-4366-A1C2-5F2B-28BFF8842699}"/>
              </a:ext>
            </a:extLst>
          </p:cNvPr>
          <p:cNvGrpSpPr/>
          <p:nvPr/>
        </p:nvGrpSpPr>
        <p:grpSpPr>
          <a:xfrm>
            <a:off x="4767263" y="2367022"/>
            <a:ext cx="473040" cy="519480"/>
            <a:chOff x="4767263" y="2367022"/>
            <a:chExt cx="473040" cy="519480"/>
          </a:xfrm>
        </p:grpSpPr>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569642B6-B441-F897-8628-846DF6475161}"/>
                    </a:ext>
                  </a:extLst>
                </p14:cNvPr>
                <p14:cNvContentPartPr/>
                <p14:nvPr/>
              </p14:nvContentPartPr>
              <p14:xfrm>
                <a:off x="4767263" y="2367022"/>
                <a:ext cx="295920" cy="374760"/>
              </p14:xfrm>
            </p:contentPart>
          </mc:Choice>
          <mc:Fallback>
            <p:pic>
              <p:nvPicPr>
                <p:cNvPr id="33" name="Ink 32">
                  <a:extLst>
                    <a:ext uri="{FF2B5EF4-FFF2-40B4-BE49-F238E27FC236}">
                      <a16:creationId xmlns:a16="http://schemas.microsoft.com/office/drawing/2014/main" id="{569642B6-B441-F897-8628-846DF6475161}"/>
                    </a:ext>
                  </a:extLst>
                </p:cNvPr>
                <p:cNvPicPr/>
                <p:nvPr/>
              </p:nvPicPr>
              <p:blipFill>
                <a:blip r:embed="rId55"/>
                <a:stretch>
                  <a:fillRect/>
                </a:stretch>
              </p:blipFill>
              <p:spPr>
                <a:xfrm>
                  <a:off x="4749263" y="2349022"/>
                  <a:ext cx="33156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5CCA7E48-6DE2-F5F9-698C-A43524375F85}"/>
                    </a:ext>
                  </a:extLst>
                </p14:cNvPr>
                <p14:cNvContentPartPr/>
                <p14:nvPr/>
              </p14:nvContentPartPr>
              <p14:xfrm>
                <a:off x="5053463" y="2772022"/>
                <a:ext cx="7920" cy="114480"/>
              </p14:xfrm>
            </p:contentPart>
          </mc:Choice>
          <mc:Fallback>
            <p:pic>
              <p:nvPicPr>
                <p:cNvPr id="34" name="Ink 33">
                  <a:extLst>
                    <a:ext uri="{FF2B5EF4-FFF2-40B4-BE49-F238E27FC236}">
                      <a16:creationId xmlns:a16="http://schemas.microsoft.com/office/drawing/2014/main" id="{5CCA7E48-6DE2-F5F9-698C-A43524375F85}"/>
                    </a:ext>
                  </a:extLst>
                </p:cNvPr>
                <p:cNvPicPr/>
                <p:nvPr/>
              </p:nvPicPr>
              <p:blipFill>
                <a:blip r:embed="rId57"/>
                <a:stretch>
                  <a:fillRect/>
                </a:stretch>
              </p:blipFill>
              <p:spPr>
                <a:xfrm>
                  <a:off x="5035823" y="2754022"/>
                  <a:ext cx="435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6305A55F-372B-D15E-FE8A-D09510248DEF}"/>
                    </a:ext>
                  </a:extLst>
                </p14:cNvPr>
                <p14:cNvContentPartPr/>
                <p14:nvPr/>
              </p14:nvContentPartPr>
              <p14:xfrm>
                <a:off x="5239943" y="2606782"/>
                <a:ext cx="360" cy="360"/>
              </p14:xfrm>
            </p:contentPart>
          </mc:Choice>
          <mc:Fallback>
            <p:pic>
              <p:nvPicPr>
                <p:cNvPr id="35" name="Ink 34">
                  <a:extLst>
                    <a:ext uri="{FF2B5EF4-FFF2-40B4-BE49-F238E27FC236}">
                      <a16:creationId xmlns:a16="http://schemas.microsoft.com/office/drawing/2014/main" id="{6305A55F-372B-D15E-FE8A-D09510248DEF}"/>
                    </a:ext>
                  </a:extLst>
                </p:cNvPr>
                <p:cNvPicPr/>
                <p:nvPr/>
              </p:nvPicPr>
              <p:blipFill>
                <a:blip r:embed="rId27"/>
                <a:stretch>
                  <a:fillRect/>
                </a:stretch>
              </p:blipFill>
              <p:spPr>
                <a:xfrm>
                  <a:off x="5222303" y="2589142"/>
                  <a:ext cx="36000" cy="36000"/>
                </a:xfrm>
                <a:prstGeom prst="rect">
                  <a:avLst/>
                </a:prstGeom>
              </p:spPr>
            </p:pic>
          </mc:Fallback>
        </mc:AlternateContent>
      </p:grpSp>
      <p:grpSp>
        <p:nvGrpSpPr>
          <p:cNvPr id="45" name="Group 44">
            <a:extLst>
              <a:ext uri="{FF2B5EF4-FFF2-40B4-BE49-F238E27FC236}">
                <a16:creationId xmlns:a16="http://schemas.microsoft.com/office/drawing/2014/main" id="{A57252D7-1A02-C092-5B34-C67D28EF71F0}"/>
              </a:ext>
            </a:extLst>
          </p:cNvPr>
          <p:cNvGrpSpPr/>
          <p:nvPr/>
        </p:nvGrpSpPr>
        <p:grpSpPr>
          <a:xfrm>
            <a:off x="5433983" y="2407342"/>
            <a:ext cx="457920" cy="266040"/>
            <a:chOff x="5433983" y="2407342"/>
            <a:chExt cx="457920" cy="266040"/>
          </a:xfrm>
        </p:grpSpPr>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B9581290-0149-1797-3264-E7C799CCF5CB}"/>
                    </a:ext>
                  </a:extLst>
                </p14:cNvPr>
                <p14:cNvContentPartPr/>
                <p14:nvPr/>
              </p14:nvContentPartPr>
              <p14:xfrm>
                <a:off x="5433983" y="2420662"/>
                <a:ext cx="243000" cy="252720"/>
              </p14:xfrm>
            </p:contentPart>
          </mc:Choice>
          <mc:Fallback>
            <p:pic>
              <p:nvPicPr>
                <p:cNvPr id="36" name="Ink 35">
                  <a:extLst>
                    <a:ext uri="{FF2B5EF4-FFF2-40B4-BE49-F238E27FC236}">
                      <a16:creationId xmlns:a16="http://schemas.microsoft.com/office/drawing/2014/main" id="{B9581290-0149-1797-3264-E7C799CCF5CB}"/>
                    </a:ext>
                  </a:extLst>
                </p:cNvPr>
                <p:cNvPicPr/>
                <p:nvPr/>
              </p:nvPicPr>
              <p:blipFill>
                <a:blip r:embed="rId60"/>
                <a:stretch>
                  <a:fillRect/>
                </a:stretch>
              </p:blipFill>
              <p:spPr>
                <a:xfrm>
                  <a:off x="5416343" y="2403022"/>
                  <a:ext cx="2786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6557F001-6FE8-AEEA-6556-6A3B4B6A3812}"/>
                    </a:ext>
                  </a:extLst>
                </p14:cNvPr>
                <p14:cNvContentPartPr/>
                <p14:nvPr/>
              </p14:nvContentPartPr>
              <p14:xfrm>
                <a:off x="5749343" y="2407342"/>
                <a:ext cx="131400" cy="226800"/>
              </p14:xfrm>
            </p:contentPart>
          </mc:Choice>
          <mc:Fallback>
            <p:pic>
              <p:nvPicPr>
                <p:cNvPr id="37" name="Ink 36">
                  <a:extLst>
                    <a:ext uri="{FF2B5EF4-FFF2-40B4-BE49-F238E27FC236}">
                      <a16:creationId xmlns:a16="http://schemas.microsoft.com/office/drawing/2014/main" id="{6557F001-6FE8-AEEA-6556-6A3B4B6A3812}"/>
                    </a:ext>
                  </a:extLst>
                </p:cNvPr>
                <p:cNvPicPr/>
                <p:nvPr/>
              </p:nvPicPr>
              <p:blipFill>
                <a:blip r:embed="rId62"/>
                <a:stretch>
                  <a:fillRect/>
                </a:stretch>
              </p:blipFill>
              <p:spPr>
                <a:xfrm>
                  <a:off x="5731343" y="2389702"/>
                  <a:ext cx="1670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B125EAD2-7679-80F7-327F-05D8955E6965}"/>
                    </a:ext>
                  </a:extLst>
                </p14:cNvPr>
                <p14:cNvContentPartPr/>
                <p14:nvPr/>
              </p14:nvContentPartPr>
              <p14:xfrm>
                <a:off x="5719103" y="2496982"/>
                <a:ext cx="172800" cy="36720"/>
              </p14:xfrm>
            </p:contentPart>
          </mc:Choice>
          <mc:Fallback>
            <p:pic>
              <p:nvPicPr>
                <p:cNvPr id="38" name="Ink 37">
                  <a:extLst>
                    <a:ext uri="{FF2B5EF4-FFF2-40B4-BE49-F238E27FC236}">
                      <a16:creationId xmlns:a16="http://schemas.microsoft.com/office/drawing/2014/main" id="{B125EAD2-7679-80F7-327F-05D8955E6965}"/>
                    </a:ext>
                  </a:extLst>
                </p:cNvPr>
                <p:cNvPicPr/>
                <p:nvPr/>
              </p:nvPicPr>
              <p:blipFill>
                <a:blip r:embed="rId64"/>
                <a:stretch>
                  <a:fillRect/>
                </a:stretch>
              </p:blipFill>
              <p:spPr>
                <a:xfrm>
                  <a:off x="5701463" y="2478982"/>
                  <a:ext cx="208440" cy="72360"/>
                </a:xfrm>
                <a:prstGeom prst="rect">
                  <a:avLst/>
                </a:prstGeom>
              </p:spPr>
            </p:pic>
          </mc:Fallback>
        </mc:AlternateContent>
      </p:grpSp>
      <p:grpSp>
        <p:nvGrpSpPr>
          <p:cNvPr id="44" name="Group 43">
            <a:extLst>
              <a:ext uri="{FF2B5EF4-FFF2-40B4-BE49-F238E27FC236}">
                <a16:creationId xmlns:a16="http://schemas.microsoft.com/office/drawing/2014/main" id="{07413675-65D3-6C89-86E2-E0B56F68B5D4}"/>
              </a:ext>
            </a:extLst>
          </p:cNvPr>
          <p:cNvGrpSpPr/>
          <p:nvPr/>
        </p:nvGrpSpPr>
        <p:grpSpPr>
          <a:xfrm>
            <a:off x="6660503" y="2411302"/>
            <a:ext cx="216000" cy="201960"/>
            <a:chOff x="6660503" y="2411302"/>
            <a:chExt cx="216000" cy="201960"/>
          </a:xfrm>
        </p:grpSpPr>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41BBAA48-4BDE-00EA-E81D-E69137B1D44E}"/>
                    </a:ext>
                  </a:extLst>
                </p14:cNvPr>
                <p14:cNvContentPartPr/>
                <p14:nvPr/>
              </p14:nvContentPartPr>
              <p14:xfrm>
                <a:off x="6730703" y="2411302"/>
                <a:ext cx="20520" cy="201960"/>
              </p14:xfrm>
            </p:contentPart>
          </mc:Choice>
          <mc:Fallback>
            <p:pic>
              <p:nvPicPr>
                <p:cNvPr id="39" name="Ink 38">
                  <a:extLst>
                    <a:ext uri="{FF2B5EF4-FFF2-40B4-BE49-F238E27FC236}">
                      <a16:creationId xmlns:a16="http://schemas.microsoft.com/office/drawing/2014/main" id="{41BBAA48-4BDE-00EA-E81D-E69137B1D44E}"/>
                    </a:ext>
                  </a:extLst>
                </p:cNvPr>
                <p:cNvPicPr/>
                <p:nvPr/>
              </p:nvPicPr>
              <p:blipFill>
                <a:blip r:embed="rId66"/>
                <a:stretch>
                  <a:fillRect/>
                </a:stretch>
              </p:blipFill>
              <p:spPr>
                <a:xfrm>
                  <a:off x="6713063" y="2393302"/>
                  <a:ext cx="56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01AF7714-6CC0-CF27-814E-676557982906}"/>
                    </a:ext>
                  </a:extLst>
                </p14:cNvPr>
                <p14:cNvContentPartPr/>
                <p14:nvPr/>
              </p14:nvContentPartPr>
              <p14:xfrm>
                <a:off x="6660503" y="2495182"/>
                <a:ext cx="216000" cy="34200"/>
              </p14:xfrm>
            </p:contentPart>
          </mc:Choice>
          <mc:Fallback>
            <p:pic>
              <p:nvPicPr>
                <p:cNvPr id="40" name="Ink 39">
                  <a:extLst>
                    <a:ext uri="{FF2B5EF4-FFF2-40B4-BE49-F238E27FC236}">
                      <a16:creationId xmlns:a16="http://schemas.microsoft.com/office/drawing/2014/main" id="{01AF7714-6CC0-CF27-814E-676557982906}"/>
                    </a:ext>
                  </a:extLst>
                </p:cNvPr>
                <p:cNvPicPr/>
                <p:nvPr/>
              </p:nvPicPr>
              <p:blipFill>
                <a:blip r:embed="rId68"/>
                <a:stretch>
                  <a:fillRect/>
                </a:stretch>
              </p:blipFill>
              <p:spPr>
                <a:xfrm>
                  <a:off x="6642863" y="2477542"/>
                  <a:ext cx="251640" cy="6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
            <p14:nvContentPartPr>
              <p14:cNvPr id="41" name="Ink 40">
                <a:extLst>
                  <a:ext uri="{FF2B5EF4-FFF2-40B4-BE49-F238E27FC236}">
                    <a16:creationId xmlns:a16="http://schemas.microsoft.com/office/drawing/2014/main" id="{9DE0BE4D-7794-836E-8C77-D0CD260736EE}"/>
                  </a:ext>
                </a:extLst>
              </p14:cNvPr>
              <p14:cNvContentPartPr/>
              <p14:nvPr/>
            </p14:nvContentPartPr>
            <p14:xfrm>
              <a:off x="7608743" y="2196382"/>
              <a:ext cx="29520" cy="225720"/>
            </p14:xfrm>
          </p:contentPart>
        </mc:Choice>
        <mc:Fallback>
          <p:pic>
            <p:nvPicPr>
              <p:cNvPr id="41" name="Ink 40">
                <a:extLst>
                  <a:ext uri="{FF2B5EF4-FFF2-40B4-BE49-F238E27FC236}">
                    <a16:creationId xmlns:a16="http://schemas.microsoft.com/office/drawing/2014/main" id="{9DE0BE4D-7794-836E-8C77-D0CD260736EE}"/>
                  </a:ext>
                </a:extLst>
              </p:cNvPr>
              <p:cNvPicPr/>
              <p:nvPr/>
            </p:nvPicPr>
            <p:blipFill>
              <a:blip r:embed="rId70"/>
              <a:stretch>
                <a:fillRect/>
              </a:stretch>
            </p:blipFill>
            <p:spPr>
              <a:xfrm>
                <a:off x="7591103" y="2178742"/>
                <a:ext cx="651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2" name="Ink 41">
                <a:extLst>
                  <a:ext uri="{FF2B5EF4-FFF2-40B4-BE49-F238E27FC236}">
                    <a16:creationId xmlns:a16="http://schemas.microsoft.com/office/drawing/2014/main" id="{3E1772A0-3543-ED83-0BF8-CF5BA559BC22}"/>
                  </a:ext>
                </a:extLst>
              </p14:cNvPr>
              <p14:cNvContentPartPr/>
              <p14:nvPr/>
            </p14:nvContentPartPr>
            <p14:xfrm>
              <a:off x="7450703" y="2547742"/>
              <a:ext cx="286920" cy="24480"/>
            </p14:xfrm>
          </p:contentPart>
        </mc:Choice>
        <mc:Fallback>
          <p:pic>
            <p:nvPicPr>
              <p:cNvPr id="42" name="Ink 41">
                <a:extLst>
                  <a:ext uri="{FF2B5EF4-FFF2-40B4-BE49-F238E27FC236}">
                    <a16:creationId xmlns:a16="http://schemas.microsoft.com/office/drawing/2014/main" id="{3E1772A0-3543-ED83-0BF8-CF5BA559BC22}"/>
                  </a:ext>
                </a:extLst>
              </p:cNvPr>
              <p:cNvPicPr/>
              <p:nvPr/>
            </p:nvPicPr>
            <p:blipFill>
              <a:blip r:embed="rId72"/>
              <a:stretch>
                <a:fillRect/>
              </a:stretch>
            </p:blipFill>
            <p:spPr>
              <a:xfrm>
                <a:off x="7432703" y="2530102"/>
                <a:ext cx="3225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Ink 42">
                <a:extLst>
                  <a:ext uri="{FF2B5EF4-FFF2-40B4-BE49-F238E27FC236}">
                    <a16:creationId xmlns:a16="http://schemas.microsoft.com/office/drawing/2014/main" id="{B9D72964-3FA2-85B7-FEED-24CFA4467BA0}"/>
                  </a:ext>
                </a:extLst>
              </p14:cNvPr>
              <p14:cNvContentPartPr/>
              <p14:nvPr/>
            </p14:nvContentPartPr>
            <p14:xfrm>
              <a:off x="7502903" y="2683822"/>
              <a:ext cx="268920" cy="213840"/>
            </p14:xfrm>
          </p:contentPart>
        </mc:Choice>
        <mc:Fallback>
          <p:pic>
            <p:nvPicPr>
              <p:cNvPr id="43" name="Ink 42">
                <a:extLst>
                  <a:ext uri="{FF2B5EF4-FFF2-40B4-BE49-F238E27FC236}">
                    <a16:creationId xmlns:a16="http://schemas.microsoft.com/office/drawing/2014/main" id="{B9D72964-3FA2-85B7-FEED-24CFA4467BA0}"/>
                  </a:ext>
                </a:extLst>
              </p:cNvPr>
              <p:cNvPicPr/>
              <p:nvPr/>
            </p:nvPicPr>
            <p:blipFill>
              <a:blip r:embed="rId74"/>
              <a:stretch>
                <a:fillRect/>
              </a:stretch>
            </p:blipFill>
            <p:spPr>
              <a:xfrm>
                <a:off x="7485263" y="2665822"/>
                <a:ext cx="3045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1" name="Ink 50">
                <a:extLst>
                  <a:ext uri="{FF2B5EF4-FFF2-40B4-BE49-F238E27FC236}">
                    <a16:creationId xmlns:a16="http://schemas.microsoft.com/office/drawing/2014/main" id="{039D9DB7-D28D-D700-FED0-F617B1C879F1}"/>
                  </a:ext>
                </a:extLst>
              </p14:cNvPr>
              <p14:cNvContentPartPr/>
              <p14:nvPr/>
            </p14:nvContentPartPr>
            <p14:xfrm>
              <a:off x="8141183" y="2413822"/>
              <a:ext cx="298080" cy="210240"/>
            </p14:xfrm>
          </p:contentPart>
        </mc:Choice>
        <mc:Fallback>
          <p:pic>
            <p:nvPicPr>
              <p:cNvPr id="51" name="Ink 50">
                <a:extLst>
                  <a:ext uri="{FF2B5EF4-FFF2-40B4-BE49-F238E27FC236}">
                    <a16:creationId xmlns:a16="http://schemas.microsoft.com/office/drawing/2014/main" id="{039D9DB7-D28D-D700-FED0-F617B1C879F1}"/>
                  </a:ext>
                </a:extLst>
              </p:cNvPr>
              <p:cNvPicPr/>
              <p:nvPr/>
            </p:nvPicPr>
            <p:blipFill>
              <a:blip r:embed="rId76"/>
              <a:stretch>
                <a:fillRect/>
              </a:stretch>
            </p:blipFill>
            <p:spPr>
              <a:xfrm>
                <a:off x="8123543" y="2396182"/>
                <a:ext cx="333720" cy="245880"/>
              </a:xfrm>
              <a:prstGeom prst="rect">
                <a:avLst/>
              </a:prstGeom>
            </p:spPr>
          </p:pic>
        </mc:Fallback>
      </mc:AlternateContent>
      <p:grpSp>
        <p:nvGrpSpPr>
          <p:cNvPr id="56" name="Group 55">
            <a:extLst>
              <a:ext uri="{FF2B5EF4-FFF2-40B4-BE49-F238E27FC236}">
                <a16:creationId xmlns:a16="http://schemas.microsoft.com/office/drawing/2014/main" id="{89757770-3743-A6FA-96F8-6C1C9F47777F}"/>
              </a:ext>
            </a:extLst>
          </p:cNvPr>
          <p:cNvGrpSpPr/>
          <p:nvPr/>
        </p:nvGrpSpPr>
        <p:grpSpPr>
          <a:xfrm>
            <a:off x="8847503" y="2112862"/>
            <a:ext cx="919440" cy="475920"/>
            <a:chOff x="8847503" y="2112862"/>
            <a:chExt cx="919440" cy="475920"/>
          </a:xfrm>
        </p:grpSpPr>
        <mc:AlternateContent xmlns:mc="http://schemas.openxmlformats.org/markup-compatibility/2006">
          <mc:Choice xmlns:p14="http://schemas.microsoft.com/office/powerpoint/2010/main" Requires="p14">
            <p:contentPart p14:bwMode="auto" r:id="rId77">
              <p14:nvContentPartPr>
                <p14:cNvPr id="52" name="Ink 51">
                  <a:extLst>
                    <a:ext uri="{FF2B5EF4-FFF2-40B4-BE49-F238E27FC236}">
                      <a16:creationId xmlns:a16="http://schemas.microsoft.com/office/drawing/2014/main" id="{2D01D8BE-5CC7-77E4-2E3C-CCC1632B6F66}"/>
                    </a:ext>
                  </a:extLst>
                </p14:cNvPr>
                <p14:cNvContentPartPr/>
                <p14:nvPr/>
              </p14:nvContentPartPr>
              <p14:xfrm>
                <a:off x="8847503" y="2323822"/>
                <a:ext cx="274680" cy="264960"/>
              </p14:xfrm>
            </p:contentPart>
          </mc:Choice>
          <mc:Fallback>
            <p:pic>
              <p:nvPicPr>
                <p:cNvPr id="52" name="Ink 51">
                  <a:extLst>
                    <a:ext uri="{FF2B5EF4-FFF2-40B4-BE49-F238E27FC236}">
                      <a16:creationId xmlns:a16="http://schemas.microsoft.com/office/drawing/2014/main" id="{2D01D8BE-5CC7-77E4-2E3C-CCC1632B6F66}"/>
                    </a:ext>
                  </a:extLst>
                </p:cNvPr>
                <p:cNvPicPr/>
                <p:nvPr/>
              </p:nvPicPr>
              <p:blipFill>
                <a:blip r:embed="rId78"/>
                <a:stretch>
                  <a:fillRect/>
                </a:stretch>
              </p:blipFill>
              <p:spPr>
                <a:xfrm>
                  <a:off x="8829503" y="2306182"/>
                  <a:ext cx="3103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3" name="Ink 52">
                  <a:extLst>
                    <a:ext uri="{FF2B5EF4-FFF2-40B4-BE49-F238E27FC236}">
                      <a16:creationId xmlns:a16="http://schemas.microsoft.com/office/drawing/2014/main" id="{40C5F120-1625-483F-502C-41D3430A9EBC}"/>
                    </a:ext>
                  </a:extLst>
                </p14:cNvPr>
                <p14:cNvContentPartPr/>
                <p14:nvPr/>
              </p14:nvContentPartPr>
              <p14:xfrm>
                <a:off x="9226943" y="2331382"/>
                <a:ext cx="156240" cy="222840"/>
              </p14:xfrm>
            </p:contentPart>
          </mc:Choice>
          <mc:Fallback>
            <p:pic>
              <p:nvPicPr>
                <p:cNvPr id="53" name="Ink 52">
                  <a:extLst>
                    <a:ext uri="{FF2B5EF4-FFF2-40B4-BE49-F238E27FC236}">
                      <a16:creationId xmlns:a16="http://schemas.microsoft.com/office/drawing/2014/main" id="{40C5F120-1625-483F-502C-41D3430A9EBC}"/>
                    </a:ext>
                  </a:extLst>
                </p:cNvPr>
                <p:cNvPicPr/>
                <p:nvPr/>
              </p:nvPicPr>
              <p:blipFill>
                <a:blip r:embed="rId80"/>
                <a:stretch>
                  <a:fillRect/>
                </a:stretch>
              </p:blipFill>
              <p:spPr>
                <a:xfrm>
                  <a:off x="9208943" y="2313382"/>
                  <a:ext cx="1918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4" name="Ink 53">
                  <a:extLst>
                    <a:ext uri="{FF2B5EF4-FFF2-40B4-BE49-F238E27FC236}">
                      <a16:creationId xmlns:a16="http://schemas.microsoft.com/office/drawing/2014/main" id="{B905423E-93D9-0EE2-15D9-29D1DC24EAE9}"/>
                    </a:ext>
                  </a:extLst>
                </p14:cNvPr>
                <p14:cNvContentPartPr/>
                <p14:nvPr/>
              </p14:nvContentPartPr>
              <p14:xfrm>
                <a:off x="9171143" y="2440822"/>
                <a:ext cx="141480" cy="32760"/>
              </p14:xfrm>
            </p:contentPart>
          </mc:Choice>
          <mc:Fallback>
            <p:pic>
              <p:nvPicPr>
                <p:cNvPr id="54" name="Ink 53">
                  <a:extLst>
                    <a:ext uri="{FF2B5EF4-FFF2-40B4-BE49-F238E27FC236}">
                      <a16:creationId xmlns:a16="http://schemas.microsoft.com/office/drawing/2014/main" id="{B905423E-93D9-0EE2-15D9-29D1DC24EAE9}"/>
                    </a:ext>
                  </a:extLst>
                </p:cNvPr>
                <p:cNvPicPr/>
                <p:nvPr/>
              </p:nvPicPr>
              <p:blipFill>
                <a:blip r:embed="rId82"/>
                <a:stretch>
                  <a:fillRect/>
                </a:stretch>
              </p:blipFill>
              <p:spPr>
                <a:xfrm>
                  <a:off x="9153143" y="2422822"/>
                  <a:ext cx="1771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5" name="Ink 54">
                  <a:extLst>
                    <a:ext uri="{FF2B5EF4-FFF2-40B4-BE49-F238E27FC236}">
                      <a16:creationId xmlns:a16="http://schemas.microsoft.com/office/drawing/2014/main" id="{3D41546C-F24B-9BE4-3CCB-AB013179C4BD}"/>
                    </a:ext>
                  </a:extLst>
                </p14:cNvPr>
                <p14:cNvContentPartPr/>
                <p14:nvPr/>
              </p14:nvContentPartPr>
              <p14:xfrm>
                <a:off x="9534023" y="2112862"/>
                <a:ext cx="232920" cy="174600"/>
              </p14:xfrm>
            </p:contentPart>
          </mc:Choice>
          <mc:Fallback>
            <p:pic>
              <p:nvPicPr>
                <p:cNvPr id="55" name="Ink 54">
                  <a:extLst>
                    <a:ext uri="{FF2B5EF4-FFF2-40B4-BE49-F238E27FC236}">
                      <a16:creationId xmlns:a16="http://schemas.microsoft.com/office/drawing/2014/main" id="{3D41546C-F24B-9BE4-3CCB-AB013179C4BD}"/>
                    </a:ext>
                  </a:extLst>
                </p:cNvPr>
                <p:cNvPicPr/>
                <p:nvPr/>
              </p:nvPicPr>
              <p:blipFill>
                <a:blip r:embed="rId84"/>
                <a:stretch>
                  <a:fillRect/>
                </a:stretch>
              </p:blipFill>
              <p:spPr>
                <a:xfrm>
                  <a:off x="9516023" y="2094862"/>
                  <a:ext cx="268560" cy="210240"/>
                </a:xfrm>
                <a:prstGeom prst="rect">
                  <a:avLst/>
                </a:prstGeom>
              </p:spPr>
            </p:pic>
          </mc:Fallback>
        </mc:AlternateContent>
      </p:grpSp>
      <p:grpSp>
        <p:nvGrpSpPr>
          <p:cNvPr id="64" name="Group 63">
            <a:extLst>
              <a:ext uri="{FF2B5EF4-FFF2-40B4-BE49-F238E27FC236}">
                <a16:creationId xmlns:a16="http://schemas.microsoft.com/office/drawing/2014/main" id="{852631C0-33DE-FF8C-226C-68D8ED17496F}"/>
              </a:ext>
            </a:extLst>
          </p:cNvPr>
          <p:cNvGrpSpPr/>
          <p:nvPr/>
        </p:nvGrpSpPr>
        <p:grpSpPr>
          <a:xfrm>
            <a:off x="2566583" y="3344062"/>
            <a:ext cx="147240" cy="401400"/>
            <a:chOff x="2566583" y="3344062"/>
            <a:chExt cx="147240" cy="401400"/>
          </a:xfrm>
        </p:grpSpPr>
        <mc:AlternateContent xmlns:mc="http://schemas.openxmlformats.org/markup-compatibility/2006">
          <mc:Choice xmlns:p14="http://schemas.microsoft.com/office/powerpoint/2010/main" Requires="p14">
            <p:contentPart p14:bwMode="auto" r:id="rId85">
              <p14:nvContentPartPr>
                <p14:cNvPr id="57" name="Ink 56">
                  <a:extLst>
                    <a:ext uri="{FF2B5EF4-FFF2-40B4-BE49-F238E27FC236}">
                      <a16:creationId xmlns:a16="http://schemas.microsoft.com/office/drawing/2014/main" id="{C46FBFF9-B6DD-5B85-490E-3FEF770DD779}"/>
                    </a:ext>
                  </a:extLst>
                </p14:cNvPr>
                <p14:cNvContentPartPr/>
                <p14:nvPr/>
              </p14:nvContentPartPr>
              <p14:xfrm>
                <a:off x="2628503" y="3360982"/>
                <a:ext cx="10440" cy="384480"/>
              </p14:xfrm>
            </p:contentPart>
          </mc:Choice>
          <mc:Fallback>
            <p:pic>
              <p:nvPicPr>
                <p:cNvPr id="57" name="Ink 56">
                  <a:extLst>
                    <a:ext uri="{FF2B5EF4-FFF2-40B4-BE49-F238E27FC236}">
                      <a16:creationId xmlns:a16="http://schemas.microsoft.com/office/drawing/2014/main" id="{C46FBFF9-B6DD-5B85-490E-3FEF770DD779}"/>
                    </a:ext>
                  </a:extLst>
                </p:cNvPr>
                <p:cNvPicPr/>
                <p:nvPr/>
              </p:nvPicPr>
              <p:blipFill>
                <a:blip r:embed="rId86"/>
                <a:stretch>
                  <a:fillRect/>
                </a:stretch>
              </p:blipFill>
              <p:spPr>
                <a:xfrm>
                  <a:off x="2610503" y="3343342"/>
                  <a:ext cx="4608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8" name="Ink 57">
                  <a:extLst>
                    <a:ext uri="{FF2B5EF4-FFF2-40B4-BE49-F238E27FC236}">
                      <a16:creationId xmlns:a16="http://schemas.microsoft.com/office/drawing/2014/main" id="{0FD9286D-CEEA-91A3-D6C3-500E3EB8E79A}"/>
                    </a:ext>
                  </a:extLst>
                </p14:cNvPr>
                <p14:cNvContentPartPr/>
                <p14:nvPr/>
              </p14:nvContentPartPr>
              <p14:xfrm>
                <a:off x="2566583" y="3344062"/>
                <a:ext cx="147240" cy="125640"/>
              </p14:xfrm>
            </p:contentPart>
          </mc:Choice>
          <mc:Fallback>
            <p:pic>
              <p:nvPicPr>
                <p:cNvPr id="58" name="Ink 57">
                  <a:extLst>
                    <a:ext uri="{FF2B5EF4-FFF2-40B4-BE49-F238E27FC236}">
                      <a16:creationId xmlns:a16="http://schemas.microsoft.com/office/drawing/2014/main" id="{0FD9286D-CEEA-91A3-D6C3-500E3EB8E79A}"/>
                    </a:ext>
                  </a:extLst>
                </p:cNvPr>
                <p:cNvPicPr/>
                <p:nvPr/>
              </p:nvPicPr>
              <p:blipFill>
                <a:blip r:embed="rId88"/>
                <a:stretch>
                  <a:fillRect/>
                </a:stretch>
              </p:blipFill>
              <p:spPr>
                <a:xfrm>
                  <a:off x="2548583" y="3326062"/>
                  <a:ext cx="182880" cy="161280"/>
                </a:xfrm>
                <a:prstGeom prst="rect">
                  <a:avLst/>
                </a:prstGeom>
              </p:spPr>
            </p:pic>
          </mc:Fallback>
        </mc:AlternateContent>
      </p:grpSp>
      <p:grpSp>
        <p:nvGrpSpPr>
          <p:cNvPr id="63" name="Group 62">
            <a:extLst>
              <a:ext uri="{FF2B5EF4-FFF2-40B4-BE49-F238E27FC236}">
                <a16:creationId xmlns:a16="http://schemas.microsoft.com/office/drawing/2014/main" id="{40E1F781-6555-D81D-E396-606A795E2322}"/>
              </a:ext>
            </a:extLst>
          </p:cNvPr>
          <p:cNvGrpSpPr/>
          <p:nvPr/>
        </p:nvGrpSpPr>
        <p:grpSpPr>
          <a:xfrm>
            <a:off x="2478023" y="3900262"/>
            <a:ext cx="480240" cy="431640"/>
            <a:chOff x="2478023" y="3900262"/>
            <a:chExt cx="480240" cy="431640"/>
          </a:xfrm>
        </p:grpSpPr>
        <mc:AlternateContent xmlns:mc="http://schemas.openxmlformats.org/markup-compatibility/2006">
          <mc:Choice xmlns:p14="http://schemas.microsoft.com/office/powerpoint/2010/main" Requires="p14">
            <p:contentPart p14:bwMode="auto" r:id="rId89">
              <p14:nvContentPartPr>
                <p14:cNvPr id="59" name="Ink 58">
                  <a:extLst>
                    <a:ext uri="{FF2B5EF4-FFF2-40B4-BE49-F238E27FC236}">
                      <a16:creationId xmlns:a16="http://schemas.microsoft.com/office/drawing/2014/main" id="{1374AEFC-AA08-184E-6A86-A4DB518D54C2}"/>
                    </a:ext>
                  </a:extLst>
                </p14:cNvPr>
                <p14:cNvContentPartPr/>
                <p14:nvPr/>
              </p14:nvContentPartPr>
              <p14:xfrm>
                <a:off x="2478023" y="4055062"/>
                <a:ext cx="216720" cy="276840"/>
              </p14:xfrm>
            </p:contentPart>
          </mc:Choice>
          <mc:Fallback>
            <p:pic>
              <p:nvPicPr>
                <p:cNvPr id="59" name="Ink 58">
                  <a:extLst>
                    <a:ext uri="{FF2B5EF4-FFF2-40B4-BE49-F238E27FC236}">
                      <a16:creationId xmlns:a16="http://schemas.microsoft.com/office/drawing/2014/main" id="{1374AEFC-AA08-184E-6A86-A4DB518D54C2}"/>
                    </a:ext>
                  </a:extLst>
                </p:cNvPr>
                <p:cNvPicPr/>
                <p:nvPr/>
              </p:nvPicPr>
              <p:blipFill>
                <a:blip r:embed="rId90"/>
                <a:stretch>
                  <a:fillRect/>
                </a:stretch>
              </p:blipFill>
              <p:spPr>
                <a:xfrm>
                  <a:off x="2460023" y="4037422"/>
                  <a:ext cx="2523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0" name="Ink 59">
                  <a:extLst>
                    <a:ext uri="{FF2B5EF4-FFF2-40B4-BE49-F238E27FC236}">
                      <a16:creationId xmlns:a16="http://schemas.microsoft.com/office/drawing/2014/main" id="{9D8033C1-BD38-2B94-F43E-EF49B3613689}"/>
                    </a:ext>
                  </a:extLst>
                </p14:cNvPr>
                <p14:cNvContentPartPr/>
                <p14:nvPr/>
              </p14:nvContentPartPr>
              <p14:xfrm>
                <a:off x="2757383" y="3992422"/>
                <a:ext cx="4680" cy="145800"/>
              </p14:xfrm>
            </p:contentPart>
          </mc:Choice>
          <mc:Fallback>
            <p:pic>
              <p:nvPicPr>
                <p:cNvPr id="60" name="Ink 59">
                  <a:extLst>
                    <a:ext uri="{FF2B5EF4-FFF2-40B4-BE49-F238E27FC236}">
                      <a16:creationId xmlns:a16="http://schemas.microsoft.com/office/drawing/2014/main" id="{9D8033C1-BD38-2B94-F43E-EF49B3613689}"/>
                    </a:ext>
                  </a:extLst>
                </p:cNvPr>
                <p:cNvPicPr/>
                <p:nvPr/>
              </p:nvPicPr>
              <p:blipFill>
                <a:blip r:embed="rId92"/>
                <a:stretch>
                  <a:fillRect/>
                </a:stretch>
              </p:blipFill>
              <p:spPr>
                <a:xfrm>
                  <a:off x="2739743" y="3974782"/>
                  <a:ext cx="403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1" name="Ink 60">
                  <a:extLst>
                    <a:ext uri="{FF2B5EF4-FFF2-40B4-BE49-F238E27FC236}">
                      <a16:creationId xmlns:a16="http://schemas.microsoft.com/office/drawing/2014/main" id="{F5C98C2F-DB42-3D2C-73B9-76C57112FD2F}"/>
                    </a:ext>
                  </a:extLst>
                </p14:cNvPr>
                <p14:cNvContentPartPr/>
                <p14:nvPr/>
              </p14:nvContentPartPr>
              <p14:xfrm>
                <a:off x="2712383" y="4019782"/>
                <a:ext cx="103320" cy="41040"/>
              </p14:xfrm>
            </p:contentPart>
          </mc:Choice>
          <mc:Fallback>
            <p:pic>
              <p:nvPicPr>
                <p:cNvPr id="61" name="Ink 60">
                  <a:extLst>
                    <a:ext uri="{FF2B5EF4-FFF2-40B4-BE49-F238E27FC236}">
                      <a16:creationId xmlns:a16="http://schemas.microsoft.com/office/drawing/2014/main" id="{F5C98C2F-DB42-3D2C-73B9-76C57112FD2F}"/>
                    </a:ext>
                  </a:extLst>
                </p:cNvPr>
                <p:cNvPicPr/>
                <p:nvPr/>
              </p:nvPicPr>
              <p:blipFill>
                <a:blip r:embed="rId94"/>
                <a:stretch>
                  <a:fillRect/>
                </a:stretch>
              </p:blipFill>
              <p:spPr>
                <a:xfrm>
                  <a:off x="2694743" y="4002142"/>
                  <a:ext cx="1389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2" name="Ink 61">
                  <a:extLst>
                    <a:ext uri="{FF2B5EF4-FFF2-40B4-BE49-F238E27FC236}">
                      <a16:creationId xmlns:a16="http://schemas.microsoft.com/office/drawing/2014/main" id="{941C46C4-CF24-6EE9-3D2B-9034CEB22108}"/>
                    </a:ext>
                  </a:extLst>
                </p14:cNvPr>
                <p14:cNvContentPartPr/>
                <p14:nvPr/>
              </p14:nvContentPartPr>
              <p14:xfrm>
                <a:off x="2831543" y="3900262"/>
                <a:ext cx="126720" cy="185400"/>
              </p14:xfrm>
            </p:contentPart>
          </mc:Choice>
          <mc:Fallback>
            <p:pic>
              <p:nvPicPr>
                <p:cNvPr id="62" name="Ink 61">
                  <a:extLst>
                    <a:ext uri="{FF2B5EF4-FFF2-40B4-BE49-F238E27FC236}">
                      <a16:creationId xmlns:a16="http://schemas.microsoft.com/office/drawing/2014/main" id="{941C46C4-CF24-6EE9-3D2B-9034CEB22108}"/>
                    </a:ext>
                  </a:extLst>
                </p:cNvPr>
                <p:cNvPicPr/>
                <p:nvPr/>
              </p:nvPicPr>
              <p:blipFill>
                <a:blip r:embed="rId96"/>
                <a:stretch>
                  <a:fillRect/>
                </a:stretch>
              </p:blipFill>
              <p:spPr>
                <a:xfrm>
                  <a:off x="2813543" y="3882622"/>
                  <a:ext cx="162360" cy="221040"/>
                </a:xfrm>
                <a:prstGeom prst="rect">
                  <a:avLst/>
                </a:prstGeom>
              </p:spPr>
            </p:pic>
          </mc:Fallback>
        </mc:AlternateContent>
      </p:grpSp>
      <p:grpSp>
        <p:nvGrpSpPr>
          <p:cNvPr id="67" name="Group 66">
            <a:extLst>
              <a:ext uri="{FF2B5EF4-FFF2-40B4-BE49-F238E27FC236}">
                <a16:creationId xmlns:a16="http://schemas.microsoft.com/office/drawing/2014/main" id="{CBB0D6F2-5AE1-F870-0822-1A4B7311CC6A}"/>
              </a:ext>
            </a:extLst>
          </p:cNvPr>
          <p:cNvGrpSpPr/>
          <p:nvPr/>
        </p:nvGrpSpPr>
        <p:grpSpPr>
          <a:xfrm>
            <a:off x="4769783" y="3120862"/>
            <a:ext cx="145800" cy="489240"/>
            <a:chOff x="4769783" y="3120862"/>
            <a:chExt cx="145800" cy="489240"/>
          </a:xfrm>
        </p:grpSpPr>
        <mc:AlternateContent xmlns:mc="http://schemas.openxmlformats.org/markup-compatibility/2006">
          <mc:Choice xmlns:p14="http://schemas.microsoft.com/office/powerpoint/2010/main" Requires="p14">
            <p:contentPart p14:bwMode="auto" r:id="rId97">
              <p14:nvContentPartPr>
                <p14:cNvPr id="65" name="Ink 64">
                  <a:extLst>
                    <a:ext uri="{FF2B5EF4-FFF2-40B4-BE49-F238E27FC236}">
                      <a16:creationId xmlns:a16="http://schemas.microsoft.com/office/drawing/2014/main" id="{CFB09AE0-8218-ACF4-886F-229ADAF76FDE}"/>
                    </a:ext>
                  </a:extLst>
                </p14:cNvPr>
                <p14:cNvContentPartPr/>
                <p14:nvPr/>
              </p14:nvContentPartPr>
              <p14:xfrm>
                <a:off x="4814063" y="3151822"/>
                <a:ext cx="47160" cy="458280"/>
              </p14:xfrm>
            </p:contentPart>
          </mc:Choice>
          <mc:Fallback>
            <p:pic>
              <p:nvPicPr>
                <p:cNvPr id="65" name="Ink 64">
                  <a:extLst>
                    <a:ext uri="{FF2B5EF4-FFF2-40B4-BE49-F238E27FC236}">
                      <a16:creationId xmlns:a16="http://schemas.microsoft.com/office/drawing/2014/main" id="{CFB09AE0-8218-ACF4-886F-229ADAF76FDE}"/>
                    </a:ext>
                  </a:extLst>
                </p:cNvPr>
                <p:cNvPicPr/>
                <p:nvPr/>
              </p:nvPicPr>
              <p:blipFill>
                <a:blip r:embed="rId98"/>
                <a:stretch>
                  <a:fillRect/>
                </a:stretch>
              </p:blipFill>
              <p:spPr>
                <a:xfrm>
                  <a:off x="4796423" y="3133822"/>
                  <a:ext cx="8280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6" name="Ink 65">
                  <a:extLst>
                    <a:ext uri="{FF2B5EF4-FFF2-40B4-BE49-F238E27FC236}">
                      <a16:creationId xmlns:a16="http://schemas.microsoft.com/office/drawing/2014/main" id="{8FD6DACD-09B8-C11E-A1A2-E68640050C49}"/>
                    </a:ext>
                  </a:extLst>
                </p14:cNvPr>
                <p14:cNvContentPartPr/>
                <p14:nvPr/>
              </p14:nvContentPartPr>
              <p14:xfrm>
                <a:off x="4769783" y="3120862"/>
                <a:ext cx="145800" cy="173520"/>
              </p14:xfrm>
            </p:contentPart>
          </mc:Choice>
          <mc:Fallback>
            <p:pic>
              <p:nvPicPr>
                <p:cNvPr id="66" name="Ink 65">
                  <a:extLst>
                    <a:ext uri="{FF2B5EF4-FFF2-40B4-BE49-F238E27FC236}">
                      <a16:creationId xmlns:a16="http://schemas.microsoft.com/office/drawing/2014/main" id="{8FD6DACD-09B8-C11E-A1A2-E68640050C49}"/>
                    </a:ext>
                  </a:extLst>
                </p:cNvPr>
                <p:cNvPicPr/>
                <p:nvPr/>
              </p:nvPicPr>
              <p:blipFill>
                <a:blip r:embed="rId100"/>
                <a:stretch>
                  <a:fillRect/>
                </a:stretch>
              </p:blipFill>
              <p:spPr>
                <a:xfrm>
                  <a:off x="4752143" y="3103222"/>
                  <a:ext cx="181440" cy="209160"/>
                </a:xfrm>
                <a:prstGeom prst="rect">
                  <a:avLst/>
                </a:prstGeom>
              </p:spPr>
            </p:pic>
          </mc:Fallback>
        </mc:AlternateContent>
      </p:grpSp>
      <p:grpSp>
        <p:nvGrpSpPr>
          <p:cNvPr id="75" name="Group 74">
            <a:extLst>
              <a:ext uri="{FF2B5EF4-FFF2-40B4-BE49-F238E27FC236}">
                <a16:creationId xmlns:a16="http://schemas.microsoft.com/office/drawing/2014/main" id="{CCF861F4-E73B-76E8-F436-7B1088354881}"/>
              </a:ext>
            </a:extLst>
          </p:cNvPr>
          <p:cNvGrpSpPr/>
          <p:nvPr/>
        </p:nvGrpSpPr>
        <p:grpSpPr>
          <a:xfrm>
            <a:off x="4482143" y="3858502"/>
            <a:ext cx="695160" cy="601920"/>
            <a:chOff x="4482143" y="3858502"/>
            <a:chExt cx="695160" cy="601920"/>
          </a:xfrm>
        </p:grpSpPr>
        <mc:AlternateContent xmlns:mc="http://schemas.openxmlformats.org/markup-compatibility/2006">
          <mc:Choice xmlns:p14="http://schemas.microsoft.com/office/powerpoint/2010/main" Requires="p14">
            <p:contentPart p14:bwMode="auto" r:id="rId101">
              <p14:nvContentPartPr>
                <p14:cNvPr id="68" name="Ink 67">
                  <a:extLst>
                    <a:ext uri="{FF2B5EF4-FFF2-40B4-BE49-F238E27FC236}">
                      <a16:creationId xmlns:a16="http://schemas.microsoft.com/office/drawing/2014/main" id="{94857251-17FF-2970-9A07-CCAF6225F6FE}"/>
                    </a:ext>
                  </a:extLst>
                </p14:cNvPr>
                <p14:cNvContentPartPr/>
                <p14:nvPr/>
              </p14:nvContentPartPr>
              <p14:xfrm>
                <a:off x="4525343" y="3882982"/>
                <a:ext cx="152280" cy="577440"/>
              </p14:xfrm>
            </p:contentPart>
          </mc:Choice>
          <mc:Fallback>
            <p:pic>
              <p:nvPicPr>
                <p:cNvPr id="68" name="Ink 67">
                  <a:extLst>
                    <a:ext uri="{FF2B5EF4-FFF2-40B4-BE49-F238E27FC236}">
                      <a16:creationId xmlns:a16="http://schemas.microsoft.com/office/drawing/2014/main" id="{94857251-17FF-2970-9A07-CCAF6225F6FE}"/>
                    </a:ext>
                  </a:extLst>
                </p:cNvPr>
                <p:cNvPicPr/>
                <p:nvPr/>
              </p:nvPicPr>
              <p:blipFill>
                <a:blip r:embed="rId102"/>
                <a:stretch>
                  <a:fillRect/>
                </a:stretch>
              </p:blipFill>
              <p:spPr>
                <a:xfrm>
                  <a:off x="4507703" y="3865342"/>
                  <a:ext cx="187920" cy="6130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9" name="Ink 68">
                  <a:extLst>
                    <a:ext uri="{FF2B5EF4-FFF2-40B4-BE49-F238E27FC236}">
                      <a16:creationId xmlns:a16="http://schemas.microsoft.com/office/drawing/2014/main" id="{DAF3C776-D989-15D3-2788-09EBB6C8E8DB}"/>
                    </a:ext>
                  </a:extLst>
                </p14:cNvPr>
                <p14:cNvContentPartPr/>
                <p14:nvPr/>
              </p14:nvContentPartPr>
              <p14:xfrm>
                <a:off x="4482143" y="4248022"/>
                <a:ext cx="129240" cy="26280"/>
              </p14:xfrm>
            </p:contentPart>
          </mc:Choice>
          <mc:Fallback>
            <p:pic>
              <p:nvPicPr>
                <p:cNvPr id="69" name="Ink 68">
                  <a:extLst>
                    <a:ext uri="{FF2B5EF4-FFF2-40B4-BE49-F238E27FC236}">
                      <a16:creationId xmlns:a16="http://schemas.microsoft.com/office/drawing/2014/main" id="{DAF3C776-D989-15D3-2788-09EBB6C8E8DB}"/>
                    </a:ext>
                  </a:extLst>
                </p:cNvPr>
                <p:cNvPicPr/>
                <p:nvPr/>
              </p:nvPicPr>
              <p:blipFill>
                <a:blip r:embed="rId104"/>
                <a:stretch>
                  <a:fillRect/>
                </a:stretch>
              </p:blipFill>
              <p:spPr>
                <a:xfrm>
                  <a:off x="4464143" y="4230022"/>
                  <a:ext cx="1648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0" name="Ink 69">
                  <a:extLst>
                    <a:ext uri="{FF2B5EF4-FFF2-40B4-BE49-F238E27FC236}">
                      <a16:creationId xmlns:a16="http://schemas.microsoft.com/office/drawing/2014/main" id="{B4368216-3F64-417B-B1C4-846EEDC7FDCE}"/>
                    </a:ext>
                  </a:extLst>
                </p14:cNvPr>
                <p14:cNvContentPartPr/>
                <p14:nvPr/>
              </p14:nvContentPartPr>
              <p14:xfrm>
                <a:off x="4761863" y="3901342"/>
                <a:ext cx="1080" cy="59760"/>
              </p14:xfrm>
            </p:contentPart>
          </mc:Choice>
          <mc:Fallback>
            <p:pic>
              <p:nvPicPr>
                <p:cNvPr id="70" name="Ink 69">
                  <a:extLst>
                    <a:ext uri="{FF2B5EF4-FFF2-40B4-BE49-F238E27FC236}">
                      <a16:creationId xmlns:a16="http://schemas.microsoft.com/office/drawing/2014/main" id="{B4368216-3F64-417B-B1C4-846EEDC7FDCE}"/>
                    </a:ext>
                  </a:extLst>
                </p:cNvPr>
                <p:cNvPicPr/>
                <p:nvPr/>
              </p:nvPicPr>
              <p:blipFill>
                <a:blip r:embed="rId106"/>
                <a:stretch>
                  <a:fillRect/>
                </a:stretch>
              </p:blipFill>
              <p:spPr>
                <a:xfrm>
                  <a:off x="4743863" y="3883702"/>
                  <a:ext cx="367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1" name="Ink 70">
                  <a:extLst>
                    <a:ext uri="{FF2B5EF4-FFF2-40B4-BE49-F238E27FC236}">
                      <a16:creationId xmlns:a16="http://schemas.microsoft.com/office/drawing/2014/main" id="{A66058EA-E381-CD84-AA17-BBD39D5BBD23}"/>
                    </a:ext>
                  </a:extLst>
                </p14:cNvPr>
                <p14:cNvContentPartPr/>
                <p14:nvPr/>
              </p14:nvContentPartPr>
              <p14:xfrm>
                <a:off x="4773743" y="3858502"/>
                <a:ext cx="142920" cy="561600"/>
              </p14:xfrm>
            </p:contentPart>
          </mc:Choice>
          <mc:Fallback>
            <p:pic>
              <p:nvPicPr>
                <p:cNvPr id="71" name="Ink 70">
                  <a:extLst>
                    <a:ext uri="{FF2B5EF4-FFF2-40B4-BE49-F238E27FC236}">
                      <a16:creationId xmlns:a16="http://schemas.microsoft.com/office/drawing/2014/main" id="{A66058EA-E381-CD84-AA17-BBD39D5BBD23}"/>
                    </a:ext>
                  </a:extLst>
                </p:cNvPr>
                <p:cNvPicPr/>
                <p:nvPr/>
              </p:nvPicPr>
              <p:blipFill>
                <a:blip r:embed="rId108"/>
                <a:stretch>
                  <a:fillRect/>
                </a:stretch>
              </p:blipFill>
              <p:spPr>
                <a:xfrm>
                  <a:off x="4756103" y="3840862"/>
                  <a:ext cx="17856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2" name="Ink 71">
                  <a:extLst>
                    <a:ext uri="{FF2B5EF4-FFF2-40B4-BE49-F238E27FC236}">
                      <a16:creationId xmlns:a16="http://schemas.microsoft.com/office/drawing/2014/main" id="{006BAEE3-BC04-A19B-7299-C8CDF4EC3CD2}"/>
                    </a:ext>
                  </a:extLst>
                </p14:cNvPr>
                <p14:cNvContentPartPr/>
                <p14:nvPr/>
              </p14:nvContentPartPr>
              <p14:xfrm>
                <a:off x="4944743" y="4137502"/>
                <a:ext cx="126360" cy="119520"/>
              </p14:xfrm>
            </p:contentPart>
          </mc:Choice>
          <mc:Fallback>
            <p:pic>
              <p:nvPicPr>
                <p:cNvPr id="72" name="Ink 71">
                  <a:extLst>
                    <a:ext uri="{FF2B5EF4-FFF2-40B4-BE49-F238E27FC236}">
                      <a16:creationId xmlns:a16="http://schemas.microsoft.com/office/drawing/2014/main" id="{006BAEE3-BC04-A19B-7299-C8CDF4EC3CD2}"/>
                    </a:ext>
                  </a:extLst>
                </p:cNvPr>
                <p:cNvPicPr/>
                <p:nvPr/>
              </p:nvPicPr>
              <p:blipFill>
                <a:blip r:embed="rId110"/>
                <a:stretch>
                  <a:fillRect/>
                </a:stretch>
              </p:blipFill>
              <p:spPr>
                <a:xfrm>
                  <a:off x="4927103" y="4119502"/>
                  <a:ext cx="1620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3" name="Ink 72">
                  <a:extLst>
                    <a:ext uri="{FF2B5EF4-FFF2-40B4-BE49-F238E27FC236}">
                      <a16:creationId xmlns:a16="http://schemas.microsoft.com/office/drawing/2014/main" id="{43FD9EC5-60AE-F799-3FA5-8FD7B4B6EDC8}"/>
                    </a:ext>
                  </a:extLst>
                </p14:cNvPr>
                <p14:cNvContentPartPr/>
                <p14:nvPr/>
              </p14:nvContentPartPr>
              <p14:xfrm>
                <a:off x="4935743" y="4137502"/>
                <a:ext cx="86040" cy="204480"/>
              </p14:xfrm>
            </p:contentPart>
          </mc:Choice>
          <mc:Fallback>
            <p:pic>
              <p:nvPicPr>
                <p:cNvPr id="73" name="Ink 72">
                  <a:extLst>
                    <a:ext uri="{FF2B5EF4-FFF2-40B4-BE49-F238E27FC236}">
                      <a16:creationId xmlns:a16="http://schemas.microsoft.com/office/drawing/2014/main" id="{43FD9EC5-60AE-F799-3FA5-8FD7B4B6EDC8}"/>
                    </a:ext>
                  </a:extLst>
                </p:cNvPr>
                <p:cNvPicPr/>
                <p:nvPr/>
              </p:nvPicPr>
              <p:blipFill>
                <a:blip r:embed="rId112"/>
                <a:stretch>
                  <a:fillRect/>
                </a:stretch>
              </p:blipFill>
              <p:spPr>
                <a:xfrm>
                  <a:off x="4918103" y="4119502"/>
                  <a:ext cx="1216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4" name="Ink 73">
                  <a:extLst>
                    <a:ext uri="{FF2B5EF4-FFF2-40B4-BE49-F238E27FC236}">
                      <a16:creationId xmlns:a16="http://schemas.microsoft.com/office/drawing/2014/main" id="{826CDEAA-C794-C461-092B-E4692E56AA38}"/>
                    </a:ext>
                  </a:extLst>
                </p14:cNvPr>
                <p14:cNvContentPartPr/>
                <p14:nvPr/>
              </p14:nvContentPartPr>
              <p14:xfrm>
                <a:off x="5090183" y="3928342"/>
                <a:ext cx="87120" cy="469440"/>
              </p14:xfrm>
            </p:contentPart>
          </mc:Choice>
          <mc:Fallback>
            <p:pic>
              <p:nvPicPr>
                <p:cNvPr id="74" name="Ink 73">
                  <a:extLst>
                    <a:ext uri="{FF2B5EF4-FFF2-40B4-BE49-F238E27FC236}">
                      <a16:creationId xmlns:a16="http://schemas.microsoft.com/office/drawing/2014/main" id="{826CDEAA-C794-C461-092B-E4692E56AA38}"/>
                    </a:ext>
                  </a:extLst>
                </p:cNvPr>
                <p:cNvPicPr/>
                <p:nvPr/>
              </p:nvPicPr>
              <p:blipFill>
                <a:blip r:embed="rId114"/>
                <a:stretch>
                  <a:fillRect/>
                </a:stretch>
              </p:blipFill>
              <p:spPr>
                <a:xfrm>
                  <a:off x="5072543" y="3910702"/>
                  <a:ext cx="122760" cy="505080"/>
                </a:xfrm>
                <a:prstGeom prst="rect">
                  <a:avLst/>
                </a:prstGeom>
              </p:spPr>
            </p:pic>
          </mc:Fallback>
        </mc:AlternateContent>
      </p:grpSp>
      <p:grpSp>
        <p:nvGrpSpPr>
          <p:cNvPr id="85" name="Group 84">
            <a:extLst>
              <a:ext uri="{FF2B5EF4-FFF2-40B4-BE49-F238E27FC236}">
                <a16:creationId xmlns:a16="http://schemas.microsoft.com/office/drawing/2014/main" id="{A0BAF85B-BDC9-D518-CD20-7ECD973F322D}"/>
              </a:ext>
            </a:extLst>
          </p:cNvPr>
          <p:cNvGrpSpPr/>
          <p:nvPr/>
        </p:nvGrpSpPr>
        <p:grpSpPr>
          <a:xfrm>
            <a:off x="7968383" y="2904502"/>
            <a:ext cx="846000" cy="1763280"/>
            <a:chOff x="7968383" y="2904502"/>
            <a:chExt cx="846000" cy="1763280"/>
          </a:xfrm>
        </p:grpSpPr>
        <mc:AlternateContent xmlns:mc="http://schemas.openxmlformats.org/markup-compatibility/2006">
          <mc:Choice xmlns:p14="http://schemas.microsoft.com/office/powerpoint/2010/main" Requires="p14">
            <p:contentPart p14:bwMode="auto" r:id="rId115">
              <p14:nvContentPartPr>
                <p14:cNvPr id="76" name="Ink 75">
                  <a:extLst>
                    <a:ext uri="{FF2B5EF4-FFF2-40B4-BE49-F238E27FC236}">
                      <a16:creationId xmlns:a16="http://schemas.microsoft.com/office/drawing/2014/main" id="{F31AC2BD-5507-8A03-7C19-04317314C25A}"/>
                    </a:ext>
                  </a:extLst>
                </p14:cNvPr>
                <p14:cNvContentPartPr/>
                <p14:nvPr/>
              </p14:nvContentPartPr>
              <p14:xfrm>
                <a:off x="8242343" y="2926102"/>
                <a:ext cx="58680" cy="930600"/>
              </p14:xfrm>
            </p:contentPart>
          </mc:Choice>
          <mc:Fallback>
            <p:pic>
              <p:nvPicPr>
                <p:cNvPr id="76" name="Ink 75">
                  <a:extLst>
                    <a:ext uri="{FF2B5EF4-FFF2-40B4-BE49-F238E27FC236}">
                      <a16:creationId xmlns:a16="http://schemas.microsoft.com/office/drawing/2014/main" id="{F31AC2BD-5507-8A03-7C19-04317314C25A}"/>
                    </a:ext>
                  </a:extLst>
                </p:cNvPr>
                <p:cNvPicPr/>
                <p:nvPr/>
              </p:nvPicPr>
              <p:blipFill>
                <a:blip r:embed="rId116"/>
                <a:stretch>
                  <a:fillRect/>
                </a:stretch>
              </p:blipFill>
              <p:spPr>
                <a:xfrm>
                  <a:off x="8224703" y="2908462"/>
                  <a:ext cx="94320" cy="9662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7" name="Ink 76">
                  <a:extLst>
                    <a:ext uri="{FF2B5EF4-FFF2-40B4-BE49-F238E27FC236}">
                      <a16:creationId xmlns:a16="http://schemas.microsoft.com/office/drawing/2014/main" id="{CAB4BEDD-A174-4BE4-7D94-98403D72DDB6}"/>
                    </a:ext>
                  </a:extLst>
                </p14:cNvPr>
                <p14:cNvContentPartPr/>
                <p14:nvPr/>
              </p14:nvContentPartPr>
              <p14:xfrm>
                <a:off x="8213903" y="2904502"/>
                <a:ext cx="142560" cy="279000"/>
              </p14:xfrm>
            </p:contentPart>
          </mc:Choice>
          <mc:Fallback>
            <p:pic>
              <p:nvPicPr>
                <p:cNvPr id="77" name="Ink 76">
                  <a:extLst>
                    <a:ext uri="{FF2B5EF4-FFF2-40B4-BE49-F238E27FC236}">
                      <a16:creationId xmlns:a16="http://schemas.microsoft.com/office/drawing/2014/main" id="{CAB4BEDD-A174-4BE4-7D94-98403D72DDB6}"/>
                    </a:ext>
                  </a:extLst>
                </p:cNvPr>
                <p:cNvPicPr/>
                <p:nvPr/>
              </p:nvPicPr>
              <p:blipFill>
                <a:blip r:embed="rId118"/>
                <a:stretch>
                  <a:fillRect/>
                </a:stretch>
              </p:blipFill>
              <p:spPr>
                <a:xfrm>
                  <a:off x="8195903" y="2886862"/>
                  <a:ext cx="17820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8" name="Ink 77">
                  <a:extLst>
                    <a:ext uri="{FF2B5EF4-FFF2-40B4-BE49-F238E27FC236}">
                      <a16:creationId xmlns:a16="http://schemas.microsoft.com/office/drawing/2014/main" id="{10568C20-6301-9CC5-DE34-F3913F1C1F28}"/>
                    </a:ext>
                  </a:extLst>
                </p14:cNvPr>
                <p14:cNvContentPartPr/>
                <p14:nvPr/>
              </p14:nvContentPartPr>
              <p14:xfrm>
                <a:off x="8007983" y="4095382"/>
                <a:ext cx="180720" cy="572400"/>
              </p14:xfrm>
            </p:contentPart>
          </mc:Choice>
          <mc:Fallback>
            <p:pic>
              <p:nvPicPr>
                <p:cNvPr id="78" name="Ink 77">
                  <a:extLst>
                    <a:ext uri="{FF2B5EF4-FFF2-40B4-BE49-F238E27FC236}">
                      <a16:creationId xmlns:a16="http://schemas.microsoft.com/office/drawing/2014/main" id="{10568C20-6301-9CC5-DE34-F3913F1C1F28}"/>
                    </a:ext>
                  </a:extLst>
                </p:cNvPr>
                <p:cNvPicPr/>
                <p:nvPr/>
              </p:nvPicPr>
              <p:blipFill>
                <a:blip r:embed="rId120"/>
                <a:stretch>
                  <a:fillRect/>
                </a:stretch>
              </p:blipFill>
              <p:spPr>
                <a:xfrm>
                  <a:off x="7990343" y="4077382"/>
                  <a:ext cx="21636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9" name="Ink 78">
                  <a:extLst>
                    <a:ext uri="{FF2B5EF4-FFF2-40B4-BE49-F238E27FC236}">
                      <a16:creationId xmlns:a16="http://schemas.microsoft.com/office/drawing/2014/main" id="{63FAAA39-24B3-4DCB-6A0D-BC6891B71D7A}"/>
                    </a:ext>
                  </a:extLst>
                </p14:cNvPr>
                <p14:cNvContentPartPr/>
                <p14:nvPr/>
              </p14:nvContentPartPr>
              <p14:xfrm>
                <a:off x="7968383" y="4469422"/>
                <a:ext cx="169200" cy="36360"/>
              </p14:xfrm>
            </p:contentPart>
          </mc:Choice>
          <mc:Fallback>
            <p:pic>
              <p:nvPicPr>
                <p:cNvPr id="79" name="Ink 78">
                  <a:extLst>
                    <a:ext uri="{FF2B5EF4-FFF2-40B4-BE49-F238E27FC236}">
                      <a16:creationId xmlns:a16="http://schemas.microsoft.com/office/drawing/2014/main" id="{63FAAA39-24B3-4DCB-6A0D-BC6891B71D7A}"/>
                    </a:ext>
                  </a:extLst>
                </p:cNvPr>
                <p:cNvPicPr/>
                <p:nvPr/>
              </p:nvPicPr>
              <p:blipFill>
                <a:blip r:embed="rId122"/>
                <a:stretch>
                  <a:fillRect/>
                </a:stretch>
              </p:blipFill>
              <p:spPr>
                <a:xfrm>
                  <a:off x="7950743" y="4451782"/>
                  <a:ext cx="2048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0" name="Ink 79">
                  <a:extLst>
                    <a:ext uri="{FF2B5EF4-FFF2-40B4-BE49-F238E27FC236}">
                      <a16:creationId xmlns:a16="http://schemas.microsoft.com/office/drawing/2014/main" id="{7276F53A-DC57-E309-B221-FD4C80A5BA38}"/>
                    </a:ext>
                  </a:extLst>
                </p14:cNvPr>
                <p14:cNvContentPartPr/>
                <p14:nvPr/>
              </p14:nvContentPartPr>
              <p14:xfrm>
                <a:off x="8278343" y="4096102"/>
                <a:ext cx="4680" cy="78480"/>
              </p14:xfrm>
            </p:contentPart>
          </mc:Choice>
          <mc:Fallback>
            <p:pic>
              <p:nvPicPr>
                <p:cNvPr id="80" name="Ink 79">
                  <a:extLst>
                    <a:ext uri="{FF2B5EF4-FFF2-40B4-BE49-F238E27FC236}">
                      <a16:creationId xmlns:a16="http://schemas.microsoft.com/office/drawing/2014/main" id="{7276F53A-DC57-E309-B221-FD4C80A5BA38}"/>
                    </a:ext>
                  </a:extLst>
                </p:cNvPr>
                <p:cNvPicPr/>
                <p:nvPr/>
              </p:nvPicPr>
              <p:blipFill>
                <a:blip r:embed="rId124"/>
                <a:stretch>
                  <a:fillRect/>
                </a:stretch>
              </p:blipFill>
              <p:spPr>
                <a:xfrm>
                  <a:off x="8260343" y="4078462"/>
                  <a:ext cx="403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1" name="Ink 80">
                  <a:extLst>
                    <a:ext uri="{FF2B5EF4-FFF2-40B4-BE49-F238E27FC236}">
                      <a16:creationId xmlns:a16="http://schemas.microsoft.com/office/drawing/2014/main" id="{2AF0EFA4-EBA2-F5F4-AEAA-23EEF086DC00}"/>
                    </a:ext>
                  </a:extLst>
                </p14:cNvPr>
                <p14:cNvContentPartPr/>
                <p14:nvPr/>
              </p14:nvContentPartPr>
              <p14:xfrm>
                <a:off x="8339543" y="4068022"/>
                <a:ext cx="2880" cy="90720"/>
              </p14:xfrm>
            </p:contentPart>
          </mc:Choice>
          <mc:Fallback>
            <p:pic>
              <p:nvPicPr>
                <p:cNvPr id="81" name="Ink 80">
                  <a:extLst>
                    <a:ext uri="{FF2B5EF4-FFF2-40B4-BE49-F238E27FC236}">
                      <a16:creationId xmlns:a16="http://schemas.microsoft.com/office/drawing/2014/main" id="{2AF0EFA4-EBA2-F5F4-AEAA-23EEF086DC00}"/>
                    </a:ext>
                  </a:extLst>
                </p:cNvPr>
                <p:cNvPicPr/>
                <p:nvPr/>
              </p:nvPicPr>
              <p:blipFill>
                <a:blip r:embed="rId126"/>
                <a:stretch>
                  <a:fillRect/>
                </a:stretch>
              </p:blipFill>
              <p:spPr>
                <a:xfrm>
                  <a:off x="8321903" y="4050382"/>
                  <a:ext cx="385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2" name="Ink 81">
                  <a:extLst>
                    <a:ext uri="{FF2B5EF4-FFF2-40B4-BE49-F238E27FC236}">
                      <a16:creationId xmlns:a16="http://schemas.microsoft.com/office/drawing/2014/main" id="{81317DB2-B460-D314-1D1D-E8040F4C7F52}"/>
                    </a:ext>
                  </a:extLst>
                </p14:cNvPr>
                <p14:cNvContentPartPr/>
                <p14:nvPr/>
              </p14:nvContentPartPr>
              <p14:xfrm>
                <a:off x="8382383" y="4028062"/>
                <a:ext cx="112680" cy="543600"/>
              </p14:xfrm>
            </p:contentPart>
          </mc:Choice>
          <mc:Fallback>
            <p:pic>
              <p:nvPicPr>
                <p:cNvPr id="82" name="Ink 81">
                  <a:extLst>
                    <a:ext uri="{FF2B5EF4-FFF2-40B4-BE49-F238E27FC236}">
                      <a16:creationId xmlns:a16="http://schemas.microsoft.com/office/drawing/2014/main" id="{81317DB2-B460-D314-1D1D-E8040F4C7F52}"/>
                    </a:ext>
                  </a:extLst>
                </p:cNvPr>
                <p:cNvPicPr/>
                <p:nvPr/>
              </p:nvPicPr>
              <p:blipFill>
                <a:blip r:embed="rId128"/>
                <a:stretch>
                  <a:fillRect/>
                </a:stretch>
              </p:blipFill>
              <p:spPr>
                <a:xfrm>
                  <a:off x="8364743" y="4010062"/>
                  <a:ext cx="148320" cy="5792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3" name="Ink 82">
                  <a:extLst>
                    <a:ext uri="{FF2B5EF4-FFF2-40B4-BE49-F238E27FC236}">
                      <a16:creationId xmlns:a16="http://schemas.microsoft.com/office/drawing/2014/main" id="{45F39880-73AE-450B-60A9-BECAD0686938}"/>
                    </a:ext>
                  </a:extLst>
                </p14:cNvPr>
                <p14:cNvContentPartPr/>
                <p14:nvPr/>
              </p14:nvContentPartPr>
              <p14:xfrm>
                <a:off x="8533943" y="4227862"/>
                <a:ext cx="144360" cy="202320"/>
              </p14:xfrm>
            </p:contentPart>
          </mc:Choice>
          <mc:Fallback>
            <p:pic>
              <p:nvPicPr>
                <p:cNvPr id="83" name="Ink 82">
                  <a:extLst>
                    <a:ext uri="{FF2B5EF4-FFF2-40B4-BE49-F238E27FC236}">
                      <a16:creationId xmlns:a16="http://schemas.microsoft.com/office/drawing/2014/main" id="{45F39880-73AE-450B-60A9-BECAD0686938}"/>
                    </a:ext>
                  </a:extLst>
                </p:cNvPr>
                <p:cNvPicPr/>
                <p:nvPr/>
              </p:nvPicPr>
              <p:blipFill>
                <a:blip r:embed="rId130"/>
                <a:stretch>
                  <a:fillRect/>
                </a:stretch>
              </p:blipFill>
              <p:spPr>
                <a:xfrm>
                  <a:off x="8515943" y="4209862"/>
                  <a:ext cx="1800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4" name="Ink 83">
                  <a:extLst>
                    <a:ext uri="{FF2B5EF4-FFF2-40B4-BE49-F238E27FC236}">
                      <a16:creationId xmlns:a16="http://schemas.microsoft.com/office/drawing/2014/main" id="{6C7C0B7A-6AC7-E1C1-ED3B-67790C02E9C1}"/>
                    </a:ext>
                  </a:extLst>
                </p14:cNvPr>
                <p14:cNvContentPartPr/>
                <p14:nvPr/>
              </p14:nvContentPartPr>
              <p14:xfrm>
                <a:off x="8711063" y="3986662"/>
                <a:ext cx="103320" cy="578880"/>
              </p14:xfrm>
            </p:contentPart>
          </mc:Choice>
          <mc:Fallback>
            <p:pic>
              <p:nvPicPr>
                <p:cNvPr id="84" name="Ink 83">
                  <a:extLst>
                    <a:ext uri="{FF2B5EF4-FFF2-40B4-BE49-F238E27FC236}">
                      <a16:creationId xmlns:a16="http://schemas.microsoft.com/office/drawing/2014/main" id="{6C7C0B7A-6AC7-E1C1-ED3B-67790C02E9C1}"/>
                    </a:ext>
                  </a:extLst>
                </p:cNvPr>
                <p:cNvPicPr/>
                <p:nvPr/>
              </p:nvPicPr>
              <p:blipFill>
                <a:blip r:embed="rId132"/>
                <a:stretch>
                  <a:fillRect/>
                </a:stretch>
              </p:blipFill>
              <p:spPr>
                <a:xfrm>
                  <a:off x="8693063" y="3968662"/>
                  <a:ext cx="138960" cy="614520"/>
                </a:xfrm>
                <a:prstGeom prst="rect">
                  <a:avLst/>
                </a:prstGeom>
              </p:spPr>
            </p:pic>
          </mc:Fallback>
        </mc:AlternateContent>
      </p:grpSp>
      <p:grpSp>
        <p:nvGrpSpPr>
          <p:cNvPr id="94" name="Group 93">
            <a:extLst>
              <a:ext uri="{FF2B5EF4-FFF2-40B4-BE49-F238E27FC236}">
                <a16:creationId xmlns:a16="http://schemas.microsoft.com/office/drawing/2014/main" id="{64D569E6-ADC4-AD34-3387-9C6112ED682E}"/>
              </a:ext>
            </a:extLst>
          </p:cNvPr>
          <p:cNvGrpSpPr/>
          <p:nvPr/>
        </p:nvGrpSpPr>
        <p:grpSpPr>
          <a:xfrm>
            <a:off x="7076663" y="3045982"/>
            <a:ext cx="412560" cy="659520"/>
            <a:chOff x="7076663" y="3045982"/>
            <a:chExt cx="412560" cy="659520"/>
          </a:xfrm>
        </p:grpSpPr>
        <mc:AlternateContent xmlns:mc="http://schemas.openxmlformats.org/markup-compatibility/2006">
          <mc:Choice xmlns:p14="http://schemas.microsoft.com/office/powerpoint/2010/main" Requires="p14">
            <p:contentPart p14:bwMode="auto" r:id="rId133">
              <p14:nvContentPartPr>
                <p14:cNvPr id="86" name="Ink 85">
                  <a:extLst>
                    <a:ext uri="{FF2B5EF4-FFF2-40B4-BE49-F238E27FC236}">
                      <a16:creationId xmlns:a16="http://schemas.microsoft.com/office/drawing/2014/main" id="{8CD25534-2969-036B-098A-EAAEE8846956}"/>
                    </a:ext>
                  </a:extLst>
                </p14:cNvPr>
                <p14:cNvContentPartPr/>
                <p14:nvPr/>
              </p14:nvContentPartPr>
              <p14:xfrm>
                <a:off x="7076663" y="3088462"/>
                <a:ext cx="369000" cy="617040"/>
              </p14:xfrm>
            </p:contentPart>
          </mc:Choice>
          <mc:Fallback>
            <p:pic>
              <p:nvPicPr>
                <p:cNvPr id="86" name="Ink 85">
                  <a:extLst>
                    <a:ext uri="{FF2B5EF4-FFF2-40B4-BE49-F238E27FC236}">
                      <a16:creationId xmlns:a16="http://schemas.microsoft.com/office/drawing/2014/main" id="{8CD25534-2969-036B-098A-EAAEE8846956}"/>
                    </a:ext>
                  </a:extLst>
                </p:cNvPr>
                <p:cNvPicPr/>
                <p:nvPr/>
              </p:nvPicPr>
              <p:blipFill>
                <a:blip r:embed="rId134"/>
                <a:stretch>
                  <a:fillRect/>
                </a:stretch>
              </p:blipFill>
              <p:spPr>
                <a:xfrm>
                  <a:off x="7058663" y="3070822"/>
                  <a:ext cx="404640" cy="6526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7" name="Ink 86">
                  <a:extLst>
                    <a:ext uri="{FF2B5EF4-FFF2-40B4-BE49-F238E27FC236}">
                      <a16:creationId xmlns:a16="http://schemas.microsoft.com/office/drawing/2014/main" id="{D5B61605-4898-4077-E174-2B2A22FAD7FC}"/>
                    </a:ext>
                  </a:extLst>
                </p14:cNvPr>
                <p14:cNvContentPartPr/>
                <p14:nvPr/>
              </p14:nvContentPartPr>
              <p14:xfrm>
                <a:off x="7232903" y="3045982"/>
                <a:ext cx="256320" cy="270720"/>
              </p14:xfrm>
            </p:contentPart>
          </mc:Choice>
          <mc:Fallback>
            <p:pic>
              <p:nvPicPr>
                <p:cNvPr id="87" name="Ink 86">
                  <a:extLst>
                    <a:ext uri="{FF2B5EF4-FFF2-40B4-BE49-F238E27FC236}">
                      <a16:creationId xmlns:a16="http://schemas.microsoft.com/office/drawing/2014/main" id="{D5B61605-4898-4077-E174-2B2A22FAD7FC}"/>
                    </a:ext>
                  </a:extLst>
                </p:cNvPr>
                <p:cNvPicPr/>
                <p:nvPr/>
              </p:nvPicPr>
              <p:blipFill>
                <a:blip r:embed="rId136"/>
                <a:stretch>
                  <a:fillRect/>
                </a:stretch>
              </p:blipFill>
              <p:spPr>
                <a:xfrm>
                  <a:off x="7214903" y="3027982"/>
                  <a:ext cx="291960" cy="30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7">
            <p14:nvContentPartPr>
              <p14:cNvPr id="88" name="Ink 87">
                <a:extLst>
                  <a:ext uri="{FF2B5EF4-FFF2-40B4-BE49-F238E27FC236}">
                    <a16:creationId xmlns:a16="http://schemas.microsoft.com/office/drawing/2014/main" id="{3F990798-1447-836B-48B8-C06DE3C0E8B1}"/>
                  </a:ext>
                </a:extLst>
              </p14:cNvPr>
              <p14:cNvContentPartPr/>
              <p14:nvPr/>
            </p14:nvContentPartPr>
            <p14:xfrm>
              <a:off x="6631343" y="3981622"/>
              <a:ext cx="12240" cy="235440"/>
            </p14:xfrm>
          </p:contentPart>
        </mc:Choice>
        <mc:Fallback>
          <p:pic>
            <p:nvPicPr>
              <p:cNvPr id="88" name="Ink 87">
                <a:extLst>
                  <a:ext uri="{FF2B5EF4-FFF2-40B4-BE49-F238E27FC236}">
                    <a16:creationId xmlns:a16="http://schemas.microsoft.com/office/drawing/2014/main" id="{3F990798-1447-836B-48B8-C06DE3C0E8B1}"/>
                  </a:ext>
                </a:extLst>
              </p:cNvPr>
              <p:cNvPicPr/>
              <p:nvPr/>
            </p:nvPicPr>
            <p:blipFill>
              <a:blip r:embed="rId138"/>
              <a:stretch>
                <a:fillRect/>
              </a:stretch>
            </p:blipFill>
            <p:spPr>
              <a:xfrm>
                <a:off x="6613703" y="3963622"/>
                <a:ext cx="47880" cy="271080"/>
              </a:xfrm>
              <a:prstGeom prst="rect">
                <a:avLst/>
              </a:prstGeom>
            </p:spPr>
          </p:pic>
        </mc:Fallback>
      </mc:AlternateContent>
      <p:grpSp>
        <p:nvGrpSpPr>
          <p:cNvPr id="93" name="Group 92">
            <a:extLst>
              <a:ext uri="{FF2B5EF4-FFF2-40B4-BE49-F238E27FC236}">
                <a16:creationId xmlns:a16="http://schemas.microsoft.com/office/drawing/2014/main" id="{FFAF73EA-44D1-7C96-9C08-95D671EE562C}"/>
              </a:ext>
            </a:extLst>
          </p:cNvPr>
          <p:cNvGrpSpPr/>
          <p:nvPr/>
        </p:nvGrpSpPr>
        <p:grpSpPr>
          <a:xfrm>
            <a:off x="6411023" y="4371142"/>
            <a:ext cx="372240" cy="534600"/>
            <a:chOff x="6411023" y="4371142"/>
            <a:chExt cx="372240" cy="534600"/>
          </a:xfrm>
        </p:grpSpPr>
        <mc:AlternateContent xmlns:mc="http://schemas.openxmlformats.org/markup-compatibility/2006">
          <mc:Choice xmlns:p14="http://schemas.microsoft.com/office/powerpoint/2010/main" Requires="p14">
            <p:contentPart p14:bwMode="auto" r:id="rId139">
              <p14:nvContentPartPr>
                <p14:cNvPr id="89" name="Ink 88">
                  <a:extLst>
                    <a:ext uri="{FF2B5EF4-FFF2-40B4-BE49-F238E27FC236}">
                      <a16:creationId xmlns:a16="http://schemas.microsoft.com/office/drawing/2014/main" id="{EEED0BCE-34F9-B685-6AA1-E9424BE79E09}"/>
                    </a:ext>
                  </a:extLst>
                </p14:cNvPr>
                <p14:cNvContentPartPr/>
                <p14:nvPr/>
              </p14:nvContentPartPr>
              <p14:xfrm>
                <a:off x="6461423" y="4371142"/>
                <a:ext cx="321840" cy="16200"/>
              </p14:xfrm>
            </p:contentPart>
          </mc:Choice>
          <mc:Fallback>
            <p:pic>
              <p:nvPicPr>
                <p:cNvPr id="89" name="Ink 88">
                  <a:extLst>
                    <a:ext uri="{FF2B5EF4-FFF2-40B4-BE49-F238E27FC236}">
                      <a16:creationId xmlns:a16="http://schemas.microsoft.com/office/drawing/2014/main" id="{EEED0BCE-34F9-B685-6AA1-E9424BE79E09}"/>
                    </a:ext>
                  </a:extLst>
                </p:cNvPr>
                <p:cNvPicPr/>
                <p:nvPr/>
              </p:nvPicPr>
              <p:blipFill>
                <a:blip r:embed="rId140"/>
                <a:stretch>
                  <a:fillRect/>
                </a:stretch>
              </p:blipFill>
              <p:spPr>
                <a:xfrm>
                  <a:off x="6443423" y="4353142"/>
                  <a:ext cx="357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0" name="Ink 89">
                  <a:extLst>
                    <a:ext uri="{FF2B5EF4-FFF2-40B4-BE49-F238E27FC236}">
                      <a16:creationId xmlns:a16="http://schemas.microsoft.com/office/drawing/2014/main" id="{40F817CB-0EAA-83E7-70C6-71F4E5356B16}"/>
                    </a:ext>
                  </a:extLst>
                </p14:cNvPr>
                <p14:cNvContentPartPr/>
                <p14:nvPr/>
              </p14:nvContentPartPr>
              <p14:xfrm>
                <a:off x="6411023" y="4565182"/>
                <a:ext cx="155160" cy="340560"/>
              </p14:xfrm>
            </p:contentPart>
          </mc:Choice>
          <mc:Fallback>
            <p:pic>
              <p:nvPicPr>
                <p:cNvPr id="90" name="Ink 89">
                  <a:extLst>
                    <a:ext uri="{FF2B5EF4-FFF2-40B4-BE49-F238E27FC236}">
                      <a16:creationId xmlns:a16="http://schemas.microsoft.com/office/drawing/2014/main" id="{40F817CB-0EAA-83E7-70C6-71F4E5356B16}"/>
                    </a:ext>
                  </a:extLst>
                </p:cNvPr>
                <p:cNvPicPr/>
                <p:nvPr/>
              </p:nvPicPr>
              <p:blipFill>
                <a:blip r:embed="rId142"/>
                <a:stretch>
                  <a:fillRect/>
                </a:stretch>
              </p:blipFill>
              <p:spPr>
                <a:xfrm>
                  <a:off x="6393383" y="4547542"/>
                  <a:ext cx="19080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1" name="Ink 90">
                  <a:extLst>
                    <a:ext uri="{FF2B5EF4-FFF2-40B4-BE49-F238E27FC236}">
                      <a16:creationId xmlns:a16="http://schemas.microsoft.com/office/drawing/2014/main" id="{C03F91DA-A5FE-6AFF-E541-ECB3172FF2D2}"/>
                    </a:ext>
                  </a:extLst>
                </p14:cNvPr>
                <p14:cNvContentPartPr/>
                <p14:nvPr/>
              </p14:nvContentPartPr>
              <p14:xfrm>
                <a:off x="6718463" y="4528822"/>
                <a:ext cx="3600" cy="133560"/>
              </p14:xfrm>
            </p:contentPart>
          </mc:Choice>
          <mc:Fallback>
            <p:pic>
              <p:nvPicPr>
                <p:cNvPr id="91" name="Ink 90">
                  <a:extLst>
                    <a:ext uri="{FF2B5EF4-FFF2-40B4-BE49-F238E27FC236}">
                      <a16:creationId xmlns:a16="http://schemas.microsoft.com/office/drawing/2014/main" id="{C03F91DA-A5FE-6AFF-E541-ECB3172FF2D2}"/>
                    </a:ext>
                  </a:extLst>
                </p:cNvPr>
                <p:cNvPicPr/>
                <p:nvPr/>
              </p:nvPicPr>
              <p:blipFill>
                <a:blip r:embed="rId144"/>
                <a:stretch>
                  <a:fillRect/>
                </a:stretch>
              </p:blipFill>
              <p:spPr>
                <a:xfrm>
                  <a:off x="6700823" y="4510822"/>
                  <a:ext cx="392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2" name="Ink 91">
                  <a:extLst>
                    <a:ext uri="{FF2B5EF4-FFF2-40B4-BE49-F238E27FC236}">
                      <a16:creationId xmlns:a16="http://schemas.microsoft.com/office/drawing/2014/main" id="{2BB8645C-BD17-E07A-B603-5786A3498C44}"/>
                    </a:ext>
                  </a:extLst>
                </p14:cNvPr>
                <p14:cNvContentPartPr/>
                <p14:nvPr/>
              </p14:nvContentPartPr>
              <p14:xfrm>
                <a:off x="6735023" y="4812142"/>
                <a:ext cx="6120" cy="76680"/>
              </p14:xfrm>
            </p:contentPart>
          </mc:Choice>
          <mc:Fallback>
            <p:pic>
              <p:nvPicPr>
                <p:cNvPr id="92" name="Ink 91">
                  <a:extLst>
                    <a:ext uri="{FF2B5EF4-FFF2-40B4-BE49-F238E27FC236}">
                      <a16:creationId xmlns:a16="http://schemas.microsoft.com/office/drawing/2014/main" id="{2BB8645C-BD17-E07A-B603-5786A3498C44}"/>
                    </a:ext>
                  </a:extLst>
                </p:cNvPr>
                <p:cNvPicPr/>
                <p:nvPr/>
              </p:nvPicPr>
              <p:blipFill>
                <a:blip r:embed="rId146"/>
                <a:stretch>
                  <a:fillRect/>
                </a:stretch>
              </p:blipFill>
              <p:spPr>
                <a:xfrm>
                  <a:off x="6717383" y="4794502"/>
                  <a:ext cx="41760" cy="112320"/>
                </a:xfrm>
                <a:prstGeom prst="rect">
                  <a:avLst/>
                </a:prstGeom>
              </p:spPr>
            </p:pic>
          </mc:Fallback>
        </mc:AlternateContent>
      </p:grpSp>
    </p:spTree>
    <p:extLst>
      <p:ext uri="{BB962C8B-B14F-4D97-AF65-F5344CB8AC3E}">
        <p14:creationId xmlns:p14="http://schemas.microsoft.com/office/powerpoint/2010/main" val="4109079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FE56EF4DFB8148900EB601D6BFDBA3" ma:contentTypeVersion="11" ma:contentTypeDescription="Create a new document." ma:contentTypeScope="" ma:versionID="73856aa9eb5f759e61f72c7040e51a1d">
  <xsd:schema xmlns:xsd="http://www.w3.org/2001/XMLSchema" xmlns:xs="http://www.w3.org/2001/XMLSchema" xmlns:p="http://schemas.microsoft.com/office/2006/metadata/properties" xmlns:ns2="3832e53c-232c-4ca9-a8f3-047141a001f5" xmlns:ns3="29397454-7076-4020-8c50-7db447b39481" targetNamespace="http://schemas.microsoft.com/office/2006/metadata/properties" ma:root="true" ma:fieldsID="ffce61d78acd224235309f1e07e60760" ns2:_="" ns3:_="">
    <xsd:import namespace="3832e53c-232c-4ca9-a8f3-047141a001f5"/>
    <xsd:import namespace="29397454-7076-4020-8c50-7db447b394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2e53c-232c-4ca9-a8f3-047141a00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95a9afa-61c7-4e96-8bec-901bd188774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397454-7076-4020-8c50-7db447b3948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1d6872f-3d6c-4b90-a583-5f179b24eb23}" ma:internalName="TaxCatchAll" ma:showField="CatchAllData" ma:web="29397454-7076-4020-8c50-7db447b394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01076-003A-482F-9A2D-3920B842DCDD}">
  <ds:schemaRefs>
    <ds:schemaRef ds:uri="http://schemas.microsoft.com/sharepoint/v3/contenttype/forms"/>
  </ds:schemaRefs>
</ds:datastoreItem>
</file>

<file path=customXml/itemProps2.xml><?xml version="1.0" encoding="utf-8"?>
<ds:datastoreItem xmlns:ds="http://schemas.openxmlformats.org/officeDocument/2006/customXml" ds:itemID="{8C8AD27D-B777-433C-BF9D-017EACA08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2e53c-232c-4ca9-a8f3-047141a001f5"/>
    <ds:schemaRef ds:uri="29397454-7076-4020-8c50-7db447b394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TotalTime>
  <Words>84</Words>
  <Application>Microsoft Office PowerPoint</Application>
  <PresentationFormat>Widescreen</PresentationFormat>
  <Paragraphs>13</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Cambria Math</vt:lpstr>
      <vt:lpstr>Office Theme</vt:lpstr>
      <vt:lpstr>09-11 Numerical Simulations of motion</vt:lpstr>
      <vt:lpstr>What will the weather be like tomorrow?</vt:lpstr>
      <vt:lpstr>What will the weather be like:   1. tomorrow? 2. in a week? 3. in a year?</vt:lpstr>
      <vt:lpstr>Taylor Series Expansions are all over physics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Moore, Nathan T</dc:creator>
  <cp:lastModifiedBy>Moore, Nathan T</cp:lastModifiedBy>
  <cp:revision>1</cp:revision>
  <dcterms:created xsi:type="dcterms:W3CDTF">2024-09-11T11:52:49Z</dcterms:created>
  <dcterms:modified xsi:type="dcterms:W3CDTF">2024-09-11T18:51:26Z</dcterms:modified>
</cp:coreProperties>
</file>