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84" autoAdjust="0"/>
  </p:normalViewPr>
  <p:slideViewPr>
    <p:cSldViewPr snapToGrid="0">
      <p:cViewPr>
        <p:scale>
          <a:sx n="78" d="100"/>
          <a:sy n="78" d="100"/>
        </p:scale>
        <p:origin x="10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05:53.4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3196 11747,'0'0'944,"1"-15"792,18-55-1262,72-155-226,-18 48-242,3-6 0,8 3-1,108-172 0,-90 188-11,7 6 0,7 4-1,138-142 1,-143 188-8,3 5-1,5 5 1,4 6 0,5 5-1,2 5 1,209-94 0,311-90 5,-488 218 27,2 8 0,1 6 0,206-14 0,-214 31 2,128-5 488,-288 26-570,-13 11 26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06:05.3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30 0 13707,'0'43'430,"-2"118"-432,-25 236 186,27-382-436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5:42.87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389 1 12715,'-36'22'112,"1"3"1,1 1 0,1 1-1,1 2 1,2 1 0,1 1 0,1 2-1,2 1 1,-42 71 0,60-91-131,1 1 1,1 0 0,-5 17 0,10-27 11,0-1 0,0 1 0,0-1 0,0 1 0,1-1 0,0 1-1,0 0 1,0-1 0,0 1 0,1 0 0,-1-1 0,1 1 0,1-1 0,-1 1 0,3 5 0,-2-8 7,-1 0-1,1 0 0,0 0 1,0 0-1,0 0 0,0 0 1,1 0-1,-1-1 0,0 1 1,1-1-1,-1 0 0,1 1 1,0-1-1,-1 0 0,1-1 1,0 1-1,0 0 1,-1-1-1,1 1 0,0-1 1,0 0-1,0 0 0,-1 0 1,1-1-1,0 1 0,3-1 1,4-1 26,1 0 0,0-1 1,-1 0-1,0-1 0,15-7 1,-7 1 47,-1-1 0,0-1 0,0 0 0,-2-1 0,1 0 0,-2-2 1,0 1-1,0-2 0,14-22 0,-19 24 33,0 0 0,0-1 0,-2-1 0,0 1 0,0-1 0,-2 0 0,0-1 0,-1 1 0,0-1 0,-2 0 0,2-25 0,-4 39-101,0 0 0,0 0 0,0 0 0,-1 0-1,1 0 1,-1 0 0,1 0 0,-1 0 0,0 0 0,0 0 0,-1 1 0,1-1 0,-1 0 0,1 1 0,-1-1 0,0 1 0,0-1 0,-3-2 0,-2 1 1368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5:43.26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319 44 11354,'0'0'3077,"-10"3"-1541,-11 8-1505,1 0 0,0 1 0,1 1-1,1 1 1,0 1 0,1 0 0,1 1-1,-16 19 1,16-15-49,0 0 0,2 1 0,0 1 0,1 0 1,1 1-1,2 0 0,-11 33 0,18-46 3,0 0 0,1 1 0,0-1 0,1 1 1,0-1-1,1 1 0,0 0 0,1-1 0,2 13 0,-2-19 11,0 0-1,0-1 0,0 1 0,0 0 0,1-1 0,-1 1 0,1-1 0,0 1 0,0-1 0,1 0 0,-1 0 0,0 0 0,1 0 0,0 0 0,0-1 0,0 1 0,0-1 0,0 1 1,0-1-1,1 0 0,-1-1 0,1 1 0,-1-1 0,1 1 0,0-1 0,-1 0 0,7 1 0,0-2 17,0 1 0,0-1 0,-1-1 0,1 0 1,0 0-1,-1-1 0,1 0 0,-1-1 0,0 0 0,0 0 0,0-1 0,0 0 0,0-1 0,-1 0 1,0 0-1,0-1 0,0 0 0,7-7 0,1-3 94,0 0 1,-1-1-1,0 0 1,-2-2-1,0 1 0,18-35 1,-21 30 126,0 1 0,-2-1-1,0-1 1,7-39 0,-12 50-87,-2-1 1,1 0-1,-2 0 1,0 0-1,0 0 1,-2 0-1,1 0 1,-2 0-1,-6-21 0,7 30-93,0 0 0,0 0-1,-1 0 1,0 0 0,-4-7-1,6 11-108,0 0 0,0-1 0,-1 1 0,1 0 0,0 0 0,0 0 0,-1 0 0,1 0 0,0 0 0,-1 0 0,1 0 0,-1 1 0,1-1 0,-1 0-1,0 1 1,1-1 0,-1 1 0,1 0 0,-1 0 0,0-1 0,1 1 0,-3 0 0,-7 3-864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5:44.04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97 7386,'8'11'1668,"-5"-8"-1623,1 0-1,0 0 1,0 0 0,0 0 0,0-1-1,1 0 1,-1 0 0,0 0-1,1 0 1,0-1 0,-1 1 0,10 0-1,-1-1 185,0-1 0,-1 0 0,1-1 0,-1-1 0,1 0 0,-1 0 0,1-2 0,21-8 0,-26 9-41,0 0-1,0-1 1,0-1-1,-1 1 1,1-1-1,-1 0 1,0-1 0,-1 0-1,1 0 1,-1 0-1,0-1 1,-1 0-1,8-12 1,-12 18-131,-1 0 0,1 0 0,0 0 0,-1 0 1,1 0-1,-1-1 0,1 1 0,-1 0 0,0 0 0,1 0 1,-1-1-1,0 1 0,0 0 0,0 0 0,0-1 0,0 1 0,0 0 1,-1-2-1,1 2-30,-1 1 1,1-1 0,-1 1-1,1-1 1,-1 1 0,1 0-1,-1-1 1,1 1 0,-1 0 0,1 0-1,-1-1 1,0 1 0,1 0-1,-1 0 1,1 0 0,-1 0-1,0 0 1,1-1 0,-1 1-1,0 0 1,1 1 0,-1-1-1,1 0 1,-1 0 0,0 0-1,-6 2 46,1-1-1,-1 1 0,1 1 0,0-1 1,-9 6-1,-8 6-81,0 1 0,1 1 0,1 1 0,-22 22-1,33-29-16,1 0-1,0 1 0,0 0 0,1 0 1,0 1-1,1 0 0,1 0 0,0 1 0,1 0 1,-4 13-1,8-23 18,0 0-1,0 0 1,1 0 0,-1-1 0,1 1-1,0 0 1,0 0 0,0 0 0,0 0-1,1 0 1,-1 0 0,1 0 0,0 0-1,-1 0 1,1-1 0,1 1 0,-1 0-1,0-1 1,2 4 0,0-4 5,-1 1 0,1-1 0,-1 0 0,1 0 0,0 0 0,0 0 0,0 0 0,0 0 0,0-1 0,0 1 0,0-1 0,1 0 0,5 1 0,5 0-32,0 0 0,0-2 0,0 1 0,0-2 0,0 0 1,24-4-1,16-8-330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5:44.6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1 166 14803,'0'0'1459,"5"-11"1144,3 2-2522,0 0 0,1 1 0,0 0 0,0 0 0,1 1 0,0 0 0,0 1 0,18-8 0,2 0-104,1 0 0,1 3 0,0 0 0,0 2 0,1 2 0,39-4 0,-71 10 17,0 1-1,1 0 1,-1 0-1,0-1 1,1 1-1,-1 0 1,0 1-1,0-1 1,1 0-1,-1 0 1,0 0-1,1 1 1,-1-1-1,0 1 1,0-1-1,0 1 0,1-1 1,-1 1-1,0 0 1,0-1-1,0 1 1,0 0-1,0 0 1,0 0-1,0 0 1,-1 0-1,1 0 1,1 2-1,-1-1-8,-1 1 0,0-1 0,0 0 0,0 0 1,0 1-1,0-1 0,0 0 0,-1 0 0,1 1 0,-1-1 0,1 0 0,-1 0 0,0 0 0,0 0 0,-2 3 0,-21 36-86,-1-2-1,-2-1 1,-56 58-1,46-53 136,37-43-51,0 0 9,0 0-1,0 0 1,0 1-1,-1-1 1,1 0-1,0 0 1,0 0-1,0 0 1,0 0-1,0 1 1,0-1 0,0 0-1,0 0 1,0 0-1,-1 0 1,1 1-1,0-1 1,0 0-1,0 0 1,0 0-1,0 0 1,0 1-1,0-1 1,0 0-1,0 0 1,0 0-1,0 1 1,0-1-1,0 0 1,1 0 0,-1 0-1,0 0 1,0 1-1,0-1 1,0 0-1,0 0 1,0 0-1,0 0 1,0 0-1,1 1 1,-1-1-1,0 0 1,0 0-1,0 0 1,0 0-1,0 0 1,1 0-1,-1 0 1,0 0-1,0 1 1,0-1 0,0 0-1,1 0 1,-1 0-1,0 0 1,0 0-1,0 0 1,1 0-1,1 1-32,12 8-123,0-1 1,1-1 0,27 10 0,-18-7 58,24 12 1,-37-15 88,-1-1-1,1 1 1,-1 1 0,14 12 0,-22-17 10,0-1 0,0 1 0,0-1 0,0 1 1,0 0-1,0 0 0,-1 0 0,1 0 0,1 6 1,-3-7 1,1 0 1,-1 0 0,0 0-1,0 0 1,0-1 0,0 1-1,0 0 1,0 0 0,-1 0 0,1 0-1,-1-1 1,1 1 0,-1 0-1,0 0 1,0-1 0,1 1 0,-1 0-1,0-1 1,-2 2 0,-3 5 15,-1-1-1,0-1 1,0 1 0,0-1 0,-1 0 0,-15 8 0,-55 25 198,75-38-203,-6 3-11,-100 42 321,95-41-385,0-1 1,0-1-1,-1 0 0,1 0 0,0-2 0,-16 1 0,6-4-763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5:45.0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11394,'0'0'5202,"0"2"-5114,9 30-88,-4-11-40,-1 4-40,0 4 8,1 3 56,-2 4 16,0-3 16,-2 1 24,-1-6-265,0-4-151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5:45.4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60 10522,'0'0'1361,"2"0"-793,-1 0-248,39-14 1640,-17 10-1336,8-3-336,4-1-128,12-1-112,2 1 0,7-1-512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5:45.77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171 0 13755,'0'0'3461,"-12"9"-2991,-37 28-546,-58 58-1,107-95 64,-1 1 0,1-1 0,0 1 0,0-1 0,-1 1 0,1-1 0,0 1 0,0-1 0,0 1-1,0-1 1,-1 1 0,1-1 0,0 1 0,0-1 0,0 1 0,0-1 0,0 1 0,0-1 0,0 1 0,1 0 0,-1-1 0,0 1 0,0-1 0,0 1-1,0-1 1,1 1 0,-1-1 0,0 0 0,0 1 0,1-1 0,-1 1 0,0-1 0,1 1 0,-1-1 0,1 0 0,-1 1 0,0-1 0,1 0 0,-1 0 0,1 1-1,-1-1 1,1 0 0,-1 0 0,1 0 0,-1 1 0,1-1 0,-1 0 0,1 0 0,0 0 0,31 10-174,0-3 21,-1 1 0,58 25 1,-78-28 151,-1 0 1,0 0-1,-1 1 1,1 0-1,-1 0 1,-1 1-1,1 1 1,-1-1 0,0 1-1,-1 1 1,0-1-1,8 13 1,-14-18 7,1-1 1,-1 1 0,0-1-1,0 1 1,0 0 0,0 0 0,-1-1-1,1 1 1,-1 0 0,1 0-1,-1 0 1,0-1 0,0 1-1,0 0 1,0 0 0,-1 0-1,1 0 1,-2 3 0,0-2 14,0-1 1,0 1-1,0-1 1,0 1-1,0-1 1,-1 0-1,0 0 0,1 0 1,-1 0-1,0-1 1,-6 5-1,-4 1 62,0-1 0,-1 0 0,0-1 0,-1 0 0,-24 6 1,19-7-2,-1-1 0,1 0 1,-38 0-1,20-6-504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5:46.14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72 16251,'5'-4'1313,"5"-1"-1033,3-1-120,5-1 512,5-2-224,7 0-304,2 1-56,3-1-88,3 1-184,4 1-656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5:46.4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373 1 15835,'-38'21'103,"2"1"0,1 2 0,-50 45 0,61-47-140,2 1 0,0 0 0,2 2 0,0 1 0,-21 37 0,36-55 14,1 1 0,0-1 0,0 1 0,1 0 0,0 0 1,1 0-1,-2 16 0,3-22 16,1 0 1,0 0-1,0-1 1,0 1-1,1 0 1,-1 0-1,1 0 1,-1-1-1,1 1 1,0 0-1,0-1 0,0 1 1,0-1-1,1 1 1,-1-1-1,1 0 1,0 1-1,-1-1 1,1 0-1,0 0 1,0 0-1,0 0 1,0 0-1,1-1 1,-1 1-1,0-1 0,1 1 1,-1-1-1,1 0 1,3 1-1,4 1 3,1 0 0,-1-1 0,1-1 0,0 0-1,-1 0 1,1-1 0,0 0 0,0-1 0,19-3-1,-6-1 41,-1-1 1,0-1-1,30-14 0,-37 14 91,-1-1 0,0-1 1,-1 0-1,1-1 0,-2 0 0,0-1 0,0-1 1,20-24-1,-27 30-7,-2-1 0,1 1 0,0-1 1,-1 0-1,-1 0 0,1-1 0,-1 1 0,0-1 1,-1 0-1,0 1 0,0-1 0,0 0 0,-1 0 0,-1 0 1,1-1-1,-1 1 0,0 0 0,-1 0 0,0 0 1,-4-14-1,4 17-178,-1 0 1,-1 1-1,1-1 1,-1 0-1,1 1 1,-1-1 0,-1 1-1,1 0 1,-1 0-1,-3-4 1,-8-6 1250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5:47.2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38 172 10482,'-5'1'2324,"11"-4"-662,29-9-1564,1-3-1,42-23 0,-60 28 20,0-1 0,0-1 1,-2-1-1,1 0 0,27-31 0,-43 43 249,-9 1-302,-1 1 0,1 0 0,0 1-1,-1 0 1,1 0 0,0 1 0,0 0 0,0 1 0,-9 5 0,-11 8-92,-27 21 0,42-28 45,-1 0-22,-9 6-32,-26 25 0,44-37 12,1 1 1,-1-1-1,1 1 0,0 0 1,0 0-1,1 1 0,0-1 1,0 1-1,0 0 0,0-1 1,-2 10-1,5-13 16,0 0 0,0-1 0,0 1 0,0 0 0,0-1 0,0 1 0,0-1 0,1 1 0,-1 0 0,1-1 0,-1 1 0,1-1 0,-1 1 0,1-1 0,0 1 0,0-1 0,0 0 0,0 1 0,0-1 0,0 0 0,0 0 0,0 1 0,1-1 0,-1 0 0,0 0 0,1-1 0,-1 1 0,1 0 0,1 1 0,5 1-18,-1 0 0,1 0 0,0-1 0,13 3 0,3-2 1,2 0 0,-1-2 0,48-3 0,-13-4-68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06:05.94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209 1 15475,'-7'5'921,"-9"10"-875,2 0 0,0 1 0,1 1 0,0 0 0,-17 34 1,11-16-53,3 1 1,-17 50 0,24-58 1,2 0 1,1 0-1,-4 52 0,9-65-11,0 1-1,2-1 0,0 0 0,1 1 1,0-1-1,1 0 0,1 0 1,10 25-1,-13-35 11,1-1 0,0 0 0,0 0 0,1 0 0,0 0 0,-1-1 0,1 1 0,0-1 0,1 0 0,-1 1 0,0-1 0,1-1-1,0 1 1,0 0 0,0-1 0,0 0 0,0 0 0,0 0 0,0 0 0,1-1 0,-1 0 0,1 0 0,-1 0 0,8 0 0,-6-1-2,1 0-1,-1-1 1,0 0-1,0 0 1,1 0-1,-1-1 1,0 0-1,0 0 1,0-1-1,-1 0 1,1 0 0,0 0-1,-1 0 1,0-1-1,0 0 1,0 0-1,5-7 1,1-1-10,0-1 1,-2-1-1,0 0 1,0 0-1,-1-1 1,-1 0-1,-1 0 0,9-29 1,-7 15 57,-2 0 1,-1 0-1,-1-1 1,-1-32-1,-3 51 79,0 0-1,-1 0 1,0 0-1,-1-1 1,0 1-1,0 0 1,-9-19-1,10 26-66,-1 1-1,0-1 0,0 1 0,0 0 0,0 0 0,0-1 0,-1 1 0,1 1 0,-1-1 0,0 0 0,0 1 0,0-1 0,0 1 0,-1 0 1,1 0-1,-1 0 0,1 1 0,-1-1 0,1 1 0,-1 0 0,0 0 0,0 0 0,0 1 0,1-1 0,-1 1 0,-4 0 0,-27 4-1005,20 1 377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5:48.4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85 83 14395,'-1'-2'657,"3"-1"-8,6-5-459,-1 2-176,0 0-1,0 0 0,1 1 1,0-1-1,0 2 0,0-1 1,0 1-1,10-3 0,0 1-47,0 2 0,34-5-1,-46 8 11,0 1 0,0-1 0,0 1 0,0 1 0,0-1 0,-1 1 0,1 0 0,0 0 0,0 1 0,-1-1 0,1 1-1,-1 1 1,7 2 0,-11-4 10,1 1 0,-1-1 0,0 0 0,1 1 0,-1-1 0,0 1 0,0-1 0,0 1 0,0-1 0,0 1 0,0 0 0,-1 0-1,1-1 1,-1 1 0,1 0 0,-1 0 0,1 0 0,-1-1 0,0 1 0,0 0 0,0 0 0,0 0 0,0 0 0,0 0 0,-1 0 0,1-1-1,-1 1 1,1 0 0,-1 0 0,-1 3 0,-3 5-41,0 0-1,0 0 0,-13 16 0,15-22 45,-22 29-20,-36 35 1,6-6 59,54-62-87,1 0 50,0 1 0,0-1 0,0 0 0,0 0 0,-1 0-1,1 0 1,0 0 0,0 1 0,0-1 0,0 0 0,0 0 0,0 0 0,0 1 0,0-1 0,0 0 0,0 0 0,0 0 0,0 0 0,0 1 0,0-1 0,0 0 0,0 0 0,0 0 0,0 1 0,0-1-1,0 0 1,0 0 0,0 0 0,0 0 0,0 1 0,1-1 0,-1 0 0,0 0 0,0 0 0,0 0 0,0 0 0,0 0 0,0 1 0,1-1 0,-1 0 0,0 0 0,0 0 0,0 0 0,0 0 0,0 0-1,1 0 1,-1 0 0,0 0 0,0 0 0,0 1 0,1-1 0,-1 0 0,0 0 0,0 0 0,3 2-37,14 11-130,2-1 0,34 18 1,-30-18 122,0 2 1,26 18-1,-40-25 30,-1 0 0,0 1-1,0-1 1,-1 2 0,0-1-1,0 1 1,5 9 0,-10-15 33,-1-1 0,0 1 0,0-1 0,0 1 0,0-1 0,-1 1 0,1-1 0,-1 1 0,1 0 0,-1-1 0,0 1 0,0 0 0,0-1 0,0 1 0,-1 0 0,1-1 0,-1 1 0,1 0 0,-1-1 0,0 1 0,0-1 0,0 1 0,0-1 0,-1 1 0,1-1 0,-1 0 0,1 0 0,-1 0 0,0 0 0,0 0 0,0 0 0,0 0 0,-3 2 0,-7 4 222,-1 0-1,0-1 1,0 0 0,-1 0-1,1-2 1,-1 0-1,-1 0 1,-18 2 0,-120 14 1391,137-20-1501,-39 4 221,1-2-101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5:59.6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158 69 8458,'0'0'4956,"-14"-15"-3520,22-7-1231,-8 22-208,0-1 1,1 1 0,-1 0-1,0-1 1,0 1-1,1-1 1,-1 1-1,0-1 1,0 1 0,1 0-1,-1-1 1,0 1-1,1 0 1,-1-1 0,1 1-1,-1 0 1,0-1-1,1 1 1,-1 0 0,1 0-1,-1 0 1,1-1-1,-1 1 1,1 0-1,-1 0 1,1 0 0,-1 0-1,1 0 1,-1 0-1,1 0 1,-1 0 0,1 0-1,-1 0 1,1 0-1,-1 0 1,0 0-1,1 1 1,-1-1 0,1 0-1,-1 0 1,1 0-1,-1 1 1,1-1 0,0 2 1,-1-1 1,1 1-1,-1-1 1,0 1-1,0-1 1,0 1-1,1-1 1,-1 1 0,-1-1-1,1 1 1,0-1-1,0 1 1,0-1-1,-1 1 1,1-1-1,-1 1 1,0 1 0,0-1 0,-1-1 1,1 1 0,0-1 0,-1 1 0,1-1-1,-1 0 1,0 1 0,1-1 0,-1 0 0,0 0 0,0 0-1,0 0 1,1 0 0,-1-1 0,0 1 0,0-1-1,-4 1 1,-35 4 17,33-5-10,1 0 0,0 0 1,0-1-1,0-1 0,-12-3 1,16 5-7,1-1 0,0 1 0,0-1 0,0 0 0,0 0-1,0 0 1,0 0 0,0 0 0,1-1 0,-1 1 0,0-1 0,1 1 0,-1-1 0,0 1 0,1-1 0,0 0 0,-1 0 0,1 0 0,0 1-1,0-1 1,0 0 0,-1-4 0,2 4-3,0 1 0,0 0 1,0 0-1,1 0 0,-1-1 0,0 1 0,0 0 0,1 0 0,-1 0 0,1 0 1,-1 0-1,1 0 0,0 0 0,-1 0 0,1 0 0,0 0 0,-1 0 0,1 0 1,0 0-1,0 0 0,0 1 0,0-1 0,0 0 0,0 1 0,0-1 0,0 1 0,0-1 1,0 1-1,0-1 0,1 1 0,-1 0 0,2-1 0,4-1-5,0 1 0,0 0 0,0 0-1,8 0 1,-3 1 7,-1 0-1,0 1 1,0 1-1,0 0 1,1 1-1,-2 0 1,1 0-1,16 8 1,-23-9-6,0 1 1,1-1 0,-1 1 0,0 0 0,0 0-1,0 1 1,-1-1 0,1 1 0,4 6 0,-6-7-1,-1 0 0,1-1 0,-1 1 1,0 0-1,0 0 0,0 0 0,0 0 1,0 0-1,-1 0 0,1 0 1,-1 0-1,0 0 0,0 0 0,0 0 1,0 0-1,-1 0 0,0 3 1,0-3 3,0 0 1,0 1 0,-1-1-1,1 0 1,-1 0 0,0-1-1,0 1 1,0 0 0,0-1 0,0 1-1,0-1 1,-1 1 0,1-1-1,-1 0 1,0 0 0,0 0 0,0-1-1,1 1 1,-2-1 0,1 1-1,0-1 1,0 0 0,0 0 0,0-1-1,-6 2 1,6-2 4,1 1 0,-1-1 0,0 0 0,1 0 0,-1 0 0,1 0 0,-1-1 0,0 1 0,1-1 0,-1 1 0,1-1 0,-1 0 0,1 0 0,-1 0 0,1 0 0,0 0 0,-1-1 0,1 1 0,0-1 0,0 0 1,0 1-1,0-1 0,1 0 0,-1 0 0,0 0 0,1 0 0,-1 0 0,1-1 0,0 1 0,0 0 0,0-1 0,-2-4 0,2 3-7,0-1 0,1 1 1,-1 0-1,1 0 0,0-1 0,0 1 1,0 0-1,0-1 0,1 1 1,0 0-1,0 0 0,0-1 0,0 1 1,1 0-1,0 0 0,0 0 0,0 1 1,0-1-1,0 0 0,1 1 0,-1-1 1,1 1-1,0 0 0,0 0 1,1 0-1,-1 0 0,0 1 0,1-1 1,0 1-1,-1 0 0,1 0 0,5-2 1,-4 2-1,0 0 0,0 0 1,0 1-1,0 0 1,1 0-1,-1 0 0,0 0 1,1 1-1,-1 0 0,1 0 1,-1 0-1,0 1 0,1 0 1,-1 0-1,0 0 1,0 0-1,1 1 0,-1 0 1,0 0-1,-1 1 0,1-1 1,0 1-1,-1 0 0,1 0 1,5 6-1,-6-5-4,-1-1 0,-1 0 0,1 1 0,0 0 0,-1-1 0,0 1 0,0 0 0,0 0 0,0 0 0,-1 1 0,1-1 0,-1 0 0,0 0 0,-1 1 0,1-1 0,-1 10 0,0-11 5,-1 0 0,1 0 1,-1 0-1,0 0 0,0 0 0,0 0 0,0 0 0,-1 0 0,1 0 1,-1 0-1,0-1 0,0 1 0,0-1 0,0 1 0,0-1 0,-1 0 1,1 0-1,-1 0 0,1 0 0,-1 0 0,0 0 0,0-1 1,1 1-1,-5 0 0,-1 1 11,1-1 1,-1 0-1,-1 0 0,1 0 1,0-1-1,0-1 0,-1 1 1,1-2-1,0 1 1,0-1-1,-11-2 0,16 2-4,-1 0-1,1 0 1,-1 0-1,1 0 0,-1-1 1,1 0-1,0 1 1,0-1-1,0 0 1,0-1-1,0 1 0,-3-4 1,5 4-5,-1 0 0,1 0 0,-1 0 0,1-1 0,0 1 0,0-1 0,0 1 0,0-1 0,0 1 0,1-1 0,-1 0 0,1 1 0,0-1 0,-1 0 0,1 1 0,1-1 0,-1 0 0,1-3 1,0 2-4,0 0 0,0 0 0,0 0 0,1 0 1,0 0-1,0 1 0,0-1 0,0 1 1,0-1-1,1 1 0,-1 0 0,1 0 0,0 0 1,0 0-1,0 0 0,1 1 0,-1 0 1,0-1-1,7-2 0,-4 2 1,0 1 0,0-1 1,0 1-1,0 1 0,0-1 0,0 1 1,0 0-1,1 0 0,-1 1 0,0 0 0,1 0 1,6 1-1,-11-1 0,-1 0 0,1 0 0,-1 1 0,1-1 0,-1 1 0,0-1 0,1 1 0,-1-1 0,0 1 1,1 0-1,-1-1 0,0 1 0,0 0 0,0 0 0,0 0 0,0 0 0,0 0 0,0 0 0,0 1 0,0-1 0,0 0 0,0 0 0,-1 1 1,1-1-1,-1 0 0,1 1 0,-1-1 0,1 0 0,-1 1 0,0-1 0,1 1 0,-1-1 0,0 1 0,0-1 0,0 1 0,0-1 0,-1 1 0,1-1 1,0 0-1,-1 1 0,1-1 0,-1 1 0,1-1 0,-1 0 0,1 1 0,-3 1 0,-7 12 14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6:06.1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306 0 9170,'0'0'1524,"0"12"-1424,1 20-52,-3 0 0,0 0-1,-13 56 1,4-27 8,-3 9 306,-4-2 1,-38 99-1,17-58 521,32-89-515,-7 21-20,1 1-1,-13 75 4204,14-135-3506,-6-14-992,15 26 3,-1 0 1,1 0-1,0-1 1,-4-12-1,3 6-33,-17-43 168,18 50-188,0-1 1,1 0-1,0 0 0,1 0 1,-1 0-1,1-1 0,0-12 1,7 34-23,26 75-2,-24-64 10,2 11 6,-3-5 42,2-2-13,-5-22-14,-3-6 2,0 1 0,0 0 0,0 0 0,0 0 0,-1 0 0,1 0 0,0 0 0,-1 0-1,1 4 1,-1-6 4,3 0 24,-3 0-35,1 0 0,0 0 1,0 0-1,-1-1 0,1 1 0,0 0 0,0 0 0,-1 0 1,1-1-1,0 1 0,-1 0 0,1-1 0,0 1 1,-1-1-1,1 1 0,-1-1 0,1 1 0,0-1 1,0 0-1,8-6 10,41-32 17,111-68 120,-160 107-135,18-17-794,-16 14 760,1 0 0,0 0 0,-1 0 0,1 0 0,6-3 0,0 0-37,11-6-141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6:17.73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1 271 8146,'0'0'3618,"0"14"-3611,9 199 943,2 138 1172,-10-350-2099,0 0 0,-1 1-1,1-1 1,0 0 0,-1 1-1,1-1 1,0 0 0,0 0-1,0 1 1,0-1 0,0 0-1,3 1 1,37 24 10,-38-24-14,6 2 106,3-4-33,0 2-58,30 1 240,71-3 240,262 3 629,-235-4-1123,163-20 0,-173 13-2,150 10 0,-82 2-5,-38-12 7,-1 0-3,198-15 43,-273 16-30,60 0-17,152 12-1,-157 0-13,442-10 103,86-34 76,-378 38-141,-141 3-10,-26-11 120,-121 8-73,1 0 0,0 1 0,-1-1 0,1 0 0,-1 0 0,1 0 0,-1 0 0,0-1 0,1 1 0,-1 0 0,0-1 0,0 1 0,0 0 0,0-1 0,0 0 0,0 1 0,0-1 0,-1 1 0,1-1 1,0-3-1,3-3-64,-3 6-5,1-1 0,-1 0 0,0 0 0,0 1 1,0-1-1,-1 0 0,1 0 0,-1 0 0,1 0 0,-1-3 0,-8-100 22,8 37 12,-10-85 49,9 102-48,2-48 166,-1 92-173,5-196 278,-4 196-295,-1-5-1480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6:29.9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24575,'0'0'0,"0"0"0,9 4 0,2 1-8191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7:23.3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12 398 11010,'-12'14'221,"16"-19"-105,26-31-31,-15 18-31,52-63 150,-3-4-1,57-100 0,-120 183 133,-2 9-317,-2 28-21,0-5 15,1 0 1,1 1 0,6 57 0,-3-80-7,-1 0 0,1 0 0,0 0-1,1 0 1,0 0 0,0 0 0,0-1 0,1 0 0,0 0 0,1 0 0,0 0-1,0 0 1,0-1 0,1 0 0,0 0 0,0-1 0,0 1 0,1-1-1,12 7 1,-15-10-9,-1-1 1,1 1-1,0-1 0,0 1 0,0-1 0,7 0 0,-9 0 1,-1-1 0,0 0 0,0 0 0,1 0 0,-1 0 0,0 0 0,1 0 0,-1-1 0,0 1 0,1 0 0,-1-1 0,0 1 0,0-1 1,0 1-1,1-1 0,-1 1 0,0-1 0,0 0 0,0 0 0,0 0 0,0 1 0,0-1 0,0 0 0,1-2 0,4-15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7:23.7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14203,'0'0'1040,"0"2"-880,1-1-232,1 1-112,-1 1-304,27 48 416,-20-38-32,-4-1-80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7:24.1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57 9746,'0'0'2169,"2"0"-1817,-1 0-48,1 0-72,40-5-56,-17 1-80,3-1-32,6-2-24,3 0-40,1-2-216,1-1 200,-6 4-8,-5 3-48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7:24.5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30 13283,'0'0'904,"1"0"-760,1 0-112,40-2-16,-21 1 16,7-1-48,3-1-208,5-4 224,3 1-56,-4-3 16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7:24.8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0 9418,'0'0'688,"0"2"-600,-2 39-64,2-17 384,0 6-384,0 4 0,3 7 24,0 2 32,2 1 16,1 0 8,1-3-16,2-3 0,4-13 0,-1-6-16,-4-13-8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06:06.8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48 147 15227,'5'-11'1370,"1"3"-1355,0-1-1,1 1 1,0 0 0,1 1-1,-1 0 1,1 0 0,1 1-1,16-11 1,-7 8-38,1 0-1,-1 1 1,2 1 0,-1 1 0,1 1-1,0 0 1,0 1 0,0 2-1,0 0 1,23 1 0,-41 1 9,0-1 1,-1 1-1,1 0 1,0 1-1,0-1 1,0 0-1,-1 0 0,1 1 1,0-1-1,-1 1 1,1-1-1,0 1 1,-1 0-1,1 0 1,0 0-1,-1 0 1,0 0-1,1 0 0,-1 0 1,1 0-1,-1 1 1,0-1-1,0 0 1,0 1-1,0-1 1,0 1-1,0-1 0,0 1 1,-1 0-1,1-1 1,0 1-1,-1 0 1,1 0-1,-1-1 1,0 1-1,0 0 1,1 0-1,-1-1 0,0 1 1,-1 0-1,1 0 1,0 0-1,0-1 1,-1 3-1,-2 9-1,-1-1 0,0 0 0,0-1 0,-1 1 0,-8 12 0,-153 235 549,54-94-155,103-149-329,-14 29 0,20-39-54,1-1 1,0 1-1,1 0 0,-1 0 1,1 0-1,0 0 0,1 0 1,-1 9-1,1-13-2,1 0 0,-1 0 0,0-1 1,1 1-1,-1 0 0,1-1 0,-1 1 0,1 0 1,0-1-1,0 1 0,0-1 0,-1 1 0,2-1 0,-1 0 1,0 1-1,0-1 0,0 0 0,1 0 0,-1 1 0,2 0 1,0 0-11,1-1 1,-1 1-1,0-1 0,1 0 1,-1 0-1,1 0 1,0 0-1,-1 0 1,5-1-1,5 1-32,-1-2 0,1 1 0,-1-2-1,20-3 1,-25 3 51,1 0 0,0-1 0,-1 0 0,1 0 0,-1 0 1,0-1-1,0 0 0,-1 0 0,1-1 0,-1 0 0,0 0 0,0 0 0,0-1 0,-1 0 0,0 0 0,0-1 0,0 1 0,6-14 0,-8 14 57,-1-1 0,1 0 0,-1-1-1,0 1 1,-1 0 0,0 0-1,0-1 1,-1 1 0,0-1 0,0 1-1,0 0 1,-1-1 0,0 1-1,-1 0 1,0-1 0,0 1 0,0 0-1,-1 0 1,0 1 0,-6-10-1,2 3 25,-1 1 0,-1 0 0,0 1 0,-1 0 0,0 1 0,0 0 0,-1 0 0,0 1 0,-21-13 0,12 11-55,-1 0 1,-1 2 0,0 0 0,0 1-1,-28-5 1,8 1-35,40 12-141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7:25.7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46 8090,'5'-5'94,"0"1"1,1 0 0,-1 1-1,1-1 1,0 1-1,0 0 1,0 1 0,1-1-1,8-1 1,-3 1-104,0 0 0,1 1 0,-1 1 0,14-1 0,-16 3-20,0 1 0,-1 0 0,1 0 0,-1 1 0,0 0 0,0 1 0,0 0 0,0 0 0,0 1 0,-1 0 1,9 7-1,-6-4 74,0-2 1,0 1 0,0-1-1,1-1 1,0 0 0,14 4-1,-8-6 66,0-1 1,1 0-1,-1-2 0,0 0 0,1 0 1,19-5-1,107-27 435,-5 0-225,-129 31-149,0 1-1,0 0 1,0 1 0,13 1 0,19 2 1185,-30-4-971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7:26.1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12811,'0'0'2060,"8"3"-1805,12 6-258,80 42-9,-84-42 16,-1 1-1,0 1 1,0 0-1,16 17 1,-28-25-16,0 0 1,0 0-1,-1 1 1,0-1 0,0 1-1,0-1 1,0 1 0,0-1-1,-1 1 1,0 0-1,1 0 1,-1 0 0,-1 0-1,1 0 1,-1 0-1,1 4 1,-2-1-5,1-1-1,-1 0 1,0 0 0,-1 0-1,1 1 1,-1-2 0,-1 1-1,1 0 1,-6 9 0,2-4 9,-1-1 1,-1 0 0,0-1 0,0 0 0,0 0 0,-1 0 0,-1-1 0,1-1 0,-1 0 0,-14 8-1,3-6 30,5-6-11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7:31.8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1 617 8482,'0'0'3295,"16"-12"-2315,17-21-770,43-59-1,140-255 175,-204 324 35,1 0 0,2 1 0,33-39-1,-48 61-339,2-3 397,1 11-509,-2 14-1,-1 1 0,-2 0 1,-4 28-1,-2 37 71,7-72-25,2 1 0,0-1-1,1 0 1,0 0 0,9 30-1,-7-36-3,0 0-1,0 0 1,1 0-1,0-1 0,1 0 1,0 0-1,1 0 1,-1 0-1,15 12 0,-4-5-187,-11-11-168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7:32.2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0 10906,'0'0'3545,"0"1"-3305,0 1-64,0-1-32,0 1 8,0 1-64,0 0-48,-11 47 8,11-49-232,0 1 1064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7:32.5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 10746,'0'0'1337,"2"0"-577,-1 0-416,43 3-184,-25-1-40,9-2-24,2-2-16,6 1-32,1-2-16,0-2-80,-3 3-192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7:32.9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29 13003,'0'0'3481,"19"2"-3185,5-6-72,5-2-32,11-3-296,5-3-192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7:33.4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1 129 13067,'0'-2'117,"0"0"0,0 0 1,0 0-1,0 0 0,1 0 0,-1 0 1,0 0-1,1 0 0,0 0 0,-1 1 1,1-1-1,0 0 0,0 0 1,0 1-1,0-1 0,0 0 0,1 1 1,-1-1-1,0 1 0,1 0 0,-1-1 1,3 0-1,5-6-36,0 2-1,17-10 1,-19 12 15,7-4-106,0 0-1,0 2 1,1 0-1,0 0 1,0 1-1,1 1 1,-1 1-1,1 0 1,25-1-1,-34 3-5,0 2 1,0-1-1,-1 1 0,1 0 0,0 0 0,-1 0 0,1 1 0,-1 0 0,0 1 0,1-1 0,-1 1 0,0 0 0,-1 1 0,1 0 1,-1 0-1,1 0 0,-1 0 0,0 1 0,0 0 0,-1 0 0,0 0 0,0 0 0,0 1 0,0 0 0,2 6 0,-1-2 6,-1 1 0,0-1 0,0 1 0,-1 0 0,-1 0 0,0 0 0,0 1-1,-1-1 1,0 1 0,-1-1 0,-2 14 0,0-10 30,-1-1-1,0 0 1,-1 1-1,0-1 1,-2-1 0,1 1-1,-2-1 1,-8 15-1,5-13 47,1-1-1,-2-1 0,0 0 1,0 0-1,-1-1 0,-1 0 1,0-1-1,-1-1 0,0 0 1,0-1-1,-1 0 0,0-1 1,0-1-1,-1-1 0,-28 9 1,39-14-34,0-1 1,0 1 0,0-1 0,0 1 0,0-1 0,0-1 0,0 1 0,0-1-1,-9-2 1,13 3-29,0-1-1,-1 1 1,1-1-1,0 1 0,0-1 1,0 1-1,0-1 1,0 0-1,0 0 1,0 0-1,0 1 0,0-1 1,0 0-1,0 0 1,0 0-1,1 0 1,-1-1-1,0 1 0,1 0 1,-1 0-1,1 0 1,-1 0-1,1-1 1,0 1-1,-1 0 0,1-1 1,0 1-1,0 0 1,0 0-1,0-1 1,0 1-1,0 0 0,0-1 1,0 1-1,1 0 1,-1 0-1,1-1 1,-1 1-1,1 0 0,-1 0 1,1 0-1,1-2 1,1-3-15,-1 1 1,2 1 0,-1-1 0,1 0-1,0 1 1,0 0 0,0 0 0,0 0-1,1 0 1,-1 1 0,1-1-1,0 1 1,0 0 0,0 1 0,1-1-1,-1 1 1,1 0 0,-1 1 0,1-1-1,0 1 1,11-1 0,-6 1-10,1 0 0,0 1 0,0 1 0,-1 0 0,1 0 0,0 1 0,-1 1 0,1 0 0,20 8 0,-16-2 11,-1 0-1,0 1 1,-1 0 0,0 1-1,0 1 1,-2 0-1,14 16 1,3 2-206,-13-16 94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7:34.4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70 10218,'0'0'1347,"12"-8"-252,11-5-1046,38-14-1,-51 22-46,1 2-1,0-1 1,0 1-1,0 1 1,1 0-1,-1 1 1,16-1-1,-22 3-8,0 1-1,1 0 0,-1 0 1,0 0-1,0 0 0,0 1 1,0 0-1,-1 0 1,1 0-1,-1 0 0,5 5 1,26 17 5,-22-19 50,1 0-1,0-1 1,1-1-1,-1 0 1,1-1-1,0-1 1,0 0-1,0-1 1,23-1-1,-6-2 184,-1-1 1,1-2-1,46-13 0,-55 10-336,-14 3-279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7:34.8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12403,'0'0'1088,"9"2"-391,24 7-643,-1 1 0,38 19 0,-55-22-60,0 1 0,0 1 0,-1 0 0,0 0 0,-1 1 0,23 24 0,-33-32 17,-1 1 0,0 0 0,0-1 0,1 1-1,-2 0 1,1 1 0,0-1 0,-1 0-1,1 0 1,-1 1 0,0-1 0,0 1 0,-1-1-1,1 1 1,-1-1 0,1 1 0,-1-1 0,0 1-1,-1 6 1,-1-4 27,0 0 0,0-1 0,0 0 0,-1 0 0,1 1 0,-1-1 0,0-1 0,-1 1-1,1 0 1,-1-1 0,-6 6 0,-8 6 148,-34 25 0,29-24-398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7:45.2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96 1 11715,'0'0'3131,"-2"7"-2910,-88 332-522,89-333 280,0 0 0,0 1 1,1-1-1,-1 0 0,2 13 1,3-1-43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06:08.02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12499,'1'1'424,"2"7"-278,10 34-2,-2 0 0,-1 1 0,4 65 0,1-7 1622,-14-108-862,11-39-222,25-83-149,-31 112-561,1 1 1,0-1-1,1 1 0,1 0 0,15-20 1,-21 33 10,0 0 0,-1 0 0,1 0 0,0 0 0,1 1 0,-1-1-1,0 1 1,1-1 0,-1 1 0,1 1 0,0-1 0,0 0 0,-1 1 0,1 0 0,8-2 0,-9 3-3,-1 0-1,1 0 1,0 0-1,0 0 1,0 1-1,-1-1 0,1 1 1,0-1-1,-1 1 1,1 0-1,0 0 1,-1 1-1,1-1 1,-1 0-1,0 1 1,1-1-1,-1 1 0,0 0 1,0 0-1,0 0 1,0 0-1,0 0 1,2 5-1,3 3 34,-2 0 0,0 1 0,0-1 0,0 1 0,-2 0 0,1 1 0,-1-1 0,-1 0 0,0 1 0,-1 0 0,0-1 0,-1 1 0,0 0 0,-3 19 0,6-42 311,1 0 0,0 1 0,1-1 0,0 1 0,7-12 0,1 5-337,0 0-1,30-27 1,-37 39-2,0-1 0,1 1 0,-1 1 0,1-1 0,0 1 0,0 0 0,1 1 0,-1 0 0,1 0 0,13-3 0,-18 5 3,0 1 0,0 0 0,-1 0 0,1 0 0,0 0 0,0 0 0,-1 0 0,1 1 0,0-1 0,-1 1 0,1 0 0,0 0 0,-1 0 0,1 0 0,-1 1 0,4 1 0,-3 0-2,1 0-1,-1 0 0,0 0 0,1 1 0,-1-1 0,-1 1 0,1 0 0,4 8 0,0 3 0,-1 1-1,-1 0 0,0 1 1,3 18-1,11 119-618,-15-142 334,3-7 1298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7:45.6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68 13043,'0'0'1592,"1"0"-776,1 0-424,46 0-224,-23-4-72,9-1-64,3-1-24,10-2-40,1-3-240,-2 0 248,-2-1-24,-7 2-32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7:46.2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294 0 13843,'0'0'3817,"-12"4"-3101,-14 9-717,0 1 1,1 2-1,0 0 0,1 2 1,-36 35-1,60-53-43,0 0 24,0 0 0,-1 0 0,1 1 0,0-1 0,0 0-1,0 0 1,0 0 0,0 0 0,-1 0 0,1 1 0,0-1-1,0 0 1,0 0 0,0 0 0,0 1 0,0-1-1,0 0 1,0 0 0,0 0 0,0 1 0,0-1 0,0 0-1,0 0 1,0 0 0,0 1 0,0-1 0,0 0 0,0 0-1,0 0 1,0 1 0,0-1 0,0 0 0,0 0 0,0 0-1,0 0 1,0 1 0,1-1 0,-1 0 0,0 0 0,0 0-1,0 0 1,0 0 0,0 1 0,1-1 0,-1 0 0,0 0-1,0 0 1,0 0 0,0 0 0,1 0 0,-1 0 0,0 0-1,0 0 1,0 1 0,1-1 0,-1 0 0,0 0 0,1 0-1,9 5-299,0 0-1,0 0 1,1-1 0,0 0-1,0-1 1,0 0-1,13 1 1,33 10-643,-48-11 818,0 0-1,0 1 1,0 0-1,-1 1 1,1 0 0,-1 0-1,14 12 1,-20-15 152,0 0 0,0 0 0,0 0 0,0 0 0,-1 0 0,1 0 0,-1 1 0,1-1 0,-1 0 0,0 1 0,0-1 0,0 1 0,0 0 0,-1-1 0,1 1 1,-1-1-1,1 1 0,-1 0 0,0-1 0,0 1 0,0 0 0,0 0 0,-1-1 0,1 1 0,-1-1 0,0 1 0,0 0 0,1-1 0,-2 1 0,1-1 0,0 0 0,-3 5 0,-1-1 146,0 1 0,-1-1 0,0 0 0,0 0 0,0-1 0,-1 0 0,0 0 0,0 0 0,0-1 0,-1 0 0,-8 3 0,-12 4 402,-50 12 0,74-21-534,-64 12-30,63-13-4,-1-1-1,1 1 0,0-1 1,-1 0-1,1 0 1,-1-1-1,1 0 1,0 0-1,-1 0 1,-6-3-1,-6-11-89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7:46.6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36 12843,'9'-3'1032,"7"-1"-760,3 1-136,5-1 616,2-2-480,4 3-136,4-2-56,2 2-24,1 0 0,3 2-400,2 1 320,-1 6-32,-1 0-8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7:46.9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342 1 13771,'-4'1'895,"-9"4"-739,1 0 0,-1 1-1,1 0 1,1 1 0,-1 1 0,-12 10 0,-65 60 213,86-75-364,-83 86 89,78-80-92,1 1 1,0 0-1,0 0 0,1 1 1,0 0-1,1 0 0,0 0 1,-3 13-1,7-21-7,0 0 0,1 0-1,-1 1 1,1-1 0,0 0-1,0 0 1,0 1 0,0-1 0,0 0-1,1 1 1,0-1 0,-1 0-1,4 6 1,-3-7 1,0 0 0,0 0-1,1 0 1,-1 0 0,1-1-1,-1 1 1,1 0 0,0-1 0,-1 1-1,1-1 1,0 0 0,0 0-1,0 0 1,0 0 0,0 0 0,0 0-1,1 0 1,-1-1 0,0 1-1,4 0 1,4 0 0,1-1 0,-1 0 0,1 0 1,-1-1-1,1-1 0,-1 1 0,0-2 0,0 1 0,0-1 0,0-1 1,0 0-1,0 0 0,16-12 0,-7 4 25,0-1 0,-1-1 1,0 0-1,-1-2 0,20-23 0,-27 27-1,-1-1-1,0 0 1,-1 0-1,0-1 1,6-16-1,-11 23-64,0 0 0,-1 0 0,1-1 0,-2 1 0,1-1 0,-1 1-1,0-1 1,-1 1 0,0-1 0,0 1 0,0-1 0,-3-12 0,3 19 37,-1 0 0,1 0 1,0 0-1,-1 0 0,1 0 0,-1 0 0,1 0 0,-1 0 1,0 0-1,1 1 0,-1-1 0,0 0 0,0 0 0,1 0 1,-1 1-1,0-1 0,0 0 0,0 1 0,0-1 1,0 1-1,0-1 0,0 1 0,0-1 0,0 1 0,0 0 1,0 0-1,0-1 0,0 1 0,-1 0 0,-17 3-144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7:47.6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1 155 11250,'0'0'3619,"10"0"-3463,6 0-153,1-2 0,0 0 0,0-1 0,-1-1 0,0-1 1,32-12-1,-35 11-11,0 0 0,0-1 0,-1-1-1,0 0 1,0 0 0,-1-1 0,0 0 0,0-1 0,9-12 0,-12 7-54,-8 14 59,0 1 0,0-1 0,0 1 0,0 0-1,0-1 1,0 1 0,0 0 0,0-1 0,0 1 0,0-1 0,-1 1 0,1 0-1,0-1 1,0 1 0,0 0 0,0-1 0,-1 1 0,1 0 0,0 0 0,0-1-1,-1 1 1,1 0 0,0 0 0,-1-1 0,-1 0 0,0 0 1,0 1-1,0-1 1,0 1-1,0-1 1,0 1-1,0 0 1,0 0-1,0 0 0,-4 0 1,0 1 6,-1 1 0,1 0 1,-1 0-1,1 0 0,0 0 1,0 1-1,0 0 0,0 1 1,-8 5-1,1 0 1,-10 5 7,0 1 1,-24 22 0,38-30-14,1 1 1,0 0 0,1 1 0,0-1 0,0 1-1,1 1 1,0-1 0,-5 14 0,10-21 0,0 1 0,-1-1 0,2 1 0,-1 0 0,0-1 0,1 1 0,-1 0 0,1 0 0,0-1 1,0 1-1,0 0 0,0 0 0,0-1 0,1 1 0,-1 0 0,1 0 0,0-1 0,0 1 0,1 3 0,0-3 1,0 0 0,0-1 0,0 1-1,1 0 1,-1-1 0,1 0 0,0 1 0,0-1-1,0 0 1,0 0 0,0-1 0,0 1-1,4 1 1,7 2 2,-1-2-1,1 1 1,0-1 0,1-1-1,-1-1 1,20 0 0,-19-1-130,1 0 0,-1-1 0,0-1 0,0 0 0,0-1 0,0-1 0,0-1 0,-1 0 0,14-7 0,4-6-97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7:48.5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136 60 11410,'4'-5'131,"1"0"0,0 0 0,0 1 0,0 0 0,1 0 0,-1 0 0,1 0 0,0 1 0,0 0 0,0 0 0,0 0 0,1 1 0,11-3 0,-9 3-134,-1 1 0,0 0 0,0 0 0,0 0-1,1 1 1,-1 0 0,0 1 0,0 0 0,1 0 0,14 5-1,-21-5-7,0-1-1,0 1 1,0 0-1,0 0 1,0 0-1,0 0 0,0 0 1,0 0-1,-1 1 1,1-1-1,0 1 0,-1-1 1,0 1-1,1-1 1,-1 1-1,0 0 0,0 0 1,0 0-1,0 0 1,0-1-1,1 5 0,-1-3-1,-1 0-1,0 0 1,0 0-1,0 0 0,0 0 1,-1 1-1,1-1 0,-1 0 1,0 0-1,0 0 1,0 0-1,0 0 0,-2 3 1,-5 7 6,0 0 0,-1 0 0,0-1 0,-20 20 0,25-28 24,-14 14 120,-23 19 0,39-36-174,8 3-361,31 12 47,-20-8 160,0 0-1,24 16 1,-35-20 158,-1 0 0,1 1 0,-1-1 0,0 1 0,-1 0 0,1 1 0,-1-1 0,0 1 0,-1 0 0,7 12 0,-8-14 60,0 1 1,-1 0-1,1 0 1,-1 0-1,0-1 1,0 1-1,0 0 0,-1 0 1,0 0-1,0 0 1,0 0-1,0 0 1,-1 0-1,0 0 0,0 0 1,-2 7-1,0-7 33,0 1 0,0 0 0,0-1 0,-1 1 0,0-1 0,0 0-1,0 0 1,-1-1 0,1 1 0,-1-1 0,-7 4 0,-7 4 416,-1-1 0,0-1 1,0-1-1,-1-1 0,0 0 0,-27 4 0,22-6-109,0-1-1,-43 3 0,3-7 172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7:49.0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500 1 11827,'0'0'704,"1"9"-276,0 8-377,11 209 95,-12-156-166,-10 92 0,1-101 28,-2-1-1,-2 0 1,-4-1 0,-1-1-1,-45 94 1,42-110 24,-3-1 0,-1-1 1,-2-1-1,-2-1 0,-1-2 1,-2-1-1,-71 60 0,22-35 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7:43.0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472 0 10058,'0'0'1096,"-11"1"803,6 0-1772,0-1-59,0 1 0,0 0 0,0 0 0,1 0 0,-1 1 0,0-1 0,0 1 0,1 0 0,-1 0 0,-4 4 0,-32 23 104,1 2 0,-61 61 0,84-73-164,0 0 0,1 1-1,1 0 1,1 1 0,1 1-1,1 1 1,-13 30 0,23-47-13,0 1 0,0-1 0,0 1 0,1-1 0,0 1 0,1-1 0,-1 1 0,1 0 0,0-1 0,1 1 0,-1 0 0,2-1 0,2 13 0,-2-14-9,0-1 0,1 1 0,-1-1 0,1 1 0,0-1 0,0 0 0,0 0 0,0-1 0,1 1 0,0-1 0,0 1 0,0-1 0,0 0 0,0 0 0,0-1 0,1 1 0,-1-1 0,9 3 0,-4-3-18,-1 1 1,1-1 0,0 0-1,0-1 1,0 0-1,0 0 1,0-1 0,0 0-1,0 0 1,0-1 0,0-1-1,0 1 1,-1-2-1,1 1 1,0-1 0,-1 0-1,0-1 1,10-5 0,-17 8 42,0 1 1,0-1-1,0 0 1,0 1-1,0-1 1,0 0-1,0 0 1,0 0-1,-1 0 1,1 0-1,0 0 1,-1 0-1,1 0 1,-1 0-1,2-2 1,-2 3-2,0-1 1,0 1-1,-1 0 1,1-1-1,0 1 1,0-1-1,0 1 0,0-1 1,0 1-1,0 0 1,-1-1-1,1 1 1,0-1-1,0 1 0,-1 0 1,1-1-1,0 1 1,-1 0-1,1-1 1,0 1-1,-1 0 1,1-1-1,0 1 0,-1 0 1,1 0-1,-1-1 1,-3 0 39,1 0 1,-1 0 0,1 0-1,-1 0 1,0 1-1,1-1 1,-1 1 0,-6 0-1,-17 2-1,0 2-1,0 0 1,1 2 0,-1 1-1,1 1 1,1 1-1,-1 1 1,-35 20 0,59-29-59,0 0 0,0 0 1,0 1-1,0-1 0,0 0 1,0 1-1,1-1 0,-1 1 1,0-1-1,1 1 0,-1 0 1,1 0-1,0 0 0,0 0 1,-1 0-1,0 2 0,1 7-91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7:43.3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139 0 10442,'-12'5'3240,"-1"3"-3184,1 1 0,0-1 0,1 2 0,0 0 0,0 0 0,1 1 1,0 0-1,1 1 0,1 0 0,-8 13 0,16-24-53,-1-1 0,1 1 1,0 0-1,-1 0 0,1-1 0,0 1 0,0 0 1,-1 0-1,1-1 0,0 1 0,0 0 1,0 0-1,0 0 0,0-1 0,0 1 0,0 0 1,0 0-1,0 0 0,1-1 0,-1 1 0,0 0 1,0 0-1,1-1 0,-1 1 0,1 0 0,-1-1 1,0 1-1,1 0 0,-1-1 0,2 2 0,-1-1 3,1 0 0,0 0 0,0-1 0,0 1 0,0 0 0,0-1 0,0 1 0,0-1 0,0 1 0,0-1 0,3 0 0,7 0 12,0-1-1,0 0 1,13-4-1,26-7-244,-1-3-1,70-30 1,-87 30 76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7:43.7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282 0 11354,'-14'16'897,"0"3"-641,-7 11-120,-1 1 472,-3 5-328,-4 7-144,-2 4-8,1 1-24,3 1-32,2-7-24,4 0-88,8-12 40,4-3 8,10-11-8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06:08.4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0 120 13523,'0'1'107,"0"-1"-85,0 1 1,1 0-1,-1-1 0,0 1 1,0 0-1,1-1 1,-1 1-1,1-1 0,-1 1 1,0 0-1,1-1 0,-1 1 1,1-1-1,-1 1 1,1-1-1,0 1 0,-1-1 1,1 0-1,-1 1 1,1-1-1,1 1 0,3 3 16,36 29 61,-38-31-80,0 0 0,0 0 1,0-1-1,0 1 0,1-1 0,-1 0 1,0 0-1,1 0 0,-1 0 0,1-1 0,0 1 1,-1-1-1,1 0 0,-1 0 0,6-1 1,-2 0 18,1-1 1,-1 0 0,1 0 0,12-6-1,-7 2-18,1-1 0,-2-1 0,1 0 0,-1-1 0,12-10 0,-18 13 20,0 1 1,-1-1-1,0 0 0,0 0 0,0 0 1,0-1-1,-1 0 0,0 0 0,-1 0 1,1 0-1,1-9 0,-4 16-15,-1-1 0,0 0 0,0 0 0,1 0 0,-1 0 1,0 1-1,0-1 0,0 0 0,0 0 0,0 0 0,0 0 0,0 1 0,0-1 0,0 0 0,0 0 0,-1 0 0,1 0 0,0 1 0,-1-1 0,1 0 0,0 0 0,-1 1 0,1-1 0,-1 0 0,1 0 0,-1 1 0,0-1 0,0 0 10,0 0 0,-1 1-1,1 0 1,0-1-1,-1 1 1,1 0-1,0 0 1,-1-1-1,1 1 1,0 0-1,-1 0 1,1 1-1,-1-1 1,1 0-1,-2 1 1,-5 1 101,-1 0 0,1 1 0,0 1 0,-8 4 0,2 0-103,0 0 0,1 1 0,1 1 0,-1 0 0,2 1-1,-1 0 1,2 1 0,-1 0 0,2 1 0,0 0 0,0 1 0,1-1 0,1 2 0,0-1-1,1 1 1,0 0 0,2 0 0,-1 0 0,2 1 0,-2 22 0,4-34-25,1 1 1,0 0 0,1 0-1,-1-1 1,1 1 0,0 0-1,0-1 1,0 1-1,1-1 1,0 1 0,-1-1-1,2 0 1,-1 1-1,0-1 1,1 0 0,0-1-1,4 6 1,-3-5-12,1-1 0,-1 0 0,0 1 0,1-2 0,0 1 0,0-1 0,0 1 0,0-1 0,0-1 0,0 1 0,0-1 0,1 0 0,-1 0 0,0 0 0,7-1 0,31-3-251,3-7-175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7:44.0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265 1 14523,'0'0'1020,"-8"3"-50,-11 8-919,1 0 0,0 2 0,1 0 0,0 1 0,1 1 1,1 0-1,0 1 0,-22 32 0,36-46-96,0 0 0,-1 0 0,1-1 0,0 1-1,0 0 1,0 0 0,1 0 0,-1 0 0,0 0 0,1 0 0,0 0 0,-1 1 0,1-1 0,0 0-1,0 0 1,0 0 0,0 0 0,1 4 0,0-4-33,0 0 0,0 0 1,1 0-1,-1 0 0,1-1 0,-1 1 0,1 0 0,-1 0 1,1-1-1,0 1 0,0-1 0,0 0 0,0 0 0,0 1 1,0-1-1,0 0 0,3 0 0,50 19-1083,-33-13 737,42 20 0,-58-24 395,-1 0 1,0 0-1,1 1 1,-1 0-1,0 0 1,-1 0-1,1 0 1,-1 1-1,0 0 1,0 0-1,6 10 1,-8-12 27,-1-1 0,0 1 0,0 0 1,0-1-1,0 1 0,-1 0 0,1 0 0,-1 0 0,0-1 1,1 1-1,-1 0 0,0 0 0,-1 0 0,1 0 0,-1-1 0,-1 7 1,1-5 28,-1 0 1,0 0 0,-1 0-1,1 0 1,-1 0 0,1 0 0,-1-1-1,0 1 1,-6 4 0,-2 1 104,-1 0 1,1-2-1,-2 1 1,1-1-1,-25 9 1,22-10-40,0-1 1,0 0 0,-25 3-1,35-7-100,0-1 1,0 1-1,-1-1 0,1 0 0,-1 0 0,1-1 0,0 1 0,-1-1 1,1-1-1,0 1 0,0-1 0,0 0 0,0 0 0,-6-3 0,-10-13-31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7:44.4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27 11859,'9'-3'1032,"3"-1"-712,5 1-152,4-2 744,4 1-600,4 1-160,4 1-40,5 1-32,0-1-16,0 2-360,0 0 288,1 0-40,-1 2-8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7:44.7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291 1 10114,'-20'11'552,"1"1"0,0 0 0,1 2 0,0 0-1,1 1 1,-18 21 0,13-10-404,1 0-1,0 2 1,-22 41-1,35-54-117,0 0 1,-7 22-1,14-33-28,0-1 0,0 1 0,0 0 0,0 0 0,1-1 0,-1 1 0,1 0 0,0 0 0,0 0 0,0-1-1,0 1 1,1 0 0,0 0 0,0-1 0,0 1 0,2 4 0,-2-6-1,1 0 0,-1 0 1,1 0-1,0-1 0,0 1 0,0-1 0,0 1 0,0-1 0,0 0 0,0 1 0,0-1 1,0 0-1,1-1 0,-1 1 0,0 0 0,1-1 0,-1 1 0,1-1 0,-1 0 1,0 0-1,1 0 0,-1 0 0,5 0 0,4-2 9,1 1-1,-1-1 1,19-6-1,-11 1 57,0 0 0,-1-1 0,1-1 0,-1-1 0,-1 0 0,0-2 0,-1 0 0,0 0-1,0-2 1,-2 0 0,0 0 0,0-2 0,-1 0 0,13-21 0,-24 33 58,1-1 1,-1 0-1,0 1 1,0-1 0,-1 0-1,1 0 1,-1 0-1,0-1 1,0-9 0,-1 13-109,0 0-1,0 1 1,0-1 0,-1 0 0,1 1 0,0-1 0,-1 0 0,0 1 0,1-1 0,-1 0 0,0 1 0,0-1-1,0 1 1,0-1 0,0 1 0,0 0 0,0-1 0,0 1 0,0 0 0,-1 0 0,1 0 0,-1 0 0,1 0 0,-1 0-1,1 0 1,-1 0 0,1 1 0,-1-1 0,0 0 0,1 1 0,-1 0 0,-2-1 0,0 0-94,0 0 0,-1 1 0,1 0 0,0-1 1,-1 1-1,1 1 0,0-1 0,-1 1 0,1 0 0,-5 1 1,-2 5-364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7:49.9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544 1 9514,'0'0'1270,"-6"5"-401,-71 71-558,3 2-1,-70 98 0,109-126-234,1 1 0,3 2 0,2 1 0,2 1 0,-24 75 0,42-101-67,1 0-1,2 1 1,1-1 0,1 1 0,1 0-1,2 0 1,1 1 0,7 44-1,-3-51-46,1 0-1,1 0 1,1-1-1,1 0 1,1 0-1,1-1 1,1 0-1,1-1 1,1 0-1,31 37 1,27 17-70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8:05.4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92 53 10226,'-1'-2'109,"0"1"0,0 0-1,1-1 1,-1 1 0,0-1-1,1 1 1,-1-1 0,1 1 0,-1-1-1,1 0 1,0 1 0,0-1-1,0 0 1,0 1 0,0-1-1,0 1 1,0-1 0,0 0 0,1 1-1,-1-1 1,1 1 0,-1-1-1,1 1 1,0-1 0,-1 1 0,1-1-1,0 1 1,1-2 0,-1 2-94,0 1 0,0-1 1,0 0-1,0 1 0,0-1 1,1 1-1,-1-1 0,0 1 1,0-1-1,0 1 0,1 0 1,-1 0-1,0 0 0,1 0 1,-1 0-1,0 0 0,0 0 0,1 0 1,-1 0-1,0 0 0,0 1 1,1-1-1,-1 0 0,0 1 1,0-1-1,0 1 0,0 0 1,0-1-1,0 1 0,0 0 1,0 0-1,0-1 0,0 1 1,0 0-1,0 0 0,1 2 1,2 1-4,-1 0 0,1 1 0,-1-1 0,0 1 1,0 0-1,0 0 0,-1 0 0,0 0 0,0 0 1,0 0-1,0 1 0,-1-1 0,1 11 0,-2-14 11,1 1 0,-1-1 0,0 1 0,-1-1-1,1 0 1,0 1 0,-1-1 0,1 0 0,-1 1 0,0-1-1,0 0 1,0 0 0,0 1 0,0-1 0,0 0 0,-1 0-1,1 0 1,-1-1 0,1 1 0,-1 0 0,0 0 0,0-1-1,0 1 1,0-1 0,0 0 0,0 0 0,0 1 0,0-1-1,0 0 1,0-1 0,-1 1 0,1 0 0,-5 0 0,2 0 30,-1-1 0,1 1 0,0-1 1,-1 0-1,1 0 0,-1-1 1,1 0-1,-1 0 0,1 0 0,0 0 1,0-1-1,-1 0 0,1 0 0,-9-6 1,12 7-45,-1-1 0,1 0 1,0 1-1,-1-1 0,1 0 1,0 0-1,0-1 0,0 1 1,0 0-1,1-1 0,-1 1 1,1-1-1,-1 1 0,1-1 1,0 0-1,0 1 0,0-1 1,0 0-1,1 0 0,-1 0 1,1 0-1,0 0 0,0 0 0,0 0 1,0 1-1,0-1 0,0 0 1,2-6-1,-1 6-11,0 0-1,1 0 1,-1 0-1,0 0 1,1 1 0,0-1-1,0 0 1,0 1-1,0-1 1,0 1-1,0-1 1,1 1 0,-1 0-1,1 0 1,-1 0-1,1 1 1,0-1-1,0 1 1,0-1 0,0 1-1,0 0 1,0 0-1,0 0 1,0 0-1,0 1 1,0-1 0,0 1-1,5 0 1,-2 0 0,1 0-1,-1 0 1,0 1 0,1 0 0,-1 0 0,0 1 0,0-1 0,0 1 0,0 1 0,0-1-1,0 1 1,-1 0 0,8 5 0,-8-4 27,-1 0 1,0 0-1,0 0 0,0 1 0,0-1 1,-1 1-1,0 0 0,0 0 0,0 0 1,-1 0-1,1 1 0,-1-1 0,-1 1 0,1-1 1,-1 1-1,0 0 0,0-1 0,0 1 1,-1 0-1,0 0 0,-1 6 0,1-7 37,-1-1 0,0 0 0,0 0 0,0 0 0,-1 0 0,1-1 0,-1 1 0,0 0-1,0-1 1,0 1 0,0-1 0,-1 1 0,0-1 0,1 0 0,-1 0 0,0 0 0,-1-1-1,1 1 1,0-1 0,-1 0 0,1 0 0,-1 0 0,0 0 0,1 0 0,-1-1 0,0 0-1,0 1 1,0-2 0,0 1 0,-6 0 0,8 0-51,0-1 1,-1 0-1,1 0 0,0 1 1,-1-1-1,1-1 1,0 1-1,-1 0 0,1-1 1,0 1-1,-1-1 1,1 0-1,0 1 0,0-1 1,0 0-1,0-1 1,0 1-1,0 0 0,0 0 1,0-1-1,0 1 1,0-1-1,1 0 0,-1 0 1,1 1-1,-1-1 1,1 0-1,0 0 0,-1 0 1,1 0-1,0-1 0,1 1 1,-1 0-1,0 0 1,0-1-1,1 1 0,-1-3 1,1 0-21,-1 0 0,1 0 0,0 0 0,1 0 1,-1 1-1,1-1 0,0 0 0,0 0 0,0 0 0,1 1 0,-1-1 0,1 0 1,1 1-1,-1 0 0,0-1 0,1 1 0,4-5 0,-3 5 2,0 0-1,0 1 1,0-1-1,1 1 1,0 0 0,-1 0-1,1 0 1,0 1-1,0-1 1,1 1-1,-1 0 1,0 1-1,1-1 1,-1 1-1,1 0 1,-1 1 0,1-1-1,-1 1 1,9 1-1,-10 0-1,0-1 0,0 1 0,0 0 0,0 0 0,0 1 0,-1-1-1,1 1 1,0 0 0,-1 0 0,1 0 0,-1 1 0,0-1 0,0 1 0,0-1 0,0 1 0,0 0-1,0 0 1,-1 1 0,0-1 0,1 0 0,-1 1 0,-1 0 0,1-1 0,0 1 0,-1 0-1,0 0 1,2 5 0,-3-4 26,1 0 0,-1 0-1,0 0 1,0 0 0,0-1 0,-1 1-1,1 0 1,-1 0 0,-1 0-1,1-1 1,0 1 0,-1 0 0,0-1-1,0 1 1,-1-1 0,1 0-1,-1 0 1,0 0 0,0 0 0,0 0-1,-1-1 1,1 1 0,-1-1-1,-7 5 1,6-4 44,-1 0-1,1-1 1,-1 1-1,0-1 1,0-1-1,0 1 0,0-1 1,0 0-1,-1 0 1,1-1-1,-1 0 1,1 0-1,-1 0 1,0-1-1,1 0 1,-1-1-1,1 1 1,-9-3-1,13 3-51,-1-1 0,1 0 0,0 0 0,0 0 0,0 0 0,0 0 0,0 0 0,0 0 0,0-1 0,0 1 0,1-1 0,-1 1 0,0-1 0,1 0 0,-1 0 0,1 0-1,0 0 1,0 0 0,-2-2 0,2 0-8,0 0 0,0 0 0,0 0 0,0 0 0,1 0 0,-1 0 0,1 0 0,0 0 0,0 0 0,2-6 0,-1 2-9,1 0 0,0 0-1,1 0 1,-1 0 0,2 0-1,-1 0 1,1 1 0,0 0 0,1 0-1,7-9 1,-8 11 7,1 1 1,0 0-1,0 0 0,0 1 1,1 0-1,-1 0 0,1 0 0,0 0 1,0 1-1,0 0 0,11-2 1,-14 3-6,0 0 1,0 1-1,0-1 1,0 1-1,0 0 1,0 0-1,0 0 1,0 0-1,0 1 0,0-1 1,0 1-1,0 0 1,-1 0-1,1 0 1,0 0-1,0 0 1,0 1-1,-1-1 1,1 1-1,-1 0 1,1-1-1,-1 1 1,0 0-1,0 1 1,0-1-1,3 4 1,-4-4 4,0 0 0,0 0 0,0 0 0,0 0 0,0 1 0,0-1 0,-1 0 0,1 1 0,-1-1 0,1 0 0,-1 1 0,0-1 0,0 0 0,0 1 0,-1-1 0,1 1 0,-1 2 0,0-1 12,-1 0-1,0 1 1,0-1 0,0 0-1,0 0 1,-1 0-1,1 0 1,-5 4-1,0 0 36,0-1 0,0-1-1,0 0 1,-1 0-1,0 0 1,0-1 0,-17 8-1,20-11-47,-1 0-1,1 0 0,-1 0 1,0-1-1,0 1 1,1-2-1,-1 1 0,0-1 1,0 1-1,-8-2 0,12 0-12,1 1-1,-1-1 0,0 1 0,0-1 0,1 0 1,-1 1-1,0-1 0,1 0 0,-1 0 0,0 0 1,1-1-1,0 1 0,-1 0 0,1-1 1,0 1-1,0 0 0,-1-1 0,1 1 0,0-1 1,1 0-1,-1 1 0,0-1 0,0 0 0,1 0 1,-1 1-1,1-1 0,-1 0 0,1 0 0,0 0 1,0 0-1,0 0 0,0 0 0,0 1 0,0-1 1,1-2-1,4-30-139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8:08.0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358 1 10426,'0'0'1159,"-5"15"-96,-9 34-724,-15 81 1,2 62 588,-8 45 310,29-210-1143,-6 38 353,-2-1 0,-44 116 0,44-150 9,-2 0 1,-1-2 0,-33 45 0,48-70-410,-1 0 0,1 1 0,0-1 0,1 0 0,-1 1 1,1-1-1,-1 1 0,1-1 0,-1 5 0,2-7 184,-1-17 46,-6-31-89,-1-12 93,-2-79 0,10 138-303,0 5-13,1 18 36,-1 1 0,-1-1-1,-6 36 1,2-27 69,1 35 1,4-65-31,3-2-40,10-4 12,-10 3-10,43-16 41,68-16-1,-78 25-30,42-16 1,-76 24-1,4-2-437,-5 1-231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8:14.4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690 0 13075,'-9'88'753,"-110"1044"3123,21-259-2281,71-291-1046,8-105 323,-70 235 682,-49-132-784,70-311 19,-22 216-399,69-352-425,10-68-827,11-64 217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8:16.6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45 14235,'0'0'1328,"7"0"-697,260-9-22,-137 1-539,1145-20 1504,1554 165 1,-1576-6-1529,163-21 36,-594-21-80,-805-86-347,-13-2-242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8:17.7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31 373 13395,'2'-1'1935,"6"6"-1179,-5-2-699,0 0 0,-1 0 0,1 0-1,-1 1 1,0-1 0,0 0 0,0 1 0,-1 0 0,1-1-1,1 6 1,8 46 174,-2 42-56,-6-57 95,1 1 1,16 62-1,-19-101 505,-2-9 80,-6-84 129,-31-261-626,31 323-117,-2 0 0,-1 1 0,-17-36 0,13 32 246,13 31-365,5-2-28,2-1-78,1 0-1,-1 1 0,1 0 0,0 0 0,0 0 0,0 1 1,7-1-1,61-10-4,-39 8-11,594-70-993,-621 74 650,-7 0 227,0 1 1,-1 0-1,1 0 1,-1-1 0,1 1-1,-1 0 1,1 0-1,0 1 1,-1-1-1,1 0 1,-1 0 0,1 1-1,-1-1 1,3 2-1,-3 1-680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8:18.0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22 11450,'16'3'1289,"16"0"-777,6 0-224,1-1 576,8-2-432,4 0-8,6-3 8,2-2-80,-5-1-224,-4-2-56,-7-3-936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06:08.8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14299,'0'37'384,"0"8"8,0 5 8,3 7-8,-2 2 8,5-4 1,-1-4-185,2-3-184,-1-4 0,0-5-24,0-7-16,0-6 0,-1-6-136,-2-7-353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8:19.7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127 200 9810,'0'0'2235,"-1"7"-296,-1 66-1317,7 92-1,0-69-125,5 53-934,-7-174-1213,-1 2 315,-9-48-410,-17-131-592,17 158 1483,2 37 1210,1 0 1,-1-1 0,2 1-1,-1-1 1,1 0-1,0 0 1,0 0-1,1 0 1,1 0-1,-2-11 1,2 13-220,1 0 0,-1 0-1,2 0 1,-1 0 0,0 0 0,1 1 0,0-1-1,1 0 1,-1 0 0,1 1 0,0-1 0,0 1 0,1-1-1,0 1 1,0 0 0,7-9 0,0 3-97,2 1 1,0-1-1,0 2 1,0 0-1,2 0 0,-1 2 1,1-1-1,0 2 1,16-7-1,-9 6-21,0 1 1,0 1-1,0 0 0,0 2 1,43-2-1,-59 5-5,0 0-1,1 0 1,-1 1 0,0 0-1,0 0 1,0 0-1,-1 1 1,1-1 0,0 1-1,0 0 1,6 4 0,-9-4 0,0-1 0,0 1 1,0 0-1,-1-1 1,1 1-1,0 0 0,-1 0 1,0 0-1,1 0 1,-1 0-1,0 0 0,0 0 1,0 0-1,-1 1 1,1-1-1,0 0 1,-1 1-1,1-1 0,-1 0 1,0 1-1,0-1 1,0 1-1,0-1 0,0 0 1,-1 5-1,-2 5 66,-1 0-1,1 0 1,-2-1 0,0 1-1,0-1 1,-1 0 0,-11 16-1,-4 2 165,-34 35-1,27-35-97,-2 0 1,0-2-1,-38 25 1,46-38-35,0 0 0,0-1 1,-2-2-1,1 0 0,-50 14 0,37-18 284,33-7-103,7-3-168,2 0-114,0-1 0,0 1 0,0 1 0,0-1 0,1 1 0,-1 0 0,1 1 0,-1-1 0,1 1 0,0 1 0,-1-1 0,13 2 0,1 0-8,0 0 0,-1 2 0,28 7-1,-24-3 76,0 1 0,-1 1-1,0 1 1,-1 1 0,0 1-1,-1 1 1,0 1 0,-1 0-1,26 25 1,8 16 159,74 100 0,-93-112-572,-26-34-561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8:21.9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56 7634,'0'0'1060,"6"3"3883,6 4-3453,10 37-858,-18-35 175,-9-5-479,-3-2-129,-22 12 144,16-11 875,6-15-1217,6 8 51,-13-37-80,15 40 23,0-1 0,0 0 0,0 1 0,0-1 0,0 1 0,0-1 1,0 1-1,1-1 0,-1 1 0,1-1 0,-1 1 0,1-1 0,-1 1 0,1 0 1,0-1-1,0 1 0,-1 0 0,1-1 0,0 1 0,2-1 0,21-17-94,-22 17 90,6-3-12,0 1-1,0 0 1,0 0 0,1 1 0,-1 0-1,1 1 1,13-3 0,-18 4 7,0 1 1,0-1 0,0 1 0,0 0-1,0 0 1,0 0 0,0 1-1,0-1 1,-1 1 0,1 0 0,0 0-1,0 0 1,-1 1 0,1-1-1,0 1 1,-1 0 0,0 0-1,1 0 1,3 4 0,-6-5 13,0 0 0,0 0 0,0 0 0,0 1 0,0-1 0,0 0 0,0 1 0,0-1 0,-1 1 0,1-1 0,-1 1 0,1-1 0,-1 1 0,1-1 0,-1 1 0,0-1 0,0 1 0,0 0 0,0-1 0,0 3 0,-1-1 25,1-1 1,-1 1 0,0 0-1,0-1 1,0 1-1,-1 0 1,1-1 0,-1 1-1,1-1 1,-4 4-1,-1 0 112,0 0 0,0 0 0,-1-1 0,0 1 0,0-1 0,-12 6 0,-31 9 713,47-19-780,-1 0 0,0 0 0,1 0 0,-1-1 1,0 0-1,0 1 0,1-1 0,-1 0 0,0-1 0,0 1 0,-6-2 0,10 2-66,-1-1 0,0 1 0,1 0-1,-1 0 1,1-1 0,-1 1 0,0 0 0,1-1-1,-1 1 1,1-1 0,-1 1 0,1 0 0,0-1 0,-1 1-1,1-1 1,-1 0 0,1 1 0,0-1 0,-1 1-1,1-1 1,0 1 0,0-1 0,0 0 0,-1 1-1,1-1 1,0-1 0,0 1-5,0-1-1,0 0 1,1 0-1,-1 1 1,1-1 0,-1 0-1,1 1 1,-1-1 0,3-3-1,0-1-28,1 0 0,0 0 0,9-9 0,-3 5 5,0 1 0,1 0 0,0 0 0,0 2 0,15-9 0,-19 12 11,1 0 0,-1 1 0,1 0 0,0 1 0,0-1 0,0 1 0,0 1 0,0 0 0,0 0 0,9 0 0,-16 1 11,1 0-1,-1 0 0,0 0 0,1 0 0,-1 0 1,1 1-1,-1-1 0,0 0 0,1 1 1,-1-1-1,0 1 0,0-1 0,1 1 0,-1-1 1,0 1-1,0 0 0,0 0 0,0 0 0,0 0 1,0 0-1,0 0 0,0 0 0,0 0 1,0 0-1,0 0 0,-1 0 0,1 0 0,0 1 1,-1-1-1,1 0 0,-1 1 0,1-1 0,-1 0 1,0 1-1,0-1 0,1 0 0,-1 1 1,0-1-1,0 1 0,-1-1 0,1 0 0,0 3 1,-1 1 22,-1 0-1,1 1 1,-1-1 0,0 0 0,0 0 0,-1 0 0,1 0 0,-1-1 0,-6 8 0,2-4 97,0 0-1,-1-1 1,0 0-1,0-1 1,-1 1-1,0-2 1,0 1-1,0-1 1,-1-1-1,1 0 1,-1 0-1,0-1 1,-1 0-1,1-1 1,0 0-1,-1 0 1,-10-1-1,20 0-112,0-1 0,0 0 1,0 0-1,0-1 0,0 1 0,0 0 0,0 0 0,1 0 0,-1-1 0,0 1 0,0 0 0,0-1 1,0 1-1,0-1 0,1 1 0,-1-1 0,0 1 0,0-1 0,1 0 0,-1 1 0,0-1 1,1 0-1,-1 1 0,1-1 0,-1 0 0,1 0 0,-1 0 0,1 1 0,0-1 0,-1 0 0,1 0 1,0 0-1,0 0 0,0 0 0,-1 0 0,1 0 0,0 0 0,0 0 0,0 0 0,0 1 1,1-1-1,-1 0 0,0 0 0,0 0 0,1 0 0,-1 0 0,0 0 0,1-1 0,2-4-26,-1 1 0,0 0 0,1-1 0,0 1 0,0 0 0,7-7 0,-1 3 0,0-1 0,1 1-1,0 1 1,0 0 0,1 0 0,14-7 0,-20 12 12,0 1 0,0-1 0,0 1 0,0 0 0,1 1 0,-1-1 0,0 1 0,1 0 0,-1 0 0,1 1 0,0-1 0,-1 1 0,1 1 0,-1-1 0,1 1 0,-1 0 0,8 2 0,-11-3 7,0 1 0,0 0 0,0-1 0,-1 1 0,1 0 0,0 0 0,0 0 0,-1 0 0,1 0 0,-1 1 0,1-1-1,-1 0 1,1 1 0,-1-1 0,0 1 0,0-1 0,0 1 0,0 0 0,0-1 0,0 1 0,0 0 0,0 0 0,-1 0 0,1-1 0,-1 1 0,1 0 0,-1 0 0,0 0 0,1 0 0,-1 0 0,0 0 0,-1 0 0,1 0 0,0 0 0,-1 0 0,0 2 0,0 0 31,-1 0 0,0 0 0,0 0 1,0-1-1,0 1 0,0-1 0,-1 1 0,0-1 1,0 0-1,0 0 0,0 0 0,0-1 0,0 1 1,-1-1-1,1 1 0,-5 1 0,-1 0 105,0 0 1,-1-1-1,1 0 0,-20 2 0,26-4-103,0 0 0,0-1 0,0 0-1,0 0 1,0 0 0,0 0 0,-1 0-1,1-1 1,0 1 0,0-1 0,0 0-1,0 0 1,0 0 0,0 0 0,0 0-1,1-1 1,-1 0 0,0 1 0,-3-4-1,5 4-32,0-1 1,0 1-1,0 0 0,0-1 0,0 1 0,0-1 0,0 1 0,1-1 0,-1 1 0,1-1 0,-1 0 0,1 1 0,0-1 0,-1 0 0,1 0 0,0 1 0,0-1 0,0-3 0,1 2-12,0 0-1,0-1 0,0 1 1,0 0-1,0 0 0,1 0 1,0 0-1,-1 0 0,3-3 0,2-1-20,0 1 0,0 0-1,0-1 1,0 2-1,1-1 1,12-7-1,-14 10 18,0 1 1,1-1-1,-1 1 0,1 0 0,0 0 0,-1 1 0,1 0 0,0 0 1,0 0-1,0 1 0,0 0 0,0 0 0,9 1 0,-13-1 13,0 1-1,1 0 0,-1-1 1,1 1-1,-1 0 0,0 0 1,0 0-1,0 0 0,1 1 1,-1-1-1,0 1 1,0-1-1,-1 1 0,1 0 1,0-1-1,-1 1 0,1 0 1,-1 0-1,1 0 0,-1 1 1,0-1-1,0 0 1,0 0-1,0 1 0,0-1 1,0 0-1,-1 1 0,1-1 1,-1 1-1,0-1 0,0 1 1,0-1-1,0 0 1,0 5-1,-1-5 20,1 0 0,0 0 0,-1 1 0,1-1 0,-1 0 1,0 0-1,1 0 0,-1 0 0,0 0 0,0 0 0,-1 0 0,1 0 0,0 0 0,-1 0 0,1-1 1,-4 4-1,1-2 25,1 0 0,-1-1 0,-1 0 0,1 1 0,0-1 0,0 0 0,-9 2 0,-1-1 11,0 0 1,0-1 0,-1-1 0,-18 1-1,27-2-292,3 0 35,1 0 0,-1 0 0,1 1 0,0-2 0,-1 1 1,1 0-1,-1 0 0,1-1 0,-1 1 0,1-1 0,0 0 0,0 0 1,-4-1-1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8:22.9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202 61 9762,'2'0'2077,"13"0"4179,-14 5-4272,-12 6-837,-24 14-682,31-24-385,0 1-1,1-1 1,-1 0-1,0 0 1,0-1-1,0 1 1,0-1-1,0 1 1,0-1-1,0 0 1,1-1-1,-1 1 1,0-1-1,0 0 1,0 0-1,0 0 1,1 0-1,-1-1 0,-6-3 1,9 5-80,0 0 0,0-1 1,0 1-1,0-1 0,0 1 0,0-1 0,0 0 1,0 1-1,0-1 0,0 0 0,0 1 1,1-1-1,-1 0 0,0 0 0,1 0 0,-1 0 1,0 0-1,1 0 0,-1 0 0,1 0 1,0 0-1,-1 0 0,1 0 0,0 0 0,-1 0 1,1 0-1,0 0 0,0-1 0,0 1 0,0 0 1,0 0-1,0 0 0,1 0 0,-1 0 1,0 0-1,0 0 0,1 0 0,-1 0 0,1 0 1,-1 0-1,1 0 0,-1 0 0,1 0 1,0 0-1,-1 0 0,1 0 0,0 0 0,0 1 1,-1-1-1,1 0 0,0 1 0,0-1 0,2 0 1,5-5-53,0 1 0,0 0 0,1 0 0,17-6 0,-15 7 35,0 1 0,1-1 0,15-1 0,-23 4 6,-1 1 0,0-1 1,1 1-1,-1 0 0,1 0 1,-1 1-1,1-1 0,-1 1 1,1-1-1,-1 1 0,0 0 1,1 0-1,-1 1 1,0-1-1,0 1 0,4 2 1,-6-3 7,-1-1 1,1 1 0,0-1 0,-1 1-1,1 0 1,0-1 0,-1 1 0,1 0-1,-1-1 1,1 1 0,-1 0 0,0 0-1,1 0 1,-1-1 0,0 1 0,0 0-1,1 0 1,-1 0 0,0 0 0,0 0-1,0 0 1,0 0 0,0-1 0,0 1-1,0 0 1,-1 1 0,1 0 13,-1 0 1,0 0-1,0 0 0,0 0 1,0 0-1,-1-1 0,1 1 1,0 0-1,-1-1 0,-2 3 1,-2 1 57,0 0 0,-1 0 0,1-1 0,-1 0 0,-8 3 0,-2 0 124,0-1 0,-32 6-1,42-10-157,-1-1-1,1-1 1,-1 1-1,1-1 1,-1 0-1,0-1 1,1 0-1,-1 0 1,-8-3-1,15 4-37,1 0 0,-1 0-1,1 0 1,-1 0 0,1 0-1,-1 0 1,0-1 0,1 1 0,-1 0-1,1 0 1,-1-1 0,1 1-1,-1-1 1,1 1 0,-1 0-1,1-1 1,0 1 0,-1-1 0,1 1-1,-1-1 1,1 1 0,0-1-1,0 1 1,-1-1 0,1 1-1,0-1 1,0 1 0,-1-1 0,1 0-1,0 1 1,0-1 0,0 1-1,0-1 1,0 0 0,0 1 0,0-1-1,0 1 1,0-1 0,0 0-1,1 1 1,-1-1 0,0 1-1,0-1 1,0 1 0,1-1 0,-1 0-1,0 1 1,1-1 0,-1 1-1,0 0 1,1-1 0,-1 1 0,1-1-1,-1 1 1,1-1 0,-1 1-1,1 0 1,0-1 0,3-2-30,0-1 1,0 1-1,0 0 1,1 0-1,5-3 1,2 1-9,1 0-1,0 1 1,-1 0 0,1 1 0,15-2 0,-23 4 26,-1 1 1,0-1-1,0 1 1,0 0-1,1 0 1,-1 1-1,0-1 1,0 1-1,0 0 1,0 0 0,0 0-1,0 0 1,0 1-1,0 0 1,0 0-1,-1 0 1,1 0-1,0 0 1,-1 1-1,4 3 1,-6-4 10,0-1 0,1 0 0,-2 1 0,1-1 0,0 1 0,0-1 0,0 1 0,-1-1 0,1 1 0,-1-1 0,1 1 0,-1-1 0,1 1 0,-1 0 0,0-1 0,0 1-1,0 0 1,0-1 0,0 1 0,-1 3 0,0-3 19,0 1 0,0 0 0,0-1 0,-1 1 0,1-1 0,-1 1 0,1-1 0,-1 0 0,0 1 0,0-1 0,-3 2 0,-2 2 86,0 0-1,-1-1 1,0 0 0,0-1 0,-1 1-1,-12 4 1,9-5 68,-1-1-1,0 0 0,0-1 1,-16 2-1,22-4-156,0 0-1,1 0 0,-1 0 1,0-1-1,0 0 0,1 0 1,-1-1-1,1 1 0,-1-2 1,-6-2-1,13 5-62,-1 0-1,0 0 1,1-1-1,-1 1 1,1 0-1,-1 0 1,1-1-1,-1 1 1,1 0-1,-1-1 1,1 1 0,-1-1-1,1 1 1,-1-1-1,1 1 1,0 0-1,-1-1 1,1 0-1,0 1 1,-1-1-1,1 1 1,0-1-1,0 1 1,-1-1 0,1 0-1,0 1 1,0-1-1,0 1 1,0-1-1,0 0 1,0 1-1,0-1 1,0 0-1,0 1 1,0-1 0,0 1-1,0-1 1,1 0-1,-1 0 1,1 0-32,0 0 1,0 0 0,0 0-1,-1 1 1,1-1-1,0 0 1,0 0 0,1 1-1,-1-1 1,0 1-1,0-1 1,0 1 0,0-1-1,0 1 1,1 0-1,-1-1 1,0 1 0,0 0-1,3 0 1,16 0-692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8:23.9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150 34 9322,'36'-25'6928,"-35"25"-6194,1 1 1435,-1 1-713,-8 11-846,-20 22-270,25-32-261,-1 0 0,0 0 0,0 0 0,-1-1 1,1 0-1,-1 1 0,1-1 0,-1-1 0,0 1 0,1 0 0,-1-1 0,-7 2 0,2-1 174,-1-1 0,1 0 0,-14 0-1,21-1-228,0 0 1,1 0-1,-1 0 0,0 0 0,1 0 0,-1 0 0,0 0 0,1-1 0,-1 1 0,1 0 1,-1-1-1,0 0 0,1 1 0,-1-1 0,1 0 0,0 0 0,-1 0 0,1 0 0,-1 0 1,1 0-1,0 0 0,0 0 0,0 0 0,0-1 0,0 1 0,0 0 0,0-1 0,0 1 0,0-1 1,0-2-1,1 2-31,0 0 1,0 0 0,0 0 0,0 0 0,0 0-1,1 0 1,-1 0 0,1 0 0,0 0-1,-1 0 1,1 0 0,0 0 0,0 1 0,0-1-1,0 0 1,0 1 0,1-1 0,-1 1-1,0-1 1,1 1 0,-1-1 0,1 1 0,0 0-1,-1 0 1,3-1 0,3-2-9,0 1 1,0 0-1,0 0 1,1 0-1,-1 1 1,1 1-1,-1-1 1,1 1-1,0 0 1,15 1 0,-19 0 3,1 0 0,0 0 0,-1 1 0,1-1 1,-1 1-1,1 1 0,-1-1 0,1 0 1,-1 1-1,0 0 0,0 0 0,0 0 0,0 1 1,0-1-1,0 1 0,-1 0 0,1 0 1,-1 0-1,5 6 0,-8-8 11,1 0 0,0 0 0,0 0 0,-1 0 0,1 1 0,-1-1 0,1 0 0,-1 0 0,0 1 0,1-1 0,-1 0 0,0 1 0,0-1 0,0 0 0,0 1 0,0-1 0,0 0 0,0 1 0,-1-1 0,1 0 0,0 1 0,-1-1 0,0 2 0,0-1 20,-1 1 0,0-1-1,0 1 1,0-1 0,0 0 0,0 0-1,0 0 1,0 0 0,-1 0-1,-2 1 1,-4 2 101,0 0 0,0-1 0,-1 0 0,1-1 0,-13 4 0,14-6-6,0 0 1,0-1-1,0 1 1,1-1-1,-1-1 0,-14-2 1,20 3-99,1 0-1,-1-1 1,0 1 0,0-1 0,0 0-1,0 0 1,1 0 0,-1 0 0,0 0-1,1 0 1,-1 0 0,1 0 0,-1-1-1,0 0 1,1 0-20,0 1 1,1 0-1,-1 0 0,1 0 1,-1-1-1,1 1 0,0 0 1,0 0-1,-1-1 0,1 1 1,0 0-1,0-1 0,0 1 1,0 0-1,1-1 0,-1 1 1,0 0-1,0 0 0,1-1 1,-1 1-1,1 0 0,-1 0 0,2-2 1,1-2-19,0 1 1,1-1 0,0 1-1,-1 0 1,1 1-1,1-1 1,-1 0 0,0 1-1,1 0 1,0 0-1,0 1 1,0-1-1,0 1 1,0 0 0,0 0-1,0 1 1,1-1-1,-1 1 1,7 0 0,-6 0 4,1 1 0,-1-1 1,0 1-1,1 0 1,-1 1-1,0 0 1,11 2-1,-14-2 6,0 0 0,0 0 0,0 1 0,0-1 1,0 1-1,0-1 0,0 1 0,-1 0 0,1 0 0,-1 0 0,1 1 0,-1-1 0,0 0 0,4 6 0,-5-7 17,-1 1-1,1-1 0,0 1 1,-1-1-1,0 1 0,1 0 0,-1-1 1,0 1-1,1 0 0,-1-1 1,0 1-1,0 0 0,-1 0 1,1-1-1,0 1 0,0 0 0,-1-1 1,1 1-1,-1-1 0,0 1 1,1 0-1,-1-1 0,0 0 1,0 1-1,0-1 0,0 1 0,0-1 1,0 0-1,0 0 0,-1 1 1,1-1-1,0 0 0,-1 0 1,-2 1-1,-4 4 95,0-1-1,0 0 1,-1-1 0,-15 6 0,10-5-4,-1 0 0,1-1 0,-1-1 0,1-1 0,-27 2 0,33-4-597,1 0 1,-1-1 0,1 0 0,-11-3 0,16 3-891,9-1-93,21-7 460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8:24.8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49 13243,'3'-1'557,"6"-4"363,0 1 1,0 0-1,0 1 1,13-3-1,-21 5-890,0 1 1,0 0-1,0-1 0,0 1 0,1 0 1,-1 0-1,0 0 0,0 0 0,0 0 1,0 0-1,0 0 0,0 0 0,0 0 1,1 1-1,-1-1 0,0 0 0,0 1 1,0-1-1,0 0 0,0 1 0,0 0 1,0-1-1,0 1 0,-1 0 1,1-1-1,0 1 0,0 0 0,0 0 1,-1 0-1,1-1 0,0 1 0,-1 0 1,1 0-1,-1 0 0,1 0 0,-1 0 1,1 0-1,-1 0 0,0 1 0,0-1 1,1 0-1,-1 0 0,0 0 0,0 0 1,0 0-1,0 0 0,0 0 0,-1 1 1,1 1-1,-1-1 29,1 0 0,-1 1 0,1-1-1,-1 0 1,0 0 0,0 1 0,0-1 0,0 0 0,-1 0 0,1 0 0,0 0 0,-1-1 0,1 1-1,-1 0 1,0-1 0,0 1 0,1-1 0,-1 1 0,0-1 0,0 0 0,-1 0 0,1 0-1,0 0 1,0 0 0,0 0 0,-1 0 0,1-1 0,0 1 0,-1-1 0,1 0 0,0 0 0,-1 0-1,-3 0 1,3 0 16,-1 0-1,1 0 0,0 0 1,0-1-1,0 1 0,0-1 1,-1 0-1,1 0 0,0 0 1,0 0-1,0-1 0,1 1 1,-1-1-1,0 1 0,0-1 1,1 0-1,-1 0 0,1 0 1,0-1-1,0 1 0,0-1 1,0 1-1,0-1 0,-3-5 1,4 7-71,1-1 0,-1 1 1,1 0-1,0-1 1,-1 1-1,1-1 0,0 1 1,0-1-1,0 1 0,0-1 1,0 1-1,0-1 1,1 1-1,-1 0 0,0-1 1,1 1-1,-1-1 0,1 1 1,-1 0-1,1-1 0,0 1 1,0 0-1,0-2 1,1 1-7,1 0 0,-1 0 1,0 0-1,1 1 1,-1-1-1,1 1 1,-1-1-1,1 1 1,0 0-1,-1 0 1,4-1-1,3 0-12,0 0 0,1 1 0,-1 0 0,0 0 0,0 1 0,16 1 0,-16 1-10,-1 0 0,0 0 1,0 1-1,0 0 0,0 0 1,8 5-1,-14-6 18,0-1-1,1 0 1,-1 1 0,0 0 0,0 0 0,0-1 0,0 1-1,-1 0 1,1 0 0,2 5 0,-3-6 10,-1 0-1,0 0 1,1 0 0,-1 0-1,0 0 1,0 1-1,1-1 1,-1 0 0,0 0-1,0 0 1,0 1 0,0-1-1,-1 0 1,1 0 0,0 0-1,0 1 1,-1-1 0,1 0-1,-1 0 1,1 0-1,-1 0 1,1 0 0,-1 0-1,-1 2 1,-1 0 64,0 0 0,0 0 1,-1-1-1,1 1 0,-1-1 0,0 1 0,1-1 1,-1 0-1,0-1 0,0 1 0,-1-1 1,1 1-1,0-1 0,0 0 0,-8 0 0,3 0 50,0 0 0,0-1 1,-1 0-1,1-1 0,0 0 0,-13-2 0,20 2-110,-1 0 0,0 1 0,1-1 1,-1 0-1,0 0 0,1-1 0,0 1 1,-1-1-1,1 1 0,0-1 0,0 1 0,-1-1 1,-2-4-1,4 5-15,1 0 0,0-1 0,-1 1 0,1 0 0,0 0 0,-1 0 0,1 0 0,0 0 0,0-1 0,0 1 0,0 0 1,0 0-1,0 0 0,0 0 0,1-1 0,-1 1 0,0 0 0,1 0 0,-1 0 0,1 0 0,-1 0 0,1 0 0,-1 0 0,1 0 0,0 0 0,0 0 0,-1 0 0,1 0 0,0 1 1,0-1-1,0 0 0,0 0 0,0 1 0,1-2 0,5-2-14,-1 0 0,1 0-1,0 1 1,0 0 0,1 0 0,-1 0 0,0 1 0,1 0 0,0 0 0,-1 1 0,1 0 0,0 1-1,8 0 1,-11 0 6,0 0-1,0 1 0,0 0 0,-1 0 0,1 0 0,-1 0 1,1 1-1,-1 0 0,1 0 0,4 2 0,-7-2 12,1 0 0,-1-1-1,0 1 1,0 0 0,0 0-1,0 1 1,0-1 0,-1 0 0,1 1-1,0-1 1,-1 1 0,0-1-1,0 1 1,0 0 0,0-1 0,0 1-1,1 5 1,-2-6 9,0 0 0,1 1 0,-1-1 0,0 0 0,0 1 0,-1-1 0,1 0 1,0 0-1,-1 1 0,1-1 0,-1 0 0,0 0 0,0 0 0,0 0 0,0 0 0,0 0 0,0 0 0,0 0 0,-2 2 0,0-1 16,-1 0-1,1 0 1,0 0-1,-1-1 0,0 1 1,1-1-1,-1 0 1,0 0-1,-7 1 0,-2 1-1,-1 0 0,0-1 0,0-1 0,0-1 0,-18 0 0,29 0-346,-1-1 1,0-1-1,1 1 0,-1 0 1,0-1-1,1 0 1,-1 0-1,-5-2 0,8 2-1133,1 0 1333,1-1 0,1 1 0,-1 0 0,0 0 0,0 0 0,0 0 0,0 0 0,1 0 0,-1 0 0,1 0 0,1-1 0,-2 2-51,18-8-935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8:25.9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0 13539,'0'0'6820,"-11"17"-5317,8-14-1486,0 2 26,-1 0 1,-1 0 0,1 0-1,-1 0 1,1-1 0,-1 0-1,-1 0 1,1 0 0,0-1-1,-1 0 1,0 0 0,0 0-1,-11 3 1,17-6-31,-1 0 0,1 0 0,-1 0-1,1 0 1,0 0 0,-1 0 0,1 0 0,-1 0 0,1 0-1,-1 0 1,1 0 0,0 0 0,-1 0 0,1 0 0,-1 0-1,1-1 1,0 1 0,-1 0 0,1 0 0,0 0 0,-1-1-1,1 1 1,0 0 0,-1-1 0,1 1 0,0 0 0,0-1-1,-1 1 1,1 0 0,0-1 0,0 1 0,0 0 0,-1-1-1,1 1 1,0 0 0,0-1 0,0 1 0,0-1 0,0 1-1,0-1 1,0 1 0,0 0 0,0-1 0,0 1 0,0-1-1,0 1 1,0 0 0,0-1 0,0 1 0,0-1 0,1 1-1,-1 0 1,0-1 0,1 0 0,8-21-112,-9 22 120,1-2-28,1-1-1,0 1 1,-1 0 0,1 1-1,0-1 1,0 0-1,0 0 1,0 1 0,0-1-1,1 1 1,-1 0-1,0 0 1,5-2 0,30-8-34,-30 11 26,0-1 0,0 1 0,1 0 0,-1 0-1,0 1 1,0 0 0,0 0 0,0 0 0,0 1 0,0 1 0,7 2-1,-10-3 8,0 0-1,-1 0 1,1 0-1,-1 0 1,1 1-1,-1-1 0,0 1 1,0 0-1,4 4 1,-6-5 17,1 0 0,-1 0 0,0 0 0,0 1 0,0-1 0,0 0 0,0 0 0,-1 0 0,1 1 1,-1-1-1,0 0 0,1 1 0,-1-1 0,0 1 0,0-1 0,0 0 0,-1 4 0,0-5 31,1 1-1,-1-1 0,0 0 0,0 1 1,0-1-1,0 0 0,0 0 1,0 0-1,0 0 0,0 0 0,0 0 1,-1 0-1,1 0 0,0 0 1,-1 0-1,1-1 0,0 1 0,-1-1 1,1 1-1,-1-1 0,1 1 1,-1-1-1,1 0 0,-1 0 0,1 0 1,-1 0-1,0 0 0,-1 0 1,-4 0 160,-1 0 1,1-1-1,0 1 1,-12-4-1,16 3-164,0 0-1,1 0 1,-1 0-1,0-1 1,1 1-1,-1-1 1,1 1-1,-1-1 1,1 0-1,0 0 1,0 0-1,0 0 1,0-1 0,-3-3-1,5 5-42,-1 0 0,1 0 0,-1 0 0,1 0 0,-1 0-1,1 0 1,0 0 0,-1-1 0,1 1 0,0 0 0,0 0 0,0 0 0,0 0 0,0-1 0,0 1 0,1 0-1,-1 0 1,0 0 0,0 0 0,1 0 0,-1 0 0,1-1 0,-1 1 0,1 0 0,-1 0 0,1 0 0,0 1-1,-1-1 1,1 0 0,0 0 0,0 0 0,0 0 0,0 1 0,0-1 0,0 0 0,0 1 0,0-1 0,0 1-1,1-1 1,3-2-19,0 1-1,0 0 1,0 1-1,1-1 1,-1 1-1,0 0 1,1 0-1,-1 1 1,0-1-1,1 1 1,-1 0-1,1 1 1,-1 0-1,0-1 1,1 2-1,-1-1 1,0 1-1,0-1 1,9 6-1,-10-6 16,-1 1-1,1 0 1,-1 0 0,0 1-1,0-1 1,0 0-1,0 1 1,0 0 0,-1 0-1,1 0 1,-1 0 0,1 0-1,-1 0 1,0 1-1,-1-1 1,1 1 0,0 0-1,-1-1 1,0 1 0,0 0-1,0 0 1,0-1-1,-1 1 1,0 0 0,1 0-1,-1 0 1,-1 0 0,0 5-1,1-7 25,0 0 0,-1 0-1,1 0 1,-1 0 0,1 0-1,-1 0 1,0-1-1,0 1 1,0 0 0,0 0-1,0-1 1,0 1 0,-1 0-1,1-1 1,-1 1 0,1-1-1,-1 0 1,1 0 0,-1 1-1,0-1 1,-2 1 0,0-1 31,1 0 0,0 0 1,-1 0-1,1 0 1,-1-1-1,1 1 0,0-1 1,-1 0-1,1 0 0,-1-1 1,1 1-1,-4-2 0,1 1-7,1 0 0,0 0 0,0-1 0,0 0 0,0 0 0,0-1-1,0 1 1,0-1 0,1 0 0,-1 0 0,1-1 0,0 1-1,0-1 1,0 0 0,0 0 0,-4-6 0,8 9-52,-1-1 0,0 1-1,1 0 1,-1-1 0,1 1 0,0-1 0,-1 1 0,1-1 0,0 1 0,0 0-1,0-1 1,0 1 0,0-1 0,0 1 0,0-1 0,0 1 0,1-1 0,-1 1-1,1-1 1,-1 1 0,1 0 0,-1-1 0,1 1 0,0 0 0,0-1 0,-1 1-1,1 0 1,0 0 0,0 0 0,0 0 0,1 0 0,-1 0 0,0 0-1,0 0 1,0 0 0,1 1 0,-1-1 0,0 0 0,1 1 0,2-2 0,2 0-27,-1 0 0,1 1 1,0-1-1,0 1 0,0 0 1,0 1-1,0 0 1,11 0-1,-10 1 13,-1 1 1,0 0-1,1 0 0,-1 0 1,0 1-1,0 0 1,0 0-1,8 7 0,-12-9 29,1 1-1,-1-1 1,0 1 0,0 0-1,0 0 1,0 0 0,0 0-1,0 0 1,0 0-1,-1 1 1,1-1 0,-1 0-1,0 1 1,1-1-1,-1 1 1,-1 0 0,1-1-1,0 1 1,0 0-1,-1 0 1,0-1 0,1 6-1,-2-6 23,0-1 0,0 1 0,0 0-1,0 0 1,0-1 0,0 1-1,0 0 1,0-1 0,-1 1 0,1-1-1,-1 0 1,1 1 0,-1-1 0,1 0-1,-1 0 1,0 0 0,0 0 0,1 0-1,-1 0 1,0-1 0,0 1 0,0 0-1,0-1 1,0 0 0,-4 1 0,-7 1 31,0-1 1,-20 0-1,31-1-64,-38-1-1409,-56-9-1,67 5 835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8:26.5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1 11707,'0'0'3472,"1"0"-2704,1 0-167,-2 1-57,9 26-176,-14-11-120,1 6-128,-1 3-128,-1 3-608,-1 4 592,4 0-96,2 1-24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8:26.9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12243,'0'0'5193,"0"1"-4793,7 32-96,-5-14-152,-2 3-40,1 6-56,1 1-24,-1 2-568,2 1 624,5 1-128,0-4-32,14-7-72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8:27.3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 12019,'5'-6'1128,"1"3"-592,0 0-192,2 2 608,-4-1-120,2 4-111,0 4-49,-3 4-128,0 3-48,-3 5-144,0 2-40,0 4-64,0 1-168,0 1-856,1 2 744,12 0-112,2-4-40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8:28.1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99 28 9618,'0'0'1472,"6"0"4542,-16-10-6311,-6-6 3776,15 16-3413,0-1-1,1 1 1,-1 0-1,0 0 0,0 0 1,1 0-1,-1 0 1,0 0-1,0 0 0,0 0 1,1 0-1,-1 0 1,0 0-1,0 0 1,1 1-1,-1-1 0,0 0 1,0 1-1,1-1 1,-1 0-1,0 1 0,1-1 1,-1 1-1,0-1 1,1 1-1,-1-1 0,1 1 1,-1 0-1,1-1 1,-1 2-1,-5 3-63,4-2-2,-1-1 0,1 0 0,0 1 0,0 0 0,0-1 0,0 1 0,0 0 0,0 0 0,1 0 0,-1 0 0,1 0 0,0 0 1,0 1-1,0-1 0,0 3 0,-4 39 2,-9 58-731,10-74 614,7-5-43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06:09.24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13 14075,'41'-5'80,"-21"5"-56,4-2-8,2 2-16,5-3-208,3 0-152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8:28.5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1 13795,'0'0'1200,"0"1"-824,0 1-176,1-1 504,13 49-175,-12-26-169,1 1-96,2 4-128,-2 2-48,-2 3-432,-1-1-336,-7-3 584,-8-2-81,-7-6-111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8:29.5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1 440 10618,'121'-128'1926,"130"-179"0,-251 307-1878,0 0 1,0 0-1,0 0 0,0-1 1,0 1-1,0 0 1,1 0-1,-1 0 0,0-1 1,0 1-1,0 0 0,0 0 1,0 0-1,0-1 1,1 1-1,-1 0 0,0 0 1,0 0-1,0 0 1,1 0-1,-1-1 0,0 1 1,0 0-1,0 0 1,1 0-1,-1 0 0,0 0 1,0 0-1,0 0 1,1 0-1,-1 0 0,0 0 1,0 0-1,1 0 1,-1 0-1,0 0 0,0 0 1,0 0-1,1 0 1,-1 0-1,0 0 0,0 0 1,1 0-1,-1 0 1,0 1-1,0-1 0,0 0 1,1 0-1,-1 0 1,0 0-1,0 0 0,0 1 1,0-1-1,0 0 0,1 0 1,-1 1-1,4 19 635,-4 30-521,-2-26-136,2 0 1,0 0-1,2 0 0,0 0 0,8 30 1,-10-52-70,1 0 1,0-1 0,-1 1 0,1 0 0,0-1 0,0 1-1,0 0 1,0-1 0,0 1 0,1 1 0,-1-3 3,-1 0 1,0 1-1,1-1 0,-1 1 1,1-1-1,-1 0 0,1 0 1,-1 1-1,1-1 1,-1 0-1,1 0 0,0 0 1,-1 0-1,1 1 0,-1-1 1,1 0-1,0 0 1,-1 0-1,1 0 0,-1 0 1,2-1-1,0 0-52,0 1 0,-1-1 0,1-1 0,0 1 0,-1 0 1,1 0-1,-1-1 0,1 1 0,-1-1 0,1 1 0,-1-1 0,0 1 0,0-1 0,0 0 0,0 0 0,1-2 0,6-15-334,-1 0 0,0-1 0,4-28 0,-5 25 162,8-39-182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8:29.8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50 10578,'0'-18'1217,"0"5"-617,0 4-256,0-1 2248,2 10-2584,-1 0-192,1 0 120,42 7-40,-27 7-48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8:30.2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 61 10866,'0'0'905,"2"0"-681,-1 0-128,46-14 896,-26 10-808,4-3-184,1-1-8,-1 1-8,-1-2-96,-5 3-920,-3 0 952,-9 6-128</inkml:trace>
  <inkml:trace contextRef="#ctx0" brushRef="#br0" timeOffset="1">1 259 11074,'0'0'1081,"1"1"-825,36 17-112,-19-14 568,6-2-448,4-2-64,8-6-120,3-3-32,4-3-136,1-2-832,0-4 824,-1-4-104,-7-3-64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8:30.5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77 0 12563,'-6'15'1176,"-3"10"-728,0 7-144,2 4 952,-2 2-680,0 10-263,2 2-41,0 3-56,1 0-16,3-3-400,-1-3-344,4-4 464,2-2-65,7-7-71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8:31.4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1 597 12971,'0'0'1347,"9"-6"-764,9-7-548,-2-1 1,1 0 0,-2-1 0,24-30 0,52-83 201,-30 41-153,-32 47-58,11-16 14,2 1-1,68-66 1,-110 121-36,0 0-1,0 0 1,0 0-1,0-1 1,1 1 0,-1 0-1,0 0 1,0 0 0,0 0-1,1 0 1,-1-1-1,0 1 1,0 0 0,0 0-1,1 0 1,-1 0-1,0 0 1,0 0 0,0 0-1,1 0 1,-1 0 0,0 0-1,0 0 1,1 0-1,-1 0 1,0 0 0,0 0-1,0 0 1,1 0-1,-1 0 1,0 0 0,0 0-1,1 1 1,-1-1-1,0 0 1,0 0 0,0 0-1,0 0 1,1 0 0,-1 1-1,5 10 48,-3 18 23,-5 143-532,3-169 324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8:31.7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12459,'0'0'1552,"0"1"-808,0 0-632,0 1-240,20 35 128,-7-23-40,4 5-88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8:32.1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18 13051,'0'0'776,"1"0"-736,1 0-32,1 0 160,47-7-120,-33 4-80,-1 0-48,-2 0-128,-1 2-128,-6 1 288</inkml:trace>
  <inkml:trace contextRef="#ctx0" brushRef="#br0" timeOffset="1">21 139 9338,'0'0'1552,"0"1"-1328,2 1 1297,-1-1-1049,42 13-320,-22-14-56,5-5-72,2-2-24,4-5 8,5-1 0,1-5-8,2 1 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8:32.5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70 14387,'0'0'1322,"7"-7"-477,1 0-842,1 0-1,0 1 0,0 0 1,0 0-1,1 1 1,-1 1-1,1 0 0,0 0 1,1 1-1,-1 0 1,1 0-1,-1 1 0,1 1 1,15-1-1,-24 2 2,0 1 0,0-1 0,0 0 0,0 1 0,0-1 0,0 1 0,0-1 0,0 1 0,0 0 0,0 0 0,0 0 0,0 0 0,-1 0 0,1 1 0,0-1 0,-1 0 0,1 1 0,-1-1 0,2 3 0,-1-1 10,-1 0 1,1 0-1,-1 0 1,0-1-1,0 1 1,0 1-1,-1-1 1,1 0-1,-1 0 1,1 0-1,-1 6 1,-1 1 35,0 0 0,-1 0 0,0 0 0,0-1 0,-1 1 0,0 0 0,-6 9 0,-11 18 290,-45 64 1,24-41-70,39-58-267,0 1 0,1-1 0,-1 1 0,1 0 0,0 0 0,0 0 0,0 0 0,0 0 0,0 0 0,0 4 0,1-6-8,0 1-1,0-1 1,0 0 0,1 0-1,-1 0 1,0 0 0,1 0 0,-1 0-1,1 0 1,-1 0 0,1 0-1,-1 0 1,1 0 0,0 0-1,-1 0 1,1 0 0,0-1-1,0 1 1,0 0 0,0 0 0,0-1-1,0 1 1,0-1 0,0 1-1,0-1 1,0 1 0,0-1-1,0 0 1,0 1 0,2-1 0,10 3-36,-1-1 0,1 0 1,0-1-1,1 0 1,20-2-1,66-12-201,-98 13 233,33-6-152,0-2 1,-1-2 0,39-15-1,-19 1 22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8:33.6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81 522 9986,'0'0'636,"-5"7"1298,5-7-1872,0 0-1,0 0 1,1 0-1,-1-1 1,0 1-1,0 0 0,0 0 1,0 0-1,0 0 1,0 0-1,0-1 1,0 1-1,0 0 0,0 0 1,0 0-1,0 0 1,0-1-1,-1 1 0,1 0 1,0 0-1,0 0 1,0 0-1,0 0 1,0 0-1,0-1 0,0 1 1,0 0-1,0 0 1,0 0-1,-1 0 0,1 0 1,0 0-1,0 0 1,0-1-1,0 1 1,0 0-1,-1 0 0,1 0 1,0 0-1,0 0 1,0 0-1,0 0 1,0 0-1,-1 0 0,1 0 1,0 0-1,0 0 1,0 0-1,0 0 0,0 0 1,-1 0-1,1 0 1,0 0-1,0 0 1,0 0-1,0 0 0,-1 0 1,1 0-1,0 1 1,0-1-1,0 0 0,0 0 1,0 0-1,0 0 1,-1 0-1,1 0 1,-1-41 44,2 0 1,11-72-1,-4 41-175,26-176-177,-34 247 255,0-2-17,-6 5 145,-10 9-62,1 1-1,-26 26 0,-3 4 251,42-41-234,8-4-212,44-34-43,-29 20 121,1 1 0,26-15 1,-46 30 28,0 0 0,0 0 0,0 0 0,0 0 0,1 1 0,-1-1 0,0 1 0,0-1 0,1 1 0,-1 0 0,0 0 0,0 0 0,1 0 0,-1 0 0,0 0 0,1 1 0,-1-1 0,0 1 0,0-1 0,0 1 0,1 0 0,-1 0 0,0 0 0,0 0 0,0 0 0,-1 1 0,3 1 0,3 3 94,0 1 0,-1 1 0,0-1 0,-1 1 0,7 10-1,-9-13-41,11 19 41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06:09.6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0 106 13123,'0'0'456,"15"8"408,-7-4-842,0 0 0,0-1 0,1 0 0,-1 0 0,1-1 0,-1 0 0,1-1 0,0 0 0,-1 0 0,15-1-1,-5-4 5,-1 0 0,1-1-1,-1-1 1,0 0-1,-1-2 1,0 0-1,0 0 1,0-2 0,-1 0-1,-1 0 1,16-15-1,-27 22 39,-2 2-4,1 0 0,-1 0 0,1 0 0,-1-1 0,0 1 0,1-1 0,-1 1-1,0-1 1,0 1 0,0-1 0,0 1 0,0-1 0,1-3 0,-7 2 235,3 2-250,0 0 1,-1 0 0,1 1-1,-1-1 1,0 1-1,1-1 1,-1 1-1,1 0 1,-1 0 0,0 0-1,1 1 1,-1-1-1,1 0 1,-1 1-1,-2 1 1,-2 0 38,1 1 1,-1 0-1,1 0 0,-1 1 1,-7 5-1,1 1 30,1 1 1,0 0-1,1 0 1,-16 21-1,21-23-72,0 0 0,1 1 0,0-1 0,0 1 0,1 0 0,0 0 0,1 0 1,1 1-1,-1-1 0,1 1 0,1-1 0,0 1 0,1 16 0,0-21-53,1 0-1,0 1 1,0-2 0,0 1-1,1 0 1,0 0 0,0 0-1,0-1 1,1 1 0,0-1-1,0 1 1,0-1 0,0 0 0,1-1-1,0 1 1,0 0 0,1-1-1,-1 0 1,1 0 0,0-1-1,0 1 1,0-1 0,0 0-1,0 0 1,7 2 0,20 3-452,4-9-281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8:34.9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268 1994 9746,'-1'-13'1454,"-9"-492"2025,8 165-2983,-5 231 329,-37-204 0,31 227-806,4-1 0,3-102 0,-2-26 439,5 90 765,3 124-1210,0 1 0,0-1 1,-1 1-1,1-1 0,0 0 1,0 1-1,-1-1 1,1 1-1,0-1 0,-1 1 1,1-1-1,-1 1 0,1-1 1,0 1-1,-1 0 1,1-1-1,-1 1 0,1-1 1,-1 1-1,0 0 0,1 0 1,-1-1-1,1 1 0,-1 0 1,1 0-1,-1 0 1,0 0-1,1-1 0,-1 1 1,0 0-1,1 0 0,-1 0 1,1 0-1,-1 1 1,0-1-1,1 0 0,-1 0 1,1 0-1,-1 0 0,0 1 1,0-1-1,-3 2-23,1-1 4,1 1 0,-1-1 0,1 0 0,-1 1 0,1 0 1,-1-1-1,1 1 0,0 0 0,0 0 0,0 1 0,0-1 0,0 0 0,1 0 0,-1 1 0,1-1 0,-1 1 0,-1 4 0,-18 53 127,-57 112 0,77-170-99,3-20-39,2 0 2,0 0 1,2 0 0,0 1-1,10-21 1,-11 28 17,0-1 0,1 1-1,0 1 1,1-1 0,0 1 0,0 0-1,1 1 1,0 0 0,14-11-1,-19 17-24,0 0-1,-1 0 0,2 1 0,-1-1 0,0 1 0,0-1 0,0 1 0,1 0 0,-1 0 1,1 1-1,-1-1 0,1 1 0,-1-1 0,1 1 0,-1 0 0,1 1 0,-1-1 0,1 1 0,-1-1 1,0 1-1,1 0 0,-1 0 0,0 0 0,1 1 0,-1-1 0,0 1 0,0 0 0,0 0 1,0 0-1,3 3 0,1 2-150,0 0-1,-1 0 1,0 0 0,0 1 0,0 0-1,-1 0 1,0 1 0,-1-1 0,7 19 0,-2 2-167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8:36.1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329 2097 9498,'23'-156'2343,"6"-220"0,-29 272-1871,-4 1 0,-5 0 1,-26-118-1,12 119-23,4 17-53,-13-121 0,-2-70-202,25 227 12,-3 1 0,-1 1 0,-33-74 0,3 41 732,34 66-676,8 13-170,1 1-97,0 0-1,0 0 0,0 0 1,1-1-1,-1 1 1,0 0-1,0 0 0,0 0 1,0 0-1,0 0 1,0-1-1,0 1 0,0 0 1,0 0-1,-1 0 1,1 0-1,0-1 0,0 1 1,0 0-1,0 0 1,0 0-1,0 0 0,0 0 1,0 0-1,0-1 1,0 1-1,0 0 0,-1 0 1,1 0-1,0 0 1,0 0-1,0 0 0,0 0 1,0 0-1,0 0 1,-1 0-1,1-1 0,0 1 1,0 0-1,0 0 1,0 0-1,0 0 0,0 0 1,-1 0-1,1 0 1,0 0-1,0 0 0,-6 8-72,-4 18 17,-1 28 147,-2-1 1,-34 88-1,46-139-104,1-6-66,-1-7 57,1 0 0,0 0 0,1 0-1,1 0 1,2-12 0,19-60-43,-8 31 109,-1 5-58,-14 47 4,2-2-110,6 5 48,-7-3 67,20 10-49,27 18-1,-32-17-109,2 0 0,-1-2-1,1 0 1,30 9 0,-28-13 103,-1-1 1,1-1-1,0-1 0,23 0 1,31-5-147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8:38.6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23 11538,'0'0'1780,"7"0"-796,200 4-255,-147-5-471,90-14 0,-117 5 2639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8:39.4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1 294 13051,'0'0'785,"2"10"-95,8 28-389,-2 1 1,-1 1-1,3 79 0,-10-118-11,-1-8-76,-23-305 201,23 306-414,1 0-1,0 1 1,0-1-1,0 1 1,1-1-1,0 1 0,2-10 1,-1 13-1,-1-1 0,0 0-1,1 1 1,0-1 0,-1 1 0,1-1 0,0 1 0,1 0 0,-1 0-1,0 0 1,0 0 0,1 0 0,-1 1 0,1-1 0,4-1 0,19-8 3,-1 2 1,1 1-1,48-8 1,-32 7 4,255-69-1833,-295 78 1475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8:39.8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0 141 13947,'0'0'920,"27"0"-792,1-3-72,4-4 360,5-1-264,7-5-120,6 0 0,3-5-72,3-1-192,-2-1 216,-1 1-24,-6-2-32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8:40.1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202 1 12667,'-4'2'893,"-7"8"-642,0 0-1,0 1 1,1 0-1,0 0 1,1 1-1,-12 19 1,-1 7 263,-18 42 0,30-58-378,1 0 0,1 0 0,2 0 0,0 1 1,1 0-1,2 0 0,-2 33 0,4-47-164,1 1 1,1-1 0,0 1-1,0 0 1,1-1-1,0 0 1,0 1 0,1-1-1,0 0 1,1 0 0,0 0-1,1-1 1,-1 0-1,2 0 1,-1 0 0,1 0-1,0-1 1,1 0-1,0 0 1,13 10 0,-14-13-10,0 0 0,0-1-1,1 0 1,0 0 0,-1-1 0,1 1 0,0-2 0,12 3 0,18-2-170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8:40.5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12867,'0'0'715,"3"9"-313,8 24-365,-1 0-1,-2 1 0,-2 0 1,0 0-1,-3 1 1,0 40-1,-3-72-264,-3-5-135,-7-10 235,4-8-53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8:40.8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1 153 9162,'2'-9'424,"1"0"0,1 0 0,0 0 0,0 1 0,1-1-1,0 1 1,0 0 0,9-10 0,-9 12-355,1 0-1,0 1 0,0-1 1,1 1-1,0 1 0,-1-1 1,2 1-1,-1 0 0,0 1 1,1-1-1,-1 1 0,1 1 1,0 0-1,0 0 0,0 0 1,10 0-1,-15 2-53,0-1 1,0 1-1,1 0 1,-1 1-1,0-1 1,0 0-1,0 1 0,0 0 1,0-1-1,0 1 1,0 0-1,0 1 0,0-1 1,0 1-1,0-1 1,-1 1-1,1 0 1,2 2-1,-3-2 13,-1 0 1,1 1-1,-1-1 1,0 0-1,0 0 0,0 1 1,0-1-1,0 0 1,-1 1-1,1-1 0,-1 1 1,1-1-1,-1 1 1,0 0-1,0-1 1,0 1-1,0-1 0,-1 1 1,1-1-1,-1 1 1,0-1-1,1 0 0,-3 4 1,-1 6 74,-1-1 1,-1 0-1,0-1 1,0 1-1,-1-1 0,-14 14 1,-55 53 239,53-56-306,-7 5 18,29-25-63,1 1-32,7 5-14,12 6-13,1-1-1,1 0 1,0-2-1,1 0 1,0-1-1,0-2 1,26 6-1,-28-10-5,-6-4-26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8:41.2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12091,'8'3'986,"6"3"-889,0 1 0,0 1-1,0 0 1,-1 1 0,0 0-1,-1 1 1,0 1 0,-1 0-1,0 0 1,0 1 0,-2 1-1,1 0 1,-2 0 0,1 0-1,10 26 1,-12-22-18,-1-1-1,0 1 1,-1 1 0,-1-1-1,0 1 1,-1-1-1,-1 1 1,-1 0 0,-1 0-1,0 0 1,-2 0-1,1 0 1,-10 34 0,6-34-94,-2 0 1,0 0-1,-1 0 0,0 0 1,-2-2-1,0 1 1,-1-1-1,0 0 1,-1-1-1,-1-1 1,-24 21-1,33-32-3,0 0 0,0 0 1,-1-1-1,1 1 0,-1-1 0,0 0 0,1 0 0,-1-1 1,0 0-1,-9 2 0,-9-5-117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8:41.7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 10442,'0'0'1661,"17"-1"1321,117 0-2008,-67 2-873,82-9 0,-125 2-1049,-23 5 750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06:09.98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32 15203,'2'26'49,"2"0"-1,0 0 1,2-1 0,1 0-1,11 30 1,-1-3 83,-10-37 1043,-3-23-565,-1-44-312,-1 7-40,-1 32-250,2 1 0,0-1 0,0 0 1,1 1-1,0 0 0,1 0 0,8-13 1,-10 21-15,-1-1 1,1 1 0,1-1 0,-1 1-1,1 0 1,-1 0 0,1 1 0,0-1 0,0 1-1,1 0 1,-1 0 0,1 0 0,0 1-1,-1-1 1,1 1 0,0 0 0,0 1 0,1-1-1,9-1 1,30 2-398,-20 5-103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8:42.7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25 9258,'0'0'2190,"-9"-5"2146,9 5-4293,-1 0 0,1 0 0,0 0 0,0 0 0,-1 0 0,1 0 0,0-1 0,0 1 0,0 0 0,-1 0 0,1 0 0,0 0 0,0 0 0,0-1 0,-1 1 0,1 0 0,0 0 0,0 0 0,0-1 0,0 1 0,-1 0 0,1 0 0,0 0 0,0-1 1,0 1-1,0 0 0,0 0 0,0-1 0,0 1 0,0 0 0,0 0 0,0-1 0,0 1 0,0 0 0,0 0 0,0-1 0,0 1 0,0 0 0,0 0 0,0-1 0,3 0-40,-1-1 1,1 1 0,-1-1 0,1 1-1,0 0 1,0 0 0,0 0 0,0 1-1,-1-1 1,1 1 0,4-1 0,40 1-41,-20 1 23,323 4-456,-321-2-309,-28-2 569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8:43.5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70 192 11266,'0'0'1389,"0"10"-229,1 84-969,0-56-114,0 0 0,-3-1 0,-1 1 0,-8 39 0,11-75-297,-2 5 1183,2-7-923,-1 0 1,1 0-1,0 0 0,0 0 1,-1 0-1,1 0 1,0 0-1,-1 0 1,1 0-1,0-1 0,0 1 1,-1 0-1,1 0 1,0 0-1,0 0 1,-1 0-1,1 0 0,0-1 1,0 1-1,0 0 1,-1 0-1,1 0 1,0 0-1,0-1 1,0 1-1,-1 0 0,1 0 1,0-1-1,0 1 1,0 0-1,0 0 1,0-1-1,0 1 0,0 0 1,0 0-1,0-1 1,-1 1-1,-6-14 60,1 1 0,0-1 0,1 0 0,1 0 0,0 0 0,-4-28 0,4 14-87,2 1-1,1-1 0,3-29 1,-2 50-7,1 1 0,0-1-1,1 0 1,0 0 0,0 1 0,0-1 0,1 1 0,0-1 0,0 1 0,1 0 0,5-8 0,-2 6 4,0 0 0,0 1 0,1-1 0,0 2 0,0-1 0,17-9 0,5 1 7,0 0-1,1 3 1,52-15 0,112-19 1688,-193 46-1114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8:43.8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79 9962,'21'5'680,"5"-4"-600,6-2-56,4-4 240,3-2-144,8-5-24,5-1 16,2-3-96,2 0 16,0 1 16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8:44.3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117 0 10578,'0'0'1287,"-5"6"-469,-9 15-662,1 0 1,0 1 0,2 0 0,0 1-1,1 0 1,-10 42 0,14-44-142,1 1 1,2 1 0,0-1-1,1 0 1,1 1-1,1-1 1,6 44-1,-3-51-22,1-1 1,0 1-1,0-1 0,1 0 0,1-1 0,1 1 0,0-1 0,0 0 1,1-1-1,1 0 0,0 0 0,1-1 0,18 17 0,0-8-22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8:45.0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19 122 11827,'1'9'842,"3"16"-750,-2 0-1,0 1 1,-2 0-1,0-1 1,-2 1-1,-1-1 0,-1 0 1,-14 46-1,18-69 345,1-35-66,-2 20-320,2 0 0,3-21 0,3-4 4,3 0-1,22-58 0,-28 85-43,0 1-1,1 0 1,1 0 0,-1 0 0,2 1 0,-1 0 0,1 0 0,1 0-1,0 1 1,0 0 0,0 1 0,1 0 0,16-10 0,-24 16-9,1 0 0,0 0 0,0 0 0,-1 0 1,1 1-1,0-1 0,0 1 0,0-1 0,0 1 0,-1 0 1,1-1-1,0 1 0,0 0 0,0 0 0,0 1 0,0-1 0,0 0 1,0 1-1,0-1 0,-1 1 0,5 1 0,-5-1-3,0 0 0,0 0 0,0 0 0,1 1-1,-1-1 1,0 0 0,-1 1 0,1-1 0,0 1 0,0-1-1,0 1 1,-1-1 0,1 1 0,-1-1 0,0 1 0,1 0 0,-1-1-1,0 1 1,0 0 0,0-1 0,0 1 0,0 0 0,0-1-1,0 1 1,-1 2 0,-3 13 21,-1-1 0,0 1-1,-2-1 1,0 0 0,0-1 0,-1 1 0,-1-1-1,-1-1 1,0 0 0,-1 0 0,-22 21 0,25-29 9,-9 7 56,17-12-84,0-1 0,0 0 0,-1 0 0,1 0 0,0 0 0,0 1 0,-1-1 0,1 0 0,0 0 0,0 1 0,0-1 0,0 0 0,-1 0 0,1 1 0,0-1 0,0 0 0,0 0 0,0 1 0,0-1 0,0 0 0,0 1 0,0-1 0,0 0 0,0 1 1,0-1-1,0 0 0,0 0 0,0 1 0,0-1 0,0 0 0,0 1 0,0-1 0,0 0 0,0 1 0,0-1 0,1 0 0,-1 0 0,0 1 0,0-1 0,0 0 0,0 0 0,1 1 0,-1-1 0,0 0 0,1 0 0,144 98-92,-140-93 36,1-1 1,0-1-1,1 1 0,-1-1 1,1 0-1,12 4 0,0-5-41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8:45.4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0 12867,'0'0'745,"4"7"-411,9 12-281,-2 1 0,-1 0 1,0 1-1,-2 0 0,0 1 0,-1 0 1,-2 0-1,0 0 0,-1 1 1,-1-1-1,-2 1 0,-1 44 0,-3-31-69,-1 1-1,-2-1 0,-1-1 0,-2 1 1,-2-1-1,-1-1 0,-24 49 0,30-69-45,5-12-17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8:45.7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 12027,'0'0'752,"28"-1"-672,-3 1-32,0 0 208,4 1-56,6 2-16,3 2 16,2-1 0,0 1-8,-2 1 8,-1-2-144,-5 2 0,-3 0-24,-11-2-32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2:30.3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88 352 8586,'2'-53'1455,"-2"52"-1254,-4 44 487,-35 248-684,20 5 2,4-37 0,12-204 6,-6 47 668,9-101 438,0-5-719,0-50-16,2 0 1,12-64-1,-2 22-310,6-100 133,-10-316 0,-8 506-184,-1-2 14,0-1 0,1 0 0,1 1 0,-1-1 0,3-11 0,-2 17-35,0 0 0,1 0 0,-1 0 0,1 0 0,-1 0 0,1 0 0,0 0 0,0 0 0,1 1 0,-1-1 0,0 1 0,1 0 0,-1 0 0,1 0 0,0 0 0,5-3 0,14-7-1,1 2 1,0 1 0,32-10-1,75-13 10,-116 29-9,86-15-1,0 3-1,149-1 1,206 25-14,-185 0 6,1000 19 7,-97-75 52,-982 19-26,-18 2-4,-154 23-28,1 2 1,-1 0-1,1 1 0,0 0 0,-1 2 0,21 4 0,-2 10-50,-32-12 56,1-1-1,0 0 1,0-1 0,9 4-1,285 37-5,2-24 49,-224-14-29,-74-6-30,-5 1 12,1 0 0,-1 0-1,1 0 1,-1 0 0,1 0-1,0 0 1,-1 0-1,1 0 1,-1 0 0,1 0-1,-1 0 1,1 0 0,-1 0-1,1 0 1,-1 0-1,1 1 1,-1-1 0,1 0-1,-1 0 1,1 1 0,-1-1-1,0 0 1,1 1-1,-1-1 1,1 0 0,-1 1-1,0-1 1,1 1 0,-1-1-1,0 0 1,0 1-1,1-1 1,-1 1 0,0-1-1,0 1 1,0-1 0,1 1-1,-1-1 1,0 1-1,0-1 1,0 1 0,0-1-1,0 1 1,0 0 0,0 0-1,3 33-23,0 1-1,-3 0 1,-4 43-1,0 8 20,10 306 5,-2 63 18,-29 46 62,-1 275 50,37-676-78,-3-41 41,-8-57-87,0-1 1,0 0-1,-1 0 0,1 0 1,0 0-1,0 1 1,-1-1-1,1 0 0,-1 0 1,1 0-1,-1 0 0,0 0 1,1 0-1,-1 0 1,0 0-1,1 0 0,-1 0 1,0-1-1,0 1 1,0 0-1,0 0 0,0-1 1,0 1-1,-1 0 0,-27 11 35,24-10-33,-9 3 2,0-1 0,-1 0 0,1-1 0,-1-1 0,-23 2 0,5-1 8,-462 22 172,-3-40 123,96 1-188,-773 28-78,240 7 2,635-18-8,-334-30 39,449 14-72,85 10 57,-109 10 0,204-6-68,-5-1 138,9-1-107,0 1-1,1-1 1,-1 0 0,0 1 0,1-1 0,-1 0 0,1 0 0,-1 0 0,1 1 0,-1-1 0,1 0 0,0 0 0,-1 0-1,1 0 1,0 0 0,-1-2 0,-1-8 16,0-1-1,0 1 1,1-1-1,1 0 0,1-16 1,18-105 51,24-222 18,-39 282-79,-2 0-1,-16-137 1,-1 81 2,2-160 1,14 247-158,-2-55-553,0 88 645,0 0 1,0 0-1,-1 0 0,0 0 0,-1 0 1,0 1-1,0-1 0,-6-8 0,5 9 975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2:32.5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88 3641,'-3'1'3506,"12"-4"-579,254-38-2674,-124 23 157,-100 12-315,12-3 26,78-2 0,-129 11-98,-4 1 6,0 0 1,0 0-1,0-1 1,0 1-1,0-1 0,-1-1 1,-5 0-1,-23-1-21,-83 2 29,-221 7 84,304-4-87,0 2 0,0 1 0,-34 11 0,65-16 133,13-1-149,82 1-41,127-16 1,-35 1 61,34 11 146,-199 3-156,-72 7-8,12-1-4,-62 4 47,-403 23 368,503-33-272,8-1-180,20-1-598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2:34.2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114 130 9202,'0'0'713,"-2"7"-835,-5 21 4,2-1-1,1 1 1,2-1 0,0 36 0,-2 21 51,2-50 221,2-32 619,-7-9 86,-1-7-702,0 0 0,1 0 0,1-1 0,0 0 0,1 0 1,0-1-1,-3-20 0,-12-122 560,16 124-619,3-12-152,1 46 53,2-5-30,14-3 39,-4 2-4,1 1-1,0 1 1,1 0 0,-1 0 0,16-1-1,245 1-57,-243 5-90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06:10.4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321 0 16371,'-11'1'277,"1"1"-1,-1 0 0,0 0 0,1 1 1,0 0-1,0 1 0,-19 10 0,-1 2-272,-34 24-1,56-34-23,0 0 0,0 1 0,1-1 0,0 2 0,0-1 0,1 1 0,-6 8 0,11-14-28,-1 0-1,1 0 0,0 0 0,0 0 0,0 0 1,0 0-1,0 0 0,0 0 0,1 0 1,-1 1-1,1-1 0,0 0 0,-1 0 0,1 1 1,0-1-1,0 0 0,1 0 0,-1 1 1,0-1-1,1 0 0,-1 0 0,1 0 0,0 1 1,-1-1-1,1 0 0,0 0 0,1 0 1,-1 0-1,0 0 0,0-1 0,1 1 0,-1 0 1,1-1-1,0 1 0,-1-1 0,4 3 1,8 3-176,0 0 0,0-1 0,0 0 0,1-1 0,0-1 0,0 0 0,25 3 0,-24-4 186,0-1 1,-1 2-1,1 0 0,-1 1 0,0 0 0,0 1 1,17 11-1,-28-15 40,0 0 0,0 0 0,0 1 0,0-1 0,0 1 1,-1 0-1,1 0 0,-1 0 0,0 0 0,1 0 0,-2 1 0,1-1 1,0 1-1,-1-1 0,1 1 0,0 6 0,-1-5 90,-1 0 1,0 0-1,0 0 0,0 0 1,-1 0-1,1-1 0,-1 1 1,-1 0-1,1-1 0,-1 1 1,-3 7-1,-2 1 269,-1 0-1,0 0 1,-1-1 0,0-1 0,-1 0-1,0 0 1,-20 16 0,15-15-34,0-1-1,-1 0 1,-1-2 0,0 1 0,-23 8-1,31-15-387,0 1 0,-1-2-1,1 1 1,-1-1 0,0-1-1,0 0 1,0 0 0,1-1-1,-1 0 1,0-1 0,0 0-1,-10-2 1,0-4-866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2:34.6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52 7746,'0'0'776,"2"0"-480,-1 0-112,2-2 976,51-15-936,-31 12-112,1-1 0,4 1-8,3-1-16,0 1-32,3 2-24,-2 2-24,1-1-8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2:35.5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270 15 9178,'-7'-2'83,"-1"-1"0,1 1 1,-1 0-1,0 0 0,0 1 0,1 0 0,-1 0 1,0 1-1,0 0 0,0 0 0,0 1 0,0 0 1,0 1-1,1 0 0,-1 0 0,-13 6 0,11-5-104,1 2 0,-1-1 0,1 1-1,0 1 1,1 0 0,-1 0-1,1 0 1,0 1 0,1 1-1,0-1 1,0 1 0,-8 12 0,14-19 26,0 0 1,0 0 0,1 0-1,-1 1 1,0-1 0,0 0 0,1 1-1,-1-1 1,1 1 0,-1-1-1,1 1 1,0-1 0,0 0-1,-1 1 1,1 0 0,0-1 0,0 1-1,0-1 1,1 1 0,-1-1-1,0 1 1,1-1 0,0 2 0,0-2 5,0 0 0,0 0 0,0 0 0,0 0 0,0 0 0,0 0 0,1 0 0,-1 0 0,0-1 0,1 1 0,-1-1 0,1 1 0,-1-1 0,1 1 0,-1-1 0,1 0 0,-1 0 0,3 0 0,5 1 34,1-1 1,-1-1-1,0 0 1,1 0-1,17-6 0,20-14-7,-36 15-41,-1 1 0,1 1 1,16-5-1,-25 8-10,0 1 1,1 0-1,-1 0 0,1 0 1,-1 0-1,1 0 0,-1 0 1,0 0-1,1 1 0,-1-1 1,1 1-1,-1 0 1,0 0-1,0 0 0,1 0 1,-1 0-1,0 0 0,0 0 1,0 1-1,0-1 0,0 1 1,0 0-1,-1 0 0,1-1 1,-1 1-1,1 0 0,-1 0 1,1 0-1,-1 0 0,0 1 1,0-1-1,1 4 1,3 8-52,0 0 0,-1 1 0,-1-1 0,2 18 1,-4-27 55,5 42-100,-2 0 0,-2 69-1,-4-87 56,-1 1-1,-1 0 0,-1-1 0,-2 0 1,-10 29-1,14-51 46,1 0-1,-2 0 0,1 0 1,-1-1-1,0 1 1,0-1-1,0 0 1,-11 10-1,13-15 30,1 1 0,-1-1-1,0 0 1,0 1-1,0-1 1,0 0 0,-1 0-1,1 0 1,0 0-1,0-1 1,0 1 0,-1 0-1,1-1 1,0 0-1,-1 0 1,1 1 0,-1-1-1,1-1 1,0 1-1,-1 0 1,1 0 0,0-1-1,-1 0 1,1 1 0,0-1-1,0 0 1,0 0-1,-1 0 1,1 0 0,0-1-1,-3-1 1,1 0 52,0-1 1,1 1-1,-1-1 0,0 1 1,1-1-1,0 0 1,0 0-1,0 0 0,1-1 1,-1 1-1,1-1 1,0 0-1,0 1 0,1-1 1,-1 0-1,1 0 0,0 0 1,0 0-1,1 0 1,0 0-1,0 0 0,0 0 1,0 0-1,2-8 1,0 3-13,0 1 0,1 0 0,0-1 0,0 1 0,1 1 0,0-1 0,1 1 0,0-1 0,0 1 0,1 0 0,-1 1 0,10-9 0,7-3-22,2 0 0,1 1-1,0 1 1,32-15 0,-13 8-67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2:38.7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10642,'0'0'568,"1"0"-728,1 0-80,-1 0-400,1 0 568,-1 0-72,2 0-48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2:39.1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11218,'0'0'360,"1"0"-656,1 0-40,-1 2-64,1-1-856,1 1 984,52 13 96,-34-11-80</inkml:trace>
  <inkml:trace contextRef="#ctx0" brushRef="#br0" timeOffset="1">264 14 9906,'0'0'440,"1"0"-1704,1 1 952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2:39.5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10682,'0'0'400,"1"0"-376,1 2-112</inkml:trace>
  <inkml:trace contextRef="#ctx0" brushRef="#br0" timeOffset="1">252 36 9138,'0'0'816,"1"0"-408,1 0-312,45 13-88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7:56.2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2329 479 9530,'-46'-114'4182,"32"84"-3833,-2 1 0,-2 1 1,0 1-1,-2 0 0,0 2 1,-42-41-1,46 53-251,1 1 0,-2 0-1,0 1 1,0 1 0,-1 1 0,-28-11 0,18 10 4,-1 1-1,-1 2 1,-52-7-1,21 10-52,1 2-1,-1 3 1,-103 15-1,61 0 30,-130 36-1,183-37-53,1 2 0,1 3-1,1 1 1,-71 44 0,54-22-20,1 2 0,3 3 0,-96 97 0,122-107-31,1 1 1,2 2 0,2 0 0,2 3-1,2 0 1,-34 80 0,-93 342-136,131-387 114,4 1-1,3 0 1,-6 144-1,19-162 43,4 1 0,2 0 1,2 0-1,4-1 0,26 87 0,-4-47 19,52 110-1,-59-159-6,1-2-1,3 0 0,62 78 1,-66-100-2,2-1 1,0-1 0,2-2 0,0-1-1,2-1 1,1-2 0,43 22 0,-3-9-2,1-2 1,116 32 0,-110-43 4,1-3-1,1-3 0,0-4 1,0-4-1,1-3 1,128-11-1,-139 0 24,-1-4-1,0-3 1,-1-3-1,-1-3 1,-1-3-1,0-3 1,115-63-1,-128 55 38,-1-2 0,92-81-1,75-111 25,-138 131 12,112-170 0,-168 222-28,-1 0-1,-3-2 0,-2-1 1,-2 0-1,-2-1 1,19-94-1,-22 53 150,-4 0 1,-3 0-1,-5-1 1,-4 0-1,-3 0 0,-5 1 1,-36-155-1,36 212-29,-1 0 0,-2 0 0,-1 1 0,-1 1 0,-31-46 0,17 36 47,-3 1 0,0 1 0,-47-41 0,8 11-120,-161-139 248,199 183-368,0 2-1,-1 1 1,-1 2 0,-1 1-1,-65-24 1,17 17-855,42 15-36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7:57.5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473 175 11146,'0'0'805,"0"-15"908,-3-73 77,2 78-895,0 7-135,-6-6-227,-12-22-44,19 30-470,0 1 0,0-1 1,-1 1-1,1-1 0,0 1 1,-1-1-1,1 1 0,-1-1 0,1 1 1,-1-1-1,1 1 0,-1 0 1,1-1-1,-1 1 0,1-1 1,-1 1-1,1 0 0,-1 0 1,1-1-1,-2 1 0,2 0-10,-13-3 35,0 1 0,0 0-1,0 1 1,0 0-1,0 1 1,-1 0 0,1 2-1,0-1 1,0 1 0,1 1-1,-1 1 1,-13 4 0,-1 2-113,1 1 1,0 2 0,0 0 0,-38 27 0,55-34-7,1 1 1,0 0-1,0 0 1,1 0-1,0 1 1,0 0-1,-7 11 1,13-16 8,-1-1 0,0 1 0,1 0 0,0 0 0,0 0 1,0 0-1,0 0 0,0 0 0,1 0 0,-1 0 0,1 0 0,0 0 1,0 0-1,0 1 0,0-1 0,0 0 0,1 0 0,-1 0 0,1 0 0,0 0 1,0 0-1,0 0 0,1 0 0,-1 0 0,1-1 0,-1 1 0,4 4 0,2 0-75,-1 0-1,1 0 0,0-1 0,0 0 0,1 0 0,0-1 0,13 7 0,7 2-48,29 8 0,-6-2 117,-50-20 68,1 1 0,-1-1 0,0 1 0,0-1 0,0 1 0,0-1 0,1 1 0,-1 0 0,0 0 0,0-1 0,0 1 0,0 0 0,-1 0 0,1 0 0,0 0 0,0 0 0,0 0 0,-1 0 0,1 1 0,-1-1 0,1 0 0,-1 0 0,1 0 0,-1 1 0,0-1 0,1 0 0,-1 0 0,0 1 0,0-1 0,0 0 0,0 1 0,0-1 0,0 0 0,-1 0 0,1 2 0,-3 3-15,1 1-1,-1-2 0,0 1 0,-1 0 0,-7 9 1,1-1-1,-40 59-4,-49 80 74,89-136-47,2 1 0,0 0 0,1 1 0,0-1 0,2 1 0,-7 39 0,12-52-6,-1-1-1,1 1 0,0-1 0,0 1 1,1-1-1,-1 0 0,1 1 1,0-1-1,1 0 0,-1 0 0,1 0 1,0 0-1,1 0 0,-1 0 0,1 0 1,0-1-1,0 1 0,0-1 1,6 5-1,-4-4-19,0-1 0,1 0 0,0 0 0,0 0 0,0-1 0,0 0 0,0 0 0,1-1 0,0 1 0,-1-2 0,1 1 0,0-1 0,0 0 0,10 1 0,24-3-28,4-5-23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7:58.0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1 12075,'0'0'2407,"-5"7"-1846,-7 9-559,1 1 0,-9 19-1,15-28-18,1 1-1,0 0 0,1 0 0,0 1 0,0-1 0,1 1 1,-1 9-1,3-18 8,0-1 1,0 1-1,0 0 1,0-1 0,-1 1-1,1 0 1,0 0-1,0-1 1,0 1-1,1 0 1,-1-1-1,0 1 1,0 0-1,0-1 1,0 1-1,1 0 1,-1-1 0,0 1-1,1 0 1,-1-1-1,0 1 1,1-1-1,-1 1 1,1 0-1,-1-1 1,1 1-1,-1-1 1,1 0-1,-1 1 1,2 0-1,-1-1-9,0 0-1,0 0 0,1-1 1,-1 1-1,0 0 0,0 0 0,0-1 1,1 1-1,-1-1 0,0 1 1,0-1-1,0 1 0,0-1 0,0 0 1,1 0-1,36-34-718,-38 35 731,16-18-522,-1 0 0,0-1 0,-2-1 0,15-27-1,-27 42 1318,1 14-294,1 6-488,0-1-1,2-1 1,-1 1 0,2 0-1,0-1 1,1 0 0,16 23-1,-9-21-3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7:58.4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1 142 12803,'0'0'643,"2"16"-457,1-5-124,-2-6 217,0-1 0,0 1 1,0-1-1,0 1 0,-1-1 0,0 9 507,2-17-292,3-6-230,0-1 1,-1 1-1,4-21 0,-5 19-223,0 0 0,1 1 0,10-21 0,-12 28-44,1 0 0,-1 0 0,1 1 1,0-1-1,0 1 0,0 0 0,0 0 0,0 0 1,1 0-1,0 1 0,-1-1 0,1 1 0,0 0 1,8-3-1,7 0-85,1 1 1,-1 0-1,1 2 1,0 0-1,0 1 0,29 3 1,-20-1-233,54-5-1,-44-4 102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7:58.7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12531,'0'0'704,"0"2"-712,2 33-24,1-9 136,1 5-152,1 12-24,0 4 0,1 6 48,2 3 16,-2-2 24,-1-3 8,0-4 16,-2-4 8,-3-11-32,0-7-120,-5-9 104,-2-7 0,0-13-8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05:55.5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 1 8602,'0'0'5396,"1"9"-5420,1 35 295,-2 0 0,-7 55 0,7-97-221,-1 0-1,1 0 0,0 0 1,0-1-1,0 1 0,0 0 1,0 0-1,0 0 0,1 0 1,-1 0-1,1-1 0,-1 1 1,1 0-1,0 0 0,-1-1 1,1 1-1,0-1 0,0 1 1,0 0-1,0-1 0,1 0 1,1 3-1,2 1-45,-5-4-5,0-1 0,0 1 0,1-1 0,-1 0 0,0 1 0,0-1 0,1 0 1,-1 1-1,0-1 0,1 0 0,-1 0 0,1 1 0,-1-1 0,0 0 0,1 0 0,-1 0 0,1 1 0,-1-1 1,0 0-1,1 0 0,0 0 0,21-8-31,62-39 24,-47 26-3,51-23-8,-78 39 20,0 2 0,0-1 0,0 2 0,0-1 0,0 1 0,21-1 0,-30 3 7,0 0 89,0 0-121,-1 0-1,1 0 1,-1 0-1,1 0 1,-1 0-1,0 0 1,1 0 0,-1 0-1,1 0 1,-1 0-1,0 0 1,1 0-1,-1 0 1,1 0-1,-1 1 1,0-1-1,1 0 1,-1 0-1,0 0 1,1 1-1,-1-1 1,0 0-1,1 0 1,-1 1-1,0-1 1,1 0-1,-1 1 1,0-1 0,0 0-1,0 1 1,1-1-1,-1 0 1,0 1-1,0-1 1,0 1-1,15 29-135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07:01.43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82 6713,'0'0'4792,"15"-8"-4338,23-9-69,63-20 1,-83 32-316,0 0 0,1 1 0,-1 2-1,1-1 1,-1 2 0,29 1 0,-38 2-47,1 0 1,-1 0-1,0 0 1,0 1-1,0 1 1,14 7-1,52 36 171,-22-13-145,-13-9-13,-1 2 0,-2 1 0,40 38 0,-19-10 81,49 65-1,-56-53-21,57 100 0,-26-37 4,-58-91 107,24 54 0,14 24 55,46 33-207,-70-103-22,61 106 0,-68-96-8,2-3 0,57 73 0,-69-101-14,2-1 1,1-1-1,1-2 0,1 0 1,1-2-1,38 24 0,-34-29 9,1-1 1,48 15-1,26 12 50,-80-32-38,1 0 0,-1-2 0,42 8 0,-6-2 54,-50-13-711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7:59.2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78 9778,'0'0'1320,"2"0"-1168,-1 1 1449,1 1-1417,49 14-192,-29-13-8,6-3 40,6-3 0,2-6-112,4-2-136,-2-10 200,-1-4-16,-3-6-40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7:59.6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 1 11106,'0'0'809,"-3"6"-241,-3 11-385,0 0 0,1 0 0,1 0 1,1 1-1,-2 24 0,-1 99-114,6-116-29,-2 19-10,1-12 23,1-1 0,6 52 0,-6-82-47,0-1 0,0 0 0,0 1 0,0-1 0,0 0 0,0 0-1,0 1 1,1-1 0,-1 0 0,0 0 0,0 1 0,0-1 0,0 0 0,0 0-1,1 1 1,-1-1 0,0 0 0,0 0 0,0 0 0,1 1 0,-1-1 0,0 0-1,0 0 1,1 0 0,-1 0 0,0 1 0,0-1 0,1 0 0,-1 0 0,0 0-1,0 0 1,1 0 0,-1 0 0,0 0 0,1 0 0,-1 0 0,0 0 0,0 0-1,1 0 1,-1 0 0,0 0 0,1 0 0,-1 0 0,0 0 0,0-1 0,1 1-1,-1 0 1,0 0 0,0 0 0,1 0 0,-1 0 0,0-1 0,0 1 0,0 0-1,1 0 1,-1 0 0,0-1 0,0 1 0,14-14-54,-13 13 65,9-13-109,-1 0 0,0 0 0,-1-1 0,11-27 0,-6 12-116,-3 12 68,-7 13 128,0 0 0,-1-1 0,1 1 0,1-8 0,3 20 312,4 13-208,0 1 0,14 43 0,-14-34-96,22 41 0,-23-54 4,0 0 0,1-1 0,19 20 0,7-2 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8:01.3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2710 666 16211,'0'-22'696,"-2"0"-1,0 0 1,-1 1-1,-1-1 1,-9-27-1,7 32-656,-1 0 0,-1 0-1,0 0 1,-1 1 0,-1 0 0,0 1 0,-1 0 0,-1 1-1,0 0 1,-27-23 0,2 9-33,0 2-1,-2 1 1,0 2-1,-48-20 1,-176-56 25,208 82-33,-1 2 0,0 3 1,-1 2-1,0 3 0,-1 2 1,0 3-1,1 2 0,-1 3 0,1 2 1,-1 3-1,2 2 0,-1 3 0,-75 28 1,60-14-25,2 4 1,-108 64-1,129-64 18,2 3-1,1 1 0,2 3 0,-46 49 1,-1 11 91,5 5 0,-76 118 0,127-166-41,3 1 0,2 2 0,2 0 0,4 2 0,2 1 0,-20 87 0,31-93-40,2 1 0,3-1 1,2 1-1,2 1 1,3-1-1,2 0 1,3 0-1,2 0 1,3-1-1,2-1 1,3 0-1,23 57 1,-26-85-2,1-1 1,0 0-1,2-1 1,1-1 0,1 0-1,0-1 1,2-1-1,28 23 1,24 14 7,96 59-1,-136-96-7,18 9 8,1-1 0,2-3 0,0-3 0,1-2 0,91 24 0,-53-25 10,1-3 0,161 8 1,-166-24-9,0-3 1,0-4-1,162-33 1,-139 11-3,0-4 0,157-69 0,-218 80 23,-2-2 0,0-3-1,-2-1 1,-1-3 0,-2-2 0,0-1 0,39-42 0,-21 12 58,-4-3 1,70-101 0,-106 134-7,-1-1 0,-2-1 1,-1 0-1,-1-2 0,-3 0 0,-1 0 0,13-68 0,-17 46 67,-2-1 0,-3 1 0,-3-1 0,-2 1 0,-3-1 0,-2 1 0,-22-85 0,19 114-100,-1-1 0,-1 2-1,-2-1 1,-1 2 0,-1 0-1,-1 1 1,-2 1-1,0 0 1,-31-30 0,15 22-290,-1 1 0,-2 3 0,-1 0 0,-1 3 0,-66-34 1,94 54-31,0 1 1,-1 1-1,0 0 1,0 0-1,0 2 1,0 0-1,-1 0 1,0 1-1,1 1 1,-1 0-1,-19 1 1,-4 8-418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8:02.6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0 107 11138,'0'0'1923,"1"7"-1999,5 46 76,-3 0-1,-2 0 0,-7 72 1,66-253 2878,11-1-2831,-61 112-96,1 2 0,1-1 0,0 2 0,1 0 0,25-22 0,-36 34 24,1 1 0,-1-1 0,1 0 0,-1 1 0,1-1 0,0 1 0,-1 0 0,1-1 0,0 2 0,0-1 0,0 0 0,0 0 0,0 1 0,0 0 0,0-1 0,5 2 0,-6-1 8,0 1 0,0-1 1,0 1-1,-1 0 1,1 0-1,0 0 0,-1 0 1,1 0-1,-1 0 1,1 1-1,-1-1 0,1 0 1,-1 1-1,0-1 1,0 1-1,1 0 0,-1-1 1,0 1-1,-1 0 1,1-1-1,0 1 0,0 0 1,-1 0-1,1 0 1,-1 0-1,1 2 0,2 17 10,-1 1-1,0-1 0,-2 1 1,0 0-1,-2-1 0,0 1 1,-7 28-1,9-49 1067,2-6-771,8-19-196,1 1-1,1 0 0,1 1 1,1 0-1,1 1 1,1 1-1,0 0 1,30-26-1,-42 43-106,0 0 0,-1 1 1,1-1-1,0 1 0,1 0 0,-1 0 1,0 0-1,1 0 0,-1 1 0,1 0 0,-1 0 1,1 0-1,-1 0 0,1 1 0,6 0 1,-9 0-4,1 1 0,0-1 0,0 1 1,0 0-1,-1 0 0,1 0 1,0 0-1,-1 0 0,1 1 0,-1-1 1,1 1-1,-1-1 0,0 1 0,0 0 1,0 0-1,0 0 0,0 0 1,0 1-1,0-1 0,-1 0 0,1 1 1,-1-1-1,0 1 0,0 0 1,0-1-1,1 4 0,2 11-3,0-1-1,-2 1 1,0 0 0,-1 1-1,0-1 1,-2 0-1,0 0 1,-3 18 0,1-4-1036,0 34 0,3-65 1053,0 1-30,0 0-1,0 0 0,0 0 1,0 0-1,0 0 0,0 0 1,0 0-1,0 0 1,0 0-1,1 0 0,-1 0 1,0 0-1,1 0 1,-1 0-1,1 0 0,-1 0 1,1-1-1,-1 1 0,1 0 1,0 0-1,-1 0 1,1-1-1,0 1 0,-1 0 1,3 0-1,7 1-478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8:03.0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189 3 15123,'0'-1'356,"-1"0"257,-10 1-263,5 1-356,0 0-1,0 0 0,1 1 1,-1-1-1,0 1 1,1 0-1,0 1 1,-1-1-1,1 1 0,0 0 1,1 1-1,-1-1 1,-5 6-1,-2 3-28,1 0-1,0 1 1,0 0-1,1 1 0,-15 28 1,23-37 22,-1 0 1,1-1-1,0 1 1,1 0-1,-1 0 1,1 0-1,0 1 1,0-1-1,0 0 1,1 0-1,0 0 1,0 1-1,0-1 1,0 0-1,1 1 1,0-1-1,0 0 1,1 0-1,-1 0 1,1 0-1,0 0 1,0-1-1,4 6 1,-5-8 6,1 0 0,-1 0 1,1 0-1,0 0 0,0 0 1,0 0-1,0-1 1,0 1-1,0-1 0,0 1 1,0-1-1,1 0 0,-1 0 1,0 0-1,1 0 0,-1-1 1,1 1-1,-1 0 0,1-1 1,-1 0-1,1 0 0,0 0 1,-1 0-1,1 0 0,-1 0 1,1 0-1,-1-1 1,1 0-1,-1 1 0,1-1 1,-1 0-1,0 0 0,1 0 1,-1 0-1,3-2 0,1-2 10,1 1 0,0-1 0,-1 0 0,0 0-1,0-1 1,-1 0 0,0 0 0,0 0 0,0-1 0,4-8-1,-4 6 34,0-1 0,-1-1 0,0 1 0,-1 0 0,3-18 0,-5 23-123,0 0 0,-1 0 0,1 0 1,-1 0-1,-1-1 0,1 1 0,-1 0 0,1 0 0,-1 0 1,-1 0-1,1 0 0,-1 0 0,-4-8 0,6 12-135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8:03.4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315 10 14923,'-14'-3'114,"1"0"0,0 1 0,-1 1 0,1 0 0,-1 1 0,0 1-1,1 0 1,-1 0 0,-23 7 0,24-4-125,0 1 1,1 0-1,0 0 1,0 2-1,0-1 0,1 1 1,-21 17-1,28-20-1,0 0 0,1-1 1,-1 1-1,1 1 0,0-1 0,0 0 1,1 1-1,-1-1 0,1 1 0,-2 6 0,3-7 2,0 0 0,0 0 0,1-1-1,0 1 1,0 0 0,0 0 0,0-1-1,0 1 1,1 0 0,0-1 0,-1 1-1,1 0 1,1-1 0,-1 1 0,4 6-1,-3-7 3,0 1 0,0 0 0,1-1-1,-1 0 1,1 1 0,0-1 0,0 0 0,0-1-1,1 1 1,-1 0 0,1-1 0,-1 0 0,8 4-1,-5-4 6,1 1-1,0-1 0,0-1 1,0 1-1,0-1 0,0-1 1,12 1-1,-5-2 9,0 0-1,0-1 1,-1 0 0,1-2 0,-1 1 0,0-2-1,0 1 1,13-8 0,-16 6 15,0 1-1,0-2 1,-1 1-1,0-1 1,0-1 0,-1 0-1,10-11 1,-15 15-11,1 0 0,-1-1 0,0 1 0,-1-1 0,1 1 0,-1-1 0,0 0-1,0 0 1,-1 0 0,1 0 0,-1 0 0,0 0 0,-1-1 0,1 1 0,-1 0 0,0 0 0,0-1 0,-1-5 0,0 8-30,0 0 1,0 1 0,-1-1-1,1 1 1,0-1 0,-1 1-1,0-1 1,1 1 0,-1 0-1,0 0 1,0 0 0,0 0-1,-1 0 1,1 0 0,0 0-1,-1 1 1,1-1 0,-1 1-1,1 0 1,-1 0 0,0 0-1,0 0 1,1 0 0,-1 1-1,0-1 1,0 1 0,0-1-1,0 1 1,0 0 0,0 0-1,1 1 1,-1-1 0,0 1-1,0-1 1,-3 2 0,-8 2-154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8:03.9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87 13555,'-4'208'1392,"9"-214"-600,13-20-470,-2-1 0,20-43-1,-22 40-302,1 1 0,35-49 0,-48 75-25,0 1-1,-1 0 1,1-1-1,1 1 1,-1 0 0,0 0-1,0 1 1,1-1 0,-1 0-1,1 1 1,0 0-1,-1-1 1,1 1 0,5-1-1,-6 2-4,0-1 0,0 2 0,0-1-1,0 0 1,0 0 0,0 1 0,0-1-1,0 1 1,0-1 0,0 1 0,-1 0-1,1 0 1,0-1 0,0 2 0,-1-1-1,1 0 1,-1 0 0,1 0 0,-1 1-1,1-1 1,-1 1 0,0-1 0,1 2 0,8 11-14,0 0 1,-2 1 0,0 0 0,0 0 0,-2 1 0,0 0 0,-1 0 0,5 25 0,-2 0-37,-3 1 0,1 51-1,-4-72 41,1-9-22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8:04.8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142 1 13083,'0'0'711,"-2"11"-306,-52 215-602,-19 3 672,62-196-266,10-31 252,3-2-401,0-1-1,0 1 0,0 0 1,1-1-1,-1 0 0,0 1 1,0-1-1,0 0 0,0 0 0,-1 0 1,1 0-1,3-3 0,3-1 22,11-4-40,0-1-1,1 2 0,0 1 1,1 1-1,0 0 0,0 1 1,0 2-1,38-3 0,119 14 40,-62 0-781,-96-8 591,-6-1-54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8:05.3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0 14947,'-3'71'-107,"3"58"166,0-128-53,0 1-1,0-1 1,0 1-1,1-1 1,-1 1-1,0 0 1,1-1-1,-1 1 1,1-1-1,0 1 1,-1-1-1,1 0 1,0 1-1,0-1 1,0 0-1,0 1 1,0-1-1,0 0 1,0 0-1,0 0 1,0 0-1,3 2 1,-1-3-3,-1 1 1,0-1 0,0 1-1,1-1 1,-1 0 0,0 0-1,1 0 1,-1 0 0,0 0 0,1 0-1,-1-1 1,0 1 0,0-1-1,1 0 1,2-1 0,30-13 62,-1-2 1,61-39-1,-24 12 153,-70 44-221,5-1-106,2 13 18,5 18 114,16 30-183,-26-55 109,0 0-1,0 0 0,0 0 0,1-1 0,0 1 1,0-1-1,0 0 0,8 7 0,0-5-57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8:05.8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34 15315,'0'10'48,"-12"166"-128,12-174 896,3-6-576,14-18 112,17-30 0,20-27-209,-48 72-144,1-1-1,0 1 1,0 0 0,0 1 0,1 0-1,0 0 1,11-6 0,-17 11-5,0 0-1,-1 0 1,1 1 0,0-1 0,0 1 0,-1-1 0,1 1 0,0 0 0,0-1-1,0 1 1,0 0 0,0 0 0,-1 1 0,1-1 0,0 0 0,0 0-1,0 1 1,-1 0 0,1-1 0,0 1 0,0 0 0,-1 0 0,1-1 0,-1 1-1,1 0 1,-1 1 0,1-1 0,-1 0 0,0 0 0,1 1 0,-1-1-1,0 1 1,0-1 0,0 1 0,0-1 0,0 1 0,1 2 0,3 6-23,-1 0 1,0 0 0,0 1-1,4 20 1,0 26 3,-7-43-184,1 1 0,1-1 0,0 1 0,0-1 0,2 0 0,6 15 0,-10-26 162,1 0 1,0 0 0,-1-1 0,1 1-1,0-1 1,1 1 0,-1-1 0,0 0 0,1 0-1,-1 0 1,4 2 0,13 3-341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07:02.2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95 0 9578,'-7'1'4462,"-5"1"-3756,20 6-761,12 9 41,1-2 0,1 0 0,42 21 0,-34-21 18,75 41 50,-92-48-47,0 0 1,-1 1-1,-1 1 1,1 0-1,16 20 1,-16-12 25,-11-17-16,-1 1 193,-15 8-2,-9 2-9,0 0 0,-50 15 0,0-8 200,-134 40 228,192-53-1024,4-1-200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8:06.3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229 7 16307,'0'-2'762,"0"0"192,-11 1-393,6 0-530,2 1-25,-1 0-1,0-1 1,0 1 0,1 1-1,-1-1 1,0 0-1,1 1 1,-1 0-1,1 0 1,-1 0 0,1 0-1,-1 0 1,-4 4-1,-10 6-26,2 0-1,0 2 1,0 0-1,-16 18 1,25-25 8,1 1 0,1 0 0,-1 0 1,1 1-1,1 0 0,-1 0 0,1 0 0,0 0 0,1 1 1,0-1-1,-3 17 0,6-24 7,-1 1 0,1-1 0,0 0 0,-1 1 0,1-1-1,0 1 1,0-1 0,0 1 0,0-1 0,0 1 0,1-1 0,-1 1 0,0-1 0,1 0 0,-1 1 0,1-1 0,-1 0-1,1 1 1,-1-1 0,1 0 0,0 0 0,0 1 0,0-1 0,0 0 0,0 0 0,0 0 0,0 0 0,0 0 0,0 0-1,0 0 1,1-1 0,-1 1 0,0 0 0,1-1 0,-1 1 0,0-1 0,1 1 0,-1-1 0,1 0 0,-1 1 0,0-1-1,1 0 1,-1 0 0,1 0 0,2-1 0,3 1-18,0-1-1,0 0 0,0-1 1,0 0-1,0 0 0,-1-1 1,1 1-1,6-5 0,0 0-56,0-1-1,0-1 1,-1 0-1,0 0 1,-1-1-1,0-1 1,-1 0 0,17-22-1,-26 31-13,5 12-414,0 3 499,-1-1 1,2 1-1,0-2 0,0 1 1,1-1-1,0 0 0,11 10 1,0-5-10,2-2 1,0 0-1,0-1 1,1-1 0,1-1-1,0-2 1,0 0 0,1-1-1,0-1 1,0-1 0,1-2-1,26 3 1,-10-4-16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8:08.3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37 15043,'0'-37'80,"4"113"-56,-1 7 32,-3 8 16,-1-8 8,-1 7 16,1 0 8,-1-2 8,-1-3 0,0-10-8,2-4-24,-1-14-8,1-6-16,1-16-120,1-5-184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8:10.7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0 921 11170,'0'0'926,"17"-4"-73,52-8-628,1 3 0,96 0 0,-72 5-214,339-12 28,-116 5-53,219-7 17,304-15 1,-154-13 2,531-30 44,883 4 77,-1983 69-91,1937-46 304,-194 9-355,-452 8 22,-58-5-6,532-8-2,-1407 40-3,1191 1-15,401-25 52,-773-78 6,-206 20 81,-75 52 330,-653 27 35,265-12 304,171-17-674,1-17-37,-700 46-57,510-3 2,-185 12 322,292 5 791,-702-5-1140,504 14 639,-469-16-606,12-1 81,65-9-1,-109 8-1211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8:11.3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 48 14155,'-2'-39'804,"2"31"1745,11 50-2596,-3 18 230,-1 0-1,-4 0 1,-2 0 0,-2 0 0,-4 0-1,-1 0 1,-4 0 0,-18 63-1,7-57-106,7-26 9,-11 61 0,24-100-300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8:12.2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13427,'0'0'580,"4"11"-196,4 12-139,-2 0 1,-1 0-1,0 1 0,-2 0 0,0 43 0,-10 130 1138,7-193-1356,-4 48 225,-2 86-719,6-138 418,2 17-465,-2-17 502,0 1-1,0-1 1,0 0-1,0 1 1,0-1 0,0 0-1,0 1 1,0-1-1,0 0 1,0 1 0,0-1-1,0 0 1,0 1-1,1-1 1,-1 0 0,0 0-1,0 1 1,0-1-1,1 0 1,-1 0 0,0 1-1,0-1 1,1 0-1,-1 0 1,0 0 0,1 1-1,-1-1 1,0 0-1,1 0 1,-1 0 0,0 0-1,0 0 1,1 0-1,-1 0 1,0 1 0,1-1-1,-1 0 1,0 0-1,1 0 1,-1-1 0,0 1-1,1 0 1,6-6-306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8:12.8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1 232 10842,'1'-10'219,"1"-1"1,1 1-1,0 0 0,1-1 0,-1 2 0,2-1 0,0 0 0,0 1 0,0 0 0,1 0 0,1 0 0,-1 1 1,1 0-1,1 0 0,0 1 0,0 0 0,0 0 0,12-6 0,-5 4-191,0 2 1,0-1-1,1 2 0,0 0 0,0 1 0,0 1 0,1 0 1,-1 1-1,1 1 0,31 0 0,-38 1-22,0 2-1,-1 0 0,1 0 1,-1 0-1,1 1 1,-1 1-1,0 0 0,1 0 1,-1 1-1,-1 0 1,11 6-1,-15-7 0,1 0 0,-1 1 0,0-1 0,0 1 0,0 0 0,0 0 0,-1 1 0,0-1 0,0 1 1,0-1-1,0 1 0,-1 0 0,0 0 0,0 0 0,0 0 0,-1 1 0,1-1 0,-1 0 0,-1 1 0,1-1 0,-1 7 0,0-1 37,-1 1 0,0-1 0,-1 0 0,-1 0-1,1 0 1,-2 0 0,1-1 0,-2 1 0,1-1-1,-1 0 1,-1 0 0,0 0 0,0-1 0,-1 0-1,0 0 1,-1-1 0,-10 10 0,0-3 77,1-1 0,-2 0 0,0-1 0,0-2 1,-1 0-1,0 0 0,-35 11 0,55-22-118,-65 19 211,59-17-207,0-1-1,-1 0 0,1-1 0,-1 1 1,1-1-1,-1 0 0,1-1 1,-8-1-1,14 2-6,0 0 0,0 0 0,1 0 0,-1 0 0,0 0-1,0-1 1,0 1 0,1 0 0,-1 0 0,0 0 0,0 0 0,0 0 0,0-1 0,1 1 0,-1 0-1,0 0 1,0 0 0,0 0 0,0-1 0,0 1 0,1 0 0,-1 0 0,0 0 0,0-1 0,0 1-1,0 0 1,0 0 0,0-1 0,0 1 0,0 0 0,0 0 0,0-1 0,0 1 0,0 0 0,0 0-1,0 0 1,0-1 0,0 1 0,0 0 0,0 0 0,-1-1 0,1 1 0,0 0 0,0 0 0,0 0-1,0-1 1,0 1 0,0 0 0,-1 0 0,1 0 0,0 0 0,0 0 0,0-1 0,-1 1 0,1 0-1,0 0 1,0 0 0,0 0 0,-1 0 0,1 0 0,0 0 0,0 0 0,0 0 0,-1-1 0,1 1 0,18-8-81,-9 7 75,-1-1 1,1 1 0,-1 1 0,1 0-1,-1 0 1,1 0 0,0 1 0,-1 1-1,1-1 1,-1 1 0,12 5 0,-8-2 18,0 1 1,-1 0 0,1 0-1,-2 1 1,1 1-1,17 16 1,1 7-49,-2 0 1,-1 2-1,34 59 1,-58-89 22,2 3-230,-3-4 284,0 0 1,0 0-1,1 0 1,-1-1-1,0 1 1,1 0-1,0 0 1,-1-1 0,1 1-1,2 1 1,-3-3-61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8:13.4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0 295 2961,'7'-14'2551,"10"-23"-1426,-6 22 5114,-2 13-4511,-8 3-1732,0 0-1,0-1 0,0 1 1,0 0-1,0 0 0,0 0 1,0-1-1,0 1 1,-1 0-1,1 0 0,1 2 1,-2-2 45,2 4 10,0 0 0,0 0 0,-1 1 1,0-1-1,0 0 0,0 1 0,-1-1 1,0 1-1,0-1 0,-1 8 0,1 7 125,1-2 1,0 43 937,-7 74-1,6-133-606,-3-7-387,-1-4-96,1 0-1,0-1 1,0 1-1,1-1 1,0 0 0,0-18-1,2-70-243,1 47 84,-2 0 47,-1 29 111,2-1 1,0 0-1,8-44 0,-7 63-8,0 1-1,1-1 1,-1 1-1,1 0 1,0 0-1,0 0 1,0 0-1,0 0 1,1 0-1,-1 0 0,1 1 1,-1-1-1,1 1 1,0 0-1,0 0 1,0 0-1,0 0 1,1 0-1,4-1 1,8-3 10,-1 1 0,1 0 1,18-2-1,-21 5-23,70-13-477,143-5-1,-223 20 419,-2-1 41,0 1-1,0 0 1,0 0 0,0 0-1,0 0 1,0 0-1,0 0 1,0 0 0,1 0-1,-1 0 1,0 1-1,0-1 1,0 0 0,0 1-1,0-1 1,0 1-1,1 0 1,-5 4-216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8:13.7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11410,'27'4'969,"7"0"-721,5-1-80,1 2 216,3-4-56,1 2-56,0-1-32,-8-2-392,-2 1 152,-13 1-8,-9 2-48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8:14.1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1 381 13411,'19'0'1088,"7"-2"-840,10-1-96,5 0 272,7-2-120,8-3-64,1 1-56,4-5-480,2 2-1400,-6 0 1520,-3-2-208,-7-4-104</inkml:trace>
  <inkml:trace contextRef="#ctx0" brushRef="#br0" timeOffset="1">785 0 11626,'-14'36'977,"0"3"-753,3 1-80,-4 1 248,0 2-48,2-4-72,0 1-56,1-8-120,0-2-16,4-10-48,0-5-88,7-33-624,7-5 512,2-13-40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8:14.4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61 10642,'0'0'90,"0"0"-1,0-1 0,0 1 0,0 0 1,0 0-1,0-1 0,0 1 0,0 0 1,0 0-1,0-1 0,0 1 0,1 0 1,-1 0-1,0-1 0,0 1 0,0 0 1,0 0-1,1-1 0,-1 1 0,0 0 1,0 0-1,0 0 0,1 0 0,-1-1 1,0 1-1,0 0 0,1 0 0,-1 0 1,0 0-1,0 0 0,1 0 0,-1 0 1,0 0-1,1 0 0,-1 0 0,9 7 636,4 21-495,-5 6 113,-3-10-44,1 0 0,1-1 0,2 0 0,0 0 0,13 23 1,-21-44-271,0 1 0,1-1 0,-1 0-1,1 1 1,0-1 0,0 0 0,0 0 0,0 0 0,0 0 0,0-1 0,0 1 0,1 0 0,-1-1 0,1 0 0,-1 1 0,1-1 0,0 0 0,-1-1 0,1 1 0,0 0 0,-1-1 0,1 1 0,0-1 0,3 0 0,-1-1-16,-1 0 0,1 0 1,-1 0-1,1-1 0,-1 1 1,0-1-1,0 0 0,0-1 1,0 1-1,0-1 0,0 0 1,0 0-1,5-6 0,14-16-31,-2-1 0,0-1 0,32-58 0,15-20-51,-66 103 69,-1 0-1,0 0 1,1 1 0,0-1-1,-1 0 1,1 1 0,0-1-1,0 1 1,0-1-1,3 0 1,-5 1 0,0 1 0,1 0 0,-1 0 0,1 0 0,-1 0 0,1 0 0,-1 0-1,0 0 1,1 0 0,-1 0 0,1 0 0,-1 0 0,0 0 0,1 0 0,-1 1 0,1-1 0,-1 0 0,0 0 0,1 0 0,-1 0 0,0 1 0,1-1-1,-1 0 1,8 16 10,-2 18 198,-1 1 0,1 50 0,4 33 144,-7-99-451,1 0 0,0-1 0,1 1 0,1-1 0,1 0 0,16 30 0,8-3-429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07:04.8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98 4481,'0'0'787,"5"11"1573,16 55-1248,20 112-1,-33-121 1522,-3-67-2422,8-27-127,8-42 0,12-34-52,-28 97-24,2 0 1,0 1-1,0 0 1,19-26-1,-24 39-9,0-1 0,0 0 0,0 0-1,0 1 1,1 0 0,0-1 0,-1 1-1,1 0 1,0 0 0,0 0 0,0 1 0,0-1-1,0 1 1,0-1 0,1 1 0,-1 0-1,0 0 1,1 1 0,4-1 0,-3 1-4,-1 0 0,0 1 0,0 0 0,0 0 0,0 0 0,0 1 1,0-1-1,0 1 0,0 0 0,0 0 0,-1 0 0,1 1 0,-1-1 0,0 1 1,6 5-1,-1 1 1,0-1 1,0 2 0,-1-1 0,0 1-1,-1 0 1,0 0 0,0 1-1,-1 0 1,6 21 0,-8-24 9,-1 1 1,0 0-1,-1 0 1,0 0 0,0 1-1,-1-1 1,0 0-1,0 0 1,-1 0-1,-1 0 1,0 0-1,0 0 1,-4 11-1,5-19 262,4-12-210,10-27-45,2 0 0,24-45 1,-30 67-10,1 0 0,0 0 0,1 1 0,0 1 0,1 0 0,1 0 0,25-20 0,-36 32-5,0 1 0,-1 0-1,1 0 1,1 0 0,-1 0 0,0 0 0,0 0 0,0 0 0,0 1 0,1-1 0,-1 1-1,0-1 1,1 1 0,-1 0 0,0 0 0,0 0 0,1 0 0,-1 1 0,4 0 0,-2 0-4,0 1 1,0 0-1,0 0 1,-1 0-1,1 0 1,0 1-1,-1-1 1,0 1-1,0 0 1,4 3-1,1 4-5,-1-1-1,0 1 1,0 0-1,-1 1 1,-1 0-1,9 20 0,-9-15 9,-1 1 0,0 0 0,-2-1-1,2 26 1,-5 68 28,-1-36-165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8:26.9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1 363 11226,'0'-1'164,"0"0"-1,0 0 0,0 0 0,0 0 0,0 0 0,0 0 1,0 0-1,1 0 0,-1 0 0,0 0 0,1 0 0,-1 0 1,1 0-1,-1 0 0,1 1 0,-1-1 0,1 0 0,0 0 1,-1 0-1,2-1 0,-1 3-130,0-1-1,-1 1 1,1-1 0,-1 1 0,1-1-1,0 1 1,-1-1 0,1 1-1,-1 0 1,1-1 0,-1 1 0,0 0-1,1-1 1,-1 1 0,0 0 0,1 0-1,-1-1 1,0 1 0,0 1 0,11 46-286,-16 177 205,1-177 1872,3-53-734,-4-18-288,-2-34-416,7 11-332,2 1-1,2 0 1,2 0 0,1 0-1,3 1 1,25-71-1,-29 102-58,-1 1-1,1-1 1,1 1-1,15-20 0,-20 29 4,1 0-1,0 0 0,0 0 0,1 0 0,-1 0 0,1 0 0,-1 1 0,7-4 0,-8 6 2,0-1-1,0 0 1,0 1-1,1-1 1,-1 1-1,0-1 1,0 1-1,0 0 0,0 0 1,1 0-1,-1 0 1,0 0-1,0 1 1,0-1-1,0 1 1,1-1-1,2 3 1,-1-1-16,-1 0 1,1 0 0,-1 0-1,0 1 1,0 0 0,0-1-1,-1 1 1,1 0 0,0 0-1,-1 1 1,0-1 0,0 1-1,3 6 1,2 6-59,9 31 0,-13-35 51,14 55-19,8 74 0,-23-130 53,1 2 81,0-11 214,2-19 308,-2 4-712,9-24 142,2-1 0,2 2 1,1 0-1,1 1 0,2 1 1,2 1-1,1 0 0,1 2 1,52-51-1,-73 79-52,1-1 0,0 1-1,0 0 1,0 0 0,9-5 0,-12 8 1,0-1 0,0 1 1,0 0-1,-1 0 1,1-1-1,0 1 0,0 0 1,0 0-1,0 0 0,-1 0 1,1 0-1,0 0 1,0 0-1,0 0 0,0 0 1,-1 1-1,1-1 1,0 0-1,0 0 0,-1 1 1,1-1-1,0 1 1,0-1-1,-1 1 0,1-1 1,0 1-1,-1-1 0,1 1 1,-1-1-1,1 1 1,0 0-1,-1-1 0,1 1 1,-1 0-1,0-1 1,1 1-1,-1 0 0,0 0 1,1 0-1,-1-1 0,0 1 1,0 1-1,7 26-75,-1 1-1,-2-1 1,0 1-1,-2 53 1,-1-33 79,0-23 17,-1 4 19,1-1 1,2 0-1,1 0 0,10 38 1,-14-65-25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8:28.8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1077 34 11474,'-47'-10'1736,"13"3"-257,27 5-132,12 2 666,346 23-1463,0-22-343,-94-2-82,234-16 375,-486 16-395,13-1 57,-17 2-134,0 0 1,-1 0-1,1 0 1,0 0-1,-1 0 1,1 1-1,-1-1 1,1 0-1,0 0 1,-1 1 0,1-1-1,-1 0 1,1 1-1,-1-1 1,1 0-1,-1 1 1,1-1-1,-1 1 1,1-1-1,-1 1 1,1-1-1,-1 1 1,0-1-1,1 1 1,-1-1-1,0 1 1,1 0-1,3 20-42,-1 1 0,-1-1-1,-1 1 1,-1-1 0,-4 29-1,2 14 11,-3 277 23,-3 431 56,0-612 295,9-159-262,-3 0 169,-8 0-15,-25 0-40,-61-4 1,7-1-198,-690 44-25,478-18 8,143-13 1,-165 13 39,5 24 81,282-40-20,35-5-41,-4-1 830,-9-12 26,6 2-844,2-1 0,-1 0 0,1 0 0,1-1 0,-8-21 0,-164-584 31,154 513-126,4-1-1,-10-187 1,28 270 14,-2-14-12,2 0-1,1 0 1,7-47 0,-6 79-8,0 1 0,1-1 0,0 1 0,0-1 0,0 1 0,0 0 0,0 0 0,1 0 0,-1 0 0,1 0 0,0 1 0,0-1 0,0 1 0,0-1 0,0 1 0,1 0 0,-1 1 0,8-4 0,-6 2 36,6-2-39,0 0 0,0 1 0,1 0 0,-1 1 1,1 0-1,16-1 0,5-2-8,563-76-91,4 42 125,-491 34-12,-80 5-4,-5 0-67,0 0 1,35-8-1,-57 8-200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8:30.5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9 166 11602,'0'0'1314,"0"0"-1269,0 1 1,0-1-1,0 0 0,-1 0 0,1 0 0,0 0 1,0 0-1,0 0 0,0 0 0,0 0 1,0 0-1,0 0 0,0 0 0,0 0 0,-1 1 1,1-1-1,0 0 0,0 0 0,0 0 0,0 0 1,0 0-1,0 0 0,0 0 0,0 0 1,-1 0-1,1 0 0,0 0 0,0 0 0,0 0 1,0 0-1,0 0 0,0 0 0,0 0 1,-1 0-1,1-1 0,0 1 0,0 0 0,0 0 1,0 0-1,0 0 0,0 0 0,0 0 1,-2 16-82,0 0 1,2 0 0,0 0 0,1 1 0,4 24-1,1 11 15,-3 48 103,-3-98 749,0-7-521,1-33 145,2 0-1,14-73 1,-13 90-457,2 0 0,1 0-1,0 0 1,1 1 0,2 0 0,20-32 0,-28 48-10,1 0 0,0 1 1,0-1-1,0 1 0,0 0 1,1 0-1,-1 0 0,1 0 1,0 1-1,0-1 0,0 1 1,0 0-1,0 0 0,0 1 1,1-1-1,7-1 0,-8 3-12,0 0-1,0 0 0,0 0 0,0 0 1,0 1-1,0-1 0,0 1 1,0 0-1,0 0 0,0 1 0,-1-1 1,1 1-1,0 0 0,-1 0 0,1 0 1,-1 0-1,0 1 0,6 5 1,-1 0-29,-1 0 0,0 0 0,0 1 0,-1 0 1,0 1-1,-1-1 0,0 1 0,0 0 0,4 17 1,-4-10 56,0 0 0,-2 0 0,0 1 0,-1 0 1,-1 19-1,-1-35 1156,0-8-380,-1-8-635,2 0-1,-1 0 1,2 0 0,0 0-1,0 0 1,2 1 0,-1-1-1,11-22 1,-10 25-142,1 1 1,0 0-1,1 0 1,0 0-1,0 1 0,1 0 1,0 0-1,1 1 1,0 0-1,0 0 1,17-11-1,-22 17-17,0 0 0,1 0 0,-1 0 0,0 1 1,1-1-1,-1 1 0,1 0 0,-1 0 0,1 0 0,-1 1 0,1-1 0,0 1 0,-1 0 0,1 0 0,0 0 0,-1 1 0,1-1 1,4 2-1,-4 0-6,0-1 0,0 1 0,0 1 0,0-1 0,0 1 0,0-1 0,-1 1 0,1 0 0,-1 1 0,0-1 0,0 0 0,4 7 0,4 8-173,0 1-1,-2 1 0,0-1 0,10 39 0,-18-56 163,4 15-709,1-1-393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8:30.9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40 10202,'0'0'976,"22"-9"-648,0 5-168,3-2 1121,3 1-993,6-1-224,1 1 0,-1 0-224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8:31.3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0 657 12291,'0'0'856,"2"0"-728,-1 0-64,45-8 360,-20 2-240,8-2-168,4-1-216</inkml:trace>
  <inkml:trace contextRef="#ctx0" brushRef="#br0" timeOffset="1">557 0 13683,'2'41'-32,"0"6"-32,3 9 8,-1 3 32,1 4 24,-2 2 8,0-5 8,-1-3 0,0-7 24,-1-3-88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8:31.7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 13187,'0'0'200,"-1"16"-72,2 7-24,1 13-152,-1 6-48,2 10 24,-1 5 32,-1 3 40,2 0 8,0-1 8,-2-6 0,1-7 0,1-7 8,0-8 8,0-6 16,0-7-200,1-8-152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8:32.1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291 1 10626,'0'0'611,"-6"10"-72,-17 17-569,-1-1 1,-1-1-1,-33 25 0,-95 65 364,152-114 466,7-1-539,27 3-137,-14-3-106,0 2-1,1 0 1,-2 1 0,1 1 0,29 10 0,30 24-26,-52-25-32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8:32.8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308 25 13139,'-7'-4'205,"-1"1"0,1 0 1,0 0-1,-1 0 0,0 1 1,1 0-1,-1 1 0,0-1 0,0 1 1,0 1-1,0 0 0,0 0 1,0 0-1,0 1 0,0 1 1,1-1-1,-13 4 0,9-1-221,-1 0 0,1 0 0,-1 1 0,1 1 0,1 0 0,-1 0 0,1 1 0,0 0 0,0 1 0,-14 15 0,21-20 10,1 0 0,0 0-1,-1 0 1,1 0 0,0 0 0,1 0-1,-1 0 1,1 1 0,-1-1 0,1 1-1,0-1 1,0 1 0,1-1 0,-1 1-1,1 0 1,-1-1 0,1 1 0,1 0-1,0 5 1,0-5 4,0-1 1,0 0-1,0 0 0,1 0 0,-1 0 1,1-1-1,0 1 0,0 0 0,0-1 0,0 1 1,0-1-1,1 1 0,-1-1 0,1 0 1,0 0-1,-1 0 0,1-1 0,0 1 0,0-1 1,0 1-1,7 1 0,0 0 18,0-1-1,1 0 0,-1-1 1,1 0-1,-1 0 1,1-1-1,-1-1 0,1 0 1,-1 0-1,1-1 1,13-4-1,1-2 54,-2 0 0,1-1-1,33-20 1,-56 28-88,-1 1 10,1 0 1,-1 0-1,0 0 0,0 0 1,0-1-1,1 1 0,-1 0 1,0 0-1,0 0 0,0 0 1,1 0-1,-1 0 1,0 0-1,0 0 0,1 0 1,-1 0-1,0 0 0,0 0 1,1 0-1,-1 0 0,0 0 1,0 0-1,1 0 0,-1 0 1,0 0-1,0 0 1,0 0-1,1 0 0,-1 0 1,0 1-1,0-1 0,0 0 1,1 0-1,-1 0 0,0 0 1,0 1-1,0-1 0,0 0 1,1 0-1,-1 0 0,0 1 1,0-1-1,0 0 1,0 0-1,0 0 0,0 1 1,0-1-1,0 0 0,1 0 1,-1 1-1,0-1 0,0 0 1,0 0-1,0 1 0,0-1 1,-1 0-1,10 23-108,-2 1-1,0-1 0,-2 1 1,4 41-1,-4-26 99,17 153-14,-21-155 14,-1 1 1,-2-1 0,-7 43 0,7-72 8,0 1 1,0-1-1,-1 1 1,0-1-1,0 0 1,-1 0-1,-7 12 1,10-18 26,0-1-1,0 1 1,0-1 0,0 1-1,-1-1 1,1 0 0,0 1 0,-1-1-1,1 0 1,-1 0 0,1 0 0,-1 0-1,0 0 1,1-1 0,-1 1-1,0 0 1,0-1 0,1 1 0,-1-1-1,0 0 1,0 1 0,0-1 0,1 0-1,-1 0 1,0 0 0,0-1 0,0 1-1,0 0 1,1-1 0,-1 1-1,0-1 1,0 1 0,1-1 0,-1 0-1,0 0 1,1 0 0,-1 0 0,1 0-1,-1 0 1,1 0 0,-2-2-1,-3-2 159,0 0-1,0-1 0,1 0 1,0 0-1,0 0 0,0 0 0,1-1 1,0 0-1,0 0 0,1 0 1,0 0-1,0 0 0,0-1 0,-1-8 1,3 10-96,0 1 0,1-1 1,0 1-1,0-1 1,0 1-1,0-1 1,1 1-1,0-1 1,0 1-1,0 0 0,1-1 1,0 1-1,0 0 1,0 0-1,1 0 1,-1 0-1,1 1 0,0-1 1,1 1-1,6-8 1,6-3-50,1 2 1,0 0 0,1 1-1,0 0 1,1 2 0,0 0-1,36-12 1,9 1 12,74-14 1,-115 29 4,-5 2 88,0 0 0,1 1 0,21-1 0,-39 4 104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8:34.6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11490,'6'11'851,"3"11"-929,-2 1-1,0 0 0,-2 1 1,0-1-1,2 49 0,-5 130-34,-12-81 217,1 14-862,9-133 645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8:37.4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1 678 10370,'0'0'1128,"17"1"46,-7 1-1160,-6-1-3,1 0 0,0 0 0,-1-1 0,1 0 0,-1 1 0,7-2 0,322-13 169,178-6-127,27 16 16,194-17-69,-328 5 50,706-54 10,-839 49-50,797-58 32,-694 50-36,403-25 44,-549 43-35,1656-107-30,-924 66 39,-406 54-8,-183 1-8,723 10 47,-935-9-25,93-3-52,-108-6 18,144-10 128,-282 14-209,-6 1 286,1 1 0,-1-1 0,1 0-1,-1 0 1,1 0 0,-1 0 0,1 0 0,-1 0 0,1 0-1,-1-1 1,1 1 0,-1 0 0,1 0 0,-1 0 0,0 0 0,1-1-1,-1 1 1,1 0 0,-1 0 0,1-1 0,-1 1 0,1-1-1,-1 0-28,-1 0-1,1 0 0,0-1 0,0 1 0,0 0 0,-1 0 0,1-1 1,-1 1-1,1 0 0,-1 0 0,1 0 0,-1 0 0,0 0 0,0 0 1,1 0-1,-2-1 0,-4-8-83,4 5-29,-1 1 0,1 0 0,-1 0 0,0 0-1,0 0 1,-4-3 0,-9-5 197,0 0 1,0 2-1,-2-1 1,-17-7-1,-13-8 274,15 6-268,32 19-222,-3-1 73,8 5-457,139 99 112,-42-28 153,-84-63 68,-7-5-16,1 1 0,-1 1 0,-1 0 1,1 0-1,12 15 0,-22-22 13,1 0 0,-1 0 0,1 0 0,-1 0 0,1 1 0,-1-1 0,1 0 0,-1 0 0,0 0 0,0 0 0,1 0 0,-1 0 0,0 1 0,0-1-1,0 0 1,0 0 0,-1 0 0,1 0 0,0 0 0,0 1 0,-1-1 0,1 0 0,-1 0 0,1 0 0,-1 0 0,1 0 0,-1 0 0,1 0 0,-1 0 0,0 0 0,0-1 0,1 1 0,-1 0 0,-1 1-1,-5 3-38,1 0-1,-1 0 1,-14 7-1,10-6 31,-40 22-4,34-19-448,0 0 0,0 1 0,-16 13 0,25-15 125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07:06.5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254 113 6385,'0'0'858,"1"-16"2703,3-27-2314,-4 42-1111,-2-6 377,-11-5-270,-20-14-178,26 21-40,7 4-24,0 1 0,0 0-1,0 0 1,0 0 0,0 0 0,0 0 0,0 0 0,0 0 0,-1-1-1,1 1 1,0 0 0,0 0 0,0 0 0,0 0 0,0 0 0,0 0-1,0 0 1,-1 0 0,1 0 0,0 0 0,0 0 0,0 0-1,0 0 1,0 0 0,0 0 0,-1 0 0,1 0 0,0 0 0,0 0-1,0 0 1,0 0 0,0 0 0,-1 0 0,1 0 0,0 0 0,0 0-1,0 0 1,0 0 0,0 0 0,0 0 0,-1 0 0,1 0 0,-6 3 10,-6 3 1,0 1-1,1-1 1,-1 2-1,2-1 1,-1 2-1,1-1 0,0 2 1,-8 9-1,4-2 16,1 0 0,1 1 0,-11 22-1,19-33-21,0 1 0,1 1 0,0-1 0,0 0 0,1 1 0,0-1 0,1 1 0,0 0 0,0-1 0,1 15 0,0-20-6,0 0 0,1 0 1,0 0-1,0 0 0,0 0 1,0 0-1,0 0 1,0 0-1,1-1 0,-1 1 1,1 0-1,0-1 1,0 1-1,0-1 0,0 0 1,0 0-1,1 1 1,-1-1-1,0-1 0,1 1 1,0 0-1,-1-1 0,1 1 1,0-1-1,0 0 1,0 0-1,0 0 0,0 0 1,0-1-1,0 1 1,0-1-1,0 0 0,0 1 1,0-1-1,1-1 1,-1 1-1,0 0 0,0-1 1,0 0-1,0 0 0,0 0 1,0 0-1,0 0 1,-1 0-1,1-1 0,0 1 1,3-4-1,7-8 26,-1 0-1,-1-1 1,0 0-1,0-1 1,14-28-1,-14 23 9,2 0 1,21-27-1,-30 43-29,-4 4-4,4-2-71,6 9 26,1 1 42,-1 0 1,0 1-1,0 1 0,-1 0 1,13 18-1,5 13 3,-2 1 0,-2 1 1,29 75-1,-42-92-1,-2 0 1,-1 1-1,-1 0 0,-1 0 1,-2 1-1,-1-1 0,-2 55 1,-2-67-18,0 0 1,-1 0-1,-1 0 0,-9 25 1,10-32 22,-1-1-1,1 1 1,-1-1 0,-1 0 0,1 0 0,-1-1 0,0 1 0,-1-1-1,0 0 1,-8 7 0,12-11 8,0-1 0,0 0 0,0 0 1,0 0-1,0 0 0,0 0 0,0 0 0,-1 0 0,1 0 0,0-1 0,0 1 0,-1-1 0,1 0 0,0 0 1,-1 0-1,1 0 0,0 0 0,-1 0 0,1-1 0,0 1 0,0-1 0,-1 1 0,1-1 0,0 0 0,0 0 1,0 0-1,0 0 0,0 0 0,0-1 0,0 1 0,0-1 0,-2-1 0,1 0 10,0-1 1,0 1-1,1-1 0,-1 1 0,1-1 0,-1 0 0,1 0 1,0 0-1,1 0 0,-1 0 0,1-1 0,0 1 0,0-1 1,0 1-1,0-9 0,2-1-6,0 0 0,1 1 0,1-1 0,0 1 0,1-1-1,8-18 1,39-76 39,-49 104-51,1-2 2,1 0-1,-1-1 1,1 2 0,0-1 0,1 0 0,-1 1 0,1 0 0,0 0 0,1 0-1,-1 1 1,1-1 0,0 1 0,0 1 0,0-1 0,0 1 0,1 0-1,-1 0 1,1 1 0,7-2 0,-13 4 10,8 0 614,-8 0-583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8:39.0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74 143 4497,'0'0'688,"-5"9"5789,-7 9-3608,10-15-2379,-6 8 672,8-11-1127,1 0-1,-1 0 0,0 0 0,0 0 0,0 0 0,0 0 0,0 0 0,0 0 0,0 0 0,0 0 0,1 0 0,-1 0 0,0 0 1,0 0-1,0 0 0,0 0 0,0 1 0,0-1 0,0 0 0,0 0 0,0 0 0,0 0 0,1 0 0,-1 0 0,0 0 0,0 0 1,0 0-1,0 0 0,0 0 0,0 0 0,0 0 0,0 1 0,0-1 0,0 0 0,0 0 0,0 0 0,0 0 0,103-87 182,1-2-9,-88 80-221,-25 24-26,-30 28-35,-35 35 47,-75 84 225,148-161 42,13 3-190,6 2-48,-1 1 0,1 0 0,-1 1 0,0 1 0,25 18 0,-28-14-59,-2 1 1,0 0-1,0 0 1,-1 1-1,-1 1 0,-1 0 1,10 22-1,-18-37-488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8:40.8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12187,'0'0'1912,"0"1"-1832,0 1-64,0-1-24,2 1-16,-1 1 8,17 48 8,-15-36-144,0 3 136,1 1-8,0 4-24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8:41.2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10738,'0'0'2321,"0"2"-2113,0-1-48,0 1-112,0-1-8,0 2-40,10 44-152,-10-45 128,0-1 8,11 40-32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8:41.6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10530,'0'0'2025,"0"1"-1561,0 1-232,0-1-48,0 1-96,0-1-56,0 0-280,0 1 240,0 1-40,1 0 0</inkml:trace>
  <inkml:trace contextRef="#ctx0" brushRef="#br0" timeOffset="1">26 286 11170,'0'0'1065,"0"1"-969,0 1 176,0-1-56,0 1 0,0-1-16,0 2-136,0 0-144,0 0 80,3 45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8:41.9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11210,'0'2'945,"0"-1"-689,0 1-112,0-1 176,0 1-680,0-1 488,0 0-16,2-1-232,24-5-120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8:44.9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 11979,'-1'-3'2419,"10"0"-1548,-1 3-861,-1 1 1,1 0-1,0 0 0,-1 1 1,1 0-1,-1 1 1,1-1-1,-1 1 1,0 1-1,0 0 1,0-1-1,7 8 1,55 39-80,88 85 0,-29-22 157,-121-108-577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8:45.3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568 0 11490,'0'0'1263,"0"0"-1008,-290 269 1477,81-80-1287,183-166-382,-16 17-278,60-60 160,17-3-40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8:51.2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138 67 12027,'0'0'697,"-1"6"-446,-3 27-153,2 0 0,4 60 1,0-18-120,-2-62 32,-5 227 195,1-183 130,-2 1 1,-16 63-1,13-88 303,8-31-212,-3-6 375,1 0-754,1 0 0,-1 0 0,1-1 0,0 1 0,1-1 0,-1 0 0,1 1 0,0-1-1,0 0 1,0-7 0,-1-60 500,2 42-461,-1-38-109,-6-160-220,3 182 201,-3 0 0,-22-87 0,27 129 54,-1-5 72,1-1 0,-1 1 1,2 0-1,-2-13 0,3 19-69,0 1 0,0 0 0,0 0 1,0 0-1,0 0 0,1 0 0,-1 0 0,1 0 0,-1 0 0,1 0 0,0 0 0,0 0 0,0 0 1,0 0-1,0 1 0,0-1 0,0 0 0,1 1 0,-1-1 0,1 1 0,-1-1 0,1 1 0,0 0 1,-1-1-1,1 1 0,2-1 0,13-4 7,1 1 0,1 0 0,-1 1 0,0 2 0,1-1 0,33 2 1,-23-1-7,198-1 126,-63 1-680,-139 1-108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8:51.6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87 11482,'18'-3'1385,"6"0"-785,6-3-200,0-1 1064,8 0-912,2-2-23,2-1-1,1 1-56,-3 0-216,-4 2-96,-5 1-104,-3 1-40,-7 1-384,-4 2-288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8:52.4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257 84 9466,'8'-30'1421,"-5"21"-721,0 1-1,-1-1 1,-1 0 0,1-10 0,-8 20-191,1 0-479,0 1 1,0-1-1,0 1 0,1 1 0,-1-1 1,0 0-1,1 1 0,0 0 0,-1 0 1,1 1-1,-5 5 0,-44 50 38,41-45-55,-15 20 26,-37 57-1,56-77-25,1-1 0,0 1 0,0 0 0,2 1 0,0-1 0,1 1 1,-6 30-1,10-40-21,-1 0 1,1-1 0,0 1 0,0-1 0,1 1-1,-1 0 1,1-1 0,0 1 0,0-1 0,0 1-1,1-1 1,0 1 0,0-1 0,0 0 0,0 0 0,0 0-1,1 0 1,0-1 0,0 1 0,0-1 0,0 1-1,1-1 1,-1 0 0,1 0 0,0 0 0,-1-1-1,1 0 1,0 1 0,1-1 0,-1 0 0,0-1-1,1 1 1,-1-1 0,1 0 0,-1 0 0,1-1-1,0 1 1,-1-1 0,1 0 0,-1 0 0,1 0-1,0-1 1,-1 0 0,1 0 0,-1 0 0,1 0-1,5-3 1,17-7-421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07:10.65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7 9394,'0'0'1492,"14"-1"-928,54-4-508,196 13 38,-248-8-110,-2 0-46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8:52.7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35 11154,'0'0'1529,"10"3"-326,1 0-1146,-1-1 0,1-1 0,-1 0 0,1 0 0,-1-1 1,21-2-1,145-40 161,-174 41-220,-1 1-1,1 0 0,-1 0 0,1-1 1,-1 1-1,1 0 0,-1 0 1,1 1-1,-1-1 0,1 0 0,2 1 1,-4-1-1,1 1 1,-1-1 0,0 0 0,1 0 0,-1 1-1,0-1 1,1 0 0,-1 0 0,0 1 0,1-1 0,-1 1-1,0-1 1,0 0 0,0 1 0,1-1 0,-1 0-1,0 1 1,0-1 0,0 1 0,0-1 0,0 0-1,0 1 1,1-1 0,-1 1 0,0-1 0,-1 1 0,1 3-10,-1 0 1,0-1 0,-1 1 0,1 0 0,0-1-1,-1 0 1,-3 6 0,2-5 5,-26 45 4,2 1 1,2 1-1,-23 71 1,41-96 1021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8:53.1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 0 11034,'0'0'945,"0"2"-689,-2-1-88,-20 35 464,14-22-288,-1 5-160,0 0-24,0-1-280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8:53.5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109 1 10602,'-1'8'1391,"-5"21"-1103,0-1 0,-3 0 0,-12 31 0,-44 81 65,64-139-293,3-5-176,5-16-125,2 0-93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8:53.9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0 135 11466,'2'-6'1169,"-1"-3"-737,4 4-152,2 0 552,2-3-128,6 2-184,2-1-80,8 0-136,2-2-47,4 0-65,2 0-8,4-1-56,0 1-16,-2-1-56,-3 1-16,-5 0-416,-4 2-225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8:54.2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77 93 11835,'26'-6'1024,"7"-3"-744,-2-1-96,1 1 288,2-1-96,0-2-104,-2 0-48,-4 3-168,-3 1-152,-6 0 760</inkml:trace>
  <inkml:trace contextRef="#ctx0" brushRef="#br0" timeOffset="1">1 340 12187,'0'0'1216,"20"-2"-856,4-2-128,1-2 608,8-2-440,3-2-48,5 0-112,0-2-48,-3 2-408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8:55.7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1942 3 8922,'0'0'3198,"-17"-1"-1519,-58 0-1502,-75 8 0,66-2-71,-144 6 48,-405 24-34,3 27 23,615-60-149,-19 3-18,-41 0 0,75-5-259,0-3-952,1 2 902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8:56.2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262 0 8242,'0'0'3207,"-8"16"-2069,-108 130-2,99-127-1025,-49 64 368,57-71-354,1 0 0,0 1 0,1 0 0,-10 28 0,16-38-97,0 1 1,0 0-1,0-1 1,0 1-1,1-1 1,0 1-1,-1 0 1,2-1-1,-1 1 0,0 0 1,1-1-1,-1 1 1,1-1-1,0 1 1,0-1-1,0 1 1,3 3-1,-2-3 5,1 0 0,0 0 1,0 0-1,1 0 0,-1-1 0,1 1 0,0-1 0,-1 0 1,2 0-1,-1-1 0,5 4 0,10 2 50,1 0 0,-1-2 0,1 0-1,38 6 1,175 21-439,-157-28 269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8:59.3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23 176 10682,'0'0'864,"1"0"-755,0 1 0,0-1-1,0 1 1,0-1 0,-1 1-1,1 0 1,0-1-1,0 1 1,0 0 0,-1 0-1,1-1 1,0 1 0,-1 0-1,1 0 1,-1 0-1,1 0 1,-1 0 0,1 0-1,-1 2 1,4 9-142,-1 0 0,-1 0 0,0 1-1,-1-1 1,-1 0 0,-1 24 0,1-9 2,-11 147 6,3-75 217,14-150 2114,7-88-1693,-13 114-425,0-1-1,-2 0 1,-1 1-1,-1-1 1,-1 1-1,-13-40 0,14 57-44,2 0-1,-1 0 0,1 0 0,1 0 0,-2-12 0,3 19-30,0-2 241,10-6-302,-9 8-47,3-3-4,0 1 0,-1 0 0,1 0 0,-1 0 0,1 1 0,0-1 0,0 1 0,0 0 0,0 0 0,1 0 0,-1 1 0,0-1 0,7 0 0,48-7-32,517-65-43,-519 72-1167,-55 2 1005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8:59.6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73 10994,'0'0'1009,"1"0"-665,1 0-104,45-8 552,-25 5-304,6 0-144,3-1-8,5 0-96,2-4-40,2 1-64,0 0-24,-3-1-32,-5 1-104,-3 0-840,-2 2 792,-8 4-64,-3 1-104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9:00.1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317 11 11955,'0'-3'1286,"0"-1"355,-10 1-581,4 2-1037,-1 1 0,0 0 0,1 0 1,-1 1-1,1 0 0,-1 0 0,1 1 0,0-1 0,0 1 0,-1 1 0,-5 3 0,-10 5-27,1 0-1,1 2 1,-36 29-1,44-32 3,0 1 0,1 0 0,0 1 0,1 1 0,0 0 0,-13 24 0,20-32 5,1-1-1,0 0 1,0 1-1,1 0 1,-1-1 0,1 1-1,0 0 1,0 0-1,1 0 1,0 0-1,0 0 1,0 0-1,0-1 1,0 1-1,3 7 1,-2-9 0,0 0 0,0 0 0,1 0 1,-1 0-1,1-1 0,0 1 0,0-1 1,0 1-1,0-1 0,0 0 0,1 0 1,-1 1-1,1-2 0,-1 1 0,1 0 1,0 0-1,-1-1 0,1 0 0,0 1 1,0-1-1,0 0 0,0-1 0,0 1 1,5 0-1,3 0 105,0 0 1,0-1-1,0 0 1,0-1-1,-1 0 0,1-1 1,0 0-1,0 0 1,-1-1-1,1-1 1,-1 0-1,14-7 0,-6 2 114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07:11.65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8 5465,'0'0'3572,"15"0"-2087,79 0-821,35-5 130,14 2 134,-135 3-868,4 0 5,-10 0-303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9:00.5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 12531,'0'0'783,"10"-1"-107,3-1-581,61-3 215,-68 5-310,-1 0 0,1 0-1,0 1 1,-1-1 0,1 1 0,-1 1 0,1-1 0,-1 1 0,1 0 0,-1 0 0,6 4 0,-9-5-11,-1 1 1,1-1 0,0 1-1,-1 0 1,0 0 0,0-1-1,1 1 1,-1 0-1,0 0 1,0 0 0,-1 0-1,1 1 1,0-1 0,-1 0-1,1 0 1,-1 0 0,0 1-1,0-1 1,0 0 0,0 0-1,0 1 1,0-1-1,0 0 1,-2 4 0,-1 7-25,-1-1 1,0-1 0,-7 16 0,5-15 19,-13 31-18,10-27-3,2 1 0,-1 1 0,2 0 0,0 0 1,1 0-1,-3 26 0,8-34-11,4-7-2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9:01.1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 0 13147,'0'0'1504,"0"2"-1320,-1-1-112,-1 2-48,-20 44-40,18-31-16,-2 0-160,3-2-168,3-3 328,0-3-72,7-8 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9:01.9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59 12571,'0'0'1312,"0"-1"-233,-1 8-914,-48 200-295,49-205 4,3-9-831,53-115-1008,8-17 1924,-64 139 66,0 0 1,0-1-1,0 1 0,0 0 1,1 0-1,-1-1 1,0 1-1,0 0 0,0-1 1,0 1-1,1 0 0,-1 0 1,0 0-1,0-1 1,0 1-1,1 0 0,-1 0 1,0 0-1,0-1 1,1 1-1,-1 0 0,0 0 1,1 0-1,-1 0 0,0 0 1,0 0-1,1 0 1,-1-1-1,0 1 0,1 0 1,-1 0-1,0 0 1,1 0-1,-1 0 0,0 1 1,1-1-1,7 10 148,1 23-262,-6 36 68,-3-48 93,1-1 0,0 1 1,6 26-1,-7-46-62,1 0 0,-1-1 1,0 1-1,0 0 0,0-1 0,0 1 1,1 0-1,-1-1 0,0 1 0,1 0 1,-1-1-1,0 1 0,1-1 1,-1 1-1,1 0 0,-1-1 0,1 1 1,-1-1-1,1 1 0,0-1 0,-1 0 1,1 1-1,-1-1 0,1 0 0,0 1 1,-1-1-1,1 0 0,0 0 1,0 1-1,-1-1 0,1 0 0,0 0 1,-1 0-1,1 0 0,0 0 0,0 0 1,-1 0-1,1 0 0,0-1 0,0 1 1,-1 0-1,1 0 0,0 0 1,-1-1-1,1 1 0,0 0 0,-1-1 1,1 1-1,-1-1 0,1 1 0,0-2 1,6-2 60,-1-1 1,0 0 0,10-11-1,-13 12-48,35-38 163,-22 24-157,0 0 1,1 1-1,0 1 1,28-19-1,-45 34-32,1 1 0,-1-1 0,1 1 0,0-1-1,-1 1 1,1-1 0,-1 1 0,1 0 0,0-1 0,-1 1 0,1 0-1,0 0 1,0-1 0,-1 1 0,1 0 0,0 0 0,0 0 0,-1 0-1,1 0 1,0 0 0,-1 0 0,1 0 0,0 0 0,0 0 0,-1 1-1,1-1 1,0 0 0,-1 0 0,1 1 0,0-1 0,-1 0 0,1 1 0,0-1-1,-1 1 1,1-1 0,-1 1 0,1-1 0,-1 1 0,1-1 0,-1 1-1,1 0 1,-1-1 0,0 1 0,1 0 0,-1-1 0,0 1 0,1 0-1,-1-1 1,0 1 0,0 0 0,0-1 0,0 3 0,2 4-25,-2 1 0,1-1 1,-1 1-1,-1 8 1,1-9 24,-11 88-38,7-72 41,1 1 1,1 0-1,1 33 0,5-32 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9:02.9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60 146 6297,'-6'-1'969,"-30"-5"1412,18 6 3646,43-4-5921,1 1 0,-1 0 1,37 3-1,1-1-74,1954-109 394,-1942 107-385,79-9 155,-146 9-2024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9:03.3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 13203,'11'-1'1068,"0"0"-1005,1 1 0,-1 0 0,1 0 0,0 1 0,21 5-1,107 38 24,-120-36-85,-1 1-1,0 0 0,0 2 0,32 23 0,-48-31-5,0-1 0,0 0 0,0 1 0,0 0 0,-1 0 0,1 0 0,-1 0-1,0 0 1,0 0 0,0 1 0,0-1 0,0 1 0,-1-1 0,0 1 0,1-1 0,-1 1 0,-1 0 0,2 6 0,-3-5 8,1-1 0,-1 1 0,0 0 0,0-1 1,0 1-1,-1-1 0,1 1 0,-1-1 1,0 0-1,-1 0 0,1 0 0,-1 0 1,0 0-1,-6 7 0,-18 17 149,-2-1 0,-46 33-1,0 1 58,66-52-173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9:07.1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173 127 10066,'0'0'695,"-2"10"-95,-22 88-441,-5-2 0,-71 160 1,99-254-102,1-1 0,-1 1 0,1-1 0,-1 1 0,0-1 1,0 1-1,0-1 0,0 0 0,0 1 0,0-1 1,0 0-1,-2 2 0,2-3-11,1-1 0,0 1 1,-1 0-1,1-1 0,0 1 0,-1-1 1,1 1-1,0 0 0,0-1 0,-1 1 1,1-1-1,0 1 0,0-1 0,0 1 1,0-1-1,0 1 0,0-1 1,0 1-1,0-1 0,0 1 0,0-1 1,0 1-1,0-1 0,0 1 0,0-1 1,8-53 878,27-77-444,-8 37-312,16-118-1,-42 210-154,-1 0 0,1 0-1,-1 0 1,1 0 0,0 0 0,0 1-1,0-1 1,0 0 0,0 0 0,0 1-1,1-1 1,-1 1 0,0-1-1,1 1 1,-1 0 0,1-1 0,0 1-1,-1 0 1,1 0 0,0 0-1,0 0 1,-1 0 0,1 1 0,4-2-1,5-1 1,0 1 0,0 0 0,16-1 0,-7 1-4,335-48-242,-323 46-185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9:07.5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0 105 12411,'27'-7'1024,"9"-4"-872,6 3-64,-3-4 344,5-1-328,3-2-8,-1 2-16,-4 0 8,-8 1-304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9:08.3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168 128 12347,'0'0'2447,"-9"6"-2050,-8 9-399,1 1 0,0 1-1,-25 36 1,20-25 130,-26 26 0,46-53 517,1-3-581,0-1-1,1 1 1,-1 0-1,1 0 1,-1 0 0,1 0-1,0 0 1,0 0-1,0 0 1,2-4-1,1-2 37,5-13 5,1-1 1,2 2-1,0-1 0,1 1 0,0 1 0,2 1 1,29-30-1,-43 47-114,-1 0 0,1 1 1,0-1-1,0 0 0,0 0 0,-1 0 0,1 1 1,0-1-1,0 1 0,0-1 0,0 1 1,0-1-1,0 1 0,0-1 0,1 1 1,-1 0-1,0-1 0,0 1 0,0 0 1,0 0-1,0 0 0,0 0 0,1 0 1,-1 0-1,0 1 0,0-1 0,0 0 0,0 0 1,0 1-1,0-1 0,0 1 0,0-1 1,0 1-1,0-1 0,0 1 0,0 0 1,0-1-1,2 3 0,0 2-52,1 0 1,-1 0-1,0 1 0,0-1 0,-1 1 1,3 7-1,2 5 36,1-1 25,0 0 0,13 16 0,-19-29 13,0-1 0,1 1 0,0-1 0,-1 0 1,1 0-1,0 0 0,1 0 0,-1 0 0,1-1 0,-1 1 1,1-1-1,0 0 0,-1 0 0,1-1 0,7 3 0,-8-4 25,-1 0 0,1 0-1,0-1 1,-1 1-1,1-1 1,0 1 0,-1-1-1,1 0 1,-1 0 0,1 0-1,-1 0 1,0-1 0,1 1-1,-1 0 1,0-1-1,0 0 1,0 0 0,0 1-1,0-1 1,0 0 0,-1-1-1,3-2 1,5-8 217,-1 0 0,11-21-1,-18 31-218,34-85 622,-5 12-1457,-25 66 1392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9:08.7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1 105 10874,'16'2'1581,"-13"-2"-1577,6 2 93,0 0 0,1-1 0,-1-1 0,0 1 0,1-1 0,-1-1-1,1 0 1,-1 0 0,14-4 0,-13 1 19,0 0-1,-1 0 1,1-1-1,-1 0 1,0 0-1,0-1 1,-1 0-1,0-1 1,0 0-1,0 0 1,-1-1-1,0 0 1,-1 0-1,7-11 1,-12 18 194,-3 1-288,0 0-1,-1 1 0,1-1 0,0 1 1,0-1-1,0 1 0,0 0 1,0 0-1,0 0 0,0 0 1,0 0-1,-2 2 0,-2 1 4,-7 5-26,1 0 0,0 1 0,0 0 0,1 1 0,1 0 0,-1 1 0,2 0 1,-11 16-1,13-16 8,0-1 0,0 1 0,1-1 0,-8 26-1,12-33-2,1 1 0,0 0-1,0 0 1,1 0-1,-1 1 1,1-1-1,0 5 1,0-7-3,1-1 0,-1 0 1,1 0-1,-1 1 1,1-1-1,0 0 0,0 0 1,0 0-1,0 0 1,0 0-1,0 0 0,1 0 1,-1-1-1,0 1 1,1 0-1,2 2 0,0-3-20,-1 1-1,1 0 0,-1-1 0,1 0 0,0 1 0,-1-1 0,1-1 1,0 1-1,0-1 0,0 1 0,0-1 0,-1 0 0,1 0 0,0-1 1,0 1-1,0-1 0,6-2 0,27-8-423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9:09.1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313 1 11034,'-19'19'777,"0"10"-617,0 6-88,-3 4 312,1 3-224,-4 8-8,2 2-16,-1 3-24,-1 1-8,0-3-24,3-1 0,0-7 0,3-5-16,4-8-168,2-4 2208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07:12.8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425 52 8434,'-16'-11'3228,"-16"-10"-2890,26 17 88,1 1 80,-6 2-278,0-3-94,6 2-25,1 1 0,0 0 0,0 0-1,-1 0 1,1 1 0,-1-1 0,1 1-1,-1 0 1,-6 1 0,0-2-6,6 1-31,0-1-1,1 1 1,-1 0 0,1 1-1,-1-1 1,0 1 0,1 0-1,-5 1 1,-10 2 127,-30 12 1,41-12-177,1 1 1,0-1 0,1 1-1,-1 1 1,1-1 0,0 1 0,0 0-1,0 1 1,1-1 0,0 1-1,-7 12 1,1 2-24,1 1-1,-14 39 0,14-30-8,2 0-1,0 1 0,2-1 0,2 1 1,1 1-1,1-1 0,1 0 0,3 1 1,9 63-1,-9-88-2,0 0 0,1 0 0,0 0 0,1 0-1,-1-1 1,1 1 0,1-1 0,0 0 0,0 0 0,0-1 0,0 1 0,1-1 0,0-1-1,1 1 1,-1-1 0,1 0 0,0 0 0,0-1 0,1 0 0,-1 0 0,14 4 0,-10-4-4,0-1 1,0-1-1,0 1 1,1-2-1,-1 0 1,1 0-1,-1-1 1,1-1 0,-1 0-1,1 0 1,-1-1-1,0 0 1,0-1-1,0-1 1,15-6 0,22-16-592,-23 8 96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9:09.5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 13619,'0'0'1304,"2"0"-1184,-1 0 392,0 0-184,51 3-104,-27-3-80,6 0-72,3-3-16,7-2-160,1-1-264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9:09.9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22 11274,'0'0'3305,"2"-1"-3041,34-12-104,-14 11-64,8 1-48,1-1-8,4 1 8,-1 1-24,-2-2-376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9:10.2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35 13115,'0'0'1080,"2"0"-992,30-2 312,-12-1-144,5 0-120,5-1-48,4-2-16,1-1 64,3-2-448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9:11.2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72 10386,'0'0'1707,"7"-2"2619,35-5-4241,156-20 250,106-8 160,-271 35 1359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9:12.1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254 242 11851,'0'0'976,"-2"6"-548,-37 82-222,-3-2 0,-106 158 1,128-217 457,18-26 983,2-3-1553,0 0 0,0 0 0,0-1 0,1 1 0,-1 0 1,0-1-1,1 1 0,0 0 0,-1 0 0,1 0 0,0 0 0,0 0 0,3-4 1,-2 1 55,93-209 719,-77 164-937,-1-1 0,12-72 1,-26 87 34,-2 28 31,-1 0 0,1 1 1,0-1-1,3-10 0,-3 16 3,0 1-1,0-1 0,0 0 1,0 1-1,0 0 1,1-1-1,-1 1 0,0 0 1,1 0-1,-1-1 0,1 1 1,-1 0-1,1 1 1,0-1-1,-1 0 0,1 0 1,0 1-1,2-2 1,40-7-7,-31 6 2,176-32-2,97-20-394,-257 49-177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9:12.4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0 127 12515,'30'-10'1160,"9"-5"-928,5-1-104,-1 0 632,4-2-568,2 0-48,-4 1-64,-2 1-72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9:12.8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350 11 11883,'15'-11'1732,"-19"13"-173,-29 20 148,20-13-1982,-41 27 373,-53 47 0,88-67-91,1 1 0,1 1 1,0 1-1,2 0 0,0 1 0,-13 24 0,24-36-6,0 0-1,1 0 1,0 0 0,1 0 0,-1 0 0,-1 15 0,4-22 1,0 1 0,-1 0-1,1 0 1,0 0 0,0-1 0,0 1-1,0 0 1,0 0 0,1 0-1,-1-1 1,0 1 0,1 0 0,-1 0-1,1-1 1,0 1 0,0 0-1,0-1 1,-1 1 0,1-1 0,1 1-1,-1-1 1,0 1 0,0-1 0,1 0-1,-1 1 1,0-1 0,1 0-1,-1 0 1,1 0 0,-1 0 0,1-1-1,0 1 1,0 0 0,-1-1-1,1 1 1,0-1 0,1 1 0,4 0 0,0-1-1,0 0 1,-1-1 0,1 1 0,0-1 0,-1-1 0,1 1 0,-1-1 0,1 0 0,9-5-1,-2 0-98,0-1 0,-1 0 0,18-14 0,-8 5 1641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9:13.2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42 11514,'9'-3'1395,"11"-3"-1076,7-3 64,1 1 0,51-7 1,-78 15-383,0-1 1,0 1 0,-1 0-1,1 0 1,0 0 0,0 0-1,0 0 1,-1 0 0,1 0-1,0 1 1,0-1 0,-1 0-1,1 0 1,0 1 0,0-1-1,-1 0 1,1 1-1,0-1 1,-1 1 0,1-1-1,0 0 1,-1 1 0,1 0-1,-1-1 1,1 1 0,-1-1-1,1 1 1,-1 0 0,1-1-1,-1 1 1,0 0 0,1-1-1,-1 1 1,0 0 0,0 0-1,1-1 1,-1 1 0,0 0-1,0 0 1,0 0-1,0-1 1,0 1 0,0 0-1,0 0 1,0-1 0,0 1-1,-1 0 1,1 0 0,0 0-1,-1 1 1,-1 5-10,-1 1 0,0-1-1,-8 14 1,8-16 6,-80 140-22,61-104 64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9:14.0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137 228 8194,'-6'9'1440,"-88"141"195,58-88-468,35-61-217,3-8-18,11-32-506,1 1 0,27-51 0,-4 10-388,-31 66-35,-3 4-6,2 0-1,-1 0 1,9-13-1,-11 19 3,1 0 0,0 0 0,0 0 0,0 0 0,0 0 0,1 1 0,-1-1 0,1 1 0,0 0 0,-1 0 0,7-2 0,143-45-6,-20 8-64,-112 33 29,-4 3 1027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9:14.4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79 11867,'23'-8'984,"11"-2"-864,3-2-40,-4 2 328,4-2-312,-2 2-16,-4 3-80,-1-2-192</inkml:trace>
  <inkml:trace contextRef="#ctx0" brushRef="#br0" timeOffset="1">1 283 10746,'23'-7'944,"11"-4"-783,6-3-73,-1-1 368,11-4-408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07:13.36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88 7874,'15'-2'3212,"14"-1"-2985,1 0 98,0-1-1,45-13 1,-49 7-221,33-20 0,-26 13-2,-32 16-47,0 1 18,3 7 37,-2 4-86,0-1-1,0 1 1,-1-1 0,0 1 0,-1 15-1,-7 63 53,3-42-53,-8 193 129,12-219-289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9:15.4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200 1 11186,'0'0'1849,"0"1"-1697,-16 27-48,3-4-104,-2 3 0,-4 6 8,-2 2 8,-1 2 16,0-2 0,0-3 8,3-2-8,3-7-208,1-4-1080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9:15.8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 12155,'0'0'1256,"1"0"-936,1 0-136,-1 0 688,54-3-544,-32 0-56,10 0-128,0-3-40,7 0-104,1-3-128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9:16.2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258 166 9202,'-118'212'2734,"75"-142"-1930,-54 123 0,113-233 104,63-176-966,-71 186 22,0 0 0,-3-1 0,0 1 0,-2-1 0,-1-47 0,-2 76 87,0-1 0,0 1 1,0-1-1,0 1 1,1 0-1,0-1 0,-1 1 1,1 0-1,0-1 1,0 1-1,0 0 0,0 0 1,0 0-1,1 0 1,-1 0-1,1 0 0,-1 0 1,1 0-1,0 0 1,-1 1-1,1-1 0,0 1 1,0-1-1,0 1 1,3-1-1,5-3 20,0 0 1,1 1-1,0 1 1,14-3-1,-16 4-65,245-51 54,-171 38-230,-38 6-202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9:16.5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1 103 11715,'48'-14'1016,"9"0"-848,4 0-64,-4-2 304,3 1-240,-1-1-16,-6 2-288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9:16.9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349 10 11122,'1'0'113,"-1"0"0,0 0 0,1 0 0,-1-1 0,0 1 0,0 0 0,1 0 0,-1 0 0,0 0 0,0-1 0,1 1 0,-1 0 0,0 0 0,0-1 0,0 1-1,1 0 1,-1 0 0,0-1 0,0 1 0,0 0 0,0-1 0,0 1 0,1 0 0,-1 0 0,0-1 0,0 1 0,0 0 0,0-1 0,0 1 0,0 0 0,0-1 0,0 1-1,0 0 1,-1-1 0,-11 4 624,-24 16-895,-105 84 207,115-81-50,1 2 0,0 0-1,-21 29 1,41-45-2,-1-1-1,1 1 1,1 0-1,-1 1 1,1-1 0,1 1-1,-4 12 1,6-19 3,1 0 0,-1 0 0,1 0-1,-1 1 1,1-1 0,0 0 0,0 0 0,0 0 0,0 0 0,0 1-1,1-1 1,-1 0 0,1 0 0,-1 0 0,1 0 0,0 0 0,-1 0 0,1 0-1,0 0 1,1 0 0,-1-1 0,0 1 0,0 0 0,1 0 0,-1-1 0,1 1-1,-1-1 1,1 0 0,0 1 0,0-1 0,-1 0 0,1 0 0,0 0 0,0 0-1,0 0 1,0-1 0,3 2 0,1-1-30,0 0 0,0 0 0,0 0 0,0-1 0,0 0 0,1 0 0,9-2 0,18-4-345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9:17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18 11434,'9'-1'1529,"21"-3"-1194,89-7 863,-118 10-1201,0 1-1,0 0 0,1 0 0,-1 0 1,0 0-1,0 0 0,0 0 1,0 0-1,0 0 0,1 1 0,-1-1 1,0 0-1,0 1 0,0-1 0,0 0 1,0 1-1,0 0 0,0-1 0,0 1 1,0 0-1,0-1 0,0 1 1,0 0-1,-1 0 0,1 0 0,0-1 1,0 1-1,-1 0 0,1 0 0,-1 0 1,1 0-1,-1 1 0,1-1 0,-1 0 1,0 0-1,1 0 0,-1 0 1,0 0-1,0 0 0,0 1 0,0-1 1,0 0-1,0 0 0,0 0 0,0 0 1,0 1-1,-1-1 0,1 0 0,0 0 1,-2 2-1,-2 7-44,0 0-1,0-1 1,-1 1 0,-9 11-1,12-17 41,-115 166-126,100-146 64,-10 13-147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9:18.3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188 1 8290,'-6'16'736,"-4"9"-608,-6 3-56,0 1 608,-5 5-688,-2 4 0,-2 2 88,0-3 16,1-2-40,2-4-368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29:18.7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91 11538,'-1'7'822,"-6"29"-595,2-10 19,0-1 0,2 1 0,1 0-1,2 36 1,0-61-223,0 0 0,0-1 0,0 1 0,0 0 0,0 0-1,0 0 1,1-1 0,-1 1 0,0 0 0,1 0 0,-1-1 0,0 1-1,1 0 1,-1-1 0,1 1 0,-1 0 0,1-1 0,0 1 0,-1-1 0,1 1-1,-1-1 1,1 1 0,0-1 0,0 1 0,0-1 0,1 1 5,0-1 0,0 0 0,-1 1 0,1-1 0,0 0 0,-1 0 0,1 0 0,0-1 0,0 1 0,-1 0-1,4-2 1,3-1 59,1 0 0,0-1 1,10-8-1,-18 12-77,185-132 498,-130 88-576,100-59 0,-152 100 43,1 1 1,-1 0 0,0 0-1,1 1 1,5-2-1,-10 3 21,1 0 0,-1 0 0,1 0 0,-1 0-1,1 0 1,-1 0 0,1 0 0,-1 0 0,1 0-1,-1 0 1,1 0 0,-1 0 0,1 0 0,-1 0-1,1 1 1,-1-1 0,1 0 0,-1 0 0,1 1-1,-1-1 1,0 0 0,1 1 0,-1-1 0,1 0-1,-1 1 1,0-1 0,1 1 0,-1-1-1,0 0 1,1 1 0,-1-1 0,0 1 0,0-1-1,0 1 1,1-1 0,-1 1 0,0-1 0,0 1-1,0-1 1,0 1 0,0-1 0,0 1 0,0 0-1,0-1 1,0 1 0,0-1 0,0 1 0,-1-1-1,1 1 1,0-1 0,0 1 0,0-1 0,-1 1-1,1 0 1,-5 17-15,-2 1 0,1-1 0,-16 28 0,-5 11 85,11-14 16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0:57.1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24575,'0'0'0,"0"0"0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00.1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91 486 12539,'4'-10'1097,"-1"20"-901,-3 27-236,-19 74 285,-55 171 0,70-271-52,3-10 18,2-3 9,5-32 0,2 1 1,1-1-1,14-33 0,2-6-174,9-41-43,85-239 11,-116 347-15,0-1 0,0 1 0,1-1 1,0 1-1,5-7 0,-9 13-1,1-1 0,-1 1 0,1-1 1,-1 1-1,1-1 0,0 1 0,-1-1 0,1 1 1,-1-1-1,1 1 0,0 0 0,0-1 0,-1 1 1,1 0-1,0 0 0,-1 0 0,1-1 0,0 1 0,0 0 1,-1 0-1,1 0 0,0 0 0,1 0 0,-1 1 0,0 0-1,0 0 0,0 0 0,0-1 0,0 1 0,0 0 0,0 0 0,0 0 0,0 0 0,0 1 0,0-1 0,-1 0 0,1 0 0,0 0 0,-1 1 1,1-1-1,0 3 0,62 194-50,-9-25 113,-40-136-29,1-1-1,33 56 0,-45-86 10,1 0-1,1 0 0,-1 0 0,1-1 0,9 9 0,-13-13-12,0 0 0,0 0-1,0 0 1,0-1 0,0 1-1,0 0 1,1-1 0,-1 1-1,0 0 1,0-1 0,1 0-1,-1 1 1,1-1 0,-1 0-1,0 0 1,1 0 0,-1 1-1,0-1 1,1-1 0,-1 1-1,1 0 1,-1 0 0,0 0-1,1-1 1,-1 1 0,0-1-1,0 1 1,1-1 0,-1 0-1,0 1 1,0-1 0,0 0-1,0 0 1,0 0 0,1 0-1,0-1 1,10-14 203,0 0 0,-1-1-1,-1 0 1,0 0 0,13-36 0,-6 14-73,120-281-27,-44 96-2167,-73 178 318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07:14.92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1 165 8586,'0'0'3165,"1"7"-2816,8 42-305,-2 0 1,2 85-1,-19 103-392,10-234 76,8-109-5977,-1 28 4592,-4-74 2603,-4 107 1686,-3-1 0,-17-87 0,21 131-2562,-1 0 0,1 0 0,-1 0 0,1 0 0,0 0 0,0 0 0,0 0 0,0 0 0,0 0 0,0 0 0,1 0 0,-1 0 0,1 0-1,-1 0 1,1 0 0,1-3 0,-1 5-65,0-1-1,0 0 0,0 0 0,-1 1 0,1-1 1,0 1-1,1-1 0,-1 1 0,0-1 1,0 1-1,0 0 0,0-1 0,0 1 1,0 0-1,0 0 0,0 0 0,1 0 0,-1 0 1,0 0-1,0 0 0,0 0 0,0 0 1,0 1-1,0-1 0,1 0 0,-1 1 0,0-1 1,0 1-1,0-1 0,0 1 0,1 0 1,4 3-9,1 0 0,0 0 0,-1 1 0,0 0 1,0 0-1,0 1 0,-1-1 0,0 1 0,9 12 1,36 67 49,-40-66-29,69 151 98,-18-32-6,-57-132-104,-2-4-26,5-10-2,8-18 25,-1-1-1,-1 0 0,-2-1 0,13-46 0,7-14 16,-16 47-12,72-160 46,-87 201-52,0 0 0,0-1 0,1 1 0,-1 0 0,0-1 0,0 1 0,0 0-1,0-1 1,0 1 0,1 0 0,-1 0 0,0-1 0,0 1 0,0 0 0,1 0 0,-1-1 0,0 1 0,1 0 0,-1 0 0,0 0-1,0-1 1,1 1 0,-1 0 0,0 0 0,1 0 0,-1 0 0,0 0 0,1 0 0,-1 0 0,0 0 0,1 0 0,-1 0 0,0 0-1,1 0 1,-1 0 0,0 0 0,1 0 0,-1 0 0,0 0 0,1 0 0,-1 0 0,0 0 0,0 1 0,1-1 0,-1 0 0,0 0-1,1 0 1,-1 1 0,0-1 0,0 0 0,1 0 0,-1 0 0,0 1 0,0-1 0,0 0 0,1 1 0,-1-1 0,0 0 0,0 1 0,0-1-1,0 0 1,0 0 0,0 1 0,0-1 0,0 0 0,0 1 0,0 0 0,9 25-24,-9-24 22,5 22-5,-2 0 1,0 1-1,-2 45 1,0-15 19,5 239-174,-6-258-141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00.4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33 12699,'13'-3'936,"8"0"-800,8 0-56,6-1 712,8-1-688,7 1-160,4-2-40,2 2-264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00.8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1 452 13323,'12'-1'920,"8"-2"-856,13 2-64,0-4 176,14 1-208,6-2 0,7-1-64,4 1-200</inkml:trace>
  <inkml:trace contextRef="#ctx0" brushRef="#br0" timeOffset="1">1142 0 12923,'-17'21'784,"-2"6"-760,-3 9 0,-3 2 64,0 5-80,-6 4 8,1 3-16,3-1 16,-1 0 0,6-6-104,3-4-136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01.2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387 1 12571,'-22'13'400,"1"1"-1,0 1 1,-23 24 0,-51 56-364,77-76-25,-78 90 54,87-96-47,-1 1-1,1 0 0,1 0 0,1 0 1,0 1-1,-8 27 0,14-40-12,0 1 1,0-1-1,1 1 0,-1 0 0,1 0 0,0-1 1,0 1-1,0 0 0,0 0 0,0-1 1,0 1-1,1 0 0,0 0 0,-1-1 1,1 1-1,0-1 0,0 1 0,2 3 1,-1-5-1,0 1 0,-1 0 1,1-1-1,0 1 1,0-1-1,0 0 0,0 0 1,0 0-1,0 0 1,0 0-1,1 0 1,-1 0-1,0-1 0,0 1 1,1-1-1,-1 1 1,0-1-1,1 0 1,-1 0-1,0 0 0,5-1 1,5-1 15,-1 0-1,0 0 1,1-1 0,-1-1 0,-1 0-1,1-1 1,0 0 0,-1 0 0,0-1 0,13-10-1,3-4 34,-2-2 0,33-34-1,-35 31-6,-1 0 0,-1-2 0,26-44 0,-37 53-145,0 0 0,-1 0 1,-1-1-1,0 0 1,-1 0-1,-2 0 0,4-24 1,-8 30-366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01.71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453 2 11715,'-20'1'240,"1"1"1,-1 0 0,1 2 0,0 0 0,0 1-1,0 1 1,1 1 0,-1 1 0,2 0 0,-1 1-1,-27 20 1,26-16-241,0 2 0,2 0 0,0 1 0,0 1 0,1 0 0,1 1 0,1 1 0,1 1 0,-16 30 0,25-42 10,0 1-1,1 0 1,-1 0-1,2 0 1,0 1-1,0-1 1,0 1-1,1-1 1,0 12-1,2-16-1,-1 0 0,1 0 0,-1 1-1,2-1 1,-1 0 0,0 0 0,1 0-1,0-1 1,0 1 0,1 0 0,-1-1 0,1 1-1,0-1 1,0 0 0,0 0 0,1 0 0,-1 0-1,8 5 1,-1-3 17,0 1 1,1-1-1,0-1 0,0 0 1,1 0-1,-1-1 0,1-1 1,0 0-1,0-1 0,0 0 1,0 0-1,0-1 0,1-1 1,-1 0-1,19-3 0,-13 0 33,0 0-1,0-1 0,-1 0 1,1-2-1,-1 0 1,0-1-1,-1-1 0,0 0 1,30-21-1,-33 18-44,0-1-1,0-1 1,-1 1 0,-1-2 0,0 0-1,0 0 1,-2-1 0,0 0 0,-1-1-1,0 0 1,-1 0 0,-1-1-1,-1 1 1,0-1 0,-1-1 0,-1 1-1,-1 0 1,0-1 0,-1 0 0,-1 1-1,-1-1 1,0 1 0,-7-31-1,-1 21-669,-1 7-1142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02.43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256 10 13059,'1'0'56,"-1"0"0,0 0 1,0-1-1,0 1 0,0 0 1,0 0-1,1 0 0,-1-1 1,0 1-1,0 0 0,0 0 1,0-1-1,0 1 0,0 0 1,0 0-1,0-1 0,0 1 1,0 0-1,0 0 0,0-1 1,0 1-1,0 0 0,0 0 0,0-1 1,0 1-1,0 0 0,0 0 1,0-1-1,0 1 0,0 0 1,-1 0-1,1 0 0,0-1 1,0 1-1,0 0 0,0 0 1,0 0-1,-1-1 0,1 1 1,0 0-1,0 0 0,0 0 1,-1 0-1,1 0 0,0 0 0,0-1 1,-1 1-1,1 0 0,0 0 1,0 0-1,-1 0 0,-9 2-60,-1-1 0,1 2-1,0 0 1,0 0-1,-19 9 1,-50 29 110,75-39-96,0 0-6,0 0 1,0 0-1,1 1 0,-1-1 1,1 1-1,-1 0 0,1 0 1,-5 6-1,8-8-11,-1 0 1,1 0-1,-1 0 0,1 1 0,0-1 1,-1 0-1,1 0 0,0 1 0,0-1 1,0 0-1,0 0 0,0 1 0,0-1 0,0 0 1,1 0-1,-1 0 0,0 1 0,1-1 1,-1 0-1,1 0 0,-1 0 0,1 0 0,0 0 1,-1 1-1,1-1 0,0-1 0,0 1 1,0 0-1,-1 0 0,1 0 0,0 0 1,2 1-1,40 35-153,-22-18 133,0 0 1,27 32 0,-43-45 25,0 1-1,-1 0 0,1 0 1,-1 0-1,-1 1 1,1-1-1,-1 1 1,-1 0-1,1 0 1,-1 0-1,-1 0 1,2 16-1,-4-18 4,1 0 0,-1 1 0,0-1 0,-1 0 0,0 0 0,0 0 0,0 0 0,-1 0 0,1-1 0,-2 1 0,1-1 0,0 0-1,-1 1 1,0-2 0,0 1 0,-1 0 0,1-1 0,-1 0 0,-8 6 0,-3 1 18,0 0 0,0-2 0,-1 1 0,-1-2 0,-20 7 0,32-13-130,0 0 0,0 0 1,-1-1-1,-10 2 1,5-6-1141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02.7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176 0 14155,'-3'9'1056,"-3"13"-944,2 7-88,-4 2 424,-2 13-448,0 6 0,-4 8 16,1 0 0,-2 4 8,1-2-8,-1-4 0,2-4-8,0-13-152,1-4-120,-1-13-264,1-4 1664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03.17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12 14011,'9'-5'856,"2"1"-840,4 3-8,3-1 144,4 2-168,4 2-144,2 0-56,3 4-176,0 0-128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03.5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36 10090,'35'8'1741,"108"19"1156,-127-25-2837,1 0 0,0-2 0,-1 0 0,1-1-1,0 0 1,23-6 0,-32 5-28,0-1-1,-1 0 0,15-8 1,-20 11-26,-1-1 0,1 0 0,-1 1 0,0-1 0,1 0 1,-1 0-1,0 0 0,0 0 0,0 0 0,0 0 0,1 0 1,-2 0-1,1 0 0,0-1 0,0 1 0,0 0 0,0-1 1,-1 1-1,1 0 0,-1-1 0,1 1 0,-1-1 0,0 1 0,1-1 1,-1 1-1,0-1 0,0 1 0,0-3 0,0 3-3,-1 1-1,1-1 1,-1 0-1,1 1 1,-1-1-1,1 0 1,-1 1-1,1-1 1,-1 1 0,0-1-1,1 1 1,-1 0-1,0-1 1,1 1-1,-1-1 1,0 1-1,0 0 1,1 0-1,-1-1 1,0 1-1,0 0 1,1 0-1,-1 0 1,0 0-1,0 0 1,0 0-1,1 0 1,-1 0-1,0 0 1,0 0 0,0 1-1,0-1 1,-28 10 40,18-5-23,1 1 0,-1 1 1,1 0-1,0 1 0,1 0 0,-1 0 1,2 1-1,-1 0 0,1 1 0,1 0 1,0 0-1,0 0 0,-7 17 0,11-20-51,0-1 0,0 0 0,1 1 0,0-1 0,0 1 0,1 0 0,0-1 0,0 1 0,0 0 0,1 0 0,0 0 0,1 0 0,-1 0 0,1-1 0,0 1 0,1 0 0,0-1 0,0 1 0,0-1 0,1 1 0,0-1 0,0 0 0,1 0 0,0 0 0,7 8 0,16 13-1661</inkml:trace>
  <inkml:trace contextRef="#ctx0" brushRef="#br0" timeOffset="1">771 174 14723,'-6'6'1388,"-1"7"-1286,1 0 0,0 1 0,1-1 0,-5 22-1,-11 67-53,13-58 20,-20 106 26,-16 81-1281,40-217 458,3-12-270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03.93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0 389 7530,'3'-23'437,"-1"-13"749,2 0 0,2 1 0,1 0 0,16-45 1,-20 72-1066,0-1 0,1 1 0,0 0 0,1 0 0,0 0 0,0 0 0,1 1 0,0 0 0,0 0 0,0 0 0,1 1 0,0 0 0,0 1 0,1-1 0,0 1 0,0 1 0,0-1 0,0 2 0,0-1 0,1 1 0,0 0 0,9-2 0,-6 4-110,-1-1 0,0 2-1,1-1 1,-1 2 0,1-1 0,-1 2 0,0-1-1,1 1 1,-1 1 0,12 5 0,-17-6-4,-1 0 1,1 1-1,-1 0 1,0 0-1,0 0 1,0 0-1,0 1 0,-1 0 1,6 6-1,-7-7 6,-1 0-1,0 0 0,0 1 0,0-1 1,-1 0-1,1 1 0,-1-1 0,1 1 1,-1-1-1,0 1 0,-1 0 0,1 0 1,-1-1-1,1 1 0,-1 7 0,-1-6 10,0 0 0,0 1 0,-1-1 0,0 0-1,1 0 1,-2 0 0,1 0 0,0-1 0,-1 1 0,0-1-1,0 1 1,-1-1 0,1 0 0,-1 0 0,0-1 0,-5 6-1,-7 3 46,1-1 0,-1-1-1,-22 11 1,19-11-67,-1-1 0,0 0 0,0-2 0,-1 0 0,0-2 0,0 0 0,-1-2 0,1 0 0,-24 0 0,13-6-154,13-9 1116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04.29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264 1 17812,'-34'7'23,"1"2"0,-1 2 1,2 1-1,0 1 0,-32 18 1,60-28-38,0-1 0,0 1 0,0-1 0,0 1 0,-4 4 1,8-6 4,-1 0 0,1-1 0,-1 1 1,1 0-1,-1-1 0,1 1 0,-1 0 1,1 0-1,-1-1 0,1 1 1,0 0-1,0 0 0,-1 0 0,1 0 1,0-1-1,0 1 0,0 0 0,0 0 1,0 0-1,0 0 0,0 0 1,0 0-1,0-1 0,0 1 0,1 0 1,-1 0-1,0 0 0,1 0 1,-1-1-1,0 1 0,1 0 0,-1 0 1,1-1-1,-1 1 0,2 0 0,6 7-53,0-1 0,1-1 0,0 0 0,0 0 0,0-1 0,1 0 0,11 4 0,9 5-40,17 10-2,48 25 44,-84-42 69,0 1 1,0 0-1,-1 0 1,0 1-1,16 18 1,-24-26-4,-1 0 0,0 0 0,0 1-1,0-1 1,0 0 0,0 1 0,0-1 0,0 1 0,0 0 0,0-1-1,-1 1 1,1 0 0,-1-1 0,1 1 0,-1 0 0,0 0 0,1-1 0,-1 1-1,0 0 1,0 0 0,0 0 0,-1-1 0,1 1 0,0 0 0,-1 0-1,1-1 1,-1 1 0,0 0 0,1-1 0,-1 1 0,0-1 0,0 1-1,0-1 1,0 1 0,0-1 0,-2 3 0,-3 0 15,1 0 0,-1 0 1,1-1-1,-1 0 0,0 0 0,0 0 1,0-1-1,-10 3 0,-17 3 56,-56 6-1,5-5 910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07:15.69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162 18 11346,'0'-1'112,"0"0"-1,-1 0 0,1 0 1,0 0-1,-1 1 0,1-1 0,-1 0 1,1 0-1,-1 0 0,1 1 0,-1-1 1,0 0-1,1 1 0,-1-1 1,0 0-1,1 1 0,-1-1 0,0 1 1,0-1-1,0 1 0,1-1 1,-1 1-1,0 0 0,0-1 0,0 1 1,0 0-1,0 0 0,0 0 0,0-1 1,0 1-1,0 0 0,-1 1 1,-29-1-524,31 1 582,-4-1-162,1 1 1,0 0 0,0 1 0,0-1-1,0 0 1,0 1 0,0 0 0,0 0-1,0 0 1,0 0 0,1 0 0,-1 0-1,1 1 1,-4 4 0,-1 0 8,-25 29 88,29-33-109,1 1-1,0-1 1,-1 0-1,2 1 1,-1-1-1,0 1 1,1 0-1,0-1 1,-1 1-1,1 5 1,1-8-12,0 0 1,0 0-1,0 0 1,0 0-1,0-1 1,1 1-1,-1 0 1,0 0-1,1 0 1,-1-1 0,1 1-1,-1 0 1,1 0-1,-1-1 1,1 1-1,-1 0 1,1-1-1,0 1 1,-1 0-1,1-1 1,0 1 0,0-1-1,-1 0 1,1 1-1,0-1 1,0 1-1,0-1 1,-1 0-1,1 0 1,0 1 0,0-1-1,1 0 1,37 4-292,-23-2 234,-13-2 70,0 0-1,0 1 1,-1-1 0,1 1-1,0 0 1,0 0 0,0 0 0,-1 1-1,1-1 1,-1 1 0,1-1-1,-1 1 1,1 0 0,-1 0-1,2 2 1,-2-2-1,-1 0 0,0 1-1,0-1 1,0 0 0,0 0-1,-1 1 1,1-1 0,-1 1-1,1-1 1,-1 1 0,0-1-1,0 0 1,0 1 0,0-1 0,0 1-1,-1-1 1,1 1 0,-2 3-1,-3 9 11,0 0-1,-8 16 0,-12 31 111,24-57-105,0 0-1,0 0 0,0 0 0,0 0 0,1 0 0,0 0 1,0 0-1,0 0 0,1 0 0,1 7 0,-2-10-18,1-1-1,0 1 0,-1 0 0,1 0 0,0-1 1,0 1-1,0-1 0,0 1 0,1-1 0,-1 1 1,0-1-1,1 1 0,-1-1 0,1 0 0,-1 0 1,1 0-1,-1 0 0,1 0 0,0 0 1,0 0-1,-1-1 0,1 1 0,0-1 0,0 1 1,0-1-1,3 1 0,7-2-271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07.2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74 1 10114,'0'0'992,"3"0"60,12 7-925,15 15-107,-28-20-18,-1 0 0,1 0 0,-1 0 1,1 0-1,-1 0 0,0 0 0,0 0 0,0 1 0,0-1 0,0 0 0,0 1 0,-1-1 0,1 1 0,-1-1 0,0 1 0,1-1 0,-1 1 0,-1 4 0,1-3 5,-1-1 0,1 1 0,-1-1 0,0 0 0,0 1-1,0-1 1,0 0 0,-1 0 0,1 1 0,-1-1 0,-3 4 0,3-5 4,0-1-1,0 1 1,0 0 0,0-1 0,0 1 0,0-1 0,-1 0 0,1 1 0,-1-1 0,1 0 0,-1-1-1,1 1 1,-1 0 0,1-1 0,-1 1 0,0-1 0,1 0 0,-1 0 0,1 0 0,-1 0-1,0 0 1,1-1 0,-1 1 0,0-1 0,1 0 0,-1 0 0,1 0 0,-1 0 0,1 0-1,0 0 1,0 0 0,-1-1 0,1 0 0,0 1 0,-3-5 0,3 5-2,0 0-1,0-1 1,1 1 0,-1-1 0,1 0-1,-1 1 1,1-1 0,0 0 0,0 0-1,0 0 1,0 0 0,0 0 0,0 0 0,0 0-1,1-1 1,-1 1 0,1 0 0,-1 0-1,1 0 1,0-1 0,0 1 0,0 0-1,0 0 1,0-1 0,1 1 0,-1 0-1,1 0 1,-1 0 0,1-1 0,0 1-1,0 0 1,0 0 0,0 0 0,0 0-1,0 0 1,1 1 0,-1-1 0,1 0 0,-1 1-1,1-1 1,2-2 0,3 0-5,0 0 0,0 0 0,0 1 0,0 0 0,1 0 1,0 1-1,-1 0 0,1 0 0,0 0 0,0 1 0,0 1 0,0-1 0,0 1 1,14 2-1,-17-1-7,1 0 0,-1 0 0,0 0 0,0 1 0,0-1 0,0 1 1,-1 1-1,1-1 0,0 1 0,6 4 0,-9-4 0,1-1 1,0 1-1,-1-1 1,0 1-1,0 0 1,1 0-1,-2 0 1,1 0-1,0 1 0,-1-1 1,1 0-1,-1 1 1,0-1-1,0 1 1,0 0-1,0 4 0,-1-6 8,0 1-1,0 0 0,0-1 0,0 1 1,0 0-1,-1-1 0,0 1 0,1 0 0,-1-1 1,0 1-1,0-1 0,0 0 0,0 1 1,-1-1-1,-1 3 0,-1 0 20,1-1 1,-1 0-1,0-1 1,0 1-1,-1-1 0,1 1 1,-6 2-1,-3 1 89,0-1 1,0-1-1,-1 0 1,-26 7-1,-10-4 238,45-8-343,1 1 1,0-1 0,0 0 0,-1 0 0,1-1-1,0 1 1,0-1 0,-1 0 0,-5-2 0,10 3-30,-1-1 0,1 1 0,-1 0-1,1 0 1,-1-1 0,1 1 0,-1 0 0,1-1 0,-1 1 0,1-1 0,0 1 0,-1 0 0,1-1 0,0 1 0,-1-1 0,1 1 0,0-1 0,-1 1 0,1-1-1,0 1 1,0-1 0,0 0 0,-1 1 0,1-1 0,0 1 0,0-1 0,0 1 0,0-1 0,0 0 0,0 1 0,0-1 0,0 1 0,0-1 0,1 0-1,-1 1 1,0-1 0,0 1 0,0-1 0,1 1 0,-1-1 0,0 1 0,1-1 0,-1 1 0,0-1 0,1 1 0,-1-1 0,0 1 0,2-1 0,7-10-210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07.8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 77 6873,'74'-40'6212,"-84"56"-6124,-26 27 49,35-42-101,-1 0 102,-9-1-8,-20 2 0,31-2-120,-8 0 191,8-4-145,3-1-5,-2 1-42,0 0 0,1-1 0,0 1 1,0 0-1,0 1 0,0-1 0,1 0 1,-1 1-1,1-1 0,0 1 0,0 0 1,0 0-1,1 0 0,-1 0 0,6-3 1,0 1-11,1 1 0,0-1 0,0 2 0,0 0 1,0 0-1,0 0 0,0 1 0,1 1 0,10 0 0,-15 0-6,0 1-1,0 0 1,1 1-1,-1-1 1,0 1-1,0 0 1,0 1-1,0 0 1,0 0-1,0 0 1,-1 1-1,1-1 1,-1 1-1,1 1 1,-1-1-1,7 7 1,-11-10 3,0 1 1,0 0-1,0 0 1,0 0 0,0 1-1,0-1 1,-1 0-1,1 0 1,0 0 0,0 1-1,-1-1 1,1 0-1,-1 1 1,0-1 0,1 0-1,-1 1 1,0-1-1,0 1 1,1-1 0,-1 0-1,0 1 1,-1-1-1,1 1 1,0-1 0,0 0-1,0 1 1,-1-1-1,1 0 1,-1 1 0,1-1-1,-1 0 1,0 1 0,1-1-1,-1 0 1,0 0-1,0 0 1,0 0 0,0 0-1,0 0 1,0 0-1,0 0 1,-2 1-1,-4 3-11,0 0 0,0-1 0,-1 0 0,1 0-1,-13 4 1,-6 2-110,0-2 0,-31 6-1,41-12 69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08.60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63 1 11658,'0'0'1745,"1"7"-1578,4 12-187,8 53-85,-13-65 109,1 0 0,-1 0 0,0-1 1,0 1-1,-1 0 0,1 0 0,-2-1 1,-2 11-1,4-16 10,-1 1 1,1-1-1,-1 0 0,1 0 1,-1 0-1,0 0 0,1 0 1,-1 0-1,0 0 1,1-1-1,-1 1 0,0 0 1,0 0-1,0 0 0,0-1 1,-1 2-1,1-2 11,1 0 0,-1 0 0,0 0 0,1 0 0,-1 0-1,1 0 1,-1 0 0,0 0 0,1 0 0,-1 0 0,1 0 0,-1 0 0,0 0 0,1 0-1,-1 0 1,1-1 0,-1 1 0,1 0 0,-1-1 0,0 1 0,1 0 0,-1-1-1,-1-1 33,1 1-1,-1-1 1,1 1-1,0-1 1,-1 0-1,1 0 1,0 0-1,0 1 1,0-1-1,1 0 1,-1 0-1,0-1 1,1 1-1,-1 0 1,1-4-1,0 0-37,0 1 0,1-1 0,0 1 0,0 0 0,0-1 0,1 1 0,0 0-1,0 0 1,0-1 0,1 2 0,-1-1 0,1 0 0,0 0 0,1 1 0,-1 0 0,1 0-1,0 0 1,0 0 0,0 0 0,1 1 0,7-5 0,-9 6-28,0 0 0,1 0 0,-1 0 0,1 0 0,-1 1 0,1 0 0,0 0 0,-1 0 0,1 0 0,0 0 0,0 1 0,0 0 0,-1-1 0,1 1 0,0 1 0,0-1 0,0 1 0,0-1 0,-1 1 0,1 0 0,0 1 0,-1-1 0,1 0 0,-1 1 0,1 0 0,-1 0 0,0 0 0,0 0 0,0 1 0,0-1 0,5 6 0,-6-7 4,-1 1 1,1 0-1,0 0 0,-1 0 0,0 0 0,1 0 0,-1 0 0,0 1 1,0-1-1,0 0 0,0 0 0,0 1 0,-1-1 0,1 1 0,-1-1 1,1 1-1,-1-1 0,0 1 0,0-1 0,0 1 0,-1-1 0,1 1 1,0-1-1,-1 0 0,0 1 0,1-1 0,-1 1 0,0-1 0,0 0 1,0 0-1,-1 0 0,1 0 0,-1 1 0,1-2 0,-1 1 0,1 0 1,-1 0-1,-4 3 0,-3 2-3,0-1 0,0 1 0,0-2 0,-1 1 0,0-1 0,0-1 0,-16 5 0,17-5 116,0-1 0,-1-1 0,1 1-1,-1-2 1,0 1 0,1-1 0,-1-1 0,-15 0 0,24-1-94,0 1 1,0 0 0,1 0-1,-1 0 1,0-1 0,0 1-1,1 0 1,-1-1 0,0 1-1,1-1 1,-1 1 0,0-1-1,1 1 1,-1-1 0,1 1-1,-1-1 1,1 1 0,-1-1-1,1 0 1,0 1 0,-1-1-1,1 0 1,0 0 0,-1 1 0,1-1-1,0 0 1,0 0 0,-1 1-1,1-1 1,0 0 0,0 0-1,0 1 1,0-1 0,0 0-1,1-1 1,1-18 252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09.13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111 107 13179,'-2'-2'53,"-1"0"0,0 0 0,1 1 1,-1-1-1,0 0 0,1 1 0,-1 0 0,0 0 1,0 0-1,0 0 0,0 0 0,-1 0 0,1 1 1,0 0-1,0 0 0,0-1 0,0 2 0,0-1 1,-1 0-1,1 1 0,-5 1 0,1-1-33,1 0 0,-1-1 1,1 0-1,-8 0 0,16-11-148,0 7 114,0 0 1,-1 0-1,2 0 0,-1 0 1,0 1-1,1-1 1,-1 1-1,1-1 1,0 1-1,0 0 0,0 0 1,1 0-1,-1 1 1,1-1-1,-1 1 1,7-3-1,1 0-7,0 1 0,1 0 0,-1 1 0,1 0 0,0 1 1,0 0-1,19 0 0,-25 2 18,0 0-1,0 0 1,0 1 0,0 0 0,0 0-1,0 0 1,-1 0 0,1 1 0,-1 0-1,1 0 1,-1 1 0,1 0 0,-1 0 0,0 0-1,-1 0 1,1 1 0,6 6 0,-10-9 1,0 0 0,0 0 0,0 0 0,0 0 0,0 1 0,0-1 0,0 0 0,-1 1 0,1-1 0,0 0 1,-1 1-1,1-1 0,-1 1 0,0-1 0,1 1 0,-1 0 0,0-1 0,0 1 0,0-1 0,0 1 0,0-1 0,-1 3 1,0-2-1,0 0 1,0 0 0,0 0-1,0 0 1,-1 0 0,1 0 0,-1-1-1,1 1 1,-1-1 0,0 1 0,1-1-1,-1 1 1,-4 1 0,-3 2 3,-1-1 1,0 0 0,0 0 0,0-1 0,-14 3-1,-17-2-310,40-4 298,0 1 0,-1-1 0,1 0-1,0 0 1,-1-1 0,1 1 0,0 0-1,0 0 1,-1-1 0,1 1 0,0 0-1,0-1 1,0 1 0,-1-1 0,1 0-1,0 1 1,0-1 0,0 0 0,0 0-1,0 0 1,0 1 0,0-1 0,1 0-1,-1 0 1,0 0 0,0-1 0,0 0-1,-2-15-83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09.8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208 0 11266,'-6'13'39,"0"1"0,-1-1 0,-1-1 0,0 0 0,0 0 0,-19 20 0,21-26 5,0 0 1,0 0-1,-1 0 0,1-1 0,-1 0 0,0-1 0,-1 1 0,1-1 1,-1-1-1,0 1 0,0-1 0,0-1 0,-9 2 0,16-3-19,0-1-1,0 0 1,1 1-1,-1-1 1,0 0-1,0 0 1,0 0-1,0 0 0,1 0 1,-1 0-1,0 0 1,0 0-1,0 0 1,0 0-1,0 0 1,1-1-1,-1 1 1,0 0-1,0-1 1,0 1-1,1 0 1,-1-1-1,0 1 0,1-1 1,-1 1-1,0-1 1,1 0-1,-1 1 1,0-1-1,1 0 1,-1 1-1,1-1 1,-1 0-1,1 0 1,0 1-1,-1-1 1,1 0-1,0 0 1,0 0-1,-1 1 0,1-1 1,0 0-1,0 0 1,0 0-1,0 0 1,0 0-1,0 1 1,0-1-1,0 0 1,0 0-1,1-1 1,0-3 33,1 0 1,-1 1 0,1-1-1,0 0 1,0 1 0,1-1-1,4-5 1,-1 2-66,1 1 0,0 0 0,1 0 1,0 1-1,0 0 0,0 0 0,1 0 0,0 1 0,0 1 1,0 0-1,0 0 0,1 0 0,11-2 0,-15 5-9,1-1 0,-1 1 0,1 0-1,-1 0 1,0 1 0,1 0 0,-1 0 0,1 0-1,-1 1 1,1 0 0,-1 0 0,0 1 0,1 0-1,-1 0 1,0 0 0,0 1 0,0-1 0,-1 2-1,1-1 1,-1 1 0,8 6 0,-12-9 20,1 0 0,-1 0 0,0 0 0,0 1 0,0-1 0,0 1 0,0-1 0,0 1 0,0-1-1,0 1 1,-1-1 0,1 1 0,0 0 0,-1-1 0,0 1 0,1 0 0,-1-1 0,0 1 0,0 0 0,0 0 0,0 3 0,-1-3 8,0 0 1,0 0-1,0 0 0,0 0 1,0 0-1,0 0 0,0 0 1,-1 0-1,1 0 1,-1-1-1,0 1 0,1 0 1,-1-1-1,-3 2 0,-2 2 31,-1 0 0,0-1-1,0 0 1,-1-1-1,1 0 1,-1 0 0,-10 2-1,15-4 57,-4 0-230,1 0-1,-1 0 0,-15 0 1,22-1 105,0 0 0,-1 0 1,1 0-1,0 0 0,0 0 1,0-1-1,0 1 1,0 0-1,0-1 0,-1 1 1,1 0-1,0-1 1,0 0-1,0 1 0,0-1 1,0 1-1,1-1 0,-1 0 1,0 0-1,0 0 1,0 1-1,1-1 0,-1 0 1,0 0-1,1 0 1,-1 0-1,0 0 0,1 0 1,0 0-1,-1-1 1,1 1-1,0 0 0,-1 0 1,1-2-1,3-14-251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10.4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205 24 10466,'0'0'722,"-12"2"639,-49 11-993,36-6-170,0-1 1,-1-2 0,-30 3 0,59-15 12,-2 5-206,1 0-1,0 0 1,0 0 0,0 0 0,0 1-1,0-1 1,1 1 0,-1-1 0,1 1-1,-1 0 1,1 0 0,0 0 0,0 0-1,0 1 1,0-1 0,0 1-1,0 0 1,1-1 0,3 1 0,7-3-13,-1 2 0,1 0 0,0 0 0,-1 1 1,1 1-1,0 0 0,0 1 0,23 5 0,-30-5 5,-1 0-1,0 1 1,1 0 0,-1 0-1,0 1 1,0-1-1,0 1 1,-1 1-1,1-1 1,-1 1-1,0 0 1,0 0 0,0 0-1,0 1 1,-1 0-1,0 0 1,0 0-1,0 0 1,0 1-1,3 8 1,-5-11 10,-1-1 0,0 1 0,-1 0 0,1-1 0,0 1 0,-1 0 0,0 0 0,1-1 1,-1 1-1,0 0 0,-1 0 0,1 0 0,0-1 0,-1 1 0,1 0 0,-1 0 0,0-1 0,-1 4 0,0-3 18,0 1 1,-1-1-1,1 0 0,-1 0 0,1 0 0,-1-1 0,0 1 1,0 0-1,0-1 0,0 0 0,-7 3 0,1 0 32,-1-1-1,0 0 0,0 0 0,-1-2 1,1 1-1,-1-1 0,1 0 1,-18-1-1,21-1-24,0 0 1,0-1 0,1 0-1,-1 0 1,0 0 0,1-1-1,-1 0 1,1-1 0,0 0-1,0 1 1,0-2 0,-6-3-1,9 5-26,1 0-1,0 1 0,0-1 0,0 0 0,1 0 0,-1 0 0,0-1 0,1 1 0,-1 0 0,1-1 0,0 1 0,0 0 1,0-1-1,0 0 0,0 1 0,0-1 0,1 0 0,-1 1 0,1-1 0,0 0 0,0 1 0,0-1 0,0 0 0,0 0 1,1 1-1,-1-1 0,1 0 0,0 1 0,0-1 0,0 1 0,0-1 0,0 1 0,2-3 0,1-1-26,0 0-1,0 1 0,1-1 1,-1 1-1,1 1 0,0-1 1,1 0-1,-1 1 0,1 0 1,0 1-1,0-1 0,0 1 1,1 0-1,-1 1 1,1-1-1,10-1 0,22-5-78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50.47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 0 10618,'-5'21'696,"3"-2"-640,-1 1-16</inkml:trace>
  <inkml:trace contextRef="#ctx0" brushRef="#br0" timeOffset="1">14 253 14075,'-7'9'1144,"4"0"-944,1-1-144,1 1 528,1 1-616,1-1-104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51.3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12915,'0'0'2736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51.6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12619,'0'0'1528,"0"1"-1136,0 1-216,0-1-8,0 2 1112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52.0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11578,'0'0'1017,"0"1"-825,0 2 632,0 0-752,0 0-16,0 50 2080</inkml:trace>
  <inkml:trace contextRef="#ctx0" brushRef="#br0" timeOffset="1">24 550 12051,'0'2'784,"0"-1"-680,0 2-64,-1 43 232,1-45-200,0 4 1672</inkml:trace>
  <inkml:trace contextRef="#ctx0" brushRef="#br0" timeOffset="2">70 973 13707,'0'2'840,"0"-1"-768,0 1-48,0 1 24,-2 53-88,7-40-288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06:02.1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0 201 11514,'1'-4'108,"-1"0"-1,1 0 0,0 0 1,0 0-1,1 0 0,-1 0 1,1 0-1,0 0 0,-1 1 1,2-1-1,-1 1 0,0-1 0,1 1 1,5-6-1,5-3-65,0-1-1,16-10 1,-25 20-4,19-14-12,45-28 0,-61 41-26,0 1-1,1 0 1,-1 0-1,0 0 1,1 1-1,0 0 1,0 0-1,-1 1 1,1 0-1,0 0 1,14 1 0,-18 0 3,-1 1 0,1 0 0,-1 0 1,1 0-1,-1 0 0,1 0 1,-1 1-1,0 0 0,0-1 0,1 1 1,-1 0-1,-1 0 0,1 1 1,0-1-1,-1 1 0,5 4 1,-4-2 3,1 0 1,-1 1 0,0-1 0,-1 1 0,0 0-1,1 0 1,-2-1 0,1 1 0,0 8 0,0-1 22,-1 0 1,0 0-1,-1 0 1,-1 0 0,0 0-1,-1 0 1,0 0-1,-7 20 1,1-12 73,-1-2 1,0 1-1,-1-1 1,-2-1-1,0 0 1,0 0-1,-2-2 1,-17 18-1,38-32-199,55 15-44,-36-11 117,1 2 0,35 15 1,-54-19 17,0 0 0,0 1 0,0-1 1,0 2-1,-1-1 0,0 1 1,0 1-1,0-1 0,-1 1 0,0 0 1,7 11-1,-10-13 5,0-1 1,-1 1-1,0-1 0,0 1 0,0 0 1,0 0-1,-1 0 0,0 0 0,0 0 0,0 0 1,-1 0-1,1 0 0,-1 1 0,-1-1 1,1 0-1,-2 6 0,1-4 64,-2 0-1,1 0 0,-1-1 1,0 1-1,-1-1 1,1 1-1,-1-1 1,0 0-1,-1-1 1,-6 8-1,-6 3 204,0-2 1,0 0-1,-2-1 0,1-1 1,-2 0-1,-29 12 1,38-19-270,-1 0 1,0 0 0,0-1 0,0-1 0,-1 0 0,1-1 0,-1 0 0,0-1-1,-15 0 1,12-4-639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07:16.0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13507,'0'0'-168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52.45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 0 12547,'-7'14'840,"4"3"-704,1 1-80,1 1 312,-1 1-336,2 4 1888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52.79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 1 13059,'-5'11'984,"4"1"-904,-2 0-40,1 1 160,2 2-488,0 1-120</inkml:trace>
  <inkml:trace contextRef="#ctx0" brushRef="#br0" timeOffset="1">2 378 12451,'-1'18'936,"1"-1"-864,0 2-72,1 2-8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53.15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 0 17156,'-5'19'1336,"0"0"-1208,4-1-184,1 2 88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17.3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58 267 10946,'-12'150'2760,"2"-58"-2248,0 312 274,10-389-715,-8-36 141,2-9-190,1 0-1,2 0 0,2-59 0,0 37-80,1 46 51,-1-216-203,3 151 333,14-81 0,-13 139-89,-1 0 1,2 0-1,0 0 0,1 0 1,0 1-1,0 0 1,2 0-1,-1 0 0,2 1 1,-1-1-1,18-17 1,-19 23-30,0 0 0,0 1 0,0 0 0,1 0 0,0 1 1,0 0-1,0 0 0,0 0 0,1 1 0,-1 0 0,1 1 1,0-1-1,0 2 0,0-1 0,0 1 0,0 0 0,0 1 1,0 0-1,0 0 0,15 3 0,-17-2-4,-1 0 1,1 1-1,-1-1 1,0 1-1,1 0 0,-1 1 1,0 0-1,0-1 1,-1 1-1,1 1 0,-1-1 1,0 1-1,1 0 0,-1 0 1,-1 0-1,1 0 1,-1 1-1,0-1 0,0 1 1,0 0-1,0 0 1,-1 0-1,0 0 0,0 1 1,0-1-1,-1 0 0,0 1 1,1 6-1,0 2 8,-1 1 0,-1 0 0,0 0-1,-1-1 1,0 1 0,-1 0 0,-1-1 0,-1 0 0,-8 25-1,4-21 2,0 1-1,-2-2 0,0 1 1,-1-1-1,-1-1 0,0 0 1,-1 0-1,-1-2 0,-19 17 0,20-20 27,0-1 0,-1 0 0,0-1 0,-1 0 0,0-1 0,0-1 0,-1-1-1,0 0 1,0-1 0,0 0 0,-23 2 0,20-4 89,25-1-53,15 4-79,-10 0 12,0 0 0,-1 0 0,0 1 1,0 1-1,0 0 0,-1 0 0,12 14 1,0-1 14,200 202-711,-205-209 560,-5-9-26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17.79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22 424 14027,'-3'14'197,"1"1"0,0-1-1,0 1 1,2-1 0,0 18 0,0-12-106,0 126 355,0-144 469,-1-7-582,-4-28-49,1-1 0,2 0 0,3-60 0,0 46-292,0 17-2,-2-3 27,2 1 0,1 0 1,1 0-1,17-64 0,-18 91-4,1 1-1,0-1 1,0 1-1,0 0 1,1 0 0,-1 0-1,1 0 1,1 1-1,-1-1 1,0 1-1,1 0 1,0 1-1,0-1 1,0 1 0,1 0-1,-1 0 1,7-2-1,13-5 12,1 1-1,43-8 0,-45 12-24,67-18-149,1 5-1,97-7 1,-187 25 43,22 1 47,-23-1 70,-1 0 0,0 0 1,1 0-1,-1 0 0,1 0 0,-1 0 1,1 0-1,-1 0 0,0 0 1,1 0-1,-1 0 0,0 1 0,1-1 1,-1 0-1,0 0 0,1 0 0,-1 1 1,0-1-1,1 0 0,-1 0 1,0 1-1,1-1 0,-1 0 0,0 1 1,0-1-1,1 0 0,-1 1 1,0-1-1,0 0 0,0 1 0,0-1 1,1 0-1,-1 1 0,0-1 1,0 1-1,0-1 0,0 0 0,0 1 1,0-1-1,0 1 0,0-1 1,0 0-1,0 1 0,0-1 0,0 1 1,-1-1-1,1 0 0,0 1 0,0-1 1,0 1-1,0-1 0,-1 1 1,-16 17-35,-10 3-31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18.18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53 50 12003,'0'0'1112,"28"-1"-832,3-1-160,1-1 824,10-1-760,5-2-56,5-1-64,1 1-8,-4-1 0,-5 1-112,-12 1 640,-14 2-440,-28 5-32</inkml:trace>
  <inkml:trace contextRef="#ctx0" brushRef="#br0" timeOffset="1">0 300 12123,'11'0'912,"5"0"-744,13-1-56,8-4 368,4 1-304,12-4-88,6 0 0,8-4-712,1-1 584,4-5-56,-3-3-72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18.8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215 156 12059,'-8'7'204,"1"1"-1,0 1 1,0-1 0,1 1 0,0 1 0,0-1 0,1 1 0,-5 14 0,-5 5 106,-121 253 571,135-279-552,1-8-303,1 1 1,0-1 0,0 0-1,1 0 1,0 1-1,-1-1 1,1 1-1,5-8 1,0 0-9,1-5 0,50-102-363,74-112-1,-129 227 345,0-1 10,0 0 1,1 0-1,0 1 1,6-7-1,-10 11-7,0 0 0,1-1 0,-1 1 0,1-1-1,-1 1 1,1 0 0,-1-1 0,1 1 0,-1 0 0,1 0 0,-1-1 0,1 1-1,-1 0 1,1 0 0,0 0 0,-1 0 0,1 0 0,-1 0 0,1 0-1,0 0 1,-1 0 0,1 0 0,-1 0 0,1 0 0,0 0 0,-1 0-1,1 0 1,-1 1 0,1-1 0,-1 0 0,1 0 0,-1 1 0,1-1 0,-1 0-1,1 1 1,-1-1 0,1 1 0,-1-1 0,0 0 0,1 1 0,-1-1-1,0 1 1,1-1 0,-1 1 0,0-1 0,1 1 0,-1 0 0,0-1 0,0 1-1,0-1 1,0 1 0,0-1 0,1 1 0,-1 0 0,0 0 0,4 17 21,0 1 0,-1-1 0,1 39 0,1 5 99,-2-42-43,-3-13-17,0 0 0,1-1 0,0 1 0,0 0 0,1-1 0,0 1 0,0-1 0,1 0 0,3 8 0,-5-13-42,0 0 0,0-1 1,0 1-1,-1 0 0,1-1 0,0 1 0,0 0 1,0-1-1,1 1 0,-1-1 0,0 1 0,0-1 1,0 0-1,0 0 0,0 1 0,0-1 0,1 0 1,-1 0-1,0 0 0,0 0 0,0 0 0,0 0 0,1-1 1,-1 1-1,0 0 0,0 0 0,0-1 0,0 1 1,0-1-1,0 1 0,0-1 0,0 0 0,0 1 1,1-2-1,6-3 52,-1 0 1,0-1 0,9-8-1,-12 10-29,151-164 223,-21 19-240,-129 144-26,1 0-1,-1 0 1,1 1-1,7-5 1,-13 9-1,0 0 0,1 0-1,-1-1 1,0 1 0,0 0 0,0 0 0,1 0 0,-1 0 0,0 0 0,0 0 0,1 0 0,-1 0 0,0 0-1,0 0 1,1 0 0,-1 0 0,0 0 0,1 0 0,-1 0 0,0 0 0,0 0 0,1 0 0,-1 0 0,0 0-1,0 0 1,0 0 0,1 0 0,-1 0 0,0 1 0,0-1 0,1 0 0,-1 0 0,0 0 0,0 1 0,2 10-12,-6 12 44,-40 127 609,-8 31 279,45-146-934,0 1-1,3-1 0,-1 45 0,5-77-27,-1-1 0,1 1 0,0-1 0,0 1 0,1 0 1,-1-1-1,0 1 0,1-1 0,0 1 0,-1-1 0,1 0 0,0 1 0,0-1 0,1 0 0,-1 1 0,0-1 0,1 0 1,-1 0-1,1 0 0,0 0 0,-1 0 0,1-1 0,0 1 0,0-1 0,0 1 0,1-1 0,2 2 0,16 0-275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19.4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1041 0 11362,'-545'936'4241,"371"-631"-3667,-140 178 1222,306-468-1909,18-18-933,21-25 2,-6-6 663,1-4-149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21.28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212 0 9538,'0'0'3211,"0"8"-2012,-1 1-1042,0 0-1,-1 1 1,0-1-1,-1 0 1,0 0-1,-7 13 0,-32 59 480,21-44-444,-16 36 45,-45 75-163,76-139-394,5-7-235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21.8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277 37 12171,'0'-2'1367,"0"2"-1307,0-1 0,0 1 0,0 0 0,0 0 0,0-1 0,0 1-1,0 0 1,0-1 0,0 1 0,0 0 0,0-1 0,0 1 0,0 0 0,0 0 0,0-1 0,0 1 0,0 0 0,-1-1-1,1 1 1,0 0 0,0 0 0,0-1 0,0 1 0,-1 0 0,1 0 0,0 0 0,0-1 0,-1 1 0,1 0 0,0 0-1,0 0 1,-1 0 0,1 0 0,0-1 0,-1 1 0,1 0 0,0 0 0,0 0 0,-1 0 0,1 0 0,0 0 0,-1 0-1,1 0 1,0 0 0,-1 0 0,1 0 0,-2 0-33,0-2 4,-1 1 0,0 1 0,1-1 0,-1 0 0,0 1 0,1-1 0,-1 1 0,0 0 1,0-1-1,1 2 0,-1-1 0,0 0 0,1 0 0,-1 1 0,0 0 0,0-1 0,1 1 0,-1 0 0,-2 1 0,-15 10 44,0 0 0,0 2 0,2 0-1,-1 1 1,-17 19 0,28-25-59,0-1 0,1 1-1,0 1 1,0-1 0,1 1 0,0 0-1,1 1 1,0 0 0,1-1 0,0 1-1,1 0 1,-3 16 0,5-23-15,1-1 0,0 1 0,-1 0 0,1 0 0,1 0 0,-1-1 0,1 1-1,-1 0 1,1 0 0,0-1 0,0 1 0,1 0 0,-1-1 0,1 0 0,0 1 0,-1-1 0,2 0 0,-1 0 0,4 5 0,-2-5 0,0 0-1,0 0 1,0 0-1,0-1 1,0 0-1,0 0 1,1 0-1,-1 0 1,1 0-1,0-1 1,-1 0 0,1 0-1,0-1 1,0 1-1,5-1 1,2 0 12,1-1 1,0-1-1,0 0 0,-1-1 1,1-1-1,-1 0 0,0 0 1,0-1-1,0 0 0,-1-1 1,0-1-1,0 0 1,0 0-1,-1-1 0,0 0 1,14-16-1,-16 15 16,0 0-1,-1 0 1,-1-1-1,1 1 1,-1-2-1,-1 1 1,0 0-1,5-16 1,-8 18-5,0 0 0,0 0 0,-1 0 0,0 1 0,0-1 0,-1 0 1,0 0-1,-1 0 0,1 0 0,-2 0 0,1 0 0,-5-14 0,4 18-12,0 0-1,0 0 1,0 0 0,0 0-1,-1 0 1,1 0 0,-1 1-1,0-1 1,0 1-1,-1 0 1,-3-3 0,5 4-71,1 1 0,-1 0 0,0 0-1,0 0 1,0 0 0,0 0 0,0 0 0,0 0 0,0 1 0,0-1 0,0 1 0,0-1 0,0 1 0,0 0 0,0 0 0,0 0 0,0 0 0,0 0 0,-1 1 0,1-1 0,0 1 0,0-1 0,0 1 0,0 0 0,-3 1 0,-4 6-1400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07:16.98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20 10474,'5'15'1737,"7"25"-1417,-2 1 0,-1 0 0,-3 0 0,3 81 0,-9-121-80,3-8-144,25-56-6,23-46-37,-43 94-54,1 1 0,0 0 0,1 0-1,1 1 1,13-13 0,-23 24-1,0 1-1,1 0 1,-1 0-1,0 0 1,0 0-1,0 0 1,1 0 0,-1 0-1,0 0 1,1 1-1,-1-1 1,1 1-1,-1-1 1,1 1-1,-1-1 1,1 1 0,-1 0-1,1-1 1,-1 1-1,1 0 1,-1 0-1,1 0 1,3 1-1,-4 0-1,1 0 0,0 0-1,-1 0 1,1 1 0,0-1-1,-1 0 1,0 1 0,1-1-1,-1 1 1,0-1 0,0 1-1,1 0 1,-2-1 0,1 1-1,2 4 1,1 7-17,0 0-1,0 1 1,3 27 0,-7-41 21,4 46 78,-1 51 1,-3-96 26,7-9-96,-2 1 0,1-1 0,-1-1 0,0 1 0,4-12 0,5-7 8,-5 11-6,46-78 22,-47 83-32,0 0-1,0 1 1,1 0 0,1 0-1,20-16 1,-29 25-2,0 0 1,-1 1-1,1-1 1,0 0-1,0 1 0,-1-1 1,1 1-1,0-1 1,0 1-1,0-1 0,0 1 1,0-1-1,0 1 1,0 0-1,0 0 0,0-1 1,0 1-1,0 0 1,0 0-1,0 0 0,0 0 1,0 0-1,0 0 0,0 1 1,0-1-1,0 0 1,0 0-1,0 1 0,0-1 1,0 1-1,0-1 1,-1 1-1,1-1 0,0 1 1,0-1-1,0 1 1,-1 0-1,1-1 0,0 1 1,0 0-1,-1 0 0,1 0 1,-1-1-1,1 1 1,-1 0-1,1 0 0,-1 0 1,0 0-1,1 0 1,-1 2-1,3 5 7,-1 2 0,-1-1 0,1 0 0,-1 14 0,-1-16 8,0 296 399,-1-252-591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22.2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356 48 10554,'1'-1'3441,"-12"-5"-1553,1 4-1633,1 0 0,-1 1-1,0-1 1,0 2-1,0 0 1,0 0 0,0 0-1,1 1 1,-1 1 0,0 0-1,-15 5 1,7-1-152,0 0 0,0 2 1,1 0-1,0 1 0,1 1 1,0 0-1,-23 20 0,34-25-77,-1 0-1,1 1 1,1-1 0,-1 1-1,1 0 1,0 0-1,0 1 1,1 0 0,-5 12-1,6-14-19,1 1 0,0-1 1,0 0-1,0 1 0,1-1 0,0 1 0,0-1 0,1 1 0,-1-1 0,1 0 0,0 1 0,1-1 0,-1 0 0,5 10 0,-3-9-4,0-1-1,0 1 0,0-1 0,1 0 0,0 0 1,0 0-1,1 0 0,-1 0 0,1-1 0,0 0 1,7 5-1,-3-4 1,0 0-1,1 0 1,-1-1 0,1 0 0,0-1-1,15 4 1,-7-4 11,1-1-1,-1 0 1,0-1-1,1-1 1,-1-1-1,1 0 1,29-7-1,-36 5 25,-1-1 0,1 0 0,-1 0-1,1-1 1,-1-1 0,-1 0 0,1 0 0,-1-1 0,0 0-1,0-1 1,-1 0 0,0-1 0,9-11 0,-14 14 17,0 1 0,0-1 0,0 0 0,-1 0 0,0-1 0,0 1-1,0-1 1,-1 0 0,0 1 0,-1-1 0,1 0 0,-1 0 0,-1 0 0,1 0 0,-1 0 0,0 0 0,-1 0 0,0 0 0,0 0 0,0 0 0,-1 0 0,0 0 0,0 0-1,-4-7 1,2 6-61,-1 0 0,0 0 0,0 0-1,-1 1 1,0 0 0,0 0 0,-1 0-1,0 0 1,0 1 0,0 1-1,-1-1 1,0 1 0,0 0 0,0 1-1,0 0 1,-1 0 0,0 1 0,0 0-1,-9-2 1,2 4-1955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23.9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63 11082,'0'0'1313,"1"0"-1097,39-14 680,-15 9-520,8-1-152,6 0-16,6 1-40,5-1-32,2-2-104,-1 1-32,-7 1-368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24.2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50 14027,'0'0'1664,"1"0"-1504,32-3 657,-4 0-553,3 0-56,8-1-64,7-3-32,9-2-88,4 0-120,3-3-448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24.74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52 2 12803,'0'-2'1808,"8"31"-1696,-8-1 24,0 9 48,0 6-24,-2 7-8,-3 4 8,1 5 24,-4 0-16,1-2 0,1-3-24,-3-5-96,1-4-128,-3-8-400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25.1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396 125 10034,'0'0'1162,"10"-13"2709,7-18-3067,-14 24-92,-1 2 514,-4-5-782,-1-24-45,3 33-391,0 1 0,0 0 1,0-1-1,0 1 0,0 0 0,0-1 0,0 1 0,0-1 1,0 1-1,0 0 0,0-1 0,0 1 0,-1 0 0,1-1 1,0 1-1,0 0 0,0-1 0,0 1 0,-1 0 0,1-1 1,0 1-1,0 0 0,-1 0 0,1-1 0,0 1 1,0 0-1,-1 0 0,1-1 0,0 1 0,-1 0 0,1 0 1,0 0-1,-1-1 0,0 1-2,-10-3 27,1 0 0,-1 1 1,0 0-1,0 0 0,-1 1 0,1 1 0,0-1 1,0 2-1,0 0 0,0 0 0,0 1 0,0 1 0,-12 3 1,-1 2-25,0 0 1,0 2 0,1 1 0,-41 25-1,55-30-4,1 1 0,-1-1 0,1 1 0,1 1-1,-1 0 1,2 0 0,-1 0 0,-9 15 0,15-20-6,-1 0 1,0 0 0,1 0 0,0 0-1,0 0 1,0 0 0,0 1-1,0-1 1,0 0 0,1 0 0,0 1-1,0-1 1,0 0 0,0 1 0,0-1-1,0 0 1,1 1 0,0-1 0,0 0-1,0 0 1,0 0 0,0 0 0,0 1-1,1-2 1,0 1 0,-1 0-1,1 0 1,0 0 0,1-1 0,-1 1-1,3 2 1,1-1-7,0 1 0,1-1 0,-1 0 0,1-1 0,-1 0-1,1 0 1,0 0 0,1-1 0,-1 0 0,0 0 0,9 1 0,8-1-205,0 0 0,28-2 0,8-2-531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25.9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83 244 12643,'0'-1'3496,"-4"4"-2813,2 0-668,-1 0 0,1 1 0,0-1 0,1 1 0,-1 0 0,1-1-1,-1 1 1,1 0 0,0 0 0,0 7 0,-4 48 76,4-36-82,-2 124-4355,-15-305 2346,-11 1 5291,28 150-3055,-1 1 0,1-1 0,1 1 0,-1-1 0,1 1 0,0-1 0,1 1 0,-1-1 0,1 1 0,4-13 0,-3 14-155,0 1 1,1-1-1,-1 1 1,1 0-1,0 0 1,0 0-1,1 0 1,-1 0-1,1 1 1,0-1-1,0 1 1,0 0-1,0 0 1,8-3-1,8-5-38,1 2 0,1 0 0,-1 1 0,32-7 1,-36 12-30,0 0 0,-1 0 0,1 2 0,0 0 0,0 1 1,29 4-1,-43-4-15,1 1 1,-1 0 0,0-1-1,0 1 1,0 0-1,1 1 1,-1-1-1,0 0 1,-1 1-1,1 0 1,0 0 0,0 0-1,-1 0 1,1 0-1,-1 0 1,1 1-1,-1-1 1,0 1 0,0-1-1,0 1 1,-1 0-1,1 0 1,-1 0-1,3 5 1,-3-3 0,0 0 0,-1 0 0,1 0 0,-1-1 0,0 1 0,-1 0-1,1 0 1,-1 0 0,0 0 0,0-1 0,0 1 0,0 0 0,-1-1 0,0 1 0,0-1 0,-5 7 0,-3 5 20,-1-1 0,-1 0-1,-1-1 1,0 0 0,0-1 0,-1-1 0,-29 19 0,14-12 43,-1-1 1,-1-2 0,-43 16-1,62-27-13,8-3 0,0 0 0,0-1 0,0 1 0,0-1-1,0 0 1,-7 1 0,63 8 43,-33-7-75,34 9 0,26 20 61,-37-12-31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39.7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307 0 10570,'0'0'2462,"-6"7"-1706,-23 31-457,1 2-1,-40 78 1,-28 100 3,78-171-264,3 1-1,2 1 1,2 0 0,2 1-1,3 0 1,-1 85 0,8-98-18,2-1 0,1 0 0,2 0 0,1-1 0,2 0 0,2 0 0,1-1 0,1 0 0,2-1 0,20 32 0,-21-41-239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40.10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48 1 12987,'0'0'1152,"0"1"-696,0 1-352,12 39-120,-11-18-24,-1 8 0,-3 6 0,-1 7 8,-2 3 8,-3 2 32,2-4 32,-2-2 16,0-5-72,2-10-304,1-5-200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40.5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0 130 12355,'1'-5'109,"0"-1"0,0 0 0,0 0 0,1 1 0,0-1 0,0 1 0,0-1 0,1 1 0,0 0 0,0 0 0,0 0 1,1 0-1,-1 1 0,1 0 0,0-1 0,1 1 0,-1 0 0,1 1 0,-1-1 0,1 1 0,0 0 0,0 0 0,1 1 0,-1-1 0,0 1 1,8-2-1,-3 1-95,1 0 0,1 1 0,-1 0 1,0 1-1,0 0 0,1 1 0,-1 0 0,0 1 1,0 0-1,1 1 0,-1 0 0,20 7 1,-28-8-14,1 0 1,-1 1-1,1-1 1,-1 1-1,0 0 1,1 0-1,-1 0 0,0 0 1,0 1-1,-1-1 1,1 1-1,0 0 1,-1 0-1,0 0 1,1 0-1,-1 0 1,-1 1-1,1-1 1,0 0-1,-1 1 1,1 0-1,-1-1 1,0 1-1,-1 0 1,2 5-1,-2-2 11,0 1 0,-1 0 0,0-1-1,0 1 1,-1 0 0,0-1 0,0 0 0,0 1-1,-1-1 1,0 0 0,-8 12 0,-7 7 22,0-1 0,-2-1 0,0 0 0,-2-2 0,0 0 1,-2-2-1,0 0 0,-1-2 0,-49 27 0,72-44-83,8 4-682,8 5 696,-1 1 0,0 0 0,-1 1 1,0 1-1,-1 0 0,0 1 0,9 16 0,5 13 70,26 59 0,-36-69-89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41.1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26 176 12395,'0'0'1313,"1"9"-694,1 22-637,-5 56 0,0-9 479,-7-135-461,5 12-24,2 27 152,1-1-1,0 1 1,2-1 0,0 1-1,4-26 1,-3 39-54,1 1 0,0 0-1,-1 0 1,1 1 0,1-1 0,-1 0 0,0 0-1,1 1 1,0 0 0,0-1 0,0 1 0,0 0 0,1 1-1,-1-1 1,1 0 0,-1 1 0,7-3 0,8-4 39,-1 2 0,31-10 0,-41 15-114,32-10-71,1 2 1,0 2-1,67-5 0,-83 12-398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07:18.6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88 7866,'17'-7'547,"1"1"1,1 1 0,-1 0-1,37-3 1,78 3-512,-68 4 246,175-8 85,453-6 244,332-3 559,-811 10 4,273 15-1043,-263 1-119,-166-7-3,619-7 536,-488 2 550,-181 4-956,-7 0-71,3 0 117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41.4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10290,'29'3'648,"4"0"-560,2-3-48,-3 3 64,0-1-16,1-1 0,-4 1-8,-4-1-64,-4 0-768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41.85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38 12827,'0'0'1136,"2"0"-936,-1 0-104,46-5 480,-17 1-368,3-2-72,13-4-104,2-2-184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42.8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 3 9482,'0'-2'5633,"-1"9"-4615,0 40-1094,-19 266-219,17-290-112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43.1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 13891,'1'0'2601,"30"3"-2369,-9-1-48,12-1-128,2-1-8,13-1-56,4-2-40,9-8-448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43.5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42 1 12147,'0'0'928,"0"1"-920,-3 34 248,3-8-256,-3 2-32,0 11 0,0 4 16,-3 6 24,2 3 8,-2 1 8,0-1 0,1-5 0,2-2-192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44.1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9 235 12579,'-2'-3'189,"1"0"0,0 0 0,0 0 1,0 0-1,0 0 0,1-1 0,-1 1 1,1 0-1,-1-1 0,1 1 0,1 0 1,-1 0-1,0-1 0,1 1 0,-1 0 1,3-6-1,0 4-113,-1 0 1,2-1-1,-1 1 1,1 0-1,-1 1 0,1-1 1,1 1-1,6-6 1,5-3-83,0 1 0,1 0 0,1 1 0,0 1 0,1 1 0,0 0 0,0 1 0,22-5 0,-12 5 18,1 2 0,-1 0 0,1 2 0,58 0 0,-82 4-11,1 0 0,-1 1-1,0 0 1,0 0 0,0 0-1,0 1 1,7 2 0,-12-3-2,1-1 0,-1 1 1,0 0-1,0-1 0,0 1 1,0 0-1,1 0 0,-1 0 0,0 0 1,-1 0-1,1 0 0,0 0 1,0 0-1,0 0 0,-1 0 0,1 0 1,0 1-1,-1-1 0,1 0 1,-1 1-1,1-1 0,-1 0 1,0 1-1,0-1 0,0 0 0,1 1 1,-1-1-1,0 0 0,-1 1 1,1-1-1,0 1 0,0-1 0,-1 0 1,1 1-1,0-1 0,-1 0 1,-1 2-1,-3 8-2,0-1 0,-1 0-1,0 0 1,-1 0 0,0-1 0,-16 15 0,-56 47 4,64-59 4,-42 35 20,-2-3 1,-2-2-1,-74 38 0,132-78-145,7-4-327,6-3 389,0 1 0,0 1-1,0 0 1,0 0 0,1 1-1,-1 0 1,1 1-1,10 0 1,-13 1 56,-1 0-1,0 1 1,1 0-1,-1 0 1,0 1 0,0 0-1,0 0 1,0 1 0,0-1-1,-1 2 1,1-1-1,-1 1 1,7 4 0,11 12 2,-1 1 1,-1 1 0,35 46-1,-40-46-100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45.5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80 1 8970,'0'0'848,"0"1"-688,0 1-128,-1 33 648,-4-15-616,1 5-64,-3 5-32,-4 2-8,0 3 24,-3 1 40,1-4 48,0-3 400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46.01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36 11402,'0'0'2685,"4"9"-1974,14 62-672,-1-1 110,-17-69-148,0 0 0,1 0 0,-1 0 0,0 0 0,1 0 0,-1 0 1,1-1-1,-1 1 0,1 0 0,0 0 0,-1 0 0,1-1 0,0 1 0,-1 0 0,1-1 0,0 1 1,0-1-1,0 1 0,0-1 0,0 1 0,0-1 0,0 1 0,-1-1 0,1 0 0,0 1 0,0-1 1,0 0-1,0 0 0,0 0 0,0 0 0,0 0 0,1 0 0,-1 0 0,0 0 0,0 0 0,0-1 1,-1 1-1,1 0 0,0-1 0,0 1 0,0-1 0,0 1 0,1-2 0,6-2-25,0-1-1,0 0 0,13-11 1,-16 11 17,177-157-271,-180 160 269,-1 8-31,3 11 21,-1 0 0,-1 0 0,0 0-1,-2 1 1,0-1 0,-3 21 0,1 19 53,4 3 23,0-36-245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46.57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11066,'60'66'667,"-17"-20"-663,48 68 0,-69-81 19,-2 1 1,-1 0-1,-2 1 0,-1 1 0,-2 1 0,11 41 0,-18-46 37,-1 0 0,-1 0 0,-2 1-1,-1 0 1,-2-1 0,-1 1 0,-9 56-1,2-50 64,-3-1-1,-1 0 0,-1 0 0,-3-1 0,-1-1 1,-1-1-1,-2 0 0,-2-2 0,0 0 0,-39 41 1,33-44-198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48.6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13387,'0'0'2632,"0"1"-2944,0 1-144,0-1-152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07:22.9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 7 7986,'-2'-6'3915,"2"6"-3895,0 0-1,0 0 1,0 0-1,0 0 1,0 0-1,0 0 1,0 0-1,0 0 1,0 0-1,0 1 1,-1-1-1,1 0 1,0 0-1,0 0 0,0 0 1,0 0-1,0 0 1,0 0-1,0 0 1,0 0-1,0 0 1,0 0-1,0 0 1,-1 0-1,1 0 1,0 0-1,0 0 1,0 0-1,0 0 0,0 0 1,0 0-1,0 0 1,0 0-1,-1 0 1,1 0-1,0 0 1,0 0-1,0 0 1,0 0-1,0 0 1,0 0-1,0 0 1,0 0-1,0 0 0,-1 0 1,1 0-1,0 0 1,0 0-1,0 0 1,0 0-1,0 0 1,0 0-1,0 0 1,0-1-1,0 1 1,0 0-1,0 0 1,0 0-1,0 0 0,-2 7-19,0 1 0,0-1 0,1 0 0,1 1 0,-1-1 0,2 11-1,5 54-39,-2-32 40,6 198 53,-10-219-219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49.0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 1 12947,'0'0'944,"0"1"-1480</inkml:trace>
  <inkml:trace contextRef="#ctx0" brushRef="#br0" timeOffset="1">0 287 9082,'0'0'840,"0"2"-624,0 1 784,0-2-968,0 2-16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49.38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38 0 11298,'0'0'713,"0"1"-681,0 1 8,-2 1 24,-18 51-32,14-33-24</inkml:trace>
  <inkml:trace contextRef="#ctx0" brushRef="#br0" timeOffset="1">20 469 10010,'0'0'736,"0"1"-592,0 1-40,0-1 208,-1 1-160,-1 0-48,-14 53-72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49.7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58 1 9730,'-6'14'872,"-2"2"-648,3-1-88,0 4 777,1 0-121</inkml:trace>
  <inkml:trace contextRef="#ctx0" brushRef="#br0" timeOffset="1">36 330 12251,'-8'14'904,"2"-1"-720,1 1-56,-1 0 152,1 3-88,2-3-24,2 2-8,-1-1-88,2 0-168,0 1 392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50.10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1 10794,'-3'14'712,"2"2"-656,1 1 0,0 0 41,0 2-57,1 0 704</inkml:trace>
  <inkml:trace contextRef="#ctx0" brushRef="#br0" timeOffset="1">29 416 12395,'-9'11'792,"1"-1"-728,5 0-16,0 1 136,1 0-160,-1 2-224,3 1-120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2:04.8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0 386 10082,'0'0'1144,"7"0"-1038,221-2 274,224-32-210,-52 3-137,-264 23-42,414-31 586,310 15-531,-687 24-44,310 9 12,1 0 2,-181-22 14,-96 2-25,353-15 50,25 15 300,226-13 110,-180-14-253,-230 24 395,-75 4-143,-222 6-438,122-6 11,-159 4-29,89-20 1,-143 23-26,1 0 0,-1-1 0,0 0 0,0-1 1,-1 0-1,0-1 0,19-12 0,-3-7-7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2:05.7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142 35 7586,'1'-35'6306,"-6"39"-6258,-10 12-98,1 1 1,1 0-1,1 1 0,0 1 0,-10 22 0,-19 29-40,32-59 70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2:06.14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307 0 11258,'-48'36'659,"-57"54"0,82-68-638,0 2 1,2 1-1,1 1 0,-17 29 1,32-47-14,0 0 0,1 1 0,0-1 0,-5 17 0,9-24-8,-1 1-1,1-1 0,0 0 0,-1 0 0,1 1 1,0-1-1,0 0 0,0 1 0,0-1 0,0 0 0,0 1 1,0-1-1,0 0 0,0 1 0,1-1 0,-1 0 1,1 0-1,-1 1 0,1-1 0,-1 0 0,1 0 1,0 0-1,-1 0 0,1 0 0,0 1 0,0-1 0,0-1 1,0 1-1,0 0 0,0 0 0,0 0 0,0 0 1,0-1-1,0 1 0,1-1 0,-1 1 0,0-1 0,0 1 1,1-1-1,-1 0 0,0 1 0,1-1 0,-1 0 1,3 0-1,5 0-13,-1 0 0,1-1 0,0 0 0,0 0 0,0-1 0,-1 0 0,1-1 0,10-5 0,66-34-131,-41 17-34,56-44-1,-79 52 71,0-1 0,-1-1 0,0-1 0,19-27 0,-36 43 92,0 0 1,0-1-1,-1 1 1,1-1-1,-1 1 1,0-1-1,-1 0 1,3-8-1,-4 12 24,0 0 1,0-1-1,1 1 1,-1 0-1,0 0 1,-1-1-1,1 1 1,0 0-1,0 0 1,-1 0-1,1-1 0,0 1 1,-1 0-1,1 0 1,-1 0-1,1 0 1,-1 0-1,0 0 1,0 0-1,1 0 1,-1 0-1,0 0 0,0 0 1,0 0-1,0 1 1,0-1-1,0 0 1,0 1-1,0-1 1,0 1-1,0-1 1,-1 1-1,1-1 0,0 1 1,0 0-1,0-1 1,-1 1-1,1 0 1,-2 0-1,-4 0 18,0-1-1,-1 2 1,1-1 0,0 1-1,0 0 1,-1 0-1,1 1 1,-9 3 0,-2 1-17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2:06.48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293 3 11386,'-19'5'187,"0"0"0,0 1 0,1 0 0,-1 2-1,2 0 1,-1 1 0,1 1 0,0 0 0,1 2 0,0 0-1,1 0 1,-23 26 0,32-32-193,1 0 0,1 0 0,-1 1 0,1-1 0,0 1 0,1 0 0,-1 0 0,-3 14 0,6-19 4,1 0 0,-1 0 0,1 0 0,0 0 0,0-1 0,0 1 0,0 0 0,0 0 0,0 0-1,1 0 1,-1 0 0,1-1 0,-1 1 0,1 0 0,-1 0 0,1-1 0,1 3 0,0-2 2,-1-1-1,1 1 1,0-1 0,-1 1 0,1-1-1,0 0 1,0 0 0,0 0 0,0 0-1,0 0 1,0 0 0,0 0 0,0-1-1,0 1 1,1-1 0,-1 0-1,0 1 1,3-1 0,8 0 11,0 0 0,0-1 0,0 0 1,0-1-1,0 0 0,0-1 0,0-1 0,-1 0 0,1-1 0,-1 0 1,-1 0-1,23-15 0,-16 8 6,-1-1 1,0-1-1,0 0 0,-2-1 1,0-1-1,0 0 1,12-20-1,-22 29-17,0 0 0,-1-1 0,5-12 0,-1-19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36.15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1264 9042,'0'0'2422,"9"-8"-1514,9-10-776,-1 0 0,-2 0 1,1-2-1,-2 0 0,14-25 0,-10 9-1,-1 0 1,19-62-1,-14 18 5,-3-1 1,11-122-1,-14-225 1033,-16 427-1024,0 0-135,0 1 0,-1 0 0,1 0-1,0-1 1,-1 1 0,1 0 0,0 0 0,-1 0 0,1 0 0,-1 0 0,1-1 0,0 1-1,-1 0 1,1 0 0,0 0 0,-1 0 0,1 0 0,-1 0 0,1 0 0,0 0 0,-1 0-1,1 0 1,-1 1 0,1-1 0,0 0 0,-1 0 0,1 0 0,0 0 0,-1 1 0,1-1 0,0 0-1,-1 0 1,1 0 0,0 1 0,-1-1 0,-15 11-62,14-10 79,-44 31 22,33-21-13,-2 0 1,1-1-1,-2-1 1,1 0-1,-1-2 1,0 1 0,-21 5-1,35-12-27,2-1-9,0 0 1,0 0-1,-1 0 1,1 0 0,0 0-1,0 1 1,-1-1-1,1 0 1,0 0-1,0 0 1,-1 0-1,1 0 1,0 0 0,0 0-1,-1 0 1,1 0-1,0 0 1,0 0-1,-1 0 1,1 0-1,0 0 1,0 0 0,-1 0-1,1 0 1,0 0-1,0-1 1,-1 1-1,1 0 1,0 0 0,0 0-1,-1 0 1,1 0-1,0-1 1,0 1-1,0 0 1,0 0-1,-1 0 1,1-1 0,0 1-1,0 0 1,0 0-1,0 0 1,0-1-1,0 1 1,-1 0 0,1 0-1,0-1 1,0 1-1,0 0 1,0 0-1,0-1 1,0 1-1,0 0 1,0-1 0,0 1-1,0 0 1,0 0-1,0-1 1,1 1-1,-1 0 1,0 0 0,0-1-1,2-9-18,0 0 0,0 0 0,1 0 1,0 0-1,1 0 0,1 0 0,-1 1 0,12-17 0,60-75-67,-57 78 99,-16 19-10,0 0-4,0-1-1,1 1 1,0 0-1,0 0 1,0 0-1,5-3 1,-8 7-5,0-1 1,0 1 0,0-1 0,0 1-1,1-1 1,-1 1 0,0 0 0,0 0-1,0 0 1,0-1 0,0 1 0,0 0-1,0 0 1,0 0 0,1 1-1,-1-1 1,0 0 0,0 0 0,0 1-1,0-1 1,0 0 0,0 1 0,0-1-1,0 1 1,0-1 0,0 1 0,0 0-1,0-1 1,-1 1 0,1 0 0,0 0-1,0 0 1,-1-1 0,1 1-1,0 0 1,-1 0 0,1 1 0,28 40-77,26 35-157,-32-52-117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36.9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48 361 12587,'0'0'895,"1"7"-686,5 52-192,-3 1 0,-8 102 1,1-63 99,2-56-7,0-32-87,-2-27-94,-6-173-347,8 108 386,1 59 21,-2-25 191,3 1-1,1 0 0,12-76 0,-11 109-142,1 1 0,0 0 0,1 1 0,0-1 0,1 1 0,0 0-1,1 0 1,0 0 0,1 1 0,0 0 0,1 0 0,0 1 0,0-1 0,1 2 0,0 0-1,0 0 1,1 0 0,20-11 0,-19 14-38,-1 1 0,1 0-1,0 0 1,0 1 0,0 0 0,0 1-1,1 1 1,-1 0 0,0 0-1,1 1 1,22 2 0,-29-1 1,1 0 0,-1 0 0,0 0 0,1 0 1,-1 1-1,0 0 0,0 0 0,0 1 0,0 0 0,0-1 0,0 1 0,-1 1 0,1-1 1,-1 1-1,0 0 0,0 0 0,-1 0 0,1 0 0,-1 1 0,0-1 0,0 1 1,0 0-1,-1 0 0,1 0 0,-1 0 0,2 8 0,-3-5 9,0-1 1,-1 1-1,0-1 0,0 1 1,-1-1-1,1 1 0,-2-1 1,1 1-1,-1-1 0,0 0 1,-1 1-1,0-1 0,0 0 1,0-1-1,-1 1 0,-5 7 0,-6 8 16,-1 0-1,-2-1 0,-22 21 0,-15 10-3,-1-2-1,-3-3 1,-99 60 0,156-105-79,8 0-135,16 6 173,0 1 0,0 1 0,-1 1 0,-1 1 0,0 1 0,0 0 0,-1 2 0,20 20 0,-12-7 30,-1 1-39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07:23.8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35 198 7882,'-4'-4'449,"1"1"1,0-1-1,0 0 1,1 0 0,-1 0-1,1 0 1,0 0-1,0 0 1,0-1-1,0 1 1,1-1-1,0 1 1,-2-11 0,2 9-1044,0 2 632,2-4 11,5-1-44,-2 2-8,0-1 0,1 1 0,0-1 0,1 2 0,-1-1 0,1 0 1,1 1-1,-1 0 0,1 1 0,0-1 0,0 1 0,1 1 0,12-7 1,-14 9-1,-1 0 0,1 1 0,-1 0 0,1-1 1,0 2-1,0-1 0,-1 1 0,1 0 0,0 0 1,0 0-1,0 1 0,-1 0 0,1 0 0,0 1 1,-1-1-1,1 1 0,-1 0 0,0 1 0,1-1 1,-1 1-1,0 0 0,7 6 0,-6-3 0,-1-1 0,0 1 0,0 0-1,0 0 1,-1 0 0,0 1 0,0-1 0,0 1-1,-1 0 1,0 0 0,0 0 0,-1 1 0,0-1-1,-1 1 1,1-1 0,0 14 0,-2-9 15,-1 0 1,0 0 0,-1 0-1,-1 0 1,1-1-1,-2 1 1,1-1-1,-2 0 1,1 0-1,-2 0 1,1-1-1,-2 0 1,-9 13 0,8-11 5,-1-1 0,-1-1 1,0 1-1,0-2 0,-1 1 1,0-1-1,-1-1 0,1 0 1,-2-1-1,-23 11 0,32-17 3,-1 1 0,1-1 0,-1 0 0,1 0-1,-1 0 1,0-1 0,-5 1 0,10-1-27,0-1 3,0 1 1,1-1-1,-1 1 1,0-1 0,0 1-1,0-1 1,1 1-1,-1-1 1,0 1-1,1 0 1,-1-1-1,0 1 1,1-1-1,-1 1 1,1 0-1,-1-1 1,0 1-1,1 0 1,-1 0-1,1-1 1,-1 1-1,1 0 1,-1 0-1,1 0 1,-1 0-1,1 0 1,-1-1-1,1 1 1,-1 0-1,1 0 1,-1 0-1,2 1 1,2-3 2,1 1 0,0 0 0,0 0 0,-1 0 0,1 1 0,0-1 0,0 1 0,0 0 0,0 1 0,0-1 0,0 1 0,-1 0 0,1 1 0,9 2 0,129 76 4,-25-12 9,-115-67-35,-1 0-2,1 0 0,0 0 0,-1 1 0,1-1 1,-1 1-1,0-1 0,0 1 0,1 0 0,1 2 0,-4-3-188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37.5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36 284 13411,'0'7'1027,"-27"415"-655,24-410 732,0-24-742,0-24-144,3 27-160,0-165-17,25-199 0,-24 367 22,0 1 0,0-1 0,1 0 0,-1 0 0,1 0 0,0 1-1,4-7 1,-4 9-28,0 0 0,0 1-1,0-1 1,0 1-1,0 0 1,0 0-1,1 0 1,-1 0-1,1 0 1,0 0 0,-1 0-1,1 1 1,0 0-1,0-1 1,5 0-1,39-8 0,-1 2 0,1 2 0,84 0 0,-73 4-7,-52 2-34,184-4-558,-155 6-104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37.8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15 12043,'22'1'768,"6"1"-672,7-2-56,2-2 208,4-1-184,6-1-16,2 0 0,-4-1-152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38.27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42 12507,'0'0'1136,"1"0"-1048,33-3 368,-10 0-208,11-3-128,4-2-32,13-2-232,1-2 272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38.6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114 0 11682,'-5'14'633,"0"6"-625,-4 10-8,-2 2-8,0 5-24,-3 5 32,0-1 32,2 2 32,0-5 8,3-8-72,2-5-96,3-14-160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38.9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34 13083,'0'0'703,"5"8"-485,8 17-139,-1 0 0,-2 1-1,9 30 1,-10-29-10,0 0 1,2-1-1,0 0 0,16 24 1,-26-49-64,0 0 1,0 0-1,-1 1 1,1-1-1,0 0 0,0 0 1,0 0-1,1 0 1,-1 0-1,0-1 1,0 1-1,0 0 1,1 0-1,-1-1 1,0 1-1,1-1 0,-1 1 1,1-1-1,-1 0 1,0 1-1,1-1 1,-1 0-1,1 0 1,-1 0-1,1 0 0,-1 0 1,0-1-1,1 1 1,-1 0-1,1 0 1,-1-1-1,0 1 1,1-1-1,-1 0 1,0 1-1,1-1 0,-1 0 1,0 0-1,0 1 1,0-1-1,0 0 1,2-2-1,6-5 12,-1-1 0,1 0 0,-1 0 0,7-11 0,-7 9 0,53-70 59,68-81 60,-128 161-138,20-19 18,-20 19-18,-1 1 0,1-1 0,-1 1 0,0 0-1,1-1 1,-1 1 0,1 0 0,-1 0 0,0-1 0,1 1-1,-1 0 1,1 0 0,-1 0 0,1 0 0,-1-1-1,1 1 1,-1 0 0,1 0 0,-1 0 0,1 0 0,-1 0-1,1 0 1,0 0 0,-1 0 0,1 0 0,-1 1-1,1-1 1,-1 0 0,1 0 0,-1 0 0,0 1 0,1-1-1,-1 0 1,1 0 0,-1 1 0,1-1 0,-1 0-1,0 1 1,1-1 0,-1 1 0,0-1 0,1 0 0,-1 1-1,0-1 1,0 1 0,1-1 0,-1 1 0,2 10-20,0 1 1,0-1 0,-1 1 0,-1-1 0,0 1 0,0-1-1,-4 18 1,1 6 8,2-14 1,-3 145 49,7-121-233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1:39.3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14 13187,'0'0'3705,"2"0"-3281,-1 0-80,42 4-176,-18-4-80,6 2-80,4-2-8,6 0 0,0-2 0,2-2 16,-2-2-136,-4-2-456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2:10.9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61 10770,'8'-2'880,"5"1"-695,7-1-97,4 1 240,8-2-184,8 0 0,10-2-8,3-1 0,6 1-64,-1-1-32,3-2-8,-4 1-8,-4 1-136,-8 0 104,-12 6 8,-5 2-40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2:11.27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69 12691,'0'0'864,"26"-5"-784,1 2-24,8-3 312,5-1-272,11-2-96,3 0-24,10-1 32,-1 0-8,-9 1 16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2:11.74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11162,'0'0'1489,"0"5"-545,32 373-848,-29-335-62,9 123-281,-9-149 220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2:12.1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283 36 11530,'-2'-3'130,"0"0"0,0 1-1,0-1 1,-1 1-1,1 0 1,0-1 0,-1 1-1,0 0 1,1 0-1,-1 1 1,0-1-1,0 1 1,0-1 0,0 1-1,0 0 1,0 0-1,-1 0 1,1 0-1,0 1 1,0 0 0,-1-1-1,1 1 1,0 0-1,0 0 1,-1 1-1,1-1 1,0 1 0,-1 0-1,1 0 1,0 0-1,0 0 1,0 0 0,0 1-1,0-1 1,0 1-1,-3 2 1,-8 7-114,-1 0 1,1 0 0,1 2 0,1 0-1,-1 0 1,2 1 0,0 1-1,1 0 1,0 0 0,1 1-1,1 0 1,1 1 0,-11 34-1,16-44-20,0 1 1,1 0-1,0 0 0,0-1 0,1 1 1,0 0-1,1 8 0,0-12 3,0-1 0,-1 0 0,1 0 0,0 1 0,0-1 1,1 0-1,-1 0 0,1 0 0,0 0 0,-1-1 0,1 1 0,0 0 0,1-1 0,-1 1 0,0-1 0,1 0 0,-1 1 0,7 2 0,-2-1-22,1-1 0,0 0-1,-1-1 1,1 0 0,1 0-1,-1-1 1,0 0-1,0 0 1,0-1 0,1 0-1,-1 0 1,0-1 0,0 0-1,9-3 1,5-1-127,1-1-1,-1-1 1,37-17-1,-36 12 42,-1 0-1,0-2 1,24-18 0,2-9-161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07:24.8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51 9722,'0'0'325,"1"-1"-261,-1 0 0,1 0 0,-1 0 0,1 0 0,0 1 0,-1-1 0,1 0 0,0 0 0,0 1 0,0-1 0,0 0 0,0 1 0,0-1 0,0 1 0,0-1 0,0 1 0,0-1-1,1 0 1,-1 1-63,8-5 10,0 0-1,0 0 1,1 1 0,0 0 0,0 1 0,0 0-1,15-2 1,-19 4 6,0 0-1,0 1 1,0 0 0,0 0-1,0 1 1,10 1 0,-15-2-13,0 1-1,0-1 1,0 1 0,0-1 0,0 1 0,-1-1-1,1 1 1,0-1 0,0 1 0,0 0 0,0 0-1,-1-1 1,1 1 0,0 0 0,-1 0 0,1 0-1,0 1 1,0 0-2,-1 0 0,1 0 0,-1-1 0,0 1 0,1 0 0,-1 0 0,0 0 0,0 0 0,0-1 0,-1 1 0,1 0 0,0 0 0,-2 3 0,-2 8 40,-1-1 0,-1 1-1,0-1 1,-9 14 0,8-14 28,1-1 1,0 1-1,0 0 0,-5 20 1,10-30-71,1 0 0,-1-1 0,1 1 1,0 0-1,0 0 0,0 0 0,0-1 0,0 1 1,0 0-1,0 0 0,1 0 0,-1-1 1,1 1-1,-1 0 0,1 0 0,0-1 1,-1 1-1,1-1 0,2 4 0,-1-3-2,1 0 1,-1 0-1,0 0 0,1 0 0,-1 0 0,1 0 0,0 0 0,0-1 0,0 0 0,4 2 1,6 1-7,0-1 0,1 0 0,-1-1 0,17 0 0,13 1 74,0-3 1,73-8 0,-114 8-49,-1 0-84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2:12.7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0 226 12091,'0'0'2347,"2"8"-1934,18 93-565,12 155 0,-26-193-5,-6-60-117,-4-21-483,-33-327-877,35 313 1854,0 14 126,1-1-1,1 1 1,4-33-1,-3 44-248,1 1-1,0-1 0,0 0 0,0 1 1,1 0-1,0-1 0,0 1 0,1 0 1,-1 1-1,1-1 0,1 0 1,-1 1-1,7-6 0,-3 4-87,0 1-1,0-1 0,1 1 1,0 1-1,0 0 1,0 0-1,1 1 1,0 0-1,-1 0 0,1 1 1,1 0-1,-1 1 1,0 0-1,1 1 0,-1 0 1,1 1-1,-1 0 1,16 2-1,-23-1-9,-1-1-1,0 1 1,1-1-1,-1 1 1,0 0 0,0-1-1,0 1 1,0 0-1,0 1 1,0-1-1,0 0 1,0 1 0,0-1-1,0 1 1,-1-1-1,1 1 1,0 0-1,-1 0 1,0-1-1,1 1 1,-1 0 0,0 0-1,0 1 1,0-1-1,0 0 1,-1 0-1,1 0 1,0 1 0,-1-1-1,0 0 1,1 1-1,-1-1 1,0 0-1,0 1 1,-1-1-1,1 0 1,-1 4 0,-1 6 6,-1 1 0,-1-1 0,0 0 0,-1 0 0,-9 17 0,-90 142 111,49-85 18,53-83-112,-7 13 5,8-16-22,1 1 0,0-1 0,0 1 0,0-1 0,-1 1 1,1-1-1,0 1 0,0-1 0,0 1 0,0 0 1,0-1-1,0 1 0,0-1 0,0 1 0,0-1 0,0 1 1,1-1-1,-1 1 0,0-1 0,0 1 0,0-1 0,1 1 1,-1-1-1,0 1 0,1-1 0,-1 1 0,0-1 1,1 0-1,-1 1 0,0-1 0,2 1 0,4 3 7,1-1 0,0 0 0,0 0 0,0-1 0,0 0 0,11 2 0,54 7 29,-42-8-30,-22-1 3,244 21-204,-172-22 152,0 4-4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6:48.07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997 71 8826,'1'-3'82,"-1"0"1,1 0-1,-1 0 1,0 1-1,0-1 1,0 0-1,0 0 1,0 0-1,-1 0 1,1 0-1,-1 1 1,0-1-1,0 0 1,0 0-1,-2-3 1,2 4-44,-1 0 1,1 1 0,-1-1-1,1 1 1,-1-1 0,0 1-1,0-1 1,1 1 0,-1 0-1,0 0 1,0 0 0,0 0-1,0 1 1,0-1 0,-1 0-1,1 1 1,0 0 0,0-1-1,0 1 1,0 0 0,-4 0-1,-8 1 82,0 0 0,0 1 0,1 1-1,-1 0 1,1 1 0,-16 6 0,-5 4 54,-37 22 1,8 0-85,2 3 1,1 3-1,3 2 1,-74 72 0,88-72-80,3 2 0,1 1 1,3 2-1,1 1 0,-43 89 1,61-105-8,3 0 0,1 2 0,1 0 0,-10 56 1,19-74-6,0 0 1,2 0 0,0 1 0,1-1-1,1 0 1,0 0 0,1 1-1,2-1 1,-1 0 0,2-1 0,9 23-1,-10-30 5,1 0-1,1 0 1,0-1-1,0 1 1,1-1-1,0-1 1,1 1-1,0-1 1,0 0-1,0-1 1,13 8-1,-8-7 7,-1-1 0,2-1-1,-1 0 1,1-1 0,0 0 0,0-1 0,27 5 0,-9-6 16,1-2 0,0 0 1,0-2-1,0-2 0,-1-1 1,1-1-1,34-11 0,-4-2 9,-2-3 0,0-3-1,-2-2 1,102-61 0,-150 80-67,35-24-49,-43 29 76,-1 0 0,1 0 0,-1 0 0,0 0 0,0-1 0,0 1 0,0-1-1,0 1 1,-1-1 0,1 0 0,-1 0 0,1 0 0,-1 0 0,1-3 0,-2 5 0,0 0 1,0 0 0,0-1 0,-1 1-1,1 0 1,0-1 0,0 1-1,-1 0 1,1 0 0,-1 0-1,0-3 1,1 4 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6:48.4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63 13947,'6'-3'1008,"10"-4"-879,0 1 0,1 0 0,-1 1 0,33-5 0,79-5-321,-110 13 243,-10 1-51,115-6-8,-107 7-11,-1 1 0,1 0 1,0 1-1,0 1 0,24 7 0,-37-8 8,1-1-1,0 1 1,0 0 0,-1 0-1,1 0 1,-1 0 0,0 0 0,0 1-1,0 0 1,0 0 0,0 0-1,0 0 1,-1 0 0,4 6 0,-3-4-6,0 0 1,-1 1-1,0 0 0,0-1 1,-1 1-1,0 0 1,0 0-1,1 12 1,-3 4-21,0 0 1,-2 1-1,0-1 0,-8 26 1,11-48 36,-37 133-38,21-79-37,2-1 0,2 2 0,-7 82 0,19-86 19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6:48.9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11811,'5'19'864,"-5"13"-744,0 14-48,0 5 608,0 8-632,0 13-88,0 4 32,0 1 8,0-3 8,0-9 0,1-6 8,0-15 16,1-9-32,-1-14-136,-1-8-64,0-17 176,-1-14-40,-1-20-8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6:49.3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1 279 12179,'2'-21'598,"-2"13"-449,1 0 0,0 0 1,0 0-1,0 0 1,1 1-1,1-1 1,-1 1-1,1-1 1,6-10-1,-9 18-133,1-1 0,-1 1 0,1-1 0,-1 1 0,1-1 0,-1 1 0,1 0 0,0-1 0,-1 1 0,1 0 0,-1 0 0,1-1 0,0 1 0,-1 0 0,1 0 0,0 0 0,-1 0 0,1 0 0,-1 0 0,1 0 0,0 0 0,-1 0-1,1 0 1,0 0 0,-1 0 0,1 0 0,0 1 0,-1-1 0,1 0 0,-1 0 0,1 1 0,0-1 0,-1 0 0,1 1 0,-1-1 0,1 1 0,-1-1 0,1 0 0,-1 1 0,1 0 0,20 25 158,-20-24-157,44 73 196,51 111-1,-59-108-104,69 108-1,-102-178-98,-1-4 5,-1 0-1,1 0 1,0 0-1,0 0 1,0 0-1,0 0 1,1-1-1,-1 0 1,1 0-1,0 0 1,0 0-1,0 0 1,8 3-1,-11-6-3,1 0 0,-1 0 0,1 0 0,-1 0 0,1-1 0,-1 1 0,1 0 0,-1-1 0,1 1-1,-1-1 1,1 0 0,-1 1 0,1-1 0,-1 0 0,0 0 0,0 0 0,1 0 0,-1 0 0,0 0-1,0 0 1,0 0 0,0-1 0,0 1 0,0 0 0,-1-1 0,1 1 0,1-3 0,4-7 50,-1-1 1,6-16-1,-9 21-29,70-211 313,1-3-319,-50 163-71,50-94-1,-72 150 44,2-5-16,2 0 0,-1 0 0,1 0 0,6-6 0,-11 12 14,1 1 1,0-1-1,-1 0 0,1 1 0,-1-1 0,1 0 1,0 1-1,0-1 0,-1 1 0,1-1 0,0 1 1,0-1-1,0 1 0,0 0 0,0-1 0,-1 1 1,1 0-1,0 0 0,0 0 0,0-1 0,0 1 1,0 0-1,0 0 0,0 0 0,0 1 0,0-1 0,0 0 1,0 0-1,-1 0 0,1 1 0,0-1 0,0 0 1,0 1-1,0-1 0,0 1 0,-1-1 0,1 1 1,0-1-1,0 1 0,-1 0 0,1-1 0,-1 1 1,1 0-1,0 0 0,0 1 0,6 11-29,-1 1 1,0-1-1,-1 2 0,0-1 0,-1 0 0,-1 1 0,2 21 1,2 1 4,34 182 18,32 148-122,-25-157-469,-36-158 432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6:49.7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 0 13763,'-2'17'1008,"-1"3"-912,3 7-56,-1-1 208,5 5-248,5-2-16,3-1 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6:50.1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 0 10898,'0'21'776,"0"14"-679,0 12-33,-3 5 424,0 6-400,0 14-104,0 6 16,2 0 16,0-3 8,1-9 8,0-6 8,2-13-8,1-9-160,2-21 136,-4-34-24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6:50.4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0 303 14579,'81'213'1767,"-53"-131"-1825,59 119-1,-85-199 57,1 6 11,1-1-1,0 0 1,1-1 0,7 10 0,-11-15-5,-1-1 0,1 1 0,0 0 0,-1-1 0,1 1 0,0 0 0,0-1 1,-1 1-1,1-1 0,0 1 0,0-1 0,0 1 0,-1-1 0,1 0 0,0 0 1,0 1-1,0-1 0,0 0 0,0 0 0,0 0 0,0 0 0,0 0 1,0 0-1,0 0 0,0 0 0,-1 0 0,1 0 0,0-1 0,0 1 0,0 0 1,0 0-1,0-1 0,0 1 0,-1-1 0,1 1 0,0-1 0,0 1 0,-1-1 1,1 0-1,0 1 0,-1-1 0,1 0 0,0 1 0,-1-1 0,1 0 0,-1 0 1,1 0-1,-1-1 0,9-15-12,0-1 0,-2 0 1,0 0-1,8-38 0,-4 12-149,3-5-61,70-223-1096,-55 188 714,47-92 1,-71 166 562,23-39-61,-27 46 102,1 1 0,-1 0 0,1 0 1,-1 0-1,1 1 0,0-1 0,0 0 0,0 1 1,0-1-1,0 1 0,0-1 0,1 1 1,-1 0-1,0 0 0,1 0 0,-1 0 1,4 0-1,-4 1 3,-1 0 1,1 0-1,-1 1 0,1-1 1,-1 1-1,1-1 0,-1 1 1,0-1-1,1 1 0,-1 0 1,0 0-1,0 0 0,0-1 1,1 1-1,-1 0 0,0 0 1,0 1-1,0-1 1,-1 0-1,1 0 0,0 0 1,0 1-1,0-1 0,-1 0 1,1 1-1,0 2 0,13 44 155,-13-43-135,46 335 781,-29-171-541,-9-100-151,23 156-67,-21-167-208,33 102-1,-28-119 80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6:51.06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0 130 14595,'3'-7'73,"0"0"0,0-1 0,0 1 0,1 0 0,0 1 0,1-1 0,-1 1-1,1 0 1,1 0 0,-1 0 0,1 1 0,0-1 0,0 1 0,0 1 0,1-1 0,0 1 0,11-5 0,-11 6-82,0 0 1,0 0 0,0 1 0,0 0 0,1 0 0,-1 1 0,0 0-1,1 0 1,-1 1 0,1 0 0,-1 0 0,1 0 0,-1 1-1,1 1 1,-1-1 0,0 1 0,0 0 0,12 5 0,-16-5-2,0-1 0,0 1 1,0 0-1,0 0 0,0 0 1,0 1-1,-1-1 0,1 0 1,-1 1-1,1 0 0,-1 0 1,0-1-1,0 1 0,0 1 1,-1-1-1,1 0 0,-1 0 0,2 5 1,-2-3-3,-1-1 0,1 1 1,-1 0-1,0-1 0,-1 1 1,1 0-1,-1-1 0,1 1 1,-2-1-1,1 1 0,0-1 1,-3 7-1,-4 3 3,0 1-1,-1-1 1,0 0-1,-1-1 1,0 0 0,-21 19-1,7-11 51,16-14-4,0 0 0,0 1 0,-11 13-1,19-21-33,-1 1 0,1-1 0,0 1 0,-1-1 0,1 1 1,0-1-1,0 1 0,-1-1 0,1 1 0,0-1 0,0 1 0,0-1 0,0 1 0,0-1 0,0 1 0,0-1 0,0 1 0,0 0 0,0-1 0,0 1 0,0-1 0,0 1 0,0-1 0,0 1 0,0-1 0,1 1 0,-1-1 0,1 2 0,0-1 2,0 0-1,0 0 0,0 0 1,0 0-1,0-1 0,0 1 1,1 0-1,-1 0 0,0-1 0,1 1 1,1 0-1,44 8 46,-40-8-40,255 16-31,-15 0-424,-191-9 335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6:51.7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91 393 12699,'-88'1'1477,"85"-1"-1286,13 1-152,31-1-17,1-3 1,41-7 0,-18 1-23,1912-187 225,601 36-81,-2464 155-137,375-7-773,-480 14 634,-8 5-25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07:26.2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 3441,'3'-1'8570,"4"14"-8577,0 7 34,-1 1 0,0 0 1,-2 0-1,3 29 0,-2 94 329,-5-143-328,0 0-16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6:52.2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14531,'1'22'840,"2"9"-848,-3 12 0,0 2 8,2 10-80,-2 15 40,1 7 40,1 8 8,1 3-8,1 3 24,0-3-8,2-7-48,2-2-152,-4-16 160,0-5-8,-4-19-8,0-11-40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6:52.6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1 430 16219,'9'-29'94,"1"1"-1,1 0 0,1 1 0,2 0 0,0 1 0,2 1 0,1 0 0,1 2 0,25-27 1,-29 36-120,0 1 0,1 0 0,0 1 0,1 0 1,0 2-1,1 0 0,0 1 0,0 0 1,1 1-1,0 2 0,1-1 0,-1 2 1,1 1-1,0 0 0,22-1 0,-34 5 13,-1-1 0,1 2-1,0-1 1,0 1 0,-1 0-1,1 0 1,-1 0 0,1 1-1,-1 0 1,1 1 0,-1-1 0,0 1-1,10 7 1,-12-7 4,0 0 0,0 1 0,-1 0 0,1 0 0,-1 0 0,0 0 0,0 0-1,0 1 1,0-1 0,-1 1 0,0 0 0,0 0 0,0 0 0,-1 0 0,1 0 0,-1 0 0,1 10 0,-2 1 0,0 0 0,-1 0 0,0 0 0,-1 0 1,-1-1-1,0 1 0,-2-1 0,1 0 0,-2 0 0,-7 15 1,-4 4 15,-2-1 1,-1-1 0,-27 33 0,18-29 14,-2-2-1,-49 43 1,-77 50 47,90-75-44,64-50-20,-1 0-13,1 1-1,-1 0 1,1 1 0,0-1 0,-6 7 0,9-9 4,-1 0 0,1-1 0,0 1 0,-1 0 0,1 0 0,0 0 0,-1 0 0,1 0 0,0-1-1,0 1 1,0 0 0,0 0 0,0 0 0,0 0 0,0 0 0,0 0 0,0 0 0,0 0 0,1-1 0,-1 1 0,0 0 0,1 0-1,-1 0 1,0 0 0,1-1 0,-1 1 0,1 0 0,-1 0 0,1-1 0,0 1 0,-1 0 0,1-1 0,0 1 0,-1 0 0,2 0-1,21 15-42,0-2-1,1 0 0,1-1 0,28 10 0,5 3 21,179 96 79,-171-83-94,91 68 0,-140-93-19,0 1 0,-1 0 0,0 1 0,-2 1 0,15 21 0,-9-5-19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6:53.27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68 13979,'10'-8'131,"1"0"-1,-1 1 1,1 0-1,1 1 1,-1 0-1,1 1 1,0 0-1,0 1 1,17-4-1,-21 7-157,-1 0 0,0 0-1,0 1 1,1 0-1,-1 0 1,0 0 0,14 4-1,-16-3 22,-1 0 0,0 1-1,1-1 1,-1 1 0,0 0 0,0 1-1,0-1 1,-1 1 0,1-1 0,-1 1 0,1 0-1,-1 0 1,5 6 0,-5-4-5,0 1 0,0-1 0,-1 1 0,1 0 1,-1 0-1,0-1 0,-1 1 0,0 0 0,0 1 0,0-1 0,0 0 1,-1 0-1,0 0 0,0 0 0,-1 0 0,0 1 0,-2 5 0,-2 13 4,-2-1 0,-16 41-1,10-35 40,7-17 1,0-1 1,2 1-1,-1-1 0,1 1 0,1 1 0,1-1 1,-2 17-1,4-28-28,0 0 0,0 1 1,1-1-1,-1 1 0,1-1 0,0 1 1,0-1-1,-1 0 0,1 0 0,1 1 1,-1-1-1,0 0 0,0 0 0,1 0 1,0 0-1,-1 0 0,1-1 0,0 1 1,0 0-1,0-1 0,0 1 0,0-1 1,3 2-1,4 1 0,0 0 0,0 0 0,1-1 0,17 4 0,24 2-16,1-2 0,0-3 1,61-2-1,-67-1 4,129 0 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7:00.5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3620 1 2280,'0'0'834,"-16"2"388,-75 10-118,-809 51 3685,560-36-4680,-170 19 12,-102 6 101,563-48-224,-565 44 135,484-39-108,104-8 141,1-2 0,-1-1 0,-26-5 0,51 7-15,2-4-125,0 1 0,0-1 0,0 1 1,0-1-1,0 1 0,1 0 0,-1-1 0,1 1 0,0 0 1,0 0-1,0 0 0,1 0 0,-1 1 0,1-1 0,0 1 1,-1-1-1,1 1 0,0 0 0,0 0 0,0 0 0,4-1 1,16-9 323,47-19 1,-44 21-285,25-12-2,77-19 1,-127 40-38,-10 7-142,-366 227-3,243-157 156,131-76-38,-7 5 1,0-1 0,1 1 0,0 1 0,-10 8 0,16-13-3,0 0 0,0 0 0,1 0-1,-1-1 1,0 1 0,0 0-1,0 0 1,1 1 0,-1-1 0,1 0-1,-1 0 1,1 0 0,-1 0-1,1 0 1,0 1 0,-1-1 0,1 0-1,0 0 1,0 1 0,0-1-1,0 0 1,0 0 0,0 1 0,0-1-1,0 0 1,1 0 0,-1 1-1,0-1 1,1 0 0,-1 0 0,1 0-1,-1 0 1,1 0 0,0 0-1,0 0 1,-1 0 0,1 0 0,0 0-1,0 0 1,0 0 0,1 1-1,5 3-9,0-1-1,0 1 0,0-1 1,0-1-1,1 1 0,-1-1 1,11 2-1,59 13-14,-59-15 21,99 13 4,-72-11 12,-2 1 1,49 14-1,-87-18-15,0-1-1,-1 1 1,1 0-1,0 0 1,-1 1-1,0-1 1,1 1-1,-1 0 1,0 0 0,4 5-1,-3 2 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7:02.2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555 5 9778,'0'0'407,"-13"-2"-525,6 1 114,-1 0-1,1 0 0,-1 1 0,0 0 0,1 1 0,-1 0 1,1 0-1,-1 0 0,1 1 0,-9 3 0,-14 8 13,0 1 0,0 2 1,2 1-1,-38 29 0,28-16-54,1 2 0,-45 51 0,68-67 41,0 1 0,1 0 0,1 1 0,1 0 0,0 1 0,-9 23 1,17-36 9,1 1 1,0-1 0,0 1 0,0 0 0,1 0 0,0-1 0,0 1 0,1 0 0,0 0 0,0 0 0,0 0 0,1 0 0,0 0 0,0 0-1,1-1 1,0 1 0,0-1 0,1 1 0,0-1 0,0 0 0,0 0 0,1 0 0,5 7 0,-1-4 10,0-1 0,1 0 0,1 0 0,0 0 0,0-1 0,0-1 0,1 0 0,-1 0 0,1-1 0,1 0 0,13 3 0,3 0-4,-1-2 1,1-1-1,49 3 0,-23-7-564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7:02.6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55 11498,'3'-2'118,"-1"-1"-1,0 1 0,1 0 0,0-1 1,-1 1-1,1 0 0,0 1 0,0-1 1,0 0-1,0 1 0,6-2 1,42-11-394,-36 11 391,-5 0-122,-3 1-11,0 0 0,0 0 1,0 1-1,1 0 1,-1 0-1,0 1 0,0 0 1,1 0-1,-1 0 1,8 2-1,-14-1 8,0 0 0,0-1 0,0 1-1,0 0 1,0-1 0,0 1 0,0 0 0,0 0-1,0 0 1,0 0 0,-1 0 0,1 0 0,0 0 0,-1 0-1,1 0 1,-1 0 0,1 0 0,-1 1 0,0-1 0,1 0-1,-1 0 1,0 0 0,0 1 0,0-1 0,0 0 0,0 2-1,-4 34-174,-63 173 31,3-16 75,52-139 47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7:02.9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43 1 9330,'-7'26'632,"3"7"-592,-1 3-40,1-2 96,-2 6-96,0 0 0,2-4 8,2-1 16,1-7 16,-1-4-16,1-11-464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7:03.39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89 11763,'0'-1'376,"0"1"-375,0-1 0,0 1 0,0 0 1,0 0-1,0-1 0,0 1 0,0 0 0,0-1 1,1 1-1,-1 0 0,0 0 0,0-1 0,0 1 1,0 0-1,0 0 0,1-1 0,-1 1 0,0 0 0,0 0 1,1-1-1,-1 1 0,0 0 0,0 0 0,1 0 1,-1 0-1,0 0 0,0-1 0,1 1 0,-1 0 1,0 0-1,0 0 0,1 0 0,-1 0 0,0 0 1,1 0-1,-1 0 0,0 0 0,1 0 0,-1 0 0,0 0 1,0 0-1,1 0 0,-1 0 0,0 0 0,1 0 1,-1 1-1,0-1 0,2 0-9,0 0 0,0 0 0,0 0 0,-1 0-1,1 0 1,0 1 0,0-1 0,0 0 0,-1 1 0,1 0 0,0-1 0,-1 1 0,1 0 0,-1 0-1,1 0 1,-1 0 0,3 2 0,0 2-21,1 0-1,-1 1 1,0-1-1,4 10 1,28 52-54,-18-33 155,1 0 1,31 39-1,-49-70-60,1-1 0,-1 0 0,1 0 0,0 0 0,-1-1 0,1 1 0,0 0 0,0-1 0,1 1 0,-1-1 0,0 0 0,0 0 0,1 1 0,-1-2 0,1 1 0,-1 0 0,4 0 0,-4-1-4,0 0 1,0-1-1,0 1 1,0-1-1,1 1 1,-1-1-1,0 0 1,-1 0 0,1 0-1,0 0 1,0 0-1,0 0 1,-1-1-1,1 1 1,0-1-1,-1 1 1,1-1-1,-1 1 1,0-1-1,2-3 1,18-27-25,-2-1 0,-1 0 0,-2-2 1,13-39-1,18-39-38,-47 112 50,1 0-1,-1 0 1,0 0 0,1 0 0,-1 0 0,0 0 0,1 0 0,0 0 0,-1 0 0,1 1 0,-1-1 0,1 0 0,0 0-1,0 1 1,-1-1 0,1 0 0,0 1 0,0-1 0,0 1 0,0-1 0,0 1 0,1-1 0,-1 1-3,-1 1-1,1-1 1,0 1 0,-1-1 0,1 1 0,0-1 0,-1 1 0,1-1 0,-1 1 0,1-1 0,-1 1-1,1 0 1,-1-1 0,1 1 0,-1 0 0,0 0 0,1-1 0,-1 1 0,0 0 0,0 0 0,1 0-1,2 12-76,-1 0 0,2 17 0,-3-26 77,9 113-134,6 44 256,-8-112 285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7:03.8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216 5 10314,'0'0'750,"-1"-2"-452,-15 0-430,7 2 147,-1 0 0,0 1-1,0 0 1,1 0 0,-1 1-1,1 0 1,-1 1 0,1 0-1,-12 5 1,15-4 15,-1-1 0,1 1 0,0 0 0,0 0 0,0 1-1,-7 6 1,12-10-49,0 0-1,0 0 1,0 0-1,0 1 1,1-1-1,-1 0 1,0 1-1,0-1 1,1 0 0,-1 1-1,1-1 1,-1 1-1,1-1 1,0 1-1,0-1 1,-1 1-1,1-1 1,0 1-1,0 0 1,1-1-1,-1 1 1,0-1-1,0 1 1,1-1-1,-1 1 1,1-1-1,-1 1 1,1-1-1,0 0 1,-1 1-1,1-1 1,0 0-1,0 1 1,0-1-1,2 2 1,24 19-1466,-23-20 1223,-1 0 0,1 0 1,-1 1-1,0 0 0,0-1 0,0 1 0,0 0 1,0 0-1,-1 1 0,1-1 0,2 7 1,-5-9 254,0 0 1,0 0 0,0 0-1,0 0 1,0 1 0,0-1-1,0 0 1,-1 0 0,1 0-1,-1 0 1,1 0 0,-1 0 0,1 0-1,-1 0 1,1 0 0,-1 0-1,0 0 1,-1 2 0,-19 18 529,12-13-324,0 2 29,-1 0-1,2 0 1,-1 1-1,1 0 0,-8 17 1,14-24-208,0-1 1,1 1-1,0 0 1,0 0-1,0 0 1,0-1-1,0 1 1,1 0-1,0 0 1,0 0-1,0 0 1,0 0-1,1 0 1,0 0-1,-1 0 1,1 0-1,1 0 1,-1 0-1,0-1 1,1 1-1,0-1 1,0 1-1,3 3 1,11 15 31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7:04.2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13219,'0'0'768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07:48.4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1360 79 3849,'-5'-8'4381,"-5"-7"-2485,-31-21-1454,41 35-415,0 1 0,-1-1-1,1 1 1,0-1 0,-1 1 0,1-1 0,-1 1 0,1-1 0,-1 1 0,1-1 0,-1 1 0,1 0 0,-1-1 0,1 1 0,-1 0 0,0 0 0,1-1 0,-1 1 0,1 0 0,-1 0 0,0 0 0,1 0 0,-2 0 0,-11-1 76,2-3-75,8 3-11,-1 0 1,1 0 0,-1 0 0,0 0 0,1 0 0,-1 1 0,0 0 0,1 0 0,-1 0 0,0 0 0,-4 1 0,-38 1 50,45-2-65,-1 0-1,1 0 0,-1 0 1,1 0-1,-1 1 0,1-1 1,0 0-1,-1 1 0,1-1 1,-1 1-1,1-1 0,0 1 1,0 0-1,-1 0 0,-1 1 1,2-1-2,0-1 1,0 1-1,0 0 1,-1 0-1,1-1 1,0 1-1,-1-1 1,1 1-1,0-1 1,-1 0-1,1 1 1,-1-1-1,1 0 1,-1 0-1,-1 0 0,-10 7 56,-20 10-41,25-14-2,1 1 1,-1 0 0,1 1-1,-7 6 1,2-3-7,-41 29 175,47-33-137,0 1 28,-5 6-60,-24 21-11,26-24 2,7-5-2,-7 9 2,6-7 0,-19 23 29,-30 53-1,33-47 5,-6 3 71,-9 9 62,-57 60-1,35-45-49,2 3 1,3 2-1,3 2 0,-58 111 0,94-154-117,1 1 0,2 0 0,0 0 1,-8 52-1,-4 113-61,-1 2 122,-128 430 38,145-606-100,-57 210 11,57-198-18,1 1-1,1-1 1,1 1-1,2 0 1,7 58 0,4-28 3,3 1 0,2-2 0,2 0 0,4-1 1,1-1-1,43 74 0,-24-66 21,3-2-1,2-2 0,59 59 1,-81-96-27,0 0 1,2-2 0,34 22 0,92 48 13,-15-11 21,-66-38-24,1-3-1,3-4 1,1-2-1,112 31 1,41 12 34,215 55 48,117-39 43,-477-89-101,100-8-1,83-23 15,-224 20-34,1-2 0,-1-1 0,61-24 0,-33 4 7,78-44 1,-76 34-8,-37 18-8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7:04.6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 0 11042,'1'18'745,"1"8"-705,-2 8-48,-2 1 136,1 12-168,-2 6 8,-3 12 32,-1 5-72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7:05.08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1 203 10642,'3'-3'678,"1"0"-634,1 0 0,-1 0 1,0 0-1,1 1 0,0 0 1,0 0-1,-1 0 0,11-1 1,50-9 329,-32 7-386,946-117-117,7 84 100,-297 51-135,-561-5-553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7:05.7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11851,'5'6'688,"9"1"-696,3 2 8,5 5-8,5 4-24,5 6-8,2 2 40,4 6-8,0 5 8,2 4 0,-5 2 0,-2 1 0,-4-2 0,-7-2-80,-1-3-96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7:06.0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305 3 9106,'0'0'544,"0"-1"-312,-2-1-64,1 2-88,-1 0 56,-1 0 16,-52 8 40,33 5-16,-5 8-104,-2 1 0,-2 6 0,-3 1-16,0 3-8,2 1 0,0-3-64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7:06.45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32 9882,'19'-7'62,"0"1"1,0 1-1,0 1 0,1 0 1,0 1-1,-1 1 0,1 1 0,0 1 1,24 3-1,-43-3-87,1 0-1,0 0 1,-1 1 0,1-1-1,-1 1 1,1-1 0,0 1-1,-1 0 1,1-1 0,-1 1 0,0 0-1,1 0 1,-1 0 0,0 0-1,1 0 1,-1 0 0,0 0-1,2 3 1,-3-3-1,0 0 0,1 0 0,-1 0 0,0 0 0,0 1 0,0-1-1,0 0 1,0 0 0,0 0 0,0 0 0,-1 1 0,1-1 0,0 0 0,-1 0 0,1 0-1,-1 0 1,1 0 0,-1 0 0,1 0 0,-1 0 0,0 0 0,1 0 0,-1 0 0,0 0 0,0 0-1,-1 1 1,-11 10-44,-1 0-1,-16 11 1,-13 11 756,42-33-672,1-1 0,-1 0-1,1 0 1,0 1 0,-1-1-1,1 0 1,-1 1 0,1-1 0,0 1-1,0-1 1,-1 0 0,1 1 0,0-1-1,0 1 1,-1-1 0,1 1-1,0-1 1,0 1 0,0-1 0,0 1-1,0-1 1,0 1 0,0-1-1,0 1 1,0-1 0,0 1 0,0-1-1,0 2 1,13 7 158,26 0-125,-35-8-36,37 5-7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7:14.27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24575,'0'0'0,"0"0"0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7:16.47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0 113 10530,'19'-6'5491,"-17"7"-5449,-1-1 1,1 0-1,0 0 1,-1-1-1,1 1 0,-1 0 1,1 0-1,-1-1 1,1 1-1,-1-1 1,1 0-1,-1 1 1,1-1-1,-1 0 1,2-1-1,-1 1 93,0 0-1,0 0 1,-1 0-1,1 1 1,1-1-1,-1 0 1,0 1-1,0-1 1,0 1-1,0 0 1,0 0-1,0-1 1,1 2 0,-1-1-1,0 0 1,0 0-1,0 1 1,0-1-1,2 1 1,83 9-76,141-4 0,96-22-42,-220 9 5,222-11 10,266-18 196,-579 35-167,5 0 203,1-1 0,-1-1 0,0 0 0,26-9 0,-42 12-248,5-4-4851,-7-2-373,0 4 4464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7:17.18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68 56 9634,'0'0'107,"-3"-5"2208,-8-3-1200,-20-15-250,12 8 5304,16 11-3567,22 16-3022,5 2 552,178 86-152,-73-39 78,-110-49-48,-14-9-1,0 0-1,0 0 1,0-1 0,0 1 0,6 1 0,-11-4-3,1 1 1,-1-1 0,0 1 0,1-1-1,-1 1 1,0-1 0,1 1 0,-1 0-1,0-1 1,0 1 0,0-1 0,1 1-1,-1 0 1,0-1 0,0 1 0,0 0-1,0-1 1,0 1 0,0 0 0,0-1 0,0 1-1,-1-1 1,1 1 0,0 0 0,0-1-1,0 1 1,-1-1 0,1 1 0,0 0-1,-1-1 1,1 1 0,0-1 0,-1 1-1,1-1 1,-1 1 0,1-1 0,-1 0 0,1 1-1,-1-1 1,1 1 0,-2-1 0,-33 25 260,-65 32 0,62-37-60,0 1 0,-48 38-1,67-44-210,2 1-1,-22 23 0,38-38-338,-3-1-2145,2 0 1919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7:17.99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624 19 11186,'-4'-10'5265,"4"9"-5133,-1 0 1,0 1-1,0-1 0,0 0 1,0 1-1,1-1 0,-1 1 1,0-1-1,0 1 0,0 0 1,0-1-1,0 1 1,0 0-1,-2-1 0,1 1-104,-1 0 0,0 0 1,1 0-1,-1 0 0,0 1 0,1-1 0,-1 0 0,0 1 0,-4 2 0,-35 18 88,1 3 0,1 1 0,1 2 0,2 2-1,-42 40 1,-79 92 22,137-137-114,2 1 1,1 1 0,1 0-1,1 2 1,-14 32 0,27-53-24,0 1 1,1-1 0,-1 1-1,2-1 1,-1 1 0,1 0-1,0 0 1,1-1 0,0 13-1,1-17-5,-1 1 0,1-1 1,0 1-1,0-1 0,0 0 0,0 0 0,1 0 0,-1 1 0,1-1 0,0-1 0,0 1 0,0 0 0,0 0 0,1-1 0,-1 1 1,1-1-1,0 0 0,-1 0 0,1 0 0,0 0 0,0 0 0,0 0 0,4 0 0,4 3-19,1-2 0,-1 1 1,1-2-1,0 0 0,0 0 0,0-1 0,0 0 0,0-1 0,14-2 1,-5 0-207,1-1 1,0-1-1,-1-2 1,24-8-1,-37 12 110,0-1-1,0 0 1,0-1-1,-1 0 1,1 0-1,-1 0 1,0-1-1,0 0 1,-1-1 0,1 1-1,5-8 1,-2-9-326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7:18.34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 14835,'0'0'1719,"10"2"-412,36 1-1176,0-1 0,61-6-1,-47 2-103,-58 1-29,0 1 0,0 0 0,0 0 0,1 0 0,-1 0 0,0 0-1,0 0 1,0 1 0,0-1 0,0 1 0,0-1 0,0 1 0,0 0 0,-1 0 0,1-1 0,0 2 0,0-1 0,2 2 0,-3-1-3,0-1 0,-1 1 1,1 0-1,0 0 0,-1 0 0,0 0 1,0 0-1,1 0 0,-1 0 0,0 0 1,0-1-1,-1 1 0,1 0 0,0 0 1,-1 0-1,1 0 0,-1 0 0,1 0 1,-1-1-1,-1 4 0,-35 81-16,21-50-153,-17 52 0,29-60-402,4-27 564,0 0 0,1 0 0,-1 0 0,0 0 0,0 0 0,0 0 0,1 0 0,-1 0 0,1 0 0,-1 0 0,1 0 0,-1 0-1,1-1 1,-1 1 0,1 0 0,0 0 0,-1-1 0,1 1 0,0 0 0,0-1 0,-1 1 0,1-1 0,0 1 0,0-1-1,0 1 1,0-1 0,1 1 0,20 1-250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07:49.2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 7 16508,'0'-1'0,"0"-1"-112,-2 1-137,2 0-223,-1-1-104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7:18.69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35 1 11578,'0'0'4743,"1"3"-4562,0 10-169,0 1-1,-1 0 0,0-1 1,-2 1-1,1-1 1,-2 1-1,-4 16 0,0 4 58,-10 75-1580,20-128 1217,1-7-128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7:19.13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77 12843,'-1'-2'1979,"3"5"255,5 17-2167,-1 0 1,-1 0-1,-1 1 1,3 32-1,1 2 24,-7-48-82,1 7 36,1 1 0,0-1 0,9 22 0,-12-36-45,0 1-1,0-1 0,0 1 1,0-1-1,1 1 1,-1-1-1,0 1 1,0-1-1,1 1 0,-1-1 1,0 1-1,1-1 1,-1 1-1,0-1 1,1 1-1,-1-1 0,1 0 1,-1 1-1,0-1 1,1 0-1,-1 0 1,1 1-1,-1-1 0,1 0 1,-1 0-1,1 0 1,0 1-1,-1-1 1,1 0-1,-1 0 0,1 0 1,-1 0-1,1 0 1,-1 0-1,1 0 1,0 0-1,-1 0 1,1-1-1,-1 1 0,1 0 1,-1 0-1,1 0 1,-1-1-1,1 1 1,-1 0-1,1 0 0,-1-1 1,1 1-1,-1 0 1,0-1-1,1 1 1,0-1-1,21-29-75,-18 25 67,50-81-48,71-149 0,-124 233 237,4 20-138,-4-5-45,0 0-1,-2 0 0,0 0 0,-3 17 0,0 10 3,-1 18-37,-3 58 249,8-96-519,0 1 0,2-1-1,6 32 1,-7-49 272,-1-1 0,1 1 0,0-1 0,0 1 0,0-1 0,0 1-1,0-1 1,0 0 0,1 0 0,-1 1 0,1-1 0,2 3 0,7-1-302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7:19.93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23 54 12083,'0'0'4693,"0"9"-3904,0 22-719,-2-1 0,0 1 0,-11 41 0,8-39 128,5-31 427,2-10-346,7-12-175,45-94 84,-43 92-197,2 1-1,0 0 1,19-22-1,-30 41-20,7-8 38,-9 10-16,1 0 0,-1 0 0,0 0 0,0-1 0,1 1 0,-1 0 0,0 0 0,1 0 0,-1 0 0,0 0-1,1 0 1,-1 0 0,0 0 0,1 0 0,-1 0 0,0 0 0,0 1 0,1-1 0,-1 0 0,0 0 0,1 0 0,-1 0 0,0 0 0,0 1 0,1-1 0,-1 0 0,0 0 0,0 0 0,1 1 0,-1-1 0,0 0 0,0 0 0,0 1 0,1-1 0,-1 0 0,0 0 0,0 1 0,0-1 0,0 0 0,0 1 0,0-1 0,0 0 0,1 1 0,-1-1-1,0 0 1,0 0 0,0 1 0,0 0 0,3 20 15,0 1-1,-2 0 1,0 1-1,-2-1 1,-2 22-1,3-29 679,0-15-679,0 0 1,1 1-1,-1-1 0,0 0 0,0 0 1,0 0-1,0 0 0,0 0 0,1 0 0,-1 0 1,0 0-1,0 0 0,0 0 0,0 0 1,1 0-1,-1 0 0,0 0 0,0 0 0,0 0 1,0 0-1,0 0 0,1 0 0,-1 0 0,0 0 1,0 0-1,0-1 0,0 1 0,0 0 1,1 0-1,-1 0 0,0 0 0,0 0 0,0 0 1,0 0-1,0-1 0,0 1 0,0 0 1,0 0-1,0 0 0,1 0 0,-1 0 0,0 0 1,0-1-1,0 1 0,18-32 13,-8 14 100,5-8-110,-9 14 3,0 0-1,2 1 0,-1 0 0,1 0 0,18-18 0,-25 28-19,0 1-14,5 6-32,-3 2 45,-1-1 1,1 0-1,-1 1 1,-1 0-1,1-1 0,0 16 1,-4 53 286,1-55-680,0 0-1,1 0 0,5 26 1,-5-46 381,0-1 1,0 1 0,0-1 0,0 1 0,0 0 0,0-1 0,1 1 0,-1 0-1,0-1 1,0 1 0,1-1 0,-1 1 0,0-1 0,1 1 0,-1-1-1,1 1 1,-1-1 0,1 1 0,-1-1 0,1 1 0,-1-1 0,1 0-1,-1 1 1,1-1 0,-1 0 0,1 1 0,0-1 0,-1 0 0,2 0-1,9 1-377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7:20.39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16820,'0'0'4953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7:20.73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59 1 13723,'0'0'960,"0"1"-776,-1 37-112,1-13 496,-2 8-312,1 8-192,-1 4-8,-2 7 16,1 2 0,-3 2-8,2-5 8,-1-1-16,-1-6 0,0-10-56,-1-7 32,-5-14-24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7:21.33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28 225 11050,'-26'7'1749,"25"-6"-1274,5-1 257,28 1-229,-1-1-1,1-2 1,50-9 0,-18 2-262,2287-142 1561,-2252 150-1773,204-13-25,-299 14-50,-1-1 1,1 1-1,-1-1 0,1 0 0,-1 0 1,5-2-1,-7 2 41,-1 1 1,1 0-1,0-1 1,-1 1-1,1-1 0,0 1 1,-1-1-1,1 1 1,-1-1-1,1 0 1,-1 1-1,1-1 0,-1 0 1,0 1-1,1-1 1,-1 0-1,0 1 1,1-1-1,-1 0 0,0 0 1,0 0-1,0 1 1,0-1-1,0 0 0,0 0 1,0 1-1,0-1 1,0 0-1,0 0 1,0 0-1,-1 0 0,-5-15-81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7:36.77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 8 12571,'2'-7'3167,"1"17"-2646,1 24-798,-9 390 369,4-387-36,1-25 2,0-7-131,1-1 0,-2 1 1,1 0-1,0 0 0,-1-1 0,0 1 1,0 0-1,0-1 0,-2 5 1,-3-5-32,2-5-66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7:38.98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1 287 15451,'99'4'840,"272"-10"-808,-178-1-25,674-26-1,6 0-3,1713 15 13,-687 37 25,-951-16-65,-531-4 23,802-5 10,-672-24 33,-41 1-4,530-19-70,761-35 56,-1684 81-24,523 1 16,-494 9-14,417 8 20,-149-42 48,-300 17-59,-83 6 12,1 1 0,-1 2 0,0 1 1,54 8-1,-80-8-10,13-1-2929,-13 0 2325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7:39.55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35 13 15491,'-12'-10'4500,"12"10"-4439,-1 0 0,1-1 0,-1 1 0,0 0 0,1 0 0,-1-1 0,1 1 0,-1 0 0,1 0 0,-1 0 0,0 0 0,1 0 0,-1 0 0,0 0 0,1 0 0,-1 0 0,1 0 0,-1 0 0,0 0 0,1 0 0,-2 1 0,1 0-87,1 0 0,-1 0-1,0 0 1,0 0-1,0 1 1,1-1 0,-1 0-1,1 0 1,-1 1-1,1-1 1,-1 0-1,1 1 1,0-1 0,-1 0-1,1 1 1,0-1-1,0 1 1,0-1 0,0 0-1,1 1 1,-1 1-1,19 268-97,8 170 235,-24-266-1761,2-200 935,2-2 62,-5 6-136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7:44.62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0 287 13323,'1'4'4,"-1"0"1,1 0-1,-1 0 0,1 0 1,0-1-1,1 1 1,-1 0-1,3 5 0,6 16-80,-9-20 66,35 122-137,-31-102 194,0 1 0,-1-1 0,-1 29 1,-3-52 692,-2-7-454,-10-29-106,2-1-1,1 0 0,-6-50 1,11 60-153,3 21-41,-5-25 214,2-1-1,1 0 1,1-42-1,3 63-112,-1 0 1,2 0-1,-1 0 0,1 1 0,1-1 0,-1 0 1,1 1-1,1 0 0,0 0 0,0 0 0,0 0 1,1 1-1,1-1 0,-1 1 0,1 0 0,7-6 1,-2 3-97,1 1 1,0 0 0,0 1 0,1 1-1,0 0 1,0 0 0,1 1-1,0 1 1,0 0 0,0 1-1,1 1 1,0 0 0,-1 1 0,1 0-1,0 1 1,0 1 0,26 3-1,-36-2 7,0 0-1,-1 0 0,1 0 0,-1 0 1,0 1-1,1 0 0,-1 0 0,0 0 1,0 1-1,0-1 0,0 1 0,-1 0 1,1 0-1,-1 0 0,0 0 1,1 1-1,-1-1 0,-1 1 0,1 0 1,-1 0-1,4 6 0,-4-4 2,0 0-1,-1 0 1,1 0 0,-1 0-1,0 0 1,-1 0 0,0 0 0,0 0-1,0 0 1,0 0 0,-1 0-1,0 0 1,0 0 0,-1 0-1,0 0 1,-2 5 0,-3 4 2,-1 0-1,0 0 1,-1-1 0,-1 0 0,0-1 0,-1 0 0,0 0 0,-1-2 0,-17 15 0,12-13 19,0 0 0,0-2 1,-1 0-1,-1-1 1,0-1-1,0-1 0,-21 7 1,26-13 3,-7 2-375,25-8 277,0 1 1,0-1-1,1 1 1,-1 0-1,1 0 0,0 0 1,0 1-1,0-1 1,0 1-1,0 0 1,1 1-1,-1-1 0,7 0 1,-4 1 52,0 1 1,1 0 0,-1 0-1,0 1 1,0 0 0,0 0-1,0 1 1,11 3-1,-5 1 32,-1-1-1,1 2 1,-1 0 0,0 0-1,0 1 1,-1 1-1,0 0 1,-1 1-1,16 17 1,31 50-57,-42-55-174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07:51.57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68 183 5417,'-1'-1'498,"-1"1"0,1 0 0,0-1 0,-1 1 0,1-1 0,0 0 0,-1 1 0,1-1 0,0 0 0,0 0 0,-3-1 0,-7-6 89,-20-13-307,24 16 409,16 8-880,0-1 154,1-1-1,-1 0 1,1 0 0,-1 0 0,1-1 0,17-3 0,-10 2 18,548-67 116,-428 46-78,206-22 15,-230 36-23,120 6 0,145 29-3,-277-13-32,169 43 0,-211-38-1,92 43 0,51 41 19,-113-56 15,-82-44-9,276 157 47,-250-137-3,-2 1 1,0 1-1,-2 1 0,-1 2 1,-1 0-1,29 41 0,-27-26-15,-1 1 0,-2 1 0,-2 1 0,-2 2 0,-2 0 0,-3 1 0,22 100 0,51 406 304,-82-459 20,-4-1 0,-3 1 1,-24 178-1,15-234-174,-2 0 1,-1 0-1,-3-1 0,0-1 0,-3 0 0,-22 37 0,-146 201 23,34-30-110,40-59-47,79-138 71,-3-3 0,-1 0 0,-3-3 0,-1-1 0,-59 47 0,60-59-42,1 3 0,1 1 0,2 2 0,-49 63 0,37-38 89,-96 96-1,11-15-34,96-98-962,49-68 669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7:45.14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0 292 13563,'48'180'-35,"-47"-178"85,-1 0 1450,-2-9-651,-6-27-584,1 0 0,2 0-1,2 0 1,0 0-1,3-1 1,1 1-1,5-36 1,-5 65-224,-1 1 0,1-1 0,0 1 0,0-1-1,1 1 1,-1 0 0,1-1 0,0 1 0,0 0 0,0 0 0,1 0 0,-1 1 0,1-1 0,0 0 0,0 1-1,0 0 1,1 0 0,-1 0 0,1 0 0,0 1 0,-1-1 0,1 1 0,0 0 0,1 0 0,-1 0 0,0 0 0,9-1-1,73-17-313,2 3 0,149-7-1,-208 22-459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7:45.49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14 7946,'39'0'24,"3"-1"208,-1-2 8,-2 0 24,-2 0 24,-9 0-976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7:45.86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31 12819,'38'-4'160,"3"0"-72,9-4-16,4 2-24,8-2-288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7:46.31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39 129 11971,'-38'191'74,"38"-189"338,2-10-217,3-7-205,95-250-1120,-99 264 1317,3-9-247,-4 10 101,1 0 0,-1 0 0,0 0 0,0 0 0,1 0 0,-1 0 0,0-1 0,1 1 0,-1 0 0,0 0-1,0 0 1,1 0 0,-1 0 0,0 0 0,0 0 0,1 0 0,-1 0 0,0 0 0,1 0 0,-1 0 0,0 0 0,0 1 0,1-1 0,-1 0 0,0 0 0,0 0 0,1 0-1,-1 0 1,0 1 0,0-1 0,1 0 0,-1 0 0,0 0 0,0 0 0,0 1 0,0-1 0,1 0 0,-1 0 0,0 1 0,0-1 0,0 0 0,0 0 0,0 1-1,0-1 1,0 0 0,0 0 0,1 1 0,10 20-32,-1 1 0,13 37 1,-15-35 63,1-1 0,1 0 0,18 29 0,-28-52-66,1 1 0,-1 0 0,1-1 0,-1 1 0,1-1 0,0 1 0,-1-1 0,1 0-1,0 1 1,-1-1 0,1 0 0,0 1 0,-1-1 0,1 0 0,0 0 0,0 0 0,0 0 0,-1 1 0,1-1-1,0 0 1,0 0 0,-1-1 0,1 1 0,0 0 0,0 0 0,-1 0 0,1 0 0,0-1 0,0 1 0,-1 0-1,1-1 1,0 1 0,-1 0 0,1-1 0,-1 1 0,1-1 0,0 1 0,-1-1 0,1 0 0,26-26 144,-23 23-121,85-108 327,-4 6-37,-81 104-136,1 9-136,-3 0-46,1 0-1,-1 1 1,-1 0-1,0-1 1,0 1-1,0 11 1,-4 57-27,1-36 49,1-30-26,-1 20 6,2 0 1,1 0-1,8 53 1,-2-53-311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7:46.86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18 14563,'9'0'1447,"259"-9"-976,-4 1-215,-243 8 1402,-19 0-2369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7:47.44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15323,'0'0'1195,"5"6"-1041,12 15-197,0-1 1,2-1 0,22 19 0,72 49 10,24 21 78,-122-94 57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37:47.83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460 1 13219,'-26'34'112,"5"-17"-160,-2 5-16,-11 5 0,-4 1 0,-7 1 64,1 0 24,2-4 8,1 0 16,5-6 0,6-1 16,7-5-8,4-1 0,6-3 8,3-2 0,3-1-136,-1-2 32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46:25.15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 11931,'0'0'3516,"2"4"-3161,8 14-260,1-1 0,1 0 0,0-1 0,22 23 0,69 59-152,-64-62 103,294 235-301,-321-261 163,1-1 0,1 0 0,0-1 0,0 0 0,0-1 0,19 6 0,-5-8-88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46:25.62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459 0 13675,'-25'50'408,"-6"9"-40,-8 13-16,-5 6-8,-6 1-48,0 0-88,1-4-112,2-6-32,6-10-24,6-7-152,10-16-376,9-8 440,10-19-56,6-8-32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46:26.02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 16636,'0'39'184,"6"-6"-88,1 11-96,0 7 0,5 9 0,0 5-8,0 1 8,1-1 16,-3-6-80,-2-7-208,-6-9 120,-3-5 112,-9-11-57,-5-7-31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06:02.5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 1 13955,'0'3'72,"-9"51"-8,7-36-184,-2-1-232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07:57.5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291 1328 6729,'15'-12'637,"5"-1"-606,28-15 0,21 0 232,1 3 1,73-16-1,-110 34-251,0 2 0,1 1 0,45 1 0,103 11-42,-128-4 28,69 12-170,-82-9 58,76 3 0,271 3 114,-10 3 161,-321-18 778,106-17 0,-144 15-764,-12 3-95,1-1 0,0 1-1,-1-2 1,8-2 0,-12 4 2,-1-1 1,1 1-1,-1-1 1,0 0-1,1 1 1,-1-1 0,0 0-1,0 0 1,0-1-1,0 1 1,-1 0-1,1-1 1,0 1 0,1-5-1,4-11 194,0 0 0,-1-1 0,-2 1 1,1-1-1,-2 0 0,2-38 0,-12-120 507,0 65-504,-5-118-166,5 172 159,-27-111 0,25 136-160,-17-57 83,22 79-172,-1 1 0,1 0 0,-2 0-1,1 0 1,-1 0 0,-8-9-1,9 15-9,-1-1 0,1 1 0,0 0 0,-1 0 1,0 0-1,0 1 0,0 0 0,0 0 0,-1 1 0,1-1 0,-1 1 0,1 1 0,-1-1 0,0 1 0,-8 0 0,-15-1-18,0 2 0,-34 4 0,38-2 11,-117 10 65,-99 3 114,120-14-198,0 5 0,-154 27-1,201-20 30,-1-4-1,0-3 0,0-3 0,-1-4 0,1-3 0,-92-17 0,112 12-54,-93-3 0,122 12 19,0 1 1,0 1 0,0 1 0,1 2 0,-42 12-1,54-12 15,0 1-1,0 1 1,1 0-1,0 1 1,-22 18-1,32-24-18,-4 10-23,1 7 34,2 0 0,0 0 0,1 1 0,1-1 0,0 32 0,6 24-54,26 140 0,-7-70 63,-11-71 20,-7-54-3,-1 2 0,-1-1 0,-1 0 0,-1 1-1,-1-1 1,-1 1 0,-4 25 0,4-38-13,0-1 0,0 0-1,1 1 1,0-1 0,0 1-1,1-1 1,0 1 0,3 10 0,3 7-13,15 32 1,-15-43 18,-1 0 0,-1 1 0,0 0 0,-1 0 1,-1 0-1,3 28 0,-6-43-13,0 0 0,0-1 0,0 1 0,1 0 0,-1 0 1,0-1-1,1 1 0,-1 0 0,0 0 0,1-1 0,-1 1 0,1 0 0,-1-1 0,1 1 0,0-1 0,-1 1 0,1-1 0,-1 1 0,1-1 1,0 1-1,0-1 0,-1 0 0,1 1 0,0-1 0,0 0 0,-1 1 0,1-1 0,0 0 0,0 0 0,0 0 0,-1 0 0,1 0 1,0 0-1,1 0 0,31-2 37,-28 2-50,27-3 5,53-12 1,-27 4 12,-25 5-4,-1-1-1,0-2 0,0-1 0,-1-2 0,0-1 0,-1-1 1,0-1-1,39-29 0,-68 43-17,0 1 0,0-1 1,-1 0-1,1 1 0,0-1 0,0 0 0,0 1 0,0 0 1,0-1-1,0 1 0,0-1 0,0 1 0,0 0 1,0 0-1,0 0 0,0-1 0,0 1 0,0 0 1,0 0-1,0 1 0,0-1 0,2 0 0,-2 1 10,-1 0-1,1 0 1,0 0-1,-1 0 1,1 0 0,-1 0-1,1 0 1,-1 0-1,1 0 1,-1 0-1,0 0 1,0 0-1,0 0 1,1 0 0,-1 0-1,0 0 1,0 0-1,0 0 1,0 0-1,-1 1 1,1 1-1,-4 20-178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46:26.41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24 13211,'0'0'960,"2"0"-904,33 8-40,-13-5 224,10 2-240,8-1 0,10 1 0,4-4 0,11-1 16,3 0 8,1-6-256,4-3 224,-2-7-32,-1-3-8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46:26.75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0 13403,'9'19'48,"1"-1"0,1-1 0,1 0 1,0 0-1,1-1 0,21 20 0,-28-31-39,-1 0-1,1 0 1,0-1-1,0 0 1,0 0-1,0 0 1,1-1-1,0 0 1,-1 0-1,1-1 1,0 0-1,0 0 1,1-1-1,-1 1 1,0-2-1,0 1 1,1-1-1,-1 0 1,0 0-1,1-1 1,9-2-1,-3-1-3,0-1 1,0-1-1,0 0 1,-1-1-1,0-1 1,15-10-1,69-62-23,-50 40-17,-46 38-5,-3 19 48,0 0 0,-1-1-1,0 0 1,-2 0 0,0 0-1,-13 27 1,-2 10 85,-10 33 71,-92 307 424,117-375-620,0 0 0,2 1 0,0-1-1,1 1 1,1-1 0,1 1 0,2 22 0,6-9-23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46:27.13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8 13299,'0'0'4037,"8"0"-3601,192-5-477,120 3-928,-306 3 787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46:27.50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1 106 12811,'17'0'1000,"10"-1"-712,9-1-48,7-2 808,6-1-624,11-2-208,6 0-8,4-4 25,2 1-9,-4-2-40,-6 2-104,-8 1-32,-7 0-24,-10 1 40,-8 2-184,-8 3 120,-7 1 0,-12 8-24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46:45.96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1176 18 11418,'0'0'495,"-17"-3"1831,-9-2-1997,1 1 1,-1 1-1,-26 1 1,-88 5 1017,47 1-727,-126-5 233,57 0-563,-164 19 0,313-17-226,-1 2 0,-18 5-1,29-7 41,-1 0-57,1 10-37,-1 5-7,0 1-1,2-1 1,0 1-1,1 26 0,7 78 3,-2-49 0,5 906 93,-12-930-55,-1 0-1,-14 55 0,18-102-32,-1 9 239,1-9-245,1 0 0,0 0 0,0 0 0,-1 0 0,1-1 0,0 1 0,0 0 0,0 0 0,0-1 0,0 1 0,0-1 0,0 1 0,0-1 0,2 1 0,32 11 12,1-1 1,66 10-1,46-2 246,175-1-1,-316-18-438,6 0 1237,3-4-3179,26-8 1632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46:53.49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2 209 10306,'-1'-1'3756,"8"-15"-3107,-3 9-582,-1 1-30,0 1-1,0 0 1,0 0 0,1 0-1,0 0 1,0 0 0,0 1-1,1 0 1,7-6 0,15-8-46,1 2 0,0 0 0,1 2 1,1 1-1,0 2 0,1 0 0,0 3 1,1 0-1,0 2 0,40-3 1,-64 9-11,0-1 0,0 2 0,0-1 0,0 1 0,0 0 0,0 1 0,10 2 0,-16-3 8,1 0 0,-1 0 1,0 0-1,0 0 0,0 1 1,1-1-1,-1 1 0,0-1 1,-1 1-1,1 0 0,0-1 1,0 1-1,-1 0 0,1 0 1,-1 0-1,0 1 0,1-1 1,-1 0-1,0 0 0,0 1 1,-1-1-1,1 1 0,0-1 1,-1 0-1,1 1 0,-1-1 0,0 4 1,0 5-8,-1 0 1,0 0-1,-1-1 1,0 1-1,-1 0 1,0-1-1,-1 0 1,-7 15-1,-47 79 30,40-75-18,-35 53 31,23-39 0,3 2 1,-28 62-1,51-99-28,1 0 0,0 1-1,1-1 1,0 1 0,0 0 0,0 0-1,1 0 1,1 0 0,0 10 0,0-15 1,1-1 1,0 1-1,-1 0 1,2-1-1,-1 1 1,0-1-1,1 0 1,-1 1-1,1-1 0,0 0 1,0 0-1,0 0 1,1 0-1,-1 0 1,1 0-1,-1-1 1,1 1-1,0-1 1,0 0-1,0 0 1,0 0-1,1 0 1,-1-1-1,5 3 0,0-2 4,0 1 0,-1-2-1,1 1 1,1-1-1,-1 0 1,0 0-1,0-1 1,0 0-1,0-1 1,0 0-1,9-2 1,-14 3 13,1-1-1,-1 0 1,1-1-1,-1 1 1,0-1-1,1 1 1,-1-1-1,0 0 1,0 0-1,0-1 1,5-4 0,-7 5 12,1 0 0,-1 0 0,0 0 1,1 0-1,-1-1 0,0 1 1,0 0-1,0-1 0,-1 1 1,1-1-1,0 1 0,-1-1 1,0 1-1,0-1 0,0 0 1,0 1-1,0-1 0,-1-3 1,0-1 36,-1 1 0,0 0 0,0-1 0,-1 1 0,0 0 0,0 1 0,0-1 0,-1 0 0,0 1 1,0 0-1,0 0 0,-1 0 0,-5-4 0,-10-9 232,-41-26 0,58 42-277,-101-56 313,30 18-216,72 38-180,-1 1-1,1 0 1,0 0 0,0-1-1,0 1 1,0-1 0,1 1-1,-1-1 1,0 0 0,0 0-1,1 0 1,0 0-1,-1 0 1,1 0 0,-2-3-1,1-8-999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46:54.60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161 1 12531,'0'0'2067,"-8"12"-1155,-111 232-573,86-176 1488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46:55.63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101 0 9570,'0'0'456,"-9"30"-488,5-3 40,-1 2-48,-1 5-32,1 9 40,-3 3 48,1 5 96,-2-1-8,3-1-40,-3-3-8,2-3-8,1-6 8,0-4 16,0-4 0,3-8 32,-2-5-272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46:56.13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363 232 9994,'4'-49'1880,"-2"29"-1007,-1 1 0,-2-37 0,1 52-748,-1 0 1,1-1-1,-1 1 0,0 0 1,0 0-1,-1 0 0,1 0 1,-1 1-1,0-1 0,0 0 1,0 1-1,-1-1 0,1 1 1,-1 0-1,1-1 0,-1 1 1,0 1-1,-6-5 0,5 4-100,0 1 0,-1 1 0,1-1 0,-1 0 0,0 1-1,1 0 1,-1 0 0,0 1 0,1-1 0,-1 1 0,0 0-1,0 0 1,0 0 0,1 1 0,-1 0 0,0 0 0,1 0 0,-1 0-1,1 1 1,-1 0 0,1 0 0,-7 4 0,-6 4-29,0 1 0,1 0 0,0 1 0,-15 15 0,17-14 5,1 1-1,0 1 0,0 0 0,2 1 1,0 0-1,-11 21 0,18-28 2,0-1 1,1 1-1,0 0 0,1 0 1,-1 0-1,0 15 0,2-18 2,1-1-1,0 1 1,1-1 0,-1 1-1,1-1 1,0 1 0,1-1-1,-1 0 1,1 1 0,0-1-1,0 0 1,3 5 0,-1-5-1,1 1 1,0-1-1,-1 1 1,1-1-1,1-1 1,-1 1-1,1-1 1,0 0-1,0 0 1,0-1-1,1 1 1,-1-2-1,1 1 1,-1-1-1,1 1 1,0-2-1,0 1 1,8 0-1,7 0-31,-1 0-1,1-1 1,-1-1-1,39-6 1,-34 2-338,0-1 1,41-15-1,-40 10-238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46:56.55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99 0 12955,'0'0'920,"0"2"-864,0-1 264,-10 35-240,4-14-80,-3 5-8,-1 4 32,-1 3 8,1 2-8,-2-1-8,3-4 8,0-3-8,2-5 16,1-4-48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2:38.1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2755 7138,'0'0'4742,"4"-16"-3470,103-215-865,-31 76-308,-72 146-94,173-371 144,23 12-87,-154 292-61,155-247 4,18 12-2,-147 218 0,313-375 42,-324 406-48,71-53 0,2-2 9,-112 95-5,-13 13-98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46:57.11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178 1 10882,'-2'7'674,"-32"82"-517,-27 116 1,-7 102 44,59-252-111,6-33-92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46:57.59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330 11 12147,'0'0'873,"-7"4"-559,-18 13-184,1 0 1,0 2 0,2 0 0,0 1 0,1 2 0,2 0 0,0 1 0,-27 44-1,31-44-134,2 1 0,1 1-1,1 0 1,0 0-1,2 1 1,2 1-1,0-1 1,1 1 0,-3 51-1,9-68 3,0 0-1,1 0 1,0 0 0,0 0-1,1 0 1,1 0 0,0-1-1,0 1 1,1-1 0,6 13-1,-8-18 9,1 1-1,0-1 0,0 0 1,0 0-1,1 0 0,-1 0 0,1-1 1,0 1-1,0-1 0,0 0 1,1 0-1,-1-1 0,1 1 0,-1-1 1,1 0-1,0 0 0,0-1 1,0 1-1,0-1 0,0 0 1,9 0-1,-5-1 14,0 0 1,1-1-1,-1-1 1,0 0 0,0 0-1,0 0 1,0-1-1,0-1 1,-1 1-1,1-2 1,-1 1-1,0-1 1,-1 0 0,1-1-1,-1 1 1,0-1-1,0-1 1,8-10-1,-1 1 20,-1-1 0,-1 0 1,0-1-1,-1 0 0,-1 0 0,-1-2 0,7-21 0,-8 17 55,-1-1 0,-2 0 0,-1 0 1,0-1-1,-2 1 0,-1-1 0,-1 1 0,-1-1 1,-1 1-1,-2-1 0,0 1 0,-2 0 0,0 0 1,-2 1-1,-20-44 0,8 37-161,12 23-348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46:58.47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146 0 16748,'92'9'102,"-30"-2"-80,289 8-40,-49-4 88,-288-10-65,48 5 22,-57-6-27,1 1 0,-1 1 0,1-1 0,-1 1 0,0 0 0,0 0 0,1 1 0,6 4 0,-11-5-4,1 0 1,0 0 0,-1 0 0,1 0-1,-1 0 1,1 1 0,-1-1 0,0 1-1,0-1 1,0 0 0,-1 1 0,1 0-1,-1-1 1,1 1 0,-1-1 0,0 1 0,0 0-1,0 4 1,-7 52-16,6-50 20,-106 424 47,31-149-10,16 33 10,53-253-35,3 0-1,3 1 1,7 65 0,-2-95 5,2 47 135,-6-81 53,-28 2 3489,21-1-3709,0-1-1,0 0 1,-13-1-1,-669 10 423,594-5-959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47:08.14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369 3 11362,'-9'-1'207,"0"0"0,0 1-1,0 0 1,0 0-1,0 1 1,0 0-1,0 1 1,0 0-1,1 0 1,-1 1-1,1 0 1,-16 8 0,2 1-88,2 0 0,0 1 0,-31 27 0,36-26-88,0 0 0,0 1-1,1 1 1,-23 34 0,33-44-29,1-1 0,-1 1 0,1 1 0,0-1 0,1 0-1,0 1 1,0-1 0,0 1 0,0 0 0,1-1 0,0 1 0,1 0 0,0 0 0,0 0 0,0 0 0,1 0 0,0-1 0,3 14 0,-2-16-2,0 1 0,0-1-1,0 0 1,1 1 0,0-1 0,0 0-1,0-1 1,0 1 0,1 0 0,-1-1-1,1 0 1,0 0 0,5 4 0,-2-3 0,0-1 0,1 1 0,-1-1 0,1 0 0,0-1 0,0 0 0,12 2 0,-5-2 15,0-1 0,0-1 0,0 0 0,0-1 0,0-1-1,0 0 1,0-1 0,18-6 0,-23 6 65,-1-1 0,1 0 0,0-1 0,-1 0 0,0-1 0,0 0-1,-1 0 1,0-1 0,0 1 0,0-2 0,-1 1 0,13-18 0,-16 19 17,-1 0-1,1 0 1,-1-1-1,-1 0 1,1 1-1,-1-1 1,0 0-1,-1 0 1,1 0-1,-1 0 1,-1 0-1,1 0 1,-1 0-1,-1 0 1,1 0-1,-1-1 1,0 1-1,-1 1 1,0-1-1,-2-7 1,-2 1 41,1 0-1,-2 0 1,0 1 0,0 0 0,-16-19 0,19 25-237,-1 0 0,-1 1 1,1 0-1,-1 0 1,0 0-1,0 0 1,0 1-1,-1 0 0,1 0 1,-1 1-1,0 0 1,-8-3-1,14 6 79,1 0 1,-1 0-1,0-1 0,0 1 0,1 0 1,-1 0-1,0 0 0,0 0 0,1 0 1,-1 0-1,0 0 0,0 0 0,1 0 1,-1 1-1,0-1 0,0 0 1,1 0-1,-1 1 0,0-1 0,1 0 1,-1 1-1,0-1 0,1 1 0,-2 0 1,1 6-285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47:08.51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2 104 8218,'-1'21'236,"0"0"1,2-1-1,1 1 0,1 0 1,0-1-1,11 33 1,4 32 2193,-18-84-2935,1 5 3287,-9-11 1461,5 1-4114,0 1 1,1-1 0,-1 1 0,1-1 0,0 0-1,-1 0 1,2 0 0,-1 0 0,0 0-1,1-1 1,0 1 0,0 0 0,0-1 0,1 1-1,-1-9 1,2 2-123,1 0 0,0 0 0,0 0 0,1 0 0,0 1 0,1-1 0,0 1 1,1 0-1,0 0 0,1 0 0,0 1 0,0 0 0,1 0 0,0 1 0,1 0 0,0 0 0,0 0 0,13-8 0,-3 2-77,1 2-1,0 0 1,1 1-1,0 2 1,1 0-1,0 1 1,0 0-1,26-4 1,10 4-86,-1 8-19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47:06.83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53 11450,'0'0'2188,"6"-4"-872,3 0-1161,0 0-1,0 1 1,0 0 0,0 1 0,0 0-1,11-2 1,67-3 408,-54 5-467,526-16 778,-548 18-974,5 0 406,-1 1 0,0 0 1,25 5-1,-38-5-133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47:07.16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 31 13843,'0'0'1462,"-1"-1"-868,11 3-346,24 3 411,1-1-1,66-2 0,78-13 334,-160 10-922,103-10 415,108-8-929,-222 19 383,0 0 0,0 0-1,0 1 1,11 1 0,-4 4-126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47:09.68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1091 78 11578,'50'-33'7886,"-57"29"-6684,-10-3-1025,0 1 1,0 1-1,-1 0 1,0 2-1,-27-3 0,-102-2-201,125 8 67,-187 3 17,172 1-37,0 1-1,1 1 1,-59 19-1,91-24-21,1 0-1,-1 0 1,0 1-1,1 0 0,-1 0 1,1-1-1,0 2 0,0-1 1,0 0-1,0 1 1,0-1-1,0 1 0,0 0 1,1 0-1,0 0 1,-1 0-1,-1 5 0,2-3-1,0 1 0,1-1 0,0 1-1,0 0 1,0 0 0,1-1 0,-1 1-1,2 0 1,-1 0 0,0 0 0,2 5-1,23 128 1,5 47 34,-24-89-17,-4 0 0,-22 193 1,-62 191 15,60-369-23,-43 176 21,43-215-8,-56 129 0,61-168-8,-7 15 50,2 1 0,2 1 0,-22 86 0,40-130-47,-1 12 72,4-18-76,-1-1-1,0 1 1,0 0 0,1 0 0,-1-1-1,1 1 1,-1 0 0,1-1 0,-1 1-1,1-1 1,-1 1 0,1 0-1,0-1 1,-1 1 0,1-1 0,0 0-1,-1 1 1,1-1 0,0 1 0,0-1-1,-1 0 1,1 0 0,0 1 0,0-1-1,0 0 1,-1 0 0,2 0 0,21 3 26,0-1 0,1-2 0,22-1 0,149-22 304,199-10 246,-392 33-608,2 0-2348,-4-2 1954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47:19.11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 0 11346,'0'0'761,"0"2"-729,-2 29 144,4-9-120,1 15 0,-3 4 0,3 13 16,-3 7 0,0 7 8,1 4 0,-1 0 8,-1-1-24,1-8-32,0-3 0,3-11-72,1-6 72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47:19.72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68 39 12523,'-2'-15'1288,"2"6"-840,0 2-200,0-1 1841,-2 34-2097,-4-4-32,0 5 0,-3 5 24,0 2 8,-1 2 8,1 1 40,0-6-313,3-3-207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2:38.95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12 9354,'0'0'404,"2"-9"160,1 7 181,1 8 1421,2 10-2198,0 1-1,-1-1 0,-1 1 0,4 31 0,2 81 102,-7-66 44,-2-51-82,0 0 51,0 0 0,1 0 1,5 21-1,-7-31 86,13-11 231,16-17-343,-11 9 26,39-28 0,-50 41-81,0 0 1,0 0 0,1 0 0,-1 1 0,1 0 0,-1 0 0,1 1 0,0 0 0,0 1 0,13-2 0,104 4-261,-110 0-490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47:20.35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1 477 11658,'33'-45'222,"2"0"0,2 3 0,2 1-1,2 2 1,1 1 0,2 3 0,2 1-1,1 3 1,1 1 0,77-34 0,-110 57-198,0 1 1,1 1-1,28-7 1,-41 12-20,0-1 0,1 0 1,-1 1-1,0 0 0,1 0 1,-1 0-1,0 0 0,1 0 1,-1 1-1,0-1 0,0 1 0,1 0 1,-1 0-1,0 0 0,0 1 1,0-1-1,0 1 0,0 0 1,0-1-1,-1 1 0,1 0 0,-1 1 1,1-1-1,3 5 0,-3-2 2,0 0-1,-1 1 1,0-1-1,0 0 1,0 1-1,-1-1 1,1 1-1,-1 0 1,-1-1-1,1 1 1,-1 0-1,0 6 1,-2 9 51,-8 41-1,-6 4 167,-3 0-1,-3-1 1,-2-2-1,-4 0 0,-2-2 1,-2-1-1,-62 84 0,69-110 58,-36 39-1,53-64-203,-1-1 0,1 0 0,-1-1 0,-1 0 0,0 0 0,0-1-1,0 0 1,0-1 0,-18 7 0,25-11-62,1 0 0,0-1 1,-1 1-1,0-1 0,1 1 0,-1-1 0,1 0 0,-1 0 0,1 0 1,-1 0-1,1-1 0,-1 1 0,0-1 0,1 1 0,0-1 0,-1 0 1,1 0-1,-1 0 0,1 0 0,0 0 0,-4-4 0,3 3-6,1-1-1,-1 0 1,1 0-1,0 0 1,0 0-1,0-1 1,0 1-1,1 0 0,-1-1 1,1 0-1,0 1 1,0-1-1,0 0 1,0-5-1,0-2-24,0-1-1,0 1 0,1-1 0,1 1 1,0-1-1,1 1 0,0 0 1,1 0-1,0 0 0,0 0 1,2 0-1,-1 0 0,1 1 1,0 0-1,9-11 0,-10 15 14,1-1 0,0 1 0,1 1-1,-1-1 1,1 1 0,0 0 0,0 0-1,1 1 1,0-1 0,-1 2 0,1-1-1,1 1 1,-1 0 0,0 0 0,1 1-1,-1 0 1,1 0 0,0 1 0,0 0 0,0 0-1,-1 1 1,16 1 0,-12 1 3,-1 0 0,1 0 0,-1 1 0,1 1 0,-1-1 0,0 2 0,0-1 0,-1 2 0,1-1 0,-1 1 0,12 11 0,3 4-100,-1 2 1,32 41-1,-25-29-689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47:20.73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25 0 13107,'-10'37'968,"3"-1"-808,4-4-56,0 1 96,1-3-16,4-4-352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47:21.39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1 282 12083,'1'-10'288,"0"0"0,0 0 0,1 0 0,1 0 0,0 0 1,0 1-1,1 0 0,0-1 0,0 1 0,1 1 1,1-1-1,-1 1 0,1 0 0,1 0 0,-1 0 1,1 1-1,14-11 0,-4 4-246,0 1 1,1 1 0,1 0-1,0 2 1,1 0-1,0 1 1,23-7-1,-32 12-42,-1 1 0,1 1 0,0 0 0,0 1-1,1 0 1,-1 0 0,0 1 0,0 0-1,0 1 1,12 3 0,-19-3-4,0 0 0,0 0 0,-1 0-1,1 1 1,0-1 0,-1 1 0,1 0 0,-1 0 0,0 0 0,1 1-1,-1-1 1,0 1 0,0 0 0,-1 0 0,1 0 0,-1 0 0,1 0 0,-1 1-1,0-1 1,0 0 0,-1 1 0,1 0 0,-1-1 0,1 1 0,-1 0-1,0 0 1,-1 0 0,1 0 0,-1 0 0,0 7 0,0 0 9,-1 0 0,-1-1-1,0 1 1,0 0 0,-1-1 0,0 0 0,-1 0 0,0 0 0,-1 0 0,0-1 0,-8 11-1,-5 7 61,-1-1-1,-33 33 1,23-30 60,-2 0 1,-1-2 0,-65 41 0,95-66-5,6-3-89,9-3-30,2 1 1,-1 1-1,0 0 1,0 1-1,1 1 1,-1 0-1,0 1 1,0 0-1,1 1 1,-1 1-1,22 7 1,-26-6-11,1 0 1,-1 0-1,0 1 1,-1 0 0,1 1-1,-1 0 1,0 0-1,-1 1 1,1 1 0,-1-1-1,-1 1 1,1 0-1,-1 1 1,-1 0 0,0 0-1,5 11 1,-8-16 18,-1 0-1,-1 0 1,1 0 0,-1 1-1,1-1 1,-1 1 0,0-1 0,-1 1-1,1-1 1,-1 1 0,0 0-1,0-1 1,-1 1 0,1-1-1,-1 1 1,0-1 0,-2 6 0,1-4 29,-1 0 1,0 0 0,-1 0-1,1-1 1,-1 1 0,0-1 0,-1 0-1,1 0 1,-1 0 0,-9 6-1,-6 3 108,-2 0 0,0-2 0,-1 0-1,0-2 1,-26 9 0,18-8-292,0-1-1,0-2 1,-1-1 0,-54 5-1,59-11-764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47:21.73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82 0 13251,'-12'36'1352,"1"-2"-888,-1 0-168,0-1 368,0 1-55,3-3-113,2-1-40,1-5-832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47:22.19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65 11987,'0'0'1756,"9"-5"-156,6-1-1379,1 1-1,-1 0 1,30-3-1,59-4 71,-62 7-291,-30 4 9,76-9 46,141 3 1,-217 7-63,-1 1 1,0 1 0,22 5-1,-31-6 5,0-1-1,0 0 1,-1 1-1,1 0 0,0-1 1,0 1-1,-1 0 1,1 0-1,0 0 1,-1 0-1,1 0 1,-1 0-1,1 0 1,-1 1-1,0-1 0,0 1 1,1-1-1,-1 1 1,0-1-1,0 1 1,0-1-1,-1 1 1,1 0-1,0 0 1,-1-1-1,1 1 0,-1 0 1,1 0-1,-1 0 1,0 0-1,0-1 1,0 5-1,-1 0 19,-1 1-1,0-1 1,-1 0 0,1 0-1,-1 0 1,0 0 0,-1 0-1,1 0 1,-6 5 0,-46 50 306,38-44-221,-138 137 694,-21 20-60,130-122-584,-64 89 1,99-125-211,1 1 1,-12 28 0,21-43-323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47:22.55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188 0 14219,'-15'20'1336,"-2"2"-808,-2 5-175,0 2 495,-2 4-216,0 4-120,1 1-24,2 1-152,2-2-144,5-4-192,2-2-312,8-10 1616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47:23.16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34 51 11899,'-4'-3'494,"-1"0"1,1 0-1,0 0 1,-1 0-1,-6-8 1,10 10 276,8-5 1034,-1 3-1736,1 0 0,-1 1-1,1 0 1,0 0 0,-1 0 0,1 1-1,0 0 1,0 0 0,11 0-1,73 6 112,-64-2-152,94 7 58,206 43-1,-322-51-82,2-1 3,0 1-1,0 0 1,0 0 0,-1 1-1,11 5 1,-16-7-5,0-1-1,0 1 1,0 0 0,0 0-1,0-1 1,0 1 0,-1 0-1,1 0 1,0 0 0,-1 0-1,1 0 1,0 0 0,-1 0-1,1 1 1,-1-1 0,0 0-1,1 0 1,-1 0 0,0 0-1,0 1 1,0-1 0,1 0-1,-1 0 1,-1 0 0,1 1-1,0-1 1,0 0 0,0 0-1,-1 0 1,1 1 0,0-1 0,-1 0-1,1 0 1,-1 0 0,1 0-1,-1 0 1,0 0 0,1 0-1,-2 1 1,-21 31 48,-53 55 0,23-28-3,-72 105-105,-180 310-1,303-472-589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47:23.52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96 0 11963,'0'0'3576,"-10"24"-3168,-2-5-112,-1 2-127,-2 3-105,-1 0 0,-1-1 8,4-1-361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47:23.97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128 0 11939,'0'0'888,"0"1"-600,-6 38-56,1-18 408,-2 4-216,-4 8-24,0 1 8,-4 4 16,-3 2-40,2-3-120,1-1-39,2-6-49,2-4-296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47:24.58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14899,'292'12'1570,"4"0"-1011,-291-12-559,1 1 0,0-1 0,0 1 0,0 1 0,0-1 0,-1 1 0,8 3 0,-12-5-3,0 1 0,0-1 0,0 1 0,0 0 0,0 0 0,-1-1 0,1 1 0,0 0 0,0 0 0,-1 0 0,1 0 0,0 0 0,-1 0 0,1 0 0,-1 0 0,0 0 0,1 2 0,0-1-3,-1 0-1,0 0 0,0 1 0,0-1 0,-1 0 0,1 0 0,0 1 0,-1-1 0,1 0 1,-1 0-1,0 0 0,-1 2 0,-15 31-20,-3-2 0,0 0-1,-2-2 1,-29 32 0,38-47 26,-246 298 173,120-148-11,121-145-406,2-7-244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2:40.0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281 107 11634,'0'-4'252,"0"1"-1,-1 0 0,1-1 1,0 1-1,-1 0 0,0-1 1,-1-3-1,1 4-176,0 0 0,0 0 1,1 0-1,-1 0 0,1 0 0,0 0 1,0-4-1,-1 6 55,1 0 0,-1-1 0,1 1 1,-1 0-1,1 0 0,-1 0 0,0 0 0,0 0 0,1 1 0,-1-1 1,0 0-1,0 0 0,0 0 0,0 1 0,0-1 0,0 0 0,0 1 0,-2-1 1,-30-24 29,33 24-158,0 1 0,-1-1 1,1 1-1,-1 0 1,1-1-1,-1 1 0,1-1 1,-1 1-1,1 0 1,-1 0-1,1-1 0,-1 1 1,1 0-1,-1 0 1,0 0-1,1-1 0,-1 1 1,1 0-1,-1 0 1,0 0-1,1 0 0,-1 0 1,1 0-1,-2 1 1,-9 2-38,-1 0 0,1 1 1,0 1-1,0-1 0,1 2 0,0 0 1,0 0-1,0 1 0,0 0 1,-12 12-1,14-11 17,1 0 0,-1 0 1,1 0-1,0 1 0,1 0 0,0 0 1,1 1-1,0 0 0,0 0 0,1 0 1,-6 21-1,9-29-5,1 1 0,0-1 0,0 1 0,0 0 0,0-1 0,0 1 0,0 0 0,1-1 0,-1 1 0,1-1 0,0 1 0,-1-1 0,1 1 0,1-1 0,-1 1 0,0-1 0,0 0 0,1 0 0,-1 1 0,1-1 0,0 0 0,0-1 0,0 1 0,0 0 0,0 0 0,0-1 0,0 1 0,0-1 0,1 0 0,2 2 0,8 2-74,0 0-1,1 0 1,0-1-1,20 3 0,-15-4 103,-10-1-15,18 4-21,0 1 1,46 17-1,-66-21 21,0 0 0,-1 1-1,1-1 1,-1 1 0,0 0 0,0 1-1,0 0 1,-1 0 0,1 0 0,-1 0-1,-1 1 1,1 0 0,-1 0 0,0 0-1,6 12 1,-9-14 2,1 0 0,-1 0 1,0 0-1,0 1 0,-1-1 0,1 0 0,-1 1 0,0-1 0,0 1 0,0-1 0,-1 0 1,0 1-1,-1 5 0,-1-2 5,1 0 1,-2-1 0,1 0-1,-1 0 1,0 0-1,-10 13 1,3-8 21,0 0 0,0 0 0,-2-1 0,1-1 1,-1 0-1,-25 14 0,26-17-56,0-1 0,-1-1 0,0 1 0,0-2 1,0 0-1,0-1 0,-20 3 0,7-4-291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47:24.93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185 1 14043,'-16'31'248,"3"-7"-56,-4 2 0,-2 7-16,-3 4-48,-2 0-64,1 0 0,5-6-16,0-3 0,9-7-176,3-8-216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47:25.73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17 14955,'49'-7'331,"0"1"-1,0 3 1,87 5 0,-85-1-318,3 0 20,30 0 28,0 3 0,108 20 1,-182-22-56,-1 0 1,1 1 0,-1 0 0,0 0 0,0 1 0,0 1-1,-1-1 1,1 1 0,-1 1 0,8 6 0,-11-7-8,1 1 0,-1 0 0,0 0 0,0 1 0,-1-1 0,0 1 0,0 0 0,-1 0 0,0 1 0,0-1 0,0 1 0,-1-1 0,1 9 0,2 15-18,-1 0 1,-2 0-1,-3 55 1,-17 96-9,15-156 28,-24 173 28,-23 219 149,42-302-42,11 191 0,6-186-4,40 184 1,-48-301-124,1 4 26,0 0 0,0 1 1,0-1-1,1 0 1,1 0-1,-1-1 1,7 10-1,-7-15 3213,-15-6-2348,-11-2-764,0 1 1,0 1 0,-33-1 0,-82 1 70,113 4-196,-364 13-127,292-7-501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50:20.78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508 0 11466,'-35'22'142,"1"2"-1,1 1 0,1 2 1,-42 45-1,33-26-86,3 1 0,-45 73-1,53-71-21,-32 70 0,53-100-18,2 1 0,0-1 0,1 1-1,1 1 1,1-1 0,0 1 0,1 22-1,2-36-6,2 1-1,-1-1 1,1 1 0,0-1-1,1 1 1,0-1-1,0 0 1,0 0 0,1 0-1,0 0 1,0 0-1,1 0 1,0-1-1,0 0 1,1 0 0,-1 0-1,10 8 1,-6-7 2,0-1-1,0 0 1,1 0 0,0-1 0,0 0 0,1-1-1,-1 0 1,1 0 0,0-1 0,0 0 0,0-1 0,13 2-1,-1-2 5,0-1 0,1-1-1,-1-1 1,0-1 0,0-1-1,-1-1 1,41-12 0,-16-1-82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50:21.15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15 11723,'8'0'934,"107"-8"-616,-75 4-316,1 1-1,70 5 0,-107-1-4,0-1 1,0 1 0,-1-1 0,1 1-1,0 0 1,-1 1 0,1-1-1,0 1 1,-1-1 0,0 1-1,1 0 1,-1 0 0,0 1-1,0-1 1,0 1 0,0-1-1,-1 1 1,1 0 0,-1 0-1,0 0 1,1 0 0,-1 1 0,-1-1-1,1 0 1,0 1 0,-1 0-1,0-1 1,0 1 0,0 0-1,0-1 1,0 1 0,-1 0-1,0 7 1,1 40-19,-2 1-1,-8 53 0,0-15 34,2 56 388,6-76 1236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50:21.72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 57 13211,'0'0'3717,"-5"-1"-4917,5 1 1130,0-1-1,-1 1 1,1-1 0,0 1-1,-1-1 1,1 1-1,0-1 1,0 1 0,0-1-1,0 1 1,-1-1-1,1 1 1,0-1 0,0 1-1,0-1 1,0 1-1,0-1 1,0 1 0,0-1-1,0 1 1,0-1-1,1 1 1,-1-1-1,0 1 1,1-2 0,2-7 41,-2 6 30,1 1 1,-1-1-1,0 0 1,-1 0 0,1 0-1,0 0 1,-1 0-1,1-6 352,-3 9-139,1 1-195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50:22.11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 0 14451,'-3'33'104,"1"13"-80,2 5-16,0 10 0,0 4 0,0 1 0,2-4 16,1-7-24,-3-5-64,0-13-208,0-6-144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50:22.58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74 14003,'0'0'959,"3"5"-802,11 26-150,-2-1-1,-1 2 1,8 38-1,2 7 14,-9-38 1,-8-21-6,2 1-1,0 0 0,1-1 1,1 0-1,13 21 1,-21-38-17,1 0 1,-1-1 0,0 1-1,1 0 1,0 0-1,-1-1 1,1 1 0,-1 0-1,1-1 1,0 1 0,0 0-1,-1-1 1,1 1-1,0-1 1,0 0 0,-1 1-1,1-1 1,0 1 0,0-1-1,0 0 1,0 0 0,0 0-1,0 1 1,0-1-1,0 0 1,-1 0 0,1 0-1,0 0 1,0 0 0,0-1-1,0 1 1,0 0 0,0 0-1,0-1 1,0 1-1,-1 0 1,1-1 0,0 1-1,0-1 1,0 1 0,-1-1-1,1 1 1,0-1 0,-1 0-1,1 1 1,0-1-1,-1 0 1,1 0 0,0 0-1,4-7-18,0 1-1,0-1 0,-1 1 0,4-11 1,-4 11 8,96-228-126,-32 71 189,-66 159-55,0 1 1,0-1-1,1 1 1,0 0-1,4-7 1,-6 11 0,-1 0 1,0-1 0,1 1-1,-1 0 1,0-1-1,1 1 1,-1 0 0,0 0-1,1 0 1,-1-1-1,0 1 1,1 0 0,-1 0-1,1 0 1,-1 0-1,1 0 1,-1-1 0,0 1-1,1 0 1,-1 0-1,1 0 1,-1 0 0,1 0-1,-1 0 1,0 1-1,1-1 1,0 0 0,0 1-4,0 0 1,0-1 0,0 1 0,-1 0 0,1 0 0,0 0 0,0 0-1,-1 0 1,1 0 0,-1 1 0,1-1 0,-1 0 0,1 0-1,-1 0 1,1 2 0,6 27-33,-1 0 0,2 33 0,-2-16 19,3 20 23,54 299 85,-47-307 147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50:22.95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 0 10498,'-2'9'720,"2"3"-616,0 5-48,0 2 321,0 3-313,2 6 16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50:24.05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42 363 13699,'0'0'443,"0"5"-350,28 122-199,-9-47 93,6 72 69,-20-119-24,-5-31-17,0 1 194,-3-11 378,-22-71-370,-31-161-1,38 147-38,14 75-78,0 3 127,1 0 0,1-1 0,0 1 0,1-22 0,0 36-225,1 0 0,0-1 0,1 1 0,-1 0 0,0 0 0,0 0 0,0 0 0,1 0 0,-1 0 0,0 0 0,1 0 0,-1 0 0,1 0 0,-1 0 0,1 0 0,0 0 0,-1 0 0,1 1 0,0-1 1,-1 0-1,1 0 0,0 1 0,0-1 0,0 0 0,0 1 0,0-1 0,0 1 0,0-1 0,0 1 0,0 0 0,0-1 0,0 1 0,0 0 0,0 0 0,0 0 0,0-1 0,0 1 0,0 0 0,1 1 0,-1-1 0,0 0 0,0 0 0,2 1 0,2 0-59,1 1 1,-1 0-1,0 0 0,1 1 0,-1-1 0,0 1 0,5 4 1,9 8 9,-1 1 0,-1 1 1,0 0-1,-1 1 1,-1 1-1,21 34 0,64 134 123,-91-169-92,15 33 24,-2-4 67,37 58-1,-59-104 253,2 0-288,2-9-85,2-13 22,-1-1-1,-1 1 0,-1-1 0,1-37 1,1-8 14,1 13 16,24-181 76,-19 168 37,31-97-1,-42 163-117,16-36 83,-16 37-89,0-1 0,0 0 0,1 1 0,-1-1 0,0 1 0,1-1 1,-1 0-1,0 1 0,1-1 0,-1 1 0,1-1 0,-1 1 0,1-1 0,-1 1 1,1-1-1,-1 1 0,1-1 0,0 1 0,-1 0 0,1 0 0,-1-1 1,1 1-1,0 0 0,-1 0 0,1-1 0,0 1 0,0 0 0,-1 0 0,1 0 1,0 0-1,-1 0 0,1 0 0,0 0 0,-1 0 0,1 1 0,0-1 0,-1 0 1,1 0-1,0 0 0,-1 1 0,1-1 0,0 0 0,-1 1 0,1-1 0,-1 1 1,1-1-1,-1 1 0,1-1 0,-1 1 0,1 0 0,8 11-54,-1 1-1,-1 0 1,0 0 0,-1 0-1,-1 1 1,6 21 0,2 1 1,38 110 54,-17-44-15,70 143 0,-95-231-281,1-5-272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50:24.46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46 16355,'12'-5'1119,"9"-4"-1068,1 1-1,30-6 1,-41 11-76,1 1 0,0 0 0,0 1 0,0 0 0,0 1 0,0 0 0,15 2 0,-25-1 11,0-1-1,-1 0 0,1 1 1,0 0-1,0-1 0,-1 1 1,1 0-1,-1 0 0,1 0 1,-1 0-1,1 0 0,-1 0 1,0 0-1,1 0 0,-1 0 1,0 1-1,0-1 0,0 1 1,0-1-1,0 1 0,0-1 1,0 1-1,-1-1 0,1 1 1,0 0-1,-1 0 0,1-1 1,-1 1-1,0 0 0,0 0 1,0-1-1,0 1 0,0 0 0,0 3 1,-2 5-46,0 1 1,0-1 0,-1 0-1,-7 18 1,6-18 40,-16 41-56,-21 58 69,38-97 7,-1 1 1,2 0 0,0 1-1,0-1 1,1 0 0,2 20 0,-1-28-12,1 0 1,0 1 0,1-1 0,-1 0 0,1 0-1,0 0 1,0 0 0,1-1 0,0 1-1,-1-1 1,1 1 0,1-1 0,-1 0 0,1 0-1,-1 0 1,1 0 0,0-1 0,5 3 0,1 1-39,0-1 0,0-1 0,0 0 0,1 0 1,0-1-1,0 0 0,16 2 0,23 4-295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2:40.3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11298,'6'28'120,"3"6"-128,-2 4-24,4 6 16,-2 0 16,-1 0 40,0-4-16,-1-3-8,0-4 0,-1-3 24,-1-2-16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50:25.00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0 356 11122,'0'0'1461,"4"2"-1325,15 3-83,0-2 0,0 0-1,0-1 1,1 0 0,26-3 0,-22 1-45,396-15 194,2-23-22,-301 26-134,2192-219 278,-1812 180-477,-286 27-39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50:25.53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 13355,'0'0'1257,"0"7"-480,3 22-735,2 0 1,1 0-1,12 32 1,0 6-119,8 38-178,-5 0-1,12 179 0,-33-262-309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50:25.99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23 433 10938,'-6'-27'756,"0"0"0,-4-55-1,10 73-645,0-1 1,0 1-1,1 0 0,0-1 0,1 1 0,0 0 1,0 0-1,1 0 0,0 0 0,1 0 0,0 1 1,8-12-1,-3 7-67,2 0 0,0 1 0,0 0 0,1 1 0,1 1 0,-1 0 0,2 0 0,-1 1 0,1 1 0,28-12 0,-23 12-64,0 1-1,0 1 1,1 1 0,0 1-1,0 0 1,0 1 0,1 2-1,25 0 1,-39 1 7,0 1 0,0 0 0,1 0 0,-1 0 0,0 1 0,0 1 0,-1-1 0,1 1 0,12 7 0,-16-9 13,-1 1 0,1 0-1,-1 0 1,0 0 0,1 1 0,-1-1-1,0 0 1,0 1 0,-1-1-1,1 1 1,0 0 0,-1 0 0,0 0-1,0-1 1,0 1 0,0 0-1,0 1 1,0-1 0,-1 0 0,1 0-1,-1 0 1,0 0 0,0 0-1,0 0 1,-1 5 0,-2 5 1,0-1 0,-1 0 1,-1 0-1,1 0 0,-2-1 0,0 1 0,0-1 1,-1-1-1,-10 13 0,-10 10 20,-43 42-1,-6-7-17,-90 64 0,165-132-5,0 1 0,1-1-1,-1 1 1,0 0 0,0-1-1,0 1 1,1 0 0,-1 0-1,0 0 1,1-1 0,-1 1 0,0 0-1,1 0 1,-1 0 0,1 0-1,0 0 1,-1 2 0,1-3 0,0 1 0,0 0 0,0-1 0,1 1 1,-1-1-1,0 1 0,0-1 0,0 1 0,1-1 1,-1 1-1,0-1 0,1 1 0,-1-1 0,1 0 1,-1 1-1,0-1 0,1 0 0,-1 1 0,1-1 1,-1 0-1,1 1 0,-1-1 0,1 0 0,0 1 0,6 1-19,1 0-1,-1 0 0,1 0 0,8 0 0,-1 0 7,44 11-10,-1 2-1,0 3 0,86 39 1,-103-37 43,-1 2 1,-1 2-1,-2 1 1,0 2-1,48 45 1,-49-38-201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50:27.00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31 11690,'31'-3'145,"0"-1"-49,3-1-40,2 1 8,-2-1-8,-3 2 8,-6 1-16,-1 0 0,-6 1-8,-2-1-40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50:31.07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8 137 13211,'0'0'144,"0"2"-69,-3 10-81,1 1 0,1 0 0,0-1 0,1 1 0,2 20 0,-1 5-25,-3 196-46,13 378 187,-10-600-99,-1-9-6,0 1 1,0 0-1,0-1 0,0 1 1,1-1-1,0 1 0,0-1 1,0 1-1,0-1 0,0 0 1,1 1-1,3 4 0,-5-8 0,1 1-1,0-1 0,-1 0 0,1 1 1,0-1-1,0 0 0,0 0 1,-1 0-1,1 1 0,0-1 1,0 0-1,0 0 0,-1 0 1,1 0-1,0 0 0,0 0 1,0-1-1,-1 1 0,1 0 0,0 0 1,0 0-1,0-1 0,-1 1 1,1 0-1,0-1 0,-1 1 1,1-1-1,0 1 0,-1-1 1,1 1-1,0-1 0,-1 0 1,1 1-1,-1-1 0,1 0 1,24-28 80,-21 25-70,40-56 127,67-117 0,17-76-59,-75 137 56,-4-2-1,55-212 1,-103 327-111,3-11 275,-1-1 0,0 1-1,0-28 1,-9 82-54,0-12-266,-12 122-15,7 1-1,6 1 1,23 235 0,7-230 89,-18-126-141,1-1 0,1 0 0,14 29 0,-15-45-363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50:31.58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224 12 13883,'0'-2'-10,"1"2"40,-1 0 0,0 0 0,0-1 0,0 1 0,0 0 0,0-1 0,0 1 0,0 0 0,0-1 0,0 1 0,0 0 0,0 0 0,0-1 0,0 1 0,0 0 0,0-1 0,0 1-1,0 0 1,-1 0 0,1-1 0,0 1 0,0 0 0,0 0 0,0-1 0,-1 1 0,1 0 0,0 0 0,0-1 0,0 1 0,-1 0 0,1 0 0,0 0 0,0 0 0,-1-1 0,1 1 0,0 0 0,-1 0 0,1 0 0,0 0 0,0 0 0,-1 0 0,1 0 0,0 0 0,-1 0 0,1 0 0,0 0 0,-1 0 0,1 0 0,0 0 0,0 0-1,-1 0 1,1 0 0,0 0 0,-1 0 0,1 1 0,-5-1-21,0 0 0,1 1 0,-1 0-1,0 0 1,1 0 0,-1 0 0,1 1-1,-1 0 1,1 0 0,0 0-1,0 0 1,0 1 0,0 0 0,0-1-1,0 1 1,1 1 0,-6 5 0,-5 6-20,0 2 1,1 0 0,0 0-1,2 1 1,0 1 0,1 0-1,0 0 1,-7 25 0,13-32-11,0 0 1,1 1 0,0 0 0,0 0 0,2 0-1,0 0 1,0 0 0,1 0 0,1 1 0,0-1-1,1 0 1,0 0 0,1 0 0,7 18 0,-8-26-25,0 0 1,1 0-1,0 0 0,0-1 1,0 1-1,1-1 1,-1 0-1,1 0 1,0-1-1,0 1 1,1-1-1,-1 0 1,1 0-1,-1 0 1,1 0-1,0-1 1,0 0-1,0 0 1,1 0-1,-1-1 0,0 1 1,0-1-1,1-1 1,-1 1-1,1-1 1,-1 0-1,1 0 1,-1-1-1,1 1 1,-1-1-1,0 0 1,1-1-1,-1 1 1,0-1-1,0 0 1,0 0-1,0-1 0,0 0 1,-1 1-1,6-5 1,9-8-1096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50:31.93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41 14475,'0'0'410,"15"-8"-21,20-7-401,-30 13 11,0 0-1,0 0 1,0 0 0,0 1 0,0 0-1,8-2 1,-2 2-5,-3-2-62,-3 4-2,1 5 26,0-1 24,-3-3 13,0-1-1,-1 1 1,1 0-1,-1 1 1,1-1-1,-1 0 1,0 1 0,0-1-1,0 1 1,-1-1-1,1 1 1,0 0 0,-1 0-1,2 5 1,14 78-86,-14-66 34,1 0 0,0 0-1,1 0 1,15 35-1,-10-39-461,3-3-171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50:32.32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0 127 15163,'0'11'502,"2"8"-514,1 1 0,6 24 0,-10-51 158,0 1 0,0-1 0,0 0 0,1 0 0,0 0-1,0 0 1,1 0 0,0 0 0,0 0 0,0 0 0,1 0 0,0 1 0,1-1 0,0 1 0,0-1 0,7-11 0,-5 11-263,0 0 0,0 0 0,1 0 0,0 0 0,0 1 0,1 0 0,-1 1 1,1-1-1,1 1 0,-1 0 0,1 1 0,0 0 0,15-6 0,2 3-641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50:32.79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194 2 14387,'-19'-1'562,"14"1"-523,1-1 1,-1 1-1,1 0 1,0 0-1,-1 1 1,1-1-1,0 1 1,0 0-1,-1 0 1,1 1-1,0-1 1,0 1-1,-7 3 1,1 2-38,0 0 0,1 1 0,0 0-1,0 1 1,0 0 0,1 0 0,-9 13 0,14-18-11,0 1 1,0-1-1,0 1 0,1 0 0,0 0 1,0 0-1,0 0 0,0 0 0,1 0 1,0 0-1,0 1 0,0-1 1,1 0-1,0 1 0,0-1 0,0 0 1,0 1-1,3 8 0,-3-12-1,1 0-1,-1 0 0,1-1 1,0 1-1,0 0 0,0-1 0,0 1 1,0-1-1,0 1 0,0-1 1,0 1-1,0-1 0,1 0 1,-1 1-1,0-1 0,1 0 1,-1 0-1,1 0 0,0 0 0,-1-1 1,1 1-1,0 0 0,-1-1 1,1 1-1,0-1 0,0 1 1,0-1-1,0 0 0,-1 0 1,1 0-1,0 0 0,0 0 0,0 0 1,0 0-1,-1-1 0,1 1 1,0-1-1,3-1 0,0 0-46,1 0 0,-1-1 0,0 1 0,0-2 0,0 1 0,0 0 0,0-1 0,-1 0 0,1 0 0,-1 0 0,4-6 0,-5 5-5,1 0-1,-1-1 1,0 1 0,0-1 0,0 0 0,-1 0 0,0 0 0,0 0 0,-1 0-1,0 0 1,1-10 0,-2 14 630,12 9-616,-3-1 7,-4-3-7,0 0 0,0 0 0,0-1 1,1 1-1,-1-1 0,8 2 0,7 0-317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50:33.35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85 12923,'0'0'304,"1"15"-73,4 31-174,-5-46 1,0 1 1,0-1-1,0 1 0,0-1 1,0 0-1,0 1 0,0-1 1,0 0-1,0 1 0,0-1 1,0 1-1,1-1 0,-1 0 1,0 1-1,0-1 0,0 0 1,1 1-1,-1-1 0,0 0 1,0 1-1,1-1 0,-1 0 1,0 0-1,1 1 0,-1-1 1,1 0-1,0 0 1,-1 0 0,1-1-1,0 1 1,0 0 0,-1-1-1,1 1 1,0-1 0,-1 1-1,1-1 1,-1 1 0,1-1-1,-1 1 1,1-1 0,-1 0-1,1 1 1,-1-1 0,1 0-1,-1 1 1,0-1 0,1 0-1,-1 0 1,0 1 0,0-1-1,0 0 1,1-1 0,12-32-50,-13 33 14,0-1 1,1 1 0,-1-1-1,0 1 1,1 0-1,0-1 1,-1 1-1,1-1 1,0 1 0,0 0-1,0 0 1,0-1-1,0 1 1,0 0-1,1-1 1,7-8 390,15-40-210,-14 32-1258,-6 15 733,-2 2 167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2:40.76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0 133 11787,'20'-12'176,"2"-2"0,7-1-128,2-3-16,3 1 0,1 0-16,3-2-144,-1-1-617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50:35.52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66 11058,'0'0'782,"1"7"-609,15 152-80,8 66 180,-24-222-51,1-3-8,1-7-138,17-37 105,14-53 0,3-12-106,-29 93-72,30-73 7,-31 77-13,1 1-1,-1 0 1,2 0 0,-1 0 0,13-11 0,-19 20-2,1 0 0,-1 1 1,1-1-1,0 1 1,0-1-1,0 1 0,0 0 1,0 0-1,0 0 1,0 0-1,0 0 0,0 0 1,0 0-1,1 1 1,-1-1-1,0 1 0,1-1 1,-1 1-1,0 0 1,0 0-1,4 1 0,-3 0-3,0 0 0,0 0 0,0 0-1,0 0 1,0 1 0,-1 0 0,1 0-1,0-1 1,-1 1 0,1 1 0,-1-1-1,0 0 1,3 4 0,4 6-18,-1 0 0,-1 1 1,0 0-1,-1 0 0,8 22 1,-8-14 29,-1 1 0,4 40-1,-2-15 162,-7-45 664,2-6-591,28-60 380,18-33-370,-42 87-244,1-1 0,0 1 0,1 0 0,0 1 0,0 0 0,14-12 1,-20 20-9,-1 0 0,0-1 0,1 1 0,-1 0 1,1 1-1,-1-1 0,1 0 0,-1 0 0,1 1 1,0-1-1,-1 1 0,1-1 0,0 1 1,-1 0-1,1-1 0,0 1 0,0 0 0,-1 0 1,1 0-1,0 1 0,0-1 0,-1 0 1,1 1-1,0-1 0,-1 1 0,1-1 0,0 1 1,-1 0-1,1 0 0,-1 0 0,1 0 0,-1 0 1,0 0-1,1 0 0,-1 0 0,0 0 1,0 1-1,2 1 0,3 6-17,0 0 0,0 1 0,0 0-1,6 19 1,-9-22 24,42 100-117,-27-69-95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50:36.13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190 76 12179,'0'-6'354,"0"-1"242,-1 0-1,0 0 0,0 0 0,-1 0 1,-3-11-1,5 17-540,-1 0 1,1 0-1,-1 0 0,0 0 1,1 0-1,-1 0 0,0 0 1,0 0-1,1 1 0,-1-1 1,0 0-1,0 0 0,0 1 1,0-1-1,0 0 0,0 1 0,0-1 1,0 1-1,0 0 0,0-1 1,0 1-1,0 0 0,-1 0 1,1-1-1,0 1 0,0 0 1,0 0-1,0 0 0,0 0 1,-1 1-1,1-1 0,0 0 1,0 0-1,0 1 0,0-1 1,0 0-1,0 1 0,0 0 1,0-1-1,0 1 0,0-1 1,-1 2-1,-9 5-50,0 0 0,1 1 0,0 0 0,1 0 0,0 1 0,0 0 0,1 1 0,-10 14 0,13-17-60,0 1 1,0 0 0,1 1-1,0-1 1,0 1 0,1-1-1,0 1 1,0 0 0,1 0-1,1 1 1,-1-1 0,1 10-1,1-17 5,0 0-1,0 0 0,0-1 1,0 1-1,0 0 0,0 0 1,1-1-1,-1 1 0,1 0 1,-1-1-1,1 1 0,0-1 0,0 1 1,0-1-1,-1 1 0,1-1 1,1 1-1,-1-1 0,0 0 1,0 1-1,3 1 0,-3-3-17,1 1-1,0 0 1,0-1-1,0 1 1,0-1-1,0 0 1,-1 0-1,1 0 0,0 0 1,0 0-1,0 0 1,0 0-1,0-1 1,0 1-1,-1 0 1,4-2-1,6-2-165,-1-1 0,1-1 0,-1 0 0,0 0 0,9-8 0,18-18-129,-29 24 308,0 0 1,1 1 0,0 0 0,0 0 0,16-8 0,-23 15 46,-1 0 1,0-1 0,0 1 0,0 0 0,0 0 0,1 0 0,-1 0 0,0 0 0,0 0 0,0 0 0,0 0 0,1 0 0,-1 0 0,0 1 0,0-1-1,0 1 1,0-1 0,0 1 0,0-1 0,0 1 0,0-1 0,0 1 0,0 0 0,0 0 0,0-1 0,0 1 0,0 0 0,-1 0 0,1 0-1,0 0 1,-1 0 0,1 0 0,-1 0 0,1 2 0,3 4-23,0 2 1,-1-1-1,4 13 0,-5-14 14,19 67-23,-3 1 0,-4 0 1,-3 1-1,-3 1 0,-3 117 1,-5-190 42,-2 36-21,-6 39-1,7-69 76,-1 1-1,-1-1 1,1 0-1,-2-1 0,1 1 1,-1 0-1,-1-1 1,0 0-1,-8 12 1,12-20 1,0 1 1,-1 0-1,1 0 1,-1-1-1,1 1 1,-1-1-1,0 1 1,1-1-1,-1 0 1,0 1-1,0-1 1,0 0-1,0 0 1,0-1-1,0 1 1,0 0-1,0-1 1,-1 1-1,1-1 1,0 0-1,0 1 1,0-1-1,-1 0 1,1 0-1,0-1 1,0 1-1,-1 0 1,1-1-1,0 1 1,0-1 0,0 0-1,0 0 1,0 0-1,0 0 1,0 0-1,0 0 1,0 0-1,1-1 1,-4-2-1,-3-3 125,1 0 0,0-1-1,0 0 1,1 0 0,0-1 0,0 0-1,-5-12 1,2 2-293,1 0 0,0-1 0,2 0 1,0 0-1,2-1 0,0 0 0,1 1 0,1-1 0,1 0 0,2-25 0,7-11-695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50:36.62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 0 13083,'-2'15'163,"0"0"0,1 0 1,1 0-1,3 26 0,-1-7-76,13 192 35,2 129 168,-17-353 43,2-3-305,-1 0-1,1 0 1,-1 0-1,0 0 1,0 0-1,1-1 1,-1 1-1,0 0 1,0-1-1,0 1 1,1-3-1,-1 2 21,16-24 237,18-35 1,-27 44-275,1 1-1,1 0 0,0 0 1,1 1-1,0 0 0,26-24 1,-36 38-20,0 0 1,1 0 0,-1 0 0,0 0-1,1 0 1,-1 0 0,1 0 0,0 0-1,-1 1 1,1-1 0,0 1 0,-1-1-1,1 1 1,0 0 0,-1-1-1,1 1 1,0 0 0,0 0 0,-1 0-1,1 0 1,0 1 0,1-1 0,0 2-3,-1-1 0,1 0 0,-1 0 0,0 1 0,1 0 1,-1-1-1,0 1 0,0 0 0,0 0 0,-1 0 0,1 0 1,3 5-1,2 6-20,0 1 1,0-1 0,-2 2-1,5 14 1,-8-24 25,14 48-49,13 75 0,-18-57-100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2:41.09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77 1 14147,'-7'8'117,"1"0"1,0 1-1,0 0 0,1 1 1,0-1-1,1 1 0,-5 15 1,2-2-107,0 0 0,-4 32 0,9-40-5,1 1-1,0 21 0,1-33-9,0-1 0,1 1 0,-1-1 0,1 1 0,-1-1 0,1 1 0,0-1 0,1 1 0,-1-1-1,0 0 1,1 0 0,0 0 0,0 0 0,0 0 0,0 0 0,4 4 0,-5-6-3,0 0 1,0-1-1,0 1 1,0-1-1,0 0 0,0 1 1,0-1-1,0 0 1,0 1-1,0-1 1,0 0-1,0 0 0,0 0 1,0 0-1,0 0 1,0 0-1,0 0 1,0 0-1,0-1 0,0 1 1,0 0-1,0-1 1,0 1-1,0 0 1,0-1-1,0 1 0,0-1 1,0 0-1,0 1 1,-1-1-1,1 0 1,0 1-1,0-1 0,-1 0 1,2-1-1,3-4-69,-1 0-1,1 0 0,5-11 1,-8 14 43,3-7 190,1-1 0,-1 1 1,-1-1-1,0 0 1,0 0-1,3-21 0,4 43-339,-6-5 166,1 0-7,0 1 0,0-1 0,1-1-1,0 1 1,0-1 0,15 8 0,-2-6-253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2:41.49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1 194 11122,'10'109'136,"-5"-62"2805,-7-68-2748,1-1-1,1 0 1,1 0 0,1 0-1,7-34 1,-7 46-196,1 1 0,1 0 0,-1 0 0,1 0 1,1 0-1,-1 1 0,2-1 0,-1 1 0,1 1 0,0-1 0,1 1 0,-1 0 0,2 0 0,-1 1 0,14-9 1,-6 6-80,0 1 0,34-11 0,-19 7-234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2:41.8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10658,'5'27'80,"1"2"-32,1 6-112,2 4 8,0 3 40,2-1 16,1 3 16,-2 0 16,2-2 24,-3-3 8,-2-3 8,-1-4 8,-4-6-88,-2-2-1104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2:42.23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46 12779,'35'-19'208,"-14"13"-88,2 0-88,7 1-32,5 0 0,6 2-88,3 2-136</inkml:trace>
  <inkml:trace contextRef="#ctx0" brushRef="#br0" timeOffset="1">550 55 10194,'0'0'288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06:03.26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1 314 13283,'13'-23'109,"2"1"0,0 1 0,2 1-1,0 0 1,1 1 0,31-25 0,-20 21-130,1 1 0,1 1 1,66-31-1,-91 49 16,37-15-20,-39 17 18,-1 0 0,1 0 0,0 0 1,-1 0-1,1 1 0,0 0 1,0 0-1,0 0 0,6 1 0,-9-1 1,1 1 0,-1-1 0,0 1-1,0 0 1,0 0 0,1-1 0,-1 1 0,0 0-1,0 0 1,-1 0 0,1 0 0,0 0-1,0 1 1,0-1 0,-1 0 0,1 0-1,0 0 1,-1 1 0,1-1 0,-1 0 0,0 1-1,1-1 1,-1 0 0,0 1 0,0-1-1,0 0 1,0 1 0,0-1 0,0 2 0,-5 42-60,-7-2 102,-2 0-1,-1 0 1,-27 50-1,-20 53 97,55-125-118,0 1 0,2 0 0,0-1 0,2 2 0,-1 22 0,4-41-15,0 1 0,0-1 0,0 1 0,1 0 0,-1-1 0,1 1 0,1-1 0,-1 0 0,0 1 0,1-1 0,0 0 0,4 7 0,-4-9-5,-1 0 0,1-1-1,-1 1 1,1-1 0,0 1 0,0-1 0,0 1 0,0-1 0,0 0-1,0 0 1,0 0 0,0 0 0,0-1 0,0 1 0,1 0 0,-1-1-1,0 0 1,0 1 0,1-1 0,-1 0 0,0 0 0,1 0 0,-1-1-1,0 1 1,1 0 0,2-2 0,-3 2 49,0-1-1,0 1 1,0-1 0,-1 1 0,1-1-1,0 0 1,0 0 0,-1 1 0,1-1 0,-1 0-1,1-1 1,-1 1 0,1 0 0,-1 0-1,0-1 1,0 1 0,1 0 0,-1-1-1,0 0 1,0 1 0,-1-1 0,1 1-1,0-1 1,0 0 0,-1 0 0,1 1-1,-1-1 1,1 0 0,-1 0 0,0 0-1,0 0 1,0 1 0,0-1 0,0 0-1,0 0 1,-1 0 0,1 0 0,0 1-1,-1-1 1,-1-3 0,-1-4 297,0 0-1,-1 0 1,-1 0-1,1 0 1,-1 1 0,-8-10-1,4 7-105,0 1 0,-1 0 0,0 0-1,0 1 1,-1 0 0,-1 0 0,1 2 0,-2-1 0,-13-6-1,10 7-624,-1 1 0,0 0 0,-33-6 0,40 10-604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2:42.6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13091,'0'0'232,"21"17"-1328,-8-7-489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2:42.9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1 137 9426,'0'-5'2805,"5"-52"-1046,-4 51-1800,0-1 0,0 0 1,1 1-1,0-1 0,0 0 1,0 1-1,6-9 0,-7 13 10,0 1-1,1 0 0,0 0 0,-1-1 1,1 1-1,0 1 0,0-1 1,-1 0-1,1 0 0,0 1 0,0-1 1,0 1-1,0-1 0,0 1 1,0 0-1,0 0 0,0 0 0,0 0 1,3 1-1,-3-1-14,16 0-319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2:43.28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54 1 13923,'-15'17'405,"-15"17"-407,25-29-9,5-5 10,0 0 0,0 0 0,0 0 0,-1 0 1,1 0-1,0 1 0,0-1 0,-1 0 0,1 0 0,0 0 1,0 1-1,0-1 0,0 0 0,-1 0 0,1 0 0,0 1 0,0-1 1,0 0-1,0 0 0,0 1 0,0-1 0,0 0 0,0 0 0,-1 1 1,1-1-1,0 0 0,0 0 0,0 1 0,0-1 0,0 0 1,1 0-1,-1 1 0,0-1 0,2 7-11,-2-1 5,1 0 1,0 0-1,0 0 1,1-1-1,0 1 1,0-1 0,0 1-1,1-1 1,-1 0-1,1 0 1,6 8-1,47 47-12,-26-29 26,-1 1 0,-2 1 0,26 40-1,-47-62-6,0-1 0,-1 0-1,0 1 1,-1 0 0,0 1-1,0-1 1,-1 0 0,-1 1-1,0 0 1,0 0 0,-2-1-1,1 1 1,-1 0 0,-1 0-1,-4 23 1,4-32 58,1 1-1,-1-1 0,-1 1 1,1-1-1,0 0 1,-1 0-1,0 0 1,1 0-1,-1 0 1,-1 0-1,1 0 1,0-1-1,-1 1 1,1-1-1,-1 1 1,0-1-1,1 0 0,-1 0 1,0 0-1,0-1 1,-1 1-1,1-1 1,0 1-1,0-1 1,-1 0-1,1 0 1,-1-1-1,1 1 1,-1-1-1,1 0 1,-1 0-1,1 0 0,-7-1 1,6 1 14,0-1 1,0 0 0,0 0-1,0 0 1,0-1-1,0 1 1,0-1-1,1 0 1,-1 0 0,1 0-1,-1-1 1,1 1-1,0-1 1,0 1-1,0-1 1,0 0-1,0-1 1,1 1 0,0 0-1,-1-1 1,1 1-1,0-1 1,1 0-1,-1 0 1,1 1 0,-1-1-1,1 0 1,-1-7-1,2 2-98,-1 1-1,2 0 0,-1 0 0,1 0 1,0 0-1,1-1 0,0 1 0,0 1 1,5-13-1,-1 7-109,1 0 0,0 1 0,0 0 0,17-20 0,10-6 966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2:43.67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0 163 12123,'11'9'337,"43"45"-412,-14-15 112,60 49 0,-97-87-10,-1 1 0,0 0 0,1 0 1,-1-1-1,1 0 0,0 1 0,-1-1 0,1 0 1,0 0-1,0 0 0,3 0 0,-4-1 19,-1 0-1,0-1 1,0 1-1,1 0 1,-1-1-1,0 1 0,0-1 1,0 0-1,1 1 1,-1-1-1,0 0 1,0 0-1,0 1 1,0-1-1,0 0 0,-1 0 1,1 0-1,0 0 1,0 0-1,-1 0 1,1-1-1,0 1 1,-1 0-1,1 0 0,-1 0 1,1-3-1,12-31 1177,15-70 0,-23 77-1294,2 1 0,1 0 0,1 1 0,24-49-1,-20 53-179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2:44.4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132 695 16155,'-2'-2'999,"-11"-5"55,-22-8-941,25 11-102,8 6-30,-2 1-3,-1 1-15,0-1 0,0 1 0,1 0 0,0 0 0,-1 1 0,2-1 0,-1 1 0,0 0-1,1 0 1,0 0 0,-3 8 0,3-5-67,0 0-1,1 0 0,0 0 0,0 1 0,1-1 0,0 1 0,0-1 0,2 14 0,-1-20 63,0 0 0,1 1 0,-1-1 0,1 0 0,-1 0 0,1 0 0,0 0 0,0 0 0,0-1 0,0 1 0,0 0 0,0 0 0,0 0 1,1-1-1,-1 1 0,3 1 0,-2-2 2,0 0 0,0 0 0,0 0 0,0 0 0,0 0 0,0-1 0,1 1 0,-1-1 0,0 0 0,0 1 0,1-1 0,-1 0 1,0 0-1,0-1 0,1 1 0,-1 0 0,0-1 0,4 0 0,2-2-79,0 0 0,0 0 0,0-1 0,-1 0 0,1-1 0,-1 1 0,0-1 0,0-1 1,-1 1-1,0-1 0,10-11 0,-4 1-319,0 0 0,0 0 0,15-32 0,-25 42 640,0 6 173,11 7-491,-7-3 126,0-1 0,0 0-1,0-1 1,1 1 0,0-1 0,-1 0-1,1-1 1,0 0 0,-1 0 0,1 0-1,0-1 1,0 0 0,0-1 0,0 1-1,9-3 1,-5-1 36,1-1 0,-2 0-1,1-1 1,-1 0 0,0-1 0,0 0-1,0 0 1,-1-1 0,0 0-1,-1-1 1,0 0 0,10-15 0,-3 3 5,-2 0 1,0-1 0,-1-1 0,16-46 0,-17 35-177,-2 0 1,-1 0-1,5-56 1,-11 66-3,-1 0 0,-2 0 0,0 0 0,-1 0 0,-2 0 0,-6-26 0,8 43 109,0 0 1,-1 0 0,0 0 0,0 0-1,0 1 1,-7-9 0,10 14 24,-1-1 0,0 1 0,0 0 1,0 0-1,0 0 0,0 0 0,0 0 1,0 1-1,0-1 0,0 0 0,0 0 1,0 1-1,-1-1 0,1 0 0,0 1 1,0-1-1,-1 1 0,1 0 0,0-1 1,-1 1-1,1 0 0,0 0 0,-1 0 1,1 0-1,-1 0 0,1 0 0,0 0 1,-1 1-1,1-1 0,0 0 0,-1 1 1,1-1-1,0 1 0,0 0 0,0-1 0,-1 1 1,1 0-1,0-1 0,0 1 0,-2 2 1,-1 1 13,0 1-1,-1 0 1,2 0 0,-1 0 0,0 1 0,1-1-1,0 1 1,1 0 0,-1 0 0,1 0 0,0 0 0,-2 10-1,0 10-25,-4 43 0,6-26 1,2-1 1,2 1-1,9 58 1,-6-72 14,2 0 1,1 0-1,1 0 1,1-1-1,24 45 0,-30-65-18,1 0-1,1 0 1,-1 0-1,1 0 0,1-1 1,7 7-1,10 3 55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2:45.0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0 242 15003,'3'15'475,"-2"-9"-494,2 5-4,0 0 1,0-1 0,1 1 0,1-1 0,5 11 0,-9-19 18,1 0 1,-1 0 0,0 0-1,1 0 1,-1 0-1,1 0 1,0-1-1,-1 1 1,1-1-1,0 1 1,0-1-1,0 1 1,0-1 0,0 0-1,1 0 1,-1 0-1,0 0 1,0-1-1,1 1 1,-1 0-1,0-1 1,1 0 0,-1 1-1,1-1 1,-1 0-1,0 0 1,1-1-1,-1 1 1,1 0-1,-1-1 1,0 0-1,1 1 1,2-2 0,3-2-88,1-1 1,-1 0 0,0 0 0,0-1 0,-1 0 0,0 0 0,11-12 0,-4 3-264,-1-2 0,15-23 0,-26 37 323,2-1 59,11 10-117,3 1 79,29 8 0,-40-13 24,1 0 0,-1-1-1,1 0 1,-1 0 0,1-1 0,0 0 0,-1 0 0,13-3 0,-6-1 26,0 0-1,0-2 1,-1 0 0,0 0 0,0-1 0,-1-1-1,1 0 1,20-19 0,-17 13-10,-1-1-1,0-1 1,-2 0 0,0-1-1,17-28 1,-27 40-14,-1-1 0,1 0-1,-1 0 1,2-11 0,-3 16-10,-1 0 0,0 0 0,0 0 0,0 0 1,0 0-1,0 0 0,0 0 0,0 0 0,0 0 0,0 0 0,0 0 0,-1 0 0,1 0 1,0 0-1,-1 0 0,0-1 0,1 1 1,-1 1 0,0 0 0,1-1 0,-1 1 0,1 0 0,-1-1 0,0 1 0,1 0 0,-1 0 0,0 0 1,1-1-1,-1 1 0,0 0 0,0 0 0,1 0 0,-1 0 0,0 0 0,1 0 0,-1 1 0,0-1 0,1 0 0,-1 0 0,0 0 0,1 1 0,-1-1 0,-1 1 0,1-1 5,-1 1 0,1-1-1,-1 1 1,1 0-1,-1 0 1,1-1 0,0 1-1,-1 0 1,1 0-1,0 0 1,0 0-1,0 1 1,0-1 0,0 0-1,0 0 1,0 1-1,0-1 1,0 1 0,1-1-1,-1 1 1,0 1-1,0 0 4,1-1-1,0 1 1,0 0-1,0-1 1,0 1-1,0 0 1,0-1-1,1 1 1,-1-1-1,1 1 0,0 0 1,1 2-1,1 1 11,0 0-1,0 0 0,1 0 0,0 0 0,0 0 0,1-1 0,-1 1 0,1-1 0,7 5 1,1-1 1,0-1 0,1 0 0,0-1 0,1 0 1,-1-1-1,1-1 0,1 0 0,25 4 1,13-4-125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2:51.5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 1737 6169,'-2'-3'4737,"4"-10"-3940,0 6-770,0 1 0,1-1 1,0 1-1,0 0 1,0 0-1,1 1 1,0-1-1,0 1 1,9-9-1,75-62 102,186-122 0,-227 166-136,104-63 1,3 6 0,5 8 0,219-81 0,-100 66 37,352-74 1,-75 72-21,6 29 26,-355 45-29,-143 17-6,574-76-80,-10-47 2,-523 102 113,-2-6 1,-1-3 0,158-84-1,-223 98-51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2:52.55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205 1 5673,'-5'16'2263,"-13"30"0,-39 63-850,-61 75-1588,112-175 278,5-7 317,17-13-72,32-24-223,-38 31-117,21-6-6,-24 8-3,-2 2-4,5 5 3,33 14-2,107 41 30,-124-53-56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2:53.5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128 156 7338,'4'-17'863,"0"0"0,1 0 0,10-21 1,7-20 1389,-22 57-2062,2-5-202,-2 6 61,-1 0 0,1 0 1,0-1-1,-1 1 0,1 0 0,0 0 0,0 0 0,-1 0 0,1 0 0,0 0 0,-1 0 0,1 0 0,0-1 0,-1 1 0,1 0 0,0 0 0,0 1 0,-1-1 0,1 0 0,0 0 0,-1 0 0,1 0 0,0 0 0,-1 0 0,1 0 0,0 0 0,0 0 0,-1 1 0,1-1 0,0 0 0,0 0 0,-1 1 0,-10 5-63,0 0 1,0 0-1,1 2 0,0-1 0,0 1 1,-15 17-1,8-7-162,1 1 0,-24 39 1,39-57 140,0-1 0,0 1 1,0 0-1,1 0 1,-1 0-1,1 0 0,-1 1 1,1-1-1,-1 0 0,1 0 1,-1 0-1,1 0 1,0 0-1,0 1 0,-1-1 1,1 0-1,0 0 0,0 0 1,0 1-1,1-1 1,-1 0-1,0 0 0,0 0 1,1 1-1,-1-1 0,0 0 1,1 0-1,-1 0 1,1 0-1,0 0 0,0 1 1,3 1-65,-1-1 1,1 0-1,-1 0 1,1 0-1,0 0 1,-1-1-1,1 0 0,5 2 1,10 3-98,14 3 16,36 18 0,-59-23 143,-2 0 1,1 1-1,0 1 1,-1-1-1,0 1 1,-1 0 0,1 1-1,11 13 1,-18-19 21,0 1 0,0-1 0,0 0 0,0 1 0,0-1 0,0 1 0,-1 0 0,1-1 0,-1 1 0,1 0 1,-1-1-1,1 1 0,-1 0 0,0 0 0,0-1 0,0 1 0,0 0 0,0 0 0,0-1 0,-1 4 0,0-2 7,0 0 0,0-1 0,-1 1 0,1-1 0,-1 1 0,0-1-1,1 0 1,-1 1 0,0-1 0,-1 0 0,-2 3 0,-4 1-13,0 0 1,0-1-1,0 0 0,-1 0 0,-18 6 1,13-7-174,0-1-1,-1 0 1,1 0 0,-31-1 0,8-3-11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2:53.98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9826,'12'34'8,"1"7"24,3 0 16,0 2 16,2-2 0,-3-3 0,-1-1 8,-5-6 488,-1-2-488,-8-5 48,-8-5 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06:03.76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45 15 13563,'7'-15'3021,"-9"33"-2529,-12 36-836,7-32 279,1-8 83,1 0 0,0 0-1,2 1 1,-1-1 0,2 1 0,-2 28 0,4-42-22,0 0 1,0 0 0,1 0-1,-1 0 1,0 0 0,0 0-1,1 0 1,-1 0 0,0 0-1,1 0 1,-1 0 0,1 0-1,0 0 1,-1-1 0,1 1-1,0 0 1,-1 0 0,1-1-1,0 1 1,0 0 0,0-1-1,-1 1 1,2 0 0,1 0-11,-1 0 0,1 0 1,0-1-1,-1 1 0,1 0 1,0-1-1,0 0 1,4 0-1,6-1-48,-1 0-1,24-6 1,-33 6 59,9-3-187,0 0-1,0-1 0,16-8 1,-9 3-716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2:54.36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1 175 11498,'0'0'921,"1"0"-881,1-1 192,40-20-72,-17 12-56,5-2-72,5-5-120,4-1-112,7-2-128,1-1-104,0-1 336,-3 1-105,-3 0-71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2:54.70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131 5 9074,'-15'12'170,"1"2"0,0-1-1,1 2 1,-16 22 0,23-29-130,1 1 0,0-1-1,0 1 1,0 1 0,1-1 0,1 1 0,-1-1-1,2 1 1,-1 0 0,0 11 0,3-19-30,-1 1 0,1-1 1,0 1-1,0-1 0,1 1 0,-1-1 0,0 1 1,1-1-1,-1 1 0,1-1 0,0 1 0,0-1 1,0 0-1,0 0 0,0 1 0,1-1 0,-1 0 1,1 0-1,-1 0 0,1-1 0,0 1 1,0 0-1,0 0 0,3 1 0,-2-1 5,0-1 0,0 0 0,0 0 1,0 0-1,0-1 0,1 1 0,-1-1 0,0 1 0,0-1 0,1 0 0,-1-1 0,0 1 1,0 0-1,0-1 0,0 0 0,1 0 0,-1 0 0,0 0 0,3-2 0,2-1 19,-1 0 0,0-1 0,1 0 0,-2 0 0,1-1 0,-1 1 0,1-2 0,-2 1 0,1-1 0,-1 1 0,0-2 0,0 1 0,-1 0-1,0-1 1,3-8 0,-4 10-51,-1 0-1,0 0 0,0 0 0,-1 0 0,1 0 1,-1 0-1,-1 0 0,1-1 0,-1 1 1,0 0-1,0-1 0,-1 1 0,0 0 1,0 0-1,-1 0 0,1 0 0,-1 0 0,-1 0 1,1 0-1,-1 0 0,-4-6 0,6 10-52,0 1 1,0-1-1,-1 1 0,1-1 0,0 1 0,-1 0 0,1 0 0,-1 0 0,1 0 1,-1 0-1,1 0 0,-1 0 0,0 0 0,-2 0 0,3 0-190</inkml:trace>
  <inkml:trace contextRef="#ctx0" brushRef="#br0" timeOffset="1">543 399 9050,'4'32'760,"-1"-9"-632,-2-6-96,2 2 408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2:55.1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10 176 9506,'-2'-3'117,"1"1"0,0-1 0,0 0 0,0 1 0,0-1 0,0 0 0,0 0 0,1 1 0,0-1 0,-1 0 0,1 0-1,0 0 1,1 0 0,-1 0 0,0 0 0,1 1 0,1-6 0,0 4-8,0-1-1,0 1 1,0 0-1,1 0 0,0 0 1,0 0-1,0 0 1,0 0-1,7-5 1,2 0-67,-1 1 1,2 0-1,-1 0 1,1 1-1,0 1 1,17-5-1,-19 7-55,1 0-1,0 1 1,1 1-1,-1 0 1,0 1-1,1 0 0,-1 1 1,15 1-1,-23-1 5,-1 1-1,1-1 1,-1 1-1,1 0 0,-1-1 1,0 2-1,1-1 1,-1 0-1,0 1 1,0-1-1,0 1 1,0 0-1,0 0 0,0 0 1,0 0-1,-1 1 1,1-1-1,-1 1 1,0-1-1,0 1 1,0 0-1,0 0 1,0 0-1,0 0 0,-1 0 1,1 1-1,-1-1 1,0 0-1,0 1 1,-1-1-1,1 0 1,0 8-1,-1-3 2,-1 1 1,0 0-1,0-1 1,-1 1-1,0-1 0,-1 1 1,0-1-1,0 0 1,0 0-1,-1 0 0,-1-1 1,1 1-1,-1-1 1,-10 12-1,7-11 27,0 1 0,0-1-1,0 0 1,-1-1 0,0 0-1,-1 0 1,1-1 0,-1-1 0,-1 1-1,-18 6 1,25-11-29,0 0 1,0 0-1,0 0 0,0-1 0,0 0 1,0 1-1,-1-1 0,1-1 0,-4 0 1,6 1-1,1 0 1,-1-1-1,1 1 1,-1-1-1,1 1 1,0-1 0,-1 0-1,1 1 1,0-1-1,-1 0 1,1 0-1,0 0 1,0 0 0,0 0-1,0 0 1,0 0-1,0 0 1,0-1-1,0 1 1,1 0 0,-1-1-1,0 1 1,1 0-1,-1-1 1,1 1-1,-1-1 1,1-1 0,-1-13-67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2:56.2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11274,'-1'10'750,"2"10"-729,0 0 1,1 0-1,1 0 0,6 22 1,65 322 124,-71-362 1180,3-8-968,5-11-518,-10 14 301,13-19-95,0 1 0,1 1 0,1 1 0,25-25 0,-31 35-59,-1 1 0,1 0-1,0 0 1,1 1 0,-1 1 0,1 0 0,1 0 0,-1 1 0,1 1 0,17-5 0,-25 8 4,1 0 1,0 0-1,0 1 0,0 0 0,0 0 0,-1 0 0,1 1 1,0-1-1,0 1 0,-1 0 0,1 1 0,0-1 0,-1 1 1,1 0-1,-1 0 0,0 0 0,1 1 0,-1-1 0,0 1 0,-1 0 1,1 0-1,0 0 0,-1 1 0,0-1 0,0 1 0,0 0 1,0 0-1,0 0 0,-1 0 0,0 1 0,0-1 0,0 1 1,0-1-1,-1 1 0,0-1 0,0 1 0,0 0 0,0 0 0,-1 0 1,0-1-1,0 1 0,0 0 0,-1 0 0,1 0 0,-4 9 1,2-7 12,-1 1 1,0-1 0,-1 0-1,0 0 1,0 0 0,-1 0-1,1-1 1,-1 0 0,-1 0-1,1 0 1,-1-1 0,0 1-1,0-1 1,-1-1 0,0 1-1,-13 6 1,10-6-14,0 0-1,0-1 1,-1 0-1,0 0 1,0-1 0,0-1-1,0 0 1,0 0-1,0-1 1,0-1 0,-19-1-1,29 1-2,-1 0 0,0 0 0,1 0 0,-1-1 0,0 1 0,1-1 0,-1 1 0,0-1-1,1 0 1,-1 1 0,1-1 0,-1 0 0,1 0 0,0 0 0,-1 0 0,1 0 0,0-1 0,0 1 0,0 0-1,0 0 1,0-1 0,0 1 0,0-1 0,0 1 0,0-1 0,1 1 0,-1-1 0,0 0 0,1 1 0,-1-4-1,4-16-93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2:56.7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0 207 9482,'12'3'36,"-1"-1"1,0 1-1,1-2 0,-1 0 0,1 0 1,-1-1-1,1 0 0,-1-1 0,1 0 0,-1-1 1,1 0-1,-1-1 0,0 0 0,0-1 1,0 0-1,-1-1 0,1 0 0,-1-1 1,0 0-1,-1-1 0,0 1 0,0-2 1,0 1-1,-1-2 0,0 1 0,0-1 1,9-13-1,8-21 259,-24 40-243,1 1 0,-1-1 0,0-1 0,0 1 0,0 0 0,0 0 0,-1 0 0,1 0 0,-1-1 0,0 1 0,0 0 0,-1-6 0,1 8-36,0 1 0,0-1 0,0 1 1,0-1-1,-1 1 0,1-1 0,0 1 1,0-1-1,-1 1 0,1-1 0,0 1 1,-1-1-1,1 1 0,0 0 0,-1-1 1,1 1-1,-1-1 0,1 1 0,0 0 1,-1 0-1,1-1 0,-1 1 0,1 0 1,-1 0-1,1-1 0,-1 1 0,0 0 0,-17 4 280,-12 15 10,19-9-253,1-1 0,0 1 0,0 0 0,1 1 0,0 0 0,-13 24-1,18-28-40,1-1-1,-1 1 0,2 0 0,-1 0 1,1 1-1,0-1 0,0 0 0,1 1 0,0-1 1,1 1-1,-1 0 0,1-1 0,1 1 1,1 11-1,-1-17-16,-1 1 0,1-1 0,0 1 1,0-1-1,0 0 0,0 1 0,0-1 1,1 0-1,-1 0 0,1 0 0,-1 0 1,1 0-1,0 0 0,0 0 0,0-1 0,0 1 1,0-1-1,0 1 0,0-1 0,0 0 1,1 0-1,-1 0 0,0 0 0,5 1 0,0 0-9,0-1-1,0-1 0,0 1 0,0-1 1,0 0-1,0-1 0,11-1 0,23-6-23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2:57.1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319 1 12315,'-23'7'54,"-1"1"0,1 2 0,0 0 0,1 1 0,1 2 0,0 0 0,-22 18 0,32-22-48,1 0 1,0 1-1,1 0 0,0 0 1,1 1-1,0 0 1,0 0-1,1 1 0,1 0 1,0 1-1,1-1 1,0 1-1,1 0 0,-4 20 1,6-16 4,0 1 0,1-1 0,1 0 0,1 0 0,1 1 1,0-1-1,1 0 0,1 0 0,0-1 0,1 1 0,8 16 0,2-2-46,0-1-1,2-1 1,2 0-1,36 43 1,-38-48-95,-16-22 48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2:57.4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61 8978,'38'-10'-520,"11"-7"424,2 1-88,6-1 88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2:57.8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113 45 12123,'-13'9'142,"-4"3"18,-28 25 1,41-34-148,1 1-1,0 0 1,-1-1-1,1 1 0,0 0 1,1 1-1,-1-1 1,1 0-1,0 1 1,0-1-1,0 1 1,-2 9-1,4-13-9,0 1 1,0-1-1,-1 0 1,1 0-1,0 0 0,0 1 1,1-1-1,-1 0 1,0 0-1,0 0 0,1 1 1,-1-1-1,0 0 1,1 0-1,-1 0 0,1 0 1,0 0-1,-1 0 0,1 0 1,0 0-1,0 0 1,1 1-1,-1 0 5,1-1 0,0 0-1,0 0 1,0 0 0,0 0 0,0-1-1,0 1 1,0 0 0,0-1 0,0 0-1,4 1 1,1-1 14,-1 0 0,1 0 0,-1-1 1,1 1-1,-1-2 0,1 1 0,9-4 0,-10 2 2,0 0 1,0 0-1,0 0 0,0-1 0,0 0 0,-1 0 1,0-1-1,0 0 0,0 0 0,0 0 0,-1 0 1,0 0-1,0-1 0,0 0 0,3-8 1,-5 9-73,0 0 0,0 1 1,-1-1-1,1 0 1,-1 0-1,0-1 0,-1 1 1,0 0-1,1 0 1,-2 0-1,1 0 0,0 0 1,-1-1-1,0 1 1,0 0-1,-1 0 0,1 0 1,-1 1-1,0-1 1,-5-7-1,7 11-136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2:58.2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1 384 12595,'6'-16'210,"0"1"1,2-1-1,15-23 0,-21 35-210,2 0 0,-1 0 0,0 0 0,1 1 0,-1-1 0,1 1 0,0 0 0,0 0 0,0 0 0,1 1 0,-1-1 0,1 1 0,-1 0 0,1 0 0,0 1 0,10-3 0,42-1-33,-39 4 33,0-1 0,0 0 0,0-1 0,23-8 0,-19 3 13,0-2 0,-1 0-1,0-1 1,22-16 0,-31 19-2,-1-1-1,0-1 1,0 1 0,-1-2-1,0 1 1,-1-1 0,0-1-1,7-13 1,-15 23-7,1 0 1,-1 0-1,0 0 1,-1-1-1,1 1 1,0 0-1,-1 0 1,1-1-1,-1 1 1,0 0-1,1-1 1,-1 1-1,0 0 1,-1-4-1,1 5-1,-1 1-1,1-1 1,0 0 0,-1 0-1,1 0 1,-1 0 0,1 1 0,-1-1-1,0 0 1,1 1 0,-1-1-1,0 0 1,1 1 0,-1-1-1,0 1 1,0-1 0,0 1-1,1-1 1,-1 1 0,0 0 0,0-1-1,0 1 1,0 0 0,0 0-1,0 0 1,0-1 0,0 1-1,0 0 1,0 0 0,0 0-1,1 1 1,-1-1 0,0 0-1,0 0 1,0 0 0,0 1 0,-1-1-1,-6 3 12,-1 0 0,1 0-1,0 0 1,0 1-1,1 0 1,-1 1 0,1-1-1,0 1 1,-12 12 0,11-10-10,1 0 1,0 1 0,0 0 0,1 0 0,0 1-1,0 0 1,-8 17 0,13-23-4,0-1 0,0 0-1,0 1 1,0-1 0,0 1 0,1 0 0,-1-1 0,1 1-1,0-1 1,0 1 0,0 0 0,0-1 0,0 1-1,0 0 1,1-1 0,-1 1 0,1-1 0,0 1 0,0-1-1,0 1 1,0-1 0,0 1 0,1-1 0,-1 0 0,1 0-1,-1 0 1,1 0 0,0 0 0,0 0 0,-1 0-1,2 0 1,-1-1 0,0 1 0,0-1 0,0 1 0,3 0-1,5 2 14,0 0-1,0-1 1,0 0 0,0 0-1,0-1 1,1-1-1,18 1 1,5-2-9,-1-3 1,0 0 0,0-2-1,0-1 1,-1-2-1,0-1 1,-1-2 0,45-21-1,-25 8-26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2:58.80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0 582 10482,'0'0'990,"3"-6"-135,52-125 1209,16-40-1872,-46 98-105,24-128 1,-46 205-134,0 1 0,0-1 0,0 1 0,-1-1 0,3 9 0,1 1 34,1 0 1,0 0 0,1 0-1,0-1 1,1 0-1,1 0 1,0-1-1,22 21 1,-31-32 2,1 0 0,-1 0 0,0 0 0,0 0 0,0 0-1,1 0 1,-1 0 0,0-1 0,1 1 0,-1 0 0,1-1 0,-1 1 0,1-1 0,-1 0 0,1 1-1,-1-1 1,1 0 0,0 0 0,-1 0 0,1 0 0,-1 0 0,1 0 0,-1-1 0,1 1 0,-1 0-1,1-1 1,-1 1 0,1-1 0,-1 0 0,1 1 0,-1-1 0,0 0 0,0 0 0,1 0 0,-1 0-1,0 0 1,0 0 0,0 0 0,0 0 0,0 0 0,0-1 0,0 1 0,0 0 0,-1-1 0,1 1-1,0-1 1,-1 1 0,1-1 0,-1 1 0,1-4 0,5-27-72,-4-10-14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06:04.19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102 0 12979,'-3'36'80,"-3"9"24,-3 7 24,1 8 8,-3 4 8,0 4 16,-1-3 0,2-5-24,1-3-16,1-8-80,1-5-8,3-10 24,1-7-136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2:59.1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9506,'0'0'720,"0"3"392,6 34-760,4-17-151,2 4 39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2:59.4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39 93 12211,'0'0'1224,"1"-1"-1136,33-24 440,-16 14-336,2 1-48,4-2-128,1 1-104,1-1 88,-5 3-8,-8 8-8</inkml:trace>
  <inkml:trace contextRef="#ctx0" brushRef="#br0" timeOffset="1">1 303 10498,'0'0'928,"23"-16"-760,1 4-80,-2-1 361,10-5-249,5-2-56,8-4-96,2-1-40,3 3 0,2 0 8,-1 2-16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2:59.9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173 1 10890,'0'0'965,"-11"15"-25,-100 137-798,98-135-139,3-4 14,-16 27 1,25-38-36,7-1-111,11 1 98,-1 0-1,1-1 0,-1-2 1,21-1-1,-17 0 21,1 1 0,-1 1 1,27 3-1,-39-2-1,0 1 0,0 0 1,0 0-1,0 0 0,0 1 1,-1 1-1,9 4 1,-14-7 5,0 0 0,0 0 0,-1 1 0,1-1 0,-1 1 0,1-1 1,-1 1-1,0-1 0,1 1 0,-1 0 0,0-1 0,0 1 0,0 0 1,-1 0-1,1 0 0,0 0 0,-1 0 0,1 0 0,-1 0 1,1 0-1,-1 0 0,0 0 0,0 0 0,0 0 0,0 1 0,0-1 1,-1 0-1,1 0 0,-1 0 0,1 0 0,-1 0 0,0 0 0,-1 2 1,-3 5 18,-1 0 1,0 0 0,0-1 0,0 0 0,-1 0 0,-1 0-1,1-1 1,-1 0 0,-1-1 0,1 0 0,-1 0 0,0-1 0,0 0-1,0 0 1,-20 6 0,23-10-7,1 0 1,-1 0-1,0 0 1,1 0-1,-1-1 1,-11-1-1,-3-4 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3:00.23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0 306 12243,'0'0'1144,"25"-16"-776,3 3-160,3-3 816,6-5-608,10-2-128,4-2-104,8-3-96,1 0-16,0 2-40,2 1 8,-3 3-232,-3 1 104,-14 3 64,-9 5-32,-16 3-8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3:01.59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 14 9042,'0'0'1390,"-8"-9"1213,2 5-2212,3 7-114,5 14-290,0 0 0,1 0 0,1-1 1,1 0-1,0 1 0,9 18 0,4 14 12,35 111-177,-52-159 152,0 1 0,-1-1 0,1 1 1,0-1-1,0 0 0,0 1 0,0-1 0,0 0 1,0 0-1,0 0 0,0 0 0,0 0 1,1 0-1,-1 0 0,3 2 0,1-3-88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3:14.6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169 124 3017,'-6'-13'452,"2"-1"0,0 0 0,-4-19 0,3-16 6634,15 57-6873,-5 1-189,-1 1-1,0 1 1,0-1 0,2 19-1,3 3-17,130 507 157,-137-529-141,-1-6-1,1 0 0,-1-1 0,-1 1-1,1 0 1,-1 0 0,1 0 0,-1 0-1,-1 4 1,-5-12-76,-8-9-125,1 0 0,-13-19-1,14 17-2,0 0 0,0 1 0,-2 1 0,-25-20 0,35 30 201,0 0 1,-1 1-1,1 0 1,0 0-1,-1 0 0,1 0 1,-1 1-1,1 0 1,-1 0-1,0 0 0,1 0 1,-1 1-1,0 0 1,0 0-1,1 0 0,-1 0 1,0 1-1,0 0 1,1 0-1,-1 0 0,1 1 1,-1-1-1,-7 5 0,8-4 33,-1 1 0,1-1 0,0 1 0,0 0 0,0 0 0,0 0 0,1 1 0,-1 0 0,1-1 0,0 1 0,0 0 0,0 1 0,1-1 0,0 0 0,-1 1 0,1-1-1,1 1 1,-1 0 0,-1 6 0,3-7-41,-1 0-1,1 0 0,0 0 1,0 0-1,0 0 1,1 0-1,-1 0 0,1 0 1,0 0-1,0 0 1,1 0-1,-1-1 0,1 1 1,-1 0-1,1-1 1,1 1-1,-1-1 0,0 0 1,1 0-1,-1 0 1,1 0-1,0 0 0,0 0 1,5 2-1,1 1-15,1 0 0,0-1 0,1 0 0,-1-1 0,1 0 0,0 0-1,0-1 1,1-1 0,-1 0 0,0-1 0,1 0 0,-1 0 0,1-1 0,-1-1 0,16-2 0,11-4-50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3:15.0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135 0 12323,'-7'2'148,"0"1"0,1-1 1,-1 1-1,1 0 0,-1 1 1,1 0-1,1 0 1,-1 0-1,0 0 0,1 1 1,0 0-1,0 0 0,0 1 1,1-1-1,0 1 1,0 0-1,-4 7 0,3-4-161,1 0 0,0-1-1,0 2 1,1-1-1,0 0 1,0 1 0,1-1-1,1 1 1,-1 0-1,1-1 1,2 21-1,-1-27 4,0 0 0,0 0-1,1 0 1,0 0 0,-1 0-1,1 0 1,0 0 0,0 0-1,1 0 1,-1 0 0,1 0-1,-1-1 1,1 1 0,0-1-1,0 1 1,0-1 0,0 0-1,1 0 1,-1 0-1,0 0 1,1 0 0,0 0-1,-1-1 1,1 1 0,0-1-1,0 1 1,0-1 0,0 0-1,0-1 1,0 1 0,0 0-1,0-1 1,0 0 0,0 1-1,0-1 1,4-1-1,-1 1 0,0-1-1,0 0 0,-1 0 0,1-1 0,0 0 0,-1 0 0,1 0 0,-1-1 0,1 0 0,-1 0 0,0 0 0,0 0 0,-1-1 0,1 0 0,-1 0 0,1 0 0,-1 0 0,5-8 0,-4 2-114,0 0 1,-1 0 0,0 0-1,0-1 1,-1 0 0,-1 0-1,0 0 1,0 0-1,-1 0 1,0 0 0,-1 0-1,-2-22 1,-2 2-1249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3:15.70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264 9 11210,'-5'-2'212,"0"1"-1,0-1 0,-1 1 0,1 0 1,0 1-1,-1-1 0,1 1 0,-1 0 0,1 0 1,0 1-1,-1-1 0,1 1 0,-8 3 1,5-1-139,0 0 0,0 1 0,1-1 0,-1 2 0,1-1 0,1 1 0,-1 0 0,-6 7 0,0 1-94,0 1 0,1 1 0,1 0 0,0 0 0,1 1 0,1 1 0,-8 19-1,14-31-5,1 0-1,0 1 1,0-1-1,1 1 1,-1-1-1,0 10 1,2-13 14,0-1 0,0 1 1,1-1-1,-1 1 0,0-1 1,1 1-1,-1-1 1,1 0-1,-1 1 0,1-1 1,-1 1-1,1-1 0,0 0 1,0 0-1,0 1 0,0-1 1,0 0-1,0 0 0,0 0 1,0 0-1,0 0 0,1 0 1,-1 0-1,0-1 1,1 1-1,-1 0 0,0-1 1,1 1-1,1 0 0,15 4-97,0-1 0,0 0 0,34 2 0,1 0 41,-30-3 54,36 7-12,-56-9 23,0 0 0,1 0 1,-1 0-1,0 0 0,0 1 1,0 0-1,0-1 0,0 1 1,0 0-1,0 0 0,0 1 1,-1-1-1,4 5 1,-5-5-1,0 0 0,0 0 0,0 0 0,0 0 0,-1 0 0,1 0 0,-1 0 0,1 0 0,-1 0 1,0 1-1,0-1 0,0 0 0,0 0 0,0 0 0,-1 0 0,1 1 0,-1-1 0,1 0 0,-1 0 1,0 0-1,0 0 0,0 0 0,0 0 0,-2 3 0,-3 5-14,-1-1 0,0 0 0,-12 11-1,16-17 14,-26 26-301,-3-1-795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3:16.0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 0 10298,'-4'51'728,"4"7"-624,1 1-40,0 1 152,2 1-104,3-2 0,2-3-23,-3-6-57,1-3 0,0-9 0,-1-5-16,-4-14-1193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3:16.38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38 8842,'0'0'3465,"1"-1"-3289,1-1-32,-1 1-136,42-25-24,-26 18-256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06:04.55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15411,'0'0'663,"10"3"-648,178 81-273,-156-67 190,0 1 1,-2 1-1,54 46 1,-76-58-379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3:17.4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10 774 7009,'-5'29'1706,"0"43"-1,5-63-1562,0 0 0,1 1 0,0-1-1,0 0 1,1 0 0,0 0 0,1 0-1,7 16 1,-10-24-142,1 0-1,-1 0 1,1 0-1,0 0 1,-1 0-1,1-1 1,-1 1-1,1 0 1,0 0 0,0-1-1,0 1 1,-1 0-1,1-1 1,0 1-1,0-1 1,0 1-1,0-1 1,0 0-1,0 1 1,0-1 0,0 0-1,0 1 1,0-1-1,0 0 1,0 0-1,0 0 1,0 0-1,0 0 1,0 0-1,0-1 1,0 1-1,0 0 1,0 0 0,0-1-1,0 1 1,0 0-1,0-1 1,0 1-1,0-1 1,0 0-1,-1 1 1,1-1-1,0 1 1,1-3 0,5-3-17,0 0 1,0-1 0,10-14-1,-13 16 22,12-16-13,-9 11 33,0 1 0,0 0 0,0 1 1,1 0-1,16-13 0,-23 20-26,0 1 0,0 0 0,0-1 1,0 1-1,-1 0 0,1 0 0,0 0 0,0-1 1,0 1-1,0 0 0,0 0 0,0 0 0,-1 0 0,1 0 1,0 1-1,0-1 0,0 0 0,0 0 0,0 0 1,0 1-1,-1-1 0,1 1 0,0-1 0,0 0 0,-1 1 1,1 0-1,0-1 0,0 1 0,-1-1 0,1 1 1,-1 0-1,1-1 0,-1 1 0,1 0 0,0 1 0,19 34-31,-13-23 28,0 2 13,2-1 1,0 0-1,0-1 1,1 0-1,21 20 1,-28-30-10,0-1 1,0 0 0,0 1 0,0-1 0,1 0-1,-1-1 1,0 1 0,1 0 0,0-1 0,-1 0-1,1 0 1,0 0 0,0 0 0,0-1 0,-1 0-1,1 1 1,0-1 0,0-1 0,0 1 0,0 0-1,0-1 1,-1 0 0,1 0 0,0 0 0,0 0 0,-1-1-1,1 1 1,-1-1 0,0 0 0,5-3 0,2-3 0,0 0 1,0-1-1,-1 1 1,0-2 0,0 0-1,-1 0 1,-1 0-1,0-1 1,0 0 0,-1 0-1,7-18 1,0-4-62,-2 0 0,-2-1 0,6-34 1,-3-19-1178,-3 0 0,-4 0 0,-3 0 0,-14-115 0,10 180 1241,1 8 400,0-1 0,0 1 0,-2-1 1,0 1-1,-1 0 0,0 0 0,-7-14 0,11 27-312,0 1 0,0-1 1,-1 0-1,1 1 1,0-1-1,-1 1 0,1-1 1,0 0-1,-1 1 1,1-1-1,-1 1 1,1-1-1,-1 1 0,1 0 1,-1-1-1,1 1 1,-1-1-1,1 1 1,-1 0-1,0 0 0,1-1 1,-1 1-1,0 0 1,1 0-1,-1 0 1,1 0-1,-1-1 0,-1 1 1,1 1-8,0-1-1,0 1 1,0-1 0,0 1-1,1 0 1,-1-1 0,0 1 0,0 0-1,0 0 1,1-1 0,-1 1-1,0 0 1,1 0 0,-1 0 0,0 1-1,-15 39 580,0 29-627,2 1 0,4 1 0,2 0 0,4 1 0,3-1 1,3 1-1,18 110 0,-10-123-30,19 60 0,-19-89-14,0-2 0,2 1 0,28 48 0,-34-68-3,0-2 0,0 1 0,1-1 0,0 1 0,0-2 0,1 1 0,12 8 0,-16-13 4,0-1 0,-1 1 0,1-1-1,0 0 1,0 0 0,1-1 0,-1 1 0,0-1-1,0 0 1,1 0 0,-1 0 0,1-1-1,-1 0 1,1 0 0,-1 0 0,1 0 0,-1 0-1,1-1 1,-1 0 0,7-2 0,-2-1 1,0-1 0,0 1 0,0-2 0,-1 1 0,0-1 0,0-1 0,-1 1 0,1-1 0,-1-1 1,-1 1-1,12-17 0,-4 2 9,0-2 0,-1 1 0,12-33 0,-4-3-2,-2-1 0,-3 0 1,15-116-1,-21 72-106,-5-159 0,-5 245 85,0-4 26,0 1-1,-2 0 1,0 0-1,-2 0 1,-11-40 0,15 60-3,0 1 1,-1-1 0,1 0 0,0 0 0,-1 0-1,1 0 1,0 0 0,-1 1 0,1-1-1,-1 0 1,1 0 0,-1 1 0,1-1 0,-1 0-1,0 1 1,1-1 0,-1 1 0,0-1 0,0 1-1,1-1 1,-1 1 0,0-1 0,0 1 0,0 0-1,0-1 1,0 1 0,0 0 2,0 1 0,0-1 1,0 1-1,0-1 0,0 1 0,0-1 0,0 1 1,0 0-1,1-1 0,-1 1 0,0 0 1,1 0-1,-1 0 0,0-1 0,1 1 0,-1 0 1,1 0-1,-1 1 0,-3 8 22,0 0 0,1-1 0,-3 14 0,-13 89-10,-8 207 0,26-294-20,1 1012 116,16-810-83,-8-162-33,22 92 0,-29-153-1,4 15-8,14 34 0,-18-49 3,1 0 1,0 0-1,0-1 0,0 1 0,0-1 1,0 0-1,1 1 0,0-1 0,-1 0 1,1 0-1,0-1 0,1 1 1,-1-1-1,0 1 0,5 1 0,-6-3 4,-1-1 0,1 0-1,0 1 1,-1-1-1,1 0 1,0 0-1,-1 0 1,1 0 0,-1 0-1,1-1 1,0 1-1,-1 0 1,1-1 0,-1 1-1,1-1 1,-1 1-1,1-1 1,-1 0 0,1 0-1,-1 0 1,0 0-1,1 0 1,-1 0 0,0 0-1,0 0 1,0 0-1,2-2 1,2-3-4,-1 0 0,0 0 1,0-1-1,5-10 0,1-5 10,-2-1-1,-1 0 1,0 0-1,-2 0 1,0-1-1,1-31 1,-4 16 3,-2-1 1,-2 1-1,-6-43 1,5 61-32,-1 0-1,-1 1 1,0 0 0,-2 0 0,0 0 0,-17-30-1,20 42 15,-1 0 0,-1 0 0,1 1-1,-1 0 1,0 0 0,-1 1 0,0-1 0,0 2-1,0-1 1,-1 1 0,0 0 0,0 0 0,0 1-1,0 0 1,-1 0 0,1 1 0,-14-3 0,-8 0-153,18 5-17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3:18.0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62 6337,'1'-5'623,"1"0"0,0 0 0,0 0 0,0 1 0,6-9 0,-7 11-501,0 0 0,1 0 0,-1 0-1,1 0 1,0 0 0,0 1 0,-1-1 0,1 1 0,0-1 0,0 1 0,0 0 0,0 0 0,1 0 0,3-2 0,-5 3-107,-1 0 1,1 0-1,0 0 1,0 0 0,-1 0-1,1 0 1,0 1-1,-1-1 1,1 0-1,0 0 1,-1 0-1,1 1 1,-1-1-1,1 0 1,0 1-1,-1-1 1,1 1 0,-1-1-1,1 0 1,-1 1-1,1-1 1,-1 1-1,1-1 1,-1 1-1,0 0 1,1-1-1,-1 1 1,0-1-1,1 1 1,-1 0 0,0-1-1,0 1 1,0 0-1,0-1 1,1 1-1,-1 1 1,2 31 123,-2-28-93,-9 376 271,-2-86-109,10-227-151,1 82 80,2-118-92,1-1 1,11 52-1,-13-80-43,0 0-1,0 0 1,0 0 0,0 0-1,0-1 1,1 1 0,-1 0-1,3 2 1,-4-5-2,0 1 0,1-1 0,-1 1 1,1-1-1,-1 0 0,0 1 0,1-1 0,-1 0 0,1 0 1,-1 1-1,1-1 0,-1 0 0,1 0 0,-1 0 0,1 0 1,-1 0-1,1 1 0,-1-1 0,1 0 0,-1 0 0,2 0 1,-1-1-1,0 1 0,0-1 0,0 1 0,0-1 0,0 1 0,0-1 0,0 0 0,0 1 0,-1-1 0,1 0 1,0 0-1,0 1 0,-1-1 0,2-2 0,6-8-6,-1-1 0,-1 0 0,0-1 0,-1 1-1,5-18 1,18-75-50,-24 84 49,15-61 9,-5-2 0,-2 1 1,-5-2-1,-3 1 0,-8-93 0,3 175-2,0-13 43,-1-1-1,0 1 1,-8-24 0,9 35-24,-1 0 0,1 0 0,-1 1 0,0-1 0,0 1 0,0 0 1,-1-1-1,-4-4 0,6 7-9,-1 0 1,1-1-1,-1 1 0,0 0 1,1 0-1,-1 0 1,0 0-1,0 1 0,0-1 1,1 0-1,-1 1 1,0-1-1,0 1 0,0 0 1,0 0-1,0 0 1,0 0-1,-3 0 0,-11 2-55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3:18.8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245 183 8458,'-4'-12'306,"-21"-70"1044,22 74-1140,-1-1 0,0 1 0,0 0 0,-1 1-1,0-1 1,0 1 0,-9-9 0,13 14-164,0 1-1,-1-1 1,1 1-1,-1 0 1,1-1-1,-1 1 1,0 0-1,0 0 1,1 0-1,-1 0 1,0 1-1,0-1 1,0 0 0,0 1-1,0-1 1,0 1-1,0 0 1,0 0-1,0 0 1,0 0-1,0 0 1,-2 0-1,1 1 0,0 0 0,0 0 0,0 1 0,1-1 0,-1 1 0,0 0 0,1-1 0,-1 1 0,1 0 0,0 0 0,0 1 0,-4 4 0,-2 4 7,0 1 0,1 0 0,0 1 0,1 0 0,-5 16 1,-1 10-47,3 1 0,0-1 1,3 2-1,1-1 0,3 1 1,0-1-1,6 48 1,5 5-12,5-1 0,25 93 0,-8-66-242,-19-75-45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3:19.18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1 162 11466,'0'0'689,"19"-20"-689,0 5 8,5-1 104,5-3-120,8-2-24,5-2 8,10-1-24,1 1 1560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3:19.5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95 0 11707,'-10'10'151,"1"-1"1,0 2-1,1-1 1,0 1 0,1 1-1,0-1 1,1 1-1,0 1 1,1-1 0,0 1-1,-4 15 1,8-21-153,-1 0 1,1 0 0,0 0-1,0 0 1,1 1-1,0-1 1,1 0-1,-1 0 1,1 0-1,0 0 1,1 1-1,0-2 1,0 1-1,1 0 1,-1 0-1,1-1 1,1 1-1,-1-1 1,1 0-1,1 0 1,-1-1-1,8 9 1,-10-12-2,-1-1 0,0 0 0,0 0 1,0 0-1,1 0 0,-1 0 0,0 0 0,1 0 0,-1 0 1,1 0-1,0 0 0,-1-1 0,1 1 0,-1-1 0,1 1 1,0-1-1,-1 0 0,1 1 0,0-1 0,0 0 0,-1 0 1,1 0-1,0-1 0,-1 1 0,1 0 0,0-1 0,-1 1 1,1-1-1,0 1 0,-1-1 0,1 0 0,-1 0 0,1 1 1,-1-1-1,1 0 0,-1 0 0,0-1 0,0 1 0,3-2 0,0-3 0,1 0 0,-1 0-1,-1 0 1,1-1 0,-1 1-1,0-1 1,0 0 0,2-10-1,2-18-103,0-5-85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3:19.9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1 149 10146,'0'0'2066,"2"5"-1943,66 142 984,-67-164-1020,0-1 1,1 0 0,1 1 0,1-1 0,0 1 0,1 0-1,1 0 1,0 1 0,2-1 0,0 1 0,0 1 0,2 0-1,0 0 1,17-19 0,4 0 1404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3:20.5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215 50 10114,'2'-9'798,"0"-1"0,0 1 0,-1-13 1010,-5 22-1630,1 1-1,-1-1 1,0 1-1,0 0 0,0 0 1,1 1-1,-1-1 0,0 1 1,1-1-1,-1 1 1,1 0-1,0 1 0,0-1 1,0 0-1,0 1 0,0 0 1,-4 4-1,-3 6-239,0 1 0,-15 26 0,17-27 185,-9 14-257,2 1 0,0 1-1,2 0 1,1 1 0,2 0 0,-8 34-1,17-62 104,1-1 0,0 1 0,-1 0 0,1 0 1,0 0-1,0-1 0,0 1 0,0 0 0,0 0 0,0 0 0,0 0 0,1-1 0,-1 1 0,1 0 0,-1 0 0,1-1 0,0 1 1,-1 0-1,1-1 0,0 1 0,0-1 0,0 1 0,0-1 0,3 3 0,-1-2-15,0-1 0,1 0-1,-1 1 1,0-1 0,1 0-1,-1-1 1,1 1 0,-1-1 0,1 1-1,-1-1 1,7 0 0,0-1-22,-3 1 32,0 0 1,0 0-1,0 1 0,0 0 1,7 2-1,-12-3 31,-1 1 0,1-1-1,0 1 1,0 0 0,-1 0-1,1 0 1,-1 0 0,1 0-1,-1 0 1,1 0 0,-1 1-1,0-1 1,0 0 0,1 1-1,-1-1 1,0 1 0,0-1-1,0 1 1,-1 0 0,1-1-1,0 1 1,-1 0 0,1 0-1,0 2 1,1 14-5,-2 0 0,1-1 1,-2 1-1,-1 0 0,0 0 0,-5 18 0,0 3 19,5-24-1,-6 51 45,8-59-47,0-1-1,0 1 1,1-1 0,0 0-1,0 1 1,0-1 0,1 0-1,2 6 1,-4-10-10,1-1 1,-1 0-1,1 1 0,0-1 0,-1 0 0,1 0 0,0 0 1,0 0-1,0 1 0,0-1 0,0 0 0,0 0 1,0-1-1,0 1 0,0 0 0,0 0 0,0 0 1,1-1-1,-1 1 0,0-1 0,0 1 0,1-1 1,-1 1-1,1-1 0,-1 0 0,0 0 0,3 1 0,19-3-157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3:20.9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101 1 11971,'-11'13'329,"-1"2"0,2-1 0,0 1 0,0 1 0,-12 28 0,17-32-297,1 0 0,0 0 0,0 1 0,2-1 0,-1 0 1,1 1-1,1 0 0,1 25 0,0-35-37,0 0 1,1 0-1,-1 0 1,1 1-1,0-1 1,0 0-1,0 0 1,0 0-1,1 0 1,-1 0-1,1-1 0,0 1 1,0 0-1,2 2 1,-2-4 1,-1 0-1,0 0 1,0-1-1,1 1 1,-1 0 0,0-1-1,0 1 1,1-1-1,-1 1 1,1-1 0,-1 0-1,1 0 1,-1 1 0,0-1-1,1 0 1,-1 0-1,1 0 1,-1-1 0,1 1-1,-1 0 1,0-1 0,1 1-1,-1 0 1,1-1-1,-1 0 1,0 1 0,0-1-1,1 0 1,-1 0 0,0 1-1,0-1 1,0 0-1,1-2 1,8-6 9,0-1-1,-1 0 1,0-1 0,0 0 0,-1 0-1,-1-1 1,0 0 0,-1-1-1,0 1 1,-1-1 0,0 0 0,-1-1-1,4-23 1,-8 35 98,-1 4-99,1 0 0,-1 0 0,1 0 0,0 0 0,-1 0 0,1 0 0,0 0 0,0 0 0,0 0 0,1 0 0,-1 0 0,1 2 0,0 2 1,-1-3-30,1 0 0,-1 0 0,1 0 0,0 0 0,0 0 0,0 0 0,0 0 0,1 0 0,-1 0 0,4 4 0,6 9-343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3:21.33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164 0 9810,'0'0'1448,"-2"0"-823,1 2-305,-34 24 1544,19-7-1232,-2 5-120,-3 7-296,1 1-80,2 5-72,2 0 8,6-1-24,4-2-8,9-5-24,6-4-16,8-10-144,8-8-40,7-14-192,7-9-64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3:21.7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 0 10698,'-9'129'981,"8"142"-1,-2 50 95,3-317-1091,2-8-24,11-15 9,-2-1-1,0 0 1,14-41 0,-2 7 13,-22 53 17,50-103 64,-42 90-48,0 0 1,0 0 0,1 1-1,21-22 1,-29 33-13,0 1 0,-1-1 0,1 1-1,0-1 1,0 1 0,0-1 0,0 1 0,0 0 0,0 0 0,1 0 0,-1 0 0,0 1 0,0-1-1,1 1 1,-1-1 0,1 1 0,-1 0 0,0 0 0,5 0 0,-5 1 9,1-1 0,0 1 0,-1 0 1,1 1-1,0-1 0,-1 0 0,1 1 1,-1 0-1,0-1 0,1 1 0,-1 0 0,0 0 1,0 0-1,1 3 0,7 8 84,-1 1 0,-1 0 0,-1 1 0,10 24 0,-12-26-33,61 141 528,-44-103-598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06:04.9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366 0 12627,'-1'2'384,"-26"36"-24,10-15-120,-4 4-40,-8 8 32,-3 3 0,-4 3 0,0 2-8,-1-3-32,3-1-24,5-5-40,2-5-16,10-7-64,3-5-16,6-7-112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3:22.1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0 532 10226,'28'-29'845,"-2"-1"0,-1-2 0,-2-1 0,37-67-1,-38 55-876,-1-1 0,-3-1 0,18-74 0,-32 109 101,2-24 719,-6 40-606,-1 13-152,1 0 0,0 0 0,2 0 0,0 0 0,1 0 0,0-1 0,2 1 0,9 25 0,-13-41-39,-1 1-35,1-1 0,-1 1 1,1-1-1,-1 1 0,1-1 0,0 1 0,0-1 0,0 0 0,0 1 0,0-1 0,0 0 0,0 0 0,0 1 0,1-1 0,2 1 0,4-2-568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3:22.5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 1 14139,'-1'0'1816,"13"22"-1992,4-6-208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3:22.89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0 175 12523,'0'0'2342,"2"7"-2200,7 17-121,0-1-1,2 0 1,20 32-1,50 65 125,-72-106-114,2-1 0,-1 0 0,1-1 0,18 16 1,-26-26-28,-1 0 1,0 0 0,1 0 0,-1-1-1,1 1 1,0 0 0,0-1 0,0 0 0,-1 0-1,1 0 1,0 0 0,0 0 0,1 0 0,-1-1-1,0 0 1,0 1 0,0-1 0,0 0 0,0-1-1,0 1 1,0-1 0,0 1 0,0-1-1,0 0 1,0 0 0,0 0 0,0 0 0,0-1-1,0 1 1,4-4 0,1-2 0,0-1-1,0 0 1,-1 0 0,0-1-1,-1 0 1,0 0 0,0-1-1,7-17 1,29-86 9,-42 112-14,19-67-138,19-128 0,-32 156-281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3:23.5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107 773 11234,'-17'21'865,"0"1"0,-18 33 0,29-44-845,0 0-1,2 0 1,-1 1-1,1-1 0,1 1 1,0 0-1,-2 22 0,4-33-19,1 0 1,0 0-1,0 0 0,0 0 0,0 0 0,0 0 0,0 0 1,0 0-1,0 0 0,0 1 0,0-1 0,1 0 0,-1 0 0,0 0 1,1 0-1,-1 0 0,1 0 0,-1-1 0,1 1 0,-1 0 0,1 0 1,0 0-1,0 0 0,-1-1 0,1 1 0,0 0 0,0-1 1,1 2-1,0-2-5,0 1 1,-1-1-1,1 0 0,0 0 1,-1 0-1,1-1 1,-1 1-1,1 0 1,0-1-1,-1 1 1,1-1-1,-1 1 1,1-1-1,-1 0 0,1 0 1,-1 1-1,1-1 1,-1 0-1,2-2 1,13-11-14,-1-1 0,-1 0 0,0-1 0,-1 0 0,-1-1 1,-1-1-1,13-23 0,-23 38 141,3 7-6,20 21-33,-14-14-31,1 0 0,0 0 0,19 13 0,-25-20-43,1-1 1,-1-1-1,1 1 0,-1-1 1,1 1-1,0-2 0,-1 1 1,1-1-1,0 0 1,0 0-1,0 0 0,12-1 1,-8-1-6,0-1 0,0 0 0,0 0 0,-1-1 0,1 0 0,-1-1 0,0 0 0,0-1 0,0 1 0,-1-2 0,1 1 0,13-13 1,2-5 0,0 0 1,31-41 0,-31 32-61,-1-2 0,-1 0-1,-2-1 1,-2-1 0,-1-1 0,-2-1-1,-1 0 1,-2 0 0,-2-1-1,-2-1 1,-1 0 0,-2 0-1,-2 0 1,-3-75 0,-2 97 4,0 0 0,-9-31 0,10 45 55,0 0-1,0 0 0,-1 0 0,1 0 1,-1 0-1,0 1 0,0-1 0,-1 0 0,1 1 1,-1 0-1,1-1 0,-1 1 0,0 0 0,0 1 1,0-1-1,-1 0 0,-4-2 0,6 4 9,1 1-1,-1-1 0,0 1 1,0-1-1,1 1 0,-1 0 0,0 0 1,0 0-1,1 0 0,-1 0 1,0 0-1,0 0 0,0 1 1,1-1-1,-1 1 0,0-1 1,-2 2-1,0 0 11,1 0 0,-1 0-1,1 1 1,-1-1 0,1 1 0,0 0 0,-4 4 0,-1 3 38,1 0 1,0 1-1,0 0 1,-6 15-1,0 5 69,1 1 0,1 1-1,2 0 1,2 0 0,-6 56-1,9-46-11,3 0 0,1 0 1,3-1-1,8 48 0,-6-62-64,1 1 0,2-2 0,1 1 0,1-1 0,1-1 0,1 1 0,2-2-1,1 0 1,25 33 0,-30-45-54,2 0 0,0 0 0,0-2-1,1 1 1,0-1 0,1-1 0,0-1-1,1 0 1,0 0 0,1-2-1,-1 0 1,1-1 0,0 0 0,1-1-1,0-1 1,0-1 0,19 2-1,-1-5-155,-2-2-84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5:37.7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 13187,'0'0'448,"-1"-2"104,3 5 61,4 11-606,-2 0-1,1 1 0,-2-1 0,0 1 0,0 0 0,-1 20 0,2-5-19,35 402-16,-38-418 32,1-2-25,-2 27-424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5:38.96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13 223 13371,'-2'-4'120,"0"0"0,0-1 1,1 0-1,-1 1 0,1-1 0,0 0 1,0 1-1,1-1 0,-1 0 1,1 0-1,0 0 0,1 0 0,-1 1 1,1-1-1,0 0 0,3-9 1,-1 8-103,0 1 0,0-1 0,0 1 0,1-1 1,0 1-1,0 0 0,1 1 0,0-1 1,-1 1-1,1 0 0,1 0 0,7-5 1,3 0-46,0 0 0,1 1-1,1 0 1,-1 2 0,1 0 0,0 1 0,0 0 0,25-2 0,-34 6 7,1 0 1,0 1-1,0-1 0,0 2 0,0 0 0,0 0 0,0 0 1,0 2-1,-1-1 0,1 1 0,-1 0 0,0 1 1,0 0-1,0 1 0,0 0 0,-1 0 0,10 8 1,-13-9 4,-1 0 1,1 1 0,-1 0-1,0 0 1,-1 0 0,1 0-1,-1 0 1,0 1 0,0-1-1,-1 1 1,0 0 0,0 0-1,0 0 1,-1 0 0,1 7-1,-1-3 0,-1-1 0,0 0 0,-1 0 0,0 1 0,0-1 0,-1 0 0,0 0 0,-1 0 0,-5 11-1,-1 1 8,-2-1 0,0-1-1,-1 0 1,-1 0 0,-1-1-1,-1-1 1,-26 25 0,27-30 25,-1 0 0,0-1 0,-1-1 0,0 0 0,0-1 0,-1-1 0,-19 7 0,27-11 27,-1-1-1,0-1 1,0 1-1,0-2 1,0 1-1,0-1 0,0-1 1,0 0-1,0 0 1,-1-1-1,1 0 1,0-1-1,0 0 1,-13-5-1,20 4-50,11-2-81,0 4 75,-1-1 0,1 1-1,-1 0 1,1 1 0,-1 0-1,1 0 1,-1 1 0,1 0-1,0 0 1,-1 0 0,0 1-1,1 0 1,-1 1 0,7 3-1,-4-2 16,-1 0 0,1 1 0,-1 1 0,0-1 0,-1 1 0,1 1 0,-1 0 0,0 0-1,-1 0 1,0 1 0,0 0 0,-1 0 0,0 1 0,0 0 0,8 18 0,-13-25 189,-1-2-131,0 1 1,0-1 0,0 1 0,0-1 0,0 1 0,0 0 0,0-1 0,0 1 0,0-1 0,0 1-1,1 0 1,-1-1 0,0 1 0,0-1 0,1 1 0,-1-1 0,0 1 0,1-1 0,-1 1-1,0-1 1,1 1 0,-1-1 0,1 0 0,-1 1 0,1-1 0,-1 0 0,1 1 0,-1-1-1,1 0 1,-1 0 0,1 1 0,0-1 0,9 7 99,153 95-213,-139-89 65,2 1 63,31 22-1,-56-35 44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5:39.7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13043,'23'1'116,"35"7"1,-8-1-90,888 47 324,-609-42-265,-214-7-22,1372 37 727,-1466-42-572,-4 1 430,0-2 0,29-3 0,-45 4-188,2 0-570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5:41.74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434 0 8754,'0'0'799,"-6"4"-132,-12 7-359,0 1 0,1 0 0,-29 29 1,-47 57-354,71-74 133,-13 15-63,2 1 1,-30 47 0,51-67-11,0-1 0,2 1 1,0 1-1,2 0 1,0 0-1,1 1 0,-5 29 1,11-43-12,0 1 1,0 0 0,1 0-1,0 0 1,0 0-1,1 0 1,1 0 0,-1 0-1,2 0 1,-1-1-1,1 1 1,6 12 0,-6-15-3,0-1 1,0-1 0,1 1-1,-1 0 1,1-1 0,0 0-1,0 1 1,1-2 0,-1 1-1,1 0 1,0-1 0,0 0-1,0 0 1,1-1 0,-1 1-1,0-1 1,1 0 0,0-1-1,-1 1 1,8 0 0,-3-1 5,1-1 0,-1 0 0,0 0 0,1-1 0,-1 0 0,0-1 0,1 0 0,-1-1 0,0 0 0,0-1 0,17-9 0,-21 11 49,0-1 0,0-1 0,-1 1 0,0-1 0,1 0 0,-1-1 0,-1 1 0,1-1 0,-1 0 0,1 0 0,-2 0 0,1 0 0,0-1 0,-1 0-1,0 1 1,0-1 0,-1 0 0,0-1 0,0 1 0,1-7 0,-2 11-5,-1 0-1,0-1 1,0 1-1,0 0 0,0-1 1,0 1-1,-1 0 1,1-1-1,-1 1 1,1 0-1,-1 0 1,0 0-1,0-1 1,0 1-1,0 0 0,0 0 1,0 0-1,-3-3 1,1 3 16,0-1 1,0 1-1,0 0 1,0 0-1,0 0 1,-1 0-1,1 0 1,-1 1-1,1 0 0,-7-2 1,-5 0 66,-1 0-1,0 2 1,0 0 0,-20 1-1,35 0-133,-15 0-74,1 1-1,0 0 1,-1 1 0,-21 6 0,12 0-515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5:42.1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130 1 11995,'0'0'1320,"-6"4"-877,-10 11-398,0 0 0,-20 23 0,28-28-52,0 0 0,1 1-1,0-1 1,0 2 0,-9 21 0,16-32 7,-1 0 0,1 0-1,0 1 1,-1-1 0,1 0 0,0 0 0,0 1 0,0-1 0,-1 0 0,1 0 0,0 1 0,1-1 0,-1 0 0,0 0 0,0 0 0,1 1 0,-1-1 0,0 0 0,1 0 0,-1 0 0,1 0 0,-1 0 0,1 1-1,0-1 1,1 1 0,0 0 3,0-1-1,0 1 0,1-1 1,-1 0-1,0 0 0,1 0 0,-1 0 1,0 0-1,1 0 0,-1-1 1,1 0-1,2 1 0,8 0 16,0-1 0,-1 0-1,1-1 1,14-3 0,46-13 65,-36 4 326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8:15:42.5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340 1 9810,'-15'14'784,"-2"7"-512,-7 7-104,-2 7 553,-2 6-497,-5 8-88,1 5 0,-2 8-8,2-1-24,1 4-64,3 0-16,6-9 0,5-7-88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7FCA-B3ED-4B26-DB20-4799D818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D55BC-CB07-30F2-FC07-B8C0684A3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74DF1-EC9D-C221-0BCC-A3A16C035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824B-6432-45E9-BDA7-C8AB3307BC4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648DA-913A-16E8-0AD9-C00C35BC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94E9E-A78A-ACBD-5F6E-DCE6D995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1D72-1EAF-4F4F-B102-298F4515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8203-B1A2-0C0E-2A5F-EBFFC041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8DC8A-57FF-9AD7-1A03-74D8347BE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1BEB8-3041-077D-A5F5-88582A08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824B-6432-45E9-BDA7-C8AB3307BC4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6312B-327B-824F-FE4D-36C04E47B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59DD8-BCEC-9742-103B-0B1CF1C1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1D72-1EAF-4F4F-B102-298F4515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6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A4702E-8948-FF62-A66B-D941C70546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E5BB7-2C3A-0299-89B2-0AC836056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D1460-4C03-6698-461A-47D0BD558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824B-6432-45E9-BDA7-C8AB3307BC4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8A817-EF47-0440-E193-BA35AD33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08704-16A7-8098-3C02-0C82081F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1D72-1EAF-4F4F-B102-298F4515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4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560A-C1D0-52E5-63DB-9E7F1DF6D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B185F-672C-959E-0709-E10A3548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F9A59-4EBD-8081-40C1-D1CE6375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824B-6432-45E9-BDA7-C8AB3307BC4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0C482-843D-BA9D-6790-A33A557C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AF517-7B3A-02AC-50FE-E6B10A7C7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1D72-1EAF-4F4F-B102-298F4515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2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FB29-E0D7-3629-3311-0DD9F0F45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C9611-2929-AFA4-3AFE-0BD99F1E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4A2B6-6932-024D-EA86-587CB5CA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824B-6432-45E9-BDA7-C8AB3307BC4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58143-9B8B-356D-88C3-25368FB0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DE95D-6781-447D-0981-68509FF5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1D72-1EAF-4F4F-B102-298F4515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6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B8D3F-9394-A314-C35C-ED786139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A4DDF-C5F8-C13B-D6EA-4F0A542C7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14C7A-4628-44E5-83A8-09C2D05C0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33A66-4B5F-13A9-E4CC-5734EA78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824B-6432-45E9-BDA7-C8AB3307BC4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50674-3187-385B-934B-AAD7CD7E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07C08-8614-F2B5-29C6-ADD585D9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1D72-1EAF-4F4F-B102-298F4515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0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6FC47-567E-FEFF-53FE-A91BB4F38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0D624-CD7F-9291-1ACC-1CF7026D2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1AA46-1A48-E380-A39E-B4D4273C7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53AE2F-80E9-063D-80E2-AAF67A11C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BBDF27-C187-9C1E-2952-DD91E31AD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B43981-631E-6612-A8F9-A5BD9740C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824B-6432-45E9-BDA7-C8AB3307BC4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1D887E-880D-4621-21CA-056C7111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D0EE91-2F46-9F67-8A8A-C114D1DD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1D72-1EAF-4F4F-B102-298F4515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0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B7B4-421B-F739-3A8B-77B1675B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55837-D00D-8061-45BC-101A3387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824B-6432-45E9-BDA7-C8AB3307BC4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DF654-4D72-6106-C2F2-49749F81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2BA2C-F149-10A4-0279-775AA2B0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1D72-1EAF-4F4F-B102-298F4515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5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AEC8E7-66A4-434B-0FD2-E6D93B02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824B-6432-45E9-BDA7-C8AB3307BC4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8AA65F-715C-45B8-75F5-77D49BC9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34592-C473-E78F-B1D1-D6971C63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1D72-1EAF-4F4F-B102-298F4515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8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988D-A5C3-E185-DC65-50FA0E46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5219E-F6FD-B995-0E16-C250BD1A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4F130-7141-3387-97C8-E0B2C724C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08EF2-A552-BA69-9BAF-154CC14EB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824B-6432-45E9-BDA7-C8AB3307BC4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5B0A8-E85B-C19C-1C17-CDF01FD2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D7D86-AFF9-8B87-94B8-6AD0015E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1D72-1EAF-4F4F-B102-298F4515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5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49D1-A48F-11FA-1637-884EBF070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A9CF24-1094-74AB-5F83-E68CCDA69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F4981-2981-0C06-174F-F648C5F6B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FC016-2D9A-9232-A3A9-8CC3F9E4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824B-6432-45E9-BDA7-C8AB3307BC4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BD5AD-981A-99DF-9DF5-A5F4F36CB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9F2AB-38A6-B684-C662-4B84E86F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1D72-1EAF-4F4F-B102-298F4515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0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56BD8-2E05-4BA4-0A6A-5CCFF8582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22604-FC7C-8EAF-3E04-4434696E5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EAC2F-8D8E-8535-FB21-DAEA26E04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68824B-6432-45E9-BDA7-C8AB3307BC4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83867-16D3-0D3E-215A-333AA32E3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E67D7-41D7-A284-158A-1824CEC0F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A71D72-1EAF-4F4F-B102-298F4515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9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16" Type="http://schemas.openxmlformats.org/officeDocument/2006/relationships/image" Target="../media/image8.png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39.xml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77" Type="http://schemas.openxmlformats.org/officeDocument/2006/relationships/customXml" Target="../ink/ink38.xml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80" Type="http://schemas.openxmlformats.org/officeDocument/2006/relationships/image" Target="../media/image40.png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81" Type="http://schemas.openxmlformats.org/officeDocument/2006/relationships/customXml" Target="../ink/ink40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4.png"/><Relationship Id="rId21" Type="http://schemas.openxmlformats.org/officeDocument/2006/relationships/customXml" Target="../ink/ink50.xml"/><Relationship Id="rId42" Type="http://schemas.openxmlformats.org/officeDocument/2006/relationships/image" Target="../media/image62.png"/><Relationship Id="rId47" Type="http://schemas.openxmlformats.org/officeDocument/2006/relationships/customXml" Target="../ink/ink63.xml"/><Relationship Id="rId63" Type="http://schemas.openxmlformats.org/officeDocument/2006/relationships/customXml" Target="../ink/ink71.xml"/><Relationship Id="rId68" Type="http://schemas.openxmlformats.org/officeDocument/2006/relationships/image" Target="../media/image75.png"/><Relationship Id="rId84" Type="http://schemas.openxmlformats.org/officeDocument/2006/relationships/image" Target="../media/image83.png"/><Relationship Id="rId89" Type="http://schemas.openxmlformats.org/officeDocument/2006/relationships/customXml" Target="../ink/ink84.xml"/><Relationship Id="rId16" Type="http://schemas.openxmlformats.org/officeDocument/2006/relationships/image" Target="../media/image49.png"/><Relationship Id="rId107" Type="http://schemas.openxmlformats.org/officeDocument/2006/relationships/customXml" Target="../ink/ink93.xml"/><Relationship Id="rId11" Type="http://schemas.openxmlformats.org/officeDocument/2006/relationships/customXml" Target="../ink/ink45.xml"/><Relationship Id="rId32" Type="http://schemas.openxmlformats.org/officeDocument/2006/relationships/image" Target="../media/image57.png"/><Relationship Id="rId37" Type="http://schemas.openxmlformats.org/officeDocument/2006/relationships/customXml" Target="../ink/ink58.xml"/><Relationship Id="rId53" Type="http://schemas.openxmlformats.org/officeDocument/2006/relationships/customXml" Target="../ink/ink66.xml"/><Relationship Id="rId58" Type="http://schemas.openxmlformats.org/officeDocument/2006/relationships/image" Target="../media/image70.png"/><Relationship Id="rId74" Type="http://schemas.openxmlformats.org/officeDocument/2006/relationships/image" Target="../media/image78.png"/><Relationship Id="rId79" Type="http://schemas.openxmlformats.org/officeDocument/2006/relationships/customXml" Target="../ink/ink79.xml"/><Relationship Id="rId102" Type="http://schemas.openxmlformats.org/officeDocument/2006/relationships/image" Target="../media/image92.png"/><Relationship Id="rId5" Type="http://schemas.openxmlformats.org/officeDocument/2006/relationships/customXml" Target="../ink/ink42.xml"/><Relationship Id="rId90" Type="http://schemas.openxmlformats.org/officeDocument/2006/relationships/image" Target="../media/image86.png"/><Relationship Id="rId95" Type="http://schemas.openxmlformats.org/officeDocument/2006/relationships/customXml" Target="../ink/ink87.xml"/><Relationship Id="rId22" Type="http://schemas.openxmlformats.org/officeDocument/2006/relationships/image" Target="../media/image52.png"/><Relationship Id="rId27" Type="http://schemas.openxmlformats.org/officeDocument/2006/relationships/customXml" Target="../ink/ink53.xml"/><Relationship Id="rId43" Type="http://schemas.openxmlformats.org/officeDocument/2006/relationships/customXml" Target="../ink/ink61.xml"/><Relationship Id="rId48" Type="http://schemas.openxmlformats.org/officeDocument/2006/relationships/image" Target="../media/image65.png"/><Relationship Id="rId64" Type="http://schemas.openxmlformats.org/officeDocument/2006/relationships/image" Target="../media/image73.png"/><Relationship Id="rId69" Type="http://schemas.openxmlformats.org/officeDocument/2006/relationships/customXml" Target="../ink/ink74.xml"/><Relationship Id="rId80" Type="http://schemas.openxmlformats.org/officeDocument/2006/relationships/image" Target="../media/image81.png"/><Relationship Id="rId85" Type="http://schemas.openxmlformats.org/officeDocument/2006/relationships/customXml" Target="../ink/ink82.xml"/><Relationship Id="rId12" Type="http://schemas.openxmlformats.org/officeDocument/2006/relationships/image" Target="../media/image47.png"/><Relationship Id="rId17" Type="http://schemas.openxmlformats.org/officeDocument/2006/relationships/customXml" Target="../ink/ink48.xml"/><Relationship Id="rId33" Type="http://schemas.openxmlformats.org/officeDocument/2006/relationships/customXml" Target="../ink/ink56.xml"/><Relationship Id="rId38" Type="http://schemas.openxmlformats.org/officeDocument/2006/relationships/image" Target="../media/image60.png"/><Relationship Id="rId59" Type="http://schemas.openxmlformats.org/officeDocument/2006/relationships/customXml" Target="../ink/ink69.xml"/><Relationship Id="rId103" Type="http://schemas.openxmlformats.org/officeDocument/2006/relationships/customXml" Target="../ink/ink91.xml"/><Relationship Id="rId108" Type="http://schemas.openxmlformats.org/officeDocument/2006/relationships/image" Target="../media/image95.png"/><Relationship Id="rId54" Type="http://schemas.openxmlformats.org/officeDocument/2006/relationships/image" Target="../media/image68.png"/><Relationship Id="rId70" Type="http://schemas.openxmlformats.org/officeDocument/2006/relationships/image" Target="../media/image76.png"/><Relationship Id="rId75" Type="http://schemas.openxmlformats.org/officeDocument/2006/relationships/customXml" Target="../ink/ink77.xml"/><Relationship Id="rId91" Type="http://schemas.openxmlformats.org/officeDocument/2006/relationships/customXml" Target="../ink/ink85.xml"/><Relationship Id="rId96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5" Type="http://schemas.openxmlformats.org/officeDocument/2006/relationships/customXml" Target="../ink/ink47.xml"/><Relationship Id="rId23" Type="http://schemas.openxmlformats.org/officeDocument/2006/relationships/customXml" Target="../ink/ink51.xml"/><Relationship Id="rId28" Type="http://schemas.openxmlformats.org/officeDocument/2006/relationships/image" Target="../media/image55.png"/><Relationship Id="rId36" Type="http://schemas.openxmlformats.org/officeDocument/2006/relationships/image" Target="../media/image59.png"/><Relationship Id="rId49" Type="http://schemas.openxmlformats.org/officeDocument/2006/relationships/customXml" Target="../ink/ink64.xml"/><Relationship Id="rId57" Type="http://schemas.openxmlformats.org/officeDocument/2006/relationships/customXml" Target="../ink/ink68.xml"/><Relationship Id="rId106" Type="http://schemas.openxmlformats.org/officeDocument/2006/relationships/image" Target="../media/image94.png"/><Relationship Id="rId10" Type="http://schemas.openxmlformats.org/officeDocument/2006/relationships/image" Target="../media/image46.png"/><Relationship Id="rId31" Type="http://schemas.openxmlformats.org/officeDocument/2006/relationships/customXml" Target="../ink/ink55.xml"/><Relationship Id="rId44" Type="http://schemas.openxmlformats.org/officeDocument/2006/relationships/image" Target="../media/image63.png"/><Relationship Id="rId52" Type="http://schemas.openxmlformats.org/officeDocument/2006/relationships/image" Target="../media/image67.png"/><Relationship Id="rId60" Type="http://schemas.openxmlformats.org/officeDocument/2006/relationships/image" Target="../media/image71.png"/><Relationship Id="rId65" Type="http://schemas.openxmlformats.org/officeDocument/2006/relationships/customXml" Target="../ink/ink72.xml"/><Relationship Id="rId73" Type="http://schemas.openxmlformats.org/officeDocument/2006/relationships/customXml" Target="../ink/ink76.xml"/><Relationship Id="rId78" Type="http://schemas.openxmlformats.org/officeDocument/2006/relationships/image" Target="../media/image80.png"/><Relationship Id="rId81" Type="http://schemas.openxmlformats.org/officeDocument/2006/relationships/customXml" Target="../ink/ink80.xml"/><Relationship Id="rId86" Type="http://schemas.openxmlformats.org/officeDocument/2006/relationships/image" Target="../media/image84.png"/><Relationship Id="rId94" Type="http://schemas.openxmlformats.org/officeDocument/2006/relationships/image" Target="../media/image88.png"/><Relationship Id="rId99" Type="http://schemas.openxmlformats.org/officeDocument/2006/relationships/customXml" Target="../ink/ink89.xml"/><Relationship Id="rId101" Type="http://schemas.openxmlformats.org/officeDocument/2006/relationships/customXml" Target="../ink/ink90.xml"/><Relationship Id="rId4" Type="http://schemas.openxmlformats.org/officeDocument/2006/relationships/image" Target="../media/image43.png"/><Relationship Id="rId9" Type="http://schemas.openxmlformats.org/officeDocument/2006/relationships/customXml" Target="../ink/ink44.xml"/><Relationship Id="rId13" Type="http://schemas.openxmlformats.org/officeDocument/2006/relationships/customXml" Target="../ink/ink46.xml"/><Relationship Id="rId18" Type="http://schemas.openxmlformats.org/officeDocument/2006/relationships/image" Target="../media/image50.png"/><Relationship Id="rId39" Type="http://schemas.openxmlformats.org/officeDocument/2006/relationships/customXml" Target="../ink/ink59.xml"/><Relationship Id="rId109" Type="http://schemas.openxmlformats.org/officeDocument/2006/relationships/image" Target="../media/image96.png"/><Relationship Id="rId34" Type="http://schemas.openxmlformats.org/officeDocument/2006/relationships/image" Target="../media/image58.png"/><Relationship Id="rId50" Type="http://schemas.openxmlformats.org/officeDocument/2006/relationships/image" Target="../media/image66.png"/><Relationship Id="rId55" Type="http://schemas.openxmlformats.org/officeDocument/2006/relationships/customXml" Target="../ink/ink67.xml"/><Relationship Id="rId76" Type="http://schemas.openxmlformats.org/officeDocument/2006/relationships/image" Target="../media/image79.png"/><Relationship Id="rId97" Type="http://schemas.openxmlformats.org/officeDocument/2006/relationships/customXml" Target="../ink/ink88.xml"/><Relationship Id="rId104" Type="http://schemas.openxmlformats.org/officeDocument/2006/relationships/image" Target="../media/image93.png"/><Relationship Id="rId7" Type="http://schemas.openxmlformats.org/officeDocument/2006/relationships/customXml" Target="../ink/ink43.xml"/><Relationship Id="rId71" Type="http://schemas.openxmlformats.org/officeDocument/2006/relationships/customXml" Target="../ink/ink75.xml"/><Relationship Id="rId92" Type="http://schemas.openxmlformats.org/officeDocument/2006/relationships/image" Target="../media/image87.png"/><Relationship Id="rId2" Type="http://schemas.openxmlformats.org/officeDocument/2006/relationships/image" Target="../media/image42.png"/><Relationship Id="rId29" Type="http://schemas.openxmlformats.org/officeDocument/2006/relationships/customXml" Target="../ink/ink54.xml"/><Relationship Id="rId24" Type="http://schemas.openxmlformats.org/officeDocument/2006/relationships/image" Target="../media/image53.png"/><Relationship Id="rId40" Type="http://schemas.openxmlformats.org/officeDocument/2006/relationships/image" Target="../media/image61.png"/><Relationship Id="rId45" Type="http://schemas.openxmlformats.org/officeDocument/2006/relationships/customXml" Target="../ink/ink62.xml"/><Relationship Id="rId66" Type="http://schemas.openxmlformats.org/officeDocument/2006/relationships/image" Target="../media/image74.png"/><Relationship Id="rId87" Type="http://schemas.openxmlformats.org/officeDocument/2006/relationships/customXml" Target="../ink/ink83.xml"/><Relationship Id="rId61" Type="http://schemas.openxmlformats.org/officeDocument/2006/relationships/customXml" Target="../ink/ink70.xml"/><Relationship Id="rId82" Type="http://schemas.openxmlformats.org/officeDocument/2006/relationships/image" Target="../media/image82.png"/><Relationship Id="rId19" Type="http://schemas.openxmlformats.org/officeDocument/2006/relationships/customXml" Target="../ink/ink49.xml"/><Relationship Id="rId14" Type="http://schemas.openxmlformats.org/officeDocument/2006/relationships/image" Target="../media/image48.png"/><Relationship Id="rId30" Type="http://schemas.openxmlformats.org/officeDocument/2006/relationships/image" Target="../media/image56.png"/><Relationship Id="rId35" Type="http://schemas.openxmlformats.org/officeDocument/2006/relationships/customXml" Target="../ink/ink57.xml"/><Relationship Id="rId56" Type="http://schemas.openxmlformats.org/officeDocument/2006/relationships/image" Target="../media/image69.png"/><Relationship Id="rId77" Type="http://schemas.openxmlformats.org/officeDocument/2006/relationships/customXml" Target="../ink/ink78.xml"/><Relationship Id="rId100" Type="http://schemas.openxmlformats.org/officeDocument/2006/relationships/image" Target="../media/image91.png"/><Relationship Id="rId105" Type="http://schemas.openxmlformats.org/officeDocument/2006/relationships/customXml" Target="../ink/ink92.xml"/><Relationship Id="rId8" Type="http://schemas.openxmlformats.org/officeDocument/2006/relationships/image" Target="../media/image45.png"/><Relationship Id="rId51" Type="http://schemas.openxmlformats.org/officeDocument/2006/relationships/customXml" Target="../ink/ink65.xml"/><Relationship Id="rId72" Type="http://schemas.openxmlformats.org/officeDocument/2006/relationships/image" Target="../media/image77.png"/><Relationship Id="rId93" Type="http://schemas.openxmlformats.org/officeDocument/2006/relationships/customXml" Target="../ink/ink86.xml"/><Relationship Id="rId98" Type="http://schemas.openxmlformats.org/officeDocument/2006/relationships/image" Target="../media/image90.png"/><Relationship Id="rId3" Type="http://schemas.openxmlformats.org/officeDocument/2006/relationships/customXml" Target="../ink/ink41.xml"/><Relationship Id="rId25" Type="http://schemas.openxmlformats.org/officeDocument/2006/relationships/customXml" Target="../ink/ink52.xml"/><Relationship Id="rId46" Type="http://schemas.openxmlformats.org/officeDocument/2006/relationships/image" Target="../media/image64.png"/><Relationship Id="rId67" Type="http://schemas.openxmlformats.org/officeDocument/2006/relationships/customXml" Target="../ink/ink73.xml"/><Relationship Id="rId20" Type="http://schemas.openxmlformats.org/officeDocument/2006/relationships/image" Target="../media/image51.png"/><Relationship Id="rId41" Type="http://schemas.openxmlformats.org/officeDocument/2006/relationships/customXml" Target="../ink/ink60.xml"/><Relationship Id="rId62" Type="http://schemas.openxmlformats.org/officeDocument/2006/relationships/image" Target="../media/image72.png"/><Relationship Id="rId83" Type="http://schemas.openxmlformats.org/officeDocument/2006/relationships/customXml" Target="../ink/ink81.xml"/><Relationship Id="rId88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51.xml"/><Relationship Id="rId21" Type="http://schemas.openxmlformats.org/officeDocument/2006/relationships/customXml" Target="../ink/ink103.xml"/><Relationship Id="rId42" Type="http://schemas.openxmlformats.org/officeDocument/2006/relationships/image" Target="../media/image117.png"/><Relationship Id="rId63" Type="http://schemas.openxmlformats.org/officeDocument/2006/relationships/customXml" Target="../ink/ink124.xml"/><Relationship Id="rId84" Type="http://schemas.openxmlformats.org/officeDocument/2006/relationships/image" Target="../media/image138.png"/><Relationship Id="rId138" Type="http://schemas.openxmlformats.org/officeDocument/2006/relationships/image" Target="../media/image165.png"/><Relationship Id="rId159" Type="http://schemas.openxmlformats.org/officeDocument/2006/relationships/customXml" Target="../ink/ink172.xml"/><Relationship Id="rId170" Type="http://schemas.openxmlformats.org/officeDocument/2006/relationships/image" Target="../media/image181.png"/><Relationship Id="rId107" Type="http://schemas.openxmlformats.org/officeDocument/2006/relationships/customXml" Target="../ink/ink146.xml"/><Relationship Id="rId11" Type="http://schemas.openxmlformats.org/officeDocument/2006/relationships/customXml" Target="../ink/ink98.xml"/><Relationship Id="rId32" Type="http://schemas.openxmlformats.org/officeDocument/2006/relationships/image" Target="../media/image112.png"/><Relationship Id="rId53" Type="http://schemas.openxmlformats.org/officeDocument/2006/relationships/customXml" Target="../ink/ink119.xml"/><Relationship Id="rId74" Type="http://schemas.openxmlformats.org/officeDocument/2006/relationships/image" Target="../media/image133.png"/><Relationship Id="rId128" Type="http://schemas.openxmlformats.org/officeDocument/2006/relationships/image" Target="../media/image160.png"/><Relationship Id="rId149" Type="http://schemas.openxmlformats.org/officeDocument/2006/relationships/customXml" Target="../ink/ink167.xml"/><Relationship Id="rId5" Type="http://schemas.openxmlformats.org/officeDocument/2006/relationships/customXml" Target="../ink/ink95.xml"/><Relationship Id="rId95" Type="http://schemas.openxmlformats.org/officeDocument/2006/relationships/customXml" Target="../ink/ink140.xml"/><Relationship Id="rId160" Type="http://schemas.openxmlformats.org/officeDocument/2006/relationships/image" Target="../media/image176.png"/><Relationship Id="rId181" Type="http://schemas.openxmlformats.org/officeDocument/2006/relationships/customXml" Target="../ink/ink183.xml"/><Relationship Id="rId22" Type="http://schemas.openxmlformats.org/officeDocument/2006/relationships/image" Target="../media/image107.png"/><Relationship Id="rId43" Type="http://schemas.openxmlformats.org/officeDocument/2006/relationships/customXml" Target="../ink/ink114.xml"/><Relationship Id="rId64" Type="http://schemas.openxmlformats.org/officeDocument/2006/relationships/image" Target="../media/image128.png"/><Relationship Id="rId118" Type="http://schemas.openxmlformats.org/officeDocument/2006/relationships/image" Target="../media/image155.png"/><Relationship Id="rId139" Type="http://schemas.openxmlformats.org/officeDocument/2006/relationships/customXml" Target="../ink/ink162.xml"/><Relationship Id="rId85" Type="http://schemas.openxmlformats.org/officeDocument/2006/relationships/customXml" Target="../ink/ink135.xml"/><Relationship Id="rId150" Type="http://schemas.openxmlformats.org/officeDocument/2006/relationships/image" Target="../media/image171.png"/><Relationship Id="rId171" Type="http://schemas.openxmlformats.org/officeDocument/2006/relationships/customXml" Target="../ink/ink178.xml"/><Relationship Id="rId12" Type="http://schemas.openxmlformats.org/officeDocument/2006/relationships/image" Target="../media/image102.png"/><Relationship Id="rId33" Type="http://schemas.openxmlformats.org/officeDocument/2006/relationships/customXml" Target="../ink/ink109.xml"/><Relationship Id="rId108" Type="http://schemas.openxmlformats.org/officeDocument/2006/relationships/image" Target="../media/image150.png"/><Relationship Id="rId129" Type="http://schemas.openxmlformats.org/officeDocument/2006/relationships/customXml" Target="../ink/ink157.xml"/><Relationship Id="rId54" Type="http://schemas.openxmlformats.org/officeDocument/2006/relationships/image" Target="../media/image123.png"/><Relationship Id="rId75" Type="http://schemas.openxmlformats.org/officeDocument/2006/relationships/customXml" Target="../ink/ink130.xml"/><Relationship Id="rId96" Type="http://schemas.openxmlformats.org/officeDocument/2006/relationships/image" Target="../media/image144.png"/><Relationship Id="rId140" Type="http://schemas.openxmlformats.org/officeDocument/2006/relationships/image" Target="../media/image166.png"/><Relationship Id="rId161" Type="http://schemas.openxmlformats.org/officeDocument/2006/relationships/customXml" Target="../ink/ink173.xml"/><Relationship Id="rId182" Type="http://schemas.openxmlformats.org/officeDocument/2006/relationships/image" Target="../media/image187.png"/><Relationship Id="rId6" Type="http://schemas.openxmlformats.org/officeDocument/2006/relationships/image" Target="../media/image99.png"/><Relationship Id="rId23" Type="http://schemas.openxmlformats.org/officeDocument/2006/relationships/customXml" Target="../ink/ink104.xml"/><Relationship Id="rId119" Type="http://schemas.openxmlformats.org/officeDocument/2006/relationships/customXml" Target="../ink/ink152.xml"/><Relationship Id="rId44" Type="http://schemas.openxmlformats.org/officeDocument/2006/relationships/image" Target="../media/image118.png"/><Relationship Id="rId65" Type="http://schemas.openxmlformats.org/officeDocument/2006/relationships/customXml" Target="../ink/ink125.xml"/><Relationship Id="rId86" Type="http://schemas.openxmlformats.org/officeDocument/2006/relationships/image" Target="../media/image139.png"/><Relationship Id="rId130" Type="http://schemas.openxmlformats.org/officeDocument/2006/relationships/image" Target="../media/image161.png"/><Relationship Id="rId151" Type="http://schemas.openxmlformats.org/officeDocument/2006/relationships/customXml" Target="../ink/ink168.xml"/><Relationship Id="rId172" Type="http://schemas.openxmlformats.org/officeDocument/2006/relationships/image" Target="../media/image182.png"/><Relationship Id="rId13" Type="http://schemas.openxmlformats.org/officeDocument/2006/relationships/customXml" Target="../ink/ink99.xml"/><Relationship Id="rId18" Type="http://schemas.openxmlformats.org/officeDocument/2006/relationships/image" Target="../media/image105.png"/><Relationship Id="rId39" Type="http://schemas.openxmlformats.org/officeDocument/2006/relationships/customXml" Target="../ink/ink112.xml"/><Relationship Id="rId109" Type="http://schemas.openxmlformats.org/officeDocument/2006/relationships/customXml" Target="../ink/ink147.xml"/><Relationship Id="rId34" Type="http://schemas.openxmlformats.org/officeDocument/2006/relationships/image" Target="../media/image113.png"/><Relationship Id="rId50" Type="http://schemas.openxmlformats.org/officeDocument/2006/relationships/image" Target="../media/image121.png"/><Relationship Id="rId55" Type="http://schemas.openxmlformats.org/officeDocument/2006/relationships/customXml" Target="../ink/ink120.xml"/><Relationship Id="rId76" Type="http://schemas.openxmlformats.org/officeDocument/2006/relationships/image" Target="../media/image134.png"/><Relationship Id="rId97" Type="http://schemas.openxmlformats.org/officeDocument/2006/relationships/customXml" Target="../ink/ink141.xml"/><Relationship Id="rId104" Type="http://schemas.openxmlformats.org/officeDocument/2006/relationships/image" Target="../media/image148.png"/><Relationship Id="rId120" Type="http://schemas.openxmlformats.org/officeDocument/2006/relationships/image" Target="../media/image156.png"/><Relationship Id="rId125" Type="http://schemas.openxmlformats.org/officeDocument/2006/relationships/customXml" Target="../ink/ink155.xml"/><Relationship Id="rId141" Type="http://schemas.openxmlformats.org/officeDocument/2006/relationships/customXml" Target="../ink/ink163.xml"/><Relationship Id="rId146" Type="http://schemas.openxmlformats.org/officeDocument/2006/relationships/image" Target="../media/image169.png"/><Relationship Id="rId167" Type="http://schemas.openxmlformats.org/officeDocument/2006/relationships/customXml" Target="../ink/ink176.xml"/><Relationship Id="rId188" Type="http://schemas.openxmlformats.org/officeDocument/2006/relationships/image" Target="../media/image190.png"/><Relationship Id="rId7" Type="http://schemas.openxmlformats.org/officeDocument/2006/relationships/customXml" Target="../ink/ink96.xml"/><Relationship Id="rId71" Type="http://schemas.openxmlformats.org/officeDocument/2006/relationships/customXml" Target="../ink/ink128.xml"/><Relationship Id="rId92" Type="http://schemas.openxmlformats.org/officeDocument/2006/relationships/image" Target="../media/image142.png"/><Relationship Id="rId162" Type="http://schemas.openxmlformats.org/officeDocument/2006/relationships/image" Target="../media/image177.png"/><Relationship Id="rId183" Type="http://schemas.openxmlformats.org/officeDocument/2006/relationships/customXml" Target="../ink/ink184.xml"/><Relationship Id="rId2" Type="http://schemas.openxmlformats.org/officeDocument/2006/relationships/image" Target="../media/image97.png"/><Relationship Id="rId29" Type="http://schemas.openxmlformats.org/officeDocument/2006/relationships/customXml" Target="../ink/ink107.xml"/><Relationship Id="rId24" Type="http://schemas.openxmlformats.org/officeDocument/2006/relationships/image" Target="../media/image108.png"/><Relationship Id="rId40" Type="http://schemas.openxmlformats.org/officeDocument/2006/relationships/image" Target="../media/image116.png"/><Relationship Id="rId45" Type="http://schemas.openxmlformats.org/officeDocument/2006/relationships/customXml" Target="../ink/ink115.xml"/><Relationship Id="rId66" Type="http://schemas.openxmlformats.org/officeDocument/2006/relationships/image" Target="../media/image129.png"/><Relationship Id="rId87" Type="http://schemas.openxmlformats.org/officeDocument/2006/relationships/customXml" Target="../ink/ink136.xml"/><Relationship Id="rId110" Type="http://schemas.openxmlformats.org/officeDocument/2006/relationships/image" Target="../media/image151.png"/><Relationship Id="rId115" Type="http://schemas.openxmlformats.org/officeDocument/2006/relationships/customXml" Target="../ink/ink150.xml"/><Relationship Id="rId131" Type="http://schemas.openxmlformats.org/officeDocument/2006/relationships/customXml" Target="../ink/ink158.xml"/><Relationship Id="rId136" Type="http://schemas.openxmlformats.org/officeDocument/2006/relationships/image" Target="../media/image164.png"/><Relationship Id="rId157" Type="http://schemas.openxmlformats.org/officeDocument/2006/relationships/customXml" Target="../ink/ink171.xml"/><Relationship Id="rId178" Type="http://schemas.openxmlformats.org/officeDocument/2006/relationships/image" Target="../media/image185.png"/><Relationship Id="rId61" Type="http://schemas.openxmlformats.org/officeDocument/2006/relationships/customXml" Target="../ink/ink123.xml"/><Relationship Id="rId82" Type="http://schemas.openxmlformats.org/officeDocument/2006/relationships/image" Target="../media/image137.png"/><Relationship Id="rId152" Type="http://schemas.openxmlformats.org/officeDocument/2006/relationships/image" Target="../media/image172.png"/><Relationship Id="rId173" Type="http://schemas.openxmlformats.org/officeDocument/2006/relationships/customXml" Target="../ink/ink179.xml"/><Relationship Id="rId19" Type="http://schemas.openxmlformats.org/officeDocument/2006/relationships/customXml" Target="../ink/ink102.xml"/><Relationship Id="rId14" Type="http://schemas.openxmlformats.org/officeDocument/2006/relationships/image" Target="../media/image103.png"/><Relationship Id="rId30" Type="http://schemas.openxmlformats.org/officeDocument/2006/relationships/image" Target="../media/image111.png"/><Relationship Id="rId35" Type="http://schemas.openxmlformats.org/officeDocument/2006/relationships/customXml" Target="../ink/ink110.xml"/><Relationship Id="rId56" Type="http://schemas.openxmlformats.org/officeDocument/2006/relationships/image" Target="../media/image124.png"/><Relationship Id="rId77" Type="http://schemas.openxmlformats.org/officeDocument/2006/relationships/customXml" Target="../ink/ink131.xml"/><Relationship Id="rId100" Type="http://schemas.openxmlformats.org/officeDocument/2006/relationships/image" Target="../media/image146.png"/><Relationship Id="rId105" Type="http://schemas.openxmlformats.org/officeDocument/2006/relationships/customXml" Target="../ink/ink145.xml"/><Relationship Id="rId126" Type="http://schemas.openxmlformats.org/officeDocument/2006/relationships/image" Target="../media/image159.png"/><Relationship Id="rId147" Type="http://schemas.openxmlformats.org/officeDocument/2006/relationships/customXml" Target="../ink/ink166.xml"/><Relationship Id="rId168" Type="http://schemas.openxmlformats.org/officeDocument/2006/relationships/image" Target="../media/image180.png"/><Relationship Id="rId8" Type="http://schemas.openxmlformats.org/officeDocument/2006/relationships/image" Target="../media/image100.png"/><Relationship Id="rId51" Type="http://schemas.openxmlformats.org/officeDocument/2006/relationships/customXml" Target="../ink/ink118.xml"/><Relationship Id="rId72" Type="http://schemas.openxmlformats.org/officeDocument/2006/relationships/image" Target="../media/image132.png"/><Relationship Id="rId93" Type="http://schemas.openxmlformats.org/officeDocument/2006/relationships/customXml" Target="../ink/ink139.xml"/><Relationship Id="rId98" Type="http://schemas.openxmlformats.org/officeDocument/2006/relationships/image" Target="../media/image145.png"/><Relationship Id="rId121" Type="http://schemas.openxmlformats.org/officeDocument/2006/relationships/customXml" Target="../ink/ink153.xml"/><Relationship Id="rId142" Type="http://schemas.openxmlformats.org/officeDocument/2006/relationships/image" Target="../media/image167.png"/><Relationship Id="rId163" Type="http://schemas.openxmlformats.org/officeDocument/2006/relationships/customXml" Target="../ink/ink174.xml"/><Relationship Id="rId184" Type="http://schemas.openxmlformats.org/officeDocument/2006/relationships/image" Target="../media/image188.png"/><Relationship Id="rId3" Type="http://schemas.openxmlformats.org/officeDocument/2006/relationships/customXml" Target="../ink/ink94.xml"/><Relationship Id="rId25" Type="http://schemas.openxmlformats.org/officeDocument/2006/relationships/customXml" Target="../ink/ink105.xml"/><Relationship Id="rId46" Type="http://schemas.openxmlformats.org/officeDocument/2006/relationships/image" Target="../media/image119.png"/><Relationship Id="rId67" Type="http://schemas.openxmlformats.org/officeDocument/2006/relationships/customXml" Target="../ink/ink126.xml"/><Relationship Id="rId116" Type="http://schemas.openxmlformats.org/officeDocument/2006/relationships/image" Target="../media/image154.png"/><Relationship Id="rId137" Type="http://schemas.openxmlformats.org/officeDocument/2006/relationships/customXml" Target="../ink/ink161.xml"/><Relationship Id="rId158" Type="http://schemas.openxmlformats.org/officeDocument/2006/relationships/image" Target="../media/image175.png"/><Relationship Id="rId20" Type="http://schemas.openxmlformats.org/officeDocument/2006/relationships/image" Target="../media/image106.png"/><Relationship Id="rId41" Type="http://schemas.openxmlformats.org/officeDocument/2006/relationships/customXml" Target="../ink/ink113.xml"/><Relationship Id="rId62" Type="http://schemas.openxmlformats.org/officeDocument/2006/relationships/image" Target="../media/image127.png"/><Relationship Id="rId83" Type="http://schemas.openxmlformats.org/officeDocument/2006/relationships/customXml" Target="../ink/ink134.xml"/><Relationship Id="rId88" Type="http://schemas.openxmlformats.org/officeDocument/2006/relationships/image" Target="../media/image140.png"/><Relationship Id="rId111" Type="http://schemas.openxmlformats.org/officeDocument/2006/relationships/customXml" Target="../ink/ink148.xml"/><Relationship Id="rId132" Type="http://schemas.openxmlformats.org/officeDocument/2006/relationships/image" Target="../media/image162.png"/><Relationship Id="rId153" Type="http://schemas.openxmlformats.org/officeDocument/2006/relationships/customXml" Target="../ink/ink169.xml"/><Relationship Id="rId174" Type="http://schemas.openxmlformats.org/officeDocument/2006/relationships/image" Target="../media/image183.png"/><Relationship Id="rId179" Type="http://schemas.openxmlformats.org/officeDocument/2006/relationships/customXml" Target="../ink/ink182.xml"/><Relationship Id="rId15" Type="http://schemas.openxmlformats.org/officeDocument/2006/relationships/customXml" Target="../ink/ink100.xml"/><Relationship Id="rId36" Type="http://schemas.openxmlformats.org/officeDocument/2006/relationships/image" Target="../media/image114.png"/><Relationship Id="rId57" Type="http://schemas.openxmlformats.org/officeDocument/2006/relationships/customXml" Target="../ink/ink121.xml"/><Relationship Id="rId106" Type="http://schemas.openxmlformats.org/officeDocument/2006/relationships/image" Target="../media/image149.png"/><Relationship Id="rId127" Type="http://schemas.openxmlformats.org/officeDocument/2006/relationships/customXml" Target="../ink/ink156.xml"/><Relationship Id="rId10" Type="http://schemas.openxmlformats.org/officeDocument/2006/relationships/image" Target="../media/image101.png"/><Relationship Id="rId31" Type="http://schemas.openxmlformats.org/officeDocument/2006/relationships/customXml" Target="../ink/ink108.xml"/><Relationship Id="rId52" Type="http://schemas.openxmlformats.org/officeDocument/2006/relationships/image" Target="../media/image122.png"/><Relationship Id="rId73" Type="http://schemas.openxmlformats.org/officeDocument/2006/relationships/customXml" Target="../ink/ink129.xml"/><Relationship Id="rId78" Type="http://schemas.openxmlformats.org/officeDocument/2006/relationships/image" Target="../media/image135.png"/><Relationship Id="rId94" Type="http://schemas.openxmlformats.org/officeDocument/2006/relationships/image" Target="../media/image143.png"/><Relationship Id="rId99" Type="http://schemas.openxmlformats.org/officeDocument/2006/relationships/customXml" Target="../ink/ink142.xml"/><Relationship Id="rId101" Type="http://schemas.openxmlformats.org/officeDocument/2006/relationships/customXml" Target="../ink/ink143.xml"/><Relationship Id="rId122" Type="http://schemas.openxmlformats.org/officeDocument/2006/relationships/image" Target="../media/image157.png"/><Relationship Id="rId143" Type="http://schemas.openxmlformats.org/officeDocument/2006/relationships/customXml" Target="../ink/ink164.xml"/><Relationship Id="rId148" Type="http://schemas.openxmlformats.org/officeDocument/2006/relationships/image" Target="../media/image170.png"/><Relationship Id="rId164" Type="http://schemas.openxmlformats.org/officeDocument/2006/relationships/image" Target="../media/image178.png"/><Relationship Id="rId169" Type="http://schemas.openxmlformats.org/officeDocument/2006/relationships/customXml" Target="../ink/ink177.xml"/><Relationship Id="rId185" Type="http://schemas.openxmlformats.org/officeDocument/2006/relationships/customXml" Target="../ink/ink185.xml"/><Relationship Id="rId4" Type="http://schemas.openxmlformats.org/officeDocument/2006/relationships/image" Target="../media/image98.png"/><Relationship Id="rId9" Type="http://schemas.openxmlformats.org/officeDocument/2006/relationships/customXml" Target="../ink/ink97.xml"/><Relationship Id="rId180" Type="http://schemas.openxmlformats.org/officeDocument/2006/relationships/image" Target="../media/image186.png"/><Relationship Id="rId26" Type="http://schemas.openxmlformats.org/officeDocument/2006/relationships/image" Target="../media/image109.png"/><Relationship Id="rId47" Type="http://schemas.openxmlformats.org/officeDocument/2006/relationships/customXml" Target="../ink/ink116.xml"/><Relationship Id="rId68" Type="http://schemas.openxmlformats.org/officeDocument/2006/relationships/image" Target="../media/image130.png"/><Relationship Id="rId89" Type="http://schemas.openxmlformats.org/officeDocument/2006/relationships/customXml" Target="../ink/ink137.xml"/><Relationship Id="rId112" Type="http://schemas.openxmlformats.org/officeDocument/2006/relationships/image" Target="../media/image152.png"/><Relationship Id="rId133" Type="http://schemas.openxmlformats.org/officeDocument/2006/relationships/customXml" Target="../ink/ink159.xml"/><Relationship Id="rId154" Type="http://schemas.openxmlformats.org/officeDocument/2006/relationships/image" Target="../media/image173.png"/><Relationship Id="rId175" Type="http://schemas.openxmlformats.org/officeDocument/2006/relationships/customXml" Target="../ink/ink180.xml"/><Relationship Id="rId16" Type="http://schemas.openxmlformats.org/officeDocument/2006/relationships/image" Target="../media/image104.png"/><Relationship Id="rId37" Type="http://schemas.openxmlformats.org/officeDocument/2006/relationships/customXml" Target="../ink/ink111.xml"/><Relationship Id="rId58" Type="http://schemas.openxmlformats.org/officeDocument/2006/relationships/image" Target="../media/image125.png"/><Relationship Id="rId79" Type="http://schemas.openxmlformats.org/officeDocument/2006/relationships/customXml" Target="../ink/ink132.xml"/><Relationship Id="rId102" Type="http://schemas.openxmlformats.org/officeDocument/2006/relationships/image" Target="../media/image147.png"/><Relationship Id="rId123" Type="http://schemas.openxmlformats.org/officeDocument/2006/relationships/customXml" Target="../ink/ink154.xml"/><Relationship Id="rId144" Type="http://schemas.openxmlformats.org/officeDocument/2006/relationships/image" Target="../media/image168.png"/><Relationship Id="rId90" Type="http://schemas.openxmlformats.org/officeDocument/2006/relationships/image" Target="../media/image141.png"/><Relationship Id="rId165" Type="http://schemas.openxmlformats.org/officeDocument/2006/relationships/customXml" Target="../ink/ink175.xml"/><Relationship Id="rId186" Type="http://schemas.openxmlformats.org/officeDocument/2006/relationships/image" Target="../media/image189.png"/><Relationship Id="rId27" Type="http://schemas.openxmlformats.org/officeDocument/2006/relationships/customXml" Target="../ink/ink106.xml"/><Relationship Id="rId48" Type="http://schemas.openxmlformats.org/officeDocument/2006/relationships/image" Target="../media/image120.png"/><Relationship Id="rId69" Type="http://schemas.openxmlformats.org/officeDocument/2006/relationships/customXml" Target="../ink/ink127.xml"/><Relationship Id="rId113" Type="http://schemas.openxmlformats.org/officeDocument/2006/relationships/customXml" Target="../ink/ink149.xml"/><Relationship Id="rId134" Type="http://schemas.openxmlformats.org/officeDocument/2006/relationships/image" Target="../media/image163.png"/><Relationship Id="rId80" Type="http://schemas.openxmlformats.org/officeDocument/2006/relationships/image" Target="../media/image136.png"/><Relationship Id="rId155" Type="http://schemas.openxmlformats.org/officeDocument/2006/relationships/customXml" Target="../ink/ink170.xml"/><Relationship Id="rId176" Type="http://schemas.openxmlformats.org/officeDocument/2006/relationships/image" Target="../media/image184.png"/><Relationship Id="rId17" Type="http://schemas.openxmlformats.org/officeDocument/2006/relationships/customXml" Target="../ink/ink101.xml"/><Relationship Id="rId38" Type="http://schemas.openxmlformats.org/officeDocument/2006/relationships/image" Target="../media/image115.png"/><Relationship Id="rId59" Type="http://schemas.openxmlformats.org/officeDocument/2006/relationships/customXml" Target="../ink/ink122.xml"/><Relationship Id="rId103" Type="http://schemas.openxmlformats.org/officeDocument/2006/relationships/customXml" Target="../ink/ink144.xml"/><Relationship Id="rId124" Type="http://schemas.openxmlformats.org/officeDocument/2006/relationships/image" Target="../media/image158.png"/><Relationship Id="rId70" Type="http://schemas.openxmlformats.org/officeDocument/2006/relationships/image" Target="../media/image131.png"/><Relationship Id="rId91" Type="http://schemas.openxmlformats.org/officeDocument/2006/relationships/customXml" Target="../ink/ink138.xml"/><Relationship Id="rId145" Type="http://schemas.openxmlformats.org/officeDocument/2006/relationships/customXml" Target="../ink/ink165.xml"/><Relationship Id="rId166" Type="http://schemas.openxmlformats.org/officeDocument/2006/relationships/image" Target="../media/image179.png"/><Relationship Id="rId187" Type="http://schemas.openxmlformats.org/officeDocument/2006/relationships/customXml" Target="../ink/ink186.xml"/><Relationship Id="rId1" Type="http://schemas.openxmlformats.org/officeDocument/2006/relationships/slideLayout" Target="../slideLayouts/slideLayout7.xml"/><Relationship Id="rId28" Type="http://schemas.openxmlformats.org/officeDocument/2006/relationships/image" Target="../media/image110.png"/><Relationship Id="rId49" Type="http://schemas.openxmlformats.org/officeDocument/2006/relationships/customXml" Target="../ink/ink117.xml"/><Relationship Id="rId114" Type="http://schemas.openxmlformats.org/officeDocument/2006/relationships/image" Target="../media/image153.png"/><Relationship Id="rId60" Type="http://schemas.openxmlformats.org/officeDocument/2006/relationships/image" Target="../media/image126.png"/><Relationship Id="rId81" Type="http://schemas.openxmlformats.org/officeDocument/2006/relationships/customXml" Target="../ink/ink133.xml"/><Relationship Id="rId135" Type="http://schemas.openxmlformats.org/officeDocument/2006/relationships/customXml" Target="../ink/ink160.xml"/><Relationship Id="rId156" Type="http://schemas.openxmlformats.org/officeDocument/2006/relationships/image" Target="../media/image174.png"/><Relationship Id="rId177" Type="http://schemas.openxmlformats.org/officeDocument/2006/relationships/customXml" Target="../ink/ink18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9.xml"/><Relationship Id="rId13" Type="http://schemas.openxmlformats.org/officeDocument/2006/relationships/image" Target="../media/image197.png"/><Relationship Id="rId18" Type="http://schemas.openxmlformats.org/officeDocument/2006/relationships/customXml" Target="../ink/ink194.xml"/><Relationship Id="rId3" Type="http://schemas.openxmlformats.org/officeDocument/2006/relationships/image" Target="../media/image192.png"/><Relationship Id="rId7" Type="http://schemas.openxmlformats.org/officeDocument/2006/relationships/image" Target="../media/image194.png"/><Relationship Id="rId12" Type="http://schemas.openxmlformats.org/officeDocument/2006/relationships/customXml" Target="../ink/ink191.xml"/><Relationship Id="rId17" Type="http://schemas.openxmlformats.org/officeDocument/2006/relationships/image" Target="../media/image199.png"/><Relationship Id="rId2" Type="http://schemas.openxmlformats.org/officeDocument/2006/relationships/image" Target="../media/image191.png"/><Relationship Id="rId16" Type="http://schemas.openxmlformats.org/officeDocument/2006/relationships/customXml" Target="../ink/ink19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8.xml"/><Relationship Id="rId11" Type="http://schemas.openxmlformats.org/officeDocument/2006/relationships/image" Target="../media/image196.png"/><Relationship Id="rId5" Type="http://schemas.openxmlformats.org/officeDocument/2006/relationships/image" Target="../media/image193.png"/><Relationship Id="rId15" Type="http://schemas.openxmlformats.org/officeDocument/2006/relationships/image" Target="../media/image198.png"/><Relationship Id="rId10" Type="http://schemas.openxmlformats.org/officeDocument/2006/relationships/customXml" Target="../ink/ink190.xml"/><Relationship Id="rId19" Type="http://schemas.openxmlformats.org/officeDocument/2006/relationships/image" Target="../media/image200.png"/><Relationship Id="rId4" Type="http://schemas.openxmlformats.org/officeDocument/2006/relationships/customXml" Target="../ink/ink187.xml"/><Relationship Id="rId9" Type="http://schemas.openxmlformats.org/officeDocument/2006/relationships/image" Target="../media/image195.png"/><Relationship Id="rId14" Type="http://schemas.openxmlformats.org/officeDocument/2006/relationships/customXml" Target="../ink/ink19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8.png"/><Relationship Id="rId299" Type="http://schemas.openxmlformats.org/officeDocument/2006/relationships/customXml" Target="../ink/ink344.xml"/><Relationship Id="rId21" Type="http://schemas.openxmlformats.org/officeDocument/2006/relationships/image" Target="../media/image210.png"/><Relationship Id="rId63" Type="http://schemas.openxmlformats.org/officeDocument/2006/relationships/image" Target="../media/image231.png"/><Relationship Id="rId159" Type="http://schemas.openxmlformats.org/officeDocument/2006/relationships/image" Target="../media/image279.png"/><Relationship Id="rId324" Type="http://schemas.openxmlformats.org/officeDocument/2006/relationships/image" Target="../media/image360.png"/><Relationship Id="rId366" Type="http://schemas.openxmlformats.org/officeDocument/2006/relationships/customXml" Target="../ink/ink378.xml"/><Relationship Id="rId170" Type="http://schemas.openxmlformats.org/officeDocument/2006/relationships/customXml" Target="../ink/ink279.xml"/><Relationship Id="rId226" Type="http://schemas.openxmlformats.org/officeDocument/2006/relationships/image" Target="../media/image311.png"/><Relationship Id="rId268" Type="http://schemas.openxmlformats.org/officeDocument/2006/relationships/image" Target="../media/image332.png"/><Relationship Id="rId32" Type="http://schemas.openxmlformats.org/officeDocument/2006/relationships/customXml" Target="../ink/ink210.xml"/><Relationship Id="rId74" Type="http://schemas.openxmlformats.org/officeDocument/2006/relationships/customXml" Target="../ink/ink231.xml"/><Relationship Id="rId128" Type="http://schemas.openxmlformats.org/officeDocument/2006/relationships/customXml" Target="../ink/ink258.xml"/><Relationship Id="rId335" Type="http://schemas.openxmlformats.org/officeDocument/2006/relationships/customXml" Target="../ink/ink362.xml"/><Relationship Id="rId377" Type="http://schemas.openxmlformats.org/officeDocument/2006/relationships/customXml" Target="../ink/ink384.xml"/><Relationship Id="rId5" Type="http://schemas.openxmlformats.org/officeDocument/2006/relationships/image" Target="../media/image202.png"/><Relationship Id="rId181" Type="http://schemas.openxmlformats.org/officeDocument/2006/relationships/image" Target="../media/image289.png"/><Relationship Id="rId237" Type="http://schemas.openxmlformats.org/officeDocument/2006/relationships/customXml" Target="../ink/ink313.xml"/><Relationship Id="rId402" Type="http://schemas.openxmlformats.org/officeDocument/2006/relationships/image" Target="../media/image398.png"/><Relationship Id="rId279" Type="http://schemas.openxmlformats.org/officeDocument/2006/relationships/customXml" Target="../ink/ink334.xml"/><Relationship Id="rId43" Type="http://schemas.openxmlformats.org/officeDocument/2006/relationships/image" Target="../media/image221.png"/><Relationship Id="rId139" Type="http://schemas.openxmlformats.org/officeDocument/2006/relationships/image" Target="../media/image269.png"/><Relationship Id="rId290" Type="http://schemas.openxmlformats.org/officeDocument/2006/relationships/image" Target="../media/image343.png"/><Relationship Id="rId304" Type="http://schemas.openxmlformats.org/officeDocument/2006/relationships/image" Target="../media/image350.png"/><Relationship Id="rId346" Type="http://schemas.openxmlformats.org/officeDocument/2006/relationships/image" Target="../media/image371.png"/><Relationship Id="rId388" Type="http://schemas.openxmlformats.org/officeDocument/2006/relationships/image" Target="../media/image391.png"/><Relationship Id="rId85" Type="http://schemas.openxmlformats.org/officeDocument/2006/relationships/image" Target="../media/image242.png"/><Relationship Id="rId150" Type="http://schemas.openxmlformats.org/officeDocument/2006/relationships/customXml" Target="../ink/ink269.xml"/><Relationship Id="rId192" Type="http://schemas.openxmlformats.org/officeDocument/2006/relationships/customXml" Target="../ink/ink290.xml"/><Relationship Id="rId206" Type="http://schemas.openxmlformats.org/officeDocument/2006/relationships/customXml" Target="../ink/ink297.xml"/><Relationship Id="rId248" Type="http://schemas.openxmlformats.org/officeDocument/2006/relationships/image" Target="../media/image322.png"/><Relationship Id="rId12" Type="http://schemas.openxmlformats.org/officeDocument/2006/relationships/customXml" Target="../ink/ink200.xml"/><Relationship Id="rId108" Type="http://schemas.openxmlformats.org/officeDocument/2006/relationships/customXml" Target="../ink/ink248.xml"/><Relationship Id="rId315" Type="http://schemas.openxmlformats.org/officeDocument/2006/relationships/customXml" Target="../ink/ink352.xml"/><Relationship Id="rId357" Type="http://schemas.openxmlformats.org/officeDocument/2006/relationships/image" Target="../media/image376.png"/><Relationship Id="rId54" Type="http://schemas.openxmlformats.org/officeDocument/2006/relationships/customXml" Target="../ink/ink221.xml"/><Relationship Id="rId96" Type="http://schemas.openxmlformats.org/officeDocument/2006/relationships/customXml" Target="../ink/ink242.xml"/><Relationship Id="rId161" Type="http://schemas.openxmlformats.org/officeDocument/2006/relationships/image" Target="../media/image280.png"/><Relationship Id="rId217" Type="http://schemas.openxmlformats.org/officeDocument/2006/relationships/customXml" Target="../ink/ink303.xml"/><Relationship Id="rId399" Type="http://schemas.openxmlformats.org/officeDocument/2006/relationships/customXml" Target="../ink/ink395.xml"/><Relationship Id="rId259" Type="http://schemas.openxmlformats.org/officeDocument/2006/relationships/customXml" Target="../ink/ink324.xml"/><Relationship Id="rId23" Type="http://schemas.openxmlformats.org/officeDocument/2006/relationships/image" Target="../media/image211.png"/><Relationship Id="rId119" Type="http://schemas.openxmlformats.org/officeDocument/2006/relationships/image" Target="../media/image259.png"/><Relationship Id="rId270" Type="http://schemas.openxmlformats.org/officeDocument/2006/relationships/image" Target="../media/image333.png"/><Relationship Id="rId326" Type="http://schemas.openxmlformats.org/officeDocument/2006/relationships/image" Target="../media/image361.png"/><Relationship Id="rId65" Type="http://schemas.openxmlformats.org/officeDocument/2006/relationships/image" Target="../media/image232.png"/><Relationship Id="rId130" Type="http://schemas.openxmlformats.org/officeDocument/2006/relationships/customXml" Target="../ink/ink259.xml"/><Relationship Id="rId368" Type="http://schemas.openxmlformats.org/officeDocument/2006/relationships/customXml" Target="../ink/ink379.xml"/><Relationship Id="rId172" Type="http://schemas.openxmlformats.org/officeDocument/2006/relationships/customXml" Target="../ink/ink280.xml"/><Relationship Id="rId228" Type="http://schemas.openxmlformats.org/officeDocument/2006/relationships/image" Target="../media/image312.png"/><Relationship Id="rId281" Type="http://schemas.openxmlformats.org/officeDocument/2006/relationships/customXml" Target="../ink/ink335.xml"/><Relationship Id="rId337" Type="http://schemas.openxmlformats.org/officeDocument/2006/relationships/customXml" Target="../ink/ink363.xml"/><Relationship Id="rId34" Type="http://schemas.openxmlformats.org/officeDocument/2006/relationships/customXml" Target="../ink/ink211.xml"/><Relationship Id="rId76" Type="http://schemas.openxmlformats.org/officeDocument/2006/relationships/customXml" Target="../ink/ink232.xml"/><Relationship Id="rId141" Type="http://schemas.openxmlformats.org/officeDocument/2006/relationships/image" Target="../media/image270.png"/><Relationship Id="rId379" Type="http://schemas.openxmlformats.org/officeDocument/2006/relationships/customXml" Target="../ink/ink385.xml"/><Relationship Id="rId7" Type="http://schemas.openxmlformats.org/officeDocument/2006/relationships/image" Target="../media/image203.png"/><Relationship Id="rId183" Type="http://schemas.openxmlformats.org/officeDocument/2006/relationships/image" Target="../media/image290.png"/><Relationship Id="rId239" Type="http://schemas.openxmlformats.org/officeDocument/2006/relationships/customXml" Target="../ink/ink314.xml"/><Relationship Id="rId390" Type="http://schemas.openxmlformats.org/officeDocument/2006/relationships/image" Target="../media/image392.png"/><Relationship Id="rId250" Type="http://schemas.openxmlformats.org/officeDocument/2006/relationships/image" Target="../media/image323.png"/><Relationship Id="rId292" Type="http://schemas.openxmlformats.org/officeDocument/2006/relationships/image" Target="../media/image344.png"/><Relationship Id="rId306" Type="http://schemas.openxmlformats.org/officeDocument/2006/relationships/image" Target="../media/image351.png"/><Relationship Id="rId45" Type="http://schemas.openxmlformats.org/officeDocument/2006/relationships/image" Target="../media/image222.png"/><Relationship Id="rId87" Type="http://schemas.openxmlformats.org/officeDocument/2006/relationships/image" Target="../media/image243.png"/><Relationship Id="rId110" Type="http://schemas.openxmlformats.org/officeDocument/2006/relationships/customXml" Target="../ink/ink249.xml"/><Relationship Id="rId348" Type="http://schemas.openxmlformats.org/officeDocument/2006/relationships/image" Target="../media/image372.png"/><Relationship Id="rId152" Type="http://schemas.openxmlformats.org/officeDocument/2006/relationships/customXml" Target="../ink/ink270.xml"/><Relationship Id="rId194" Type="http://schemas.openxmlformats.org/officeDocument/2006/relationships/customXml" Target="../ink/ink291.xml"/><Relationship Id="rId208" Type="http://schemas.openxmlformats.org/officeDocument/2006/relationships/image" Target="../media/image302.png"/><Relationship Id="rId261" Type="http://schemas.openxmlformats.org/officeDocument/2006/relationships/customXml" Target="../ink/ink325.xml"/><Relationship Id="rId14" Type="http://schemas.openxmlformats.org/officeDocument/2006/relationships/customXml" Target="../ink/ink201.xml"/><Relationship Id="rId56" Type="http://schemas.openxmlformats.org/officeDocument/2006/relationships/customXml" Target="../ink/ink222.xml"/><Relationship Id="rId317" Type="http://schemas.openxmlformats.org/officeDocument/2006/relationships/customXml" Target="../ink/ink353.xml"/><Relationship Id="rId359" Type="http://schemas.openxmlformats.org/officeDocument/2006/relationships/image" Target="../media/image377.png"/><Relationship Id="rId98" Type="http://schemas.openxmlformats.org/officeDocument/2006/relationships/customXml" Target="../ink/ink243.xml"/><Relationship Id="rId121" Type="http://schemas.openxmlformats.org/officeDocument/2006/relationships/image" Target="../media/image260.png"/><Relationship Id="rId163" Type="http://schemas.openxmlformats.org/officeDocument/2006/relationships/image" Target="../media/image281.png"/><Relationship Id="rId219" Type="http://schemas.openxmlformats.org/officeDocument/2006/relationships/customXml" Target="../ink/ink304.xml"/><Relationship Id="rId370" Type="http://schemas.openxmlformats.org/officeDocument/2006/relationships/customXml" Target="../ink/ink380.xml"/><Relationship Id="rId230" Type="http://schemas.openxmlformats.org/officeDocument/2006/relationships/image" Target="../media/image313.png"/><Relationship Id="rId25" Type="http://schemas.openxmlformats.org/officeDocument/2006/relationships/image" Target="../media/image212.png"/><Relationship Id="rId67" Type="http://schemas.openxmlformats.org/officeDocument/2006/relationships/image" Target="../media/image233.png"/><Relationship Id="rId272" Type="http://schemas.openxmlformats.org/officeDocument/2006/relationships/image" Target="../media/image334.png"/><Relationship Id="rId328" Type="http://schemas.openxmlformats.org/officeDocument/2006/relationships/image" Target="../media/image362.png"/><Relationship Id="rId132" Type="http://schemas.openxmlformats.org/officeDocument/2006/relationships/customXml" Target="../ink/ink260.xml"/><Relationship Id="rId174" Type="http://schemas.openxmlformats.org/officeDocument/2006/relationships/customXml" Target="../ink/ink281.xml"/><Relationship Id="rId381" Type="http://schemas.openxmlformats.org/officeDocument/2006/relationships/customXml" Target="../ink/ink386.xml"/><Relationship Id="rId241" Type="http://schemas.openxmlformats.org/officeDocument/2006/relationships/customXml" Target="../ink/ink315.xml"/><Relationship Id="rId36" Type="http://schemas.openxmlformats.org/officeDocument/2006/relationships/customXml" Target="../ink/ink212.xml"/><Relationship Id="rId283" Type="http://schemas.openxmlformats.org/officeDocument/2006/relationships/customXml" Target="../ink/ink336.xml"/><Relationship Id="rId339" Type="http://schemas.openxmlformats.org/officeDocument/2006/relationships/customXml" Target="../ink/ink364.xml"/><Relationship Id="rId78" Type="http://schemas.openxmlformats.org/officeDocument/2006/relationships/customXml" Target="../ink/ink233.xml"/><Relationship Id="rId101" Type="http://schemas.openxmlformats.org/officeDocument/2006/relationships/image" Target="../media/image250.png"/><Relationship Id="rId143" Type="http://schemas.openxmlformats.org/officeDocument/2006/relationships/image" Target="../media/image271.png"/><Relationship Id="rId185" Type="http://schemas.openxmlformats.org/officeDocument/2006/relationships/image" Target="../media/image291.png"/><Relationship Id="rId350" Type="http://schemas.openxmlformats.org/officeDocument/2006/relationships/customXml" Target="../ink/ink370.xml"/><Relationship Id="rId9" Type="http://schemas.openxmlformats.org/officeDocument/2006/relationships/image" Target="../media/image204.png"/><Relationship Id="rId210" Type="http://schemas.openxmlformats.org/officeDocument/2006/relationships/image" Target="../media/image303.png"/><Relationship Id="rId392" Type="http://schemas.openxmlformats.org/officeDocument/2006/relationships/image" Target="../media/image393.png"/><Relationship Id="rId252" Type="http://schemas.openxmlformats.org/officeDocument/2006/relationships/image" Target="../media/image324.png"/><Relationship Id="rId294" Type="http://schemas.openxmlformats.org/officeDocument/2006/relationships/image" Target="../media/image345.png"/><Relationship Id="rId308" Type="http://schemas.openxmlformats.org/officeDocument/2006/relationships/image" Target="../media/image352.png"/><Relationship Id="rId47" Type="http://schemas.openxmlformats.org/officeDocument/2006/relationships/image" Target="../media/image223.png"/><Relationship Id="rId89" Type="http://schemas.openxmlformats.org/officeDocument/2006/relationships/image" Target="../media/image244.png"/><Relationship Id="rId112" Type="http://schemas.openxmlformats.org/officeDocument/2006/relationships/customXml" Target="../ink/ink250.xml"/><Relationship Id="rId154" Type="http://schemas.openxmlformats.org/officeDocument/2006/relationships/customXml" Target="../ink/ink271.xml"/><Relationship Id="rId361" Type="http://schemas.openxmlformats.org/officeDocument/2006/relationships/image" Target="../media/image378.png"/><Relationship Id="rId196" Type="http://schemas.openxmlformats.org/officeDocument/2006/relationships/customXml" Target="../ink/ink292.xml"/><Relationship Id="rId16" Type="http://schemas.openxmlformats.org/officeDocument/2006/relationships/customXml" Target="../ink/ink202.xml"/><Relationship Id="rId221" Type="http://schemas.openxmlformats.org/officeDocument/2006/relationships/customXml" Target="../ink/ink305.xml"/><Relationship Id="rId263" Type="http://schemas.openxmlformats.org/officeDocument/2006/relationships/customXml" Target="../ink/ink326.xml"/><Relationship Id="rId319" Type="http://schemas.openxmlformats.org/officeDocument/2006/relationships/customXml" Target="../ink/ink354.xml"/><Relationship Id="rId58" Type="http://schemas.openxmlformats.org/officeDocument/2006/relationships/customXml" Target="../ink/ink223.xml"/><Relationship Id="rId123" Type="http://schemas.openxmlformats.org/officeDocument/2006/relationships/image" Target="../media/image261.png"/><Relationship Id="rId330" Type="http://schemas.openxmlformats.org/officeDocument/2006/relationships/image" Target="../media/image363.png"/><Relationship Id="rId90" Type="http://schemas.openxmlformats.org/officeDocument/2006/relationships/customXml" Target="../ink/ink239.xml"/><Relationship Id="rId165" Type="http://schemas.openxmlformats.org/officeDocument/2006/relationships/image" Target="../media/image282.png"/><Relationship Id="rId186" Type="http://schemas.openxmlformats.org/officeDocument/2006/relationships/customXml" Target="../ink/ink287.xml"/><Relationship Id="rId351" Type="http://schemas.openxmlformats.org/officeDocument/2006/relationships/image" Target="../media/image373.png"/><Relationship Id="rId372" Type="http://schemas.openxmlformats.org/officeDocument/2006/relationships/customXml" Target="../ink/ink381.xml"/><Relationship Id="rId393" Type="http://schemas.openxmlformats.org/officeDocument/2006/relationships/customXml" Target="../ink/ink392.xml"/><Relationship Id="rId211" Type="http://schemas.openxmlformats.org/officeDocument/2006/relationships/customXml" Target="../ink/ink300.xml"/><Relationship Id="rId232" Type="http://schemas.openxmlformats.org/officeDocument/2006/relationships/image" Target="../media/image314.png"/><Relationship Id="rId253" Type="http://schemas.openxmlformats.org/officeDocument/2006/relationships/customXml" Target="../ink/ink321.xml"/><Relationship Id="rId274" Type="http://schemas.openxmlformats.org/officeDocument/2006/relationships/image" Target="../media/image335.png"/><Relationship Id="rId295" Type="http://schemas.openxmlformats.org/officeDocument/2006/relationships/customXml" Target="../ink/ink342.xml"/><Relationship Id="rId309" Type="http://schemas.openxmlformats.org/officeDocument/2006/relationships/customXml" Target="../ink/ink349.xml"/><Relationship Id="rId27" Type="http://schemas.openxmlformats.org/officeDocument/2006/relationships/image" Target="../media/image213.png"/><Relationship Id="rId48" Type="http://schemas.openxmlformats.org/officeDocument/2006/relationships/customXml" Target="../ink/ink218.xml"/><Relationship Id="rId69" Type="http://schemas.openxmlformats.org/officeDocument/2006/relationships/image" Target="../media/image234.png"/><Relationship Id="rId113" Type="http://schemas.openxmlformats.org/officeDocument/2006/relationships/image" Target="../media/image256.png"/><Relationship Id="rId134" Type="http://schemas.openxmlformats.org/officeDocument/2006/relationships/customXml" Target="../ink/ink261.xml"/><Relationship Id="rId320" Type="http://schemas.openxmlformats.org/officeDocument/2006/relationships/image" Target="../media/image358.png"/><Relationship Id="rId80" Type="http://schemas.openxmlformats.org/officeDocument/2006/relationships/customXml" Target="../ink/ink234.xml"/><Relationship Id="rId155" Type="http://schemas.openxmlformats.org/officeDocument/2006/relationships/image" Target="../media/image277.png"/><Relationship Id="rId176" Type="http://schemas.openxmlformats.org/officeDocument/2006/relationships/customXml" Target="../ink/ink282.xml"/><Relationship Id="rId197" Type="http://schemas.openxmlformats.org/officeDocument/2006/relationships/image" Target="../media/image297.png"/><Relationship Id="rId341" Type="http://schemas.openxmlformats.org/officeDocument/2006/relationships/customXml" Target="../ink/ink365.xml"/><Relationship Id="rId362" Type="http://schemas.openxmlformats.org/officeDocument/2006/relationships/customXml" Target="../ink/ink376.xml"/><Relationship Id="rId383" Type="http://schemas.openxmlformats.org/officeDocument/2006/relationships/customXml" Target="../ink/ink387.xml"/><Relationship Id="rId201" Type="http://schemas.openxmlformats.org/officeDocument/2006/relationships/image" Target="../media/image299.png"/><Relationship Id="rId222" Type="http://schemas.openxmlformats.org/officeDocument/2006/relationships/image" Target="../media/image309.png"/><Relationship Id="rId243" Type="http://schemas.openxmlformats.org/officeDocument/2006/relationships/customXml" Target="../ink/ink316.xml"/><Relationship Id="rId264" Type="http://schemas.openxmlformats.org/officeDocument/2006/relationships/image" Target="../media/image330.png"/><Relationship Id="rId285" Type="http://schemas.openxmlformats.org/officeDocument/2006/relationships/customXml" Target="../ink/ink337.xml"/><Relationship Id="rId17" Type="http://schemas.openxmlformats.org/officeDocument/2006/relationships/image" Target="../media/image208.png"/><Relationship Id="rId38" Type="http://schemas.openxmlformats.org/officeDocument/2006/relationships/customXml" Target="../ink/ink213.xml"/><Relationship Id="rId59" Type="http://schemas.openxmlformats.org/officeDocument/2006/relationships/image" Target="../media/image229.png"/><Relationship Id="rId103" Type="http://schemas.openxmlformats.org/officeDocument/2006/relationships/image" Target="../media/image251.png"/><Relationship Id="rId124" Type="http://schemas.openxmlformats.org/officeDocument/2006/relationships/customXml" Target="../ink/ink256.xml"/><Relationship Id="rId310" Type="http://schemas.openxmlformats.org/officeDocument/2006/relationships/image" Target="../media/image353.png"/><Relationship Id="rId70" Type="http://schemas.openxmlformats.org/officeDocument/2006/relationships/customXml" Target="../ink/ink229.xml"/><Relationship Id="rId91" Type="http://schemas.openxmlformats.org/officeDocument/2006/relationships/image" Target="../media/image245.png"/><Relationship Id="rId145" Type="http://schemas.openxmlformats.org/officeDocument/2006/relationships/image" Target="../media/image272.png"/><Relationship Id="rId166" Type="http://schemas.openxmlformats.org/officeDocument/2006/relationships/customXml" Target="../ink/ink277.xml"/><Relationship Id="rId187" Type="http://schemas.openxmlformats.org/officeDocument/2006/relationships/image" Target="../media/image292.png"/><Relationship Id="rId331" Type="http://schemas.openxmlformats.org/officeDocument/2006/relationships/customXml" Target="../ink/ink360.xml"/><Relationship Id="rId352" Type="http://schemas.openxmlformats.org/officeDocument/2006/relationships/customXml" Target="../ink/ink371.xml"/><Relationship Id="rId373" Type="http://schemas.openxmlformats.org/officeDocument/2006/relationships/image" Target="../media/image384.png"/><Relationship Id="rId394" Type="http://schemas.openxmlformats.org/officeDocument/2006/relationships/image" Target="../media/image394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304.png"/><Relationship Id="rId233" Type="http://schemas.openxmlformats.org/officeDocument/2006/relationships/customXml" Target="../ink/ink311.xml"/><Relationship Id="rId254" Type="http://schemas.openxmlformats.org/officeDocument/2006/relationships/image" Target="../media/image325.png"/><Relationship Id="rId28" Type="http://schemas.openxmlformats.org/officeDocument/2006/relationships/customXml" Target="../ink/ink208.xml"/><Relationship Id="rId49" Type="http://schemas.openxmlformats.org/officeDocument/2006/relationships/image" Target="../media/image224.png"/><Relationship Id="rId114" Type="http://schemas.openxmlformats.org/officeDocument/2006/relationships/customXml" Target="../ink/ink251.xml"/><Relationship Id="rId275" Type="http://schemas.openxmlformats.org/officeDocument/2006/relationships/customXml" Target="../ink/ink332.xml"/><Relationship Id="rId296" Type="http://schemas.openxmlformats.org/officeDocument/2006/relationships/image" Target="../media/image346.png"/><Relationship Id="rId300" Type="http://schemas.openxmlformats.org/officeDocument/2006/relationships/image" Target="../media/image348.png"/><Relationship Id="rId60" Type="http://schemas.openxmlformats.org/officeDocument/2006/relationships/customXml" Target="../ink/ink224.xml"/><Relationship Id="rId81" Type="http://schemas.openxmlformats.org/officeDocument/2006/relationships/image" Target="../media/image240.png"/><Relationship Id="rId135" Type="http://schemas.openxmlformats.org/officeDocument/2006/relationships/image" Target="../media/image267.png"/><Relationship Id="rId156" Type="http://schemas.openxmlformats.org/officeDocument/2006/relationships/customXml" Target="../ink/ink272.xml"/><Relationship Id="rId177" Type="http://schemas.openxmlformats.org/officeDocument/2006/relationships/image" Target="../media/image287.png"/><Relationship Id="rId198" Type="http://schemas.openxmlformats.org/officeDocument/2006/relationships/customXml" Target="../ink/ink293.xml"/><Relationship Id="rId321" Type="http://schemas.openxmlformats.org/officeDocument/2006/relationships/customXml" Target="../ink/ink355.xml"/><Relationship Id="rId342" Type="http://schemas.openxmlformats.org/officeDocument/2006/relationships/image" Target="../media/image369.png"/><Relationship Id="rId363" Type="http://schemas.openxmlformats.org/officeDocument/2006/relationships/image" Target="../media/image379.png"/><Relationship Id="rId384" Type="http://schemas.openxmlformats.org/officeDocument/2006/relationships/image" Target="../media/image389.png"/><Relationship Id="rId202" Type="http://schemas.openxmlformats.org/officeDocument/2006/relationships/customXml" Target="../ink/ink295.xml"/><Relationship Id="rId223" Type="http://schemas.openxmlformats.org/officeDocument/2006/relationships/customXml" Target="../ink/ink306.xml"/><Relationship Id="rId244" Type="http://schemas.openxmlformats.org/officeDocument/2006/relationships/image" Target="../media/image320.png"/><Relationship Id="rId18" Type="http://schemas.openxmlformats.org/officeDocument/2006/relationships/customXml" Target="../ink/ink203.xml"/><Relationship Id="rId39" Type="http://schemas.openxmlformats.org/officeDocument/2006/relationships/image" Target="../media/image219.png"/><Relationship Id="rId265" Type="http://schemas.openxmlformats.org/officeDocument/2006/relationships/customXml" Target="../ink/ink327.xml"/><Relationship Id="rId286" Type="http://schemas.openxmlformats.org/officeDocument/2006/relationships/image" Target="../media/image341.png"/><Relationship Id="rId50" Type="http://schemas.openxmlformats.org/officeDocument/2006/relationships/customXml" Target="../ink/ink219.xml"/><Relationship Id="rId104" Type="http://schemas.openxmlformats.org/officeDocument/2006/relationships/customXml" Target="../ink/ink246.xml"/><Relationship Id="rId125" Type="http://schemas.openxmlformats.org/officeDocument/2006/relationships/image" Target="../media/image262.png"/><Relationship Id="rId146" Type="http://schemas.openxmlformats.org/officeDocument/2006/relationships/customXml" Target="../ink/ink267.xml"/><Relationship Id="rId167" Type="http://schemas.openxmlformats.org/officeDocument/2006/relationships/image" Target="../media/image283.png"/><Relationship Id="rId188" Type="http://schemas.openxmlformats.org/officeDocument/2006/relationships/customXml" Target="../ink/ink288.xml"/><Relationship Id="rId311" Type="http://schemas.openxmlformats.org/officeDocument/2006/relationships/customXml" Target="../ink/ink350.xml"/><Relationship Id="rId332" Type="http://schemas.openxmlformats.org/officeDocument/2006/relationships/image" Target="../media/image364.png"/><Relationship Id="rId353" Type="http://schemas.openxmlformats.org/officeDocument/2006/relationships/image" Target="../media/image374.png"/><Relationship Id="rId374" Type="http://schemas.openxmlformats.org/officeDocument/2006/relationships/customXml" Target="../ink/ink382.xml"/><Relationship Id="rId395" Type="http://schemas.openxmlformats.org/officeDocument/2006/relationships/customXml" Target="../ink/ink393.xml"/><Relationship Id="rId71" Type="http://schemas.openxmlformats.org/officeDocument/2006/relationships/image" Target="../media/image235.png"/><Relationship Id="rId92" Type="http://schemas.openxmlformats.org/officeDocument/2006/relationships/customXml" Target="../ink/ink240.xml"/><Relationship Id="rId213" Type="http://schemas.openxmlformats.org/officeDocument/2006/relationships/customXml" Target="../ink/ink301.xml"/><Relationship Id="rId234" Type="http://schemas.openxmlformats.org/officeDocument/2006/relationships/image" Target="../media/image315.png"/><Relationship Id="rId2" Type="http://schemas.openxmlformats.org/officeDocument/2006/relationships/customXml" Target="../ink/ink195.xml"/><Relationship Id="rId29" Type="http://schemas.openxmlformats.org/officeDocument/2006/relationships/image" Target="../media/image214.png"/><Relationship Id="rId255" Type="http://schemas.openxmlformats.org/officeDocument/2006/relationships/customXml" Target="../ink/ink322.xml"/><Relationship Id="rId276" Type="http://schemas.openxmlformats.org/officeDocument/2006/relationships/image" Target="../media/image336.png"/><Relationship Id="rId297" Type="http://schemas.openxmlformats.org/officeDocument/2006/relationships/customXml" Target="../ink/ink343.xml"/><Relationship Id="rId40" Type="http://schemas.openxmlformats.org/officeDocument/2006/relationships/customXml" Target="../ink/ink214.xml"/><Relationship Id="rId115" Type="http://schemas.openxmlformats.org/officeDocument/2006/relationships/image" Target="../media/image257.png"/><Relationship Id="rId136" Type="http://schemas.openxmlformats.org/officeDocument/2006/relationships/customXml" Target="../ink/ink262.xml"/><Relationship Id="rId157" Type="http://schemas.openxmlformats.org/officeDocument/2006/relationships/image" Target="../media/image278.png"/><Relationship Id="rId178" Type="http://schemas.openxmlformats.org/officeDocument/2006/relationships/customXml" Target="../ink/ink283.xml"/><Relationship Id="rId301" Type="http://schemas.openxmlformats.org/officeDocument/2006/relationships/customXml" Target="../ink/ink345.xml"/><Relationship Id="rId322" Type="http://schemas.openxmlformats.org/officeDocument/2006/relationships/image" Target="../media/image359.png"/><Relationship Id="rId343" Type="http://schemas.openxmlformats.org/officeDocument/2006/relationships/customXml" Target="../ink/ink366.xml"/><Relationship Id="rId364" Type="http://schemas.openxmlformats.org/officeDocument/2006/relationships/customXml" Target="../ink/ink377.xml"/><Relationship Id="rId61" Type="http://schemas.openxmlformats.org/officeDocument/2006/relationships/image" Target="../media/image230.png"/><Relationship Id="rId82" Type="http://schemas.openxmlformats.org/officeDocument/2006/relationships/customXml" Target="../ink/ink235.xml"/><Relationship Id="rId199" Type="http://schemas.openxmlformats.org/officeDocument/2006/relationships/image" Target="../media/image298.png"/><Relationship Id="rId203" Type="http://schemas.openxmlformats.org/officeDocument/2006/relationships/image" Target="../media/image300.png"/><Relationship Id="rId385" Type="http://schemas.openxmlformats.org/officeDocument/2006/relationships/customXml" Target="../ink/ink388.xml"/><Relationship Id="rId19" Type="http://schemas.openxmlformats.org/officeDocument/2006/relationships/image" Target="../media/image209.png"/><Relationship Id="rId224" Type="http://schemas.openxmlformats.org/officeDocument/2006/relationships/image" Target="../media/image310.png"/><Relationship Id="rId245" Type="http://schemas.openxmlformats.org/officeDocument/2006/relationships/customXml" Target="../ink/ink317.xml"/><Relationship Id="rId266" Type="http://schemas.openxmlformats.org/officeDocument/2006/relationships/image" Target="../media/image331.png"/><Relationship Id="rId287" Type="http://schemas.openxmlformats.org/officeDocument/2006/relationships/customXml" Target="../ink/ink338.xml"/><Relationship Id="rId30" Type="http://schemas.openxmlformats.org/officeDocument/2006/relationships/customXml" Target="../ink/ink209.xml"/><Relationship Id="rId105" Type="http://schemas.openxmlformats.org/officeDocument/2006/relationships/image" Target="../media/image252.png"/><Relationship Id="rId126" Type="http://schemas.openxmlformats.org/officeDocument/2006/relationships/customXml" Target="../ink/ink257.xml"/><Relationship Id="rId147" Type="http://schemas.openxmlformats.org/officeDocument/2006/relationships/image" Target="../media/image273.png"/><Relationship Id="rId168" Type="http://schemas.openxmlformats.org/officeDocument/2006/relationships/customXml" Target="../ink/ink278.xml"/><Relationship Id="rId312" Type="http://schemas.openxmlformats.org/officeDocument/2006/relationships/image" Target="../media/image354.png"/><Relationship Id="rId333" Type="http://schemas.openxmlformats.org/officeDocument/2006/relationships/customXml" Target="../ink/ink361.xml"/><Relationship Id="rId354" Type="http://schemas.openxmlformats.org/officeDocument/2006/relationships/customXml" Target="../ink/ink372.xml"/><Relationship Id="rId51" Type="http://schemas.openxmlformats.org/officeDocument/2006/relationships/image" Target="../media/image225.png"/><Relationship Id="rId72" Type="http://schemas.openxmlformats.org/officeDocument/2006/relationships/customXml" Target="../ink/ink230.xml"/><Relationship Id="rId93" Type="http://schemas.openxmlformats.org/officeDocument/2006/relationships/image" Target="../media/image246.png"/><Relationship Id="rId189" Type="http://schemas.openxmlformats.org/officeDocument/2006/relationships/image" Target="../media/image293.png"/><Relationship Id="rId375" Type="http://schemas.openxmlformats.org/officeDocument/2006/relationships/image" Target="../media/image385.png"/><Relationship Id="rId396" Type="http://schemas.openxmlformats.org/officeDocument/2006/relationships/image" Target="../media/image395.png"/><Relationship Id="rId3" Type="http://schemas.openxmlformats.org/officeDocument/2006/relationships/image" Target="../media/image201.png"/><Relationship Id="rId214" Type="http://schemas.openxmlformats.org/officeDocument/2006/relationships/image" Target="../media/image305.png"/><Relationship Id="rId235" Type="http://schemas.openxmlformats.org/officeDocument/2006/relationships/customXml" Target="../ink/ink312.xml"/><Relationship Id="rId256" Type="http://schemas.openxmlformats.org/officeDocument/2006/relationships/image" Target="../media/image326.png"/><Relationship Id="rId277" Type="http://schemas.openxmlformats.org/officeDocument/2006/relationships/customXml" Target="../ink/ink333.xml"/><Relationship Id="rId298" Type="http://schemas.openxmlformats.org/officeDocument/2006/relationships/image" Target="../media/image347.png"/><Relationship Id="rId400" Type="http://schemas.openxmlformats.org/officeDocument/2006/relationships/image" Target="../media/image397.png"/><Relationship Id="rId116" Type="http://schemas.openxmlformats.org/officeDocument/2006/relationships/customXml" Target="../ink/ink252.xml"/><Relationship Id="rId137" Type="http://schemas.openxmlformats.org/officeDocument/2006/relationships/image" Target="../media/image268.png"/><Relationship Id="rId158" Type="http://schemas.openxmlformats.org/officeDocument/2006/relationships/customXml" Target="../ink/ink273.xml"/><Relationship Id="rId302" Type="http://schemas.openxmlformats.org/officeDocument/2006/relationships/image" Target="../media/image349.png"/><Relationship Id="rId323" Type="http://schemas.openxmlformats.org/officeDocument/2006/relationships/customXml" Target="../ink/ink356.xml"/><Relationship Id="rId344" Type="http://schemas.openxmlformats.org/officeDocument/2006/relationships/image" Target="../media/image370.png"/><Relationship Id="rId20" Type="http://schemas.openxmlformats.org/officeDocument/2006/relationships/customXml" Target="../ink/ink204.xml"/><Relationship Id="rId41" Type="http://schemas.openxmlformats.org/officeDocument/2006/relationships/image" Target="../media/image220.png"/><Relationship Id="rId62" Type="http://schemas.openxmlformats.org/officeDocument/2006/relationships/customXml" Target="../ink/ink225.xml"/><Relationship Id="rId83" Type="http://schemas.openxmlformats.org/officeDocument/2006/relationships/image" Target="../media/image241.png"/><Relationship Id="rId179" Type="http://schemas.openxmlformats.org/officeDocument/2006/relationships/image" Target="../media/image288.png"/><Relationship Id="rId365" Type="http://schemas.openxmlformats.org/officeDocument/2006/relationships/image" Target="../media/image380.png"/><Relationship Id="rId386" Type="http://schemas.openxmlformats.org/officeDocument/2006/relationships/image" Target="../media/image390.png"/><Relationship Id="rId190" Type="http://schemas.openxmlformats.org/officeDocument/2006/relationships/customXml" Target="../ink/ink289.xml"/><Relationship Id="rId204" Type="http://schemas.openxmlformats.org/officeDocument/2006/relationships/customXml" Target="../ink/ink296.xml"/><Relationship Id="rId225" Type="http://schemas.openxmlformats.org/officeDocument/2006/relationships/customXml" Target="../ink/ink307.xml"/><Relationship Id="rId246" Type="http://schemas.openxmlformats.org/officeDocument/2006/relationships/image" Target="../media/image321.png"/><Relationship Id="rId267" Type="http://schemas.openxmlformats.org/officeDocument/2006/relationships/customXml" Target="../ink/ink328.xml"/><Relationship Id="rId288" Type="http://schemas.openxmlformats.org/officeDocument/2006/relationships/image" Target="../media/image342.png"/><Relationship Id="rId106" Type="http://schemas.openxmlformats.org/officeDocument/2006/relationships/customXml" Target="../ink/ink247.xml"/><Relationship Id="rId127" Type="http://schemas.openxmlformats.org/officeDocument/2006/relationships/image" Target="../media/image263.png"/><Relationship Id="rId313" Type="http://schemas.openxmlformats.org/officeDocument/2006/relationships/customXml" Target="../ink/ink351.xml"/><Relationship Id="rId10" Type="http://schemas.openxmlformats.org/officeDocument/2006/relationships/customXml" Target="../ink/ink199.xml"/><Relationship Id="rId31" Type="http://schemas.openxmlformats.org/officeDocument/2006/relationships/image" Target="../media/image215.png"/><Relationship Id="rId52" Type="http://schemas.openxmlformats.org/officeDocument/2006/relationships/customXml" Target="../ink/ink220.xml"/><Relationship Id="rId73" Type="http://schemas.openxmlformats.org/officeDocument/2006/relationships/image" Target="../media/image236.png"/><Relationship Id="rId94" Type="http://schemas.openxmlformats.org/officeDocument/2006/relationships/customXml" Target="../ink/ink241.xml"/><Relationship Id="rId148" Type="http://schemas.openxmlformats.org/officeDocument/2006/relationships/customXml" Target="../ink/ink268.xml"/><Relationship Id="rId169" Type="http://schemas.openxmlformats.org/officeDocument/2006/relationships/image" Target="../media/image31.png"/><Relationship Id="rId334" Type="http://schemas.openxmlformats.org/officeDocument/2006/relationships/image" Target="../media/image365.png"/><Relationship Id="rId355" Type="http://schemas.openxmlformats.org/officeDocument/2006/relationships/image" Target="../media/image375.png"/><Relationship Id="rId376" Type="http://schemas.openxmlformats.org/officeDocument/2006/relationships/customXml" Target="../ink/ink383.xml"/><Relationship Id="rId397" Type="http://schemas.openxmlformats.org/officeDocument/2006/relationships/customXml" Target="../ink/ink394.xml"/><Relationship Id="rId4" Type="http://schemas.openxmlformats.org/officeDocument/2006/relationships/customXml" Target="../ink/ink196.xml"/><Relationship Id="rId180" Type="http://schemas.openxmlformats.org/officeDocument/2006/relationships/customXml" Target="../ink/ink284.xml"/><Relationship Id="rId215" Type="http://schemas.openxmlformats.org/officeDocument/2006/relationships/customXml" Target="../ink/ink302.xml"/><Relationship Id="rId236" Type="http://schemas.openxmlformats.org/officeDocument/2006/relationships/image" Target="../media/image316.png"/><Relationship Id="rId257" Type="http://schemas.openxmlformats.org/officeDocument/2006/relationships/customXml" Target="../ink/ink323.xml"/><Relationship Id="rId278" Type="http://schemas.openxmlformats.org/officeDocument/2006/relationships/image" Target="../media/image337.png"/><Relationship Id="rId401" Type="http://schemas.openxmlformats.org/officeDocument/2006/relationships/customXml" Target="../ink/ink396.xml"/><Relationship Id="rId303" Type="http://schemas.openxmlformats.org/officeDocument/2006/relationships/customXml" Target="../ink/ink346.xml"/><Relationship Id="rId42" Type="http://schemas.openxmlformats.org/officeDocument/2006/relationships/customXml" Target="../ink/ink215.xml"/><Relationship Id="rId84" Type="http://schemas.openxmlformats.org/officeDocument/2006/relationships/customXml" Target="../ink/ink236.xml"/><Relationship Id="rId138" Type="http://schemas.openxmlformats.org/officeDocument/2006/relationships/customXml" Target="../ink/ink263.xml"/><Relationship Id="rId345" Type="http://schemas.openxmlformats.org/officeDocument/2006/relationships/customXml" Target="../ink/ink367.xml"/><Relationship Id="rId387" Type="http://schemas.openxmlformats.org/officeDocument/2006/relationships/customXml" Target="../ink/ink389.xml"/><Relationship Id="rId191" Type="http://schemas.openxmlformats.org/officeDocument/2006/relationships/image" Target="../media/image294.png"/><Relationship Id="rId205" Type="http://schemas.openxmlformats.org/officeDocument/2006/relationships/image" Target="../media/image301.png"/><Relationship Id="rId247" Type="http://schemas.openxmlformats.org/officeDocument/2006/relationships/customXml" Target="../ink/ink318.xml"/><Relationship Id="rId107" Type="http://schemas.openxmlformats.org/officeDocument/2006/relationships/image" Target="../media/image253.png"/><Relationship Id="rId289" Type="http://schemas.openxmlformats.org/officeDocument/2006/relationships/customXml" Target="../ink/ink339.xml"/><Relationship Id="rId11" Type="http://schemas.openxmlformats.org/officeDocument/2006/relationships/image" Target="../media/image205.png"/><Relationship Id="rId53" Type="http://schemas.openxmlformats.org/officeDocument/2006/relationships/image" Target="../media/image226.png"/><Relationship Id="rId149" Type="http://schemas.openxmlformats.org/officeDocument/2006/relationships/image" Target="../media/image274.png"/><Relationship Id="rId314" Type="http://schemas.openxmlformats.org/officeDocument/2006/relationships/image" Target="../media/image355.png"/><Relationship Id="rId356" Type="http://schemas.openxmlformats.org/officeDocument/2006/relationships/customXml" Target="../ink/ink373.xml"/><Relationship Id="rId398" Type="http://schemas.openxmlformats.org/officeDocument/2006/relationships/image" Target="../media/image396.png"/><Relationship Id="rId95" Type="http://schemas.openxmlformats.org/officeDocument/2006/relationships/image" Target="../media/image247.png"/><Relationship Id="rId160" Type="http://schemas.openxmlformats.org/officeDocument/2006/relationships/customXml" Target="../ink/ink274.xml"/><Relationship Id="rId216" Type="http://schemas.openxmlformats.org/officeDocument/2006/relationships/image" Target="../media/image306.png"/><Relationship Id="rId258" Type="http://schemas.openxmlformats.org/officeDocument/2006/relationships/image" Target="../media/image327.png"/><Relationship Id="rId22" Type="http://schemas.openxmlformats.org/officeDocument/2006/relationships/customXml" Target="../ink/ink205.xml"/><Relationship Id="rId64" Type="http://schemas.openxmlformats.org/officeDocument/2006/relationships/customXml" Target="../ink/ink226.xml"/><Relationship Id="rId118" Type="http://schemas.openxmlformats.org/officeDocument/2006/relationships/customXml" Target="../ink/ink253.xml"/><Relationship Id="rId325" Type="http://schemas.openxmlformats.org/officeDocument/2006/relationships/customXml" Target="../ink/ink357.xml"/><Relationship Id="rId367" Type="http://schemas.openxmlformats.org/officeDocument/2006/relationships/image" Target="../media/image381.png"/><Relationship Id="rId171" Type="http://schemas.openxmlformats.org/officeDocument/2006/relationships/image" Target="../media/image284.png"/><Relationship Id="rId227" Type="http://schemas.openxmlformats.org/officeDocument/2006/relationships/customXml" Target="../ink/ink308.xml"/><Relationship Id="rId269" Type="http://schemas.openxmlformats.org/officeDocument/2006/relationships/customXml" Target="../ink/ink329.xml"/><Relationship Id="rId33" Type="http://schemas.openxmlformats.org/officeDocument/2006/relationships/image" Target="../media/image216.png"/><Relationship Id="rId129" Type="http://schemas.openxmlformats.org/officeDocument/2006/relationships/image" Target="../media/image264.png"/><Relationship Id="rId280" Type="http://schemas.openxmlformats.org/officeDocument/2006/relationships/image" Target="../media/image338.png"/><Relationship Id="rId336" Type="http://schemas.openxmlformats.org/officeDocument/2006/relationships/image" Target="../media/image366.png"/><Relationship Id="rId75" Type="http://schemas.openxmlformats.org/officeDocument/2006/relationships/image" Target="../media/image237.png"/><Relationship Id="rId140" Type="http://schemas.openxmlformats.org/officeDocument/2006/relationships/customXml" Target="../ink/ink264.xml"/><Relationship Id="rId182" Type="http://schemas.openxmlformats.org/officeDocument/2006/relationships/customXml" Target="../ink/ink285.xml"/><Relationship Id="rId378" Type="http://schemas.openxmlformats.org/officeDocument/2006/relationships/image" Target="../media/image386.png"/><Relationship Id="rId6" Type="http://schemas.openxmlformats.org/officeDocument/2006/relationships/customXml" Target="../ink/ink197.xml"/><Relationship Id="rId238" Type="http://schemas.openxmlformats.org/officeDocument/2006/relationships/image" Target="../media/image317.png"/><Relationship Id="rId291" Type="http://schemas.openxmlformats.org/officeDocument/2006/relationships/customXml" Target="../ink/ink340.xml"/><Relationship Id="rId305" Type="http://schemas.openxmlformats.org/officeDocument/2006/relationships/customXml" Target="../ink/ink347.xml"/><Relationship Id="rId347" Type="http://schemas.openxmlformats.org/officeDocument/2006/relationships/customXml" Target="../ink/ink368.xml"/><Relationship Id="rId44" Type="http://schemas.openxmlformats.org/officeDocument/2006/relationships/customXml" Target="../ink/ink216.xml"/><Relationship Id="rId86" Type="http://schemas.openxmlformats.org/officeDocument/2006/relationships/customXml" Target="../ink/ink237.xml"/><Relationship Id="rId151" Type="http://schemas.openxmlformats.org/officeDocument/2006/relationships/image" Target="../media/image275.png"/><Relationship Id="rId389" Type="http://schemas.openxmlformats.org/officeDocument/2006/relationships/customXml" Target="../ink/ink390.xml"/><Relationship Id="rId193" Type="http://schemas.openxmlformats.org/officeDocument/2006/relationships/image" Target="../media/image295.png"/><Relationship Id="rId207" Type="http://schemas.openxmlformats.org/officeDocument/2006/relationships/customXml" Target="../ink/ink298.xml"/><Relationship Id="rId249" Type="http://schemas.openxmlformats.org/officeDocument/2006/relationships/customXml" Target="../ink/ink319.xml"/><Relationship Id="rId13" Type="http://schemas.openxmlformats.org/officeDocument/2006/relationships/image" Target="../media/image206.png"/><Relationship Id="rId109" Type="http://schemas.openxmlformats.org/officeDocument/2006/relationships/image" Target="../media/image254.png"/><Relationship Id="rId260" Type="http://schemas.openxmlformats.org/officeDocument/2006/relationships/image" Target="../media/image328.png"/><Relationship Id="rId316" Type="http://schemas.openxmlformats.org/officeDocument/2006/relationships/image" Target="../media/image356.png"/><Relationship Id="rId55" Type="http://schemas.openxmlformats.org/officeDocument/2006/relationships/image" Target="../media/image227.png"/><Relationship Id="rId97" Type="http://schemas.openxmlformats.org/officeDocument/2006/relationships/image" Target="../media/image248.png"/><Relationship Id="rId120" Type="http://schemas.openxmlformats.org/officeDocument/2006/relationships/customXml" Target="../ink/ink254.xml"/><Relationship Id="rId358" Type="http://schemas.openxmlformats.org/officeDocument/2006/relationships/customXml" Target="../ink/ink374.xml"/><Relationship Id="rId162" Type="http://schemas.openxmlformats.org/officeDocument/2006/relationships/customXml" Target="../ink/ink275.xml"/><Relationship Id="rId218" Type="http://schemas.openxmlformats.org/officeDocument/2006/relationships/image" Target="../media/image307.png"/><Relationship Id="rId271" Type="http://schemas.openxmlformats.org/officeDocument/2006/relationships/customXml" Target="../ink/ink330.xml"/><Relationship Id="rId24" Type="http://schemas.openxmlformats.org/officeDocument/2006/relationships/customXml" Target="../ink/ink206.xml"/><Relationship Id="rId66" Type="http://schemas.openxmlformats.org/officeDocument/2006/relationships/customXml" Target="../ink/ink227.xml"/><Relationship Id="rId131" Type="http://schemas.openxmlformats.org/officeDocument/2006/relationships/image" Target="../media/image265.png"/><Relationship Id="rId327" Type="http://schemas.openxmlformats.org/officeDocument/2006/relationships/customXml" Target="../ink/ink358.xml"/><Relationship Id="rId369" Type="http://schemas.openxmlformats.org/officeDocument/2006/relationships/image" Target="../media/image382.png"/><Relationship Id="rId173" Type="http://schemas.openxmlformats.org/officeDocument/2006/relationships/image" Target="../media/image285.png"/><Relationship Id="rId229" Type="http://schemas.openxmlformats.org/officeDocument/2006/relationships/customXml" Target="../ink/ink309.xml"/><Relationship Id="rId380" Type="http://schemas.openxmlformats.org/officeDocument/2006/relationships/image" Target="../media/image387.png"/><Relationship Id="rId240" Type="http://schemas.openxmlformats.org/officeDocument/2006/relationships/image" Target="../media/image318.png"/><Relationship Id="rId35" Type="http://schemas.openxmlformats.org/officeDocument/2006/relationships/image" Target="../media/image217.png"/><Relationship Id="rId77" Type="http://schemas.openxmlformats.org/officeDocument/2006/relationships/image" Target="../media/image238.png"/><Relationship Id="rId100" Type="http://schemas.openxmlformats.org/officeDocument/2006/relationships/customXml" Target="../ink/ink244.xml"/><Relationship Id="rId282" Type="http://schemas.openxmlformats.org/officeDocument/2006/relationships/image" Target="../media/image339.png"/><Relationship Id="rId338" Type="http://schemas.openxmlformats.org/officeDocument/2006/relationships/image" Target="../media/image367.png"/><Relationship Id="rId8" Type="http://schemas.openxmlformats.org/officeDocument/2006/relationships/customXml" Target="../ink/ink198.xml"/><Relationship Id="rId142" Type="http://schemas.openxmlformats.org/officeDocument/2006/relationships/customXml" Target="../ink/ink265.xml"/><Relationship Id="rId184" Type="http://schemas.openxmlformats.org/officeDocument/2006/relationships/customXml" Target="../ink/ink286.xml"/><Relationship Id="rId391" Type="http://schemas.openxmlformats.org/officeDocument/2006/relationships/customXml" Target="../ink/ink391.xml"/><Relationship Id="rId251" Type="http://schemas.openxmlformats.org/officeDocument/2006/relationships/customXml" Target="../ink/ink320.xml"/><Relationship Id="rId46" Type="http://schemas.openxmlformats.org/officeDocument/2006/relationships/customXml" Target="../ink/ink217.xml"/><Relationship Id="rId293" Type="http://schemas.openxmlformats.org/officeDocument/2006/relationships/customXml" Target="../ink/ink341.xml"/><Relationship Id="rId307" Type="http://schemas.openxmlformats.org/officeDocument/2006/relationships/customXml" Target="../ink/ink348.xml"/><Relationship Id="rId349" Type="http://schemas.openxmlformats.org/officeDocument/2006/relationships/customXml" Target="../ink/ink369.xml"/><Relationship Id="rId88" Type="http://schemas.openxmlformats.org/officeDocument/2006/relationships/customXml" Target="../ink/ink238.xml"/><Relationship Id="rId111" Type="http://schemas.openxmlformats.org/officeDocument/2006/relationships/image" Target="../media/image255.png"/><Relationship Id="rId153" Type="http://schemas.openxmlformats.org/officeDocument/2006/relationships/image" Target="../media/image276.png"/><Relationship Id="rId195" Type="http://schemas.openxmlformats.org/officeDocument/2006/relationships/image" Target="../media/image296.png"/><Relationship Id="rId209" Type="http://schemas.openxmlformats.org/officeDocument/2006/relationships/customXml" Target="../ink/ink299.xml"/><Relationship Id="rId360" Type="http://schemas.openxmlformats.org/officeDocument/2006/relationships/customXml" Target="../ink/ink375.xml"/><Relationship Id="rId220" Type="http://schemas.openxmlformats.org/officeDocument/2006/relationships/image" Target="../media/image308.png"/><Relationship Id="rId15" Type="http://schemas.openxmlformats.org/officeDocument/2006/relationships/image" Target="../media/image207.png"/><Relationship Id="rId57" Type="http://schemas.openxmlformats.org/officeDocument/2006/relationships/image" Target="../media/image228.png"/><Relationship Id="rId262" Type="http://schemas.openxmlformats.org/officeDocument/2006/relationships/image" Target="../media/image329.png"/><Relationship Id="rId318" Type="http://schemas.openxmlformats.org/officeDocument/2006/relationships/image" Target="../media/image357.png"/><Relationship Id="rId99" Type="http://schemas.openxmlformats.org/officeDocument/2006/relationships/image" Target="../media/image249.png"/><Relationship Id="rId122" Type="http://schemas.openxmlformats.org/officeDocument/2006/relationships/customXml" Target="../ink/ink255.xml"/><Relationship Id="rId164" Type="http://schemas.openxmlformats.org/officeDocument/2006/relationships/customXml" Target="../ink/ink276.xml"/><Relationship Id="rId371" Type="http://schemas.openxmlformats.org/officeDocument/2006/relationships/image" Target="../media/image383.png"/><Relationship Id="rId26" Type="http://schemas.openxmlformats.org/officeDocument/2006/relationships/customXml" Target="../ink/ink207.xml"/><Relationship Id="rId231" Type="http://schemas.openxmlformats.org/officeDocument/2006/relationships/customXml" Target="../ink/ink310.xml"/><Relationship Id="rId273" Type="http://schemas.openxmlformats.org/officeDocument/2006/relationships/customXml" Target="../ink/ink331.xml"/><Relationship Id="rId329" Type="http://schemas.openxmlformats.org/officeDocument/2006/relationships/customXml" Target="../ink/ink359.xml"/><Relationship Id="rId68" Type="http://schemas.openxmlformats.org/officeDocument/2006/relationships/customXml" Target="../ink/ink228.xml"/><Relationship Id="rId133" Type="http://schemas.openxmlformats.org/officeDocument/2006/relationships/image" Target="../media/image266.png"/><Relationship Id="rId175" Type="http://schemas.openxmlformats.org/officeDocument/2006/relationships/image" Target="../media/image286.png"/><Relationship Id="rId340" Type="http://schemas.openxmlformats.org/officeDocument/2006/relationships/image" Target="../media/image368.png"/><Relationship Id="rId200" Type="http://schemas.openxmlformats.org/officeDocument/2006/relationships/customXml" Target="../ink/ink294.xml"/><Relationship Id="rId382" Type="http://schemas.openxmlformats.org/officeDocument/2006/relationships/image" Target="../media/image388.png"/><Relationship Id="rId242" Type="http://schemas.openxmlformats.org/officeDocument/2006/relationships/image" Target="../media/image319.png"/><Relationship Id="rId284" Type="http://schemas.openxmlformats.org/officeDocument/2006/relationships/image" Target="../media/image340.png"/><Relationship Id="rId37" Type="http://schemas.openxmlformats.org/officeDocument/2006/relationships/image" Target="../media/image218.png"/><Relationship Id="rId79" Type="http://schemas.openxmlformats.org/officeDocument/2006/relationships/image" Target="../media/image239.png"/><Relationship Id="rId102" Type="http://schemas.openxmlformats.org/officeDocument/2006/relationships/customXml" Target="../ink/ink245.xml"/><Relationship Id="rId144" Type="http://schemas.openxmlformats.org/officeDocument/2006/relationships/customXml" Target="../ink/ink266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11.png"/><Relationship Id="rId21" Type="http://schemas.openxmlformats.org/officeDocument/2006/relationships/customXml" Target="../ink/ink406.xml"/><Relationship Id="rId42" Type="http://schemas.openxmlformats.org/officeDocument/2006/relationships/image" Target="../media/image419.png"/><Relationship Id="rId47" Type="http://schemas.openxmlformats.org/officeDocument/2006/relationships/customXml" Target="../ink/ink419.xml"/><Relationship Id="rId63" Type="http://schemas.openxmlformats.org/officeDocument/2006/relationships/customXml" Target="../ink/ink427.xml"/><Relationship Id="rId68" Type="http://schemas.openxmlformats.org/officeDocument/2006/relationships/image" Target="../media/image432.png"/><Relationship Id="rId7" Type="http://schemas.openxmlformats.org/officeDocument/2006/relationships/customXml" Target="../ink/ink399.xml"/><Relationship Id="rId71" Type="http://schemas.openxmlformats.org/officeDocument/2006/relationships/customXml" Target="../ink/ink431.xml"/><Relationship Id="rId2" Type="http://schemas.openxmlformats.org/officeDocument/2006/relationships/image" Target="../media/image399.png"/><Relationship Id="rId16" Type="http://schemas.openxmlformats.org/officeDocument/2006/relationships/image" Target="../media/image406.png"/><Relationship Id="rId29" Type="http://schemas.openxmlformats.org/officeDocument/2006/relationships/customXml" Target="../ink/ink410.xml"/><Relationship Id="rId11" Type="http://schemas.openxmlformats.org/officeDocument/2006/relationships/customXml" Target="../ink/ink401.xml"/><Relationship Id="rId24" Type="http://schemas.openxmlformats.org/officeDocument/2006/relationships/image" Target="../media/image410.png"/><Relationship Id="rId32" Type="http://schemas.openxmlformats.org/officeDocument/2006/relationships/image" Target="../media/image414.png"/><Relationship Id="rId37" Type="http://schemas.openxmlformats.org/officeDocument/2006/relationships/customXml" Target="../ink/ink414.xml"/><Relationship Id="rId40" Type="http://schemas.openxmlformats.org/officeDocument/2006/relationships/image" Target="../media/image418.png"/><Relationship Id="rId45" Type="http://schemas.openxmlformats.org/officeDocument/2006/relationships/customXml" Target="../ink/ink418.xml"/><Relationship Id="rId53" Type="http://schemas.openxmlformats.org/officeDocument/2006/relationships/customXml" Target="../ink/ink422.xml"/><Relationship Id="rId58" Type="http://schemas.openxmlformats.org/officeDocument/2006/relationships/image" Target="../media/image427.png"/><Relationship Id="rId66" Type="http://schemas.openxmlformats.org/officeDocument/2006/relationships/image" Target="../media/image431.png"/><Relationship Id="rId5" Type="http://schemas.openxmlformats.org/officeDocument/2006/relationships/customXml" Target="../ink/ink398.xml"/><Relationship Id="rId61" Type="http://schemas.openxmlformats.org/officeDocument/2006/relationships/customXml" Target="../ink/ink426.xml"/><Relationship Id="rId19" Type="http://schemas.openxmlformats.org/officeDocument/2006/relationships/customXml" Target="../ink/ink405.xml"/><Relationship Id="rId14" Type="http://schemas.openxmlformats.org/officeDocument/2006/relationships/image" Target="../media/image405.png"/><Relationship Id="rId22" Type="http://schemas.openxmlformats.org/officeDocument/2006/relationships/image" Target="../media/image409.png"/><Relationship Id="rId27" Type="http://schemas.openxmlformats.org/officeDocument/2006/relationships/customXml" Target="../ink/ink409.xml"/><Relationship Id="rId30" Type="http://schemas.openxmlformats.org/officeDocument/2006/relationships/image" Target="../media/image413.png"/><Relationship Id="rId35" Type="http://schemas.openxmlformats.org/officeDocument/2006/relationships/customXml" Target="../ink/ink413.xml"/><Relationship Id="rId43" Type="http://schemas.openxmlformats.org/officeDocument/2006/relationships/customXml" Target="../ink/ink417.xml"/><Relationship Id="rId48" Type="http://schemas.openxmlformats.org/officeDocument/2006/relationships/image" Target="../media/image422.png"/><Relationship Id="rId56" Type="http://schemas.openxmlformats.org/officeDocument/2006/relationships/image" Target="../media/image426.png"/><Relationship Id="rId64" Type="http://schemas.openxmlformats.org/officeDocument/2006/relationships/image" Target="../media/image430.png"/><Relationship Id="rId69" Type="http://schemas.openxmlformats.org/officeDocument/2006/relationships/customXml" Target="../ink/ink430.xml"/><Relationship Id="rId8" Type="http://schemas.openxmlformats.org/officeDocument/2006/relationships/image" Target="../media/image402.png"/><Relationship Id="rId51" Type="http://schemas.openxmlformats.org/officeDocument/2006/relationships/customXml" Target="../ink/ink421.xml"/><Relationship Id="rId72" Type="http://schemas.openxmlformats.org/officeDocument/2006/relationships/image" Target="../media/image434.png"/><Relationship Id="rId3" Type="http://schemas.openxmlformats.org/officeDocument/2006/relationships/customXml" Target="../ink/ink397.xml"/><Relationship Id="rId12" Type="http://schemas.openxmlformats.org/officeDocument/2006/relationships/image" Target="../media/image404.png"/><Relationship Id="rId17" Type="http://schemas.openxmlformats.org/officeDocument/2006/relationships/customXml" Target="../ink/ink404.xml"/><Relationship Id="rId25" Type="http://schemas.openxmlformats.org/officeDocument/2006/relationships/customXml" Target="../ink/ink408.xml"/><Relationship Id="rId33" Type="http://schemas.openxmlformats.org/officeDocument/2006/relationships/customXml" Target="../ink/ink412.xml"/><Relationship Id="rId38" Type="http://schemas.openxmlformats.org/officeDocument/2006/relationships/image" Target="../media/image417.png"/><Relationship Id="rId46" Type="http://schemas.openxmlformats.org/officeDocument/2006/relationships/image" Target="../media/image421.png"/><Relationship Id="rId59" Type="http://schemas.openxmlformats.org/officeDocument/2006/relationships/customXml" Target="../ink/ink425.xml"/><Relationship Id="rId67" Type="http://schemas.openxmlformats.org/officeDocument/2006/relationships/customXml" Target="../ink/ink429.xml"/><Relationship Id="rId20" Type="http://schemas.openxmlformats.org/officeDocument/2006/relationships/image" Target="../media/image408.png"/><Relationship Id="rId41" Type="http://schemas.openxmlformats.org/officeDocument/2006/relationships/customXml" Target="../ink/ink416.xml"/><Relationship Id="rId54" Type="http://schemas.openxmlformats.org/officeDocument/2006/relationships/image" Target="../media/image425.png"/><Relationship Id="rId62" Type="http://schemas.openxmlformats.org/officeDocument/2006/relationships/image" Target="../media/image429.png"/><Relationship Id="rId70" Type="http://schemas.openxmlformats.org/officeDocument/2006/relationships/image" Target="../media/image4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1.png"/><Relationship Id="rId15" Type="http://schemas.openxmlformats.org/officeDocument/2006/relationships/customXml" Target="../ink/ink403.xml"/><Relationship Id="rId23" Type="http://schemas.openxmlformats.org/officeDocument/2006/relationships/customXml" Target="../ink/ink407.xml"/><Relationship Id="rId28" Type="http://schemas.openxmlformats.org/officeDocument/2006/relationships/image" Target="../media/image412.png"/><Relationship Id="rId36" Type="http://schemas.openxmlformats.org/officeDocument/2006/relationships/image" Target="../media/image416.png"/><Relationship Id="rId49" Type="http://schemas.openxmlformats.org/officeDocument/2006/relationships/customXml" Target="../ink/ink420.xml"/><Relationship Id="rId57" Type="http://schemas.openxmlformats.org/officeDocument/2006/relationships/customXml" Target="../ink/ink424.xml"/><Relationship Id="rId10" Type="http://schemas.openxmlformats.org/officeDocument/2006/relationships/image" Target="../media/image403.png"/><Relationship Id="rId31" Type="http://schemas.openxmlformats.org/officeDocument/2006/relationships/customXml" Target="../ink/ink411.xml"/><Relationship Id="rId44" Type="http://schemas.openxmlformats.org/officeDocument/2006/relationships/image" Target="../media/image420.png"/><Relationship Id="rId52" Type="http://schemas.openxmlformats.org/officeDocument/2006/relationships/image" Target="../media/image424.png"/><Relationship Id="rId60" Type="http://schemas.openxmlformats.org/officeDocument/2006/relationships/image" Target="../media/image428.png"/><Relationship Id="rId65" Type="http://schemas.openxmlformats.org/officeDocument/2006/relationships/customXml" Target="../ink/ink428.xml"/><Relationship Id="rId4" Type="http://schemas.openxmlformats.org/officeDocument/2006/relationships/image" Target="../media/image400.png"/><Relationship Id="rId9" Type="http://schemas.openxmlformats.org/officeDocument/2006/relationships/customXml" Target="../ink/ink400.xml"/><Relationship Id="rId13" Type="http://schemas.openxmlformats.org/officeDocument/2006/relationships/customXml" Target="../ink/ink402.xml"/><Relationship Id="rId18" Type="http://schemas.openxmlformats.org/officeDocument/2006/relationships/image" Target="../media/image407.png"/><Relationship Id="rId39" Type="http://schemas.openxmlformats.org/officeDocument/2006/relationships/customXml" Target="../ink/ink415.xml"/><Relationship Id="rId34" Type="http://schemas.openxmlformats.org/officeDocument/2006/relationships/image" Target="../media/image415.png"/><Relationship Id="rId50" Type="http://schemas.openxmlformats.org/officeDocument/2006/relationships/image" Target="../media/image423.png"/><Relationship Id="rId55" Type="http://schemas.openxmlformats.org/officeDocument/2006/relationships/customXml" Target="../ink/ink423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37.xml"/><Relationship Id="rId18" Type="http://schemas.openxmlformats.org/officeDocument/2006/relationships/image" Target="../media/image443.png"/><Relationship Id="rId26" Type="http://schemas.openxmlformats.org/officeDocument/2006/relationships/image" Target="../media/image447.png"/><Relationship Id="rId39" Type="http://schemas.openxmlformats.org/officeDocument/2006/relationships/customXml" Target="../ink/ink450.xml"/><Relationship Id="rId21" Type="http://schemas.openxmlformats.org/officeDocument/2006/relationships/customXml" Target="../ink/ink441.xml"/><Relationship Id="rId34" Type="http://schemas.openxmlformats.org/officeDocument/2006/relationships/image" Target="../media/image451.png"/><Relationship Id="rId42" Type="http://schemas.openxmlformats.org/officeDocument/2006/relationships/image" Target="../media/image455.png"/><Relationship Id="rId7" Type="http://schemas.openxmlformats.org/officeDocument/2006/relationships/customXml" Target="../ink/ink434.xml"/><Relationship Id="rId2" Type="http://schemas.openxmlformats.org/officeDocument/2006/relationships/image" Target="../media/image435.png"/><Relationship Id="rId16" Type="http://schemas.openxmlformats.org/officeDocument/2006/relationships/image" Target="../media/image442.png"/><Relationship Id="rId20" Type="http://schemas.openxmlformats.org/officeDocument/2006/relationships/image" Target="../media/image444.png"/><Relationship Id="rId29" Type="http://schemas.openxmlformats.org/officeDocument/2006/relationships/customXml" Target="../ink/ink445.xml"/><Relationship Id="rId41" Type="http://schemas.openxmlformats.org/officeDocument/2006/relationships/customXml" Target="../ink/ink45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7.png"/><Relationship Id="rId11" Type="http://schemas.openxmlformats.org/officeDocument/2006/relationships/customXml" Target="../ink/ink436.xml"/><Relationship Id="rId24" Type="http://schemas.openxmlformats.org/officeDocument/2006/relationships/image" Target="../media/image446.png"/><Relationship Id="rId32" Type="http://schemas.openxmlformats.org/officeDocument/2006/relationships/image" Target="../media/image450.png"/><Relationship Id="rId37" Type="http://schemas.openxmlformats.org/officeDocument/2006/relationships/customXml" Target="../ink/ink449.xml"/><Relationship Id="rId40" Type="http://schemas.openxmlformats.org/officeDocument/2006/relationships/image" Target="../media/image454.png"/><Relationship Id="rId5" Type="http://schemas.openxmlformats.org/officeDocument/2006/relationships/customXml" Target="../ink/ink433.xml"/><Relationship Id="rId15" Type="http://schemas.openxmlformats.org/officeDocument/2006/relationships/customXml" Target="../ink/ink438.xml"/><Relationship Id="rId23" Type="http://schemas.openxmlformats.org/officeDocument/2006/relationships/customXml" Target="../ink/ink442.xml"/><Relationship Id="rId28" Type="http://schemas.openxmlformats.org/officeDocument/2006/relationships/image" Target="../media/image448.png"/><Relationship Id="rId36" Type="http://schemas.openxmlformats.org/officeDocument/2006/relationships/image" Target="../media/image452.png"/><Relationship Id="rId10" Type="http://schemas.openxmlformats.org/officeDocument/2006/relationships/image" Target="../media/image439.png"/><Relationship Id="rId19" Type="http://schemas.openxmlformats.org/officeDocument/2006/relationships/customXml" Target="../ink/ink440.xml"/><Relationship Id="rId31" Type="http://schemas.openxmlformats.org/officeDocument/2006/relationships/customXml" Target="../ink/ink446.xml"/><Relationship Id="rId44" Type="http://schemas.openxmlformats.org/officeDocument/2006/relationships/image" Target="../media/image456.png"/><Relationship Id="rId4" Type="http://schemas.openxmlformats.org/officeDocument/2006/relationships/image" Target="../media/image436.png"/><Relationship Id="rId9" Type="http://schemas.openxmlformats.org/officeDocument/2006/relationships/customXml" Target="../ink/ink435.xml"/><Relationship Id="rId14" Type="http://schemas.openxmlformats.org/officeDocument/2006/relationships/image" Target="../media/image441.png"/><Relationship Id="rId22" Type="http://schemas.openxmlformats.org/officeDocument/2006/relationships/image" Target="../media/image445.png"/><Relationship Id="rId27" Type="http://schemas.openxmlformats.org/officeDocument/2006/relationships/customXml" Target="../ink/ink444.xml"/><Relationship Id="rId30" Type="http://schemas.openxmlformats.org/officeDocument/2006/relationships/image" Target="../media/image449.png"/><Relationship Id="rId35" Type="http://schemas.openxmlformats.org/officeDocument/2006/relationships/customXml" Target="../ink/ink448.xml"/><Relationship Id="rId43" Type="http://schemas.openxmlformats.org/officeDocument/2006/relationships/customXml" Target="../ink/ink452.xml"/><Relationship Id="rId8" Type="http://schemas.openxmlformats.org/officeDocument/2006/relationships/image" Target="../media/image438.png"/><Relationship Id="rId3" Type="http://schemas.openxmlformats.org/officeDocument/2006/relationships/customXml" Target="../ink/ink432.xml"/><Relationship Id="rId12" Type="http://schemas.openxmlformats.org/officeDocument/2006/relationships/image" Target="../media/image440.png"/><Relationship Id="rId17" Type="http://schemas.openxmlformats.org/officeDocument/2006/relationships/customXml" Target="../ink/ink439.xml"/><Relationship Id="rId25" Type="http://schemas.openxmlformats.org/officeDocument/2006/relationships/customXml" Target="../ink/ink443.xml"/><Relationship Id="rId33" Type="http://schemas.openxmlformats.org/officeDocument/2006/relationships/customXml" Target="../ink/ink447.xml"/><Relationship Id="rId38" Type="http://schemas.openxmlformats.org/officeDocument/2006/relationships/image" Target="../media/image4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694F-1AB0-3FF2-4628-AC3AAAB37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09-16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ED711-EA5B-6717-127E-31E80EF78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Graphing, air resistance simulation</a:t>
            </a:r>
          </a:p>
        </p:txBody>
      </p:sp>
    </p:spTree>
    <p:extLst>
      <p:ext uri="{BB962C8B-B14F-4D97-AF65-F5344CB8AC3E}">
        <p14:creationId xmlns:p14="http://schemas.microsoft.com/office/powerpoint/2010/main" val="341059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F0B89C-58F9-BF9D-8275-E300A4665D23}"/>
              </a:ext>
            </a:extLst>
          </p:cNvPr>
          <p:cNvSpPr txBox="1"/>
          <p:nvPr/>
        </p:nvSpPr>
        <p:spPr>
          <a:xfrm>
            <a:off x="655455" y="404602"/>
            <a:ext cx="649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force from two planets on space probe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9E0269-0C83-9E64-5BEA-A8D4EC2ED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521" y="1056944"/>
            <a:ext cx="6858957" cy="474411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00C9BEA-F33D-F3DC-5E78-7F686299E0E6}"/>
              </a:ext>
            </a:extLst>
          </p:cNvPr>
          <p:cNvGrpSpPr/>
          <p:nvPr/>
        </p:nvGrpSpPr>
        <p:grpSpPr>
          <a:xfrm>
            <a:off x="6792263" y="711099"/>
            <a:ext cx="1516320" cy="1150560"/>
            <a:chOff x="6792263" y="711099"/>
            <a:chExt cx="1516320" cy="11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13BB7AE-9EC5-D964-A320-53D6B7EA4E43}"/>
                    </a:ext>
                  </a:extLst>
                </p14:cNvPr>
                <p14:cNvContentPartPr/>
                <p14:nvPr/>
              </p14:nvContentPartPr>
              <p14:xfrm>
                <a:off x="6819623" y="711099"/>
                <a:ext cx="1488960" cy="1150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13BB7AE-9EC5-D964-A320-53D6B7EA4E4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01983" y="693459"/>
                  <a:ext cx="1524600" cy="11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719F923-639A-97B6-B4C0-E6A973C4F19D}"/>
                    </a:ext>
                  </a:extLst>
                </p14:cNvPr>
                <p14:cNvContentPartPr/>
                <p14:nvPr/>
              </p14:nvContentPartPr>
              <p14:xfrm>
                <a:off x="6792263" y="1769859"/>
                <a:ext cx="136440" cy="90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719F923-639A-97B6-B4C0-E6A973C4F19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74623" y="1752219"/>
                  <a:ext cx="17208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1156B9-CFCF-293D-5A8A-66A05DB1F2B0}"/>
              </a:ext>
            </a:extLst>
          </p:cNvPr>
          <p:cNvGrpSpPr/>
          <p:nvPr/>
        </p:nvGrpSpPr>
        <p:grpSpPr>
          <a:xfrm>
            <a:off x="8560223" y="306099"/>
            <a:ext cx="2838600" cy="503640"/>
            <a:chOff x="8560223" y="306099"/>
            <a:chExt cx="2838600" cy="50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787DB07-01E1-21AD-BF3A-A6034AA9A963}"/>
                    </a:ext>
                  </a:extLst>
                </p14:cNvPr>
                <p14:cNvContentPartPr/>
                <p14:nvPr/>
              </p14:nvContentPartPr>
              <p14:xfrm>
                <a:off x="8560223" y="501939"/>
                <a:ext cx="193680" cy="307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787DB07-01E1-21AD-BF3A-A6034AA9A96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42223" y="484299"/>
                  <a:ext cx="2293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C62D64C-B45C-B723-E790-5734F3902504}"/>
                    </a:ext>
                  </a:extLst>
                </p14:cNvPr>
                <p14:cNvContentPartPr/>
                <p14:nvPr/>
              </p14:nvContentPartPr>
              <p14:xfrm>
                <a:off x="8858663" y="735939"/>
                <a:ext cx="5760" cy="33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C62D64C-B45C-B723-E790-5734F390250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40663" y="718299"/>
                  <a:ext cx="414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64BA0AA-73F5-CB65-8011-A0B5AFDBC8EB}"/>
                    </a:ext>
                  </a:extLst>
                </p14:cNvPr>
                <p14:cNvContentPartPr/>
                <p14:nvPr/>
              </p14:nvContentPartPr>
              <p14:xfrm>
                <a:off x="8913383" y="478899"/>
                <a:ext cx="160560" cy="247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64BA0AA-73F5-CB65-8011-A0B5AFDBC8E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95743" y="461259"/>
                  <a:ext cx="1962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776A78E-9A74-86E8-44EB-84225A0E1D62}"/>
                    </a:ext>
                  </a:extLst>
                </p14:cNvPr>
                <p14:cNvContentPartPr/>
                <p14:nvPr/>
              </p14:nvContentPartPr>
              <p14:xfrm>
                <a:off x="9170783" y="490779"/>
                <a:ext cx="68400" cy="90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776A78E-9A74-86E8-44EB-84225A0E1D6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152783" y="472779"/>
                  <a:ext cx="1040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1A2D9A0-80C0-DE73-A311-3FEE2B27F532}"/>
                    </a:ext>
                  </a:extLst>
                </p14:cNvPr>
                <p14:cNvContentPartPr/>
                <p14:nvPr/>
              </p14:nvContentPartPr>
              <p14:xfrm>
                <a:off x="9241343" y="462699"/>
                <a:ext cx="36720" cy="238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1A2D9A0-80C0-DE73-A311-3FEE2B27F53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23703" y="444699"/>
                  <a:ext cx="723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DC6641F-74A3-10B6-0FFA-7AD68D5F1EE5}"/>
                    </a:ext>
                  </a:extLst>
                </p14:cNvPr>
                <p14:cNvContentPartPr/>
                <p14:nvPr/>
              </p14:nvContentPartPr>
              <p14:xfrm>
                <a:off x="9400103" y="560619"/>
                <a:ext cx="138240" cy="77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DC6641F-74A3-10B6-0FFA-7AD68D5F1EE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382103" y="542619"/>
                  <a:ext cx="1738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4DCCED4-9E07-599C-D987-FB73F4F3E4EF}"/>
                    </a:ext>
                  </a:extLst>
                </p14:cNvPr>
                <p14:cNvContentPartPr/>
                <p14:nvPr/>
              </p14:nvContentPartPr>
              <p14:xfrm>
                <a:off x="9406943" y="518859"/>
                <a:ext cx="132120" cy="158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4DCCED4-9E07-599C-D987-FB73F4F3E4E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389303" y="500859"/>
                  <a:ext cx="1677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BFBD984-9E0F-9CAF-2A88-00E70738F102}"/>
                    </a:ext>
                  </a:extLst>
                </p14:cNvPr>
                <p14:cNvContentPartPr/>
                <p14:nvPr/>
              </p14:nvContentPartPr>
              <p14:xfrm>
                <a:off x="9726263" y="498699"/>
                <a:ext cx="11160" cy="222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BFBD984-9E0F-9CAF-2A88-00E70738F10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708623" y="480699"/>
                  <a:ext cx="468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1C28404-B072-DD57-16EB-AEB21AEA68E8}"/>
                    </a:ext>
                  </a:extLst>
                </p14:cNvPr>
                <p14:cNvContentPartPr/>
                <p14:nvPr/>
              </p14:nvContentPartPr>
              <p14:xfrm>
                <a:off x="9863783" y="484299"/>
                <a:ext cx="122760" cy="248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1C28404-B072-DD57-16EB-AEB21AEA68E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845783" y="466659"/>
                  <a:ext cx="1584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4210FFB-C3D4-ACFE-8D9E-AEEE6434D8BE}"/>
                    </a:ext>
                  </a:extLst>
                </p14:cNvPr>
                <p14:cNvContentPartPr/>
                <p14:nvPr/>
              </p14:nvContentPartPr>
              <p14:xfrm>
                <a:off x="10046303" y="306099"/>
                <a:ext cx="151200" cy="262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4210FFB-C3D4-ACFE-8D9E-AEEE6434D8B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028663" y="288099"/>
                  <a:ext cx="1868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DD36864-0B09-F178-4132-ED633AFD4693}"/>
                    </a:ext>
                  </a:extLst>
                </p14:cNvPr>
                <p14:cNvContentPartPr/>
                <p14:nvPr/>
              </p14:nvContentPartPr>
              <p14:xfrm>
                <a:off x="10297583" y="592299"/>
                <a:ext cx="243000" cy="124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DD36864-0B09-F178-4132-ED633AFD469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279583" y="574299"/>
                  <a:ext cx="2786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4EDEB99-11E6-7E3B-665F-75E21E552E37}"/>
                    </a:ext>
                  </a:extLst>
                </p14:cNvPr>
                <p14:cNvContentPartPr/>
                <p14:nvPr/>
              </p14:nvContentPartPr>
              <p14:xfrm>
                <a:off x="10620863" y="565659"/>
                <a:ext cx="113040" cy="153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4EDEB99-11E6-7E3B-665F-75E21E552E3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602863" y="547659"/>
                  <a:ext cx="1486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A132058-7D17-1108-7EE6-8014E3198E17}"/>
                    </a:ext>
                  </a:extLst>
                </p14:cNvPr>
                <p14:cNvContentPartPr/>
                <p14:nvPr/>
              </p14:nvContentPartPr>
              <p14:xfrm>
                <a:off x="10853063" y="461979"/>
                <a:ext cx="19800" cy="207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A132058-7D17-1108-7EE6-8014E3198E1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835063" y="444339"/>
                  <a:ext cx="554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208C016-A545-B16D-B0FA-63C9446B42D6}"/>
                    </a:ext>
                  </a:extLst>
                </p14:cNvPr>
                <p14:cNvContentPartPr/>
                <p14:nvPr/>
              </p14:nvContentPartPr>
              <p14:xfrm>
                <a:off x="10771343" y="601299"/>
                <a:ext cx="63720" cy="5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208C016-A545-B16D-B0FA-63C9446B42D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753703" y="583299"/>
                  <a:ext cx="99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9FFD635-78D1-EA95-BA1E-D3F54D241E5D}"/>
                    </a:ext>
                  </a:extLst>
                </p14:cNvPr>
                <p14:cNvContentPartPr/>
                <p14:nvPr/>
              </p14:nvContentPartPr>
              <p14:xfrm>
                <a:off x="10912823" y="540459"/>
                <a:ext cx="127440" cy="142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9FFD635-78D1-EA95-BA1E-D3F54D241E5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894823" y="522459"/>
                  <a:ext cx="163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B857C32-4892-8884-0A26-AF851E44598D}"/>
                    </a:ext>
                  </a:extLst>
                </p14:cNvPr>
                <p14:cNvContentPartPr/>
                <p14:nvPr/>
              </p14:nvContentPartPr>
              <p14:xfrm>
                <a:off x="11092823" y="556659"/>
                <a:ext cx="98640" cy="101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B857C32-4892-8884-0A26-AF851E44598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075183" y="538659"/>
                  <a:ext cx="1342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C45B737-3262-03A1-10FD-C813EB578753}"/>
                    </a:ext>
                  </a:extLst>
                </p14:cNvPr>
                <p14:cNvContentPartPr/>
                <p14:nvPr/>
              </p14:nvContentPartPr>
              <p14:xfrm>
                <a:off x="11261663" y="548379"/>
                <a:ext cx="137160" cy="231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C45B737-3262-03A1-10FD-C813EB57875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244023" y="530379"/>
                  <a:ext cx="172800" cy="26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139F454-68F2-0C64-94E2-DC6FD180B394}"/>
              </a:ext>
            </a:extLst>
          </p:cNvPr>
          <p:cNvGrpSpPr/>
          <p:nvPr/>
        </p:nvGrpSpPr>
        <p:grpSpPr>
          <a:xfrm>
            <a:off x="7871543" y="4745619"/>
            <a:ext cx="1699200" cy="981720"/>
            <a:chOff x="7871543" y="4745619"/>
            <a:chExt cx="1699200" cy="98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31FBFAB-D754-56F1-E4A1-5E79987AE835}"/>
                    </a:ext>
                  </a:extLst>
                </p14:cNvPr>
                <p14:cNvContentPartPr/>
                <p14:nvPr/>
              </p14:nvContentPartPr>
              <p14:xfrm>
                <a:off x="7871543" y="4745619"/>
                <a:ext cx="839160" cy="718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31FBFAB-D754-56F1-E4A1-5E79987AE83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853903" y="4727619"/>
                  <a:ext cx="874800" cy="7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0C14537-1F33-1D52-842D-21EDBFCB3537}"/>
                    </a:ext>
                  </a:extLst>
                </p14:cNvPr>
                <p14:cNvContentPartPr/>
                <p14:nvPr/>
              </p14:nvContentPartPr>
              <p14:xfrm>
                <a:off x="8681183" y="5397579"/>
                <a:ext cx="161280" cy="148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0C14537-1F33-1D52-842D-21EDBFCB353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663543" y="5379579"/>
                  <a:ext cx="1969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EC296BC-21F8-3BB2-4C1B-AFD429CB7478}"/>
                    </a:ext>
                  </a:extLst>
                </p14:cNvPr>
                <p14:cNvContentPartPr/>
                <p14:nvPr/>
              </p14:nvContentPartPr>
              <p14:xfrm>
                <a:off x="9035783" y="5358699"/>
                <a:ext cx="267480" cy="149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EC296BC-21F8-3BB2-4C1B-AFD429CB747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017783" y="5340699"/>
                  <a:ext cx="3031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186685A-4129-5EBF-2A0F-E279B07E3528}"/>
                    </a:ext>
                  </a:extLst>
                </p14:cNvPr>
                <p14:cNvContentPartPr/>
                <p14:nvPr/>
              </p14:nvContentPartPr>
              <p14:xfrm>
                <a:off x="9379583" y="5397579"/>
                <a:ext cx="191160" cy="329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186685A-4129-5EBF-2A0F-E279B07E352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361943" y="5379939"/>
                  <a:ext cx="226800" cy="36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B21C132-4766-599D-4805-FC5C8FD54CE4}"/>
              </a:ext>
            </a:extLst>
          </p:cNvPr>
          <p:cNvGrpSpPr/>
          <p:nvPr/>
        </p:nvGrpSpPr>
        <p:grpSpPr>
          <a:xfrm>
            <a:off x="9890783" y="4835259"/>
            <a:ext cx="2093400" cy="1622160"/>
            <a:chOff x="9890783" y="4835259"/>
            <a:chExt cx="2093400" cy="162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867A636-59C3-7E3F-85A1-43F42F372B42}"/>
                    </a:ext>
                  </a:extLst>
                </p14:cNvPr>
                <p14:cNvContentPartPr/>
                <p14:nvPr/>
              </p14:nvContentPartPr>
              <p14:xfrm>
                <a:off x="9890783" y="5345019"/>
                <a:ext cx="135720" cy="3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867A636-59C3-7E3F-85A1-43F42F372B4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873143" y="5327379"/>
                  <a:ext cx="1713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418AC7B-214D-F16D-E1EC-F1CFA86D42CF}"/>
                    </a:ext>
                  </a:extLst>
                </p14:cNvPr>
                <p14:cNvContentPartPr/>
                <p14:nvPr/>
              </p14:nvContentPartPr>
              <p14:xfrm>
                <a:off x="9920303" y="5460939"/>
                <a:ext cx="145440" cy="3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418AC7B-214D-F16D-E1EC-F1CFA86D42C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902663" y="5442939"/>
                  <a:ext cx="1810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05278D7-DB99-2354-8C1C-E521C2A740A2}"/>
                    </a:ext>
                  </a:extLst>
                </p14:cNvPr>
                <p14:cNvContentPartPr/>
                <p14:nvPr/>
              </p14:nvContentPartPr>
              <p14:xfrm>
                <a:off x="10376783" y="5154219"/>
                <a:ext cx="153360" cy="269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05278D7-DB99-2354-8C1C-E521C2A740A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358783" y="5136219"/>
                  <a:ext cx="1890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E19C8BA-90BB-4B53-361E-2D4979BA250E}"/>
                    </a:ext>
                  </a:extLst>
                </p14:cNvPr>
                <p14:cNvContentPartPr/>
                <p14:nvPr/>
              </p14:nvContentPartPr>
              <p14:xfrm>
                <a:off x="10475423" y="5321619"/>
                <a:ext cx="112320" cy="174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E19C8BA-90BB-4B53-361E-2D4979BA250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457423" y="5303979"/>
                  <a:ext cx="147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FEEA915-7814-C194-12F1-59371AAD947A}"/>
                    </a:ext>
                  </a:extLst>
                </p14:cNvPr>
                <p14:cNvContentPartPr/>
                <p14:nvPr/>
              </p14:nvContentPartPr>
              <p14:xfrm>
                <a:off x="10732823" y="5116059"/>
                <a:ext cx="209160" cy="231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FEEA915-7814-C194-12F1-59371AAD947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715183" y="5098419"/>
                  <a:ext cx="2448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A32F02A-0F65-601B-DB43-FD5F9D7B8313}"/>
                    </a:ext>
                  </a:extLst>
                </p14:cNvPr>
                <p14:cNvContentPartPr/>
                <p14:nvPr/>
              </p14:nvContentPartPr>
              <p14:xfrm>
                <a:off x="10984103" y="5298579"/>
                <a:ext cx="58320" cy="155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A32F02A-0F65-601B-DB43-FD5F9D7B831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966463" y="5280579"/>
                  <a:ext cx="939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EE5A795-99EC-DF61-B6E7-DD3498D4A3A6}"/>
                    </a:ext>
                  </a:extLst>
                </p14:cNvPr>
                <p14:cNvContentPartPr/>
                <p14:nvPr/>
              </p14:nvContentPartPr>
              <p14:xfrm>
                <a:off x="11227463" y="5256819"/>
                <a:ext cx="36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EE5A795-99EC-DF61-B6E7-DD3498D4A3A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209463" y="523881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390EE9B-9A3D-412E-EA29-A76EC79DB53B}"/>
                    </a:ext>
                  </a:extLst>
                </p14:cNvPr>
                <p14:cNvContentPartPr/>
                <p14:nvPr/>
              </p14:nvContentPartPr>
              <p14:xfrm>
                <a:off x="11348423" y="5167899"/>
                <a:ext cx="190800" cy="158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390EE9B-9A3D-412E-EA29-A76EC79DB53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330783" y="5149899"/>
                  <a:ext cx="2264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D0CF59D-EE45-6900-1855-93786CB08F16}"/>
                    </a:ext>
                  </a:extLst>
                </p14:cNvPr>
                <p14:cNvContentPartPr/>
                <p14:nvPr/>
              </p14:nvContentPartPr>
              <p14:xfrm>
                <a:off x="10250423" y="5656419"/>
                <a:ext cx="1492920" cy="31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D0CF59D-EE45-6900-1855-93786CB08F1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232783" y="5638779"/>
                  <a:ext cx="15285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BD82FFA-B4BF-E9D4-E6DA-8C1B439FD82A}"/>
                    </a:ext>
                  </a:extLst>
                </p14:cNvPr>
                <p14:cNvContentPartPr/>
                <p14:nvPr/>
              </p14:nvContentPartPr>
              <p14:xfrm>
                <a:off x="10870343" y="5950899"/>
                <a:ext cx="7920" cy="155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BD82FFA-B4BF-E9D4-E6DA-8C1B439FD82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852343" y="5933259"/>
                  <a:ext cx="435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77CA308-EDCE-2C05-70C5-E7F81A1A132A}"/>
                    </a:ext>
                  </a:extLst>
                </p14:cNvPr>
                <p14:cNvContentPartPr/>
                <p14:nvPr/>
              </p14:nvContentPartPr>
              <p14:xfrm>
                <a:off x="10878623" y="5915619"/>
                <a:ext cx="159480" cy="219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77CA308-EDCE-2C05-70C5-E7F81A1A132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860623" y="5897979"/>
                  <a:ext cx="1951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BBE09F0-E918-9F36-B678-D99134D69B51}"/>
                    </a:ext>
                  </a:extLst>
                </p14:cNvPr>
                <p14:cNvContentPartPr/>
                <p14:nvPr/>
              </p14:nvContentPartPr>
              <p14:xfrm>
                <a:off x="11075183" y="5873139"/>
                <a:ext cx="155880" cy="99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BBE09F0-E918-9F36-B678-D99134D69B5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057183" y="5855499"/>
                  <a:ext cx="1915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E32F5F7-5D2B-1748-9796-CCD5EEC05270}"/>
                    </a:ext>
                  </a:extLst>
                </p14:cNvPr>
                <p14:cNvContentPartPr/>
                <p14:nvPr/>
              </p14:nvContentPartPr>
              <p14:xfrm>
                <a:off x="10879343" y="6118659"/>
                <a:ext cx="16200" cy="105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E32F5F7-5D2B-1748-9796-CCD5EEC0527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861343" y="6101019"/>
                  <a:ext cx="518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23B41E3-294A-959B-15F8-23D0F4C796C8}"/>
                    </a:ext>
                  </a:extLst>
                </p14:cNvPr>
                <p14:cNvContentPartPr/>
                <p14:nvPr/>
              </p14:nvContentPartPr>
              <p14:xfrm>
                <a:off x="10127663" y="4931739"/>
                <a:ext cx="1324800" cy="1525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23B41E3-294A-959B-15F8-23D0F4C796C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109663" y="4914099"/>
                  <a:ext cx="1360440" cy="156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27C7E9D-483F-C878-4E85-5C061B3C3B90}"/>
                    </a:ext>
                  </a:extLst>
                </p14:cNvPr>
                <p14:cNvContentPartPr/>
                <p14:nvPr/>
              </p14:nvContentPartPr>
              <p14:xfrm>
                <a:off x="11952863" y="5320899"/>
                <a:ext cx="1440" cy="2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27C7E9D-483F-C878-4E85-5C061B3C3B9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935223" y="5302899"/>
                  <a:ext cx="37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107F1E9-E554-F1CB-275C-2EEB49A68563}"/>
                    </a:ext>
                  </a:extLst>
                </p14:cNvPr>
                <p14:cNvContentPartPr/>
                <p14:nvPr/>
              </p14:nvContentPartPr>
              <p14:xfrm>
                <a:off x="10693583" y="4835259"/>
                <a:ext cx="1290600" cy="1538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107F1E9-E554-F1CB-275C-2EEB49A6856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675943" y="4817619"/>
                  <a:ext cx="1326240" cy="157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7EA1616-8BAB-44B4-2BA6-CD6ED4E98067}"/>
                  </a:ext>
                </a:extLst>
              </p14:cNvPr>
              <p14:cNvContentPartPr/>
              <p14:nvPr/>
            </p14:nvContentPartPr>
            <p14:xfrm>
              <a:off x="4047983" y="5224779"/>
              <a:ext cx="889920" cy="4809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7EA1616-8BAB-44B4-2BA6-CD6ED4E98067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029983" y="5206779"/>
                <a:ext cx="925560" cy="51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143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76DABC-984C-6932-EA51-589986695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003" y="1261242"/>
            <a:ext cx="6346764" cy="344905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5E3CFABE-EE91-DB60-7871-2523579CB5F2}"/>
              </a:ext>
            </a:extLst>
          </p:cNvPr>
          <p:cNvGrpSpPr/>
          <p:nvPr/>
        </p:nvGrpSpPr>
        <p:grpSpPr>
          <a:xfrm>
            <a:off x="6176663" y="213219"/>
            <a:ext cx="4501440" cy="1724040"/>
            <a:chOff x="6176663" y="213219"/>
            <a:chExt cx="4501440" cy="172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4C7475B-425E-CE42-CF1B-91C584986659}"/>
                    </a:ext>
                  </a:extLst>
                </p14:cNvPr>
                <p14:cNvContentPartPr/>
                <p14:nvPr/>
              </p14:nvContentPartPr>
              <p14:xfrm>
                <a:off x="6211943" y="874179"/>
                <a:ext cx="666360" cy="991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4C7475B-425E-CE42-CF1B-91C58498665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94303" y="856179"/>
                  <a:ext cx="702000" cy="10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D415C20-E775-A7DF-6BE8-B06AB69E9C64}"/>
                    </a:ext>
                  </a:extLst>
                </p14:cNvPr>
                <p14:cNvContentPartPr/>
                <p14:nvPr/>
              </p14:nvContentPartPr>
              <p14:xfrm>
                <a:off x="6176663" y="1772019"/>
                <a:ext cx="150120" cy="142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D415C20-E775-A7DF-6BE8-B06AB69E9C6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8663" y="1754379"/>
                  <a:ext cx="1857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1500295-C7DE-1C25-AA19-F075C40A2B99}"/>
                    </a:ext>
                  </a:extLst>
                </p14:cNvPr>
                <p14:cNvContentPartPr/>
                <p14:nvPr/>
              </p14:nvContentPartPr>
              <p14:xfrm>
                <a:off x="7003943" y="672939"/>
                <a:ext cx="137880" cy="248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1500295-C7DE-1C25-AA19-F075C40A2B9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86303" y="654939"/>
                  <a:ext cx="1735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5714B52-5867-7CA9-7297-89F36BD67692}"/>
                    </a:ext>
                  </a:extLst>
                </p14:cNvPr>
                <p14:cNvContentPartPr/>
                <p14:nvPr/>
              </p14:nvContentPartPr>
              <p14:xfrm>
                <a:off x="7200503" y="656379"/>
                <a:ext cx="29880" cy="144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5714B52-5867-7CA9-7297-89F36BD6769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82503" y="638379"/>
                  <a:ext cx="655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F888EFB-CC08-678E-8937-BD593B604080}"/>
                    </a:ext>
                  </a:extLst>
                </p14:cNvPr>
                <p14:cNvContentPartPr/>
                <p14:nvPr/>
              </p14:nvContentPartPr>
              <p14:xfrm>
                <a:off x="7166663" y="737019"/>
                <a:ext cx="88560" cy="47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F888EFB-CC08-678E-8937-BD593B60408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48663" y="719379"/>
                  <a:ext cx="1242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7FA1A49-F150-C87A-1BA2-BD5CCBA38313}"/>
                    </a:ext>
                  </a:extLst>
                </p14:cNvPr>
                <p14:cNvContentPartPr/>
                <p14:nvPr/>
              </p14:nvContentPartPr>
              <p14:xfrm>
                <a:off x="7314623" y="679419"/>
                <a:ext cx="78120" cy="116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7FA1A49-F150-C87A-1BA2-BD5CCBA3831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96623" y="661779"/>
                  <a:ext cx="1137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457C4F7-572B-BBCF-C70E-DCA920FA5DE3}"/>
                    </a:ext>
                  </a:extLst>
                </p14:cNvPr>
                <p14:cNvContentPartPr/>
                <p14:nvPr/>
              </p14:nvContentPartPr>
              <p14:xfrm>
                <a:off x="7464383" y="629379"/>
                <a:ext cx="83520" cy="126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457C4F7-572B-BBCF-C70E-DCA920FA5DE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46743" y="611379"/>
                  <a:ext cx="1191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5DAA00C-2113-5A26-265B-26F34F00E388}"/>
                    </a:ext>
                  </a:extLst>
                </p14:cNvPr>
                <p14:cNvContentPartPr/>
                <p14:nvPr/>
              </p14:nvContentPartPr>
              <p14:xfrm>
                <a:off x="7654823" y="480699"/>
                <a:ext cx="37800" cy="180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5DAA00C-2113-5A26-265B-26F34F00E38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36823" y="462699"/>
                  <a:ext cx="734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2133CF-FF28-E8D0-BB2E-D3406D84953F}"/>
                    </a:ext>
                  </a:extLst>
                </p14:cNvPr>
                <p14:cNvContentPartPr/>
                <p14:nvPr/>
              </p14:nvContentPartPr>
              <p14:xfrm>
                <a:off x="7608383" y="617499"/>
                <a:ext cx="198000" cy="19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2133CF-FF28-E8D0-BB2E-D3406D84953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90383" y="599859"/>
                  <a:ext cx="2336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644F995-EC06-8F06-F1BE-988D52946E37}"/>
                    </a:ext>
                  </a:extLst>
                </p14:cNvPr>
                <p14:cNvContentPartPr/>
                <p14:nvPr/>
              </p14:nvContentPartPr>
              <p14:xfrm>
                <a:off x="7774343" y="536139"/>
                <a:ext cx="12600" cy="10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644F995-EC06-8F06-F1BE-988D52946E3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756343" y="518499"/>
                  <a:ext cx="482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0674CE8-C09B-B92F-F1B6-F9F2D455C3A8}"/>
                    </a:ext>
                  </a:extLst>
                </p14:cNvPr>
                <p14:cNvContentPartPr/>
                <p14:nvPr/>
              </p14:nvContentPartPr>
              <p14:xfrm>
                <a:off x="7874783" y="570699"/>
                <a:ext cx="30600" cy="49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0674CE8-C09B-B92F-F1B6-F9F2D455C3A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57143" y="553059"/>
                  <a:ext cx="662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B3503DA-179B-698A-DF0C-0FE13F18F534}"/>
                    </a:ext>
                  </a:extLst>
                </p14:cNvPr>
                <p14:cNvContentPartPr/>
                <p14:nvPr/>
              </p14:nvContentPartPr>
              <p14:xfrm>
                <a:off x="8027783" y="537579"/>
                <a:ext cx="97200" cy="232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B3503DA-179B-698A-DF0C-0FE13F18F53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009783" y="519939"/>
                  <a:ext cx="1328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8E86FC0-E3E6-BB5B-058F-2E4140728588}"/>
                    </a:ext>
                  </a:extLst>
                </p14:cNvPr>
                <p14:cNvContentPartPr/>
                <p14:nvPr/>
              </p14:nvContentPartPr>
              <p14:xfrm>
                <a:off x="8240903" y="418779"/>
                <a:ext cx="137880" cy="133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8E86FC0-E3E6-BB5B-058F-2E414072858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22903" y="400779"/>
                  <a:ext cx="173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2A96A43-219E-53FB-8C3F-B5423F2FAEE1}"/>
                    </a:ext>
                  </a:extLst>
                </p14:cNvPr>
                <p14:cNvContentPartPr/>
                <p14:nvPr/>
              </p14:nvContentPartPr>
              <p14:xfrm>
                <a:off x="8468423" y="213219"/>
                <a:ext cx="223920" cy="311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2A96A43-219E-53FB-8C3F-B5423F2FAEE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450423" y="195219"/>
                  <a:ext cx="2595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4C3CBDD-5AFD-4BA1-9689-79B8F1A49667}"/>
                    </a:ext>
                  </a:extLst>
                </p14:cNvPr>
                <p14:cNvContentPartPr/>
                <p14:nvPr/>
              </p14:nvContentPartPr>
              <p14:xfrm>
                <a:off x="8743823" y="300699"/>
                <a:ext cx="312840" cy="132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4C3CBDD-5AFD-4BA1-9689-79B8F1A4966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25823" y="282699"/>
                  <a:ext cx="348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5AA55A3-C80D-3029-1FBA-1DDD99834166}"/>
                    </a:ext>
                  </a:extLst>
                </p14:cNvPr>
                <p14:cNvContentPartPr/>
                <p14:nvPr/>
              </p14:nvContentPartPr>
              <p14:xfrm>
                <a:off x="6728543" y="1261899"/>
                <a:ext cx="1963080" cy="625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5AA55A3-C80D-3029-1FBA-1DDD9983416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10543" y="1243899"/>
                  <a:ext cx="1998720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0F690B1-D23C-E566-91DA-40A3FBCFE6B7}"/>
                    </a:ext>
                  </a:extLst>
                </p14:cNvPr>
                <p14:cNvContentPartPr/>
                <p14:nvPr/>
              </p14:nvContentPartPr>
              <p14:xfrm>
                <a:off x="6723503" y="1794699"/>
                <a:ext cx="124560" cy="142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0F690B1-D23C-E566-91DA-40A3FBCFE6B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705503" y="1777059"/>
                  <a:ext cx="1602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0A46FCF-7562-14DA-3069-D44286CE46A2}"/>
                    </a:ext>
                  </a:extLst>
                </p14:cNvPr>
                <p14:cNvContentPartPr/>
                <p14:nvPr/>
              </p14:nvContentPartPr>
              <p14:xfrm>
                <a:off x="8829503" y="1094859"/>
                <a:ext cx="94320" cy="160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0A46FCF-7562-14DA-3069-D44286CE46A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11503" y="1076859"/>
                  <a:ext cx="1299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AEF5466-ED08-3F41-E03D-4B467C2D9197}"/>
                    </a:ext>
                  </a:extLst>
                </p14:cNvPr>
                <p14:cNvContentPartPr/>
                <p14:nvPr/>
              </p14:nvContentPartPr>
              <p14:xfrm>
                <a:off x="8995103" y="1055619"/>
                <a:ext cx="43560" cy="136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AEF5466-ED08-3F41-E03D-4B467C2D919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977103" y="1037619"/>
                  <a:ext cx="792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65B345C-F77C-A381-3001-7B507CA61AE7}"/>
                    </a:ext>
                  </a:extLst>
                </p14:cNvPr>
                <p14:cNvContentPartPr/>
                <p14:nvPr/>
              </p14:nvContentPartPr>
              <p14:xfrm>
                <a:off x="8968463" y="1076139"/>
                <a:ext cx="144360" cy="63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65B345C-F77C-A381-3001-7B507CA61AE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50823" y="1058139"/>
                  <a:ext cx="180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09BB8DA-153F-62E8-2F3D-C6682C71829F}"/>
                    </a:ext>
                  </a:extLst>
                </p14:cNvPr>
                <p14:cNvContentPartPr/>
                <p14:nvPr/>
              </p14:nvContentPartPr>
              <p14:xfrm>
                <a:off x="9109223" y="1051299"/>
                <a:ext cx="199800" cy="176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09BB8DA-153F-62E8-2F3D-C6682C71829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91223" y="1033299"/>
                  <a:ext cx="2354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222AF9B-4515-0A57-91E8-AB2F21F366F3}"/>
                    </a:ext>
                  </a:extLst>
                </p14:cNvPr>
                <p14:cNvContentPartPr/>
                <p14:nvPr/>
              </p14:nvContentPartPr>
              <p14:xfrm>
                <a:off x="9223343" y="989739"/>
                <a:ext cx="124200" cy="108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222AF9B-4515-0A57-91E8-AB2F21F366F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205343" y="972099"/>
                  <a:ext cx="1598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F442C00-6052-171D-C5E8-A4BD43B12D7C}"/>
                    </a:ext>
                  </a:extLst>
                </p14:cNvPr>
                <p14:cNvContentPartPr/>
                <p14:nvPr/>
              </p14:nvContentPartPr>
              <p14:xfrm>
                <a:off x="9634103" y="750339"/>
                <a:ext cx="173880" cy="199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F442C00-6052-171D-C5E8-A4BD43B12D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616103" y="732699"/>
                  <a:ext cx="2095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F6D9696-F7B9-BA9B-2B08-1CC3C8D2CEE6}"/>
                    </a:ext>
                  </a:extLst>
                </p14:cNvPr>
                <p14:cNvContentPartPr/>
                <p14:nvPr/>
              </p14:nvContentPartPr>
              <p14:xfrm>
                <a:off x="9878183" y="768699"/>
                <a:ext cx="120600" cy="104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F6D9696-F7B9-BA9B-2B08-1CC3C8D2CEE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860183" y="750699"/>
                  <a:ext cx="1562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7A70B5E-5ACD-3BD0-7F4D-DD1A7DD0B294}"/>
                    </a:ext>
                  </a:extLst>
                </p14:cNvPr>
                <p14:cNvContentPartPr/>
                <p14:nvPr/>
              </p14:nvContentPartPr>
              <p14:xfrm>
                <a:off x="10071143" y="566739"/>
                <a:ext cx="115200" cy="263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7A70B5E-5ACD-3BD0-7F4D-DD1A7DD0B29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053143" y="549099"/>
                  <a:ext cx="1508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585EE95-0284-B0A1-5084-40A3FF73393E}"/>
                    </a:ext>
                  </a:extLst>
                </p14:cNvPr>
                <p14:cNvContentPartPr/>
                <p14:nvPr/>
              </p14:nvContentPartPr>
              <p14:xfrm>
                <a:off x="10100663" y="773019"/>
                <a:ext cx="70560" cy="21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585EE95-0284-B0A1-5084-40A3FF73393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83023" y="755379"/>
                  <a:ext cx="1062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B6B53D7-9D55-D5E0-86ED-5C305DEB0F62}"/>
                    </a:ext>
                  </a:extLst>
                </p14:cNvPr>
                <p14:cNvContentPartPr/>
                <p14:nvPr/>
              </p14:nvContentPartPr>
              <p14:xfrm>
                <a:off x="10221983" y="726939"/>
                <a:ext cx="70200" cy="73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B6B53D7-9D55-D5E0-86ED-5C305DEB0F6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203983" y="709299"/>
                  <a:ext cx="105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CB2CE58-A6CD-A6CD-0211-1264B6F31B7F}"/>
                    </a:ext>
                  </a:extLst>
                </p14:cNvPr>
                <p14:cNvContentPartPr/>
                <p14:nvPr/>
              </p14:nvContentPartPr>
              <p14:xfrm>
                <a:off x="10366703" y="618219"/>
                <a:ext cx="311400" cy="138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CB2CE58-A6CD-A6CD-0211-1264B6F31B7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349063" y="600219"/>
                  <a:ext cx="3470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31E1FBE-DF55-1FC3-17CD-CD54D6C02BDB}"/>
                    </a:ext>
                  </a:extLst>
                </p14:cNvPr>
                <p14:cNvContentPartPr/>
                <p14:nvPr/>
              </p14:nvContentPartPr>
              <p14:xfrm>
                <a:off x="9554543" y="1328859"/>
                <a:ext cx="140400" cy="209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31E1FBE-DF55-1FC3-17CD-CD54D6C02BD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536543" y="1310859"/>
                  <a:ext cx="1760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4D1A612-E824-E44C-EA09-DF268F30E79C}"/>
                    </a:ext>
                  </a:extLst>
                </p14:cNvPr>
                <p14:cNvContentPartPr/>
                <p14:nvPr/>
              </p14:nvContentPartPr>
              <p14:xfrm>
                <a:off x="9664343" y="1170099"/>
                <a:ext cx="10440" cy="30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4D1A612-E824-E44C-EA09-DF268F30E79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646703" y="1152459"/>
                  <a:ext cx="460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0BA2B2E-157D-BFCA-0460-5DD9181E3F63}"/>
                    </a:ext>
                  </a:extLst>
                </p14:cNvPr>
                <p14:cNvContentPartPr/>
                <p14:nvPr/>
              </p14:nvContentPartPr>
              <p14:xfrm>
                <a:off x="9808343" y="1176579"/>
                <a:ext cx="138240" cy="109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0BA2B2E-157D-BFCA-0460-5DD9181E3F6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790703" y="1158939"/>
                  <a:ext cx="1738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BB0C547-ED2C-4CB7-B081-7BDA6EB2F9C3}"/>
                    </a:ext>
                  </a:extLst>
                </p14:cNvPr>
                <p14:cNvContentPartPr/>
                <p14:nvPr/>
              </p14:nvContentPartPr>
              <p14:xfrm>
                <a:off x="10041983" y="1088739"/>
                <a:ext cx="112680" cy="163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BB0C547-ED2C-4CB7-B081-7BDA6EB2F9C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024343" y="1071099"/>
                  <a:ext cx="1483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7B9460E-37EC-EDBC-4C54-3EE8CF91E997}"/>
                    </a:ext>
                  </a:extLst>
                </p14:cNvPr>
                <p14:cNvContentPartPr/>
                <p14:nvPr/>
              </p14:nvContentPartPr>
              <p14:xfrm>
                <a:off x="10094543" y="967059"/>
                <a:ext cx="240480" cy="110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7B9460E-37EC-EDBC-4C54-3EE8CF91E99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076543" y="949419"/>
                  <a:ext cx="2761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7C32304-5C1F-4A90-1F32-CD3726965B5D}"/>
                    </a:ext>
                  </a:extLst>
                </p14:cNvPr>
                <p14:cNvContentPartPr/>
                <p14:nvPr/>
              </p14:nvContentPartPr>
              <p14:xfrm>
                <a:off x="9263663" y="1108899"/>
                <a:ext cx="47160" cy="132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7C32304-5C1F-4A90-1F32-CD3726965B5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245663" y="1091259"/>
                  <a:ext cx="8280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188C8CA-C89F-AA9C-8375-21C3B4E1A82D}"/>
              </a:ext>
            </a:extLst>
          </p:cNvPr>
          <p:cNvGrpSpPr/>
          <p:nvPr/>
        </p:nvGrpSpPr>
        <p:grpSpPr>
          <a:xfrm>
            <a:off x="5687063" y="2644659"/>
            <a:ext cx="279720" cy="271800"/>
            <a:chOff x="5687063" y="2644659"/>
            <a:chExt cx="279720" cy="27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4487102-8B9D-92EF-F208-5B815CF342A5}"/>
                    </a:ext>
                  </a:extLst>
                </p14:cNvPr>
                <p14:cNvContentPartPr/>
                <p14:nvPr/>
              </p14:nvContentPartPr>
              <p14:xfrm>
                <a:off x="5687063" y="2644659"/>
                <a:ext cx="119160" cy="271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4487102-8B9D-92EF-F208-5B815CF342A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669423" y="2627019"/>
                  <a:ext cx="1548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84FB839-C7C8-013C-A3D8-A64FCD14BBF6}"/>
                    </a:ext>
                  </a:extLst>
                </p14:cNvPr>
                <p14:cNvContentPartPr/>
                <p14:nvPr/>
              </p14:nvContentPartPr>
              <p14:xfrm>
                <a:off x="5888663" y="2788659"/>
                <a:ext cx="78120" cy="103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84FB839-C7C8-013C-A3D8-A64FCD14BBF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870663" y="2770659"/>
                  <a:ext cx="11376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1D4EDCB-6760-4746-6124-617C17D72315}"/>
              </a:ext>
            </a:extLst>
          </p:cNvPr>
          <p:cNvGrpSpPr/>
          <p:nvPr/>
        </p:nvGrpSpPr>
        <p:grpSpPr>
          <a:xfrm>
            <a:off x="6291143" y="2527659"/>
            <a:ext cx="669600" cy="784800"/>
            <a:chOff x="6291143" y="2527659"/>
            <a:chExt cx="669600" cy="78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4189C58-89F9-C4AD-409F-51D8FA64C288}"/>
                    </a:ext>
                  </a:extLst>
                </p14:cNvPr>
                <p14:cNvContentPartPr/>
                <p14:nvPr/>
              </p14:nvContentPartPr>
              <p14:xfrm>
                <a:off x="6291143" y="2743659"/>
                <a:ext cx="115560" cy="181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4189C58-89F9-C4AD-409F-51D8FA64C28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273143" y="2726019"/>
                  <a:ext cx="1512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DEB3774-64DB-60D5-D9AF-3C2BBC6790F9}"/>
                    </a:ext>
                  </a:extLst>
                </p14:cNvPr>
                <p14:cNvContentPartPr/>
                <p14:nvPr/>
              </p14:nvContentPartPr>
              <p14:xfrm>
                <a:off x="6455303" y="2698299"/>
                <a:ext cx="15840" cy="213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DEB3774-64DB-60D5-D9AF-3C2BBC6790F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437663" y="2680299"/>
                  <a:ext cx="514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907ED13-5433-8621-094E-76287269F6EE}"/>
                    </a:ext>
                  </a:extLst>
                </p14:cNvPr>
                <p14:cNvContentPartPr/>
                <p14:nvPr/>
              </p14:nvContentPartPr>
              <p14:xfrm>
                <a:off x="6432983" y="2832579"/>
                <a:ext cx="23760" cy="14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907ED13-5433-8621-094E-76287269F6E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415343" y="2814579"/>
                  <a:ext cx="594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A5C04CA-9942-D4CE-AC12-C0C710803E4B}"/>
                    </a:ext>
                  </a:extLst>
                </p14:cNvPr>
                <p14:cNvContentPartPr/>
                <p14:nvPr/>
              </p14:nvContentPartPr>
              <p14:xfrm>
                <a:off x="6542423" y="2527659"/>
                <a:ext cx="418320" cy="784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A5C04CA-9942-D4CE-AC12-C0C710803E4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524423" y="2509659"/>
                  <a:ext cx="453960" cy="82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141FC7D-8FBE-1706-2504-2BA4ED1E6798}"/>
                    </a:ext>
                  </a:extLst>
                </p14:cNvPr>
                <p14:cNvContentPartPr/>
                <p14:nvPr/>
              </p14:nvContentPartPr>
              <p14:xfrm>
                <a:off x="6692183" y="2863899"/>
                <a:ext cx="84600" cy="405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141FC7D-8FBE-1706-2504-2BA4ED1E679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674543" y="2845899"/>
                  <a:ext cx="120240" cy="44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69495E3-D65D-6863-76FC-0446BBD1FB48}"/>
              </a:ext>
            </a:extLst>
          </p:cNvPr>
          <p:cNvGrpSpPr/>
          <p:nvPr/>
        </p:nvGrpSpPr>
        <p:grpSpPr>
          <a:xfrm>
            <a:off x="7285463" y="2598579"/>
            <a:ext cx="421920" cy="366840"/>
            <a:chOff x="7285463" y="2598579"/>
            <a:chExt cx="421920" cy="36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1293911-3BFF-DCDF-D88F-2D43416BEF1A}"/>
                    </a:ext>
                  </a:extLst>
                </p14:cNvPr>
                <p14:cNvContentPartPr/>
                <p14:nvPr/>
              </p14:nvContentPartPr>
              <p14:xfrm>
                <a:off x="7299863" y="2598579"/>
                <a:ext cx="88200" cy="366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1293911-3BFF-DCDF-D88F-2D43416BEF1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281863" y="2580939"/>
                  <a:ext cx="12384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C3FFDD4-0193-AEF2-C46E-CC9741B7EB53}"/>
                    </a:ext>
                  </a:extLst>
                </p14:cNvPr>
                <p14:cNvContentPartPr/>
                <p14:nvPr/>
              </p14:nvContentPartPr>
              <p14:xfrm>
                <a:off x="7285463" y="2829699"/>
                <a:ext cx="99360" cy="58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C3FFDD4-0193-AEF2-C46E-CC9741B7EB5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267823" y="2812059"/>
                  <a:ext cx="1350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E525F3B-E30D-AAAA-CC30-B242A52D18D5}"/>
                    </a:ext>
                  </a:extLst>
                </p14:cNvPr>
                <p14:cNvContentPartPr/>
                <p14:nvPr/>
              </p14:nvContentPartPr>
              <p14:xfrm>
                <a:off x="7499663" y="2782899"/>
                <a:ext cx="57960" cy="119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E525F3B-E30D-AAAA-CC30-B242A52D18D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481663" y="2764899"/>
                  <a:ext cx="93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379D111-196D-A428-98D1-DCCB201F05BA}"/>
                    </a:ext>
                  </a:extLst>
                </p14:cNvPr>
                <p14:cNvContentPartPr/>
                <p14:nvPr/>
              </p14:nvContentPartPr>
              <p14:xfrm>
                <a:off x="7633583" y="2796579"/>
                <a:ext cx="73800" cy="108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379D111-196D-A428-98D1-DCCB201F05B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615943" y="2778579"/>
                  <a:ext cx="10944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138CE46-25BA-7194-E2C6-7D915C9D2997}"/>
              </a:ext>
            </a:extLst>
          </p:cNvPr>
          <p:cNvGrpSpPr/>
          <p:nvPr/>
        </p:nvGrpSpPr>
        <p:grpSpPr>
          <a:xfrm>
            <a:off x="8011223" y="2633139"/>
            <a:ext cx="589320" cy="385200"/>
            <a:chOff x="8011223" y="2633139"/>
            <a:chExt cx="589320" cy="38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A05B63F-DE18-6859-C980-C003FB0C5F24}"/>
                    </a:ext>
                  </a:extLst>
                </p14:cNvPr>
                <p14:cNvContentPartPr/>
                <p14:nvPr/>
              </p14:nvContentPartPr>
              <p14:xfrm>
                <a:off x="8011223" y="2732139"/>
                <a:ext cx="80280" cy="286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A05B63F-DE18-6859-C980-C003FB0C5F2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993583" y="2714139"/>
                  <a:ext cx="1159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98A3831-D292-984E-8974-B3D90F3D6543}"/>
                    </a:ext>
                  </a:extLst>
                </p14:cNvPr>
                <p14:cNvContentPartPr/>
                <p14:nvPr/>
              </p14:nvContentPartPr>
              <p14:xfrm>
                <a:off x="8175383" y="2813859"/>
                <a:ext cx="69840" cy="111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98A3831-D292-984E-8974-B3D90F3D654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157743" y="2796219"/>
                  <a:ext cx="1054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24093AB-19D9-1760-A6CA-C00F411DD50D}"/>
                    </a:ext>
                  </a:extLst>
                </p14:cNvPr>
                <p14:cNvContentPartPr/>
                <p14:nvPr/>
              </p14:nvContentPartPr>
              <p14:xfrm>
                <a:off x="8297783" y="2794419"/>
                <a:ext cx="59040" cy="127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24093AB-19D9-1760-A6CA-C00F411DD50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280143" y="2776419"/>
                  <a:ext cx="946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AE2A9EC-664F-717D-7D84-ABF72A606866}"/>
                    </a:ext>
                  </a:extLst>
                </p14:cNvPr>
                <p14:cNvContentPartPr/>
                <p14:nvPr/>
              </p14:nvContentPartPr>
              <p14:xfrm>
                <a:off x="8444303" y="2633139"/>
                <a:ext cx="156240" cy="261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AE2A9EC-664F-717D-7D84-ABF72A60686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426663" y="2615139"/>
                  <a:ext cx="191880" cy="29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5C9913E-5B46-A5CA-3DC2-B6A489E20AB7}"/>
              </a:ext>
            </a:extLst>
          </p:cNvPr>
          <p:cNvGrpSpPr/>
          <p:nvPr/>
        </p:nvGrpSpPr>
        <p:grpSpPr>
          <a:xfrm>
            <a:off x="9008783" y="2422539"/>
            <a:ext cx="952560" cy="507600"/>
            <a:chOff x="9008783" y="2422539"/>
            <a:chExt cx="952560" cy="50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3657E92-F7E4-E929-8C82-A7816A6496E5}"/>
                    </a:ext>
                  </a:extLst>
                </p14:cNvPr>
                <p14:cNvContentPartPr/>
                <p14:nvPr/>
              </p14:nvContentPartPr>
              <p14:xfrm>
                <a:off x="9008783" y="2738259"/>
                <a:ext cx="116640" cy="191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3657E92-F7E4-E929-8C82-A7816A6496E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990783" y="2720619"/>
                  <a:ext cx="1522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06D0307-6392-A09E-0E07-693C0FCE253E}"/>
                    </a:ext>
                  </a:extLst>
                </p14:cNvPr>
                <p14:cNvContentPartPr/>
                <p14:nvPr/>
              </p14:nvContentPartPr>
              <p14:xfrm>
                <a:off x="9127583" y="2579499"/>
                <a:ext cx="10440" cy="14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06D0307-6392-A09E-0E07-693C0FCE253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109943" y="2561859"/>
                  <a:ext cx="46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079C6C-D3A7-2F63-0948-F99C2785B601}"/>
                    </a:ext>
                  </a:extLst>
                </p14:cNvPr>
                <p14:cNvContentPartPr/>
                <p14:nvPr/>
              </p14:nvContentPartPr>
              <p14:xfrm>
                <a:off x="9335663" y="2660139"/>
                <a:ext cx="173160" cy="190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079C6C-D3A7-2F63-0948-F99C2785B60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317663" y="2642139"/>
                  <a:ext cx="2088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C847F5E-C08C-3E35-BC18-BB1A2321D842}"/>
                    </a:ext>
                  </a:extLst>
                </p14:cNvPr>
                <p14:cNvContentPartPr/>
                <p14:nvPr/>
              </p14:nvContentPartPr>
              <p14:xfrm>
                <a:off x="9590183" y="2422539"/>
                <a:ext cx="371160" cy="382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C847F5E-C08C-3E35-BC18-BB1A2321D84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572543" y="2404899"/>
                  <a:ext cx="406800" cy="4183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6C9534A3-C830-CD02-1554-F23FCCD70CFA}"/>
              </a:ext>
            </a:extLst>
          </p:cNvPr>
          <p:cNvPicPr>
            <a:picLocks noChangeAspect="1"/>
          </p:cNvPicPr>
          <p:nvPr/>
        </p:nvPicPr>
        <p:blipFill>
          <a:blip r:embed="rId109"/>
          <a:stretch>
            <a:fillRect/>
          </a:stretch>
        </p:blipFill>
        <p:spPr>
          <a:xfrm>
            <a:off x="8771245" y="4153779"/>
            <a:ext cx="3125195" cy="254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13F94D-329F-4886-74ED-57569B7F5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54" y="628847"/>
            <a:ext cx="10898121" cy="3820058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251FE30-A22A-2FA6-C1B8-066C16E774BA}"/>
              </a:ext>
            </a:extLst>
          </p:cNvPr>
          <p:cNvGrpSpPr/>
          <p:nvPr/>
        </p:nvGrpSpPr>
        <p:grpSpPr>
          <a:xfrm>
            <a:off x="6557183" y="258862"/>
            <a:ext cx="2296080" cy="927000"/>
            <a:chOff x="6557183" y="258862"/>
            <a:chExt cx="2296080" cy="92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84CB7D4-6784-DB8B-BCFB-695B8C2B04F1}"/>
                    </a:ext>
                  </a:extLst>
                </p14:cNvPr>
                <p14:cNvContentPartPr/>
                <p14:nvPr/>
              </p14:nvContentPartPr>
              <p14:xfrm>
                <a:off x="7050743" y="342382"/>
                <a:ext cx="27000" cy="235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84CB7D4-6784-DB8B-BCFB-695B8C2B04F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032743" y="324382"/>
                  <a:ext cx="626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4CE2C1F-0228-2838-FA3C-D4440DAE753A}"/>
                    </a:ext>
                  </a:extLst>
                </p14:cNvPr>
                <p14:cNvContentPartPr/>
                <p14:nvPr/>
              </p14:nvContentPartPr>
              <p14:xfrm>
                <a:off x="7030943" y="258862"/>
                <a:ext cx="207360" cy="299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4CE2C1F-0228-2838-FA3C-D4440DAE753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12943" y="240862"/>
                  <a:ext cx="2430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95FAE26-522A-7642-D437-033779AA827C}"/>
                    </a:ext>
                  </a:extLst>
                </p14:cNvPr>
                <p14:cNvContentPartPr/>
                <p14:nvPr/>
              </p14:nvContentPartPr>
              <p14:xfrm>
                <a:off x="6659423" y="657382"/>
                <a:ext cx="1118520" cy="47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95FAE26-522A-7642-D437-033779AA827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41783" y="639742"/>
                  <a:ext cx="11541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C2589EC-92DB-8390-6E6F-8F733320158A}"/>
                    </a:ext>
                  </a:extLst>
                </p14:cNvPr>
                <p14:cNvContentPartPr/>
                <p14:nvPr/>
              </p14:nvContentPartPr>
              <p14:xfrm>
                <a:off x="6557183" y="910822"/>
                <a:ext cx="156600" cy="275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C2589EC-92DB-8390-6E6F-8F733320158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39543" y="892822"/>
                  <a:ext cx="1922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A901AAF-12D2-4A79-B148-F24B549775A7}"/>
                    </a:ext>
                  </a:extLst>
                </p14:cNvPr>
                <p14:cNvContentPartPr/>
                <p14:nvPr/>
              </p14:nvContentPartPr>
              <p14:xfrm>
                <a:off x="6805223" y="950422"/>
                <a:ext cx="82440" cy="73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A901AAF-12D2-4A79-B148-F24B54977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787223" y="932782"/>
                  <a:ext cx="1180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0ACB899-32C5-EAC3-014F-2ED199AFE7E0}"/>
                    </a:ext>
                  </a:extLst>
                </p14:cNvPr>
                <p14:cNvContentPartPr/>
                <p14:nvPr/>
              </p14:nvContentPartPr>
              <p14:xfrm>
                <a:off x="6839783" y="924502"/>
                <a:ext cx="122400" cy="216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0ACB899-32C5-EAC3-014F-2ED199AFE7E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22143" y="906862"/>
                  <a:ext cx="1580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1581DE6-C241-7F15-F6FD-0B3A36C856EA}"/>
                    </a:ext>
                  </a:extLst>
                </p14:cNvPr>
                <p14:cNvContentPartPr/>
                <p14:nvPr/>
              </p14:nvContentPartPr>
              <p14:xfrm>
                <a:off x="6963263" y="934582"/>
                <a:ext cx="144000" cy="196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1581DE6-C241-7F15-F6FD-0B3A36C856E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45623" y="916942"/>
                  <a:ext cx="1796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C441987-57BA-C7A0-858B-05E8E8658461}"/>
                    </a:ext>
                  </a:extLst>
                </p14:cNvPr>
                <p14:cNvContentPartPr/>
                <p14:nvPr/>
              </p14:nvContentPartPr>
              <p14:xfrm>
                <a:off x="7122383" y="920542"/>
                <a:ext cx="157320" cy="212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C441987-57BA-C7A0-858B-05E8E865846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04383" y="902542"/>
                  <a:ext cx="1929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F4A9B88-44B2-B6B3-4B44-A7D14142B088}"/>
                    </a:ext>
                  </a:extLst>
                </p14:cNvPr>
                <p14:cNvContentPartPr/>
                <p14:nvPr/>
              </p14:nvContentPartPr>
              <p14:xfrm>
                <a:off x="7374383" y="988582"/>
                <a:ext cx="114480" cy="126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F4A9B88-44B2-B6B3-4B44-A7D14142B08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356743" y="970582"/>
                  <a:ext cx="1501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C7A7B2F-C2CF-137C-6C34-964C150D2318}"/>
                    </a:ext>
                  </a:extLst>
                </p14:cNvPr>
                <p14:cNvContentPartPr/>
                <p14:nvPr/>
              </p14:nvContentPartPr>
              <p14:xfrm>
                <a:off x="7557983" y="856102"/>
                <a:ext cx="162000" cy="243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C7A7B2F-C2CF-137C-6C34-964C150D231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40343" y="838102"/>
                  <a:ext cx="1976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1F9D413-0970-9005-A0A5-7324FBC34714}"/>
                    </a:ext>
                  </a:extLst>
                </p14:cNvPr>
                <p14:cNvContentPartPr/>
                <p14:nvPr/>
              </p14:nvContentPartPr>
              <p14:xfrm>
                <a:off x="7851023" y="911902"/>
                <a:ext cx="12600" cy="106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1F9D413-0970-9005-A0A5-7324FBC3471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33023" y="893902"/>
                  <a:ext cx="482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EE00C6D-78E8-7D25-5B1F-FFF7B748F9DC}"/>
                    </a:ext>
                  </a:extLst>
                </p14:cNvPr>
                <p14:cNvContentPartPr/>
                <p14:nvPr/>
              </p14:nvContentPartPr>
              <p14:xfrm>
                <a:off x="7796663" y="964102"/>
                <a:ext cx="102600" cy="21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EE00C6D-78E8-7D25-5B1F-FFF7B748F9D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778663" y="946462"/>
                  <a:ext cx="1382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F91DB49-7D03-420C-80C5-C85AE442F453}"/>
                    </a:ext>
                  </a:extLst>
                </p14:cNvPr>
                <p14:cNvContentPartPr/>
                <p14:nvPr/>
              </p14:nvContentPartPr>
              <p14:xfrm>
                <a:off x="8045063" y="879142"/>
                <a:ext cx="118080" cy="173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F91DB49-7D03-420C-80C5-C85AE442F45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027063" y="861142"/>
                  <a:ext cx="1537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448D78E-E424-F8CE-1031-B86B7CF3764D}"/>
                    </a:ext>
                  </a:extLst>
                </p14:cNvPr>
                <p14:cNvContentPartPr/>
                <p14:nvPr/>
              </p14:nvContentPartPr>
              <p14:xfrm>
                <a:off x="8085383" y="857542"/>
                <a:ext cx="88560" cy="26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448D78E-E424-F8CE-1031-B86B7CF3764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067383" y="839542"/>
                  <a:ext cx="1242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DB8A275-E3D7-9142-F264-CF02E0E3541F}"/>
                    </a:ext>
                  </a:extLst>
                </p14:cNvPr>
                <p14:cNvContentPartPr/>
                <p14:nvPr/>
              </p14:nvContentPartPr>
              <p14:xfrm>
                <a:off x="8202023" y="861502"/>
                <a:ext cx="176400" cy="175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DB8A275-E3D7-9142-F264-CF02E0E3541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184023" y="843862"/>
                  <a:ext cx="2120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B4A30C2-BADA-D280-B423-956F3EE23849}"/>
                    </a:ext>
                  </a:extLst>
                </p14:cNvPr>
                <p14:cNvContentPartPr/>
                <p14:nvPr/>
              </p14:nvContentPartPr>
              <p14:xfrm>
                <a:off x="8455103" y="917662"/>
                <a:ext cx="115560" cy="106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B4A30C2-BADA-D280-B423-956F3EE2384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437463" y="900022"/>
                  <a:ext cx="1512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7FF2C03-5BE1-9F05-A882-61DE417808A9}"/>
                    </a:ext>
                  </a:extLst>
                </p14:cNvPr>
                <p14:cNvContentPartPr/>
                <p14:nvPr/>
              </p14:nvContentPartPr>
              <p14:xfrm>
                <a:off x="8692343" y="799222"/>
                <a:ext cx="160920" cy="239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7FF2C03-5BE1-9F05-A882-61DE417808A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674703" y="781222"/>
                  <a:ext cx="196560" cy="27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B275947-C3D9-A31C-A3FC-15D237BB4A58}"/>
                  </a:ext>
                </a:extLst>
              </p14:cNvPr>
              <p14:cNvContentPartPr/>
              <p14:nvPr/>
            </p14:nvContentPartPr>
            <p14:xfrm>
              <a:off x="4209983" y="3244342"/>
              <a:ext cx="119520" cy="673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B275947-C3D9-A31C-A3FC-15D237BB4A5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191983" y="3226702"/>
                <a:ext cx="15516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886F387-B645-213B-D636-54DEE0EC582B}"/>
                  </a:ext>
                </a:extLst>
              </p14:cNvPr>
              <p14:cNvContentPartPr/>
              <p14:nvPr/>
            </p14:nvContentPartPr>
            <p14:xfrm>
              <a:off x="5742503" y="3242542"/>
              <a:ext cx="144360" cy="328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886F387-B645-213B-D636-54DEE0EC582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724503" y="3224542"/>
                <a:ext cx="18000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FAE443C-8086-86E5-F1CB-FC18A1944D94}"/>
                  </a:ext>
                </a:extLst>
              </p14:cNvPr>
              <p14:cNvContentPartPr/>
              <p14:nvPr/>
            </p14:nvContentPartPr>
            <p14:xfrm>
              <a:off x="1623383" y="4020862"/>
              <a:ext cx="1755720" cy="326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FAE443C-8086-86E5-F1CB-FC18A1944D9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605743" y="4003222"/>
                <a:ext cx="179136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1F9B52E-503B-ACE7-3196-6641326730FA}"/>
                  </a:ext>
                </a:extLst>
              </p14:cNvPr>
              <p14:cNvContentPartPr/>
              <p14:nvPr/>
            </p14:nvContentPartPr>
            <p14:xfrm>
              <a:off x="5679503" y="5751382"/>
              <a:ext cx="7560" cy="39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1F9B52E-503B-ACE7-3196-6641326730F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673383" y="5745262"/>
                <a:ext cx="19800" cy="1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294BB7C3-6F3F-3E7E-5785-ECF47FA91C34}"/>
              </a:ext>
            </a:extLst>
          </p:cNvPr>
          <p:cNvGrpSpPr/>
          <p:nvPr/>
        </p:nvGrpSpPr>
        <p:grpSpPr>
          <a:xfrm>
            <a:off x="5336783" y="894982"/>
            <a:ext cx="1073520" cy="306360"/>
            <a:chOff x="5336783" y="894982"/>
            <a:chExt cx="1073520" cy="30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70CA4DC-E943-4E76-D06C-8BFE74576298}"/>
                    </a:ext>
                  </a:extLst>
                </p14:cNvPr>
                <p14:cNvContentPartPr/>
                <p14:nvPr/>
              </p14:nvContentPartPr>
              <p14:xfrm>
                <a:off x="5336783" y="1052662"/>
                <a:ext cx="167400" cy="148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70CA4DC-E943-4E76-D06C-8BFE7457629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330663" y="1046542"/>
                  <a:ext cx="1796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5FB5AFB-0790-12EC-E107-BA5501310BB4}"/>
                    </a:ext>
                  </a:extLst>
                </p14:cNvPr>
                <p14:cNvContentPartPr/>
                <p14:nvPr/>
              </p14:nvContentPartPr>
              <p14:xfrm>
                <a:off x="5446583" y="894982"/>
                <a:ext cx="16200" cy="30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5FB5AFB-0790-12EC-E107-BA5501310BB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440463" y="888862"/>
                  <a:ext cx="284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34327B2-54BC-8303-227D-B635BF0CD941}"/>
                    </a:ext>
                  </a:extLst>
                </p14:cNvPr>
                <p14:cNvContentPartPr/>
                <p14:nvPr/>
              </p14:nvContentPartPr>
              <p14:xfrm>
                <a:off x="5563223" y="1047622"/>
                <a:ext cx="111600" cy="20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34327B2-54BC-8303-227D-B635BF0CD94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557103" y="1041502"/>
                  <a:ext cx="1238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741CB59-92A7-8A79-1790-3E881727367B}"/>
                    </a:ext>
                  </a:extLst>
                </p14:cNvPr>
                <p14:cNvContentPartPr/>
                <p14:nvPr/>
              </p14:nvContentPartPr>
              <p14:xfrm>
                <a:off x="5612183" y="1091182"/>
                <a:ext cx="84960" cy="10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741CB59-92A7-8A79-1790-3E881727367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606063" y="1085062"/>
                  <a:ext cx="972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402AA9F-9249-27F2-5739-4904C6ECD560}"/>
                    </a:ext>
                  </a:extLst>
                </p14:cNvPr>
                <p14:cNvContentPartPr/>
                <p14:nvPr/>
              </p14:nvContentPartPr>
              <p14:xfrm>
                <a:off x="5841863" y="970582"/>
                <a:ext cx="24120" cy="155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402AA9F-9249-27F2-5739-4904C6ECD56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835743" y="964462"/>
                  <a:ext cx="363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8B2F37F-24AC-3EC0-C348-48F74C53B08A}"/>
                    </a:ext>
                  </a:extLst>
                </p14:cNvPr>
                <p14:cNvContentPartPr/>
                <p14:nvPr/>
              </p14:nvContentPartPr>
              <p14:xfrm>
                <a:off x="6014663" y="1033582"/>
                <a:ext cx="328320" cy="36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8B2F37F-24AC-3EC0-C348-48F74C53B08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008543" y="1027462"/>
                  <a:ext cx="3405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95C12DA-1838-15AD-2690-B9660AC59078}"/>
                    </a:ext>
                  </a:extLst>
                </p14:cNvPr>
                <p14:cNvContentPartPr/>
                <p14:nvPr/>
              </p14:nvContentPartPr>
              <p14:xfrm>
                <a:off x="6321023" y="992902"/>
                <a:ext cx="89280" cy="138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95C12DA-1838-15AD-2690-B9660AC5907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314903" y="986782"/>
                  <a:ext cx="10152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0278899-457F-C661-75E8-560078E21C3E}"/>
              </a:ext>
            </a:extLst>
          </p:cNvPr>
          <p:cNvGrpSpPr/>
          <p:nvPr/>
        </p:nvGrpSpPr>
        <p:grpSpPr>
          <a:xfrm>
            <a:off x="5235623" y="1430302"/>
            <a:ext cx="768240" cy="359640"/>
            <a:chOff x="5235623" y="1430302"/>
            <a:chExt cx="768240" cy="35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770557F-78A2-4CD6-D4EB-49FBCB8C62C6}"/>
                    </a:ext>
                  </a:extLst>
                </p14:cNvPr>
                <p14:cNvContentPartPr/>
                <p14:nvPr/>
              </p14:nvContentPartPr>
              <p14:xfrm>
                <a:off x="5235623" y="1567822"/>
                <a:ext cx="189720" cy="222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770557F-78A2-4CD6-D4EB-49FBCB8C62C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229503" y="1561702"/>
                  <a:ext cx="2019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B68FF8B-9079-F1F2-19A7-FE9503C1CD67}"/>
                    </a:ext>
                  </a:extLst>
                </p14:cNvPr>
                <p14:cNvContentPartPr/>
                <p14:nvPr/>
              </p14:nvContentPartPr>
              <p14:xfrm>
                <a:off x="5407703" y="1430302"/>
                <a:ext cx="3960" cy="23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B68FF8B-9079-F1F2-19A7-FE9503C1CD6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401583" y="1424182"/>
                  <a:ext cx="162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C6ADA71-8E4A-ED55-379D-4562334C2363}"/>
                    </a:ext>
                  </a:extLst>
                </p14:cNvPr>
                <p14:cNvContentPartPr/>
                <p14:nvPr/>
              </p14:nvContentPartPr>
              <p14:xfrm>
                <a:off x="5613983" y="1567102"/>
                <a:ext cx="96480" cy="5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C6ADA71-8E4A-ED55-379D-4562334C236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607863" y="1560982"/>
                  <a:ext cx="10872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D41A53B-E4D0-F522-26B8-2C719F4F590A}"/>
                    </a:ext>
                  </a:extLst>
                </p14:cNvPr>
                <p14:cNvContentPartPr/>
                <p14:nvPr/>
              </p14:nvContentPartPr>
              <p14:xfrm>
                <a:off x="5629823" y="1642342"/>
                <a:ext cx="56880" cy="11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D41A53B-E4D0-F522-26B8-2C719F4F590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623703" y="1636222"/>
                  <a:ext cx="691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1091D8D-659D-6828-65B6-D09A7726E8F9}"/>
                    </a:ext>
                  </a:extLst>
                </p14:cNvPr>
                <p14:cNvContentPartPr/>
                <p14:nvPr/>
              </p14:nvContentPartPr>
              <p14:xfrm>
                <a:off x="5831063" y="1470622"/>
                <a:ext cx="172800" cy="214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1091D8D-659D-6828-65B6-D09A7726E8F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24943" y="1464502"/>
                  <a:ext cx="18504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ED4905D-7A1F-3E5C-F9F8-0EFAD976F65B}"/>
              </a:ext>
            </a:extLst>
          </p:cNvPr>
          <p:cNvGrpSpPr/>
          <p:nvPr/>
        </p:nvGrpSpPr>
        <p:grpSpPr>
          <a:xfrm>
            <a:off x="6222743" y="1551622"/>
            <a:ext cx="328320" cy="125280"/>
            <a:chOff x="6222743" y="1551622"/>
            <a:chExt cx="328320" cy="12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286F82F-4A6A-6283-2C43-51B0299B05CC}"/>
                    </a:ext>
                  </a:extLst>
                </p14:cNvPr>
                <p14:cNvContentPartPr/>
                <p14:nvPr/>
              </p14:nvContentPartPr>
              <p14:xfrm>
                <a:off x="6222743" y="1585822"/>
                <a:ext cx="241920" cy="33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286F82F-4A6A-6283-2C43-51B0299B05C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16623" y="1579702"/>
                  <a:ext cx="2541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4E696F3-DEC5-383C-3ADA-2D1EE6B5ADA0}"/>
                    </a:ext>
                  </a:extLst>
                </p14:cNvPr>
                <p14:cNvContentPartPr/>
                <p14:nvPr/>
              </p14:nvContentPartPr>
              <p14:xfrm>
                <a:off x="6445943" y="1551622"/>
                <a:ext cx="105120" cy="125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4E696F3-DEC5-383C-3ADA-2D1EE6B5ADA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439823" y="1545502"/>
                  <a:ext cx="11736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2A79695-121E-6EFF-9836-7B8F2D8F4C1F}"/>
              </a:ext>
            </a:extLst>
          </p:cNvPr>
          <p:cNvGrpSpPr/>
          <p:nvPr/>
        </p:nvGrpSpPr>
        <p:grpSpPr>
          <a:xfrm>
            <a:off x="7970903" y="1294582"/>
            <a:ext cx="1076040" cy="489960"/>
            <a:chOff x="7970903" y="1294582"/>
            <a:chExt cx="1076040" cy="48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013D05D-BCEA-BD1A-D5FA-AD8A95483AEA}"/>
                    </a:ext>
                  </a:extLst>
                </p14:cNvPr>
                <p14:cNvContentPartPr/>
                <p14:nvPr/>
              </p14:nvContentPartPr>
              <p14:xfrm>
                <a:off x="8007983" y="1478182"/>
                <a:ext cx="34920" cy="149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013D05D-BCEA-BD1A-D5FA-AD8A95483AE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001863" y="1472062"/>
                  <a:ext cx="471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E96B547-DE05-7F13-AAAF-FE6DA590EECF}"/>
                    </a:ext>
                  </a:extLst>
                </p14:cNvPr>
                <p14:cNvContentPartPr/>
                <p14:nvPr/>
              </p14:nvContentPartPr>
              <p14:xfrm>
                <a:off x="7970903" y="1549102"/>
                <a:ext cx="133200" cy="24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E96B547-DE05-7F13-AAAF-FE6DA590EEC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964783" y="1542982"/>
                  <a:ext cx="1454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D8D6DDB-7A63-41B0-84AC-62D2DF415AD7}"/>
                    </a:ext>
                  </a:extLst>
                </p14:cNvPr>
                <p14:cNvContentPartPr/>
                <p14:nvPr/>
              </p14:nvContentPartPr>
              <p14:xfrm>
                <a:off x="8254583" y="1475662"/>
                <a:ext cx="129960" cy="158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D8D6DDB-7A63-41B0-84AC-62D2DF415AD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248463" y="1469542"/>
                  <a:ext cx="1422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509B92F-E462-54A6-80F6-83BDB6E7C3B3}"/>
                    </a:ext>
                  </a:extLst>
                </p14:cNvPr>
                <p14:cNvContentPartPr/>
                <p14:nvPr/>
              </p14:nvContentPartPr>
              <p14:xfrm>
                <a:off x="8322263" y="1473862"/>
                <a:ext cx="142200" cy="12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509B92F-E462-54A6-80F6-83BDB6E7C3B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316143" y="1467742"/>
                  <a:ext cx="1544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79D21D8-0477-97FB-52A4-96F5C8E3E052}"/>
                    </a:ext>
                  </a:extLst>
                </p14:cNvPr>
                <p14:cNvContentPartPr/>
                <p14:nvPr/>
              </p14:nvContentPartPr>
              <p14:xfrm>
                <a:off x="8474183" y="1444342"/>
                <a:ext cx="147600" cy="1490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79D21D8-0477-97FB-52A4-96F5C8E3E05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468063" y="1438222"/>
                  <a:ext cx="1598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70F4C8E-CC5C-4331-B66D-E056837C9DAB}"/>
                    </a:ext>
                  </a:extLst>
                </p14:cNvPr>
                <p14:cNvContentPartPr/>
                <p14:nvPr/>
              </p14:nvContentPartPr>
              <p14:xfrm>
                <a:off x="8679743" y="1504462"/>
                <a:ext cx="134280" cy="110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70F4C8E-CC5C-4331-B66D-E056837C9DA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673623" y="1498342"/>
                  <a:ext cx="1465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6ADBBE3-30FE-2191-CE56-2B5DFD0536AA}"/>
                    </a:ext>
                  </a:extLst>
                </p14:cNvPr>
                <p14:cNvContentPartPr/>
                <p14:nvPr/>
              </p14:nvContentPartPr>
              <p14:xfrm>
                <a:off x="8896463" y="1405462"/>
                <a:ext cx="150480" cy="217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6ADBBE3-30FE-2191-CE56-2B5DFD0536A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890343" y="1399342"/>
                  <a:ext cx="1627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EB60F04-087D-B4AE-B01D-84DD3D583FAF}"/>
                    </a:ext>
                  </a:extLst>
                </p14:cNvPr>
                <p14:cNvContentPartPr/>
                <p14:nvPr/>
              </p14:nvContentPartPr>
              <p14:xfrm>
                <a:off x="8495063" y="1294582"/>
                <a:ext cx="185400" cy="489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EB60F04-087D-B4AE-B01D-84DD3D583FA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488943" y="1288462"/>
                  <a:ext cx="197640" cy="50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33A07E-D7B7-8126-8E28-C4E3B57294D7}"/>
              </a:ext>
            </a:extLst>
          </p:cNvPr>
          <p:cNvGrpSpPr/>
          <p:nvPr/>
        </p:nvGrpSpPr>
        <p:grpSpPr>
          <a:xfrm>
            <a:off x="6877943" y="1395742"/>
            <a:ext cx="762480" cy="504720"/>
            <a:chOff x="6877943" y="1395742"/>
            <a:chExt cx="762480" cy="50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F55A71C-5C34-D02A-8168-40C6F0DF9CEE}"/>
                    </a:ext>
                  </a:extLst>
                </p14:cNvPr>
                <p14:cNvContentPartPr/>
                <p14:nvPr/>
              </p14:nvContentPartPr>
              <p14:xfrm>
                <a:off x="6980543" y="1473502"/>
                <a:ext cx="170280" cy="222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F55A71C-5C34-D02A-8168-40C6F0DF9CE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974423" y="1467382"/>
                  <a:ext cx="1825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EDA4AEC-0301-08BA-4FB4-58479508D9BE}"/>
                    </a:ext>
                  </a:extLst>
                </p14:cNvPr>
                <p14:cNvContentPartPr/>
                <p14:nvPr/>
              </p14:nvContentPartPr>
              <p14:xfrm>
                <a:off x="7182863" y="1526422"/>
                <a:ext cx="125280" cy="58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EDA4AEC-0301-08BA-4FB4-58479508D9B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176743" y="1520302"/>
                  <a:ext cx="1375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D9EA502-E534-426F-3203-521E2118D4F2}"/>
                    </a:ext>
                  </a:extLst>
                </p14:cNvPr>
                <p14:cNvContentPartPr/>
                <p14:nvPr/>
              </p14:nvContentPartPr>
              <p14:xfrm>
                <a:off x="7242623" y="1514902"/>
                <a:ext cx="101520" cy="171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D9EA502-E534-426F-3203-521E2118D4F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236503" y="1508782"/>
                  <a:ext cx="1137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7146530-7678-A3D5-C575-C0846A8E93A4}"/>
                    </a:ext>
                  </a:extLst>
                </p14:cNvPr>
                <p14:cNvContentPartPr/>
                <p14:nvPr/>
              </p14:nvContentPartPr>
              <p14:xfrm>
                <a:off x="7330463" y="1509862"/>
                <a:ext cx="115560" cy="187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7146530-7678-A3D5-C575-C0846A8E93A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324343" y="1503742"/>
                  <a:ext cx="1278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9FA3634-3CA5-8E81-35D0-28F85471C752}"/>
                    </a:ext>
                  </a:extLst>
                </p14:cNvPr>
                <p14:cNvContentPartPr/>
                <p14:nvPr/>
              </p14:nvContentPartPr>
              <p14:xfrm>
                <a:off x="7392023" y="1499422"/>
                <a:ext cx="135360" cy="9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9FA3634-3CA5-8E81-35D0-28F85471C75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85903" y="1493302"/>
                  <a:ext cx="1476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485591E-BF95-4786-C9FB-97E704D99D18}"/>
                    </a:ext>
                  </a:extLst>
                </p14:cNvPr>
                <p14:cNvContentPartPr/>
                <p14:nvPr/>
              </p14:nvContentPartPr>
              <p14:xfrm>
                <a:off x="7496423" y="1472422"/>
                <a:ext cx="144000" cy="152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485591E-BF95-4786-C9FB-97E704D99D1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490303" y="1466302"/>
                  <a:ext cx="1562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CE8746F-6DB5-5692-EF8F-5633732407CB}"/>
                    </a:ext>
                  </a:extLst>
                </p14:cNvPr>
                <p14:cNvContentPartPr/>
                <p14:nvPr/>
              </p14:nvContentPartPr>
              <p14:xfrm>
                <a:off x="6877943" y="1395742"/>
                <a:ext cx="196200" cy="504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CE8746F-6DB5-5692-EF8F-5633732407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71823" y="1389622"/>
                  <a:ext cx="208440" cy="51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1B63B7E-FA69-7FF5-3D45-1B43DC4BB244}"/>
                  </a:ext>
                </a:extLst>
              </p14:cNvPr>
              <p14:cNvContentPartPr/>
              <p14:nvPr/>
            </p14:nvContentPartPr>
            <p14:xfrm>
              <a:off x="4463423" y="3260182"/>
              <a:ext cx="101520" cy="1015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1B63B7E-FA69-7FF5-3D45-1B43DC4BB244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457303" y="3254062"/>
                <a:ext cx="11376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B9176CA-10A7-F500-7CFF-4842D433B514}"/>
                  </a:ext>
                </a:extLst>
              </p14:cNvPr>
              <p14:cNvContentPartPr/>
              <p14:nvPr/>
            </p14:nvContentPartPr>
            <p14:xfrm>
              <a:off x="5923223" y="3019342"/>
              <a:ext cx="128880" cy="4176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B9176CA-10A7-F500-7CFF-4842D433B514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917103" y="3013222"/>
                <a:ext cx="141120" cy="42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6EFBE8F4-7047-3648-558B-B5F5CD48264A}"/>
              </a:ext>
            </a:extLst>
          </p:cNvPr>
          <p:cNvGrpSpPr/>
          <p:nvPr/>
        </p:nvGrpSpPr>
        <p:grpSpPr>
          <a:xfrm>
            <a:off x="7385543" y="2103502"/>
            <a:ext cx="3475800" cy="3705840"/>
            <a:chOff x="7385543" y="2103502"/>
            <a:chExt cx="3475800" cy="370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CC31C5B-97F4-9405-4AF1-8A9216AD4693}"/>
                    </a:ext>
                  </a:extLst>
                </p14:cNvPr>
                <p14:cNvContentPartPr/>
                <p14:nvPr/>
              </p14:nvContentPartPr>
              <p14:xfrm>
                <a:off x="7621343" y="2437222"/>
                <a:ext cx="248400" cy="1943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CC31C5B-97F4-9405-4AF1-8A9216AD469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615223" y="2431102"/>
                  <a:ext cx="260640" cy="19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6FE7129-139B-7F09-5EC3-C6EA7F897447}"/>
                    </a:ext>
                  </a:extLst>
                </p14:cNvPr>
                <p14:cNvContentPartPr/>
                <p14:nvPr/>
              </p14:nvContentPartPr>
              <p14:xfrm>
                <a:off x="7596143" y="4379062"/>
                <a:ext cx="2887560" cy="169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6FE7129-139B-7F09-5EC3-C6EA7F89744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590023" y="4372942"/>
                  <a:ext cx="28998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F9AA83A-1939-9E79-C831-51B813452DB6}"/>
                    </a:ext>
                  </a:extLst>
                </p14:cNvPr>
                <p14:cNvContentPartPr/>
                <p14:nvPr/>
              </p14:nvContentPartPr>
              <p14:xfrm>
                <a:off x="7654823" y="2103502"/>
                <a:ext cx="303480" cy="2725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F9AA83A-1939-9E79-C831-51B813452DB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648703" y="2097382"/>
                  <a:ext cx="3157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EF5C103-DFBB-6FF3-3F0F-79BDD1129EAF}"/>
                    </a:ext>
                  </a:extLst>
                </p14:cNvPr>
                <p14:cNvContentPartPr/>
                <p14:nvPr/>
              </p14:nvContentPartPr>
              <p14:xfrm>
                <a:off x="7658423" y="2245702"/>
                <a:ext cx="175320" cy="11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EF5C103-DFBB-6FF3-3F0F-79BDD1129EA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652303" y="2239582"/>
                  <a:ext cx="1875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DEB1FBB-8BC0-9BB0-9AD9-8E6910704911}"/>
                    </a:ext>
                  </a:extLst>
                </p14:cNvPr>
                <p14:cNvContentPartPr/>
                <p14:nvPr/>
              </p14:nvContentPartPr>
              <p14:xfrm>
                <a:off x="10622303" y="4658782"/>
                <a:ext cx="239040" cy="323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DEB1FBB-8BC0-9BB0-9AD9-8E691070491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616183" y="4652662"/>
                  <a:ext cx="25128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439E4D4-FF99-D1B1-B4C4-646682409E2C}"/>
                    </a:ext>
                  </a:extLst>
                </p14:cNvPr>
                <p14:cNvContentPartPr/>
                <p14:nvPr/>
              </p14:nvContentPartPr>
              <p14:xfrm>
                <a:off x="7856063" y="4146502"/>
                <a:ext cx="109800" cy="662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439E4D4-FF99-D1B1-B4C4-646682409E2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849943" y="4140382"/>
                  <a:ext cx="122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CBE56DF-B848-DE50-7D36-528F8E3FF4CB}"/>
                    </a:ext>
                  </a:extLst>
                </p14:cNvPr>
                <p14:cNvContentPartPr/>
                <p14:nvPr/>
              </p14:nvContentPartPr>
              <p14:xfrm>
                <a:off x="8118503" y="4172782"/>
                <a:ext cx="99720" cy="66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CBE56DF-B848-DE50-7D36-528F8E3FF4C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112383" y="4166662"/>
                  <a:ext cx="1119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7F20C8C-63FB-63D6-1296-F06B6C77F9AD}"/>
                    </a:ext>
                  </a:extLst>
                </p14:cNvPr>
                <p14:cNvContentPartPr/>
                <p14:nvPr/>
              </p14:nvContentPartPr>
              <p14:xfrm>
                <a:off x="8419103" y="4186822"/>
                <a:ext cx="87120" cy="583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7F20C8C-63FB-63D6-1296-F06B6C77F9A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412983" y="4180702"/>
                  <a:ext cx="993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7C4E953-2438-95C5-8E02-AB0F5F54E477}"/>
                    </a:ext>
                  </a:extLst>
                </p14:cNvPr>
                <p14:cNvContentPartPr/>
                <p14:nvPr/>
              </p14:nvContentPartPr>
              <p14:xfrm>
                <a:off x="8691623" y="4200142"/>
                <a:ext cx="84240" cy="59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7C4E953-2438-95C5-8E02-AB0F5F54E47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685503" y="4194022"/>
                  <a:ext cx="96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8B17CAC-1E6D-763C-DEDD-A056F66183B3}"/>
                    </a:ext>
                  </a:extLst>
                </p14:cNvPr>
                <p14:cNvContentPartPr/>
                <p14:nvPr/>
              </p14:nvContentPartPr>
              <p14:xfrm>
                <a:off x="8954063" y="4214182"/>
                <a:ext cx="108720" cy="66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8B17CAC-1E6D-763C-DEDD-A056F66183B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947943" y="4208062"/>
                  <a:ext cx="1209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AF25C6C-6257-035D-2877-5BBBBF184DB3}"/>
                    </a:ext>
                  </a:extLst>
                </p14:cNvPr>
                <p14:cNvContentPartPr/>
                <p14:nvPr/>
              </p14:nvContentPartPr>
              <p14:xfrm>
                <a:off x="7855703" y="4389502"/>
                <a:ext cx="11520" cy="781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AF25C6C-6257-035D-2877-5BBBBF184DB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849583" y="4383382"/>
                  <a:ext cx="237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6A46597-16DE-D9EE-358F-D3C6921D079C}"/>
                    </a:ext>
                  </a:extLst>
                </p14:cNvPr>
                <p14:cNvContentPartPr/>
                <p14:nvPr/>
              </p14:nvContentPartPr>
              <p14:xfrm>
                <a:off x="8174303" y="4381582"/>
                <a:ext cx="19800" cy="100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6A46597-16DE-D9EE-358F-D3C6921D079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168183" y="4375462"/>
                  <a:ext cx="320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A1ED16B-9CA0-F716-6C5B-491B71D51B3D}"/>
                    </a:ext>
                  </a:extLst>
                </p14:cNvPr>
                <p14:cNvContentPartPr/>
                <p14:nvPr/>
              </p14:nvContentPartPr>
              <p14:xfrm>
                <a:off x="8421623" y="4371142"/>
                <a:ext cx="27720" cy="80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A1ED16B-9CA0-F716-6C5B-491B71D51B3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415503" y="4365022"/>
                  <a:ext cx="399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CB6B19D-F24B-919B-0390-C4B8ACB1AEA6}"/>
                    </a:ext>
                  </a:extLst>
                </p14:cNvPr>
                <p14:cNvContentPartPr/>
                <p14:nvPr/>
              </p14:nvContentPartPr>
              <p14:xfrm>
                <a:off x="8820863" y="4390222"/>
                <a:ext cx="37800" cy="95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CB6B19D-F24B-919B-0390-C4B8ACB1AEA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814743" y="4384102"/>
                  <a:ext cx="500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F6B0638-9E73-2A59-DB38-C7ED4201DBD1}"/>
                    </a:ext>
                  </a:extLst>
                </p14:cNvPr>
                <p14:cNvContentPartPr/>
                <p14:nvPr/>
              </p14:nvContentPartPr>
              <p14:xfrm>
                <a:off x="9062783" y="4391662"/>
                <a:ext cx="16200" cy="111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F6B0638-9E73-2A59-DB38-C7ED4201DBD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056663" y="4385542"/>
                  <a:ext cx="284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975D362-B163-9CA5-46BD-249C71B07E4A}"/>
                    </a:ext>
                  </a:extLst>
                </p14:cNvPr>
                <p14:cNvContentPartPr/>
                <p14:nvPr/>
              </p14:nvContentPartPr>
              <p14:xfrm>
                <a:off x="7385543" y="5291662"/>
                <a:ext cx="180000" cy="158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975D362-B163-9CA5-46BD-249C71B07E4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379423" y="5285542"/>
                  <a:ext cx="1922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7954ACF-55D2-332A-AB16-E59939A22D48}"/>
                    </a:ext>
                  </a:extLst>
                </p14:cNvPr>
                <p14:cNvContentPartPr/>
                <p14:nvPr/>
              </p14:nvContentPartPr>
              <p14:xfrm>
                <a:off x="7588223" y="5136502"/>
                <a:ext cx="24120" cy="18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7954ACF-55D2-332A-AB16-E59939A22D4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582103" y="5130382"/>
                  <a:ext cx="363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2FE1C0E-6B7D-7452-4631-A5B12D731DC0}"/>
                    </a:ext>
                  </a:extLst>
                </p14:cNvPr>
                <p14:cNvContentPartPr/>
                <p14:nvPr/>
              </p14:nvContentPartPr>
              <p14:xfrm>
                <a:off x="7701263" y="5217862"/>
                <a:ext cx="142200" cy="1026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2FE1C0E-6B7D-7452-4631-A5B12D731DC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695143" y="5211742"/>
                  <a:ext cx="1544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73EAC85-FA64-01E3-0288-198584C55415}"/>
                    </a:ext>
                  </a:extLst>
                </p14:cNvPr>
                <p14:cNvContentPartPr/>
                <p14:nvPr/>
              </p14:nvContentPartPr>
              <p14:xfrm>
                <a:off x="8003303" y="5097262"/>
                <a:ext cx="27720" cy="2034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73EAC85-FA64-01E3-0288-198584C5541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997183" y="5091142"/>
                  <a:ext cx="399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953FA27-B15B-DB2F-2341-3B8ED401E7E7}"/>
                    </a:ext>
                  </a:extLst>
                </p14:cNvPr>
                <p14:cNvContentPartPr/>
                <p14:nvPr/>
              </p14:nvContentPartPr>
              <p14:xfrm>
                <a:off x="7810703" y="5594422"/>
                <a:ext cx="181080" cy="214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953FA27-B15B-DB2F-2341-3B8ED401E7E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804583" y="5588302"/>
                  <a:ext cx="1933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6105403-5A63-3756-4B0C-FF216A381269}"/>
                    </a:ext>
                  </a:extLst>
                </p14:cNvPr>
                <p14:cNvContentPartPr/>
                <p14:nvPr/>
              </p14:nvContentPartPr>
              <p14:xfrm>
                <a:off x="8005463" y="5497582"/>
                <a:ext cx="18360" cy="27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6105403-5A63-3756-4B0C-FF216A38126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999343" y="5491462"/>
                  <a:ext cx="306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1D02C29-24CC-CEB0-6876-345EF9FAD9F1}"/>
                    </a:ext>
                  </a:extLst>
                </p14:cNvPr>
                <p14:cNvContentPartPr/>
                <p14:nvPr/>
              </p14:nvContentPartPr>
              <p14:xfrm>
                <a:off x="8100503" y="5577862"/>
                <a:ext cx="104040" cy="565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1D02C29-24CC-CEB0-6876-345EF9FAD9F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094383" y="5571742"/>
                  <a:ext cx="1162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D0F9B78-08BD-A41F-938E-EABDE8536376}"/>
                    </a:ext>
                  </a:extLst>
                </p14:cNvPr>
                <p14:cNvContentPartPr/>
                <p14:nvPr/>
              </p14:nvContentPartPr>
              <p14:xfrm>
                <a:off x="8287343" y="5517382"/>
                <a:ext cx="183960" cy="1504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D0F9B78-08BD-A41F-938E-EABDE853637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281223" y="5511262"/>
                  <a:ext cx="1962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AF07CF6-44EE-888E-38D0-5871315D1936}"/>
                    </a:ext>
                  </a:extLst>
                </p14:cNvPr>
                <p14:cNvContentPartPr/>
                <p14:nvPr/>
              </p14:nvContentPartPr>
              <p14:xfrm>
                <a:off x="7791263" y="4575262"/>
                <a:ext cx="97200" cy="190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AF07CF6-44EE-888E-38D0-5871315D193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785143" y="4569142"/>
                  <a:ext cx="1094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36E15DE-3371-38C9-8799-7F254ED4B1E9}"/>
                    </a:ext>
                  </a:extLst>
                </p14:cNvPr>
                <p14:cNvContentPartPr/>
                <p14:nvPr/>
              </p14:nvContentPartPr>
              <p14:xfrm>
                <a:off x="8208503" y="4546822"/>
                <a:ext cx="106560" cy="7178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36E15DE-3371-38C9-8799-7F254ED4B1E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202383" y="4540702"/>
                  <a:ext cx="118800" cy="7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6155A6F-844F-4F42-7CEE-58164BDDAC23}"/>
                    </a:ext>
                  </a:extLst>
                </p14:cNvPr>
                <p14:cNvContentPartPr/>
                <p14:nvPr/>
              </p14:nvContentPartPr>
              <p14:xfrm>
                <a:off x="8436743" y="4572022"/>
                <a:ext cx="163080" cy="7552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6155A6F-844F-4F42-7CEE-58164BDDAC2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430623" y="4565902"/>
                  <a:ext cx="175320" cy="76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C45F939-32EC-755D-C222-95B74E96BC8A}"/>
              </a:ext>
            </a:extLst>
          </p:cNvPr>
          <p:cNvGrpSpPr/>
          <p:nvPr/>
        </p:nvGrpSpPr>
        <p:grpSpPr>
          <a:xfrm>
            <a:off x="6772103" y="3834742"/>
            <a:ext cx="1023120" cy="271440"/>
            <a:chOff x="6772103" y="3834742"/>
            <a:chExt cx="1023120" cy="27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7CA55B-0C70-1096-00B9-B31D5885E3D9}"/>
                    </a:ext>
                  </a:extLst>
                </p14:cNvPr>
                <p14:cNvContentPartPr/>
                <p14:nvPr/>
              </p14:nvContentPartPr>
              <p14:xfrm>
                <a:off x="7630343" y="3974422"/>
                <a:ext cx="164880" cy="100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7CA55B-0C70-1096-00B9-B31D5885E3D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624223" y="3968302"/>
                  <a:ext cx="1771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0965D03-847F-85E0-4689-35CD3D06647C}"/>
                    </a:ext>
                  </a:extLst>
                </p14:cNvPr>
                <p14:cNvContentPartPr/>
                <p14:nvPr/>
              </p14:nvContentPartPr>
              <p14:xfrm>
                <a:off x="6772463" y="3896662"/>
                <a:ext cx="196560" cy="1951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0965D03-847F-85E0-4689-35CD3D06647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766343" y="3890542"/>
                  <a:ext cx="208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14E4CF5-FB38-B3D0-0934-1EFCFB0A81C6}"/>
                    </a:ext>
                  </a:extLst>
                </p14:cNvPr>
                <p14:cNvContentPartPr/>
                <p14:nvPr/>
              </p14:nvContentPartPr>
              <p14:xfrm>
                <a:off x="6772103" y="3993142"/>
                <a:ext cx="173160" cy="511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14E4CF5-FB38-B3D0-0934-1EFCFB0A81C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765983" y="3987022"/>
                  <a:ext cx="18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9C15469-3156-0673-3F15-EACAD6D4B88E}"/>
                    </a:ext>
                  </a:extLst>
                </p14:cNvPr>
                <p14:cNvContentPartPr/>
                <p14:nvPr/>
              </p14:nvContentPartPr>
              <p14:xfrm>
                <a:off x="7043903" y="3834742"/>
                <a:ext cx="73080" cy="2336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9C15469-3156-0673-3F15-EACAD6D4B88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037783" y="3828622"/>
                  <a:ext cx="853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09CF9B6-DA34-ED07-7850-914BC12558C0}"/>
                    </a:ext>
                  </a:extLst>
                </p14:cNvPr>
                <p14:cNvContentPartPr/>
                <p14:nvPr/>
              </p14:nvContentPartPr>
              <p14:xfrm>
                <a:off x="7144343" y="3931222"/>
                <a:ext cx="18360" cy="1044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09CF9B6-DA34-ED07-7850-914BC12558C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138223" y="3925102"/>
                  <a:ext cx="306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19E4D6C-1B7E-4D42-BDF8-422D9C808321}"/>
                    </a:ext>
                  </a:extLst>
                </p14:cNvPr>
                <p14:cNvContentPartPr/>
                <p14:nvPr/>
              </p14:nvContentPartPr>
              <p14:xfrm>
                <a:off x="7146503" y="3888742"/>
                <a:ext cx="106200" cy="1414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19E4D6C-1B7E-4D42-BDF8-422D9C80832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140383" y="3882622"/>
                  <a:ext cx="1184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F36C0A0-E861-BF84-04CB-6B8BA743000C}"/>
                    </a:ext>
                  </a:extLst>
                </p14:cNvPr>
                <p14:cNvContentPartPr/>
                <p14:nvPr/>
              </p14:nvContentPartPr>
              <p14:xfrm>
                <a:off x="7252343" y="3846622"/>
                <a:ext cx="86760" cy="2595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F36C0A0-E861-BF84-04CB-6B8BA743000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246223" y="3840502"/>
                  <a:ext cx="990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BB73590-2792-2A6C-FE9A-3C6F67DEE51B}"/>
                    </a:ext>
                  </a:extLst>
                </p14:cNvPr>
                <p14:cNvContentPartPr/>
                <p14:nvPr/>
              </p14:nvContentPartPr>
              <p14:xfrm>
                <a:off x="7403183" y="3989182"/>
                <a:ext cx="141480" cy="61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BB73590-2792-2A6C-FE9A-3C6F67DEE51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397063" y="3983062"/>
                  <a:ext cx="153720" cy="1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E276559-CD3D-6DCC-021E-E1E42B69F626}"/>
              </a:ext>
            </a:extLst>
          </p:cNvPr>
          <p:cNvGrpSpPr/>
          <p:nvPr/>
        </p:nvGrpSpPr>
        <p:grpSpPr>
          <a:xfrm>
            <a:off x="6909983" y="3434062"/>
            <a:ext cx="912600" cy="264960"/>
            <a:chOff x="6909983" y="3434062"/>
            <a:chExt cx="912600" cy="26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E75F6DE-C07A-5225-53AE-1B8483FB0FCC}"/>
                    </a:ext>
                  </a:extLst>
                </p14:cNvPr>
                <p14:cNvContentPartPr/>
                <p14:nvPr/>
              </p14:nvContentPartPr>
              <p14:xfrm>
                <a:off x="7645463" y="3666982"/>
                <a:ext cx="177120" cy="90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E75F6DE-C07A-5225-53AE-1B8483FB0FC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639343" y="3660862"/>
                  <a:ext cx="1893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06EC1C8-5D5D-43AB-15DB-93C4527A8899}"/>
                    </a:ext>
                  </a:extLst>
                </p14:cNvPr>
                <p14:cNvContentPartPr/>
                <p14:nvPr/>
              </p14:nvContentPartPr>
              <p14:xfrm>
                <a:off x="6909983" y="3479422"/>
                <a:ext cx="171360" cy="1918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06EC1C8-5D5D-43AB-15DB-93C4527A8899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903863" y="3473302"/>
                  <a:ext cx="1836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46F4F69-4F76-81DE-3C52-03541108B519}"/>
                    </a:ext>
                  </a:extLst>
                </p14:cNvPr>
                <p14:cNvContentPartPr/>
                <p14:nvPr/>
              </p14:nvContentPartPr>
              <p14:xfrm>
                <a:off x="6925823" y="3572662"/>
                <a:ext cx="151200" cy="309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46F4F69-4F76-81DE-3C52-03541108B51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919703" y="3566542"/>
                  <a:ext cx="1634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D1DC7FB-C9C2-E87B-07D3-B243599704C1}"/>
                    </a:ext>
                  </a:extLst>
                </p14:cNvPr>
                <p14:cNvContentPartPr/>
                <p14:nvPr/>
              </p14:nvContentPartPr>
              <p14:xfrm>
                <a:off x="7177463" y="3434062"/>
                <a:ext cx="52560" cy="2318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D1DC7FB-C9C2-E87B-07D3-B243599704C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171343" y="3427942"/>
                  <a:ext cx="648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189D7EC-2BA5-F577-5E93-1E0549BFBD07}"/>
                    </a:ext>
                  </a:extLst>
                </p14:cNvPr>
                <p14:cNvContentPartPr/>
                <p14:nvPr/>
              </p14:nvContentPartPr>
              <p14:xfrm>
                <a:off x="7268543" y="3487702"/>
                <a:ext cx="108360" cy="1483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189D7EC-2BA5-F577-5E93-1E0549BFBD0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262423" y="3481582"/>
                  <a:ext cx="120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47ABDE4-32CD-BB7A-3DFF-9916335A84AE}"/>
                    </a:ext>
                  </a:extLst>
                </p14:cNvPr>
                <p14:cNvContentPartPr/>
                <p14:nvPr/>
              </p14:nvContentPartPr>
              <p14:xfrm>
                <a:off x="7375463" y="3454222"/>
                <a:ext cx="34920" cy="2448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47ABDE4-32CD-BB7A-3DFF-9916335A84A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369343" y="3448102"/>
                  <a:ext cx="471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DEA18A0-398B-6F73-70AD-9EEF7F017BBE}"/>
                    </a:ext>
                  </a:extLst>
                </p14:cNvPr>
                <p14:cNvContentPartPr/>
                <p14:nvPr/>
              </p14:nvContentPartPr>
              <p14:xfrm>
                <a:off x="7479143" y="3626302"/>
                <a:ext cx="149400" cy="162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DEA18A0-398B-6F73-70AD-9EEF7F017BB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473023" y="3620182"/>
                  <a:ext cx="161640" cy="28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7770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1B850E-DED4-9DC1-9317-D8174E7C6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49431" cy="1838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0D4C9E-3D69-D5B9-0732-328504950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786" y="1471662"/>
            <a:ext cx="7199214" cy="538633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AE3C21D-1588-4D79-32F9-C17B6B1BFCBA}"/>
              </a:ext>
            </a:extLst>
          </p:cNvPr>
          <p:cNvGrpSpPr/>
          <p:nvPr/>
        </p:nvGrpSpPr>
        <p:grpSpPr>
          <a:xfrm>
            <a:off x="9521063" y="2007382"/>
            <a:ext cx="1906560" cy="997920"/>
            <a:chOff x="9521063" y="2007382"/>
            <a:chExt cx="1906560" cy="99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855421D-CA9C-9577-7055-67D96942E1A5}"/>
                    </a:ext>
                  </a:extLst>
                </p14:cNvPr>
                <p14:cNvContentPartPr/>
                <p14:nvPr/>
              </p14:nvContentPartPr>
              <p14:xfrm>
                <a:off x="9521063" y="2007382"/>
                <a:ext cx="1906560" cy="997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855421D-CA9C-9577-7055-67D96942E1A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514943" y="2001262"/>
                  <a:ext cx="1918800" cy="10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A815DC5-7B7F-F18A-6908-2D6E3BB6CE4D}"/>
                    </a:ext>
                  </a:extLst>
                </p14:cNvPr>
                <p14:cNvContentPartPr/>
                <p14:nvPr/>
              </p14:nvContentPartPr>
              <p14:xfrm>
                <a:off x="9662543" y="2217262"/>
                <a:ext cx="269640" cy="32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A815DC5-7B7F-F18A-6908-2D6E3BB6CE4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56423" y="2211142"/>
                  <a:ext cx="2818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C5E7CC2-2685-AF06-1F22-5CC5B08E2450}"/>
                    </a:ext>
                  </a:extLst>
                </p14:cNvPr>
                <p14:cNvContentPartPr/>
                <p14:nvPr/>
              </p14:nvContentPartPr>
              <p14:xfrm>
                <a:off x="10144583" y="2163622"/>
                <a:ext cx="150480" cy="154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C5E7CC2-2685-AF06-1F22-5CC5B08E245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138463" y="2157502"/>
                  <a:ext cx="1627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351D56D-0A4F-271D-9E70-F2CFDEDC9867}"/>
                    </a:ext>
                  </a:extLst>
                </p14:cNvPr>
                <p14:cNvContentPartPr/>
                <p14:nvPr/>
              </p14:nvContentPartPr>
              <p14:xfrm>
                <a:off x="10121543" y="2235622"/>
                <a:ext cx="106560" cy="18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351D56D-0A4F-271D-9E70-F2CFDEDC986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15423" y="2229502"/>
                  <a:ext cx="1188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0B0872D-93D2-86E2-4A84-FAC0FC852423}"/>
                    </a:ext>
                  </a:extLst>
                </p14:cNvPr>
                <p14:cNvContentPartPr/>
                <p14:nvPr/>
              </p14:nvContentPartPr>
              <p14:xfrm>
                <a:off x="10250783" y="2279902"/>
                <a:ext cx="133560" cy="263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0B0872D-93D2-86E2-4A84-FAC0FC85242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244663" y="2273782"/>
                  <a:ext cx="1458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1CF4F9F-DC71-8174-4D65-A000BB48FFEF}"/>
                    </a:ext>
                  </a:extLst>
                </p14:cNvPr>
                <p14:cNvContentPartPr/>
                <p14:nvPr/>
              </p14:nvContentPartPr>
              <p14:xfrm>
                <a:off x="10531223" y="2319502"/>
                <a:ext cx="39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1CF4F9F-DC71-8174-4D65-A000BB48FFE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525103" y="2313382"/>
                  <a:ext cx="162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0E5A637-B4F7-8291-B0E4-117BDB7C34BF}"/>
                    </a:ext>
                  </a:extLst>
                </p14:cNvPr>
                <p14:cNvContentPartPr/>
                <p14:nvPr/>
              </p14:nvContentPartPr>
              <p14:xfrm>
                <a:off x="10607903" y="2302222"/>
                <a:ext cx="96120" cy="9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0E5A637-B4F7-8291-B0E4-117BDB7C34B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601783" y="2296102"/>
                  <a:ext cx="1083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5D8B732-F6B5-A313-5D0C-2077FA868628}"/>
                    </a:ext>
                  </a:extLst>
                </p14:cNvPr>
                <p14:cNvContentPartPr/>
                <p14:nvPr/>
              </p14:nvContentPartPr>
              <p14:xfrm>
                <a:off x="10757663" y="2311222"/>
                <a:ext cx="108720" cy="17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5D8B732-F6B5-A313-5D0C-2077FA86862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751543" y="2305102"/>
                  <a:ext cx="120960" cy="29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3237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975E6A1-C0CD-C976-5AC9-BA23B582CC2E}"/>
              </a:ext>
            </a:extLst>
          </p:cNvPr>
          <p:cNvGrpSpPr/>
          <p:nvPr/>
        </p:nvGrpSpPr>
        <p:grpSpPr>
          <a:xfrm>
            <a:off x="415943" y="1830262"/>
            <a:ext cx="1190160" cy="1184760"/>
            <a:chOff x="415943" y="1830262"/>
            <a:chExt cx="1190160" cy="118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56AB88F-F0E4-4E00-F68C-EE73910B4453}"/>
                    </a:ext>
                  </a:extLst>
                </p14:cNvPr>
                <p14:cNvContentPartPr/>
                <p14:nvPr/>
              </p14:nvContentPartPr>
              <p14:xfrm>
                <a:off x="415943" y="1830262"/>
                <a:ext cx="1190160" cy="11847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56AB88F-F0E4-4E00-F68C-EE73910B445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823" y="1824142"/>
                  <a:ext cx="1202400" cy="11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B683CEC-81DB-27FD-341C-3BF35C653E47}"/>
                    </a:ext>
                  </a:extLst>
                </p14:cNvPr>
                <p14:cNvContentPartPr/>
                <p14:nvPr/>
              </p14:nvContentPartPr>
              <p14:xfrm>
                <a:off x="781703" y="2221582"/>
                <a:ext cx="170640" cy="364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B683CEC-81DB-27FD-341C-3BF35C653E4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5583" y="2215462"/>
                  <a:ext cx="1828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2749354-B2C8-F670-DC04-B2177A2A01FB}"/>
                    </a:ext>
                  </a:extLst>
                </p14:cNvPr>
                <p14:cNvContentPartPr/>
                <p14:nvPr/>
              </p14:nvContentPartPr>
              <p14:xfrm>
                <a:off x="934703" y="2471422"/>
                <a:ext cx="82080" cy="64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2749354-B2C8-F670-DC04-B2177A2A01F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28583" y="2465302"/>
                  <a:ext cx="943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162BE26-566C-B008-C0C6-7E79A2EEAE0A}"/>
                    </a:ext>
                  </a:extLst>
                </p14:cNvPr>
                <p14:cNvContentPartPr/>
                <p14:nvPr/>
              </p14:nvContentPartPr>
              <p14:xfrm>
                <a:off x="1049543" y="2443342"/>
                <a:ext cx="155880" cy="75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162BE26-566C-B008-C0C6-7E79A2EEAE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43423" y="2437222"/>
                  <a:ext cx="1681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62E86F8-E2D0-241C-5001-27317C604AF2}"/>
                    </a:ext>
                  </a:extLst>
                </p14:cNvPr>
                <p14:cNvContentPartPr/>
                <p14:nvPr/>
              </p14:nvContentPartPr>
              <p14:xfrm>
                <a:off x="1247543" y="2288542"/>
                <a:ext cx="18720" cy="205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62E86F8-E2D0-241C-5001-27317C604A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41423" y="2282422"/>
                  <a:ext cx="309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E7401AE-FE1E-8809-C7D6-E4DC28C11198}"/>
                    </a:ext>
                  </a:extLst>
                </p14:cNvPr>
                <p14:cNvContentPartPr/>
                <p14:nvPr/>
              </p14:nvContentPartPr>
              <p14:xfrm>
                <a:off x="1200023" y="2402302"/>
                <a:ext cx="117360" cy="36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E7401AE-FE1E-8809-C7D6-E4DC28C111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93903" y="2396182"/>
                  <a:ext cx="1296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1F9DD84-4372-5F6B-0F5F-4287DB4BD6DF}"/>
                    </a:ext>
                  </a:extLst>
                </p14:cNvPr>
                <p14:cNvContentPartPr/>
                <p14:nvPr/>
              </p14:nvContentPartPr>
              <p14:xfrm>
                <a:off x="1330343" y="2301142"/>
                <a:ext cx="116280" cy="227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1F9DD84-4372-5F6B-0F5F-4287DB4BD6D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24223" y="2295022"/>
                  <a:ext cx="12852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CC9FB34-9E88-627A-5291-4740F57F5B46}"/>
              </a:ext>
            </a:extLst>
          </p:cNvPr>
          <p:cNvGrpSpPr/>
          <p:nvPr/>
        </p:nvGrpSpPr>
        <p:grpSpPr>
          <a:xfrm>
            <a:off x="10570823" y="1444342"/>
            <a:ext cx="1154160" cy="1015200"/>
            <a:chOff x="10570823" y="1444342"/>
            <a:chExt cx="1154160" cy="101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D182545-597F-4974-8ACA-9EA0EC2D9872}"/>
                    </a:ext>
                  </a:extLst>
                </p14:cNvPr>
                <p14:cNvContentPartPr/>
                <p14:nvPr/>
              </p14:nvContentPartPr>
              <p14:xfrm>
                <a:off x="10570823" y="1444342"/>
                <a:ext cx="1154160" cy="1015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D182545-597F-4974-8ACA-9EA0EC2D98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564703" y="1438222"/>
                  <a:ext cx="1166400" cy="10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FE7F9EF-F125-687A-FC14-D9B284528C1F}"/>
                    </a:ext>
                  </a:extLst>
                </p14:cNvPr>
                <p14:cNvContentPartPr/>
                <p14:nvPr/>
              </p14:nvContentPartPr>
              <p14:xfrm>
                <a:off x="10686383" y="1879222"/>
                <a:ext cx="223920" cy="143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FE7F9EF-F125-687A-FC14-D9B284528C1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680263" y="1873102"/>
                  <a:ext cx="2361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F574271-82C0-6436-CA4D-87584EAE192C}"/>
                    </a:ext>
                  </a:extLst>
                </p14:cNvPr>
                <p14:cNvContentPartPr/>
                <p14:nvPr/>
              </p14:nvContentPartPr>
              <p14:xfrm>
                <a:off x="10971863" y="1895062"/>
                <a:ext cx="72000" cy="107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F574271-82C0-6436-CA4D-87584EAE19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965743" y="1888942"/>
                  <a:ext cx="842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737A37D-EA68-96B7-77DD-F2EDEED82855}"/>
                    </a:ext>
                  </a:extLst>
                </p14:cNvPr>
                <p14:cNvContentPartPr/>
                <p14:nvPr/>
              </p14:nvContentPartPr>
              <p14:xfrm>
                <a:off x="11038103" y="1919182"/>
                <a:ext cx="135000" cy="90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737A37D-EA68-96B7-77DD-F2EDEED8285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031983" y="1913062"/>
                  <a:ext cx="1472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E49D84F-203A-6CA0-1774-4A2EF206C433}"/>
                    </a:ext>
                  </a:extLst>
                </p14:cNvPr>
                <p14:cNvContentPartPr/>
                <p14:nvPr/>
              </p14:nvContentPartPr>
              <p14:xfrm>
                <a:off x="11221343" y="1884622"/>
                <a:ext cx="119520" cy="141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E49D84F-203A-6CA0-1774-4A2EF206C43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215223" y="1878502"/>
                  <a:ext cx="13176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2F127D-E03A-5E6D-B7FD-04C0A80F5FBD}"/>
              </a:ext>
            </a:extLst>
          </p:cNvPr>
          <p:cNvGrpSpPr/>
          <p:nvPr/>
        </p:nvGrpSpPr>
        <p:grpSpPr>
          <a:xfrm>
            <a:off x="10813103" y="2637382"/>
            <a:ext cx="840960" cy="191520"/>
            <a:chOff x="10813103" y="2637382"/>
            <a:chExt cx="840960" cy="19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AFC7BB9-A22D-5D34-0E86-16A521A51E4A}"/>
                    </a:ext>
                  </a:extLst>
                </p14:cNvPr>
                <p14:cNvContentPartPr/>
                <p14:nvPr/>
              </p14:nvContentPartPr>
              <p14:xfrm>
                <a:off x="10813103" y="2637382"/>
                <a:ext cx="211320" cy="180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AFC7BB9-A22D-5D34-0E86-16A521A51E4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806983" y="2631262"/>
                  <a:ext cx="2235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847D90C-E583-13C5-E347-0C7A9F387145}"/>
                    </a:ext>
                  </a:extLst>
                </p14:cNvPr>
                <p14:cNvContentPartPr/>
                <p14:nvPr/>
              </p14:nvContentPartPr>
              <p14:xfrm>
                <a:off x="11055743" y="2700022"/>
                <a:ext cx="145080" cy="91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847D90C-E583-13C5-E347-0C7A9F38714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49623" y="2693902"/>
                  <a:ext cx="1573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2B0CC5A-534C-D66F-99C3-3336755F6332}"/>
                    </a:ext>
                  </a:extLst>
                </p14:cNvPr>
                <p14:cNvContentPartPr/>
                <p14:nvPr/>
              </p14:nvContentPartPr>
              <p14:xfrm>
                <a:off x="11241503" y="2679502"/>
                <a:ext cx="125280" cy="111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2B0CC5A-534C-D66F-99C3-3336755F633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35383" y="2673382"/>
                  <a:ext cx="1375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1392117-9F75-FCB1-62DD-F1444E40BB96}"/>
                    </a:ext>
                  </a:extLst>
                </p14:cNvPr>
                <p14:cNvContentPartPr/>
                <p14:nvPr/>
              </p14:nvContentPartPr>
              <p14:xfrm>
                <a:off x="11414303" y="2698222"/>
                <a:ext cx="239760" cy="130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1392117-9F75-FCB1-62DD-F1444E40BB9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08183" y="2692102"/>
                  <a:ext cx="25200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F9D0DD9-9643-40E3-F010-D0B85CF62BD4}"/>
              </a:ext>
            </a:extLst>
          </p:cNvPr>
          <p:cNvGrpSpPr/>
          <p:nvPr/>
        </p:nvGrpSpPr>
        <p:grpSpPr>
          <a:xfrm>
            <a:off x="987983" y="3125542"/>
            <a:ext cx="10190880" cy="762120"/>
            <a:chOff x="987983" y="3125542"/>
            <a:chExt cx="10190880" cy="76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78B293C-DEC8-65A1-BD09-AA40314E31AB}"/>
                    </a:ext>
                  </a:extLst>
                </p14:cNvPr>
                <p14:cNvContentPartPr/>
                <p14:nvPr/>
              </p14:nvContentPartPr>
              <p14:xfrm>
                <a:off x="987983" y="3395542"/>
                <a:ext cx="6120" cy="362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78B293C-DEC8-65A1-BD09-AA40314E31A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1863" y="3389422"/>
                  <a:ext cx="1836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C1DECD9-8D44-8CEC-DE30-44ADE4FBF420}"/>
                    </a:ext>
                  </a:extLst>
                </p14:cNvPr>
                <p14:cNvContentPartPr/>
                <p14:nvPr/>
              </p14:nvContentPartPr>
              <p14:xfrm>
                <a:off x="1042343" y="3263422"/>
                <a:ext cx="10083960" cy="331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C1DECD9-8D44-8CEC-DE30-44ADE4FBF42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36223" y="3257302"/>
                  <a:ext cx="100962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EF19025-C83C-6BC2-6594-73C03D1BD704}"/>
                    </a:ext>
                  </a:extLst>
                </p14:cNvPr>
                <p14:cNvContentPartPr/>
                <p14:nvPr/>
              </p14:nvContentPartPr>
              <p14:xfrm>
                <a:off x="11138543" y="3125542"/>
                <a:ext cx="40320" cy="307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EF19025-C83C-6BC2-6594-73C03D1BD70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132423" y="3119422"/>
                  <a:ext cx="525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4F0E6D3-960D-AF67-1B6F-766D307717CB}"/>
                    </a:ext>
                  </a:extLst>
                </p14:cNvPr>
                <p14:cNvContentPartPr/>
                <p14:nvPr/>
              </p14:nvContentPartPr>
              <p14:xfrm>
                <a:off x="5545223" y="3667342"/>
                <a:ext cx="12960" cy="220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4F0E6D3-960D-AF67-1B6F-766D307717C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39103" y="3661222"/>
                  <a:ext cx="252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4E762B3-83CA-EAD4-0DF1-AAE2F0ECD8F7}"/>
                    </a:ext>
                  </a:extLst>
                </p14:cNvPr>
                <p14:cNvContentPartPr/>
                <p14:nvPr/>
              </p14:nvContentPartPr>
              <p14:xfrm>
                <a:off x="5528663" y="3617662"/>
                <a:ext cx="180720" cy="264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4E762B3-83CA-EAD4-0DF1-AAE2F0ECD8F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22543" y="3611542"/>
                  <a:ext cx="1929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35317BF-AE4D-B0EC-C7B3-B03F2A8A27CE}"/>
                    </a:ext>
                  </a:extLst>
                </p14:cNvPr>
                <p14:cNvContentPartPr/>
                <p14:nvPr/>
              </p14:nvContentPartPr>
              <p14:xfrm>
                <a:off x="5748263" y="3661582"/>
                <a:ext cx="188640" cy="195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35317BF-AE4D-B0EC-C7B3-B03F2A8A27C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42143" y="3655462"/>
                  <a:ext cx="2008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DF48064-FB5A-6621-DA77-5A78748F1353}"/>
                    </a:ext>
                  </a:extLst>
                </p14:cNvPr>
                <p14:cNvContentPartPr/>
                <p14:nvPr/>
              </p14:nvContentPartPr>
              <p14:xfrm>
                <a:off x="5764103" y="3752302"/>
                <a:ext cx="134640" cy="10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DF48064-FB5A-6621-DA77-5A78748F135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57983" y="3746182"/>
                  <a:ext cx="1468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20013D3-FA2B-1B75-02E7-B1FB3A3C8D85}"/>
                    </a:ext>
                  </a:extLst>
                </p14:cNvPr>
                <p14:cNvContentPartPr/>
                <p14:nvPr/>
              </p14:nvContentPartPr>
              <p14:xfrm>
                <a:off x="5738543" y="3715942"/>
                <a:ext cx="282600" cy="137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20013D3-FA2B-1B75-02E7-B1FB3A3C8D8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32423" y="3709822"/>
                  <a:ext cx="294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4346A80-9DDF-5FBE-4036-37DE062734BD}"/>
                    </a:ext>
                  </a:extLst>
                </p14:cNvPr>
                <p14:cNvContentPartPr/>
                <p14:nvPr/>
              </p14:nvContentPartPr>
              <p14:xfrm>
                <a:off x="6006743" y="3669142"/>
                <a:ext cx="199080" cy="178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4346A80-9DDF-5FBE-4036-37DE062734B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00623" y="3663022"/>
                  <a:ext cx="211320" cy="19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BC44364-9DCB-9B5A-EAEE-8169ADD239FA}"/>
              </a:ext>
            </a:extLst>
          </p:cNvPr>
          <p:cNvGrpSpPr/>
          <p:nvPr/>
        </p:nvGrpSpPr>
        <p:grpSpPr>
          <a:xfrm>
            <a:off x="5131583" y="1982902"/>
            <a:ext cx="897120" cy="599400"/>
            <a:chOff x="5131583" y="1982902"/>
            <a:chExt cx="897120" cy="59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C44B6AC-349A-A9D6-2CDE-CE91F2FDEBA1}"/>
                    </a:ext>
                  </a:extLst>
                </p14:cNvPr>
                <p14:cNvContentPartPr/>
                <p14:nvPr/>
              </p14:nvContentPartPr>
              <p14:xfrm>
                <a:off x="5455583" y="2110342"/>
                <a:ext cx="241200" cy="243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C44B6AC-349A-A9D6-2CDE-CE91F2FDEBA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49463" y="2104222"/>
                  <a:ext cx="2534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732A782-3B53-DC5A-290C-EF6307F3FB3D}"/>
                    </a:ext>
                  </a:extLst>
                </p14:cNvPr>
                <p14:cNvContentPartPr/>
                <p14:nvPr/>
              </p14:nvContentPartPr>
              <p14:xfrm>
                <a:off x="5131583" y="1982902"/>
                <a:ext cx="897120" cy="599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732A782-3B53-DC5A-290C-EF6307F3FB3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25463" y="1976782"/>
                  <a:ext cx="909360" cy="61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EA87151-7B44-9A7E-7492-133408843D68}"/>
              </a:ext>
            </a:extLst>
          </p:cNvPr>
          <p:cNvGrpSpPr/>
          <p:nvPr/>
        </p:nvGrpSpPr>
        <p:grpSpPr>
          <a:xfrm>
            <a:off x="5678063" y="828742"/>
            <a:ext cx="1195920" cy="431280"/>
            <a:chOff x="5678063" y="828742"/>
            <a:chExt cx="1195920" cy="43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ABC711C-399F-DE9B-F698-6263990A6CFC}"/>
                    </a:ext>
                  </a:extLst>
                </p14:cNvPr>
                <p14:cNvContentPartPr/>
                <p14:nvPr/>
              </p14:nvContentPartPr>
              <p14:xfrm>
                <a:off x="5678063" y="1048342"/>
                <a:ext cx="235440" cy="159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ABC711C-399F-DE9B-F698-6263990A6CF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71943" y="1042222"/>
                  <a:ext cx="2476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B12FFE3-19C2-7EDE-79D3-737C7C3F8A05}"/>
                    </a:ext>
                  </a:extLst>
                </p14:cNvPr>
                <p14:cNvContentPartPr/>
                <p14:nvPr/>
              </p14:nvContentPartPr>
              <p14:xfrm>
                <a:off x="6004223" y="1034662"/>
                <a:ext cx="72360" cy="14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B12FFE3-19C2-7EDE-79D3-737C7C3F8A0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98103" y="1028542"/>
                  <a:ext cx="846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C859F1E-0A1C-C04C-FE50-07045A746B95}"/>
                    </a:ext>
                  </a:extLst>
                </p14:cNvPr>
                <p14:cNvContentPartPr/>
                <p14:nvPr/>
              </p14:nvContentPartPr>
              <p14:xfrm>
                <a:off x="6023303" y="874462"/>
                <a:ext cx="211320" cy="236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C859F1E-0A1C-C04C-FE50-07045A746B9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17183" y="868342"/>
                  <a:ext cx="2235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E9F2231-7857-FD2A-7940-784A939F10F4}"/>
                    </a:ext>
                  </a:extLst>
                </p14:cNvPr>
                <p14:cNvContentPartPr/>
                <p14:nvPr/>
              </p14:nvContentPartPr>
              <p14:xfrm>
                <a:off x="6408143" y="828742"/>
                <a:ext cx="12960" cy="226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E9F2231-7857-FD2A-7940-784A939F10F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02023" y="822622"/>
                  <a:ext cx="252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CD8882A-C468-95B0-1227-8CDF5383ACF9}"/>
                    </a:ext>
                  </a:extLst>
                </p14:cNvPr>
                <p14:cNvContentPartPr/>
                <p14:nvPr/>
              </p14:nvContentPartPr>
              <p14:xfrm>
                <a:off x="6437303" y="888502"/>
                <a:ext cx="105120" cy="120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CD8882A-C468-95B0-1227-8CDF5383ACF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431183" y="882382"/>
                  <a:ext cx="1173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240ABAA-57A2-DAC5-6E7D-C833D632E20C}"/>
                    </a:ext>
                  </a:extLst>
                </p14:cNvPr>
                <p14:cNvContentPartPr/>
                <p14:nvPr/>
              </p14:nvContentPartPr>
              <p14:xfrm>
                <a:off x="6600743" y="954742"/>
                <a:ext cx="273240" cy="305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240ABAA-57A2-DAC5-6E7D-C833D632E20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94623" y="948622"/>
                  <a:ext cx="285480" cy="31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76EE895-A035-37F4-DFF6-93F5AB262B8A}"/>
              </a:ext>
            </a:extLst>
          </p:cNvPr>
          <p:cNvGrpSpPr/>
          <p:nvPr/>
        </p:nvGrpSpPr>
        <p:grpSpPr>
          <a:xfrm>
            <a:off x="1035863" y="1336342"/>
            <a:ext cx="4478400" cy="348840"/>
            <a:chOff x="1035863" y="1336342"/>
            <a:chExt cx="4478400" cy="34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CD3E303-F8A9-A77D-FAC8-AFA7749B078A}"/>
                    </a:ext>
                  </a:extLst>
                </p14:cNvPr>
                <p14:cNvContentPartPr/>
                <p14:nvPr/>
              </p14:nvContentPartPr>
              <p14:xfrm>
                <a:off x="1035863" y="1446502"/>
                <a:ext cx="17640" cy="237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CD3E303-F8A9-A77D-FAC8-AFA7749B078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29743" y="1440382"/>
                  <a:ext cx="298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3CCAA06-4DFF-ADFC-D383-1B574A05560F}"/>
                    </a:ext>
                  </a:extLst>
                </p14:cNvPr>
                <p14:cNvContentPartPr/>
                <p14:nvPr/>
              </p14:nvContentPartPr>
              <p14:xfrm>
                <a:off x="1103543" y="1336342"/>
                <a:ext cx="4410720" cy="246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3CCAA06-4DFF-ADFC-D383-1B574A05560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97423" y="1330222"/>
                  <a:ext cx="44229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68B6DDD-7FD4-DCE4-B26A-FECC66ECDDB3}"/>
                    </a:ext>
                  </a:extLst>
                </p14:cNvPr>
                <p14:cNvContentPartPr/>
                <p14:nvPr/>
              </p14:nvContentPartPr>
              <p14:xfrm>
                <a:off x="1125143" y="1501942"/>
                <a:ext cx="98280" cy="183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68B6DDD-7FD4-DCE4-B26A-FECC66ECDDB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19023" y="1495822"/>
                  <a:ext cx="11052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4792F36-79F1-6593-4D69-102B21F8D8E3}"/>
              </a:ext>
            </a:extLst>
          </p:cNvPr>
          <p:cNvGrpSpPr/>
          <p:nvPr/>
        </p:nvGrpSpPr>
        <p:grpSpPr>
          <a:xfrm>
            <a:off x="5612903" y="1387462"/>
            <a:ext cx="12960" cy="150480"/>
            <a:chOff x="5612903" y="1387462"/>
            <a:chExt cx="12960" cy="15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8BEE3C2-195A-BB5A-D97E-764191D17C12}"/>
                    </a:ext>
                  </a:extLst>
                </p14:cNvPr>
                <p14:cNvContentPartPr/>
                <p14:nvPr/>
              </p14:nvContentPartPr>
              <p14:xfrm>
                <a:off x="5612903" y="1387462"/>
                <a:ext cx="12960" cy="48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8BEE3C2-195A-BB5A-D97E-764191D17C1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606783" y="1381342"/>
                  <a:ext cx="25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B300B98-1B69-01EC-AE51-7D4BE8977794}"/>
                    </a:ext>
                  </a:extLst>
                </p14:cNvPr>
                <p14:cNvContentPartPr/>
                <p14:nvPr/>
              </p14:nvContentPartPr>
              <p14:xfrm>
                <a:off x="5616143" y="1501582"/>
                <a:ext cx="7920" cy="36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B300B98-1B69-01EC-AE51-7D4BE897779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10023" y="1495462"/>
                  <a:ext cx="20160" cy="4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3172B0C-E24B-BFE3-E3DB-82B9B74069FA}"/>
                  </a:ext>
                </a:extLst>
              </p14:cNvPr>
              <p14:cNvContentPartPr/>
              <p14:nvPr/>
            </p14:nvContentPartPr>
            <p14:xfrm>
              <a:off x="5623343" y="1649542"/>
              <a:ext cx="10440" cy="126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3172B0C-E24B-BFE3-E3DB-82B9B74069F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617223" y="1643422"/>
                <a:ext cx="2268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D4ED244-C2D4-5C1F-17A6-388BA6D72F95}"/>
                  </a:ext>
                </a:extLst>
              </p14:cNvPr>
              <p14:cNvContentPartPr/>
              <p14:nvPr/>
            </p14:nvContentPartPr>
            <p14:xfrm>
              <a:off x="5634503" y="1863382"/>
              <a:ext cx="10440" cy="39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D4ED244-C2D4-5C1F-17A6-388BA6D72F9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628383" y="1857262"/>
                <a:ext cx="22680" cy="1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D670F2DD-4DE5-E430-A5E8-25A2CD06ACCB}"/>
              </a:ext>
            </a:extLst>
          </p:cNvPr>
          <p:cNvGrpSpPr/>
          <p:nvPr/>
        </p:nvGrpSpPr>
        <p:grpSpPr>
          <a:xfrm>
            <a:off x="2844863" y="1181182"/>
            <a:ext cx="213120" cy="187920"/>
            <a:chOff x="2844863" y="1181182"/>
            <a:chExt cx="213120" cy="1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3C64831-BEDC-4381-5CA1-298E8CB9F16E}"/>
                    </a:ext>
                  </a:extLst>
                </p14:cNvPr>
                <p14:cNvContentPartPr/>
                <p14:nvPr/>
              </p14:nvContentPartPr>
              <p14:xfrm>
                <a:off x="2844863" y="1210342"/>
                <a:ext cx="170640" cy="122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3C64831-BEDC-4381-5CA1-298E8CB9F16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838743" y="1204222"/>
                  <a:ext cx="1828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D1EA327-AE96-9007-F1FB-0B7C1FC26ECF}"/>
                    </a:ext>
                  </a:extLst>
                </p14:cNvPr>
                <p14:cNvContentPartPr/>
                <p14:nvPr/>
              </p14:nvContentPartPr>
              <p14:xfrm>
                <a:off x="2853503" y="1181182"/>
                <a:ext cx="204480" cy="187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D1EA327-AE96-9007-F1FB-0B7C1FC26EC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47383" y="1175062"/>
                  <a:ext cx="21672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C399702-D618-5EF5-19FE-F30F4158BE46}"/>
              </a:ext>
            </a:extLst>
          </p:cNvPr>
          <p:cNvGrpSpPr/>
          <p:nvPr/>
        </p:nvGrpSpPr>
        <p:grpSpPr>
          <a:xfrm>
            <a:off x="4737023" y="4258822"/>
            <a:ext cx="558360" cy="517680"/>
            <a:chOff x="4737023" y="4258822"/>
            <a:chExt cx="558360" cy="51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8CC7357-0614-3526-2298-A09316EA313B}"/>
                    </a:ext>
                  </a:extLst>
                </p14:cNvPr>
                <p14:cNvContentPartPr/>
                <p14:nvPr/>
              </p14:nvContentPartPr>
              <p14:xfrm>
                <a:off x="4742063" y="4258822"/>
                <a:ext cx="228600" cy="299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8CC7357-0614-3526-2298-A09316EA313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735943" y="4252702"/>
                  <a:ext cx="2408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0CB93D5-06D6-AFC9-2681-E0DFBEAB1D0E}"/>
                    </a:ext>
                  </a:extLst>
                </p14:cNvPr>
                <p14:cNvContentPartPr/>
                <p14:nvPr/>
              </p14:nvContentPartPr>
              <p14:xfrm>
                <a:off x="4737023" y="4395982"/>
                <a:ext cx="158040" cy="31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0CB93D5-06D6-AFC9-2681-E0DFBEAB1D0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730903" y="4389862"/>
                  <a:ext cx="1702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B1BA73D-9323-EA90-124E-7516D23293AD}"/>
                    </a:ext>
                  </a:extLst>
                </p14:cNvPr>
                <p14:cNvContentPartPr/>
                <p14:nvPr/>
              </p14:nvContentPartPr>
              <p14:xfrm>
                <a:off x="4833863" y="4532062"/>
                <a:ext cx="99720" cy="181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B1BA73D-9323-EA90-124E-7516D23293A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827743" y="4525942"/>
                  <a:ext cx="1119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93E07EF-3502-E46C-AF50-19403B7241E9}"/>
                    </a:ext>
                  </a:extLst>
                </p14:cNvPr>
                <p14:cNvContentPartPr/>
                <p14:nvPr/>
              </p14:nvContentPartPr>
              <p14:xfrm>
                <a:off x="4878143" y="4651222"/>
                <a:ext cx="110880" cy="125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93E07EF-3502-E46C-AF50-19403B7241E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872023" y="4645102"/>
                  <a:ext cx="1231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63799E6-7BCC-39F3-33FC-7C49599270F5}"/>
                    </a:ext>
                  </a:extLst>
                </p14:cNvPr>
                <p14:cNvContentPartPr/>
                <p14:nvPr/>
              </p14:nvContentPartPr>
              <p14:xfrm>
                <a:off x="5042303" y="4705942"/>
                <a:ext cx="21600" cy="39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63799E6-7BCC-39F3-33FC-7C49599270F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036183" y="4699822"/>
                  <a:ext cx="338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8F79E79-AE30-F005-3E2C-6C6D2ECC75C5}"/>
                    </a:ext>
                  </a:extLst>
                </p14:cNvPr>
                <p14:cNvContentPartPr/>
                <p14:nvPr/>
              </p14:nvContentPartPr>
              <p14:xfrm>
                <a:off x="5130503" y="4600102"/>
                <a:ext cx="39600" cy="106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8F79E79-AE30-F005-3E2C-6C6D2ECC75C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24383" y="4593982"/>
                  <a:ext cx="518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E3DAFF9-8917-D94A-76E0-4F0B7B53ACF2}"/>
                    </a:ext>
                  </a:extLst>
                </p14:cNvPr>
                <p14:cNvContentPartPr/>
                <p14:nvPr/>
              </p14:nvContentPartPr>
              <p14:xfrm>
                <a:off x="5164343" y="4518022"/>
                <a:ext cx="131040" cy="48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E3DAFF9-8917-D94A-76E0-4F0B7B53ACF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158223" y="4511902"/>
                  <a:ext cx="1432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F8E977B-0C28-556E-5437-B47F4A80FCE6}"/>
                    </a:ext>
                  </a:extLst>
                </p14:cNvPr>
                <p14:cNvContentPartPr/>
                <p14:nvPr/>
              </p14:nvContentPartPr>
              <p14:xfrm>
                <a:off x="5110343" y="4614502"/>
                <a:ext cx="133560" cy="122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F8E977B-0C28-556E-5437-B47F4A80FCE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04223" y="4608382"/>
                  <a:ext cx="14580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B704ACA-BF44-8CE3-7916-AE964EBE0CEB}"/>
              </a:ext>
            </a:extLst>
          </p:cNvPr>
          <p:cNvGrpSpPr/>
          <p:nvPr/>
        </p:nvGrpSpPr>
        <p:grpSpPr>
          <a:xfrm>
            <a:off x="4317983" y="4890622"/>
            <a:ext cx="757800" cy="196560"/>
            <a:chOff x="4317983" y="4890622"/>
            <a:chExt cx="757800" cy="19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6038CA2-D410-2898-4D3F-386ED6E2EF1C}"/>
                    </a:ext>
                  </a:extLst>
                </p14:cNvPr>
                <p14:cNvContentPartPr/>
                <p14:nvPr/>
              </p14:nvContentPartPr>
              <p14:xfrm>
                <a:off x="4376663" y="4897102"/>
                <a:ext cx="699120" cy="48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6038CA2-D410-2898-4D3F-386ED6E2EF1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70543" y="4890982"/>
                  <a:ext cx="7113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FA51212-6EB0-6346-BA57-E809FEF72A96}"/>
                    </a:ext>
                  </a:extLst>
                </p14:cNvPr>
                <p14:cNvContentPartPr/>
                <p14:nvPr/>
              </p14:nvContentPartPr>
              <p14:xfrm>
                <a:off x="4317983" y="4890622"/>
                <a:ext cx="180720" cy="196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FA51212-6EB0-6346-BA57-E809FEF72A9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11863" y="4884502"/>
                  <a:ext cx="19296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6882C92-EB40-39D6-74D2-D82CE6353116}"/>
              </a:ext>
            </a:extLst>
          </p:cNvPr>
          <p:cNvGrpSpPr/>
          <p:nvPr/>
        </p:nvGrpSpPr>
        <p:grpSpPr>
          <a:xfrm>
            <a:off x="5909903" y="4193302"/>
            <a:ext cx="1149120" cy="552600"/>
            <a:chOff x="5909903" y="4193302"/>
            <a:chExt cx="1149120" cy="55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D41B4FC-84D7-AB03-0701-C98D7E4531AE}"/>
                    </a:ext>
                  </a:extLst>
                </p14:cNvPr>
                <p14:cNvContentPartPr/>
                <p14:nvPr/>
              </p14:nvContentPartPr>
              <p14:xfrm>
                <a:off x="5909903" y="4193302"/>
                <a:ext cx="276480" cy="216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D41B4FC-84D7-AB03-0701-C98D7E4531A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903783" y="4187182"/>
                  <a:ext cx="2887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06BB6E1-42C2-BC64-AD3F-F3205B35D211}"/>
                    </a:ext>
                  </a:extLst>
                </p14:cNvPr>
                <p14:cNvContentPartPr/>
                <p14:nvPr/>
              </p14:nvContentPartPr>
              <p14:xfrm>
                <a:off x="5919983" y="4298062"/>
                <a:ext cx="160560" cy="26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06BB6E1-42C2-BC64-AD3F-F3205B35D21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913863" y="4291942"/>
                  <a:ext cx="1728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7CC91CA-0D9C-0E4C-F349-191A0B446B22}"/>
                    </a:ext>
                  </a:extLst>
                </p14:cNvPr>
                <p14:cNvContentPartPr/>
                <p14:nvPr/>
              </p14:nvContentPartPr>
              <p14:xfrm>
                <a:off x="6023663" y="4391302"/>
                <a:ext cx="114480" cy="120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7CC91CA-0D9C-0E4C-F349-191A0B446B2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017543" y="4385182"/>
                  <a:ext cx="1267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2DC84E0-F6B3-C62F-AF7E-B949C57899D7}"/>
                    </a:ext>
                  </a:extLst>
                </p14:cNvPr>
                <p14:cNvContentPartPr/>
                <p14:nvPr/>
              </p14:nvContentPartPr>
              <p14:xfrm>
                <a:off x="6087743" y="4476622"/>
                <a:ext cx="67680" cy="126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2DC84E0-F6B3-C62F-AF7E-B949C57899D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081623" y="4470502"/>
                  <a:ext cx="799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17C34F4-3941-1841-0416-7B8BB87A4989}"/>
                    </a:ext>
                  </a:extLst>
                </p14:cNvPr>
                <p14:cNvContentPartPr/>
                <p14:nvPr/>
              </p14:nvContentPartPr>
              <p14:xfrm>
                <a:off x="6247583" y="4520902"/>
                <a:ext cx="14040" cy="42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17C34F4-3941-1841-0416-7B8BB87A498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241463" y="4514782"/>
                  <a:ext cx="262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CDDF352-38DD-F68C-CCAB-DC13863998DE}"/>
                    </a:ext>
                  </a:extLst>
                </p14:cNvPr>
                <p14:cNvContentPartPr/>
                <p14:nvPr/>
              </p14:nvContentPartPr>
              <p14:xfrm>
                <a:off x="6321383" y="4434502"/>
                <a:ext cx="147600" cy="131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CDDF352-38DD-F68C-CCAB-DC13863998D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315263" y="4428382"/>
                  <a:ext cx="1598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6EA7D17-6B3D-97A7-435A-9DF1263F8A68}"/>
                    </a:ext>
                  </a:extLst>
                </p14:cNvPr>
                <p14:cNvContentPartPr/>
                <p14:nvPr/>
              </p14:nvContentPartPr>
              <p14:xfrm>
                <a:off x="6108983" y="4673182"/>
                <a:ext cx="884160" cy="52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6EA7D17-6B3D-97A7-435A-9DF1263F8A6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102863" y="4667062"/>
                  <a:ext cx="8964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9B570AD-9CF1-16AB-5A25-2031721988BD}"/>
                    </a:ext>
                  </a:extLst>
                </p14:cNvPr>
                <p14:cNvContentPartPr/>
                <p14:nvPr/>
              </p14:nvContentPartPr>
              <p14:xfrm>
                <a:off x="6911783" y="4584982"/>
                <a:ext cx="147240" cy="160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9B570AD-9CF1-16AB-5A25-2031721988B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905663" y="4578862"/>
                  <a:ext cx="15948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658F638-F5B3-66F0-50A7-8E11DF4B96DA}"/>
              </a:ext>
            </a:extLst>
          </p:cNvPr>
          <p:cNvGrpSpPr/>
          <p:nvPr/>
        </p:nvGrpSpPr>
        <p:grpSpPr>
          <a:xfrm>
            <a:off x="5142743" y="5277982"/>
            <a:ext cx="456840" cy="335160"/>
            <a:chOff x="5142743" y="5277982"/>
            <a:chExt cx="456840" cy="33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27D5764-45F2-7FCD-4034-F2915E91EE62}"/>
                    </a:ext>
                  </a:extLst>
                </p14:cNvPr>
                <p14:cNvContentPartPr/>
                <p14:nvPr/>
              </p14:nvContentPartPr>
              <p14:xfrm>
                <a:off x="5151383" y="5277982"/>
                <a:ext cx="222120" cy="218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27D5764-45F2-7FCD-4034-F2915E91EE6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145263" y="5271862"/>
                  <a:ext cx="2343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B9D43A8-92FD-9726-01AE-8FAB519A1E62}"/>
                    </a:ext>
                  </a:extLst>
                </p14:cNvPr>
                <p14:cNvContentPartPr/>
                <p14:nvPr/>
              </p14:nvContentPartPr>
              <p14:xfrm>
                <a:off x="5142743" y="5398582"/>
                <a:ext cx="128880" cy="37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B9D43A8-92FD-9726-01AE-8FAB519A1E6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136623" y="5392462"/>
                  <a:ext cx="1411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E5BC12C-80A0-667B-86C8-27601ACD80CB}"/>
                    </a:ext>
                  </a:extLst>
                </p14:cNvPr>
                <p14:cNvContentPartPr/>
                <p14:nvPr/>
              </p14:nvContentPartPr>
              <p14:xfrm>
                <a:off x="5169743" y="5490742"/>
                <a:ext cx="169200" cy="114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E5BC12C-80A0-667B-86C8-27601ACD80C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163623" y="5484622"/>
                  <a:ext cx="1814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794427B-980A-65E0-D586-3F4ED9F24026}"/>
                    </a:ext>
                  </a:extLst>
                </p14:cNvPr>
                <p14:cNvContentPartPr/>
                <p14:nvPr/>
              </p14:nvContentPartPr>
              <p14:xfrm>
                <a:off x="5342543" y="5503342"/>
                <a:ext cx="93600" cy="109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794427B-980A-65E0-D586-3F4ED9F2402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336423" y="5497222"/>
                  <a:ext cx="1058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63E7869-2F6D-DEE8-C1AB-E26E83AF58A3}"/>
                    </a:ext>
                  </a:extLst>
                </p14:cNvPr>
                <p14:cNvContentPartPr/>
                <p14:nvPr/>
              </p14:nvContentPartPr>
              <p14:xfrm>
                <a:off x="5486543" y="5365822"/>
                <a:ext cx="113040" cy="226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63E7869-2F6D-DEE8-C1AB-E26E83AF58A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480423" y="5359702"/>
                  <a:ext cx="1252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19D0693-FFA4-313D-8A40-7A1ED3E1475D}"/>
                    </a:ext>
                  </a:extLst>
                </p14:cNvPr>
                <p14:cNvContentPartPr/>
                <p14:nvPr/>
              </p14:nvContentPartPr>
              <p14:xfrm>
                <a:off x="5461703" y="5532502"/>
                <a:ext cx="82800" cy="5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19D0693-FFA4-313D-8A40-7A1ED3E1475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455583" y="5526382"/>
                  <a:ext cx="95040" cy="1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560D5C-6ED2-FB2E-8B4B-7895CFC5D0BD}"/>
              </a:ext>
            </a:extLst>
          </p:cNvPr>
          <p:cNvGrpSpPr/>
          <p:nvPr/>
        </p:nvGrpSpPr>
        <p:grpSpPr>
          <a:xfrm>
            <a:off x="6006383" y="5499742"/>
            <a:ext cx="81360" cy="70560"/>
            <a:chOff x="6006383" y="5499742"/>
            <a:chExt cx="81360" cy="7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E6FD714-CD3B-8131-B976-0B0A240A992E}"/>
                    </a:ext>
                  </a:extLst>
                </p14:cNvPr>
                <p14:cNvContentPartPr/>
                <p14:nvPr/>
              </p14:nvContentPartPr>
              <p14:xfrm>
                <a:off x="6006383" y="5499742"/>
                <a:ext cx="80280" cy="8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E6FD714-CD3B-8131-B976-0B0A240A992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000263" y="5493622"/>
                  <a:ext cx="92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BC52884-E787-4F38-251F-198FA9228803}"/>
                    </a:ext>
                  </a:extLst>
                </p14:cNvPr>
                <p14:cNvContentPartPr/>
                <p14:nvPr/>
              </p14:nvContentPartPr>
              <p14:xfrm>
                <a:off x="6009623" y="5557702"/>
                <a:ext cx="78120" cy="126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BC52884-E787-4F38-251F-198FA922880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003503" y="5551582"/>
                  <a:ext cx="9036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A40BED8-770C-B205-8DB0-C0D26B6CCCEB}"/>
              </a:ext>
            </a:extLst>
          </p:cNvPr>
          <p:cNvGrpSpPr/>
          <p:nvPr/>
        </p:nvGrpSpPr>
        <p:grpSpPr>
          <a:xfrm>
            <a:off x="6474383" y="5275822"/>
            <a:ext cx="781560" cy="392400"/>
            <a:chOff x="6474383" y="5275822"/>
            <a:chExt cx="781560" cy="39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963119E-7969-AF2F-86C3-A5F199DA4C07}"/>
                    </a:ext>
                  </a:extLst>
                </p14:cNvPr>
                <p14:cNvContentPartPr/>
                <p14:nvPr/>
              </p14:nvContentPartPr>
              <p14:xfrm>
                <a:off x="6474383" y="5412262"/>
                <a:ext cx="210240" cy="25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963119E-7969-AF2F-86C3-A5F199DA4C0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468263" y="5406142"/>
                  <a:ext cx="2224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74876B5-4937-4274-F41B-1745A75C4B48}"/>
                    </a:ext>
                  </a:extLst>
                </p14:cNvPr>
                <p14:cNvContentPartPr/>
                <p14:nvPr/>
              </p14:nvContentPartPr>
              <p14:xfrm>
                <a:off x="6796223" y="5275822"/>
                <a:ext cx="277920" cy="249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74876B5-4937-4274-F41B-1745A75C4B4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790103" y="5269702"/>
                  <a:ext cx="2901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1C1BCDD-C3DA-BD61-639F-2374677E97E2}"/>
                    </a:ext>
                  </a:extLst>
                </p14:cNvPr>
                <p14:cNvContentPartPr/>
                <p14:nvPr/>
              </p14:nvContentPartPr>
              <p14:xfrm>
                <a:off x="6834023" y="5401822"/>
                <a:ext cx="122400" cy="45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1C1BCDD-C3DA-BD61-639F-2374677E97E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827903" y="5395702"/>
                  <a:ext cx="1346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F85A461-E45A-5CFD-991E-FC2B227C2A46}"/>
                    </a:ext>
                  </a:extLst>
                </p14:cNvPr>
                <p14:cNvContentPartPr/>
                <p14:nvPr/>
              </p14:nvContentPartPr>
              <p14:xfrm>
                <a:off x="6879023" y="5470942"/>
                <a:ext cx="131400" cy="154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F85A461-E45A-5CFD-991E-FC2B227C2A4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872903" y="5464822"/>
                  <a:ext cx="1436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A362CC1-6B48-F7DB-885E-7689A56B923C}"/>
                    </a:ext>
                  </a:extLst>
                </p14:cNvPr>
                <p14:cNvContentPartPr/>
                <p14:nvPr/>
              </p14:nvContentPartPr>
              <p14:xfrm>
                <a:off x="6933383" y="5574262"/>
                <a:ext cx="67320" cy="93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A362CC1-6B48-F7DB-885E-7689A56B923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927263" y="5568142"/>
                  <a:ext cx="795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4FDC320-5C99-45C7-80EF-74556C6A3C0D}"/>
                    </a:ext>
                  </a:extLst>
                </p14:cNvPr>
                <p14:cNvContentPartPr/>
                <p14:nvPr/>
              </p14:nvContentPartPr>
              <p14:xfrm>
                <a:off x="7073063" y="5459062"/>
                <a:ext cx="182880" cy="162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4FDC320-5C99-45C7-80EF-74556C6A3C0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066943" y="5452942"/>
                  <a:ext cx="1951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65B9929-84AD-595C-FF54-E8CC36FC1FEC}"/>
                    </a:ext>
                  </a:extLst>
                </p14:cNvPr>
                <p14:cNvContentPartPr/>
                <p14:nvPr/>
              </p14:nvContentPartPr>
              <p14:xfrm>
                <a:off x="7085663" y="5542942"/>
                <a:ext cx="110880" cy="101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65B9929-84AD-595C-FF54-E8CC36FC1FE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079543" y="5536822"/>
                  <a:ext cx="12312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68A2649-156A-40B0-12AD-C526D4D2BE3E}"/>
              </a:ext>
            </a:extLst>
          </p:cNvPr>
          <p:cNvGrpSpPr/>
          <p:nvPr/>
        </p:nvGrpSpPr>
        <p:grpSpPr>
          <a:xfrm>
            <a:off x="7524863" y="5205262"/>
            <a:ext cx="786240" cy="417240"/>
            <a:chOff x="7524863" y="5205262"/>
            <a:chExt cx="786240" cy="41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7575B64-D13B-41A2-E1FE-485D49B447D1}"/>
                    </a:ext>
                  </a:extLst>
                </p14:cNvPr>
                <p14:cNvContentPartPr/>
                <p14:nvPr/>
              </p14:nvContentPartPr>
              <p14:xfrm>
                <a:off x="7544303" y="5333062"/>
                <a:ext cx="72360" cy="117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7575B64-D13B-41A2-E1FE-485D49B447D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538183" y="5326942"/>
                  <a:ext cx="846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8965877-BAAB-E469-874D-A87D77559530}"/>
                    </a:ext>
                  </a:extLst>
                </p14:cNvPr>
                <p14:cNvContentPartPr/>
                <p14:nvPr/>
              </p14:nvContentPartPr>
              <p14:xfrm>
                <a:off x="7524863" y="5392462"/>
                <a:ext cx="82800" cy="10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8965877-BAAB-E469-874D-A87D7755953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518743" y="5386342"/>
                  <a:ext cx="950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A1592AB-6681-56CE-0134-6509F24857B6}"/>
                    </a:ext>
                  </a:extLst>
                </p14:cNvPr>
                <p14:cNvContentPartPr/>
                <p14:nvPr/>
              </p14:nvContentPartPr>
              <p14:xfrm>
                <a:off x="7786943" y="5205262"/>
                <a:ext cx="222120" cy="231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A1592AB-6681-56CE-0134-6509F24857B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780823" y="5199142"/>
                  <a:ext cx="2343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4266ADC-013B-0ACB-4862-447556F3A514}"/>
                    </a:ext>
                  </a:extLst>
                </p14:cNvPr>
                <p14:cNvContentPartPr/>
                <p14:nvPr/>
              </p14:nvContentPartPr>
              <p14:xfrm>
                <a:off x="7795943" y="5344222"/>
                <a:ext cx="142560" cy="374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4266ADC-013B-0ACB-4862-447556F3A51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789823" y="5338102"/>
                  <a:ext cx="1548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BCDC9A3-BB74-DBE8-9457-34DEC4D39D99}"/>
                    </a:ext>
                  </a:extLst>
                </p14:cNvPr>
                <p14:cNvContentPartPr/>
                <p14:nvPr/>
              </p14:nvContentPartPr>
              <p14:xfrm>
                <a:off x="7854983" y="5398942"/>
                <a:ext cx="127800" cy="1429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BCDC9A3-BB74-DBE8-9457-34DEC4D39D9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848863" y="5392822"/>
                  <a:ext cx="1400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47121CD-6773-27A3-7460-91C496FC131E}"/>
                    </a:ext>
                  </a:extLst>
                </p14:cNvPr>
                <p14:cNvContentPartPr/>
                <p14:nvPr/>
              </p14:nvContentPartPr>
              <p14:xfrm>
                <a:off x="7916183" y="5501902"/>
                <a:ext cx="71280" cy="1206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47121CD-6773-27A3-7460-91C496FC131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910063" y="5495782"/>
                  <a:ext cx="835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64FA6C3-6614-3A74-5081-B894542683CA}"/>
                    </a:ext>
                  </a:extLst>
                </p14:cNvPr>
                <p14:cNvContentPartPr/>
                <p14:nvPr/>
              </p14:nvContentPartPr>
              <p14:xfrm>
                <a:off x="8062703" y="5440342"/>
                <a:ext cx="68040" cy="113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64FA6C3-6614-3A74-5081-B894542683C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056583" y="5434222"/>
                  <a:ext cx="80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21DB8A3-ECDC-C9C5-3812-01AEE6246375}"/>
                    </a:ext>
                  </a:extLst>
                </p14:cNvPr>
                <p14:cNvContentPartPr/>
                <p14:nvPr/>
              </p14:nvContentPartPr>
              <p14:xfrm>
                <a:off x="8121383" y="5409382"/>
                <a:ext cx="189720" cy="114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21DB8A3-ECDC-C9C5-3812-01AEE624637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115263" y="5403262"/>
                  <a:ext cx="201960" cy="12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5E90EAD-E63B-7144-FC68-61B6CB1A1935}"/>
                  </a:ext>
                </a:extLst>
              </p14:cNvPr>
              <p14:cNvContentPartPr/>
              <p14:nvPr/>
            </p14:nvContentPartPr>
            <p14:xfrm>
              <a:off x="4264703" y="5765782"/>
              <a:ext cx="360" cy="3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5E90EAD-E63B-7144-FC68-61B6CB1A193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247063" y="5747782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BA046D0-5FEC-9C2C-A8A5-4625AAB2D0A6}"/>
              </a:ext>
            </a:extLst>
          </p:cNvPr>
          <p:cNvGrpSpPr/>
          <p:nvPr/>
        </p:nvGrpSpPr>
        <p:grpSpPr>
          <a:xfrm>
            <a:off x="9581543" y="4284022"/>
            <a:ext cx="1636200" cy="826560"/>
            <a:chOff x="9581543" y="4284022"/>
            <a:chExt cx="1636200" cy="82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AB45AAB-B4F8-C646-1D14-FAAF18A10446}"/>
                    </a:ext>
                  </a:extLst>
                </p14:cNvPr>
                <p14:cNvContentPartPr/>
                <p14:nvPr/>
              </p14:nvContentPartPr>
              <p14:xfrm>
                <a:off x="9581543" y="4284022"/>
                <a:ext cx="326160" cy="3344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AB45AAB-B4F8-C646-1D14-FAAF18A1044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563543" y="4266022"/>
                  <a:ext cx="36180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70082C3-81F3-F13C-522F-44D2E7A45659}"/>
                    </a:ext>
                  </a:extLst>
                </p14:cNvPr>
                <p14:cNvContentPartPr/>
                <p14:nvPr/>
              </p14:nvContentPartPr>
              <p14:xfrm>
                <a:off x="10000223" y="4399582"/>
                <a:ext cx="108720" cy="118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70082C3-81F3-F13C-522F-44D2E7A4565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982583" y="4381942"/>
                  <a:ext cx="1443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4482CAA-17A8-762F-CADE-AB2C1B766418}"/>
                    </a:ext>
                  </a:extLst>
                </p14:cNvPr>
                <p14:cNvContentPartPr/>
                <p14:nvPr/>
              </p14:nvContentPartPr>
              <p14:xfrm>
                <a:off x="10023983" y="4309942"/>
                <a:ext cx="411120" cy="163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4482CAA-17A8-762F-CADE-AB2C1B76641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006343" y="4291942"/>
                  <a:ext cx="4467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4E02A2D-F45F-D14D-6984-AFCAF05B2FFE}"/>
                    </a:ext>
                  </a:extLst>
                </p14:cNvPr>
                <p14:cNvContentPartPr/>
                <p14:nvPr/>
              </p14:nvContentPartPr>
              <p14:xfrm>
                <a:off x="10494863" y="4312822"/>
                <a:ext cx="168120" cy="1810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4E02A2D-F45F-D14D-6984-AFCAF05B2FF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477223" y="4295182"/>
                  <a:ext cx="2037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2D4C94A-5933-386F-F233-9C81E919AEB3}"/>
                    </a:ext>
                  </a:extLst>
                </p14:cNvPr>
                <p14:cNvContentPartPr/>
                <p14:nvPr/>
              </p14:nvContentPartPr>
              <p14:xfrm>
                <a:off x="10740743" y="4293382"/>
                <a:ext cx="218160" cy="1922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2D4C94A-5933-386F-F233-9C81E919AEB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722743" y="4275382"/>
                  <a:ext cx="2538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E9F92CB-49F3-7D54-ED18-A5B7340C28B7}"/>
                    </a:ext>
                  </a:extLst>
                </p14:cNvPr>
                <p14:cNvContentPartPr/>
                <p14:nvPr/>
              </p14:nvContentPartPr>
              <p14:xfrm>
                <a:off x="10267343" y="4740502"/>
                <a:ext cx="93240" cy="2023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E9F92CB-49F3-7D54-ED18-A5B7340C28B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249703" y="4722502"/>
                  <a:ext cx="1288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A886F83-AEBA-391A-A6DA-DF6F387B6BE5}"/>
                    </a:ext>
                  </a:extLst>
                </p14:cNvPr>
                <p14:cNvContentPartPr/>
                <p14:nvPr/>
              </p14:nvContentPartPr>
              <p14:xfrm>
                <a:off x="10443383" y="4700182"/>
                <a:ext cx="63360" cy="2325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A886F83-AEBA-391A-A6DA-DF6F387B6BE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425743" y="4682182"/>
                  <a:ext cx="990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33FB583-E3E1-891B-B2D7-A67CDDAEC098}"/>
                    </a:ext>
                  </a:extLst>
                </p14:cNvPr>
                <p14:cNvContentPartPr/>
                <p14:nvPr/>
              </p14:nvContentPartPr>
              <p14:xfrm>
                <a:off x="10402703" y="4812862"/>
                <a:ext cx="69120" cy="61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33FB583-E3E1-891B-B2D7-A67CDDAEC09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385063" y="4794862"/>
                  <a:ext cx="1047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3CCED4B-75C2-56DF-3059-8300412C1322}"/>
                    </a:ext>
                  </a:extLst>
                </p14:cNvPr>
                <p14:cNvContentPartPr/>
                <p14:nvPr/>
              </p14:nvContentPartPr>
              <p14:xfrm>
                <a:off x="10539143" y="4818622"/>
                <a:ext cx="277560" cy="2919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3CCED4B-75C2-56DF-3059-8300412C132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521503" y="4800982"/>
                  <a:ext cx="3132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5937C49-6498-61AC-878B-A4218704B31F}"/>
                    </a:ext>
                  </a:extLst>
                </p14:cNvPr>
                <p14:cNvContentPartPr/>
                <p14:nvPr/>
              </p14:nvContentPartPr>
              <p14:xfrm>
                <a:off x="10794743" y="4793062"/>
                <a:ext cx="150120" cy="1400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5937C49-6498-61AC-878B-A4218704B31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776743" y="4775062"/>
                  <a:ext cx="1857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78CEE7F-8F81-78BE-9DEE-FBC2F82D1F2C}"/>
                    </a:ext>
                  </a:extLst>
                </p14:cNvPr>
                <p14:cNvContentPartPr/>
                <p14:nvPr/>
              </p14:nvContentPartPr>
              <p14:xfrm>
                <a:off x="11089583" y="4781902"/>
                <a:ext cx="128160" cy="1663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78CEE7F-8F81-78BE-9DEE-FBC2F82D1F2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071943" y="4764262"/>
                  <a:ext cx="163800" cy="20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A82F59B8-90D2-6427-999D-2745F3ADCED0}"/>
                  </a:ext>
                </a:extLst>
              </p14:cNvPr>
              <p14:cNvContentPartPr/>
              <p14:nvPr/>
            </p14:nvContentPartPr>
            <p14:xfrm>
              <a:off x="1246463" y="3549982"/>
              <a:ext cx="90720" cy="756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A82F59B8-90D2-6427-999D-2745F3ADCED0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228463" y="3532342"/>
                <a:ext cx="1263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425EB1C1-1CCA-7A33-750C-B44881DC4068}"/>
                  </a:ext>
                </a:extLst>
              </p14:cNvPr>
              <p14:cNvContentPartPr/>
              <p14:nvPr/>
            </p14:nvContentPartPr>
            <p14:xfrm>
              <a:off x="1622663" y="3543502"/>
              <a:ext cx="100440" cy="5544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425EB1C1-1CCA-7A33-750C-B44881DC4068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605023" y="3525502"/>
                <a:ext cx="136080" cy="9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90A24D9-D4B0-FA56-AC72-B751A63E9085}"/>
              </a:ext>
            </a:extLst>
          </p:cNvPr>
          <p:cNvGrpSpPr/>
          <p:nvPr/>
        </p:nvGrpSpPr>
        <p:grpSpPr>
          <a:xfrm>
            <a:off x="2118743" y="3495262"/>
            <a:ext cx="448200" cy="75960"/>
            <a:chOff x="2118743" y="3495262"/>
            <a:chExt cx="448200" cy="7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737B30D-1598-0E0D-622D-2D21B2F2C0C9}"/>
                    </a:ext>
                  </a:extLst>
                </p14:cNvPr>
                <p14:cNvContentPartPr/>
                <p14:nvPr/>
              </p14:nvContentPartPr>
              <p14:xfrm>
                <a:off x="2118743" y="3495262"/>
                <a:ext cx="84240" cy="759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737B30D-1598-0E0D-622D-2D21B2F2C0C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100743" y="3477622"/>
                  <a:ext cx="1198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8095009-C9BE-C1C7-D827-916958810832}"/>
                    </a:ext>
                  </a:extLst>
                </p14:cNvPr>
                <p14:cNvContentPartPr/>
                <p14:nvPr/>
              </p14:nvContentPartPr>
              <p14:xfrm>
                <a:off x="2464343" y="3509302"/>
                <a:ext cx="102600" cy="475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8095009-C9BE-C1C7-D827-91695881083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446703" y="3491302"/>
                  <a:ext cx="138240" cy="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71296E12-7164-FA9E-B3CA-DE472EFCD570}"/>
                  </a:ext>
                </a:extLst>
              </p14:cNvPr>
              <p14:cNvContentPartPr/>
              <p14:nvPr/>
            </p14:nvContentPartPr>
            <p14:xfrm>
              <a:off x="2981663" y="3437302"/>
              <a:ext cx="110880" cy="626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71296E12-7164-FA9E-B3CA-DE472EFCD570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964023" y="3419302"/>
                <a:ext cx="1465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FFE09800-9EB2-CDE1-B052-5BED9B024612}"/>
                  </a:ext>
                </a:extLst>
              </p14:cNvPr>
              <p14:cNvContentPartPr/>
              <p14:nvPr/>
            </p14:nvContentPartPr>
            <p14:xfrm>
              <a:off x="3351383" y="3441262"/>
              <a:ext cx="117000" cy="756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FFE09800-9EB2-CDE1-B052-5BED9B024612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333383" y="3423622"/>
                <a:ext cx="15264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B4EFDE20-FBEA-57DC-8C63-6A2C2D5C49F2}"/>
                  </a:ext>
                </a:extLst>
              </p14:cNvPr>
              <p14:cNvContentPartPr/>
              <p14:nvPr/>
            </p14:nvContentPartPr>
            <p14:xfrm>
              <a:off x="10454543" y="3204022"/>
              <a:ext cx="6840" cy="11088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B4EFDE20-FBEA-57DC-8C63-6A2C2D5C49F2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0436903" y="3186022"/>
                <a:ext cx="4248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ECCA4980-21CE-1916-9082-15FFD22DBC0F}"/>
                  </a:ext>
                </a:extLst>
              </p14:cNvPr>
              <p14:cNvContentPartPr/>
              <p14:nvPr/>
            </p14:nvContentPartPr>
            <p14:xfrm>
              <a:off x="1658303" y="2307622"/>
              <a:ext cx="360" cy="36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ECCA4980-21CE-1916-9082-15FFD22DBC0F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640663" y="228962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EAB03E19-18EE-8530-64A3-4117D873CB94}"/>
                  </a:ext>
                </a:extLst>
              </p14:cNvPr>
              <p14:cNvContentPartPr/>
              <p14:nvPr/>
            </p14:nvContentPartPr>
            <p14:xfrm>
              <a:off x="1654703" y="2459182"/>
              <a:ext cx="360" cy="288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EAB03E19-18EE-8530-64A3-4117D873CB94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1637063" y="2441542"/>
                <a:ext cx="360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0F14BA0B-FEF1-66C7-99C9-0479B3475CAD}"/>
                  </a:ext>
                </a:extLst>
              </p14:cNvPr>
              <p14:cNvContentPartPr/>
              <p14:nvPr/>
            </p14:nvContentPartPr>
            <p14:xfrm>
              <a:off x="1670543" y="2577622"/>
              <a:ext cx="26280" cy="37908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0F14BA0B-FEF1-66C7-99C9-0479B3475CAD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1652903" y="2559982"/>
                <a:ext cx="6192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1DED2985-31C6-FE60-7E86-2A92A45C573E}"/>
                  </a:ext>
                </a:extLst>
              </p14:cNvPr>
              <p14:cNvContentPartPr/>
              <p14:nvPr/>
            </p14:nvContentPartPr>
            <p14:xfrm>
              <a:off x="1701863" y="3134182"/>
              <a:ext cx="5760" cy="4068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1DED2985-31C6-FE60-7E86-2A92A45C573E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1683863" y="3116182"/>
                <a:ext cx="41400" cy="7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2" name="Group 181">
            <a:extLst>
              <a:ext uri="{FF2B5EF4-FFF2-40B4-BE49-F238E27FC236}">
                <a16:creationId xmlns:a16="http://schemas.microsoft.com/office/drawing/2014/main" id="{45FD0F77-5B79-B891-409E-11D448DEF25E}"/>
              </a:ext>
            </a:extLst>
          </p:cNvPr>
          <p:cNvGrpSpPr/>
          <p:nvPr/>
        </p:nvGrpSpPr>
        <p:grpSpPr>
          <a:xfrm>
            <a:off x="1684223" y="3342982"/>
            <a:ext cx="7920" cy="275400"/>
            <a:chOff x="1684223" y="3342982"/>
            <a:chExt cx="7920" cy="27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418D170-408C-5155-A72C-A6A94653617A}"/>
                    </a:ext>
                  </a:extLst>
                </p14:cNvPr>
                <p14:cNvContentPartPr/>
                <p14:nvPr/>
              </p14:nvContentPartPr>
              <p14:xfrm>
                <a:off x="1684223" y="3342982"/>
                <a:ext cx="4680" cy="1630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418D170-408C-5155-A72C-A6A94653617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666583" y="3325342"/>
                  <a:ext cx="403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3DF6EF9-BB4B-2177-2B08-1E262C8FDB20}"/>
                    </a:ext>
                  </a:extLst>
                </p14:cNvPr>
                <p14:cNvContentPartPr/>
                <p14:nvPr/>
              </p14:nvContentPartPr>
              <p14:xfrm>
                <a:off x="1687463" y="3590662"/>
                <a:ext cx="4680" cy="277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3DF6EF9-BB4B-2177-2B08-1E262C8FDB20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669823" y="3572662"/>
                  <a:ext cx="40320" cy="6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26B07F1-E02A-63FA-872F-1A22EF2B4D02}"/>
                  </a:ext>
                </a:extLst>
              </p14:cNvPr>
              <p14:cNvContentPartPr/>
              <p14:nvPr/>
            </p14:nvContentPartPr>
            <p14:xfrm>
              <a:off x="7082423" y="2506702"/>
              <a:ext cx="141480" cy="3340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26B07F1-E02A-63FA-872F-1A22EF2B4D02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7064783" y="2489062"/>
                <a:ext cx="17712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83F2DB08-6AFD-59A1-85BE-33B775EB8310}"/>
                  </a:ext>
                </a:extLst>
              </p14:cNvPr>
              <p14:cNvContentPartPr/>
              <p14:nvPr/>
            </p14:nvContentPartPr>
            <p14:xfrm>
              <a:off x="7306343" y="2504542"/>
              <a:ext cx="238680" cy="2509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83F2DB08-6AFD-59A1-85BE-33B775EB8310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7288703" y="2486542"/>
                <a:ext cx="27432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0BC6CC6-238A-D805-D20B-3C4896F75B23}"/>
                  </a:ext>
                </a:extLst>
              </p14:cNvPr>
              <p14:cNvContentPartPr/>
              <p14:nvPr/>
            </p14:nvContentPartPr>
            <p14:xfrm>
              <a:off x="7321103" y="2621182"/>
              <a:ext cx="188280" cy="1083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0BC6CC6-238A-D805-D20B-3C4896F75B23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7303103" y="2603182"/>
                <a:ext cx="2239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5E509F9-1EF0-2EF2-AB59-CA48995C0B6D}"/>
                  </a:ext>
                </a:extLst>
              </p14:cNvPr>
              <p14:cNvContentPartPr/>
              <p14:nvPr/>
            </p14:nvContentPartPr>
            <p14:xfrm>
              <a:off x="7574903" y="2522902"/>
              <a:ext cx="262800" cy="2228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5E509F9-1EF0-2EF2-AB59-CA48995C0B6D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7557263" y="2505262"/>
                <a:ext cx="29844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7FD5D6EF-F7DC-9CF9-6DEB-D6AB882EEB68}"/>
                  </a:ext>
                </a:extLst>
              </p14:cNvPr>
              <p14:cNvContentPartPr/>
              <p14:nvPr/>
            </p14:nvContentPartPr>
            <p14:xfrm>
              <a:off x="7804223" y="2328142"/>
              <a:ext cx="375120" cy="6264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7FD5D6EF-F7DC-9CF9-6DEB-D6AB882EEB68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7786223" y="2310142"/>
                <a:ext cx="410760" cy="6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9337964B-09D9-9500-00BC-B5E365CDA1AA}"/>
                  </a:ext>
                </a:extLst>
              </p14:cNvPr>
              <p14:cNvContentPartPr/>
              <p14:nvPr/>
            </p14:nvContentPartPr>
            <p14:xfrm>
              <a:off x="8057663" y="2684182"/>
              <a:ext cx="76680" cy="1569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9337964B-09D9-9500-00BC-B5E365CDA1AA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8040023" y="2666182"/>
                <a:ext cx="1123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9C6653FF-0F12-30C3-C977-E743820E830A}"/>
                  </a:ext>
                </a:extLst>
              </p14:cNvPr>
              <p14:cNvContentPartPr/>
              <p14:nvPr/>
            </p14:nvContentPartPr>
            <p14:xfrm>
              <a:off x="8184743" y="2700022"/>
              <a:ext cx="138240" cy="1357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9C6653FF-0F12-30C3-C977-E743820E830A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8166743" y="2682382"/>
                <a:ext cx="1738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D8D582B3-45D7-BBFA-A161-FFBFF9429363}"/>
                  </a:ext>
                </a:extLst>
              </p14:cNvPr>
              <p14:cNvContentPartPr/>
              <p14:nvPr/>
            </p14:nvContentPartPr>
            <p14:xfrm>
              <a:off x="8392103" y="2687062"/>
              <a:ext cx="187200" cy="1440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D8D582B3-45D7-BBFA-A161-FFBFF9429363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8374103" y="2669422"/>
                <a:ext cx="22284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7F2FDA4-D1AC-BFD8-D3D1-2C527B165E70}"/>
                  </a:ext>
                </a:extLst>
              </p14:cNvPr>
              <p14:cNvContentPartPr/>
              <p14:nvPr/>
            </p14:nvContentPartPr>
            <p14:xfrm>
              <a:off x="8918783" y="2548822"/>
              <a:ext cx="137160" cy="230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7F2FDA4-D1AC-BFD8-D3D1-2C527B165E70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8901143" y="2530822"/>
                <a:ext cx="1728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E41C23C-F496-0CD8-2626-30439B1DF0D7}"/>
                  </a:ext>
                </a:extLst>
              </p14:cNvPr>
              <p14:cNvContentPartPr/>
              <p14:nvPr/>
            </p14:nvContentPartPr>
            <p14:xfrm>
              <a:off x="8956223" y="2605342"/>
              <a:ext cx="130320" cy="183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E41C23C-F496-0CD8-2626-30439B1DF0D7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8938583" y="2587342"/>
                <a:ext cx="16596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738D006-E3BB-7E21-B676-7FAC91555535}"/>
                  </a:ext>
                </a:extLst>
              </p14:cNvPr>
              <p14:cNvContentPartPr/>
              <p14:nvPr/>
            </p14:nvContentPartPr>
            <p14:xfrm>
              <a:off x="9446183" y="2429302"/>
              <a:ext cx="21960" cy="2167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738D006-E3BB-7E21-B676-7FAC91555535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9428183" y="2411302"/>
                <a:ext cx="576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F3FDB148-16D8-48DD-7373-4E44CD5D9DAC}"/>
                  </a:ext>
                </a:extLst>
              </p14:cNvPr>
              <p14:cNvContentPartPr/>
              <p14:nvPr/>
            </p14:nvContentPartPr>
            <p14:xfrm>
              <a:off x="9267263" y="2569342"/>
              <a:ext cx="154080" cy="1123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F3FDB148-16D8-48DD-7373-4E44CD5D9DAC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9249623" y="2551342"/>
                <a:ext cx="18972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8E53B026-E065-426C-12CB-E01A8DB3D229}"/>
                  </a:ext>
                </a:extLst>
              </p14:cNvPr>
              <p14:cNvContentPartPr/>
              <p14:nvPr/>
            </p14:nvContentPartPr>
            <p14:xfrm>
              <a:off x="9526463" y="2467822"/>
              <a:ext cx="150480" cy="1882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8E53B026-E065-426C-12CB-E01A8DB3D229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9508463" y="2449822"/>
                <a:ext cx="18612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683E3B4A-9DC4-A179-B182-CDE755852EE7}"/>
                  </a:ext>
                </a:extLst>
              </p14:cNvPr>
              <p14:cNvContentPartPr/>
              <p14:nvPr/>
            </p14:nvContentPartPr>
            <p14:xfrm>
              <a:off x="8587943" y="1206022"/>
              <a:ext cx="110520" cy="46404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683E3B4A-9DC4-A179-B182-CDE755852EE7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8570303" y="1188022"/>
                <a:ext cx="14616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1BF0597C-E097-6313-B256-1719FCF0528D}"/>
                  </a:ext>
                </a:extLst>
              </p14:cNvPr>
              <p14:cNvContentPartPr/>
              <p14:nvPr/>
            </p14:nvContentPartPr>
            <p14:xfrm>
              <a:off x="8834543" y="1364422"/>
              <a:ext cx="21960" cy="1630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1BF0597C-E097-6313-B256-1719FCF0528D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8816903" y="1346782"/>
                <a:ext cx="576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EDFB8F39-D9B5-6301-3032-65E02937F096}"/>
                  </a:ext>
                </a:extLst>
              </p14:cNvPr>
              <p14:cNvContentPartPr/>
              <p14:nvPr/>
            </p14:nvContentPartPr>
            <p14:xfrm>
              <a:off x="8838503" y="1282342"/>
              <a:ext cx="118440" cy="2653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EDFB8F39-D9B5-6301-3032-65E02937F096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8820503" y="1264342"/>
                <a:ext cx="15408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75A077C5-FA0B-CF6B-4FF0-7FE420B63903}"/>
                  </a:ext>
                </a:extLst>
              </p14:cNvPr>
              <p14:cNvContentPartPr/>
              <p14:nvPr/>
            </p14:nvContentPartPr>
            <p14:xfrm>
              <a:off x="8998343" y="1432102"/>
              <a:ext cx="144000" cy="1371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75A077C5-FA0B-CF6B-4FF0-7FE420B63903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8980703" y="1414462"/>
                <a:ext cx="17964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95943352-E5A3-87DE-FF13-B0400FA9DAC1}"/>
                  </a:ext>
                </a:extLst>
              </p14:cNvPr>
              <p14:cNvContentPartPr/>
              <p14:nvPr/>
            </p14:nvContentPartPr>
            <p14:xfrm>
              <a:off x="8999063" y="1527502"/>
              <a:ext cx="97200" cy="612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95943352-E5A3-87DE-FF13-B0400FA9DAC1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8981423" y="1509502"/>
                <a:ext cx="1328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97EC61E9-22F6-FB3E-B264-61474F51AE8A}"/>
                  </a:ext>
                </a:extLst>
              </p14:cNvPr>
              <p14:cNvContentPartPr/>
              <p14:nvPr/>
            </p14:nvContentPartPr>
            <p14:xfrm>
              <a:off x="8992943" y="1613542"/>
              <a:ext cx="74880" cy="136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97EC61E9-22F6-FB3E-B264-61474F51AE8A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8974943" y="1595902"/>
                <a:ext cx="1105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B0756092-434B-B4DD-FF1A-38AD7694F2DD}"/>
                  </a:ext>
                </a:extLst>
              </p14:cNvPr>
              <p14:cNvContentPartPr/>
              <p14:nvPr/>
            </p14:nvContentPartPr>
            <p14:xfrm>
              <a:off x="9421703" y="1298542"/>
              <a:ext cx="9360" cy="1407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B0756092-434B-B4DD-FF1A-38AD7694F2DD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9404063" y="1280902"/>
                <a:ext cx="4500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4E16FD5B-1364-022C-36C2-3D4625BDC38E}"/>
                  </a:ext>
                </a:extLst>
              </p14:cNvPr>
              <p14:cNvContentPartPr/>
              <p14:nvPr/>
            </p14:nvContentPartPr>
            <p14:xfrm>
              <a:off x="9379943" y="1371982"/>
              <a:ext cx="104040" cy="57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4E16FD5B-1364-022C-36C2-3D4625BDC38E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9362303" y="1353982"/>
                <a:ext cx="1396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C3E76990-5F9E-9951-E3F2-68740DA63004}"/>
                  </a:ext>
                </a:extLst>
              </p14:cNvPr>
              <p14:cNvContentPartPr/>
              <p14:nvPr/>
            </p14:nvContentPartPr>
            <p14:xfrm>
              <a:off x="9733823" y="1292062"/>
              <a:ext cx="15120" cy="17316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C3E76990-5F9E-9951-E3F2-68740DA63004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9715823" y="1274422"/>
                <a:ext cx="5076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635946EE-806B-95BD-C26A-2D9B5C689DC5}"/>
                  </a:ext>
                </a:extLst>
              </p14:cNvPr>
              <p14:cNvContentPartPr/>
              <p14:nvPr/>
            </p14:nvContentPartPr>
            <p14:xfrm>
              <a:off x="9706463" y="1257862"/>
              <a:ext cx="183600" cy="2152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635946EE-806B-95BD-C26A-2D9B5C689DC5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9688463" y="1240222"/>
                <a:ext cx="2192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F308C1C7-216B-4876-C3B4-1BF11F3CAFB5}"/>
                  </a:ext>
                </a:extLst>
              </p14:cNvPr>
              <p14:cNvContentPartPr/>
              <p14:nvPr/>
            </p14:nvContentPartPr>
            <p14:xfrm>
              <a:off x="9930383" y="1409422"/>
              <a:ext cx="28800" cy="10044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F308C1C7-216B-4876-C3B4-1BF11F3CAFB5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9912743" y="1391782"/>
                <a:ext cx="6444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FF761D66-C527-707B-52E0-E1AA9E352EDE}"/>
                  </a:ext>
                </a:extLst>
              </p14:cNvPr>
              <p14:cNvContentPartPr/>
              <p14:nvPr/>
            </p14:nvContentPartPr>
            <p14:xfrm>
              <a:off x="9942263" y="1407982"/>
              <a:ext cx="115920" cy="10404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FF761D66-C527-707B-52E0-E1AA9E352EDE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9924263" y="1389982"/>
                <a:ext cx="15156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5CDEDE5A-D7AE-90CA-D099-A6EA55FB5C43}"/>
                  </a:ext>
                </a:extLst>
              </p14:cNvPr>
              <p14:cNvContentPartPr/>
              <p14:nvPr/>
            </p14:nvContentPartPr>
            <p14:xfrm>
              <a:off x="10195343" y="1110622"/>
              <a:ext cx="126360" cy="46692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5CDEDE5A-D7AE-90CA-D099-A6EA55FB5C43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10177703" y="1092982"/>
                <a:ext cx="16200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84F5DD46-660E-FB53-B48B-2B230853B367}"/>
                  </a:ext>
                </a:extLst>
              </p14:cNvPr>
              <p14:cNvContentPartPr/>
              <p14:nvPr/>
            </p14:nvContentPartPr>
            <p14:xfrm>
              <a:off x="10536263" y="1950502"/>
              <a:ext cx="360" cy="180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84F5DD46-660E-FB53-B48B-2B230853B367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10518263" y="1932862"/>
                <a:ext cx="360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9D987E90-C4B9-311F-DAA2-DB49EB079871}"/>
                  </a:ext>
                </a:extLst>
              </p14:cNvPr>
              <p14:cNvContentPartPr/>
              <p14:nvPr/>
            </p14:nvContentPartPr>
            <p14:xfrm>
              <a:off x="10526183" y="2039782"/>
              <a:ext cx="7200" cy="1065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9D987E90-C4B9-311F-DAA2-DB49EB079871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10508183" y="2022142"/>
                <a:ext cx="4284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834FFB5-0A8D-0F5F-6A72-A5AA6C59CA0B}"/>
                  </a:ext>
                </a:extLst>
              </p14:cNvPr>
              <p14:cNvContentPartPr/>
              <p14:nvPr/>
            </p14:nvContentPartPr>
            <p14:xfrm>
              <a:off x="10512143" y="2268022"/>
              <a:ext cx="13680" cy="19188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834FFB5-0A8D-0F5F-6A72-A5AA6C59CA0B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10494503" y="2250022"/>
                <a:ext cx="4932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35DA2305-433F-4371-6BFE-75416BD074DC}"/>
                  </a:ext>
                </a:extLst>
              </p14:cNvPr>
              <p14:cNvContentPartPr/>
              <p14:nvPr/>
            </p14:nvContentPartPr>
            <p14:xfrm>
              <a:off x="10462103" y="2601022"/>
              <a:ext cx="20880" cy="17208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35DA2305-433F-4371-6BFE-75416BD074DC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10444103" y="2583382"/>
                <a:ext cx="5652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0F578BB4-FFE0-CCCD-2F94-3842C42624FF}"/>
                  </a:ext>
                </a:extLst>
              </p14:cNvPr>
              <p14:cNvContentPartPr/>
              <p14:nvPr/>
            </p14:nvContentPartPr>
            <p14:xfrm>
              <a:off x="10457783" y="2897662"/>
              <a:ext cx="10440" cy="17856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0F578BB4-FFE0-CCCD-2F94-3842C42624FF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10440143" y="2880022"/>
                <a:ext cx="4608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BBAF32FA-3FFB-8240-688D-B6B917305B43}"/>
                  </a:ext>
                </a:extLst>
              </p14:cNvPr>
              <p14:cNvContentPartPr/>
              <p14:nvPr/>
            </p14:nvContentPartPr>
            <p14:xfrm>
              <a:off x="7308503" y="1635862"/>
              <a:ext cx="2988000" cy="13932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BBAF32FA-3FFB-8240-688D-B6B917305B43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7290503" y="1617862"/>
                <a:ext cx="30236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5CE5D80D-5010-79DE-D83E-0BB8EBD0523D}"/>
                  </a:ext>
                </a:extLst>
              </p14:cNvPr>
              <p14:cNvContentPartPr/>
              <p14:nvPr/>
            </p14:nvContentPartPr>
            <p14:xfrm>
              <a:off x="8817263" y="1899742"/>
              <a:ext cx="51840" cy="770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5CE5D80D-5010-79DE-D83E-0BB8EBD0523D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8799263" y="1881742"/>
                <a:ext cx="8748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1BB2E3DF-B09A-9A83-51C5-EDDC71935B6E}"/>
                  </a:ext>
                </a:extLst>
              </p14:cNvPr>
              <p14:cNvContentPartPr/>
              <p14:nvPr/>
            </p14:nvContentPartPr>
            <p14:xfrm>
              <a:off x="8933903" y="1836742"/>
              <a:ext cx="178560" cy="13680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1BB2E3DF-B09A-9A83-51C5-EDDC71935B6E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8916263" y="1818742"/>
                <a:ext cx="2142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080FDE99-47AB-F464-BE3E-92484FD0DCAF}"/>
                  </a:ext>
                </a:extLst>
              </p14:cNvPr>
              <p14:cNvContentPartPr/>
              <p14:nvPr/>
            </p14:nvContentPartPr>
            <p14:xfrm>
              <a:off x="9157103" y="1833502"/>
              <a:ext cx="145800" cy="9756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080FDE99-47AB-F464-BE3E-92484FD0DCAF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9139463" y="1815862"/>
                <a:ext cx="181440" cy="13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1B64228A-A9D2-1CA1-B068-1AB00435F9D8}"/>
              </a:ext>
            </a:extLst>
          </p:cNvPr>
          <p:cNvGrpSpPr/>
          <p:nvPr/>
        </p:nvGrpSpPr>
        <p:grpSpPr>
          <a:xfrm>
            <a:off x="6928703" y="1355062"/>
            <a:ext cx="1442520" cy="986760"/>
            <a:chOff x="6928703" y="1355062"/>
            <a:chExt cx="1442520" cy="98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606EB04-908B-62BE-8A35-A8CB326D3E28}"/>
                    </a:ext>
                  </a:extLst>
                </p14:cNvPr>
                <p14:cNvContentPartPr/>
                <p14:nvPr/>
              </p14:nvContentPartPr>
              <p14:xfrm>
                <a:off x="7330103" y="1886422"/>
                <a:ext cx="129240" cy="4554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606EB04-908B-62BE-8A35-A8CB326D3E28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312103" y="1868422"/>
                  <a:ext cx="16488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8DECD1E-9FD8-DD17-5609-B80AD76D6188}"/>
                    </a:ext>
                  </a:extLst>
                </p14:cNvPr>
                <p14:cNvContentPartPr/>
                <p14:nvPr/>
              </p14:nvContentPartPr>
              <p14:xfrm>
                <a:off x="7313543" y="1373782"/>
                <a:ext cx="163080" cy="2890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8DECD1E-9FD8-DD17-5609-B80AD76D6188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295903" y="1356142"/>
                  <a:ext cx="1987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0CA00C4-32A6-A58A-5F70-6E115E4AD892}"/>
                    </a:ext>
                  </a:extLst>
                </p14:cNvPr>
                <p14:cNvContentPartPr/>
                <p14:nvPr/>
              </p14:nvContentPartPr>
              <p14:xfrm>
                <a:off x="7563383" y="1361542"/>
                <a:ext cx="232560" cy="2610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0CA00C4-32A6-A58A-5F70-6E115E4AD892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545383" y="1343542"/>
                  <a:ext cx="2682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F11601E-B4D1-D01F-7162-A89B776E9621}"/>
                    </a:ext>
                  </a:extLst>
                </p14:cNvPr>
                <p14:cNvContentPartPr/>
                <p14:nvPr/>
              </p14:nvContentPartPr>
              <p14:xfrm>
                <a:off x="7583543" y="1530742"/>
                <a:ext cx="109800" cy="68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F11601E-B4D1-D01F-7162-A89B776E9621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565543" y="1512742"/>
                  <a:ext cx="1454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5C7824B-4ACB-1256-4BC9-7202EB633C8F}"/>
                    </a:ext>
                  </a:extLst>
                </p14:cNvPr>
                <p14:cNvContentPartPr/>
                <p14:nvPr/>
              </p14:nvContentPartPr>
              <p14:xfrm>
                <a:off x="7596503" y="1612102"/>
                <a:ext cx="86040" cy="151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5C7824B-4ACB-1256-4BC9-7202EB633C8F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578863" y="1594102"/>
                  <a:ext cx="1216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1F92C5E-ACCD-4FD3-F54C-E4B8DFB9922A}"/>
                    </a:ext>
                  </a:extLst>
                </p14:cNvPr>
                <p14:cNvContentPartPr/>
                <p14:nvPr/>
              </p14:nvContentPartPr>
              <p14:xfrm>
                <a:off x="7863623" y="1431742"/>
                <a:ext cx="41040" cy="1310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1F92C5E-ACCD-4FD3-F54C-E4B8DFB9922A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845983" y="1413742"/>
                  <a:ext cx="766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7330F3A-DB76-4077-74ED-6D7BEA820F15}"/>
                    </a:ext>
                  </a:extLst>
                </p14:cNvPr>
                <p14:cNvContentPartPr/>
                <p14:nvPr/>
              </p14:nvContentPartPr>
              <p14:xfrm>
                <a:off x="7911143" y="1355062"/>
                <a:ext cx="172440" cy="1386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7330F3A-DB76-4077-74ED-6D7BEA820F15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893503" y="1337062"/>
                  <a:ext cx="2080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F06235B-13BB-A668-C612-45A4E0ED00C5}"/>
                    </a:ext>
                  </a:extLst>
                </p14:cNvPr>
                <p14:cNvContentPartPr/>
                <p14:nvPr/>
              </p14:nvContentPartPr>
              <p14:xfrm>
                <a:off x="8248823" y="1482502"/>
                <a:ext cx="122400" cy="72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F06235B-13BB-A668-C612-45A4E0ED00C5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230823" y="1464502"/>
                  <a:ext cx="1580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81141B5-3960-9061-688B-435F48B6FCE0}"/>
                    </a:ext>
                  </a:extLst>
                </p14:cNvPr>
                <p14:cNvContentPartPr/>
                <p14:nvPr/>
              </p14:nvContentPartPr>
              <p14:xfrm>
                <a:off x="6928703" y="1735222"/>
                <a:ext cx="228240" cy="219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81141B5-3960-9061-688B-435F48B6FCE0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910703" y="1717222"/>
                  <a:ext cx="2638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D88F7B7-D7B5-0416-DCF5-D984E7E9DB9A}"/>
                    </a:ext>
                  </a:extLst>
                </p14:cNvPr>
                <p14:cNvContentPartPr/>
                <p14:nvPr/>
              </p14:nvContentPartPr>
              <p14:xfrm>
                <a:off x="6963983" y="1800022"/>
                <a:ext cx="149400" cy="248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D88F7B7-D7B5-0416-DCF5-D984E7E9DB9A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946343" y="1782382"/>
                  <a:ext cx="18504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F97B7DBC-8CE3-05E8-A2B0-C1DA25175177}"/>
              </a:ext>
            </a:extLst>
          </p:cNvPr>
          <p:cNvGrpSpPr/>
          <p:nvPr/>
        </p:nvGrpSpPr>
        <p:grpSpPr>
          <a:xfrm>
            <a:off x="6179183" y="1670062"/>
            <a:ext cx="464400" cy="279360"/>
            <a:chOff x="6179183" y="1670062"/>
            <a:chExt cx="464400" cy="27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75608BA-75C2-DCA3-8AFD-C0BFC90443E4}"/>
                    </a:ext>
                  </a:extLst>
                </p14:cNvPr>
                <p14:cNvContentPartPr/>
                <p14:nvPr/>
              </p14:nvContentPartPr>
              <p14:xfrm>
                <a:off x="6283583" y="1670062"/>
                <a:ext cx="18360" cy="2199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75608BA-75C2-DCA3-8AFD-C0BFC90443E4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265583" y="1652422"/>
                  <a:ext cx="540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45AA94B-C6A6-7F15-B162-D7DED08FC9D0}"/>
                    </a:ext>
                  </a:extLst>
                </p14:cNvPr>
                <p14:cNvContentPartPr/>
                <p14:nvPr/>
              </p14:nvContentPartPr>
              <p14:xfrm>
                <a:off x="6179183" y="1807582"/>
                <a:ext cx="164160" cy="1418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45AA94B-C6A6-7F15-B162-D7DED08FC9D0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161183" y="1789582"/>
                  <a:ext cx="1998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9981878-D46E-9444-5DE8-D29DA8C3DD9E}"/>
                    </a:ext>
                  </a:extLst>
                </p14:cNvPr>
                <p14:cNvContentPartPr/>
                <p14:nvPr/>
              </p14:nvContentPartPr>
              <p14:xfrm>
                <a:off x="6393023" y="1698862"/>
                <a:ext cx="250560" cy="2368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9981878-D46E-9444-5DE8-D29DA8C3DD9E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375023" y="1680862"/>
                  <a:ext cx="286200" cy="27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C46A5817-423D-3A98-3267-3F698F6A311F}"/>
              </a:ext>
            </a:extLst>
          </p:cNvPr>
          <p:cNvGrpSpPr/>
          <p:nvPr/>
        </p:nvGrpSpPr>
        <p:grpSpPr>
          <a:xfrm>
            <a:off x="514223" y="4672102"/>
            <a:ext cx="2230920" cy="1513440"/>
            <a:chOff x="514223" y="4672102"/>
            <a:chExt cx="2230920" cy="151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EC9523D-3F15-3B40-B1B6-F22EA99867AA}"/>
                    </a:ext>
                  </a:extLst>
                </p14:cNvPr>
                <p14:cNvContentPartPr/>
                <p14:nvPr/>
              </p14:nvContentPartPr>
              <p14:xfrm>
                <a:off x="514223" y="4743022"/>
                <a:ext cx="376920" cy="4917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EC9523D-3F15-3B40-B1B6-F22EA99867AA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96583" y="4725382"/>
                  <a:ext cx="41256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AB816F1-1AFC-2E8F-4A09-9F12F87874AE}"/>
                    </a:ext>
                  </a:extLst>
                </p14:cNvPr>
                <p14:cNvContentPartPr/>
                <p14:nvPr/>
              </p14:nvContentPartPr>
              <p14:xfrm>
                <a:off x="737063" y="5059822"/>
                <a:ext cx="210600" cy="2678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AB816F1-1AFC-2E8F-4A09-9F12F87874AE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19423" y="5042182"/>
                  <a:ext cx="2462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383EC32-2C68-3639-1FCF-D23EC5F522E6}"/>
                    </a:ext>
                  </a:extLst>
                </p14:cNvPr>
                <p14:cNvContentPartPr/>
                <p14:nvPr/>
              </p14:nvContentPartPr>
              <p14:xfrm>
                <a:off x="1200023" y="4820062"/>
                <a:ext cx="3960" cy="2678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383EC32-2C68-3639-1FCF-D23EC5F522E6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182023" y="4802422"/>
                  <a:ext cx="396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B38577D-C339-055B-F540-786DB5C6978B}"/>
                    </a:ext>
                  </a:extLst>
                </p14:cNvPr>
                <p14:cNvContentPartPr/>
                <p14:nvPr/>
              </p14:nvContentPartPr>
              <p14:xfrm>
                <a:off x="1192463" y="4746982"/>
                <a:ext cx="361440" cy="3711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B38577D-C339-055B-F540-786DB5C6978B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174823" y="4728982"/>
                  <a:ext cx="39708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761921F-DD10-1617-CA8B-CEE7B8AFAAF8}"/>
                    </a:ext>
                  </a:extLst>
                </p14:cNvPr>
                <p14:cNvContentPartPr/>
                <p14:nvPr/>
              </p14:nvContentPartPr>
              <p14:xfrm>
                <a:off x="1643543" y="5098342"/>
                <a:ext cx="9360" cy="644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761921F-DD10-1617-CA8B-CEE7B8AFAAF8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625903" y="5080342"/>
                  <a:ext cx="450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21091C5-81B4-64D2-6856-29C73D27C200}"/>
                    </a:ext>
                  </a:extLst>
                </p14:cNvPr>
                <p14:cNvContentPartPr/>
                <p14:nvPr/>
              </p14:nvContentPartPr>
              <p14:xfrm>
                <a:off x="2048183" y="4783702"/>
                <a:ext cx="5760" cy="2678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21091C5-81B4-64D2-6856-29C73D27C200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030543" y="4765702"/>
                  <a:ext cx="414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40CD368-2E85-6AA3-F7E6-A92E0A8ED5E0}"/>
                    </a:ext>
                  </a:extLst>
                </p14:cNvPr>
                <p14:cNvContentPartPr/>
                <p14:nvPr/>
              </p14:nvContentPartPr>
              <p14:xfrm>
                <a:off x="2031983" y="4672102"/>
                <a:ext cx="295560" cy="4111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40CD368-2E85-6AA3-F7E6-A92E0A8ED5E0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013983" y="4654462"/>
                  <a:ext cx="33120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D081B3C-D8E8-AFE4-8168-5F50846E3C38}"/>
                    </a:ext>
                  </a:extLst>
                </p14:cNvPr>
                <p14:cNvContentPartPr/>
                <p14:nvPr/>
              </p14:nvContentPartPr>
              <p14:xfrm>
                <a:off x="2467223" y="4982782"/>
                <a:ext cx="277920" cy="1411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D081B3C-D8E8-AFE4-8168-5F50846E3C38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449223" y="4965142"/>
                  <a:ext cx="3135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07F8FA7A-16ED-09A4-89E5-E0835EFCFB23}"/>
                    </a:ext>
                  </a:extLst>
                </p14:cNvPr>
                <p14:cNvContentPartPr/>
                <p14:nvPr/>
              </p14:nvContentPartPr>
              <p14:xfrm>
                <a:off x="645263" y="5362222"/>
                <a:ext cx="1947600" cy="1425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07F8FA7A-16ED-09A4-89E5-E0835EFCFB23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27263" y="5344222"/>
                  <a:ext cx="19832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88FA0C4-D636-C383-6CD3-93CC163F5C7D}"/>
                    </a:ext>
                  </a:extLst>
                </p14:cNvPr>
                <p14:cNvContentPartPr/>
                <p14:nvPr/>
              </p14:nvContentPartPr>
              <p14:xfrm>
                <a:off x="1203983" y="5775862"/>
                <a:ext cx="15840" cy="3758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88FA0C4-D636-C383-6CD3-93CC163F5C7D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186343" y="5757862"/>
                  <a:ext cx="5148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E82DC7D1-1B23-B7C9-D834-0E9E7805E6DC}"/>
                    </a:ext>
                  </a:extLst>
                </p14:cNvPr>
                <p14:cNvContentPartPr/>
                <p14:nvPr/>
              </p14:nvContentPartPr>
              <p14:xfrm>
                <a:off x="1144223" y="5691622"/>
                <a:ext cx="315000" cy="4939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E82DC7D1-1B23-B7C9-D834-0E9E7805E6DC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126583" y="5673622"/>
                  <a:ext cx="35064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7A2894B3-F8FC-326B-BA08-7930D58F98A5}"/>
                    </a:ext>
                  </a:extLst>
                </p14:cNvPr>
                <p14:cNvContentPartPr/>
                <p14:nvPr/>
              </p14:nvContentPartPr>
              <p14:xfrm>
                <a:off x="1535903" y="5611342"/>
                <a:ext cx="281880" cy="1854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7A2894B3-F8FC-326B-BA08-7930D58F98A5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517903" y="5593702"/>
                  <a:ext cx="317520" cy="22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7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730A8124-C6AF-81D8-C27E-48792A30437E}"/>
                  </a:ext>
                </a:extLst>
              </p14:cNvPr>
              <p14:cNvContentPartPr/>
              <p14:nvPr/>
            </p14:nvContentPartPr>
            <p14:xfrm>
              <a:off x="3836303" y="2337502"/>
              <a:ext cx="1303560" cy="22032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730A8124-C6AF-81D8-C27E-48792A30437E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3818663" y="2319862"/>
                <a:ext cx="1339200" cy="25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Group 225">
            <a:extLst>
              <a:ext uri="{FF2B5EF4-FFF2-40B4-BE49-F238E27FC236}">
                <a16:creationId xmlns:a16="http://schemas.microsoft.com/office/drawing/2014/main" id="{3CA3CDDC-DD0C-302F-112D-35029B86823D}"/>
              </a:ext>
            </a:extLst>
          </p:cNvPr>
          <p:cNvGrpSpPr/>
          <p:nvPr/>
        </p:nvGrpSpPr>
        <p:grpSpPr>
          <a:xfrm>
            <a:off x="3863663" y="2650342"/>
            <a:ext cx="1056600" cy="679680"/>
            <a:chOff x="3863663" y="2650342"/>
            <a:chExt cx="1056600" cy="67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43F287A-244C-5FEF-E1F7-F38F84243375}"/>
                    </a:ext>
                  </a:extLst>
                </p14:cNvPr>
                <p14:cNvContentPartPr/>
                <p14:nvPr/>
              </p14:nvContentPartPr>
              <p14:xfrm>
                <a:off x="3914423" y="2650342"/>
                <a:ext cx="199800" cy="2473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43F287A-244C-5FEF-E1F7-F38F84243375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896783" y="2632342"/>
                  <a:ext cx="2354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936C221-44B3-E160-B276-7C9E700B4F7C}"/>
                    </a:ext>
                  </a:extLst>
                </p14:cNvPr>
                <p14:cNvContentPartPr/>
                <p14:nvPr/>
              </p14:nvContentPartPr>
              <p14:xfrm>
                <a:off x="4052663" y="2798662"/>
                <a:ext cx="78840" cy="1904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936C221-44B3-E160-B276-7C9E700B4F7C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034663" y="2781022"/>
                  <a:ext cx="1144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60F1002-CFDC-23BF-1521-022AE772C7EC}"/>
                    </a:ext>
                  </a:extLst>
                </p14:cNvPr>
                <p14:cNvContentPartPr/>
                <p14:nvPr/>
              </p14:nvContentPartPr>
              <p14:xfrm>
                <a:off x="4250303" y="2747902"/>
                <a:ext cx="15840" cy="1245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60F1002-CFDC-23BF-1521-022AE772C7EC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4232663" y="2730262"/>
                  <a:ext cx="514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731B214-D699-EC0B-2A9A-9E93453CF7C8}"/>
                    </a:ext>
                  </a:extLst>
                </p14:cNvPr>
                <p14:cNvContentPartPr/>
                <p14:nvPr/>
              </p14:nvContentPartPr>
              <p14:xfrm>
                <a:off x="4280183" y="2664382"/>
                <a:ext cx="177120" cy="1447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731B214-D699-EC0B-2A9A-9E93453CF7C8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4262183" y="2646742"/>
                  <a:ext cx="2127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45E3EBE-143B-0E81-0924-E46A817EB7F1}"/>
                    </a:ext>
                  </a:extLst>
                </p14:cNvPr>
                <p14:cNvContentPartPr/>
                <p14:nvPr/>
              </p14:nvContentPartPr>
              <p14:xfrm>
                <a:off x="4523543" y="2769862"/>
                <a:ext cx="77760" cy="1508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45E3EBE-143B-0E81-0924-E46A817EB7F1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4505903" y="2752222"/>
                  <a:ext cx="1134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55E3C903-1064-35A5-F2AA-B4EE4CD5F525}"/>
                    </a:ext>
                  </a:extLst>
                </p14:cNvPr>
                <p14:cNvContentPartPr/>
                <p14:nvPr/>
              </p14:nvContentPartPr>
              <p14:xfrm>
                <a:off x="4658183" y="2811622"/>
                <a:ext cx="360" cy="3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55E3C903-1064-35A5-F2AA-B4EE4CD5F52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640543" y="279362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E7EC0890-C6BC-7900-32D2-921E06A13F59}"/>
                    </a:ext>
                  </a:extLst>
                </p14:cNvPr>
                <p14:cNvContentPartPr/>
                <p14:nvPr/>
              </p14:nvContentPartPr>
              <p14:xfrm>
                <a:off x="4836383" y="2665102"/>
                <a:ext cx="7200" cy="1256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E7EC0890-C6BC-7900-32D2-921E06A13F5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818743" y="2647102"/>
                  <a:ext cx="428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C273D4A-8C97-96A2-E431-64D3AF94E429}"/>
                    </a:ext>
                  </a:extLst>
                </p14:cNvPr>
                <p14:cNvContentPartPr/>
                <p14:nvPr/>
              </p14:nvContentPartPr>
              <p14:xfrm>
                <a:off x="3863663" y="3020062"/>
                <a:ext cx="1056600" cy="730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C273D4A-8C97-96A2-E431-64D3AF94E42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846023" y="3002062"/>
                  <a:ext cx="10922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B1D8524-E30A-771F-9349-5F5B17FE0C20}"/>
                    </a:ext>
                  </a:extLst>
                </p14:cNvPr>
                <p14:cNvContentPartPr/>
                <p14:nvPr/>
              </p14:nvContentPartPr>
              <p14:xfrm>
                <a:off x="4357223" y="3178462"/>
                <a:ext cx="146880" cy="1515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B1D8524-E30A-771F-9349-5F5B17FE0C2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339583" y="3160822"/>
                  <a:ext cx="1825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39756F2-FFD9-F590-4870-085B4B536878}"/>
                    </a:ext>
                  </a:extLst>
                </p14:cNvPr>
                <p14:cNvContentPartPr/>
                <p14:nvPr/>
              </p14:nvContentPartPr>
              <p14:xfrm>
                <a:off x="4391063" y="3225622"/>
                <a:ext cx="109800" cy="781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D39756F2-FFD9-F590-4870-085B4B536878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373423" y="3207622"/>
                  <a:ext cx="1454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EADD073E-E25B-8CCE-647B-32C898B08740}"/>
                    </a:ext>
                  </a:extLst>
                </p14:cNvPr>
                <p14:cNvContentPartPr/>
                <p14:nvPr/>
              </p14:nvContentPartPr>
              <p14:xfrm>
                <a:off x="4621823" y="3139582"/>
                <a:ext cx="90000" cy="612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EADD073E-E25B-8CCE-647B-32C898B08740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603823" y="3121582"/>
                  <a:ext cx="125640" cy="9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4909CFEB-AEEE-5C8F-320F-C61A8C5383E7}"/>
                  </a:ext>
                </a:extLst>
              </p14:cNvPr>
              <p14:cNvContentPartPr/>
              <p14:nvPr/>
            </p14:nvContentPartPr>
            <p14:xfrm>
              <a:off x="4815863" y="6503782"/>
              <a:ext cx="360" cy="36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4909CFEB-AEEE-5C8F-320F-C61A8C5383E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4809743" y="6497662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0" name="Group 239">
            <a:extLst>
              <a:ext uri="{FF2B5EF4-FFF2-40B4-BE49-F238E27FC236}">
                <a16:creationId xmlns:a16="http://schemas.microsoft.com/office/drawing/2014/main" id="{8686BEFE-4EB8-E9C3-ADC8-D3091109785A}"/>
              </a:ext>
            </a:extLst>
          </p:cNvPr>
          <p:cNvGrpSpPr/>
          <p:nvPr/>
        </p:nvGrpSpPr>
        <p:grpSpPr>
          <a:xfrm>
            <a:off x="5924303" y="2166862"/>
            <a:ext cx="1094040" cy="763560"/>
            <a:chOff x="5924303" y="2166862"/>
            <a:chExt cx="1094040" cy="76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693EE710-B881-4922-D364-0494984A662F}"/>
                    </a:ext>
                  </a:extLst>
                </p14:cNvPr>
                <p14:cNvContentPartPr/>
                <p14:nvPr/>
              </p14:nvContentPartPr>
              <p14:xfrm>
                <a:off x="5991623" y="2229862"/>
                <a:ext cx="680040" cy="410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693EE710-B881-4922-D364-0494984A662F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985503" y="2223742"/>
                  <a:ext cx="6922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F228CFAC-C259-363F-5C1F-6B8B7EAB4C47}"/>
                    </a:ext>
                  </a:extLst>
                </p14:cNvPr>
                <p14:cNvContentPartPr/>
                <p14:nvPr/>
              </p14:nvContentPartPr>
              <p14:xfrm>
                <a:off x="6622343" y="2166862"/>
                <a:ext cx="156240" cy="1778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F228CFAC-C259-363F-5C1F-6B8B7EAB4C4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616223" y="2160742"/>
                  <a:ext cx="1684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BBF5E0E-6A7E-E87B-B7AD-9F0AB8A3E5B7}"/>
                    </a:ext>
                  </a:extLst>
                </p14:cNvPr>
                <p14:cNvContentPartPr/>
                <p14:nvPr/>
              </p14:nvContentPartPr>
              <p14:xfrm>
                <a:off x="6060023" y="2472142"/>
                <a:ext cx="224640" cy="2606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BBF5E0E-6A7E-E87B-B7AD-9F0AB8A3E5B7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053903" y="2466022"/>
                  <a:ext cx="2368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5476F8D-9363-AB84-8983-CEF5FF68FEA2}"/>
                    </a:ext>
                  </a:extLst>
                </p14:cNvPr>
                <p14:cNvContentPartPr/>
                <p14:nvPr/>
              </p14:nvContentPartPr>
              <p14:xfrm>
                <a:off x="6157943" y="2672662"/>
                <a:ext cx="113400" cy="1137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5476F8D-9363-AB84-8983-CEF5FF68FEA2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151823" y="2666542"/>
                  <a:ext cx="125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456C3D27-8F4A-9027-219D-D8A398A4A598}"/>
                    </a:ext>
                  </a:extLst>
                </p14:cNvPr>
                <p14:cNvContentPartPr/>
                <p14:nvPr/>
              </p14:nvContentPartPr>
              <p14:xfrm>
                <a:off x="6382943" y="2562862"/>
                <a:ext cx="13680" cy="979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456C3D27-8F4A-9027-219D-D8A398A4A598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376823" y="2556742"/>
                  <a:ext cx="259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603C84C-2D72-592B-CFB8-0C0A6834BE53}"/>
                    </a:ext>
                  </a:extLst>
                </p14:cNvPr>
                <p14:cNvContentPartPr/>
                <p14:nvPr/>
              </p14:nvContentPartPr>
              <p14:xfrm>
                <a:off x="6410303" y="2487262"/>
                <a:ext cx="111960" cy="1681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603C84C-2D72-592B-CFB8-0C0A6834BE53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6404183" y="2481142"/>
                  <a:ext cx="1242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26A8926E-054D-8A75-934F-003D226A491E}"/>
                    </a:ext>
                  </a:extLst>
                </p14:cNvPr>
                <p14:cNvContentPartPr/>
                <p14:nvPr/>
              </p14:nvContentPartPr>
              <p14:xfrm>
                <a:off x="6565823" y="2599582"/>
                <a:ext cx="114480" cy="1040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26A8926E-054D-8A75-934F-003D226A491E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559703" y="2593462"/>
                  <a:ext cx="1267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C57812AF-0648-B546-2E15-30FB130FC644}"/>
                    </a:ext>
                  </a:extLst>
                </p14:cNvPr>
                <p14:cNvContentPartPr/>
                <p14:nvPr/>
              </p14:nvContentPartPr>
              <p14:xfrm>
                <a:off x="6791183" y="2576182"/>
                <a:ext cx="360" cy="3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C57812AF-0648-B546-2E15-30FB130FC644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785063" y="257006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8DACD51-41E5-0AA5-C124-E37D17AA89CE}"/>
                    </a:ext>
                  </a:extLst>
                </p14:cNvPr>
                <p14:cNvContentPartPr/>
                <p14:nvPr/>
              </p14:nvContentPartPr>
              <p14:xfrm>
                <a:off x="6879023" y="2419582"/>
                <a:ext cx="21600" cy="2034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8DACD51-41E5-0AA5-C124-E37D17AA89CE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872903" y="2413462"/>
                  <a:ext cx="338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3D2C22ED-5BE4-EC86-7E3E-4C3D9C6B57B6}"/>
                    </a:ext>
                  </a:extLst>
                </p14:cNvPr>
                <p14:cNvContentPartPr/>
                <p14:nvPr/>
              </p14:nvContentPartPr>
              <p14:xfrm>
                <a:off x="5924303" y="2845822"/>
                <a:ext cx="1094040" cy="846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3D2C22ED-5BE4-EC86-7E3E-4C3D9C6B57B6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5918183" y="2839702"/>
                  <a:ext cx="110628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C8971532-52F8-23F7-BE0D-761D7E980340}"/>
              </a:ext>
            </a:extLst>
          </p:cNvPr>
          <p:cNvGrpSpPr/>
          <p:nvPr/>
        </p:nvGrpSpPr>
        <p:grpSpPr>
          <a:xfrm>
            <a:off x="5689943" y="414022"/>
            <a:ext cx="5679000" cy="348120"/>
            <a:chOff x="5689943" y="414022"/>
            <a:chExt cx="5679000" cy="34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512D4C28-9910-C19E-BF0A-0D9E3656DDCC}"/>
                    </a:ext>
                  </a:extLst>
                </p14:cNvPr>
                <p14:cNvContentPartPr/>
                <p14:nvPr/>
              </p14:nvContentPartPr>
              <p14:xfrm>
                <a:off x="5689943" y="555862"/>
                <a:ext cx="8640" cy="20628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512D4C28-9910-C19E-BF0A-0D9E3656DDCC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5683823" y="549742"/>
                  <a:ext cx="208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38DD27F7-7DDA-4BF7-148D-66740FE8FF76}"/>
                    </a:ext>
                  </a:extLst>
                </p14:cNvPr>
                <p14:cNvContentPartPr/>
                <p14:nvPr/>
              </p14:nvContentPartPr>
              <p14:xfrm>
                <a:off x="5713703" y="561262"/>
                <a:ext cx="5592600" cy="1051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38DD27F7-7DDA-4BF7-148D-66740FE8FF76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5707583" y="555142"/>
                  <a:ext cx="56048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45A76B58-EA1E-58F1-D0C2-3F48BDFE3029}"/>
                    </a:ext>
                  </a:extLst>
                </p14:cNvPr>
                <p14:cNvContentPartPr/>
                <p14:nvPr/>
              </p14:nvContentPartPr>
              <p14:xfrm>
                <a:off x="11345543" y="414022"/>
                <a:ext cx="23400" cy="3308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45A76B58-EA1E-58F1-D0C2-3F48BDFE3029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1339423" y="407902"/>
                  <a:ext cx="35640" cy="34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FE744447-6218-87A7-0ED0-79D2D938F282}"/>
              </a:ext>
            </a:extLst>
          </p:cNvPr>
          <p:cNvGrpSpPr/>
          <p:nvPr/>
        </p:nvGrpSpPr>
        <p:grpSpPr>
          <a:xfrm>
            <a:off x="7150823" y="252742"/>
            <a:ext cx="1426320" cy="234720"/>
            <a:chOff x="7150823" y="252742"/>
            <a:chExt cx="1426320" cy="23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82F5839C-5D83-BC13-FCF3-6D20375F02E8}"/>
                    </a:ext>
                  </a:extLst>
                </p14:cNvPr>
                <p14:cNvContentPartPr/>
                <p14:nvPr/>
              </p14:nvContentPartPr>
              <p14:xfrm>
                <a:off x="7150823" y="265702"/>
                <a:ext cx="174960" cy="22176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82F5839C-5D83-BC13-FCF3-6D20375F02E8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7144703" y="259582"/>
                  <a:ext cx="1872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348DE7E-D3F8-6915-CF65-ABD6415AA5CF}"/>
                    </a:ext>
                  </a:extLst>
                </p14:cNvPr>
                <p14:cNvContentPartPr/>
                <p14:nvPr/>
              </p14:nvContentPartPr>
              <p14:xfrm>
                <a:off x="7403183" y="252742"/>
                <a:ext cx="199080" cy="1713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348DE7E-D3F8-6915-CF65-ABD6415AA5CF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397063" y="246622"/>
                  <a:ext cx="2113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6164EF61-187C-C5B2-A91C-D3B73B8010CF}"/>
                    </a:ext>
                  </a:extLst>
                </p14:cNvPr>
                <p14:cNvContentPartPr/>
                <p14:nvPr/>
              </p14:nvContentPartPr>
              <p14:xfrm>
                <a:off x="7467983" y="339502"/>
                <a:ext cx="81720" cy="50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6164EF61-187C-C5B2-A91C-D3B73B8010CF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461863" y="333382"/>
                  <a:ext cx="9396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52FE2435-F9EC-BC7A-74B0-D1DD1BBFAAE9}"/>
                    </a:ext>
                  </a:extLst>
                </p14:cNvPr>
                <p14:cNvContentPartPr/>
                <p14:nvPr/>
              </p14:nvContentPartPr>
              <p14:xfrm>
                <a:off x="7435223" y="411502"/>
                <a:ext cx="88560" cy="115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52FE2435-F9EC-BC7A-74B0-D1DD1BBFAAE9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429103" y="405382"/>
                  <a:ext cx="1008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C5148E1B-0A30-96C7-8C68-00C7858C2D0C}"/>
                    </a:ext>
                  </a:extLst>
                </p14:cNvPr>
                <p14:cNvContentPartPr/>
                <p14:nvPr/>
              </p14:nvContentPartPr>
              <p14:xfrm>
                <a:off x="7646183" y="286942"/>
                <a:ext cx="174240" cy="1443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5148E1B-0A30-96C7-8C68-00C7858C2D0C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640063" y="280822"/>
                  <a:ext cx="186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58786C9F-01F0-1A7E-3ACC-0C8666B37C55}"/>
                    </a:ext>
                  </a:extLst>
                </p14:cNvPr>
                <p14:cNvContentPartPr/>
                <p14:nvPr/>
              </p14:nvContentPartPr>
              <p14:xfrm>
                <a:off x="8012303" y="386662"/>
                <a:ext cx="203400" cy="684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58786C9F-01F0-1A7E-3ACC-0C8666B37C55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8006183" y="380542"/>
                  <a:ext cx="2156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A7D6639E-0691-D87F-0994-0A0F149D7274}"/>
                    </a:ext>
                  </a:extLst>
                </p14:cNvPr>
                <p14:cNvContentPartPr/>
                <p14:nvPr/>
              </p14:nvContentPartPr>
              <p14:xfrm>
                <a:off x="8421263" y="297382"/>
                <a:ext cx="131400" cy="11304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A7D6639E-0691-D87F-0994-0A0F149D727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8415143" y="291262"/>
                  <a:ext cx="1436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87835C13-C5EB-8B58-00FA-6FB43DF38A98}"/>
                    </a:ext>
                  </a:extLst>
                </p14:cNvPr>
                <p14:cNvContentPartPr/>
                <p14:nvPr/>
              </p14:nvContentPartPr>
              <p14:xfrm>
                <a:off x="8411183" y="296662"/>
                <a:ext cx="165960" cy="1173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87835C13-C5EB-8B58-00FA-6FB43DF38A98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405063" y="290542"/>
                  <a:ext cx="178200" cy="129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5947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9FB989-5BDE-5BAE-C500-A199290E8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21" y="239936"/>
            <a:ext cx="4410833" cy="357067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BF3FDB7F-4D6C-EB32-C147-1BCC4036AE92}"/>
              </a:ext>
            </a:extLst>
          </p:cNvPr>
          <p:cNvGrpSpPr/>
          <p:nvPr/>
        </p:nvGrpSpPr>
        <p:grpSpPr>
          <a:xfrm>
            <a:off x="6713783" y="810742"/>
            <a:ext cx="939600" cy="346320"/>
            <a:chOff x="6713783" y="810742"/>
            <a:chExt cx="939600" cy="34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E935687-B5A4-5373-D476-201D425BECDF}"/>
                    </a:ext>
                  </a:extLst>
                </p14:cNvPr>
                <p14:cNvContentPartPr/>
                <p14:nvPr/>
              </p14:nvContentPartPr>
              <p14:xfrm>
                <a:off x="6713783" y="892102"/>
                <a:ext cx="251640" cy="210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E935687-B5A4-5373-D476-201D425BEC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07663" y="885982"/>
                  <a:ext cx="2638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4E35717-6251-4C47-4110-87FEDB640EF9}"/>
                    </a:ext>
                  </a:extLst>
                </p14:cNvPr>
                <p14:cNvContentPartPr/>
                <p14:nvPr/>
              </p14:nvContentPartPr>
              <p14:xfrm>
                <a:off x="6748703" y="880222"/>
                <a:ext cx="165240" cy="268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4E35717-6251-4C47-4110-87FEDB640EF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42583" y="874102"/>
                  <a:ext cx="1774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C6D290D-5AE1-D06B-0608-E060C83CF1E2}"/>
                    </a:ext>
                  </a:extLst>
                </p14:cNvPr>
                <p14:cNvContentPartPr/>
                <p14:nvPr/>
              </p14:nvContentPartPr>
              <p14:xfrm>
                <a:off x="7227863" y="810742"/>
                <a:ext cx="32760" cy="239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C6D290D-5AE1-D06B-0608-E060C83CF1E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21743" y="804622"/>
                  <a:ext cx="450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6D275EF-7CC0-31F9-E70D-C44386D51AAE}"/>
                    </a:ext>
                  </a:extLst>
                </p14:cNvPr>
                <p14:cNvContentPartPr/>
                <p14:nvPr/>
              </p14:nvContentPartPr>
              <p14:xfrm>
                <a:off x="7100063" y="934222"/>
                <a:ext cx="234720" cy="18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6D275EF-7CC0-31F9-E70D-C44386D51AA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93943" y="928102"/>
                  <a:ext cx="2469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311EFB0-96FC-4D1C-67DC-AF7D8DB23C80}"/>
                    </a:ext>
                  </a:extLst>
                </p14:cNvPr>
                <p14:cNvContentPartPr/>
                <p14:nvPr/>
              </p14:nvContentPartPr>
              <p14:xfrm>
                <a:off x="7467983" y="838462"/>
                <a:ext cx="185400" cy="318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311EFB0-96FC-4D1C-67DC-AF7D8DB23C8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61863" y="832342"/>
                  <a:ext cx="197640" cy="33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824BC6F-EA9C-4EC2-F0B0-18B588343524}"/>
              </a:ext>
            </a:extLst>
          </p:cNvPr>
          <p:cNvGrpSpPr/>
          <p:nvPr/>
        </p:nvGrpSpPr>
        <p:grpSpPr>
          <a:xfrm>
            <a:off x="7941383" y="893902"/>
            <a:ext cx="279000" cy="141120"/>
            <a:chOff x="7941383" y="893902"/>
            <a:chExt cx="279000" cy="14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1FEBC10-BA29-6D78-1B95-0B5DE320B73F}"/>
                    </a:ext>
                  </a:extLst>
                </p14:cNvPr>
                <p14:cNvContentPartPr/>
                <p14:nvPr/>
              </p14:nvContentPartPr>
              <p14:xfrm>
                <a:off x="7994303" y="893902"/>
                <a:ext cx="195480" cy="2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1FEBC10-BA29-6D78-1B95-0B5DE320B73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988183" y="887782"/>
                  <a:ext cx="20772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8DE17B3-4D6D-5ACD-A114-C175DC9D9D77}"/>
                    </a:ext>
                  </a:extLst>
                </p14:cNvPr>
                <p14:cNvContentPartPr/>
                <p14:nvPr/>
              </p14:nvContentPartPr>
              <p14:xfrm>
                <a:off x="7941383" y="996502"/>
                <a:ext cx="279000" cy="38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8DE17B3-4D6D-5ACD-A114-C175DC9D9D7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35263" y="990382"/>
                  <a:ext cx="291240" cy="5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EA0AC93-9270-9FF1-ADA0-D0ABC6DE6168}"/>
                  </a:ext>
                </a:extLst>
              </p14:cNvPr>
              <p14:cNvContentPartPr/>
              <p14:nvPr/>
            </p14:nvContentPartPr>
            <p14:xfrm>
              <a:off x="8628983" y="720022"/>
              <a:ext cx="423360" cy="5871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EA0AC93-9270-9FF1-ADA0-D0ABC6DE616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622863" y="713902"/>
                <a:ext cx="435600" cy="59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6FD4A3D6-8380-5722-5A40-75C74BB48272}"/>
              </a:ext>
            </a:extLst>
          </p:cNvPr>
          <p:cNvGrpSpPr/>
          <p:nvPr/>
        </p:nvGrpSpPr>
        <p:grpSpPr>
          <a:xfrm>
            <a:off x="9129383" y="882742"/>
            <a:ext cx="439560" cy="370080"/>
            <a:chOff x="9129383" y="882742"/>
            <a:chExt cx="439560" cy="37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D7B9B15-CE44-6B4A-F011-B72D32F160E1}"/>
                    </a:ext>
                  </a:extLst>
                </p14:cNvPr>
                <p14:cNvContentPartPr/>
                <p14:nvPr/>
              </p14:nvContentPartPr>
              <p14:xfrm>
                <a:off x="9129383" y="882742"/>
                <a:ext cx="194760" cy="275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D7B9B15-CE44-6B4A-F011-B72D32F160E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123263" y="876622"/>
                  <a:ext cx="2070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540D21C-7D38-F799-375E-753496EE8787}"/>
                    </a:ext>
                  </a:extLst>
                </p14:cNvPr>
                <p14:cNvContentPartPr/>
                <p14:nvPr/>
              </p14:nvContentPartPr>
              <p14:xfrm>
                <a:off x="9510983" y="1135462"/>
                <a:ext cx="57960" cy="117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540D21C-7D38-F799-375E-753496EE878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504863" y="1129342"/>
                  <a:ext cx="7020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0CC1709-2F6D-61EA-F514-A2C131F0DC42}"/>
              </a:ext>
            </a:extLst>
          </p:cNvPr>
          <p:cNvGrpSpPr/>
          <p:nvPr/>
        </p:nvGrpSpPr>
        <p:grpSpPr>
          <a:xfrm>
            <a:off x="9888493" y="826817"/>
            <a:ext cx="355680" cy="379080"/>
            <a:chOff x="9888493" y="826817"/>
            <a:chExt cx="355680" cy="37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55E07CE-96DA-FC11-5CD1-A52EBA446284}"/>
                    </a:ext>
                  </a:extLst>
                </p14:cNvPr>
                <p14:cNvContentPartPr/>
                <p14:nvPr/>
              </p14:nvContentPartPr>
              <p14:xfrm>
                <a:off x="10005853" y="909257"/>
                <a:ext cx="36720" cy="210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55E07CE-96DA-FC11-5CD1-A52EBA44628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999733" y="903137"/>
                  <a:ext cx="489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B693798-4261-3B56-C6C7-8E1DFAF7FFB4}"/>
                    </a:ext>
                  </a:extLst>
                </p14:cNvPr>
                <p14:cNvContentPartPr/>
                <p14:nvPr/>
              </p14:nvContentPartPr>
              <p14:xfrm>
                <a:off x="9888493" y="826817"/>
                <a:ext cx="154440" cy="159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B693798-4261-3B56-C6C7-8E1DFAF7FFB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882373" y="820697"/>
                  <a:ext cx="1666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F263B86-FC64-6CC1-B165-252BA6C0D953}"/>
                    </a:ext>
                  </a:extLst>
                </p14:cNvPr>
                <p14:cNvContentPartPr/>
                <p14:nvPr/>
              </p14:nvContentPartPr>
              <p14:xfrm>
                <a:off x="10208173" y="1088537"/>
                <a:ext cx="36000" cy="117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F263B86-FC64-6CC1-B165-252BA6C0D95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202053" y="1082417"/>
                  <a:ext cx="4824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FD6E219-7615-B6D1-A2DE-22A6DA03A7D5}"/>
              </a:ext>
            </a:extLst>
          </p:cNvPr>
          <p:cNvGrpSpPr/>
          <p:nvPr/>
        </p:nvGrpSpPr>
        <p:grpSpPr>
          <a:xfrm>
            <a:off x="10719733" y="656897"/>
            <a:ext cx="723240" cy="606600"/>
            <a:chOff x="10719733" y="656897"/>
            <a:chExt cx="723240" cy="60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6605A0E-BBF5-3FFB-2DE1-5C711AC66CA0}"/>
                    </a:ext>
                  </a:extLst>
                </p14:cNvPr>
                <p14:cNvContentPartPr/>
                <p14:nvPr/>
              </p14:nvContentPartPr>
              <p14:xfrm>
                <a:off x="10719733" y="880817"/>
                <a:ext cx="64440" cy="246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6605A0E-BBF5-3FFB-2DE1-5C711AC66CA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713613" y="874697"/>
                  <a:ext cx="766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B15AE41-0B63-413B-6E36-71258D232BBE}"/>
                    </a:ext>
                  </a:extLst>
                </p14:cNvPr>
                <p14:cNvContentPartPr/>
                <p14:nvPr/>
              </p14:nvContentPartPr>
              <p14:xfrm>
                <a:off x="10881733" y="876497"/>
                <a:ext cx="151920" cy="262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B15AE41-0B63-413B-6E36-71258D232BB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875613" y="870377"/>
                  <a:ext cx="1641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7C5AC16-45A8-C035-E525-8692BB09EF04}"/>
                    </a:ext>
                  </a:extLst>
                </p14:cNvPr>
                <p14:cNvContentPartPr/>
                <p14:nvPr/>
              </p14:nvContentPartPr>
              <p14:xfrm>
                <a:off x="11046253" y="656897"/>
                <a:ext cx="396720" cy="606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7C5AC16-45A8-C035-E525-8692BB09EF0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040133" y="650777"/>
                  <a:ext cx="408960" cy="61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3A204FA-24B5-D5D0-0DCE-813EE8A0D42E}"/>
              </a:ext>
            </a:extLst>
          </p:cNvPr>
          <p:cNvGrpSpPr/>
          <p:nvPr/>
        </p:nvGrpSpPr>
        <p:grpSpPr>
          <a:xfrm>
            <a:off x="7575493" y="1765337"/>
            <a:ext cx="390600" cy="156240"/>
            <a:chOff x="7575493" y="1765337"/>
            <a:chExt cx="390600" cy="15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E50C516-EBF8-05BA-01A2-A0233AF5B202}"/>
                    </a:ext>
                  </a:extLst>
                </p14:cNvPr>
                <p14:cNvContentPartPr/>
                <p14:nvPr/>
              </p14:nvContentPartPr>
              <p14:xfrm>
                <a:off x="7575493" y="1765337"/>
                <a:ext cx="155880" cy="156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E50C516-EBF8-05BA-01A2-A0233AF5B20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569373" y="1759217"/>
                  <a:ext cx="1681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461E0F9-DD48-4B91-AAB9-7F50439861D8}"/>
                    </a:ext>
                  </a:extLst>
                </p14:cNvPr>
                <p14:cNvContentPartPr/>
                <p14:nvPr/>
              </p14:nvContentPartPr>
              <p14:xfrm>
                <a:off x="7810213" y="1768217"/>
                <a:ext cx="155880" cy="134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461E0F9-DD48-4B91-AAB9-7F50439861D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804093" y="1762097"/>
                  <a:ext cx="16812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A32A811-064F-9753-06CC-99205B28E036}"/>
              </a:ext>
            </a:extLst>
          </p:cNvPr>
          <p:cNvGrpSpPr/>
          <p:nvPr/>
        </p:nvGrpSpPr>
        <p:grpSpPr>
          <a:xfrm>
            <a:off x="7119013" y="2157737"/>
            <a:ext cx="740520" cy="897840"/>
            <a:chOff x="7119013" y="2157737"/>
            <a:chExt cx="740520" cy="89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E256A0F-9AD4-FF78-E0F1-DD2051B5C67A}"/>
                    </a:ext>
                  </a:extLst>
                </p14:cNvPr>
                <p14:cNvContentPartPr/>
                <p14:nvPr/>
              </p14:nvContentPartPr>
              <p14:xfrm>
                <a:off x="7119013" y="2205977"/>
                <a:ext cx="309240" cy="19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E256A0F-9AD4-FF78-E0F1-DD2051B5C67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112893" y="2199857"/>
                  <a:ext cx="3214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B67EFF3-0C3C-CF92-9E93-B826A27F8F3F}"/>
                    </a:ext>
                  </a:extLst>
                </p14:cNvPr>
                <p14:cNvContentPartPr/>
                <p14:nvPr/>
              </p14:nvContentPartPr>
              <p14:xfrm>
                <a:off x="7132333" y="2342777"/>
                <a:ext cx="286920" cy="15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B67EFF3-0C3C-CF92-9E93-B826A27F8F3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126213" y="2336657"/>
                  <a:ext cx="2991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0814D64-4F99-AE66-A340-6A85E5589DE7}"/>
                    </a:ext>
                  </a:extLst>
                </p14:cNvPr>
                <p14:cNvContentPartPr/>
                <p14:nvPr/>
              </p14:nvContentPartPr>
              <p14:xfrm>
                <a:off x="7448413" y="2157737"/>
                <a:ext cx="411120" cy="897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0814D64-4F99-AE66-A340-6A85E5589DE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442293" y="2151617"/>
                  <a:ext cx="423360" cy="91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4B6D9ED-0E07-FD38-0281-E5AD049C6E7F}"/>
              </a:ext>
            </a:extLst>
          </p:cNvPr>
          <p:cNvGrpSpPr/>
          <p:nvPr/>
        </p:nvGrpSpPr>
        <p:grpSpPr>
          <a:xfrm>
            <a:off x="7971853" y="2445017"/>
            <a:ext cx="171000" cy="341280"/>
            <a:chOff x="7971853" y="2445017"/>
            <a:chExt cx="171000" cy="34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07B0168-32C3-333E-2D94-D1EADAEE10F6}"/>
                    </a:ext>
                  </a:extLst>
                </p14:cNvPr>
                <p14:cNvContentPartPr/>
                <p14:nvPr/>
              </p14:nvContentPartPr>
              <p14:xfrm>
                <a:off x="7971853" y="2445017"/>
                <a:ext cx="5760" cy="268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07B0168-32C3-333E-2D94-D1EADAEE10F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965733" y="2438897"/>
                  <a:ext cx="180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10508D5-77E1-67DB-C2DA-489A44AD0F38}"/>
                    </a:ext>
                  </a:extLst>
                </p14:cNvPr>
                <p14:cNvContentPartPr/>
                <p14:nvPr/>
              </p14:nvContentPartPr>
              <p14:xfrm>
                <a:off x="8118013" y="2687657"/>
                <a:ext cx="24840" cy="98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10508D5-77E1-67DB-C2DA-489A44AD0F3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11893" y="2681537"/>
                  <a:ext cx="3708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BC1600E-BCF6-31F8-AC63-4176F0E9A3DD}"/>
              </a:ext>
            </a:extLst>
          </p:cNvPr>
          <p:cNvGrpSpPr/>
          <p:nvPr/>
        </p:nvGrpSpPr>
        <p:grpSpPr>
          <a:xfrm>
            <a:off x="8385133" y="2344217"/>
            <a:ext cx="372960" cy="378000"/>
            <a:chOff x="8385133" y="2344217"/>
            <a:chExt cx="372960" cy="37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1A28BB0-6EC8-2011-2FC8-CA512CE9EF13}"/>
                    </a:ext>
                  </a:extLst>
                </p14:cNvPr>
                <p14:cNvContentPartPr/>
                <p14:nvPr/>
              </p14:nvContentPartPr>
              <p14:xfrm>
                <a:off x="8385133" y="2344217"/>
                <a:ext cx="261720" cy="347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1A28BB0-6EC8-2011-2FC8-CA512CE9EF1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379013" y="2338097"/>
                  <a:ext cx="27396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397D2C0-CCB4-1569-DE4B-FC50D4776685}"/>
                    </a:ext>
                  </a:extLst>
                </p14:cNvPr>
                <p14:cNvContentPartPr/>
                <p14:nvPr/>
              </p14:nvContentPartPr>
              <p14:xfrm>
                <a:off x="8748733" y="2652017"/>
                <a:ext cx="9360" cy="70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397D2C0-CCB4-1569-DE4B-FC50D47766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742613" y="2645897"/>
                  <a:ext cx="21600" cy="8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A727A17-9D41-570D-4F06-D4EAB087EE2D}"/>
              </a:ext>
            </a:extLst>
          </p:cNvPr>
          <p:cNvGrpSpPr/>
          <p:nvPr/>
        </p:nvGrpSpPr>
        <p:grpSpPr>
          <a:xfrm>
            <a:off x="9031333" y="2320097"/>
            <a:ext cx="286560" cy="387000"/>
            <a:chOff x="9031333" y="2320097"/>
            <a:chExt cx="286560" cy="38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2F0BF0B-C8DE-B72E-E8EC-3D41B9942671}"/>
                    </a:ext>
                  </a:extLst>
                </p14:cNvPr>
                <p14:cNvContentPartPr/>
                <p14:nvPr/>
              </p14:nvContentPartPr>
              <p14:xfrm>
                <a:off x="9031333" y="2320097"/>
                <a:ext cx="181440" cy="327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2F0BF0B-C8DE-B72E-E8EC-3D41B994267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025213" y="2313977"/>
                  <a:ext cx="1936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DD651EF-A1C9-D2C4-0F49-1609FC6CC84D}"/>
                    </a:ext>
                  </a:extLst>
                </p14:cNvPr>
                <p14:cNvContentPartPr/>
                <p14:nvPr/>
              </p14:nvContentPartPr>
              <p14:xfrm>
                <a:off x="9288013" y="2614577"/>
                <a:ext cx="29880" cy="92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DD651EF-A1C9-D2C4-0F49-1609FC6CC84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281893" y="2608457"/>
                  <a:ext cx="4212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7056474-A0FC-6E15-38AD-AF387C2870B8}"/>
              </a:ext>
            </a:extLst>
          </p:cNvPr>
          <p:cNvGrpSpPr/>
          <p:nvPr/>
        </p:nvGrpSpPr>
        <p:grpSpPr>
          <a:xfrm>
            <a:off x="9730453" y="2352137"/>
            <a:ext cx="245160" cy="452160"/>
            <a:chOff x="9730453" y="2352137"/>
            <a:chExt cx="245160" cy="45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186DBDC-D0AD-E5C0-0013-7DE89A998C79}"/>
                    </a:ext>
                  </a:extLst>
                </p14:cNvPr>
                <p14:cNvContentPartPr/>
                <p14:nvPr/>
              </p14:nvContentPartPr>
              <p14:xfrm>
                <a:off x="9730453" y="2352137"/>
                <a:ext cx="245160" cy="289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186DBDC-D0AD-E5C0-0013-7DE89A998C7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24333" y="2346017"/>
                  <a:ext cx="2574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9473E22-7590-0B96-C9BE-CF736004256B}"/>
                    </a:ext>
                  </a:extLst>
                </p14:cNvPr>
                <p14:cNvContentPartPr/>
                <p14:nvPr/>
              </p14:nvContentPartPr>
              <p14:xfrm>
                <a:off x="9902173" y="2672177"/>
                <a:ext cx="67680" cy="132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9473E22-7590-0B96-C9BE-CF736004256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896053" y="2666057"/>
                  <a:ext cx="7992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FAF4388-2A5E-B08F-3A9C-81B947DCC839}"/>
              </a:ext>
            </a:extLst>
          </p:cNvPr>
          <p:cNvGrpSpPr/>
          <p:nvPr/>
        </p:nvGrpSpPr>
        <p:grpSpPr>
          <a:xfrm>
            <a:off x="10330933" y="2375537"/>
            <a:ext cx="446760" cy="395280"/>
            <a:chOff x="10330933" y="2375537"/>
            <a:chExt cx="446760" cy="39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97DBD32-F718-8FED-0C1D-21442C3C746B}"/>
                    </a:ext>
                  </a:extLst>
                </p14:cNvPr>
                <p14:cNvContentPartPr/>
                <p14:nvPr/>
              </p14:nvContentPartPr>
              <p14:xfrm>
                <a:off x="10394293" y="2377697"/>
                <a:ext cx="259560" cy="344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97DBD32-F718-8FED-0C1D-21442C3C746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388173" y="2371577"/>
                  <a:ext cx="27180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3AEE9A9-3B99-CA10-0950-8E4C369E906D}"/>
                    </a:ext>
                  </a:extLst>
                </p14:cNvPr>
                <p14:cNvContentPartPr/>
                <p14:nvPr/>
              </p14:nvContentPartPr>
              <p14:xfrm>
                <a:off x="10330933" y="2375537"/>
                <a:ext cx="34920" cy="56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3AEE9A9-3B99-CA10-0950-8E4C369E906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324813" y="2369417"/>
                  <a:ext cx="471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5450D78-3327-EBE9-5B96-2C8C023A80A5}"/>
                    </a:ext>
                  </a:extLst>
                </p14:cNvPr>
                <p14:cNvContentPartPr/>
                <p14:nvPr/>
              </p14:nvContentPartPr>
              <p14:xfrm>
                <a:off x="10731613" y="2640857"/>
                <a:ext cx="46080" cy="129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5450D78-3327-EBE9-5B96-2C8C023A80A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725493" y="2634737"/>
                  <a:ext cx="5832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C50F2A7-0BE8-2767-893C-3714091A2F12}"/>
              </a:ext>
            </a:extLst>
          </p:cNvPr>
          <p:cNvGrpSpPr/>
          <p:nvPr/>
        </p:nvGrpSpPr>
        <p:grpSpPr>
          <a:xfrm>
            <a:off x="11002693" y="2141537"/>
            <a:ext cx="562320" cy="762480"/>
            <a:chOff x="11002693" y="2141537"/>
            <a:chExt cx="562320" cy="76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7121831-F92B-ADB3-C5DA-B734089141A1}"/>
                    </a:ext>
                  </a:extLst>
                </p14:cNvPr>
                <p14:cNvContentPartPr/>
                <p14:nvPr/>
              </p14:nvContentPartPr>
              <p14:xfrm>
                <a:off x="11086933" y="2366537"/>
                <a:ext cx="235800" cy="291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7121831-F92B-ADB3-C5DA-B734089141A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080813" y="2360417"/>
                  <a:ext cx="2480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5A8B790-37DE-576B-4926-3DED233FF6F4}"/>
                    </a:ext>
                  </a:extLst>
                </p14:cNvPr>
                <p14:cNvContentPartPr/>
                <p14:nvPr/>
              </p14:nvContentPartPr>
              <p14:xfrm>
                <a:off x="11002693" y="2334857"/>
                <a:ext cx="66960" cy="115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5A8B790-37DE-576B-4926-3DED233FF6F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996573" y="2328737"/>
                  <a:ext cx="792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B7C71A9-07C4-E2FF-D197-6133903D5B8D}"/>
                    </a:ext>
                  </a:extLst>
                </p14:cNvPr>
                <p14:cNvContentPartPr/>
                <p14:nvPr/>
              </p14:nvContentPartPr>
              <p14:xfrm>
                <a:off x="11233453" y="2141537"/>
                <a:ext cx="331560" cy="762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B7C71A9-07C4-E2FF-D197-6133903D5B8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227333" y="2135417"/>
                  <a:ext cx="343800" cy="774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8251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90EEB0-329F-8D39-2A9B-E003D79B8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83" y="51916"/>
            <a:ext cx="8840434" cy="675416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0F4C19C-79EA-03F1-9E5C-7481C47F7D4B}"/>
              </a:ext>
            </a:extLst>
          </p:cNvPr>
          <p:cNvGrpSpPr/>
          <p:nvPr/>
        </p:nvGrpSpPr>
        <p:grpSpPr>
          <a:xfrm>
            <a:off x="333733" y="811993"/>
            <a:ext cx="1647720" cy="689040"/>
            <a:chOff x="333733" y="811993"/>
            <a:chExt cx="1647720" cy="68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3CDC168-0F3F-77C8-5739-DDE2509BD75E}"/>
                    </a:ext>
                  </a:extLst>
                </p14:cNvPr>
                <p14:cNvContentPartPr/>
                <p14:nvPr/>
              </p14:nvContentPartPr>
              <p14:xfrm>
                <a:off x="333733" y="907033"/>
                <a:ext cx="182880" cy="334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3CDC168-0F3F-77C8-5739-DDE2509BD75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7613" y="900913"/>
                  <a:ext cx="1951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E8C658A-FEC5-4612-C140-A9FDF83D1BFC}"/>
                    </a:ext>
                  </a:extLst>
                </p14:cNvPr>
                <p14:cNvContentPartPr/>
                <p14:nvPr/>
              </p14:nvContentPartPr>
              <p14:xfrm>
                <a:off x="434533" y="1159393"/>
                <a:ext cx="144360" cy="218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E8C658A-FEC5-4612-C140-A9FDF83D1BF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8413" y="1153273"/>
                  <a:ext cx="1566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CAE662F-42DE-E251-6862-9E908B9826C0}"/>
                    </a:ext>
                  </a:extLst>
                </p14:cNvPr>
                <p14:cNvContentPartPr/>
                <p14:nvPr/>
              </p14:nvContentPartPr>
              <p14:xfrm>
                <a:off x="798493" y="1061473"/>
                <a:ext cx="5040" cy="20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CAE662F-42DE-E251-6862-9E908B9826C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2373" y="1055353"/>
                  <a:ext cx="172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9E97DBB-B462-BC5D-8134-16FD1697845A}"/>
                    </a:ext>
                  </a:extLst>
                </p14:cNvPr>
                <p14:cNvContentPartPr/>
                <p14:nvPr/>
              </p14:nvContentPartPr>
              <p14:xfrm>
                <a:off x="986053" y="983353"/>
                <a:ext cx="1800" cy="200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9E97DBB-B462-BC5D-8134-16FD1697845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9933" y="977233"/>
                  <a:ext cx="140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3D38E8A-2205-BB51-9270-DC2F356EFFD3}"/>
                    </a:ext>
                  </a:extLst>
                </p14:cNvPr>
                <p14:cNvContentPartPr/>
                <p14:nvPr/>
              </p14:nvContentPartPr>
              <p14:xfrm>
                <a:off x="975253" y="914953"/>
                <a:ext cx="194040" cy="245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3D38E8A-2205-BB51-9270-DC2F356EFFD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69133" y="908833"/>
                  <a:ext cx="2062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4D1F4D9-ECF0-3616-A471-AEB868BF11D3}"/>
                    </a:ext>
                  </a:extLst>
                </p14:cNvPr>
                <p14:cNvContentPartPr/>
                <p14:nvPr/>
              </p14:nvContentPartPr>
              <p14:xfrm>
                <a:off x="1289533" y="1148593"/>
                <a:ext cx="720" cy="38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4D1F4D9-ECF0-3616-A471-AEB868BF11D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83413" y="1142473"/>
                  <a:ext cx="129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EB30FA-65C2-9454-8148-B1F8723965D6}"/>
                    </a:ext>
                  </a:extLst>
                </p14:cNvPr>
                <p14:cNvContentPartPr/>
                <p14:nvPr/>
              </p14:nvContentPartPr>
              <p14:xfrm>
                <a:off x="1444333" y="811993"/>
                <a:ext cx="314640" cy="284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EB30FA-65C2-9454-8148-B1F8723965D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38213" y="805873"/>
                  <a:ext cx="3268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67B040E-AD37-B2E3-8976-456E2D95D4C8}"/>
                    </a:ext>
                  </a:extLst>
                </p14:cNvPr>
                <p14:cNvContentPartPr/>
                <p14:nvPr/>
              </p14:nvContentPartPr>
              <p14:xfrm>
                <a:off x="1839613" y="993073"/>
                <a:ext cx="129600" cy="194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67B040E-AD37-B2E3-8976-456E2D95D4C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33493" y="986953"/>
                  <a:ext cx="1418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3A927A5-7BE4-6C80-53F3-8D915A656586}"/>
                    </a:ext>
                  </a:extLst>
                </p14:cNvPr>
                <p14:cNvContentPartPr/>
                <p14:nvPr/>
              </p14:nvContentPartPr>
              <p14:xfrm>
                <a:off x="482773" y="1366753"/>
                <a:ext cx="1498680" cy="134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3A927A5-7BE4-6C80-53F3-8D915A65658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76653" y="1360633"/>
                  <a:ext cx="151092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AB6E4D-9395-035B-FB79-9D840ADC8FC1}"/>
              </a:ext>
            </a:extLst>
          </p:cNvPr>
          <p:cNvGrpSpPr/>
          <p:nvPr/>
        </p:nvGrpSpPr>
        <p:grpSpPr>
          <a:xfrm>
            <a:off x="1116373" y="1671673"/>
            <a:ext cx="290880" cy="324360"/>
            <a:chOff x="1116373" y="1671673"/>
            <a:chExt cx="290880" cy="32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EB42808-2180-BAEA-EC86-20FC1BB51B90}"/>
                    </a:ext>
                  </a:extLst>
                </p14:cNvPr>
                <p14:cNvContentPartPr/>
                <p14:nvPr/>
              </p14:nvContentPartPr>
              <p14:xfrm>
                <a:off x="1136893" y="1720993"/>
                <a:ext cx="47160" cy="266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EB42808-2180-BAEA-EC86-20FC1BB51B9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30773" y="1714873"/>
                  <a:ext cx="594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00A464A-8743-EE4C-1360-A57BAF9C17C1}"/>
                    </a:ext>
                  </a:extLst>
                </p14:cNvPr>
                <p14:cNvContentPartPr/>
                <p14:nvPr/>
              </p14:nvContentPartPr>
              <p14:xfrm>
                <a:off x="1116373" y="1671673"/>
                <a:ext cx="290880" cy="324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00A464A-8743-EE4C-1360-A57BAF9C17C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10253" y="1665553"/>
                  <a:ext cx="303120" cy="33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481BEEB-1A76-F457-E200-A6254945B30B}"/>
                  </a:ext>
                </a:extLst>
              </p14:cNvPr>
              <p14:cNvContentPartPr/>
              <p14:nvPr/>
            </p14:nvContentPartPr>
            <p14:xfrm>
              <a:off x="151213" y="981193"/>
              <a:ext cx="101160" cy="11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481BEEB-1A76-F457-E200-A6254945B30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45093" y="975073"/>
                <a:ext cx="113400" cy="2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F4FA87DE-9C49-7EA7-7745-502A9D16B3C6}"/>
              </a:ext>
            </a:extLst>
          </p:cNvPr>
          <p:cNvGrpSpPr/>
          <p:nvPr/>
        </p:nvGrpSpPr>
        <p:grpSpPr>
          <a:xfrm>
            <a:off x="191173" y="179113"/>
            <a:ext cx="792360" cy="515160"/>
            <a:chOff x="191173" y="179113"/>
            <a:chExt cx="792360" cy="51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E0B9678-E180-ED35-9DDA-8ED589BDB9B3}"/>
                    </a:ext>
                  </a:extLst>
                </p14:cNvPr>
                <p14:cNvContentPartPr/>
                <p14:nvPr/>
              </p14:nvContentPartPr>
              <p14:xfrm>
                <a:off x="191173" y="179113"/>
                <a:ext cx="229320" cy="442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E0B9678-E180-ED35-9DDA-8ED589BDB9B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5053" y="172993"/>
                  <a:ext cx="24156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2671C3A-1A9D-C01F-8C00-8DE40926D1DA}"/>
                    </a:ext>
                  </a:extLst>
                </p14:cNvPr>
                <p14:cNvContentPartPr/>
                <p14:nvPr/>
              </p14:nvContentPartPr>
              <p14:xfrm>
                <a:off x="471613" y="474673"/>
                <a:ext cx="83520" cy="185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2671C3A-1A9D-C01F-8C00-8DE40926D1D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65493" y="468553"/>
                  <a:ext cx="957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66803D6-027C-09F7-65F7-D5BE00292771}"/>
                    </a:ext>
                  </a:extLst>
                </p14:cNvPr>
                <p14:cNvContentPartPr/>
                <p14:nvPr/>
              </p14:nvContentPartPr>
              <p14:xfrm>
                <a:off x="537133" y="584833"/>
                <a:ext cx="86400" cy="109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66803D6-027C-09F7-65F7-D5BE0029277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31013" y="578713"/>
                  <a:ext cx="986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B1FB190-4A58-AD36-3FF1-09F8AE11A661}"/>
                    </a:ext>
                  </a:extLst>
                </p14:cNvPr>
                <p14:cNvContentPartPr/>
                <p14:nvPr/>
              </p14:nvContentPartPr>
              <p14:xfrm>
                <a:off x="688333" y="513553"/>
                <a:ext cx="61200" cy="79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B1FB190-4A58-AD36-3FF1-09F8AE11A66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82213" y="507433"/>
                  <a:ext cx="73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37EF0DA-A08D-D9F5-2124-62016A2165D5}"/>
                    </a:ext>
                  </a:extLst>
                </p14:cNvPr>
                <p14:cNvContentPartPr/>
                <p14:nvPr/>
              </p14:nvContentPartPr>
              <p14:xfrm>
                <a:off x="804613" y="518953"/>
                <a:ext cx="86040" cy="83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37EF0DA-A08D-D9F5-2124-62016A2165D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98493" y="512833"/>
                  <a:ext cx="982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918D5DD-30A8-980C-9B2F-CA043C20E387}"/>
                    </a:ext>
                  </a:extLst>
                </p14:cNvPr>
                <p14:cNvContentPartPr/>
                <p14:nvPr/>
              </p14:nvContentPartPr>
              <p14:xfrm>
                <a:off x="947893" y="500233"/>
                <a:ext cx="35640" cy="56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918D5DD-30A8-980C-9B2F-CA043C20E38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41773" y="494113"/>
                  <a:ext cx="47880" cy="6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E01A9B2-FAD1-9147-D871-076465ADF831}"/>
              </a:ext>
            </a:extLst>
          </p:cNvPr>
          <p:cNvGrpSpPr/>
          <p:nvPr/>
        </p:nvGrpSpPr>
        <p:grpSpPr>
          <a:xfrm>
            <a:off x="478093" y="2532793"/>
            <a:ext cx="691920" cy="547200"/>
            <a:chOff x="478093" y="2532793"/>
            <a:chExt cx="691920" cy="54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26EC6FC-C915-69C4-676B-1A9B32BBF703}"/>
                    </a:ext>
                  </a:extLst>
                </p14:cNvPr>
                <p14:cNvContentPartPr/>
                <p14:nvPr/>
              </p14:nvContentPartPr>
              <p14:xfrm>
                <a:off x="478093" y="2701633"/>
                <a:ext cx="254520" cy="165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26EC6FC-C915-69C4-676B-1A9B32BBF70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1973" y="2695513"/>
                  <a:ext cx="2667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B8AD52C-384E-B67E-E0C5-21D763138A64}"/>
                    </a:ext>
                  </a:extLst>
                </p14:cNvPr>
                <p14:cNvContentPartPr/>
                <p14:nvPr/>
              </p14:nvContentPartPr>
              <p14:xfrm>
                <a:off x="802813" y="2709913"/>
                <a:ext cx="129240" cy="370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B8AD52C-384E-B67E-E0C5-21D763138A6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96693" y="2703793"/>
                  <a:ext cx="14148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51CA27E-2795-1E87-D722-E7EB31733AC2}"/>
                    </a:ext>
                  </a:extLst>
                </p14:cNvPr>
                <p14:cNvContentPartPr/>
                <p14:nvPr/>
              </p14:nvContentPartPr>
              <p14:xfrm>
                <a:off x="1038253" y="2532793"/>
                <a:ext cx="131760" cy="300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51CA27E-2795-1E87-D722-E7EB31733AC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32133" y="2526673"/>
                  <a:ext cx="144000" cy="312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102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FE56EF4DFB8148900EB601D6BFDBA3" ma:contentTypeVersion="11" ma:contentTypeDescription="Create a new document." ma:contentTypeScope="" ma:versionID="73856aa9eb5f759e61f72c7040e51a1d">
  <xsd:schema xmlns:xsd="http://www.w3.org/2001/XMLSchema" xmlns:xs="http://www.w3.org/2001/XMLSchema" xmlns:p="http://schemas.microsoft.com/office/2006/metadata/properties" xmlns:ns2="3832e53c-232c-4ca9-a8f3-047141a001f5" xmlns:ns3="29397454-7076-4020-8c50-7db447b39481" targetNamespace="http://schemas.microsoft.com/office/2006/metadata/properties" ma:root="true" ma:fieldsID="ffce61d78acd224235309f1e07e60760" ns2:_="" ns3:_="">
    <xsd:import namespace="3832e53c-232c-4ca9-a8f3-047141a001f5"/>
    <xsd:import namespace="29397454-7076-4020-8c50-7db447b394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32e53c-232c-4ca9-a8f3-047141a001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95a9afa-61c7-4e96-8bec-901bd18877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397454-7076-4020-8c50-7db447b3948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1d6872f-3d6c-4b90-a583-5f179b24eb23}" ma:internalName="TaxCatchAll" ma:showField="CatchAllData" ma:web="29397454-7076-4020-8c50-7db447b394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9397454-7076-4020-8c50-7db447b39481" xsi:nil="true"/>
    <lcf76f155ced4ddcb4097134ff3c332f xmlns="3832e53c-232c-4ca9-a8f3-047141a001f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167D85E-3AB9-46A2-B621-FD4CE82B6902}"/>
</file>

<file path=customXml/itemProps2.xml><?xml version="1.0" encoding="utf-8"?>
<ds:datastoreItem xmlns:ds="http://schemas.openxmlformats.org/officeDocument/2006/customXml" ds:itemID="{ED813237-0BCC-4A1A-95B2-6568E419C53D}"/>
</file>

<file path=customXml/itemProps3.xml><?xml version="1.0" encoding="utf-8"?>
<ds:datastoreItem xmlns:ds="http://schemas.openxmlformats.org/officeDocument/2006/customXml" ds:itemID="{3743F5C9-9443-4A61-AC2E-A896B3F0F460}"/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15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09-16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Moore, Nathan T</dc:creator>
  <cp:lastModifiedBy>Moore, Nathan T</cp:lastModifiedBy>
  <cp:revision>1</cp:revision>
  <dcterms:created xsi:type="dcterms:W3CDTF">2024-09-16T17:59:39Z</dcterms:created>
  <dcterms:modified xsi:type="dcterms:W3CDTF">2024-09-16T18:53:46Z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0x01010093FE56EF4DFB8148900EB601D6BFDBA3</vt:lpwstr>
  </property>
  <property fmtid="{D5CDD505-2E9C-101B-9397-08002B2CF9AE}" pid="3" name="MediaServiceImageTags">
    <vt:lpwstr/>
  </property>
</Properties>
</file>