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notesSlides/notesSlide3.xml" ContentType="application/vnd.openxmlformats-officedocument.presentationml.notesSlide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notesSlides/notesSlide4.xml" ContentType="application/vnd.openxmlformats-officedocument.presentationml.notesSlide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9" r:id="rId7"/>
    <p:sldId id="260" r:id="rId8"/>
    <p:sldId id="265" r:id="rId9"/>
    <p:sldId id="266" r:id="rId10"/>
    <p:sldId id="261" r:id="rId11"/>
    <p:sldId id="258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7B4D7-5049-45B9-9D93-4845BA9B0656}" v="179" dt="2024-09-18T18:49:1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578" autoAdjust="0"/>
  </p:normalViewPr>
  <p:slideViewPr>
    <p:cSldViewPr snapToGrid="0">
      <p:cViewPr>
        <p:scale>
          <a:sx n="78" d="100"/>
          <a:sy n="78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Nathan T" userId="887a1a5b-96ad-4875-9623-d40f689bbd86" providerId="ADAL" clId="{A357B4D7-5049-45B9-9D93-4845BA9B0656}"/>
    <pc:docChg chg="undo custSel addSld modSld sldOrd">
      <pc:chgData name="Moore, Nathan T" userId="887a1a5b-96ad-4875-9623-d40f689bbd86" providerId="ADAL" clId="{A357B4D7-5049-45B9-9D93-4845BA9B0656}" dt="2024-09-18T18:49:15.246" v="1415"/>
      <pc:docMkLst>
        <pc:docMk/>
      </pc:docMkLst>
      <pc:sldChg chg="delSp mod">
        <pc:chgData name="Moore, Nathan T" userId="887a1a5b-96ad-4875-9623-d40f689bbd86" providerId="ADAL" clId="{A357B4D7-5049-45B9-9D93-4845BA9B0656}" dt="2024-09-18T18:01:06.842" v="739" actId="478"/>
        <pc:sldMkLst>
          <pc:docMk/>
          <pc:sldMk cId="3763133675" sldId="256"/>
        </pc:sldMkLst>
        <pc:spChg chg="del">
          <ac:chgData name="Moore, Nathan T" userId="887a1a5b-96ad-4875-9623-d40f689bbd86" providerId="ADAL" clId="{A357B4D7-5049-45B9-9D93-4845BA9B0656}" dt="2024-09-18T18:01:06.842" v="739" actId="478"/>
          <ac:spMkLst>
            <pc:docMk/>
            <pc:sldMk cId="3763133675" sldId="256"/>
            <ac:spMk id="3" creationId="{A08EAFCB-CB50-E765-528B-1FA84C13DB3A}"/>
          </ac:spMkLst>
        </pc:spChg>
      </pc:sldChg>
      <pc:sldChg chg="addSp modSp new mod">
        <pc:chgData name="Moore, Nathan T" userId="887a1a5b-96ad-4875-9623-d40f689bbd86" providerId="ADAL" clId="{A357B4D7-5049-45B9-9D93-4845BA9B0656}" dt="2024-09-18T18:14:46.345" v="740"/>
        <pc:sldMkLst>
          <pc:docMk/>
          <pc:sldMk cId="1763143835" sldId="257"/>
        </pc:sldMkLst>
        <pc:spChg chg="add mod">
          <ac:chgData name="Moore, Nathan T" userId="887a1a5b-96ad-4875-9623-d40f689bbd86" providerId="ADAL" clId="{A357B4D7-5049-45B9-9D93-4845BA9B0656}" dt="2024-09-18T15:26:33.206" v="236" actId="1076"/>
          <ac:spMkLst>
            <pc:docMk/>
            <pc:sldMk cId="1763143835" sldId="257"/>
            <ac:spMk id="6" creationId="{F354E9E5-FC49-08D1-8039-7B6F96B67E08}"/>
          </ac:spMkLst>
        </pc:spChg>
        <pc:picChg chg="add mod ord">
          <ac:chgData name="Moore, Nathan T" userId="887a1a5b-96ad-4875-9623-d40f689bbd86" providerId="ADAL" clId="{A357B4D7-5049-45B9-9D93-4845BA9B0656}" dt="2024-09-18T15:22:26.217" v="13" actId="14100"/>
          <ac:picMkLst>
            <pc:docMk/>
            <pc:sldMk cId="1763143835" sldId="257"/>
            <ac:picMk id="3" creationId="{B3496F36-C6D6-4C8F-D75B-CC58C9C702E9}"/>
          </ac:picMkLst>
        </pc:picChg>
        <pc:picChg chg="add mod">
          <ac:chgData name="Moore, Nathan T" userId="887a1a5b-96ad-4875-9623-d40f689bbd86" providerId="ADAL" clId="{A357B4D7-5049-45B9-9D93-4845BA9B0656}" dt="2024-09-18T15:22:06.304" v="9" actId="1076"/>
          <ac:picMkLst>
            <pc:docMk/>
            <pc:sldMk cId="1763143835" sldId="257"/>
            <ac:picMk id="5" creationId="{7B1B70FF-4B7A-508F-0382-8B089386FC06}"/>
          </ac:picMkLst>
        </pc:picChg>
        <pc:picChg chg="add mod">
          <ac:chgData name="Moore, Nathan T" userId="887a1a5b-96ad-4875-9623-d40f689bbd86" providerId="ADAL" clId="{A357B4D7-5049-45B9-9D93-4845BA9B0656}" dt="2024-09-18T15:26:37.086" v="238" actId="1076"/>
          <ac:picMkLst>
            <pc:docMk/>
            <pc:sldMk cId="1763143835" sldId="257"/>
            <ac:picMk id="8" creationId="{FAAD8CB9-7B87-C3FC-38B9-CECE5416C22D}"/>
          </ac:picMkLst>
        </pc:picChg>
        <pc:inkChg chg="add">
          <ac:chgData name="Moore, Nathan T" userId="887a1a5b-96ad-4875-9623-d40f689bbd86" providerId="ADAL" clId="{A357B4D7-5049-45B9-9D93-4845BA9B0656}" dt="2024-09-18T18:14:46.345" v="740"/>
          <ac:inkMkLst>
            <pc:docMk/>
            <pc:sldMk cId="1763143835" sldId="257"/>
            <ac:inkMk id="2" creationId="{5A5F8E0F-3660-7D3A-D0B1-759D20E56A76}"/>
          </ac:inkMkLst>
        </pc:inkChg>
      </pc:sldChg>
      <pc:sldChg chg="addSp delSp modSp add mod">
        <pc:chgData name="Moore, Nathan T" userId="887a1a5b-96ad-4875-9623-d40f689bbd86" providerId="ADAL" clId="{A357B4D7-5049-45B9-9D93-4845BA9B0656}" dt="2024-09-18T18:34:57.407" v="1122"/>
        <pc:sldMkLst>
          <pc:docMk/>
          <pc:sldMk cId="845601970" sldId="258"/>
        </pc:sldMkLst>
        <pc:grpChg chg="mod">
          <ac:chgData name="Moore, Nathan T" userId="887a1a5b-96ad-4875-9623-d40f689bbd86" providerId="ADAL" clId="{A357B4D7-5049-45B9-9D93-4845BA9B0656}" dt="2024-09-18T15:34:03.339" v="397"/>
          <ac:grpSpMkLst>
            <pc:docMk/>
            <pc:sldMk cId="845601970" sldId="258"/>
            <ac:grpSpMk id="5" creationId="{89FC51A4-250B-5D84-B43F-42E3F07254C1}"/>
          </ac:grpSpMkLst>
        </pc:grpChg>
        <pc:grpChg chg="del mod">
          <ac:chgData name="Moore, Nathan T" userId="887a1a5b-96ad-4875-9623-d40f689bbd86" providerId="ADAL" clId="{A357B4D7-5049-45B9-9D93-4845BA9B0656}" dt="2024-09-18T15:36:17.228" v="491"/>
          <ac:grpSpMkLst>
            <pc:docMk/>
            <pc:sldMk cId="845601970" sldId="258"/>
            <ac:grpSpMk id="9" creationId="{49D0F325-3FE4-3747-96CA-DCB800BCE1BA}"/>
          </ac:grpSpMkLst>
        </pc:grpChg>
        <pc:grpChg chg="mod">
          <ac:chgData name="Moore, Nathan T" userId="887a1a5b-96ad-4875-9623-d40f689bbd86" providerId="ADAL" clId="{A357B4D7-5049-45B9-9D93-4845BA9B0656}" dt="2024-09-18T15:34:59.929" v="413"/>
          <ac:grpSpMkLst>
            <pc:docMk/>
            <pc:sldMk cId="845601970" sldId="258"/>
            <ac:grpSpMk id="21" creationId="{157749CA-8695-346A-0729-EBEF02A6B70C}"/>
          </ac:grpSpMkLst>
        </pc:grpChg>
        <pc:grpChg chg="mod">
          <ac:chgData name="Moore, Nathan T" userId="887a1a5b-96ad-4875-9623-d40f689bbd86" providerId="ADAL" clId="{A357B4D7-5049-45B9-9D93-4845BA9B0656}" dt="2024-09-18T15:35:16.844" v="424"/>
          <ac:grpSpMkLst>
            <pc:docMk/>
            <pc:sldMk cId="845601970" sldId="258"/>
            <ac:grpSpMk id="30" creationId="{D0733235-8995-E55C-AE5D-D6324088BEB5}"/>
          </ac:grpSpMkLst>
        </pc:grpChg>
        <pc:grpChg chg="del mod">
          <ac:chgData name="Moore, Nathan T" userId="887a1a5b-96ad-4875-9623-d40f689bbd86" providerId="ADAL" clId="{A357B4D7-5049-45B9-9D93-4845BA9B0656}" dt="2024-09-18T15:35:23.884" v="433"/>
          <ac:grpSpMkLst>
            <pc:docMk/>
            <pc:sldMk cId="845601970" sldId="258"/>
            <ac:grpSpMk id="33" creationId="{3E881802-77C2-A608-55DD-D213AB049C55}"/>
          </ac:grpSpMkLst>
        </pc:grpChg>
        <pc:grpChg chg="mod">
          <ac:chgData name="Moore, Nathan T" userId="887a1a5b-96ad-4875-9623-d40f689bbd86" providerId="ADAL" clId="{A357B4D7-5049-45B9-9D93-4845BA9B0656}" dt="2024-09-18T15:35:23.884" v="433"/>
          <ac:grpSpMkLst>
            <pc:docMk/>
            <pc:sldMk cId="845601970" sldId="258"/>
            <ac:grpSpMk id="39" creationId="{2C4582E7-DBE5-3022-029A-179C7E8CAAEA}"/>
          </ac:grpSpMkLst>
        </pc:grpChg>
        <pc:grpChg chg="del mod">
          <ac:chgData name="Moore, Nathan T" userId="887a1a5b-96ad-4875-9623-d40f689bbd86" providerId="ADAL" clId="{A357B4D7-5049-45B9-9D93-4845BA9B0656}" dt="2024-09-18T15:35:35.010" v="449"/>
          <ac:grpSpMkLst>
            <pc:docMk/>
            <pc:sldMk cId="845601970" sldId="258"/>
            <ac:grpSpMk id="51" creationId="{3CBB67FE-3AD1-81F4-52FD-64A2FA8BD19B}"/>
          </ac:grpSpMkLst>
        </pc:grpChg>
        <pc:grpChg chg="mod">
          <ac:chgData name="Moore, Nathan T" userId="887a1a5b-96ad-4875-9623-d40f689bbd86" providerId="ADAL" clId="{A357B4D7-5049-45B9-9D93-4845BA9B0656}" dt="2024-09-18T15:35:35.010" v="449"/>
          <ac:grpSpMkLst>
            <pc:docMk/>
            <pc:sldMk cId="845601970" sldId="258"/>
            <ac:grpSpMk id="55" creationId="{EA9C8FB1-DAA6-988B-B35A-8C2EF2CF4D2C}"/>
          </ac:grpSpMkLst>
        </pc:grpChg>
        <pc:grpChg chg="mod">
          <ac:chgData name="Moore, Nathan T" userId="887a1a5b-96ad-4875-9623-d40f689bbd86" providerId="ADAL" clId="{A357B4D7-5049-45B9-9D93-4845BA9B0656}" dt="2024-09-18T15:35:39.523" v="456"/>
          <ac:grpSpMkLst>
            <pc:docMk/>
            <pc:sldMk cId="845601970" sldId="258"/>
            <ac:grpSpMk id="62" creationId="{FC88DB92-3AFC-080D-665C-98A90FCB612E}"/>
          </ac:grpSpMkLst>
        </pc:grpChg>
        <pc:grpChg chg="del mod">
          <ac:chgData name="Moore, Nathan T" userId="887a1a5b-96ad-4875-9623-d40f689bbd86" providerId="ADAL" clId="{A357B4D7-5049-45B9-9D93-4845BA9B0656}" dt="2024-09-18T15:35:49.234" v="470"/>
          <ac:grpSpMkLst>
            <pc:docMk/>
            <pc:sldMk cId="845601970" sldId="258"/>
            <ac:grpSpMk id="65" creationId="{ABB5A1A2-59EB-D4C6-0A35-6929BE413B3F}"/>
          </ac:grpSpMkLst>
        </pc:grpChg>
        <pc:grpChg chg="mod">
          <ac:chgData name="Moore, Nathan T" userId="887a1a5b-96ad-4875-9623-d40f689bbd86" providerId="ADAL" clId="{A357B4D7-5049-45B9-9D93-4845BA9B0656}" dt="2024-09-18T15:35:49.234" v="470"/>
          <ac:grpSpMkLst>
            <pc:docMk/>
            <pc:sldMk cId="845601970" sldId="258"/>
            <ac:grpSpMk id="76" creationId="{5462B5A4-52B4-9088-8347-5159A3B57D60}"/>
          </ac:grpSpMkLst>
        </pc:grpChg>
        <pc:grpChg chg="mod">
          <ac:chgData name="Moore, Nathan T" userId="887a1a5b-96ad-4875-9623-d40f689bbd86" providerId="ADAL" clId="{A357B4D7-5049-45B9-9D93-4845BA9B0656}" dt="2024-09-18T15:36:02.836" v="482"/>
          <ac:grpSpMkLst>
            <pc:docMk/>
            <pc:sldMk cId="845601970" sldId="258"/>
            <ac:grpSpMk id="88" creationId="{6E353F30-755A-D85A-1394-CC00BC2839C9}"/>
          </ac:grpSpMkLst>
        </pc:grpChg>
        <pc:grpChg chg="mod">
          <ac:chgData name="Moore, Nathan T" userId="887a1a5b-96ad-4875-9623-d40f689bbd86" providerId="ADAL" clId="{A357B4D7-5049-45B9-9D93-4845BA9B0656}" dt="2024-09-18T15:36:07.060" v="489"/>
          <ac:grpSpMkLst>
            <pc:docMk/>
            <pc:sldMk cId="845601970" sldId="258"/>
            <ac:grpSpMk id="95" creationId="{784138E0-49DD-35AD-4CDA-8DBE950458C8}"/>
          </ac:grpSpMkLst>
        </pc:grpChg>
        <pc:grpChg chg="mod">
          <ac:chgData name="Moore, Nathan T" userId="887a1a5b-96ad-4875-9623-d40f689bbd86" providerId="ADAL" clId="{A357B4D7-5049-45B9-9D93-4845BA9B0656}" dt="2024-09-18T15:36:17.228" v="491"/>
          <ac:grpSpMkLst>
            <pc:docMk/>
            <pc:sldMk cId="845601970" sldId="258"/>
            <ac:grpSpMk id="97" creationId="{71C65DEF-6C93-4D58-EB4F-32E3FE7F9656}"/>
          </ac:grpSpMkLst>
        </pc:grpChg>
        <pc:grpChg chg="del mod">
          <ac:chgData name="Moore, Nathan T" userId="887a1a5b-96ad-4875-9623-d40f689bbd86" providerId="ADAL" clId="{A357B4D7-5049-45B9-9D93-4845BA9B0656}" dt="2024-09-18T15:46:04.675" v="689"/>
          <ac:grpSpMkLst>
            <pc:docMk/>
            <pc:sldMk cId="845601970" sldId="258"/>
            <ac:grpSpMk id="100" creationId="{663FD4D2-7696-CEB1-3BE8-E22C771BBCD3}"/>
          </ac:grpSpMkLst>
        </pc:grpChg>
        <pc:grpChg chg="mod">
          <ac:chgData name="Moore, Nathan T" userId="887a1a5b-96ad-4875-9623-d40f689bbd86" providerId="ADAL" clId="{A357B4D7-5049-45B9-9D93-4845BA9B0656}" dt="2024-09-18T15:46:15.429" v="704"/>
          <ac:grpSpMkLst>
            <pc:docMk/>
            <pc:sldMk cId="845601970" sldId="258"/>
            <ac:grpSpMk id="114" creationId="{9223DE7D-E7AF-0152-8478-276110FF7383}"/>
          </ac:grpSpMkLst>
        </pc:grpChg>
        <pc:grpChg chg="mod">
          <ac:chgData name="Moore, Nathan T" userId="887a1a5b-96ad-4875-9623-d40f689bbd86" providerId="ADAL" clId="{A357B4D7-5049-45B9-9D93-4845BA9B0656}" dt="2024-09-18T15:46:15.429" v="704"/>
          <ac:grpSpMkLst>
            <pc:docMk/>
            <pc:sldMk cId="845601970" sldId="258"/>
            <ac:grpSpMk id="115" creationId="{448FD405-C6C5-B907-573B-80D2F4324562}"/>
          </ac:grpSpMkLst>
        </pc:grpChg>
        <pc:grpChg chg="mod">
          <ac:chgData name="Moore, Nathan T" userId="887a1a5b-96ad-4875-9623-d40f689bbd86" providerId="ADAL" clId="{A357B4D7-5049-45B9-9D93-4845BA9B0656}" dt="2024-09-18T15:46:15.429" v="704"/>
          <ac:grpSpMkLst>
            <pc:docMk/>
            <pc:sldMk cId="845601970" sldId="258"/>
            <ac:grpSpMk id="116" creationId="{4B73A82D-B460-D198-1EC8-8D2786B3E4BB}"/>
          </ac:grpSpMkLst>
        </pc:grpChg>
        <pc:grpChg chg="mod">
          <ac:chgData name="Moore, Nathan T" userId="887a1a5b-96ad-4875-9623-d40f689bbd86" providerId="ADAL" clId="{A357B4D7-5049-45B9-9D93-4845BA9B0656}" dt="2024-09-18T15:46:22.206" v="718"/>
          <ac:grpSpMkLst>
            <pc:docMk/>
            <pc:sldMk cId="845601970" sldId="258"/>
            <ac:grpSpMk id="130" creationId="{BF0A6F8E-B1A2-4279-7B99-3D9A54679712}"/>
          </ac:grpSpMkLst>
        </pc:grpChg>
        <pc:grpChg chg="mod">
          <ac:chgData name="Moore, Nathan T" userId="887a1a5b-96ad-4875-9623-d40f689bbd86" providerId="ADAL" clId="{A357B4D7-5049-45B9-9D93-4845BA9B0656}" dt="2024-09-18T15:46:24.545" v="722"/>
          <ac:grpSpMkLst>
            <pc:docMk/>
            <pc:sldMk cId="845601970" sldId="258"/>
            <ac:grpSpMk id="134" creationId="{E8C8AE22-1F69-F003-2997-8383C48BA163}"/>
          </ac:grpSpMkLst>
        </pc:grpChg>
        <pc:grpChg chg="del mod">
          <ac:chgData name="Moore, Nathan T" userId="887a1a5b-96ad-4875-9623-d40f689bbd86" providerId="ADAL" clId="{A357B4D7-5049-45B9-9D93-4845BA9B0656}" dt="2024-09-18T16:05:21.836" v="731"/>
          <ac:grpSpMkLst>
            <pc:docMk/>
            <pc:sldMk cId="845601970" sldId="258"/>
            <ac:grpSpMk id="137" creationId="{0F41F440-CD53-8E47-B985-132F1D9A7800}"/>
          </ac:grpSpMkLst>
        </pc:grpChg>
        <pc:grpChg chg="mod">
          <ac:chgData name="Moore, Nathan T" userId="887a1a5b-96ad-4875-9623-d40f689bbd86" providerId="ADAL" clId="{A357B4D7-5049-45B9-9D93-4845BA9B0656}" dt="2024-09-18T16:05:21.836" v="731"/>
          <ac:grpSpMkLst>
            <pc:docMk/>
            <pc:sldMk cId="845601970" sldId="258"/>
            <ac:grpSpMk id="143" creationId="{16759FE0-B38D-E402-7119-DE5D46093AA4}"/>
          </ac:grpSpMkLst>
        </pc:grpChg>
        <pc:grpChg chg="del mod">
          <ac:chgData name="Moore, Nathan T" userId="887a1a5b-96ad-4875-9623-d40f689bbd86" providerId="ADAL" clId="{A357B4D7-5049-45B9-9D93-4845BA9B0656}" dt="2024-09-18T18:34:51.950" v="1114"/>
          <ac:grpSpMkLst>
            <pc:docMk/>
            <pc:sldMk cId="845601970" sldId="258"/>
            <ac:grpSpMk id="150" creationId="{16FD00F2-881E-AE31-780E-A8F9E0C777C0}"/>
          </ac:grpSpMkLst>
        </pc:grpChg>
        <pc:grpChg chg="mod">
          <ac:chgData name="Moore, Nathan T" userId="887a1a5b-96ad-4875-9623-d40f689bbd86" providerId="ADAL" clId="{A357B4D7-5049-45B9-9D93-4845BA9B0656}" dt="2024-09-18T18:34:46.333" v="1103"/>
          <ac:grpSpMkLst>
            <pc:docMk/>
            <pc:sldMk cId="845601970" sldId="258"/>
            <ac:grpSpMk id="151" creationId="{C8F5F001-FBF1-E03F-F4F6-C04B1BDF8696}"/>
          </ac:grpSpMkLst>
        </pc:grpChg>
        <pc:grpChg chg="mod">
          <ac:chgData name="Moore, Nathan T" userId="887a1a5b-96ad-4875-9623-d40f689bbd86" providerId="ADAL" clId="{A357B4D7-5049-45B9-9D93-4845BA9B0656}" dt="2024-09-18T18:34:46.333" v="1103"/>
          <ac:grpSpMkLst>
            <pc:docMk/>
            <pc:sldMk cId="845601970" sldId="258"/>
            <ac:grpSpMk id="152" creationId="{9F84DF5B-10D0-6CF8-E3D3-8ED1FD4511EE}"/>
          </ac:grpSpMkLst>
        </pc:grpChg>
        <pc:grpChg chg="del mod">
          <ac:chgData name="Moore, Nathan T" userId="887a1a5b-96ad-4875-9623-d40f689bbd86" providerId="ADAL" clId="{A357B4D7-5049-45B9-9D93-4845BA9B0656}" dt="2024-09-18T18:34:51.950" v="1114"/>
          <ac:grpSpMkLst>
            <pc:docMk/>
            <pc:sldMk cId="845601970" sldId="258"/>
            <ac:grpSpMk id="163" creationId="{59614018-F592-2A1D-12FB-4012DDEF8382}"/>
          </ac:grpSpMkLst>
        </pc:grpChg>
        <pc:grpChg chg="mod">
          <ac:chgData name="Moore, Nathan T" userId="887a1a5b-96ad-4875-9623-d40f689bbd86" providerId="ADAL" clId="{A357B4D7-5049-45B9-9D93-4845BA9B0656}" dt="2024-09-18T18:34:51.950" v="1114"/>
          <ac:grpSpMkLst>
            <pc:docMk/>
            <pc:sldMk cId="845601970" sldId="258"/>
            <ac:grpSpMk id="164" creationId="{AD25CFBB-6BF6-B5A1-A86B-A0F5BDD58246}"/>
          </ac:grpSpMkLst>
        </pc:grpChg>
        <pc:grpChg chg="mod">
          <ac:chgData name="Moore, Nathan T" userId="887a1a5b-96ad-4875-9623-d40f689bbd86" providerId="ADAL" clId="{A357B4D7-5049-45B9-9D93-4845BA9B0656}" dt="2024-09-18T18:34:57.407" v="1122"/>
          <ac:grpSpMkLst>
            <pc:docMk/>
            <pc:sldMk cId="845601970" sldId="258"/>
            <ac:grpSpMk id="172" creationId="{547DC8CC-6BA1-A922-FAC0-3F393EC53C0C}"/>
          </ac:grpSpMkLst>
        </pc:grpChg>
        <pc:grpChg chg="mod">
          <ac:chgData name="Moore, Nathan T" userId="887a1a5b-96ad-4875-9623-d40f689bbd86" providerId="ADAL" clId="{A357B4D7-5049-45B9-9D93-4845BA9B0656}" dt="2024-09-18T18:34:57.407" v="1122"/>
          <ac:grpSpMkLst>
            <pc:docMk/>
            <pc:sldMk cId="845601970" sldId="258"/>
            <ac:grpSpMk id="173" creationId="{67EAFEA4-B2EA-9616-E083-846D22EDEA05}"/>
          </ac:grpSpMkLst>
        </pc:grpChg>
        <pc:inkChg chg="add mod">
          <ac:chgData name="Moore, Nathan T" userId="887a1a5b-96ad-4875-9623-d40f689bbd86" providerId="ADAL" clId="{A357B4D7-5049-45B9-9D93-4845BA9B0656}" dt="2024-09-18T15:34:03.339" v="397"/>
          <ac:inkMkLst>
            <pc:docMk/>
            <pc:sldMk cId="845601970" sldId="258"/>
            <ac:inkMk id="2" creationId="{BA2CB8CC-2A66-BF2D-D519-21E74CA03161}"/>
          </ac:inkMkLst>
        </pc:inkChg>
        <pc:inkChg chg="add mod">
          <ac:chgData name="Moore, Nathan T" userId="887a1a5b-96ad-4875-9623-d40f689bbd86" providerId="ADAL" clId="{A357B4D7-5049-45B9-9D93-4845BA9B0656}" dt="2024-09-18T15:34:03.339" v="397"/>
          <ac:inkMkLst>
            <pc:docMk/>
            <pc:sldMk cId="845601970" sldId="258"/>
            <ac:inkMk id="3" creationId="{04632E2F-FA7E-D3B5-6B01-A52445A30E06}"/>
          </ac:inkMkLst>
        </pc:inkChg>
        <pc:inkChg chg="add mod">
          <ac:chgData name="Moore, Nathan T" userId="887a1a5b-96ad-4875-9623-d40f689bbd86" providerId="ADAL" clId="{A357B4D7-5049-45B9-9D93-4845BA9B0656}" dt="2024-09-18T15:34:03.339" v="397"/>
          <ac:inkMkLst>
            <pc:docMk/>
            <pc:sldMk cId="845601970" sldId="258"/>
            <ac:inkMk id="4" creationId="{6D8DCF8F-2F0F-98CC-916A-3AF481F7D3DF}"/>
          </ac:inkMkLst>
        </pc:inkChg>
        <pc:inkChg chg="add mod">
          <ac:chgData name="Moore, Nathan T" userId="887a1a5b-96ad-4875-9623-d40f689bbd86" providerId="ADAL" clId="{A357B4D7-5049-45B9-9D93-4845BA9B0656}" dt="2024-09-18T15:36:17.228" v="491"/>
          <ac:inkMkLst>
            <pc:docMk/>
            <pc:sldMk cId="845601970" sldId="258"/>
            <ac:inkMk id="6" creationId="{63A5912E-0ABE-ADCF-B6A0-666F4BF2811F}"/>
          </ac:inkMkLst>
        </pc:inkChg>
        <pc:inkChg chg="add mod">
          <ac:chgData name="Moore, Nathan T" userId="887a1a5b-96ad-4875-9623-d40f689bbd86" providerId="ADAL" clId="{A357B4D7-5049-45B9-9D93-4845BA9B0656}" dt="2024-09-18T15:36:17.228" v="491"/>
          <ac:inkMkLst>
            <pc:docMk/>
            <pc:sldMk cId="845601970" sldId="258"/>
            <ac:inkMk id="7" creationId="{89A3E0D3-2C32-7960-1DEF-DBEEE00B0767}"/>
          </ac:inkMkLst>
        </pc:inkChg>
        <pc:inkChg chg="add mod">
          <ac:chgData name="Moore, Nathan T" userId="887a1a5b-96ad-4875-9623-d40f689bbd86" providerId="ADAL" clId="{A357B4D7-5049-45B9-9D93-4845BA9B0656}" dt="2024-09-18T15:36:17.228" v="491"/>
          <ac:inkMkLst>
            <pc:docMk/>
            <pc:sldMk cId="845601970" sldId="258"/>
            <ac:inkMk id="8" creationId="{0D1D937E-775D-72E4-FF0F-77DD7D338F2D}"/>
          </ac:inkMkLst>
        </pc:inkChg>
        <pc:inkChg chg="add">
          <ac:chgData name="Moore, Nathan T" userId="887a1a5b-96ad-4875-9623-d40f689bbd86" providerId="ADAL" clId="{A357B4D7-5049-45B9-9D93-4845BA9B0656}" dt="2024-09-18T18:34:06.862" v="1086" actId="9405"/>
          <ac:inkMkLst>
            <pc:docMk/>
            <pc:sldMk cId="845601970" sldId="258"/>
            <ac:inkMk id="9" creationId="{1BCAE155-4B6E-C2CE-4201-B0B3CE44C611}"/>
          </ac:inkMkLst>
        </pc:inkChg>
        <pc:inkChg chg="add">
          <ac:chgData name="Moore, Nathan T" userId="887a1a5b-96ad-4875-9623-d40f689bbd86" providerId="ADAL" clId="{A357B4D7-5049-45B9-9D93-4845BA9B0656}" dt="2024-09-18T15:34:27.069" v="402" actId="9405"/>
          <ac:inkMkLst>
            <pc:docMk/>
            <pc:sldMk cId="845601970" sldId="258"/>
            <ac:inkMk id="10" creationId="{5F52E87F-8861-F558-4DEF-C50CD8CB8387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1" creationId="{0B323880-1DEE-6F16-41CC-975EAA3E77EF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2" creationId="{87EB29DF-0622-FA37-0340-72721CA34F37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3" creationId="{F2F2960A-DEF1-0C3E-E2D7-FC6A681E69A8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4" creationId="{A53E2E1B-63E8-8EEE-CB22-7A6512378939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5" creationId="{75927D68-EA23-90F8-8669-12E2AE3F8B1C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6" creationId="{F7D420F1-B4A8-E819-38A7-6A6E26ED83CB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7" creationId="{91F44873-7C30-CAEA-5DCC-0A30536D2147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8" creationId="{803198CB-8898-A59D-7E09-3EDA4B9AAB26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19" creationId="{D640D374-6C68-FA3D-AEE7-91CD85964C3E}"/>
          </ac:inkMkLst>
        </pc:inkChg>
        <pc:inkChg chg="add mod">
          <ac:chgData name="Moore, Nathan T" userId="887a1a5b-96ad-4875-9623-d40f689bbd86" providerId="ADAL" clId="{A357B4D7-5049-45B9-9D93-4845BA9B0656}" dt="2024-09-18T15:34:59.929" v="413"/>
          <ac:inkMkLst>
            <pc:docMk/>
            <pc:sldMk cId="845601970" sldId="258"/>
            <ac:inkMk id="20" creationId="{3F5FCAFB-898B-850E-226D-78CA587A2786}"/>
          </ac:inkMkLst>
        </pc:inkChg>
        <pc:inkChg chg="add">
          <ac:chgData name="Moore, Nathan T" userId="887a1a5b-96ad-4875-9623-d40f689bbd86" providerId="ADAL" clId="{A357B4D7-5049-45B9-9D93-4845BA9B0656}" dt="2024-09-18T18:34:11.186" v="1087" actId="9405"/>
          <ac:inkMkLst>
            <pc:docMk/>
            <pc:sldMk cId="845601970" sldId="258"/>
            <ac:inkMk id="22" creationId="{97B2F3DD-CDEC-9709-279C-580AB1FADE0E}"/>
          </ac:inkMkLst>
        </pc:inkChg>
        <pc:inkChg chg="add del">
          <ac:chgData name="Moore, Nathan T" userId="887a1a5b-96ad-4875-9623-d40f689bbd86" providerId="ADAL" clId="{A357B4D7-5049-45B9-9D93-4845BA9B0656}" dt="2024-09-18T15:35:12.304" v="416"/>
          <ac:inkMkLst>
            <pc:docMk/>
            <pc:sldMk cId="845601970" sldId="258"/>
            <ac:inkMk id="22" creationId="{DA1B49BB-D768-C693-A6B5-1C35D73CE137}"/>
          </ac:inkMkLst>
        </pc:inkChg>
        <pc:inkChg chg="add del">
          <ac:chgData name="Moore, Nathan T" userId="887a1a5b-96ad-4875-9623-d40f689bbd86" providerId="ADAL" clId="{A357B4D7-5049-45B9-9D93-4845BA9B0656}" dt="2024-09-18T15:35:12.305" v="417"/>
          <ac:inkMkLst>
            <pc:docMk/>
            <pc:sldMk cId="845601970" sldId="258"/>
            <ac:inkMk id="23" creationId="{2D0D047A-0935-2098-63D9-217D04826DC8}"/>
          </ac:inkMkLst>
        </pc:inkChg>
        <pc:inkChg chg="add">
          <ac:chgData name="Moore, Nathan T" userId="887a1a5b-96ad-4875-9623-d40f689bbd86" providerId="ADAL" clId="{A357B4D7-5049-45B9-9D93-4845BA9B0656}" dt="2024-09-18T18:34:24.355" v="1088" actId="9405"/>
          <ac:inkMkLst>
            <pc:docMk/>
            <pc:sldMk cId="845601970" sldId="258"/>
            <ac:inkMk id="23" creationId="{DA9271BA-2292-68C2-BED0-6FC503B43C6E}"/>
          </ac:inkMkLst>
        </pc:inkChg>
        <pc:inkChg chg="add mod">
          <ac:chgData name="Moore, Nathan T" userId="887a1a5b-96ad-4875-9623-d40f689bbd86" providerId="ADAL" clId="{A357B4D7-5049-45B9-9D93-4845BA9B0656}" dt="2024-09-18T15:35:16.844" v="424"/>
          <ac:inkMkLst>
            <pc:docMk/>
            <pc:sldMk cId="845601970" sldId="258"/>
            <ac:inkMk id="24" creationId="{116E7CDF-C0C3-B8BB-8B3D-03390144691E}"/>
          </ac:inkMkLst>
        </pc:inkChg>
        <pc:inkChg chg="add mod">
          <ac:chgData name="Moore, Nathan T" userId="887a1a5b-96ad-4875-9623-d40f689bbd86" providerId="ADAL" clId="{A357B4D7-5049-45B9-9D93-4845BA9B0656}" dt="2024-09-18T15:35:16.844" v="424"/>
          <ac:inkMkLst>
            <pc:docMk/>
            <pc:sldMk cId="845601970" sldId="258"/>
            <ac:inkMk id="25" creationId="{BB7251DB-F148-C10C-2C0B-4AD64F55F7E8}"/>
          </ac:inkMkLst>
        </pc:inkChg>
        <pc:inkChg chg="add mod">
          <ac:chgData name="Moore, Nathan T" userId="887a1a5b-96ad-4875-9623-d40f689bbd86" providerId="ADAL" clId="{A357B4D7-5049-45B9-9D93-4845BA9B0656}" dt="2024-09-18T15:35:16.844" v="424"/>
          <ac:inkMkLst>
            <pc:docMk/>
            <pc:sldMk cId="845601970" sldId="258"/>
            <ac:inkMk id="26" creationId="{FCFB0126-E17A-BF5F-A37E-F5201BD3C96A}"/>
          </ac:inkMkLst>
        </pc:inkChg>
        <pc:inkChg chg="add mod">
          <ac:chgData name="Moore, Nathan T" userId="887a1a5b-96ad-4875-9623-d40f689bbd86" providerId="ADAL" clId="{A357B4D7-5049-45B9-9D93-4845BA9B0656}" dt="2024-09-18T15:35:16.844" v="424"/>
          <ac:inkMkLst>
            <pc:docMk/>
            <pc:sldMk cId="845601970" sldId="258"/>
            <ac:inkMk id="27" creationId="{84B9512B-9172-4612-A238-AB90FB27E5B6}"/>
          </ac:inkMkLst>
        </pc:inkChg>
        <pc:inkChg chg="add mod">
          <ac:chgData name="Moore, Nathan T" userId="887a1a5b-96ad-4875-9623-d40f689bbd86" providerId="ADAL" clId="{A357B4D7-5049-45B9-9D93-4845BA9B0656}" dt="2024-09-18T15:35:16.844" v="424"/>
          <ac:inkMkLst>
            <pc:docMk/>
            <pc:sldMk cId="845601970" sldId="258"/>
            <ac:inkMk id="28" creationId="{AC8B608E-0AD8-B4FF-4401-751FEF3D1024}"/>
          </ac:inkMkLst>
        </pc:inkChg>
        <pc:inkChg chg="add mod">
          <ac:chgData name="Moore, Nathan T" userId="887a1a5b-96ad-4875-9623-d40f689bbd86" providerId="ADAL" clId="{A357B4D7-5049-45B9-9D93-4845BA9B0656}" dt="2024-09-18T15:35:16.844" v="424"/>
          <ac:inkMkLst>
            <pc:docMk/>
            <pc:sldMk cId="845601970" sldId="258"/>
            <ac:inkMk id="29" creationId="{03DB4431-C733-E55E-71F2-F93195A3E408}"/>
          </ac:inkMkLst>
        </pc:inkChg>
        <pc:inkChg chg="add mod">
          <ac:chgData name="Moore, Nathan T" userId="887a1a5b-96ad-4875-9623-d40f689bbd86" providerId="ADAL" clId="{A357B4D7-5049-45B9-9D93-4845BA9B0656}" dt="2024-09-18T15:35:23.884" v="433"/>
          <ac:inkMkLst>
            <pc:docMk/>
            <pc:sldMk cId="845601970" sldId="258"/>
            <ac:inkMk id="31" creationId="{C4C41048-18DF-886E-A205-A4E5F75604C6}"/>
          </ac:inkMkLst>
        </pc:inkChg>
        <pc:inkChg chg="add mod">
          <ac:chgData name="Moore, Nathan T" userId="887a1a5b-96ad-4875-9623-d40f689bbd86" providerId="ADAL" clId="{A357B4D7-5049-45B9-9D93-4845BA9B0656}" dt="2024-09-18T15:35:23.884" v="433"/>
          <ac:inkMkLst>
            <pc:docMk/>
            <pc:sldMk cId="845601970" sldId="258"/>
            <ac:inkMk id="32" creationId="{CB58C8BD-BA07-D433-43E2-63F4B4C9D0FD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33" creationId="{207D5E6F-4A1C-A307-3E0A-C6613EB776B2}"/>
          </ac:inkMkLst>
        </pc:inkChg>
        <pc:inkChg chg="add mod">
          <ac:chgData name="Moore, Nathan T" userId="887a1a5b-96ad-4875-9623-d40f689bbd86" providerId="ADAL" clId="{A357B4D7-5049-45B9-9D93-4845BA9B0656}" dt="2024-09-18T15:35:23.884" v="433"/>
          <ac:inkMkLst>
            <pc:docMk/>
            <pc:sldMk cId="845601970" sldId="258"/>
            <ac:inkMk id="34" creationId="{82D2B944-2244-9E3B-1D8D-AABEF6AF2507}"/>
          </ac:inkMkLst>
        </pc:inkChg>
        <pc:inkChg chg="add mod">
          <ac:chgData name="Moore, Nathan T" userId="887a1a5b-96ad-4875-9623-d40f689bbd86" providerId="ADAL" clId="{A357B4D7-5049-45B9-9D93-4845BA9B0656}" dt="2024-09-18T15:35:23.884" v="433"/>
          <ac:inkMkLst>
            <pc:docMk/>
            <pc:sldMk cId="845601970" sldId="258"/>
            <ac:inkMk id="35" creationId="{5854B31C-5E43-639F-B7C0-45CB47D58873}"/>
          </ac:inkMkLst>
        </pc:inkChg>
        <pc:inkChg chg="add mod">
          <ac:chgData name="Moore, Nathan T" userId="887a1a5b-96ad-4875-9623-d40f689bbd86" providerId="ADAL" clId="{A357B4D7-5049-45B9-9D93-4845BA9B0656}" dt="2024-09-18T15:35:23.884" v="433"/>
          <ac:inkMkLst>
            <pc:docMk/>
            <pc:sldMk cId="845601970" sldId="258"/>
            <ac:inkMk id="36" creationId="{BACD7526-A81F-EF95-B3C3-2E02FBC71E1E}"/>
          </ac:inkMkLst>
        </pc:inkChg>
        <pc:inkChg chg="add mod">
          <ac:chgData name="Moore, Nathan T" userId="887a1a5b-96ad-4875-9623-d40f689bbd86" providerId="ADAL" clId="{A357B4D7-5049-45B9-9D93-4845BA9B0656}" dt="2024-09-18T15:35:23.884" v="433"/>
          <ac:inkMkLst>
            <pc:docMk/>
            <pc:sldMk cId="845601970" sldId="258"/>
            <ac:inkMk id="37" creationId="{BB305F27-DEE9-86C7-2F37-9407A59235A6}"/>
          </ac:inkMkLst>
        </pc:inkChg>
        <pc:inkChg chg="add mod">
          <ac:chgData name="Moore, Nathan T" userId="887a1a5b-96ad-4875-9623-d40f689bbd86" providerId="ADAL" clId="{A357B4D7-5049-45B9-9D93-4845BA9B0656}" dt="2024-09-18T15:35:23.884" v="433"/>
          <ac:inkMkLst>
            <pc:docMk/>
            <pc:sldMk cId="845601970" sldId="258"/>
            <ac:inkMk id="38" creationId="{A8CF54A3-495B-AD47-596F-09068DFE3E40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0" creationId="{D39CF3F7-6997-20E8-3FEE-CDEEAE70629D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1" creationId="{833A6C0D-F92B-523A-65D7-B17D3AE0FEDB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2" creationId="{66E9BB47-2AD0-3162-C943-D37F31D00F9D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3" creationId="{0F6F2087-48B3-4910-2E79-C0658354FF5B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4" creationId="{A14D8F01-3402-8E20-585A-2660022300F6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5" creationId="{E84A5752-9681-6DD3-9236-C2902F7B1FD5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6" creationId="{B0B485F3-8CF6-846D-046F-0B5FA4D6689C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7" creationId="{A97A0858-0321-1126-BC56-6F2C4A0900D8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8" creationId="{41582E90-16A8-04AB-822E-5DBCD8179285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49" creationId="{6AE3D34A-874D-74CE-2333-F39EDF84D8B1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50" creationId="{BE18B485-CD59-F76D-4FC2-28AD4C6E2062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51" creationId="{6136456A-AD14-2BE6-0C77-B64BF39F18D0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52" creationId="{5CD359A4-8523-55AD-7B81-EEFE2B4A0B6C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53" creationId="{62E34BF9-04C5-4459-D2BA-B4D425ECD0FE}"/>
          </ac:inkMkLst>
        </pc:inkChg>
        <pc:inkChg chg="add mod">
          <ac:chgData name="Moore, Nathan T" userId="887a1a5b-96ad-4875-9623-d40f689bbd86" providerId="ADAL" clId="{A357B4D7-5049-45B9-9D93-4845BA9B0656}" dt="2024-09-18T15:35:35.010" v="449"/>
          <ac:inkMkLst>
            <pc:docMk/>
            <pc:sldMk cId="845601970" sldId="258"/>
            <ac:inkMk id="54" creationId="{605C0C7A-AA7A-B321-282D-0D5D70124ACB}"/>
          </ac:inkMkLst>
        </pc:inkChg>
        <pc:inkChg chg="add mod">
          <ac:chgData name="Moore, Nathan T" userId="887a1a5b-96ad-4875-9623-d40f689bbd86" providerId="ADAL" clId="{A357B4D7-5049-45B9-9D93-4845BA9B0656}" dt="2024-09-18T15:35:39.523" v="456"/>
          <ac:inkMkLst>
            <pc:docMk/>
            <pc:sldMk cId="845601970" sldId="258"/>
            <ac:inkMk id="56" creationId="{D1E5375D-A39F-6173-FD7F-CB6B1081F2DE}"/>
          </ac:inkMkLst>
        </pc:inkChg>
        <pc:inkChg chg="add mod">
          <ac:chgData name="Moore, Nathan T" userId="887a1a5b-96ad-4875-9623-d40f689bbd86" providerId="ADAL" clId="{A357B4D7-5049-45B9-9D93-4845BA9B0656}" dt="2024-09-18T15:35:39.523" v="456"/>
          <ac:inkMkLst>
            <pc:docMk/>
            <pc:sldMk cId="845601970" sldId="258"/>
            <ac:inkMk id="57" creationId="{36DE2AA5-D772-E167-3830-67C7431660D9}"/>
          </ac:inkMkLst>
        </pc:inkChg>
        <pc:inkChg chg="add mod">
          <ac:chgData name="Moore, Nathan T" userId="887a1a5b-96ad-4875-9623-d40f689bbd86" providerId="ADAL" clId="{A357B4D7-5049-45B9-9D93-4845BA9B0656}" dt="2024-09-18T15:35:39.523" v="456"/>
          <ac:inkMkLst>
            <pc:docMk/>
            <pc:sldMk cId="845601970" sldId="258"/>
            <ac:inkMk id="58" creationId="{B8502FE7-92B7-E328-8C3F-A8D3D652416F}"/>
          </ac:inkMkLst>
        </pc:inkChg>
        <pc:inkChg chg="add mod">
          <ac:chgData name="Moore, Nathan T" userId="887a1a5b-96ad-4875-9623-d40f689bbd86" providerId="ADAL" clId="{A357B4D7-5049-45B9-9D93-4845BA9B0656}" dt="2024-09-18T15:35:39.523" v="456"/>
          <ac:inkMkLst>
            <pc:docMk/>
            <pc:sldMk cId="845601970" sldId="258"/>
            <ac:inkMk id="59" creationId="{E024ED91-DCD3-9944-20A6-81F2CB85E571}"/>
          </ac:inkMkLst>
        </pc:inkChg>
        <pc:inkChg chg="add mod">
          <ac:chgData name="Moore, Nathan T" userId="887a1a5b-96ad-4875-9623-d40f689bbd86" providerId="ADAL" clId="{A357B4D7-5049-45B9-9D93-4845BA9B0656}" dt="2024-09-18T15:35:39.523" v="456"/>
          <ac:inkMkLst>
            <pc:docMk/>
            <pc:sldMk cId="845601970" sldId="258"/>
            <ac:inkMk id="60" creationId="{553CC4E6-3D99-6336-31B6-A6A0F38A07BB}"/>
          </ac:inkMkLst>
        </pc:inkChg>
        <pc:inkChg chg="add mod">
          <ac:chgData name="Moore, Nathan T" userId="887a1a5b-96ad-4875-9623-d40f689bbd86" providerId="ADAL" clId="{A357B4D7-5049-45B9-9D93-4845BA9B0656}" dt="2024-09-18T15:35:39.523" v="456"/>
          <ac:inkMkLst>
            <pc:docMk/>
            <pc:sldMk cId="845601970" sldId="258"/>
            <ac:inkMk id="61" creationId="{1B481E75-DF23-7F96-0225-5B90C0C0553A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63" creationId="{063481F5-A7D2-85B7-5426-72BBF0D7E4F6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64" creationId="{9DF6D17D-7856-DC8E-8A92-55EE063107A2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65" creationId="{21ACA9BA-4642-DBD3-70F1-61A26972F493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66" creationId="{A2A45701-D116-8607-782D-35B569A82874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67" creationId="{A7FCF149-F912-5030-F1D8-9A7DA9E1EB08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68" creationId="{5DE20E9D-93F5-D651-1E97-26CD700BA1AE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69" creationId="{F998B3DE-4CF2-E173-21F2-76307C7E3D36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70" creationId="{CA3F9327-6FCA-E4D5-DC02-555025ABA9B7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71" creationId="{48F07C11-2AC4-19A5-9B03-56E49C172083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72" creationId="{8A916697-330D-6397-3ADA-9BE93D0BAA67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73" creationId="{90344E8E-F869-7506-ACD9-0354C764AAB3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74" creationId="{A13B879A-9440-4D46-5422-2ADD6B970D15}"/>
          </ac:inkMkLst>
        </pc:inkChg>
        <pc:inkChg chg="add mod">
          <ac:chgData name="Moore, Nathan T" userId="887a1a5b-96ad-4875-9623-d40f689bbd86" providerId="ADAL" clId="{A357B4D7-5049-45B9-9D93-4845BA9B0656}" dt="2024-09-18T15:35:49.234" v="470"/>
          <ac:inkMkLst>
            <pc:docMk/>
            <pc:sldMk cId="845601970" sldId="258"/>
            <ac:inkMk id="75" creationId="{D7C8DC51-425C-85B0-E22F-A74C68EBAD72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77" creationId="{58D7C4CC-3854-DEC7-C260-445F90B8AC96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78" creationId="{F9C0E472-D7EC-E9C2-B5C2-D9A34F11436E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79" creationId="{2CB8B0AB-9B26-AB0A-F7B9-13199A167DFB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80" creationId="{1BBACE9C-AAF6-C43B-398F-F8FFE13551C5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81" creationId="{2E7FB299-F791-F8D0-2F99-63C8A8991FE4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82" creationId="{6846D060-933C-7CD2-09ED-5FDEB8B6CC46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83" creationId="{D30CF17E-7488-FFA3-38B0-67C7D30453DE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84" creationId="{F7188ED9-9166-B7CE-49E7-368BDFB411DD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85" creationId="{3C59BD52-535B-AC7E-578A-40F8B96D8B28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86" creationId="{7D884330-875C-BDD9-56A8-DD494127DC4C}"/>
          </ac:inkMkLst>
        </pc:inkChg>
        <pc:inkChg chg="add mod">
          <ac:chgData name="Moore, Nathan T" userId="887a1a5b-96ad-4875-9623-d40f689bbd86" providerId="ADAL" clId="{A357B4D7-5049-45B9-9D93-4845BA9B0656}" dt="2024-09-18T15:36:02.836" v="482"/>
          <ac:inkMkLst>
            <pc:docMk/>
            <pc:sldMk cId="845601970" sldId="258"/>
            <ac:inkMk id="87" creationId="{DE5C5F14-02B9-F4E4-4C77-045C16AB868F}"/>
          </ac:inkMkLst>
        </pc:inkChg>
        <pc:inkChg chg="add">
          <ac:chgData name="Moore, Nathan T" userId="887a1a5b-96ad-4875-9623-d40f689bbd86" providerId="ADAL" clId="{A357B4D7-5049-45B9-9D93-4845BA9B0656}" dt="2024-09-18T15:36:03.553" v="483" actId="9405"/>
          <ac:inkMkLst>
            <pc:docMk/>
            <pc:sldMk cId="845601970" sldId="258"/>
            <ac:inkMk id="89" creationId="{5BF99FC6-7754-EA0E-B538-8DA8DFF664B2}"/>
          </ac:inkMkLst>
        </pc:inkChg>
        <pc:inkChg chg="add mod">
          <ac:chgData name="Moore, Nathan T" userId="887a1a5b-96ad-4875-9623-d40f689bbd86" providerId="ADAL" clId="{A357B4D7-5049-45B9-9D93-4845BA9B0656}" dt="2024-09-18T15:36:07.060" v="489"/>
          <ac:inkMkLst>
            <pc:docMk/>
            <pc:sldMk cId="845601970" sldId="258"/>
            <ac:inkMk id="90" creationId="{5CCC5837-E307-8F51-7F92-510399ABBC7A}"/>
          </ac:inkMkLst>
        </pc:inkChg>
        <pc:inkChg chg="add mod">
          <ac:chgData name="Moore, Nathan T" userId="887a1a5b-96ad-4875-9623-d40f689bbd86" providerId="ADAL" clId="{A357B4D7-5049-45B9-9D93-4845BA9B0656}" dt="2024-09-18T15:36:07.060" v="489"/>
          <ac:inkMkLst>
            <pc:docMk/>
            <pc:sldMk cId="845601970" sldId="258"/>
            <ac:inkMk id="91" creationId="{3BE038F6-B795-2FCB-7E40-41D7FAA1E4D3}"/>
          </ac:inkMkLst>
        </pc:inkChg>
        <pc:inkChg chg="add mod">
          <ac:chgData name="Moore, Nathan T" userId="887a1a5b-96ad-4875-9623-d40f689bbd86" providerId="ADAL" clId="{A357B4D7-5049-45B9-9D93-4845BA9B0656}" dt="2024-09-18T15:36:07.060" v="489"/>
          <ac:inkMkLst>
            <pc:docMk/>
            <pc:sldMk cId="845601970" sldId="258"/>
            <ac:inkMk id="92" creationId="{AB8D15A3-5E8F-62B6-493E-96113DFCB9E0}"/>
          </ac:inkMkLst>
        </pc:inkChg>
        <pc:inkChg chg="add mod">
          <ac:chgData name="Moore, Nathan T" userId="887a1a5b-96ad-4875-9623-d40f689bbd86" providerId="ADAL" clId="{A357B4D7-5049-45B9-9D93-4845BA9B0656}" dt="2024-09-18T15:36:07.060" v="489"/>
          <ac:inkMkLst>
            <pc:docMk/>
            <pc:sldMk cId="845601970" sldId="258"/>
            <ac:inkMk id="93" creationId="{1927463C-3220-7B0A-58D7-AA9C0B210116}"/>
          </ac:inkMkLst>
        </pc:inkChg>
        <pc:inkChg chg="add mod">
          <ac:chgData name="Moore, Nathan T" userId="887a1a5b-96ad-4875-9623-d40f689bbd86" providerId="ADAL" clId="{A357B4D7-5049-45B9-9D93-4845BA9B0656}" dt="2024-09-18T15:36:07.060" v="489"/>
          <ac:inkMkLst>
            <pc:docMk/>
            <pc:sldMk cId="845601970" sldId="258"/>
            <ac:inkMk id="94" creationId="{18750FB4-3969-A575-D555-E1806833C0A6}"/>
          </ac:inkMkLst>
        </pc:inkChg>
        <pc:inkChg chg="add mod">
          <ac:chgData name="Moore, Nathan T" userId="887a1a5b-96ad-4875-9623-d40f689bbd86" providerId="ADAL" clId="{A357B4D7-5049-45B9-9D93-4845BA9B0656}" dt="2024-09-18T15:36:17.228" v="491"/>
          <ac:inkMkLst>
            <pc:docMk/>
            <pc:sldMk cId="845601970" sldId="258"/>
            <ac:inkMk id="96" creationId="{6B0A99F9-EA44-B424-5177-7F337BBE196D}"/>
          </ac:inkMkLst>
        </pc:inkChg>
        <pc:inkChg chg="add del mod">
          <ac:chgData name="Moore, Nathan T" userId="887a1a5b-96ad-4875-9623-d40f689bbd86" providerId="ADAL" clId="{A357B4D7-5049-45B9-9D93-4845BA9B0656}" dt="2024-09-18T15:46:04.675" v="689"/>
          <ac:inkMkLst>
            <pc:docMk/>
            <pc:sldMk cId="845601970" sldId="258"/>
            <ac:inkMk id="98" creationId="{0162B39E-01A3-EEEB-0465-8D3B18D3643A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98" creationId="{C589BE4C-04ED-93DF-EF66-1D6FA4227351}"/>
          </ac:inkMkLst>
        </pc:inkChg>
        <pc:inkChg chg="add del mod">
          <ac:chgData name="Moore, Nathan T" userId="887a1a5b-96ad-4875-9623-d40f689bbd86" providerId="ADAL" clId="{A357B4D7-5049-45B9-9D93-4845BA9B0656}" dt="2024-09-18T15:46:04.676" v="691"/>
          <ac:inkMkLst>
            <pc:docMk/>
            <pc:sldMk cId="845601970" sldId="258"/>
            <ac:inkMk id="99" creationId="{17AA0ED9-614F-DF9D-ED85-2BA7158E5D2E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99" creationId="{512DDAED-4C9E-FD31-4A4C-8B7E11C271FD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100" creationId="{6CCE1151-0C6E-B69F-7891-81D891030984}"/>
          </ac:inkMkLst>
        </pc:inkChg>
        <pc:inkChg chg="add del">
          <ac:chgData name="Moore, Nathan T" userId="887a1a5b-96ad-4875-9623-d40f689bbd86" providerId="ADAL" clId="{A357B4D7-5049-45B9-9D93-4845BA9B0656}" dt="2024-09-18T15:46:04.676" v="690"/>
          <ac:inkMkLst>
            <pc:docMk/>
            <pc:sldMk cId="845601970" sldId="258"/>
            <ac:inkMk id="101" creationId="{2AA8E750-3CEE-A6E8-ACEE-7E78050AB6D1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101" creationId="{C738062D-3C7E-9F00-4F19-31D1426488A5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02" creationId="{1839F84F-56C7-110E-18C4-4D0D6D7E17A3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03" creationId="{0D759DB8-6734-7194-6200-D938C87A48CF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04" creationId="{BFE48047-C231-5C53-A4DB-DF65F518B9E4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05" creationId="{7DD94C19-8E48-7DA1-83F3-07096B7F7254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06" creationId="{88714F1D-5EF5-32B7-E7B0-8D3805F58B1A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07" creationId="{8CEE811D-BC33-1AA2-A7A7-5F6518173B6F}"/>
          </ac:inkMkLst>
        </pc:inkChg>
        <pc:inkChg chg="add">
          <ac:chgData name="Moore, Nathan T" userId="887a1a5b-96ad-4875-9623-d40f689bbd86" providerId="ADAL" clId="{A357B4D7-5049-45B9-9D93-4845BA9B0656}" dt="2024-09-18T15:46:11.032" v="698" actId="9405"/>
          <ac:inkMkLst>
            <pc:docMk/>
            <pc:sldMk cId="845601970" sldId="258"/>
            <ac:inkMk id="108" creationId="{D44B1466-0B06-15E2-2949-51F0F1937094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09" creationId="{3E434A70-1283-4CAC-278D-C2DB491F6AE7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10" creationId="{FCAC0B11-2188-D8CF-0287-092CA64CDBC9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11" creationId="{8B07CE49-9192-653F-D6EC-EA5DC643BB10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12" creationId="{4BF6872B-4C8C-4071-9B09-342B505E347D}"/>
          </ac:inkMkLst>
        </pc:inkChg>
        <pc:inkChg chg="add mod">
          <ac:chgData name="Moore, Nathan T" userId="887a1a5b-96ad-4875-9623-d40f689bbd86" providerId="ADAL" clId="{A357B4D7-5049-45B9-9D93-4845BA9B0656}" dt="2024-09-18T15:46:15.429" v="704"/>
          <ac:inkMkLst>
            <pc:docMk/>
            <pc:sldMk cId="845601970" sldId="258"/>
            <ac:inkMk id="113" creationId="{7B1D9E28-69A6-B719-55EA-3728B87D96E3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17" creationId="{1C928E95-FD64-150E-1AA8-1DD0920CFA8B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18" creationId="{38C3BDF9-7892-3C7E-6462-5484591E08AF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19" creationId="{08450682-F052-39D7-0263-D8756F38B6A7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0" creationId="{B0C215E0-C71C-64F2-DBF5-3F2C6D7A293D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1" creationId="{9F349B90-C94E-9E4F-978A-9E94C9A4F880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2" creationId="{09C5279B-BD3F-EDA4-FB4B-21A5857B4834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3" creationId="{BD5CFA1D-108D-A47D-A189-1174CEA788BF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4" creationId="{A3D703B7-A017-611A-02AC-3B6755B8D03A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5" creationId="{28CF5390-0E93-1F69-AC8B-C07547AE5173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6" creationId="{6DA5CA21-E4F7-4EB8-3F80-91596131A397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7" creationId="{BA8F8861-3DEA-4185-5199-DD49CE419D37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8" creationId="{225869A2-90D3-389D-2B36-9E47C374198E}"/>
          </ac:inkMkLst>
        </pc:inkChg>
        <pc:inkChg chg="add mod">
          <ac:chgData name="Moore, Nathan T" userId="887a1a5b-96ad-4875-9623-d40f689bbd86" providerId="ADAL" clId="{A357B4D7-5049-45B9-9D93-4845BA9B0656}" dt="2024-09-18T15:46:22.206" v="718"/>
          <ac:inkMkLst>
            <pc:docMk/>
            <pc:sldMk cId="845601970" sldId="258"/>
            <ac:inkMk id="129" creationId="{C7B00608-E954-8CC5-C6B2-9E75D8E10C16}"/>
          </ac:inkMkLst>
        </pc:inkChg>
        <pc:inkChg chg="add mod">
          <ac:chgData name="Moore, Nathan T" userId="887a1a5b-96ad-4875-9623-d40f689bbd86" providerId="ADAL" clId="{A357B4D7-5049-45B9-9D93-4845BA9B0656}" dt="2024-09-18T15:46:24.545" v="722"/>
          <ac:inkMkLst>
            <pc:docMk/>
            <pc:sldMk cId="845601970" sldId="258"/>
            <ac:inkMk id="131" creationId="{6A32BE6C-F044-4772-961B-B4D30E2DC2DA}"/>
          </ac:inkMkLst>
        </pc:inkChg>
        <pc:inkChg chg="add mod">
          <ac:chgData name="Moore, Nathan T" userId="887a1a5b-96ad-4875-9623-d40f689bbd86" providerId="ADAL" clId="{A357B4D7-5049-45B9-9D93-4845BA9B0656}" dt="2024-09-18T15:46:24.545" v="722"/>
          <ac:inkMkLst>
            <pc:docMk/>
            <pc:sldMk cId="845601970" sldId="258"/>
            <ac:inkMk id="132" creationId="{C8A9643B-3562-B1F9-4A79-719CE3B773D6}"/>
          </ac:inkMkLst>
        </pc:inkChg>
        <pc:inkChg chg="add mod">
          <ac:chgData name="Moore, Nathan T" userId="887a1a5b-96ad-4875-9623-d40f689bbd86" providerId="ADAL" clId="{A357B4D7-5049-45B9-9D93-4845BA9B0656}" dt="2024-09-18T15:46:24.545" v="722"/>
          <ac:inkMkLst>
            <pc:docMk/>
            <pc:sldMk cId="845601970" sldId="258"/>
            <ac:inkMk id="133" creationId="{EC380E57-CAF7-06EA-17BE-AC8B33559CE9}"/>
          </ac:inkMkLst>
        </pc:inkChg>
        <pc:inkChg chg="add mod">
          <ac:chgData name="Moore, Nathan T" userId="887a1a5b-96ad-4875-9623-d40f689bbd86" providerId="ADAL" clId="{A357B4D7-5049-45B9-9D93-4845BA9B0656}" dt="2024-09-18T16:05:21.836" v="731"/>
          <ac:inkMkLst>
            <pc:docMk/>
            <pc:sldMk cId="845601970" sldId="258"/>
            <ac:inkMk id="135" creationId="{3D90511E-2580-CD45-E262-3153C67C2F14}"/>
          </ac:inkMkLst>
        </pc:inkChg>
        <pc:inkChg chg="add mod">
          <ac:chgData name="Moore, Nathan T" userId="887a1a5b-96ad-4875-9623-d40f689bbd86" providerId="ADAL" clId="{A357B4D7-5049-45B9-9D93-4845BA9B0656}" dt="2024-09-18T16:05:21.836" v="731"/>
          <ac:inkMkLst>
            <pc:docMk/>
            <pc:sldMk cId="845601970" sldId="258"/>
            <ac:inkMk id="136" creationId="{CF990CD0-9EFA-CBF2-B070-AE525932E534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137" creationId="{20DB25F3-CB8D-5DBB-4642-B7A38A52A7EC}"/>
          </ac:inkMkLst>
        </pc:inkChg>
        <pc:inkChg chg="add mod">
          <ac:chgData name="Moore, Nathan T" userId="887a1a5b-96ad-4875-9623-d40f689bbd86" providerId="ADAL" clId="{A357B4D7-5049-45B9-9D93-4845BA9B0656}" dt="2024-09-18T16:05:21.836" v="731"/>
          <ac:inkMkLst>
            <pc:docMk/>
            <pc:sldMk cId="845601970" sldId="258"/>
            <ac:inkMk id="138" creationId="{38D6E12F-AD4F-52F4-5ED5-1E7B229874DD}"/>
          </ac:inkMkLst>
        </pc:inkChg>
        <pc:inkChg chg="add mod">
          <ac:chgData name="Moore, Nathan T" userId="887a1a5b-96ad-4875-9623-d40f689bbd86" providerId="ADAL" clId="{A357B4D7-5049-45B9-9D93-4845BA9B0656}" dt="2024-09-18T16:05:21.836" v="731"/>
          <ac:inkMkLst>
            <pc:docMk/>
            <pc:sldMk cId="845601970" sldId="258"/>
            <ac:inkMk id="139" creationId="{74D94A3D-3940-76A4-F2B4-BF0E0F9010DF}"/>
          </ac:inkMkLst>
        </pc:inkChg>
        <pc:inkChg chg="add mod">
          <ac:chgData name="Moore, Nathan T" userId="887a1a5b-96ad-4875-9623-d40f689bbd86" providerId="ADAL" clId="{A357B4D7-5049-45B9-9D93-4845BA9B0656}" dt="2024-09-18T16:05:21.836" v="731"/>
          <ac:inkMkLst>
            <pc:docMk/>
            <pc:sldMk cId="845601970" sldId="258"/>
            <ac:inkMk id="140" creationId="{6695B8FC-FB26-4235-BE81-CE7D4BB3C038}"/>
          </ac:inkMkLst>
        </pc:inkChg>
        <pc:inkChg chg="add mod">
          <ac:chgData name="Moore, Nathan T" userId="887a1a5b-96ad-4875-9623-d40f689bbd86" providerId="ADAL" clId="{A357B4D7-5049-45B9-9D93-4845BA9B0656}" dt="2024-09-18T16:05:21.836" v="731"/>
          <ac:inkMkLst>
            <pc:docMk/>
            <pc:sldMk cId="845601970" sldId="258"/>
            <ac:inkMk id="141" creationId="{5123329D-EAAB-BD1F-21E0-1133612EFDEA}"/>
          </ac:inkMkLst>
        </pc:inkChg>
        <pc:inkChg chg="add mod">
          <ac:chgData name="Moore, Nathan T" userId="887a1a5b-96ad-4875-9623-d40f689bbd86" providerId="ADAL" clId="{A357B4D7-5049-45B9-9D93-4845BA9B0656}" dt="2024-09-18T16:05:21.836" v="731"/>
          <ac:inkMkLst>
            <pc:docMk/>
            <pc:sldMk cId="845601970" sldId="258"/>
            <ac:inkMk id="142" creationId="{58AAC990-170B-D54B-9458-BAAA70410D5A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144" creationId="{5D3DE229-89C9-AC8F-B6CD-A9E6CC0FD868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145" creationId="{5E5123FD-DD4D-9C5F-D0F1-79481756C176}"/>
          </ac:inkMkLst>
        </pc:inkChg>
        <pc:inkChg chg="add mod">
          <ac:chgData name="Moore, Nathan T" userId="887a1a5b-96ad-4875-9623-d40f689bbd86" providerId="ADAL" clId="{A357B4D7-5049-45B9-9D93-4845BA9B0656}" dt="2024-09-18T18:34:46.333" v="1103"/>
          <ac:inkMkLst>
            <pc:docMk/>
            <pc:sldMk cId="845601970" sldId="258"/>
            <ac:inkMk id="146" creationId="{2A440313-61DE-974A-FCAB-1996FED8D208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47" creationId="{1ED6E3CA-EC74-1803-36EA-6C86E1D8FDEE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48" creationId="{CBD72401-149A-A5D7-1E31-266E538514F4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49" creationId="{19A59142-5E23-FE51-A7F0-7609EC47AF5B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53" creationId="{31004D33-A47F-1212-5315-E912E6D90E05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54" creationId="{E73174BC-C36E-D2E8-9F8A-1CC96E058EE1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55" creationId="{EEE28EC7-9A89-4F4E-A368-B13363262BE6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56" creationId="{C9165524-91D2-0EBF-5484-ED30D84332B5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57" creationId="{7BFAE22D-681F-741B-B68E-EB212D15A90F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58" creationId="{08AC9D54-209F-4C08-D0E6-2DA07917F591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59" creationId="{37D6FCC8-09A9-B70F-CC70-4FB719DA39F4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60" creationId="{DB9D466C-D860-F387-44B1-1EDFFE16CD1D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61" creationId="{2A196573-4B41-D4CF-5DA9-BD873E4280E9}"/>
          </ac:inkMkLst>
        </pc:inkChg>
        <pc:inkChg chg="add mod">
          <ac:chgData name="Moore, Nathan T" userId="887a1a5b-96ad-4875-9623-d40f689bbd86" providerId="ADAL" clId="{A357B4D7-5049-45B9-9D93-4845BA9B0656}" dt="2024-09-18T18:34:51.950" v="1114"/>
          <ac:inkMkLst>
            <pc:docMk/>
            <pc:sldMk cId="845601970" sldId="258"/>
            <ac:inkMk id="162" creationId="{CFC38EAD-DA6B-5D0C-4FA5-D5F3AD93173D}"/>
          </ac:inkMkLst>
        </pc:inkChg>
        <pc:inkChg chg="add mod">
          <ac:chgData name="Moore, Nathan T" userId="887a1a5b-96ad-4875-9623-d40f689bbd86" providerId="ADAL" clId="{A357B4D7-5049-45B9-9D93-4845BA9B0656}" dt="2024-09-18T18:34:57.407" v="1122"/>
          <ac:inkMkLst>
            <pc:docMk/>
            <pc:sldMk cId="845601970" sldId="258"/>
            <ac:inkMk id="165" creationId="{E43C6725-C0DB-0D9B-C76E-B5A8159F324A}"/>
          </ac:inkMkLst>
        </pc:inkChg>
        <pc:inkChg chg="add mod">
          <ac:chgData name="Moore, Nathan T" userId="887a1a5b-96ad-4875-9623-d40f689bbd86" providerId="ADAL" clId="{A357B4D7-5049-45B9-9D93-4845BA9B0656}" dt="2024-09-18T18:34:57.407" v="1122"/>
          <ac:inkMkLst>
            <pc:docMk/>
            <pc:sldMk cId="845601970" sldId="258"/>
            <ac:inkMk id="166" creationId="{EFB20273-F5D3-41D1-C49C-E8F55DE3E253}"/>
          </ac:inkMkLst>
        </pc:inkChg>
        <pc:inkChg chg="add mod">
          <ac:chgData name="Moore, Nathan T" userId="887a1a5b-96ad-4875-9623-d40f689bbd86" providerId="ADAL" clId="{A357B4D7-5049-45B9-9D93-4845BA9B0656}" dt="2024-09-18T18:34:57.407" v="1122"/>
          <ac:inkMkLst>
            <pc:docMk/>
            <pc:sldMk cId="845601970" sldId="258"/>
            <ac:inkMk id="167" creationId="{2D486560-695E-87AF-28F8-9140245C530C}"/>
          </ac:inkMkLst>
        </pc:inkChg>
        <pc:inkChg chg="add mod">
          <ac:chgData name="Moore, Nathan T" userId="887a1a5b-96ad-4875-9623-d40f689bbd86" providerId="ADAL" clId="{A357B4D7-5049-45B9-9D93-4845BA9B0656}" dt="2024-09-18T18:34:57.407" v="1122"/>
          <ac:inkMkLst>
            <pc:docMk/>
            <pc:sldMk cId="845601970" sldId="258"/>
            <ac:inkMk id="168" creationId="{CA1CD29C-DFA3-A021-36EA-D826857AAAEC}"/>
          </ac:inkMkLst>
        </pc:inkChg>
        <pc:inkChg chg="add mod">
          <ac:chgData name="Moore, Nathan T" userId="887a1a5b-96ad-4875-9623-d40f689bbd86" providerId="ADAL" clId="{A357B4D7-5049-45B9-9D93-4845BA9B0656}" dt="2024-09-18T18:34:57.407" v="1122"/>
          <ac:inkMkLst>
            <pc:docMk/>
            <pc:sldMk cId="845601970" sldId="258"/>
            <ac:inkMk id="169" creationId="{39567D20-A645-4B9D-A83E-2410F1CDEF57}"/>
          </ac:inkMkLst>
        </pc:inkChg>
        <pc:inkChg chg="add mod">
          <ac:chgData name="Moore, Nathan T" userId="887a1a5b-96ad-4875-9623-d40f689bbd86" providerId="ADAL" clId="{A357B4D7-5049-45B9-9D93-4845BA9B0656}" dt="2024-09-18T18:34:57.407" v="1122"/>
          <ac:inkMkLst>
            <pc:docMk/>
            <pc:sldMk cId="845601970" sldId="258"/>
            <ac:inkMk id="170" creationId="{32DA908C-EBB6-E970-7254-631EE342DFDC}"/>
          </ac:inkMkLst>
        </pc:inkChg>
        <pc:inkChg chg="add mod">
          <ac:chgData name="Moore, Nathan T" userId="887a1a5b-96ad-4875-9623-d40f689bbd86" providerId="ADAL" clId="{A357B4D7-5049-45B9-9D93-4845BA9B0656}" dt="2024-09-18T18:34:57.407" v="1122"/>
          <ac:inkMkLst>
            <pc:docMk/>
            <pc:sldMk cId="845601970" sldId="258"/>
            <ac:inkMk id="171" creationId="{B98A73D2-5D27-6445-45E7-8E40A17C35FA}"/>
          </ac:inkMkLst>
        </pc:inkChg>
      </pc:sldChg>
      <pc:sldChg chg="addSp modSp add mod">
        <pc:chgData name="Moore, Nathan T" userId="887a1a5b-96ad-4875-9623-d40f689bbd86" providerId="ADAL" clId="{A357B4D7-5049-45B9-9D93-4845BA9B0656}" dt="2024-09-18T18:14:46.345" v="740"/>
        <pc:sldMkLst>
          <pc:docMk/>
          <pc:sldMk cId="2052415860" sldId="259"/>
        </pc:sldMkLst>
        <pc:spChg chg="add mod">
          <ac:chgData name="Moore, Nathan T" userId="887a1a5b-96ad-4875-9623-d40f689bbd86" providerId="ADAL" clId="{A357B4D7-5049-45B9-9D93-4845BA9B0656}" dt="2024-09-18T15:24:57.558" v="117" actId="20577"/>
          <ac:spMkLst>
            <pc:docMk/>
            <pc:sldMk cId="2052415860" sldId="259"/>
            <ac:spMk id="6" creationId="{10446972-8F70-982B-C953-EA4D58C1E9B1}"/>
          </ac:spMkLst>
        </pc:spChg>
        <pc:picChg chg="add mod">
          <ac:chgData name="Moore, Nathan T" userId="887a1a5b-96ad-4875-9623-d40f689bbd86" providerId="ADAL" clId="{A357B4D7-5049-45B9-9D93-4845BA9B0656}" dt="2024-09-18T15:23:23.578" v="19" actId="14100"/>
          <ac:picMkLst>
            <pc:docMk/>
            <pc:sldMk cId="2052415860" sldId="259"/>
            <ac:picMk id="3" creationId="{BFEE51A4-1E77-6FBE-46A8-EE4A2C0538B2}"/>
          </ac:picMkLst>
        </pc:picChg>
        <pc:picChg chg="add mod">
          <ac:chgData name="Moore, Nathan T" userId="887a1a5b-96ad-4875-9623-d40f689bbd86" providerId="ADAL" clId="{A357B4D7-5049-45B9-9D93-4845BA9B0656}" dt="2024-09-18T15:23:27.225" v="20" actId="14100"/>
          <ac:picMkLst>
            <pc:docMk/>
            <pc:sldMk cId="2052415860" sldId="259"/>
            <ac:picMk id="5" creationId="{E78DD3EC-DE7C-FBE1-4948-493DE30DDF69}"/>
          </ac:picMkLst>
        </pc:picChg>
        <pc:picChg chg="add mod">
          <ac:chgData name="Moore, Nathan T" userId="887a1a5b-96ad-4875-9623-d40f689bbd86" providerId="ADAL" clId="{A357B4D7-5049-45B9-9D93-4845BA9B0656}" dt="2024-09-18T15:26:28.870" v="235" actId="1076"/>
          <ac:picMkLst>
            <pc:docMk/>
            <pc:sldMk cId="2052415860" sldId="259"/>
            <ac:picMk id="8" creationId="{84F5921C-AE3B-1A2A-0E59-FC945EC542B0}"/>
          </ac:picMkLst>
        </pc:picChg>
        <pc:inkChg chg="add">
          <ac:chgData name="Moore, Nathan T" userId="887a1a5b-96ad-4875-9623-d40f689bbd86" providerId="ADAL" clId="{A357B4D7-5049-45B9-9D93-4845BA9B0656}" dt="2024-09-18T18:14:46.345" v="740"/>
          <ac:inkMkLst>
            <pc:docMk/>
            <pc:sldMk cId="2052415860" sldId="259"/>
            <ac:inkMk id="2" creationId="{7EAFA386-EA3E-FC7B-08A8-2E537BB2E196}"/>
          </ac:inkMkLst>
        </pc:inkChg>
      </pc:sldChg>
      <pc:sldChg chg="addSp modSp add mod">
        <pc:chgData name="Moore, Nathan T" userId="887a1a5b-96ad-4875-9623-d40f689bbd86" providerId="ADAL" clId="{A357B4D7-5049-45B9-9D93-4845BA9B0656}" dt="2024-09-18T18:14:46.345" v="740"/>
        <pc:sldMkLst>
          <pc:docMk/>
          <pc:sldMk cId="2336698564" sldId="260"/>
        </pc:sldMkLst>
        <pc:spChg chg="add mod">
          <ac:chgData name="Moore, Nathan T" userId="887a1a5b-96ad-4875-9623-d40f689bbd86" providerId="ADAL" clId="{A357B4D7-5049-45B9-9D93-4845BA9B0656}" dt="2024-09-18T15:25:53.509" v="231" actId="6549"/>
          <ac:spMkLst>
            <pc:docMk/>
            <pc:sldMk cId="2336698564" sldId="260"/>
            <ac:spMk id="4" creationId="{B2C66A2B-2A15-307A-A1F9-A53F5A810A3D}"/>
          </ac:spMkLst>
        </pc:spChg>
        <pc:picChg chg="add mod">
          <ac:chgData name="Moore, Nathan T" userId="887a1a5b-96ad-4875-9623-d40f689bbd86" providerId="ADAL" clId="{A357B4D7-5049-45B9-9D93-4845BA9B0656}" dt="2024-09-18T15:23:50.272" v="22" actId="1076"/>
          <ac:picMkLst>
            <pc:docMk/>
            <pc:sldMk cId="2336698564" sldId="260"/>
            <ac:picMk id="3" creationId="{D5DB716A-3E7A-3C3A-DBB9-D2B1EF051115}"/>
          </ac:picMkLst>
        </pc:picChg>
        <pc:picChg chg="add mod">
          <ac:chgData name="Moore, Nathan T" userId="887a1a5b-96ad-4875-9623-d40f689bbd86" providerId="ADAL" clId="{A357B4D7-5049-45B9-9D93-4845BA9B0656}" dt="2024-09-18T15:26:24.135" v="233" actId="1076"/>
          <ac:picMkLst>
            <pc:docMk/>
            <pc:sldMk cId="2336698564" sldId="260"/>
            <ac:picMk id="6" creationId="{5A5A737A-7085-70D7-FF48-EB9AD369005F}"/>
          </ac:picMkLst>
        </pc:picChg>
        <pc:inkChg chg="add">
          <ac:chgData name="Moore, Nathan T" userId="887a1a5b-96ad-4875-9623-d40f689bbd86" providerId="ADAL" clId="{A357B4D7-5049-45B9-9D93-4845BA9B0656}" dt="2024-09-18T18:14:46.345" v="740"/>
          <ac:inkMkLst>
            <pc:docMk/>
            <pc:sldMk cId="2336698564" sldId="260"/>
            <ac:inkMk id="2" creationId="{50E7522A-4A20-5CC1-3138-CCCE1DA89F51}"/>
          </ac:inkMkLst>
        </pc:inkChg>
      </pc:sldChg>
      <pc:sldChg chg="addSp delSp modSp add mod">
        <pc:chgData name="Moore, Nathan T" userId="887a1a5b-96ad-4875-9623-d40f689bbd86" providerId="ADAL" clId="{A357B4D7-5049-45B9-9D93-4845BA9B0656}" dt="2024-09-18T18:33:39.610" v="1085" actId="9405"/>
        <pc:sldMkLst>
          <pc:docMk/>
          <pc:sldMk cId="3101569156" sldId="261"/>
        </pc:sldMkLst>
        <pc:spChg chg="add mod">
          <ac:chgData name="Moore, Nathan T" userId="887a1a5b-96ad-4875-9623-d40f689bbd86" providerId="ADAL" clId="{A357B4D7-5049-45B9-9D93-4845BA9B0656}" dt="2024-09-18T15:30:04.956" v="292" actId="20577"/>
          <ac:spMkLst>
            <pc:docMk/>
            <pc:sldMk cId="3101569156" sldId="261"/>
            <ac:spMk id="4" creationId="{B142A3B4-7E1B-F3AE-E208-3C0985E21110}"/>
          </ac:spMkLst>
        </pc:spChg>
        <pc:grpChg chg="del mod">
          <ac:chgData name="Moore, Nathan T" userId="887a1a5b-96ad-4875-9623-d40f689bbd86" providerId="ADAL" clId="{A357B4D7-5049-45B9-9D93-4845BA9B0656}" dt="2024-09-18T18:29:07.845" v="1041"/>
          <ac:grpSpMkLst>
            <pc:docMk/>
            <pc:sldMk cId="3101569156" sldId="261"/>
            <ac:grpSpMk id="9" creationId="{07D37B8D-0C58-FCEC-47CF-464513593315}"/>
          </ac:grpSpMkLst>
        </pc:grpChg>
        <pc:grpChg chg="mod">
          <ac:chgData name="Moore, Nathan T" userId="887a1a5b-96ad-4875-9623-d40f689bbd86" providerId="ADAL" clId="{A357B4D7-5049-45B9-9D93-4845BA9B0656}" dt="2024-09-18T15:31:50.918" v="302"/>
          <ac:grpSpMkLst>
            <pc:docMk/>
            <pc:sldMk cId="3101569156" sldId="261"/>
            <ac:grpSpMk id="14" creationId="{C1F5BBA1-4FA9-A244-DD1B-489DD9C855A4}"/>
          </ac:grpSpMkLst>
        </pc:grpChg>
        <pc:grpChg chg="del mod">
          <ac:chgData name="Moore, Nathan T" userId="887a1a5b-96ad-4875-9623-d40f689bbd86" providerId="ADAL" clId="{A357B4D7-5049-45B9-9D93-4845BA9B0656}" dt="2024-09-18T15:31:57.956" v="311"/>
          <ac:grpSpMkLst>
            <pc:docMk/>
            <pc:sldMk cId="3101569156" sldId="261"/>
            <ac:grpSpMk id="20" creationId="{AFACEB04-6B3E-89B1-EE90-4D42684DB27C}"/>
          </ac:grpSpMkLst>
        </pc:grpChg>
        <pc:grpChg chg="mod">
          <ac:chgData name="Moore, Nathan T" userId="887a1a5b-96ad-4875-9623-d40f689bbd86" providerId="ADAL" clId="{A357B4D7-5049-45B9-9D93-4845BA9B0656}" dt="2024-09-18T15:31:57.956" v="311"/>
          <ac:grpSpMkLst>
            <pc:docMk/>
            <pc:sldMk cId="3101569156" sldId="261"/>
            <ac:grpSpMk id="23" creationId="{42D89F0A-A534-719E-020B-7604BE4D55C0}"/>
          </ac:grpSpMkLst>
        </pc:grpChg>
        <pc:grpChg chg="mod">
          <ac:chgData name="Moore, Nathan T" userId="887a1a5b-96ad-4875-9623-d40f689bbd86" providerId="ADAL" clId="{A357B4D7-5049-45B9-9D93-4845BA9B0656}" dt="2024-09-18T15:32:03.763" v="322"/>
          <ac:grpSpMkLst>
            <pc:docMk/>
            <pc:sldMk cId="3101569156" sldId="261"/>
            <ac:grpSpMk id="34" creationId="{027820C3-2A5E-8F6F-B998-7731ABB59CBA}"/>
          </ac:grpSpMkLst>
        </pc:grpChg>
        <pc:grpChg chg="mod">
          <ac:chgData name="Moore, Nathan T" userId="887a1a5b-96ad-4875-9623-d40f689bbd86" providerId="ADAL" clId="{A357B4D7-5049-45B9-9D93-4845BA9B0656}" dt="2024-09-18T18:29:07.845" v="1041"/>
          <ac:grpSpMkLst>
            <pc:docMk/>
            <pc:sldMk cId="3101569156" sldId="261"/>
            <ac:grpSpMk id="42" creationId="{0C44C617-3D1C-3F0A-8650-F8BD87F289B7}"/>
          </ac:grpSpMkLst>
        </pc:grpChg>
        <pc:grpChg chg="del mod">
          <ac:chgData name="Moore, Nathan T" userId="887a1a5b-96ad-4875-9623-d40f689bbd86" providerId="ADAL" clId="{A357B4D7-5049-45B9-9D93-4845BA9B0656}" dt="2024-09-18T15:32:16.687" v="333"/>
          <ac:grpSpMkLst>
            <pc:docMk/>
            <pc:sldMk cId="3101569156" sldId="261"/>
            <ac:grpSpMk id="42" creationId="{79B7F03B-EF5C-B216-F0AF-2F5842DA7B01}"/>
          </ac:grpSpMkLst>
        </pc:grpChg>
        <pc:grpChg chg="del mod">
          <ac:chgData name="Moore, Nathan T" userId="887a1a5b-96ad-4875-9623-d40f689bbd86" providerId="ADAL" clId="{A357B4D7-5049-45B9-9D93-4845BA9B0656}" dt="2024-09-18T15:32:22.750" v="344"/>
          <ac:grpSpMkLst>
            <pc:docMk/>
            <pc:sldMk cId="3101569156" sldId="261"/>
            <ac:grpSpMk id="45" creationId="{A0A55C5D-EAEC-0F45-2A8A-4F0DF4473AB7}"/>
          </ac:grpSpMkLst>
        </pc:grpChg>
        <pc:grpChg chg="del mod">
          <ac:chgData name="Moore, Nathan T" userId="887a1a5b-96ad-4875-9623-d40f689bbd86" providerId="ADAL" clId="{A357B4D7-5049-45B9-9D93-4845BA9B0656}" dt="2024-09-18T15:32:24.782" v="348"/>
          <ac:grpSpMkLst>
            <pc:docMk/>
            <pc:sldMk cId="3101569156" sldId="261"/>
            <ac:grpSpMk id="56" creationId="{85A233F5-78D8-F6E9-C3E8-DF9911D8FC13}"/>
          </ac:grpSpMkLst>
        </pc:grpChg>
        <pc:grpChg chg="mod">
          <ac:chgData name="Moore, Nathan T" userId="887a1a5b-96ad-4875-9623-d40f689bbd86" providerId="ADAL" clId="{A357B4D7-5049-45B9-9D93-4845BA9B0656}" dt="2024-09-18T15:32:24.782" v="348"/>
          <ac:grpSpMkLst>
            <pc:docMk/>
            <pc:sldMk cId="3101569156" sldId="261"/>
            <ac:grpSpMk id="60" creationId="{16E21D17-42E4-092B-49D6-784F2B79C6CD}"/>
          </ac:grpSpMkLst>
        </pc:grpChg>
        <pc:grpChg chg="del mod">
          <ac:chgData name="Moore, Nathan T" userId="887a1a5b-96ad-4875-9623-d40f689bbd86" providerId="ADAL" clId="{A357B4D7-5049-45B9-9D93-4845BA9B0656}" dt="2024-09-18T15:32:58.779" v="360"/>
          <ac:grpSpMkLst>
            <pc:docMk/>
            <pc:sldMk cId="3101569156" sldId="261"/>
            <ac:grpSpMk id="66" creationId="{D26D6C69-0662-588F-06C9-3E65DE106BF9}"/>
          </ac:grpSpMkLst>
        </pc:grpChg>
        <pc:grpChg chg="del mod">
          <ac:chgData name="Moore, Nathan T" userId="887a1a5b-96ad-4875-9623-d40f689bbd86" providerId="ADAL" clId="{A357B4D7-5049-45B9-9D93-4845BA9B0656}" dt="2024-09-18T15:33:05.902" v="362"/>
          <ac:grpSpMkLst>
            <pc:docMk/>
            <pc:sldMk cId="3101569156" sldId="261"/>
            <ac:grpSpMk id="72" creationId="{F6278FF2-E098-5617-822F-C3A491B051D2}"/>
          </ac:grpSpMkLst>
        </pc:grpChg>
        <pc:grpChg chg="mod">
          <ac:chgData name="Moore, Nathan T" userId="887a1a5b-96ad-4875-9623-d40f689bbd86" providerId="ADAL" clId="{A357B4D7-5049-45B9-9D93-4845BA9B0656}" dt="2024-09-18T15:33:05.902" v="362"/>
          <ac:grpSpMkLst>
            <pc:docMk/>
            <pc:sldMk cId="3101569156" sldId="261"/>
            <ac:grpSpMk id="74" creationId="{7FF5C644-C78C-A7F6-6E8A-D99FFE092D4C}"/>
          </ac:grpSpMkLst>
        </pc:grpChg>
        <pc:grpChg chg="mod">
          <ac:chgData name="Moore, Nathan T" userId="887a1a5b-96ad-4875-9623-d40f689bbd86" providerId="ADAL" clId="{A357B4D7-5049-45B9-9D93-4845BA9B0656}" dt="2024-09-18T15:33:34.170" v="369"/>
          <ac:grpSpMkLst>
            <pc:docMk/>
            <pc:sldMk cId="3101569156" sldId="261"/>
            <ac:grpSpMk id="81" creationId="{8E3B42A7-B02C-95C4-6557-BF4FF1AD0A94}"/>
          </ac:grpSpMkLst>
        </pc:grpChg>
        <pc:grpChg chg="mod">
          <ac:chgData name="Moore, Nathan T" userId="887a1a5b-96ad-4875-9623-d40f689bbd86" providerId="ADAL" clId="{A357B4D7-5049-45B9-9D93-4845BA9B0656}" dt="2024-09-18T15:33:34.170" v="369"/>
          <ac:grpSpMkLst>
            <pc:docMk/>
            <pc:sldMk cId="3101569156" sldId="261"/>
            <ac:grpSpMk id="82" creationId="{2F6C3CFC-1A13-7CE3-CD42-E7782AF6345E}"/>
          </ac:grpSpMkLst>
        </pc:grpChg>
        <pc:grpChg chg="del mod">
          <ac:chgData name="Moore, Nathan T" userId="887a1a5b-96ad-4875-9623-d40f689bbd86" providerId="ADAL" clId="{A357B4D7-5049-45B9-9D93-4845BA9B0656}" dt="2024-09-18T15:33:46.170" v="385"/>
          <ac:grpSpMkLst>
            <pc:docMk/>
            <pc:sldMk cId="3101569156" sldId="261"/>
            <ac:grpSpMk id="90" creationId="{1A0A418F-42E7-98D5-C825-1041FA09BB57}"/>
          </ac:grpSpMkLst>
        </pc:grpChg>
        <pc:grpChg chg="del mod">
          <ac:chgData name="Moore, Nathan T" userId="887a1a5b-96ad-4875-9623-d40f689bbd86" providerId="ADAL" clId="{A357B4D7-5049-45B9-9D93-4845BA9B0656}" dt="2024-09-18T18:30:10.728" v="1046"/>
          <ac:grpSpMkLst>
            <pc:docMk/>
            <pc:sldMk cId="3101569156" sldId="261"/>
            <ac:grpSpMk id="90" creationId="{C1F7A3D7-AF46-6D88-2F2A-EB56824AD60D}"/>
          </ac:grpSpMkLst>
        </pc:grpChg>
        <pc:grpChg chg="mod">
          <ac:chgData name="Moore, Nathan T" userId="887a1a5b-96ad-4875-9623-d40f689bbd86" providerId="ADAL" clId="{A357B4D7-5049-45B9-9D93-4845BA9B0656}" dt="2024-09-18T15:33:40.856" v="377"/>
          <ac:grpSpMkLst>
            <pc:docMk/>
            <pc:sldMk cId="3101569156" sldId="261"/>
            <ac:grpSpMk id="91" creationId="{92409B9C-F90F-EE12-50A7-C235752143A4}"/>
          </ac:grpSpMkLst>
        </pc:grpChg>
        <pc:grpChg chg="del mod">
          <ac:chgData name="Moore, Nathan T" userId="887a1a5b-96ad-4875-9623-d40f689bbd86" providerId="ADAL" clId="{A357B4D7-5049-45B9-9D93-4845BA9B0656}" dt="2024-09-18T15:33:46.170" v="385"/>
          <ac:grpSpMkLst>
            <pc:docMk/>
            <pc:sldMk cId="3101569156" sldId="261"/>
            <ac:grpSpMk id="97" creationId="{20A6B12C-E48B-089F-996D-D333EC44740B}"/>
          </ac:grpSpMkLst>
        </pc:grpChg>
        <pc:grpChg chg="mod">
          <ac:chgData name="Moore, Nathan T" userId="887a1a5b-96ad-4875-9623-d40f689bbd86" providerId="ADAL" clId="{A357B4D7-5049-45B9-9D93-4845BA9B0656}" dt="2024-09-18T18:30:10.728" v="1046"/>
          <ac:grpSpMkLst>
            <pc:docMk/>
            <pc:sldMk cId="3101569156" sldId="261"/>
            <ac:grpSpMk id="97" creationId="{D1A57C76-6D9F-67C9-BDB5-F70B104230EC}"/>
          </ac:grpSpMkLst>
        </pc:grpChg>
        <pc:grpChg chg="mod">
          <ac:chgData name="Moore, Nathan T" userId="887a1a5b-96ad-4875-9623-d40f689bbd86" providerId="ADAL" clId="{A357B4D7-5049-45B9-9D93-4845BA9B0656}" dt="2024-09-18T15:33:46.170" v="385"/>
          <ac:grpSpMkLst>
            <pc:docMk/>
            <pc:sldMk cId="3101569156" sldId="261"/>
            <ac:grpSpMk id="99" creationId="{291AF184-505B-C50C-0A33-4D9E3F8CCC75}"/>
          </ac:grpSpMkLst>
        </pc:grpChg>
        <pc:grpChg chg="mod">
          <ac:chgData name="Moore, Nathan T" userId="887a1a5b-96ad-4875-9623-d40f689bbd86" providerId="ADAL" clId="{A357B4D7-5049-45B9-9D93-4845BA9B0656}" dt="2024-09-18T15:33:51.033" v="392"/>
          <ac:grpSpMkLst>
            <pc:docMk/>
            <pc:sldMk cId="3101569156" sldId="261"/>
            <ac:grpSpMk id="106" creationId="{E9121435-8C9C-2325-3A21-90FAE9B60301}"/>
          </ac:grpSpMkLst>
        </pc:grpChg>
        <pc:grpChg chg="mod">
          <ac:chgData name="Moore, Nathan T" userId="887a1a5b-96ad-4875-9623-d40f689bbd86" providerId="ADAL" clId="{A357B4D7-5049-45B9-9D93-4845BA9B0656}" dt="2024-09-18T18:30:15.262" v="1049"/>
          <ac:grpSpMkLst>
            <pc:docMk/>
            <pc:sldMk cId="3101569156" sldId="261"/>
            <ac:grpSpMk id="110" creationId="{FA43926C-1998-3A82-F72C-964000100B8D}"/>
          </ac:grpSpMkLst>
        </pc:grpChg>
        <pc:grpChg chg="mod">
          <ac:chgData name="Moore, Nathan T" userId="887a1a5b-96ad-4875-9623-d40f689bbd86" providerId="ADAL" clId="{A357B4D7-5049-45B9-9D93-4845BA9B0656}" dt="2024-09-18T18:30:43.388" v="1060"/>
          <ac:grpSpMkLst>
            <pc:docMk/>
            <pc:sldMk cId="3101569156" sldId="261"/>
            <ac:grpSpMk id="121" creationId="{F225D934-5AE3-BD36-BA02-CBAA157CBF26}"/>
          </ac:grpSpMkLst>
        </pc:grpChg>
        <pc:grpChg chg="mod">
          <ac:chgData name="Moore, Nathan T" userId="887a1a5b-96ad-4875-9623-d40f689bbd86" providerId="ADAL" clId="{A357B4D7-5049-45B9-9D93-4845BA9B0656}" dt="2024-09-18T18:31:32.209" v="1069"/>
          <ac:grpSpMkLst>
            <pc:docMk/>
            <pc:sldMk cId="3101569156" sldId="261"/>
            <ac:grpSpMk id="130" creationId="{96112CCF-141C-DC61-EAEB-E21B02C8AA7D}"/>
          </ac:grpSpMkLst>
        </pc:grpChg>
        <pc:grpChg chg="mod">
          <ac:chgData name="Moore, Nathan T" userId="887a1a5b-96ad-4875-9623-d40f689bbd86" providerId="ADAL" clId="{A357B4D7-5049-45B9-9D93-4845BA9B0656}" dt="2024-09-18T18:32:36.317" v="1072"/>
          <ac:grpSpMkLst>
            <pc:docMk/>
            <pc:sldMk cId="3101569156" sldId="261"/>
            <ac:grpSpMk id="133" creationId="{E9F043C8-62B5-32E1-602A-CB902E1BAEB4}"/>
          </ac:grpSpMkLst>
        </pc:grpChg>
        <pc:grpChg chg="del mod">
          <ac:chgData name="Moore, Nathan T" userId="887a1a5b-96ad-4875-9623-d40f689bbd86" providerId="ADAL" clId="{A357B4D7-5049-45B9-9D93-4845BA9B0656}" dt="2024-09-18T18:33:27.767" v="1084"/>
          <ac:grpSpMkLst>
            <pc:docMk/>
            <pc:sldMk cId="3101569156" sldId="261"/>
            <ac:grpSpMk id="137" creationId="{7BF376C8-4B7C-A596-4EBA-3AB7924CC186}"/>
          </ac:grpSpMkLst>
        </pc:grpChg>
        <pc:grpChg chg="mod">
          <ac:chgData name="Moore, Nathan T" userId="887a1a5b-96ad-4875-9623-d40f689bbd86" providerId="ADAL" clId="{A357B4D7-5049-45B9-9D93-4845BA9B0656}" dt="2024-09-18T18:33:27.767" v="1084"/>
          <ac:grpSpMkLst>
            <pc:docMk/>
            <pc:sldMk cId="3101569156" sldId="261"/>
            <ac:grpSpMk id="145" creationId="{C57E720A-4F98-50BB-38AE-AE94043ED8D0}"/>
          </ac:grpSpMkLst>
        </pc:grpChg>
        <pc:picChg chg="add del">
          <ac:chgData name="Moore, Nathan T" userId="887a1a5b-96ad-4875-9623-d40f689bbd86" providerId="ADAL" clId="{A357B4D7-5049-45B9-9D93-4845BA9B0656}" dt="2024-09-18T15:28:35.533" v="240" actId="22"/>
          <ac:picMkLst>
            <pc:docMk/>
            <pc:sldMk cId="3101569156" sldId="261"/>
            <ac:picMk id="3" creationId="{98CB9A9E-D541-57D2-8679-DAFCD791BE10}"/>
          </ac:picMkLst>
        </pc:picChg>
        <pc:picChg chg="add mod">
          <ac:chgData name="Moore, Nathan T" userId="887a1a5b-96ad-4875-9623-d40f689bbd86" providerId="ADAL" clId="{A357B4D7-5049-45B9-9D93-4845BA9B0656}" dt="2024-09-18T15:30:00.512" v="284" actId="1076"/>
          <ac:picMkLst>
            <pc:docMk/>
            <pc:sldMk cId="3101569156" sldId="261"/>
            <ac:picMk id="6" creationId="{190D2C01-022C-535D-81A5-A578F1E01294}"/>
          </ac:picMkLst>
        </pc:picChg>
        <pc:picChg chg="add mod">
          <ac:chgData name="Moore, Nathan T" userId="887a1a5b-96ad-4875-9623-d40f689bbd86" providerId="ADAL" clId="{A357B4D7-5049-45B9-9D93-4845BA9B0656}" dt="2024-09-18T15:30:45.189" v="296" actId="1076"/>
          <ac:picMkLst>
            <pc:docMk/>
            <pc:sldMk cId="3101569156" sldId="261"/>
            <ac:picMk id="8" creationId="{C9935ACE-09E7-801C-8286-DF764369C2BB}"/>
          </ac:picMkLst>
        </pc:picChg>
        <pc:picChg chg="add mod">
          <ac:chgData name="Moore, Nathan T" userId="887a1a5b-96ad-4875-9623-d40f689bbd86" providerId="ADAL" clId="{A357B4D7-5049-45B9-9D93-4845BA9B0656}" dt="2024-09-18T15:31:10.460" v="298" actId="1076"/>
          <ac:picMkLst>
            <pc:docMk/>
            <pc:sldMk cId="3101569156" sldId="261"/>
            <ac:picMk id="10" creationId="{4E395066-6615-DA1F-BEDF-2500056AC611}"/>
          </ac:picMkLst>
        </pc:picChg>
        <pc:inkChg chg="add mod">
          <ac:chgData name="Moore, Nathan T" userId="887a1a5b-96ad-4875-9623-d40f689bbd86" providerId="ADAL" clId="{A357B4D7-5049-45B9-9D93-4845BA9B0656}" dt="2024-09-18T18:29:07.845" v="1041"/>
          <ac:inkMkLst>
            <pc:docMk/>
            <pc:sldMk cId="3101569156" sldId="261"/>
            <ac:inkMk id="2" creationId="{201DE4B8-6DB0-CC88-6F75-606ADE241508}"/>
          </ac:inkMkLst>
        </pc:inkChg>
        <pc:inkChg chg="add mod">
          <ac:chgData name="Moore, Nathan T" userId="887a1a5b-96ad-4875-9623-d40f689bbd86" providerId="ADAL" clId="{A357B4D7-5049-45B9-9D93-4845BA9B0656}" dt="2024-09-18T18:29:07.845" v="1041"/>
          <ac:inkMkLst>
            <pc:docMk/>
            <pc:sldMk cId="3101569156" sldId="261"/>
            <ac:inkMk id="3" creationId="{73A002A1-4F9A-483A-C806-94700E2B4138}"/>
          </ac:inkMkLst>
        </pc:inkChg>
        <pc:inkChg chg="add mod">
          <ac:chgData name="Moore, Nathan T" userId="887a1a5b-96ad-4875-9623-d40f689bbd86" providerId="ADAL" clId="{A357B4D7-5049-45B9-9D93-4845BA9B0656}" dt="2024-09-18T18:29:07.845" v="1041"/>
          <ac:inkMkLst>
            <pc:docMk/>
            <pc:sldMk cId="3101569156" sldId="261"/>
            <ac:inkMk id="5" creationId="{78CC9710-F82B-EA67-58AC-1E96990F857C}"/>
          </ac:inkMkLst>
        </pc:inkChg>
        <pc:inkChg chg="add mod">
          <ac:chgData name="Moore, Nathan T" userId="887a1a5b-96ad-4875-9623-d40f689bbd86" providerId="ADAL" clId="{A357B4D7-5049-45B9-9D93-4845BA9B0656}" dt="2024-09-18T18:29:07.845" v="1041"/>
          <ac:inkMkLst>
            <pc:docMk/>
            <pc:sldMk cId="3101569156" sldId="261"/>
            <ac:inkMk id="7" creationId="{BC452677-3DDF-4BEC-15F5-9298911A1D46}"/>
          </ac:inkMkLst>
        </pc:inkChg>
        <pc:inkChg chg="add mod">
          <ac:chgData name="Moore, Nathan T" userId="887a1a5b-96ad-4875-9623-d40f689bbd86" providerId="ADAL" clId="{A357B4D7-5049-45B9-9D93-4845BA9B0656}" dt="2024-09-18T15:31:50.918" v="302"/>
          <ac:inkMkLst>
            <pc:docMk/>
            <pc:sldMk cId="3101569156" sldId="261"/>
            <ac:inkMk id="11" creationId="{9FDDBA64-B09E-1182-F551-3CDEDD1A1E0D}"/>
          </ac:inkMkLst>
        </pc:inkChg>
        <pc:inkChg chg="add mod">
          <ac:chgData name="Moore, Nathan T" userId="887a1a5b-96ad-4875-9623-d40f689bbd86" providerId="ADAL" clId="{A357B4D7-5049-45B9-9D93-4845BA9B0656}" dt="2024-09-18T15:31:50.918" v="302"/>
          <ac:inkMkLst>
            <pc:docMk/>
            <pc:sldMk cId="3101569156" sldId="261"/>
            <ac:inkMk id="12" creationId="{9407B770-EE00-E914-05C0-09AE6AF1B250}"/>
          </ac:inkMkLst>
        </pc:inkChg>
        <pc:inkChg chg="add mod">
          <ac:chgData name="Moore, Nathan T" userId="887a1a5b-96ad-4875-9623-d40f689bbd86" providerId="ADAL" clId="{A357B4D7-5049-45B9-9D93-4845BA9B0656}" dt="2024-09-18T15:31:50.918" v="302"/>
          <ac:inkMkLst>
            <pc:docMk/>
            <pc:sldMk cId="3101569156" sldId="261"/>
            <ac:inkMk id="13" creationId="{CBCEEA40-3E5A-7E24-9CE9-616B61FDC3C5}"/>
          </ac:inkMkLst>
        </pc:inkChg>
        <pc:inkChg chg="add mod">
          <ac:chgData name="Moore, Nathan T" userId="887a1a5b-96ad-4875-9623-d40f689bbd86" providerId="ADAL" clId="{A357B4D7-5049-45B9-9D93-4845BA9B0656}" dt="2024-09-18T15:31:57.956" v="311"/>
          <ac:inkMkLst>
            <pc:docMk/>
            <pc:sldMk cId="3101569156" sldId="261"/>
            <ac:inkMk id="15" creationId="{CF5080F4-5DD2-7E9A-E696-7CC90012F090}"/>
          </ac:inkMkLst>
        </pc:inkChg>
        <pc:inkChg chg="add mod">
          <ac:chgData name="Moore, Nathan T" userId="887a1a5b-96ad-4875-9623-d40f689bbd86" providerId="ADAL" clId="{A357B4D7-5049-45B9-9D93-4845BA9B0656}" dt="2024-09-18T15:31:57.956" v="311"/>
          <ac:inkMkLst>
            <pc:docMk/>
            <pc:sldMk cId="3101569156" sldId="261"/>
            <ac:inkMk id="16" creationId="{02A91359-BE11-0CF3-4F24-781BCA7D5C73}"/>
          </ac:inkMkLst>
        </pc:inkChg>
        <pc:inkChg chg="add mod">
          <ac:chgData name="Moore, Nathan T" userId="887a1a5b-96ad-4875-9623-d40f689bbd86" providerId="ADAL" clId="{A357B4D7-5049-45B9-9D93-4845BA9B0656}" dt="2024-09-18T15:31:57.956" v="311"/>
          <ac:inkMkLst>
            <pc:docMk/>
            <pc:sldMk cId="3101569156" sldId="261"/>
            <ac:inkMk id="17" creationId="{F33BCB25-AB9A-007C-6978-0563E6922952}"/>
          </ac:inkMkLst>
        </pc:inkChg>
        <pc:inkChg chg="add mod">
          <ac:chgData name="Moore, Nathan T" userId="887a1a5b-96ad-4875-9623-d40f689bbd86" providerId="ADAL" clId="{A357B4D7-5049-45B9-9D93-4845BA9B0656}" dt="2024-09-18T15:31:57.956" v="311"/>
          <ac:inkMkLst>
            <pc:docMk/>
            <pc:sldMk cId="3101569156" sldId="261"/>
            <ac:inkMk id="18" creationId="{E4B45156-D828-4DAC-D976-0238E689E2D0}"/>
          </ac:inkMkLst>
        </pc:inkChg>
        <pc:inkChg chg="add mod">
          <ac:chgData name="Moore, Nathan T" userId="887a1a5b-96ad-4875-9623-d40f689bbd86" providerId="ADAL" clId="{A357B4D7-5049-45B9-9D93-4845BA9B0656}" dt="2024-09-18T15:31:57.956" v="311"/>
          <ac:inkMkLst>
            <pc:docMk/>
            <pc:sldMk cId="3101569156" sldId="261"/>
            <ac:inkMk id="19" creationId="{C6950512-A967-6308-0700-507A826DFB82}"/>
          </ac:inkMkLst>
        </pc:inkChg>
        <pc:inkChg chg="add mod">
          <ac:chgData name="Moore, Nathan T" userId="887a1a5b-96ad-4875-9623-d40f689bbd86" providerId="ADAL" clId="{A357B4D7-5049-45B9-9D93-4845BA9B0656}" dt="2024-09-18T18:29:07.845" v="1041"/>
          <ac:inkMkLst>
            <pc:docMk/>
            <pc:sldMk cId="3101569156" sldId="261"/>
            <ac:inkMk id="20" creationId="{52CB8229-EDFA-996D-66F2-A46227C59D81}"/>
          </ac:inkMkLst>
        </pc:inkChg>
        <pc:inkChg chg="add mod">
          <ac:chgData name="Moore, Nathan T" userId="887a1a5b-96ad-4875-9623-d40f689bbd86" providerId="ADAL" clId="{A357B4D7-5049-45B9-9D93-4845BA9B0656}" dt="2024-09-18T15:31:57.956" v="311"/>
          <ac:inkMkLst>
            <pc:docMk/>
            <pc:sldMk cId="3101569156" sldId="261"/>
            <ac:inkMk id="21" creationId="{7C5F57AD-E255-695C-DA19-227B144A43CD}"/>
          </ac:inkMkLst>
        </pc:inkChg>
        <pc:inkChg chg="add mod">
          <ac:chgData name="Moore, Nathan T" userId="887a1a5b-96ad-4875-9623-d40f689bbd86" providerId="ADAL" clId="{A357B4D7-5049-45B9-9D93-4845BA9B0656}" dt="2024-09-18T15:31:57.956" v="311"/>
          <ac:inkMkLst>
            <pc:docMk/>
            <pc:sldMk cId="3101569156" sldId="261"/>
            <ac:inkMk id="22" creationId="{65195CEC-31DA-F78D-C176-E4A60A374793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24" creationId="{9A07C70B-543F-0E10-982A-E55D9B610E5A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25" creationId="{ED497CAA-F6E3-CDA2-E60A-32D509362A15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26" creationId="{6A74E8E4-D754-60BC-C8CF-8C22BF90B73A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27" creationId="{13ED3923-89AD-AA64-F7B9-D9B00263E49C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28" creationId="{F5D43049-394D-B867-7250-C46429D5430A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29" creationId="{B7E8E622-489E-33A7-9A7A-095D545418F0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30" creationId="{79FAE311-C79C-7215-4C2B-AC768E54DC51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31" creationId="{14BB559D-E74A-501A-DBE4-566C2F581D32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32" creationId="{75F5DB04-3207-A606-78E6-351A66C3ACD1}"/>
          </ac:inkMkLst>
        </pc:inkChg>
        <pc:inkChg chg="add mod">
          <ac:chgData name="Moore, Nathan T" userId="887a1a5b-96ad-4875-9623-d40f689bbd86" providerId="ADAL" clId="{A357B4D7-5049-45B9-9D93-4845BA9B0656}" dt="2024-09-18T15:32:03.763" v="322"/>
          <ac:inkMkLst>
            <pc:docMk/>
            <pc:sldMk cId="3101569156" sldId="261"/>
            <ac:inkMk id="33" creationId="{D1DB7ADE-F7BE-38AC-67EE-677D155C8754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35" creationId="{A9ADC4C2-54C5-17CC-F8D3-0AA9085B2F4F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36" creationId="{019BC396-47B3-8268-A198-6F21680ADF17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37" creationId="{4C1FD642-A40E-8099-6364-5ABB15B6B776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38" creationId="{F48F5D57-4120-5A45-4EE6-13134F7EB47D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39" creationId="{C459013B-32CE-0F41-3F74-09E083C3DCD5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40" creationId="{1C3C7E63-71BF-717F-C7B4-D4CBFD8A9BCF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41" creationId="{71056F9F-7C26-31A9-D535-7722D457D2F0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43" creationId="{AE75EC09-CC35-FBB7-CE72-612C810B153E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44" creationId="{5D951DFA-67FF-B94D-719E-324C04F6A813}"/>
          </ac:inkMkLst>
        </pc:inkChg>
        <pc:inkChg chg="add">
          <ac:chgData name="Moore, Nathan T" userId="887a1a5b-96ad-4875-9623-d40f689bbd86" providerId="ADAL" clId="{A357B4D7-5049-45B9-9D93-4845BA9B0656}" dt="2024-09-18T18:29:16.655" v="1042" actId="9405"/>
          <ac:inkMkLst>
            <pc:docMk/>
            <pc:sldMk cId="3101569156" sldId="261"/>
            <ac:inkMk id="45" creationId="{4C3DB0D0-4D5A-4E88-D8C1-2D6A26BEFE24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46" creationId="{DB8C5494-5FC6-9821-400C-60AA5F3C4765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47" creationId="{C20C44C1-7BB4-43DB-97F0-FE7AEBC7ACF4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48" creationId="{CD2433ED-21D6-ED98-F52C-4A35AC7E6B6C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49" creationId="{58F5369B-53B5-C79D-A7AE-89FCE7DF1C36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0" creationId="{60D43C26-34A3-69D4-49AD-A63EEA9819F9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1" creationId="{F16B956F-CA5B-E58C-D40C-03C9EE2D7F7A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2" creationId="{D2FAB44A-83A6-59AB-4F75-44D69BAE477C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3" creationId="{5A30E05D-A042-5189-B701-833ED792A3A2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4" creationId="{8DAD9FC8-6EE2-FCC5-7817-FBB92E897943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5" creationId="{6AA7A023-BA7A-95BC-5A89-8CE137982830}"/>
          </ac:inkMkLst>
        </pc:inkChg>
        <pc:inkChg chg="add mod">
          <ac:chgData name="Moore, Nathan T" userId="887a1a5b-96ad-4875-9623-d40f689bbd86" providerId="ADAL" clId="{A357B4D7-5049-45B9-9D93-4845BA9B0656}" dt="2024-09-18T18:30:10.728" v="1046"/>
          <ac:inkMkLst>
            <pc:docMk/>
            <pc:sldMk cId="3101569156" sldId="261"/>
            <ac:inkMk id="56" creationId="{BBBA9238-417C-4B1B-DCF1-8B9FDE03CEA9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7" creationId="{0F7C64AB-7D6B-51F9-C3AF-6C81F675059F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8" creationId="{6799530A-97D3-44C8-2CDA-8D1D9CFA6BEF}"/>
          </ac:inkMkLst>
        </pc:inkChg>
        <pc:inkChg chg="add mod">
          <ac:chgData name="Moore, Nathan T" userId="887a1a5b-96ad-4875-9623-d40f689bbd86" providerId="ADAL" clId="{A357B4D7-5049-45B9-9D93-4845BA9B0656}" dt="2024-09-18T15:32:24.782" v="348"/>
          <ac:inkMkLst>
            <pc:docMk/>
            <pc:sldMk cId="3101569156" sldId="261"/>
            <ac:inkMk id="59" creationId="{8BE1823E-2B27-8E8F-8D98-8E130449E9B3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61" creationId="{FD616268-DA34-F49A-0319-5FEAF26BD7E0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62" creationId="{9D2508DE-07F8-4240-527E-5B493D4723A5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63" creationId="{726E78AB-6337-A5F9-822C-8877A5E8F0AD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64" creationId="{160DB7FE-BA2D-09E5-492D-B0E6565C3721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65" creationId="{0DC76E86-EFCE-7D02-B886-C7BC3BD0DB2E}"/>
          </ac:inkMkLst>
        </pc:inkChg>
        <pc:inkChg chg="add mod">
          <ac:chgData name="Moore, Nathan T" userId="887a1a5b-96ad-4875-9623-d40f689bbd86" providerId="ADAL" clId="{A357B4D7-5049-45B9-9D93-4845BA9B0656}" dt="2024-09-18T18:30:10.728" v="1046"/>
          <ac:inkMkLst>
            <pc:docMk/>
            <pc:sldMk cId="3101569156" sldId="261"/>
            <ac:inkMk id="66" creationId="{2A6E9667-8BCF-0269-62D4-D8BCD9A6D9AB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67" creationId="{3DF79F3A-2876-D9CB-297F-BD431583664A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68" creationId="{7A714BCA-25C5-277D-0EDE-71DCC9662296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69" creationId="{5613C612-F241-65C8-34C3-C7F51AB8BEED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70" creationId="{D0DA4103-37EB-C0EF-5BC8-3CA649A2CC9D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71" creationId="{86D2F418-7B63-DE88-9412-69F4E3240573}"/>
          </ac:inkMkLst>
        </pc:inkChg>
        <pc:inkChg chg="add mod">
          <ac:chgData name="Moore, Nathan T" userId="887a1a5b-96ad-4875-9623-d40f689bbd86" providerId="ADAL" clId="{A357B4D7-5049-45B9-9D93-4845BA9B0656}" dt="2024-09-18T18:30:10.728" v="1046"/>
          <ac:inkMkLst>
            <pc:docMk/>
            <pc:sldMk cId="3101569156" sldId="261"/>
            <ac:inkMk id="72" creationId="{3BA1563E-1AC1-8E8E-1C11-E6BDC27DE1B5}"/>
          </ac:inkMkLst>
        </pc:inkChg>
        <pc:inkChg chg="add mod">
          <ac:chgData name="Moore, Nathan T" userId="887a1a5b-96ad-4875-9623-d40f689bbd86" providerId="ADAL" clId="{A357B4D7-5049-45B9-9D93-4845BA9B0656}" dt="2024-09-18T15:33:05.902" v="362"/>
          <ac:inkMkLst>
            <pc:docMk/>
            <pc:sldMk cId="3101569156" sldId="261"/>
            <ac:inkMk id="73" creationId="{E43881CA-DAF7-0BB1-A3EB-1E6688361019}"/>
          </ac:inkMkLst>
        </pc:inkChg>
        <pc:inkChg chg="add">
          <ac:chgData name="Moore, Nathan T" userId="887a1a5b-96ad-4875-9623-d40f689bbd86" providerId="ADAL" clId="{A357B4D7-5049-45B9-9D93-4845BA9B0656}" dt="2024-09-18T15:33:14.040" v="363" actId="9405"/>
          <ac:inkMkLst>
            <pc:docMk/>
            <pc:sldMk cId="3101569156" sldId="261"/>
            <ac:inkMk id="75" creationId="{F61A9365-4A58-2318-086B-078D49DE32D1}"/>
          </ac:inkMkLst>
        </pc:inkChg>
        <pc:inkChg chg="add">
          <ac:chgData name="Moore, Nathan T" userId="887a1a5b-96ad-4875-9623-d40f689bbd86" providerId="ADAL" clId="{A357B4D7-5049-45B9-9D93-4845BA9B0656}" dt="2024-09-18T15:33:16.017" v="364" actId="9405"/>
          <ac:inkMkLst>
            <pc:docMk/>
            <pc:sldMk cId="3101569156" sldId="261"/>
            <ac:inkMk id="76" creationId="{D649BFE4-9536-4D73-BDD1-EE6383652433}"/>
          </ac:inkMkLst>
        </pc:inkChg>
        <pc:inkChg chg="add mod">
          <ac:chgData name="Moore, Nathan T" userId="887a1a5b-96ad-4875-9623-d40f689bbd86" providerId="ADAL" clId="{A357B4D7-5049-45B9-9D93-4845BA9B0656}" dt="2024-09-18T15:33:34.170" v="369"/>
          <ac:inkMkLst>
            <pc:docMk/>
            <pc:sldMk cId="3101569156" sldId="261"/>
            <ac:inkMk id="77" creationId="{2315F444-883C-0C0F-BC02-F633FF80E9E3}"/>
          </ac:inkMkLst>
        </pc:inkChg>
        <pc:inkChg chg="add mod">
          <ac:chgData name="Moore, Nathan T" userId="887a1a5b-96ad-4875-9623-d40f689bbd86" providerId="ADAL" clId="{A357B4D7-5049-45B9-9D93-4845BA9B0656}" dt="2024-09-18T15:33:34.170" v="369"/>
          <ac:inkMkLst>
            <pc:docMk/>
            <pc:sldMk cId="3101569156" sldId="261"/>
            <ac:inkMk id="78" creationId="{5884A4CB-32E2-A0B6-9E3F-53DB8E12A3F7}"/>
          </ac:inkMkLst>
        </pc:inkChg>
        <pc:inkChg chg="add mod">
          <ac:chgData name="Moore, Nathan T" userId="887a1a5b-96ad-4875-9623-d40f689bbd86" providerId="ADAL" clId="{A357B4D7-5049-45B9-9D93-4845BA9B0656}" dt="2024-09-18T15:33:34.170" v="369"/>
          <ac:inkMkLst>
            <pc:docMk/>
            <pc:sldMk cId="3101569156" sldId="261"/>
            <ac:inkMk id="79" creationId="{7956D178-46F7-7C20-A876-785D9C8F726D}"/>
          </ac:inkMkLst>
        </pc:inkChg>
        <pc:inkChg chg="add mod">
          <ac:chgData name="Moore, Nathan T" userId="887a1a5b-96ad-4875-9623-d40f689bbd86" providerId="ADAL" clId="{A357B4D7-5049-45B9-9D93-4845BA9B0656}" dt="2024-09-18T15:33:34.170" v="369"/>
          <ac:inkMkLst>
            <pc:docMk/>
            <pc:sldMk cId="3101569156" sldId="261"/>
            <ac:inkMk id="80" creationId="{C44D0B87-3E3D-8DA7-712E-947D078827E8}"/>
          </ac:inkMkLst>
        </pc:inkChg>
        <pc:inkChg chg="add mod">
          <ac:chgData name="Moore, Nathan T" userId="887a1a5b-96ad-4875-9623-d40f689bbd86" providerId="ADAL" clId="{A357B4D7-5049-45B9-9D93-4845BA9B0656}" dt="2024-09-18T15:33:40.856" v="377"/>
          <ac:inkMkLst>
            <pc:docMk/>
            <pc:sldMk cId="3101569156" sldId="261"/>
            <ac:inkMk id="83" creationId="{15D5C47E-AF04-B59C-C559-D0BC7EEFB7F7}"/>
          </ac:inkMkLst>
        </pc:inkChg>
        <pc:inkChg chg="add mod">
          <ac:chgData name="Moore, Nathan T" userId="887a1a5b-96ad-4875-9623-d40f689bbd86" providerId="ADAL" clId="{A357B4D7-5049-45B9-9D93-4845BA9B0656}" dt="2024-09-18T15:33:40.856" v="377"/>
          <ac:inkMkLst>
            <pc:docMk/>
            <pc:sldMk cId="3101569156" sldId="261"/>
            <ac:inkMk id="84" creationId="{E529B9FF-2E35-654E-4920-67168729D5DD}"/>
          </ac:inkMkLst>
        </pc:inkChg>
        <pc:inkChg chg="add mod">
          <ac:chgData name="Moore, Nathan T" userId="887a1a5b-96ad-4875-9623-d40f689bbd86" providerId="ADAL" clId="{A357B4D7-5049-45B9-9D93-4845BA9B0656}" dt="2024-09-18T15:33:40.856" v="377"/>
          <ac:inkMkLst>
            <pc:docMk/>
            <pc:sldMk cId="3101569156" sldId="261"/>
            <ac:inkMk id="85" creationId="{1255755B-62D1-CA6B-F0D2-E812636C89EE}"/>
          </ac:inkMkLst>
        </pc:inkChg>
        <pc:inkChg chg="add mod">
          <ac:chgData name="Moore, Nathan T" userId="887a1a5b-96ad-4875-9623-d40f689bbd86" providerId="ADAL" clId="{A357B4D7-5049-45B9-9D93-4845BA9B0656}" dt="2024-09-18T15:33:40.856" v="377"/>
          <ac:inkMkLst>
            <pc:docMk/>
            <pc:sldMk cId="3101569156" sldId="261"/>
            <ac:inkMk id="86" creationId="{CB6645C6-7BE3-1D53-37B3-A42FA48A6D1B}"/>
          </ac:inkMkLst>
        </pc:inkChg>
        <pc:inkChg chg="add mod">
          <ac:chgData name="Moore, Nathan T" userId="887a1a5b-96ad-4875-9623-d40f689bbd86" providerId="ADAL" clId="{A357B4D7-5049-45B9-9D93-4845BA9B0656}" dt="2024-09-18T15:33:40.856" v="377"/>
          <ac:inkMkLst>
            <pc:docMk/>
            <pc:sldMk cId="3101569156" sldId="261"/>
            <ac:inkMk id="87" creationId="{A75031F4-CFA8-7ED1-E947-FB08C25F28E7}"/>
          </ac:inkMkLst>
        </pc:inkChg>
        <pc:inkChg chg="add mod">
          <ac:chgData name="Moore, Nathan T" userId="887a1a5b-96ad-4875-9623-d40f689bbd86" providerId="ADAL" clId="{A357B4D7-5049-45B9-9D93-4845BA9B0656}" dt="2024-09-18T15:33:46.170" v="385"/>
          <ac:inkMkLst>
            <pc:docMk/>
            <pc:sldMk cId="3101569156" sldId="261"/>
            <ac:inkMk id="88" creationId="{CB957E98-1E28-BE9B-5CCD-C4E18F91E0CD}"/>
          </ac:inkMkLst>
        </pc:inkChg>
        <pc:inkChg chg="add mod">
          <ac:chgData name="Moore, Nathan T" userId="887a1a5b-96ad-4875-9623-d40f689bbd86" providerId="ADAL" clId="{A357B4D7-5049-45B9-9D93-4845BA9B0656}" dt="2024-09-18T15:33:46.170" v="385"/>
          <ac:inkMkLst>
            <pc:docMk/>
            <pc:sldMk cId="3101569156" sldId="261"/>
            <ac:inkMk id="89" creationId="{0C59A919-D822-05CB-7E5A-0B9D2B7DA5A8}"/>
          </ac:inkMkLst>
        </pc:inkChg>
        <pc:inkChg chg="add mod">
          <ac:chgData name="Moore, Nathan T" userId="887a1a5b-96ad-4875-9623-d40f689bbd86" providerId="ADAL" clId="{A357B4D7-5049-45B9-9D93-4845BA9B0656}" dt="2024-09-18T15:33:46.170" v="385"/>
          <ac:inkMkLst>
            <pc:docMk/>
            <pc:sldMk cId="3101569156" sldId="261"/>
            <ac:inkMk id="92" creationId="{D89D8E71-4838-406B-C36E-866E6D03850B}"/>
          </ac:inkMkLst>
        </pc:inkChg>
        <pc:inkChg chg="add mod">
          <ac:chgData name="Moore, Nathan T" userId="887a1a5b-96ad-4875-9623-d40f689bbd86" providerId="ADAL" clId="{A357B4D7-5049-45B9-9D93-4845BA9B0656}" dt="2024-09-18T15:33:46.170" v="385"/>
          <ac:inkMkLst>
            <pc:docMk/>
            <pc:sldMk cId="3101569156" sldId="261"/>
            <ac:inkMk id="93" creationId="{5091F25A-B2B2-E865-F33C-3DA154564F40}"/>
          </ac:inkMkLst>
        </pc:inkChg>
        <pc:inkChg chg="add mod">
          <ac:chgData name="Moore, Nathan T" userId="887a1a5b-96ad-4875-9623-d40f689bbd86" providerId="ADAL" clId="{A357B4D7-5049-45B9-9D93-4845BA9B0656}" dt="2024-09-18T15:33:46.170" v="385"/>
          <ac:inkMkLst>
            <pc:docMk/>
            <pc:sldMk cId="3101569156" sldId="261"/>
            <ac:inkMk id="94" creationId="{3EC49801-A621-3530-E90C-CFB00A595896}"/>
          </ac:inkMkLst>
        </pc:inkChg>
        <pc:inkChg chg="add mod">
          <ac:chgData name="Moore, Nathan T" userId="887a1a5b-96ad-4875-9623-d40f689bbd86" providerId="ADAL" clId="{A357B4D7-5049-45B9-9D93-4845BA9B0656}" dt="2024-09-18T15:33:46.170" v="385"/>
          <ac:inkMkLst>
            <pc:docMk/>
            <pc:sldMk cId="3101569156" sldId="261"/>
            <ac:inkMk id="95" creationId="{16B1F0E3-7C7F-4886-A827-04BC5AD1CCEA}"/>
          </ac:inkMkLst>
        </pc:inkChg>
        <pc:inkChg chg="add mod">
          <ac:chgData name="Moore, Nathan T" userId="887a1a5b-96ad-4875-9623-d40f689bbd86" providerId="ADAL" clId="{A357B4D7-5049-45B9-9D93-4845BA9B0656}" dt="2024-09-18T15:33:46.170" v="385"/>
          <ac:inkMkLst>
            <pc:docMk/>
            <pc:sldMk cId="3101569156" sldId="261"/>
            <ac:inkMk id="96" creationId="{2FFC77B1-2C71-0C48-C86D-051DAE7BF018}"/>
          </ac:inkMkLst>
        </pc:inkChg>
        <pc:inkChg chg="add mod">
          <ac:chgData name="Moore, Nathan T" userId="887a1a5b-96ad-4875-9623-d40f689bbd86" providerId="ADAL" clId="{A357B4D7-5049-45B9-9D93-4845BA9B0656}" dt="2024-09-18T15:33:46.170" v="385"/>
          <ac:inkMkLst>
            <pc:docMk/>
            <pc:sldMk cId="3101569156" sldId="261"/>
            <ac:inkMk id="98" creationId="{4022F1D9-3B36-E935-29A5-453F08E41F82}"/>
          </ac:inkMkLst>
        </pc:inkChg>
        <pc:inkChg chg="add mod">
          <ac:chgData name="Moore, Nathan T" userId="887a1a5b-96ad-4875-9623-d40f689bbd86" providerId="ADAL" clId="{A357B4D7-5049-45B9-9D93-4845BA9B0656}" dt="2024-09-18T15:33:51.033" v="392"/>
          <ac:inkMkLst>
            <pc:docMk/>
            <pc:sldMk cId="3101569156" sldId="261"/>
            <ac:inkMk id="100" creationId="{7E2589DD-4F16-1CDF-C400-AD5B04D7D7DB}"/>
          </ac:inkMkLst>
        </pc:inkChg>
        <pc:inkChg chg="add mod">
          <ac:chgData name="Moore, Nathan T" userId="887a1a5b-96ad-4875-9623-d40f689bbd86" providerId="ADAL" clId="{A357B4D7-5049-45B9-9D93-4845BA9B0656}" dt="2024-09-18T15:33:51.033" v="392"/>
          <ac:inkMkLst>
            <pc:docMk/>
            <pc:sldMk cId="3101569156" sldId="261"/>
            <ac:inkMk id="101" creationId="{1A158B92-2734-178B-A7E9-4A06A4506BDC}"/>
          </ac:inkMkLst>
        </pc:inkChg>
        <pc:inkChg chg="add mod">
          <ac:chgData name="Moore, Nathan T" userId="887a1a5b-96ad-4875-9623-d40f689bbd86" providerId="ADAL" clId="{A357B4D7-5049-45B9-9D93-4845BA9B0656}" dt="2024-09-18T15:33:51.033" v="392"/>
          <ac:inkMkLst>
            <pc:docMk/>
            <pc:sldMk cId="3101569156" sldId="261"/>
            <ac:inkMk id="102" creationId="{CA946E42-5CC8-6943-63CF-E1C2188A3427}"/>
          </ac:inkMkLst>
        </pc:inkChg>
        <pc:inkChg chg="add mod">
          <ac:chgData name="Moore, Nathan T" userId="887a1a5b-96ad-4875-9623-d40f689bbd86" providerId="ADAL" clId="{A357B4D7-5049-45B9-9D93-4845BA9B0656}" dt="2024-09-18T15:33:51.033" v="392"/>
          <ac:inkMkLst>
            <pc:docMk/>
            <pc:sldMk cId="3101569156" sldId="261"/>
            <ac:inkMk id="103" creationId="{ADFB519B-0D81-4156-ACBD-08B0D8F6190A}"/>
          </ac:inkMkLst>
        </pc:inkChg>
        <pc:inkChg chg="add mod">
          <ac:chgData name="Moore, Nathan T" userId="887a1a5b-96ad-4875-9623-d40f689bbd86" providerId="ADAL" clId="{A357B4D7-5049-45B9-9D93-4845BA9B0656}" dt="2024-09-18T15:33:51.033" v="392"/>
          <ac:inkMkLst>
            <pc:docMk/>
            <pc:sldMk cId="3101569156" sldId="261"/>
            <ac:inkMk id="104" creationId="{29B3E12A-3C21-211B-3990-5B381E321DF9}"/>
          </ac:inkMkLst>
        </pc:inkChg>
        <pc:inkChg chg="add mod">
          <ac:chgData name="Moore, Nathan T" userId="887a1a5b-96ad-4875-9623-d40f689bbd86" providerId="ADAL" clId="{A357B4D7-5049-45B9-9D93-4845BA9B0656}" dt="2024-09-18T15:33:51.033" v="392"/>
          <ac:inkMkLst>
            <pc:docMk/>
            <pc:sldMk cId="3101569156" sldId="261"/>
            <ac:inkMk id="105" creationId="{BA1B96C9-A42B-9E42-E32F-53C7631738ED}"/>
          </ac:inkMkLst>
        </pc:inkChg>
        <pc:inkChg chg="add">
          <ac:chgData name="Moore, Nathan T" userId="887a1a5b-96ad-4875-9623-d40f689bbd86" providerId="ADAL" clId="{A357B4D7-5049-45B9-9D93-4845BA9B0656}" dt="2024-09-18T15:33:53.262" v="393" actId="9405"/>
          <ac:inkMkLst>
            <pc:docMk/>
            <pc:sldMk cId="3101569156" sldId="261"/>
            <ac:inkMk id="107" creationId="{6F21ED83-3867-738F-C8CA-3587D9BEF88D}"/>
          </ac:inkMkLst>
        </pc:inkChg>
        <pc:inkChg chg="add mod">
          <ac:chgData name="Moore, Nathan T" userId="887a1a5b-96ad-4875-9623-d40f689bbd86" providerId="ADAL" clId="{A357B4D7-5049-45B9-9D93-4845BA9B0656}" dt="2024-09-18T18:30:15.262" v="1049"/>
          <ac:inkMkLst>
            <pc:docMk/>
            <pc:sldMk cId="3101569156" sldId="261"/>
            <ac:inkMk id="108" creationId="{1CB526DD-393D-50DA-5295-0C4F4DFB2075}"/>
          </ac:inkMkLst>
        </pc:inkChg>
        <pc:inkChg chg="add mod">
          <ac:chgData name="Moore, Nathan T" userId="887a1a5b-96ad-4875-9623-d40f689bbd86" providerId="ADAL" clId="{A357B4D7-5049-45B9-9D93-4845BA9B0656}" dt="2024-09-18T18:30:15.262" v="1049"/>
          <ac:inkMkLst>
            <pc:docMk/>
            <pc:sldMk cId="3101569156" sldId="261"/>
            <ac:inkMk id="109" creationId="{B7833441-4F3A-31FE-66F4-E6C490A76D4B}"/>
          </ac:inkMkLst>
        </pc:inkChg>
        <pc:inkChg chg="add">
          <ac:chgData name="Moore, Nathan T" userId="887a1a5b-96ad-4875-9623-d40f689bbd86" providerId="ADAL" clId="{A357B4D7-5049-45B9-9D93-4845BA9B0656}" dt="2024-09-18T18:30:37.930" v="1050" actId="9405"/>
          <ac:inkMkLst>
            <pc:docMk/>
            <pc:sldMk cId="3101569156" sldId="261"/>
            <ac:inkMk id="111" creationId="{80FC8B92-AF72-703D-2AE1-2E00E91055FB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12" creationId="{A02B4DE9-71F3-E2FB-7633-2B5F08861181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13" creationId="{939937B7-017B-37FD-34C3-B75950E600C3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14" creationId="{F2871768-C6BC-D482-D4E8-E0A2DEAFCDAA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15" creationId="{46E08884-ABEC-5108-D850-293004757594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16" creationId="{85414AE7-A6C3-907A-88BD-3B03BABD0324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17" creationId="{B4BAA1CC-16A2-AFE9-9BBB-8B4924BF2A78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18" creationId="{4D185F57-99FC-23EF-1639-8BA12357DF7F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19" creationId="{1416B077-B59C-A2E8-DBEC-45554A8DB630}"/>
          </ac:inkMkLst>
        </pc:inkChg>
        <pc:inkChg chg="add mod">
          <ac:chgData name="Moore, Nathan T" userId="887a1a5b-96ad-4875-9623-d40f689bbd86" providerId="ADAL" clId="{A357B4D7-5049-45B9-9D93-4845BA9B0656}" dt="2024-09-18T18:30:43.388" v="1060"/>
          <ac:inkMkLst>
            <pc:docMk/>
            <pc:sldMk cId="3101569156" sldId="261"/>
            <ac:inkMk id="120" creationId="{3D040251-29C2-3E85-1C1D-9FB9DD9F14A0}"/>
          </ac:inkMkLst>
        </pc:inkChg>
        <pc:inkChg chg="add">
          <ac:chgData name="Moore, Nathan T" userId="887a1a5b-96ad-4875-9623-d40f689bbd86" providerId="ADAL" clId="{A357B4D7-5049-45B9-9D93-4845BA9B0656}" dt="2024-09-18T18:30:51.133" v="1061" actId="9405"/>
          <ac:inkMkLst>
            <pc:docMk/>
            <pc:sldMk cId="3101569156" sldId="261"/>
            <ac:inkMk id="122" creationId="{934AD18F-A749-FA07-47A2-B90CBB62F028}"/>
          </ac:inkMkLst>
        </pc:inkChg>
        <pc:inkChg chg="add">
          <ac:chgData name="Moore, Nathan T" userId="887a1a5b-96ad-4875-9623-d40f689bbd86" providerId="ADAL" clId="{A357B4D7-5049-45B9-9D93-4845BA9B0656}" dt="2024-09-18T18:30:56.577" v="1062" actId="9405"/>
          <ac:inkMkLst>
            <pc:docMk/>
            <pc:sldMk cId="3101569156" sldId="261"/>
            <ac:inkMk id="123" creationId="{57064180-C914-5DFB-E753-3312FD029288}"/>
          </ac:inkMkLst>
        </pc:inkChg>
        <pc:inkChg chg="add">
          <ac:chgData name="Moore, Nathan T" userId="887a1a5b-96ad-4875-9623-d40f689bbd86" providerId="ADAL" clId="{A357B4D7-5049-45B9-9D93-4845BA9B0656}" dt="2024-09-18T18:31:26.777" v="1063" actId="9405"/>
          <ac:inkMkLst>
            <pc:docMk/>
            <pc:sldMk cId="3101569156" sldId="261"/>
            <ac:inkMk id="124" creationId="{7A2B1464-7FBE-F6D0-B86F-401EFAC76586}"/>
          </ac:inkMkLst>
        </pc:inkChg>
        <pc:inkChg chg="add">
          <ac:chgData name="Moore, Nathan T" userId="887a1a5b-96ad-4875-9623-d40f689bbd86" providerId="ADAL" clId="{A357B4D7-5049-45B9-9D93-4845BA9B0656}" dt="2024-09-18T18:31:27.854" v="1064" actId="9405"/>
          <ac:inkMkLst>
            <pc:docMk/>
            <pc:sldMk cId="3101569156" sldId="261"/>
            <ac:inkMk id="125" creationId="{65F688F5-9F44-52E2-4E62-9E47F2F3B54A}"/>
          </ac:inkMkLst>
        </pc:inkChg>
        <pc:inkChg chg="add">
          <ac:chgData name="Moore, Nathan T" userId="887a1a5b-96ad-4875-9623-d40f689bbd86" providerId="ADAL" clId="{A357B4D7-5049-45B9-9D93-4845BA9B0656}" dt="2024-09-18T18:31:28.810" v="1065" actId="9405"/>
          <ac:inkMkLst>
            <pc:docMk/>
            <pc:sldMk cId="3101569156" sldId="261"/>
            <ac:inkMk id="126" creationId="{C435D2D7-9EA4-D7A0-0589-566634C9B8CC}"/>
          </ac:inkMkLst>
        </pc:inkChg>
        <pc:inkChg chg="add mod">
          <ac:chgData name="Moore, Nathan T" userId="887a1a5b-96ad-4875-9623-d40f689bbd86" providerId="ADAL" clId="{A357B4D7-5049-45B9-9D93-4845BA9B0656}" dt="2024-09-18T18:31:32.209" v="1069"/>
          <ac:inkMkLst>
            <pc:docMk/>
            <pc:sldMk cId="3101569156" sldId="261"/>
            <ac:inkMk id="127" creationId="{8F00ABCF-B60C-2206-511D-BEAB9E255A9C}"/>
          </ac:inkMkLst>
        </pc:inkChg>
        <pc:inkChg chg="add mod">
          <ac:chgData name="Moore, Nathan T" userId="887a1a5b-96ad-4875-9623-d40f689bbd86" providerId="ADAL" clId="{A357B4D7-5049-45B9-9D93-4845BA9B0656}" dt="2024-09-18T18:31:32.209" v="1069"/>
          <ac:inkMkLst>
            <pc:docMk/>
            <pc:sldMk cId="3101569156" sldId="261"/>
            <ac:inkMk id="128" creationId="{EE51D486-CE84-89E8-DB8F-6683E445062B}"/>
          </ac:inkMkLst>
        </pc:inkChg>
        <pc:inkChg chg="add mod">
          <ac:chgData name="Moore, Nathan T" userId="887a1a5b-96ad-4875-9623-d40f689bbd86" providerId="ADAL" clId="{A357B4D7-5049-45B9-9D93-4845BA9B0656}" dt="2024-09-18T18:31:32.209" v="1069"/>
          <ac:inkMkLst>
            <pc:docMk/>
            <pc:sldMk cId="3101569156" sldId="261"/>
            <ac:inkMk id="129" creationId="{ECBE8F2D-7C3C-DD4F-5FCD-CE76E2A960D2}"/>
          </ac:inkMkLst>
        </pc:inkChg>
        <pc:inkChg chg="add mod">
          <ac:chgData name="Moore, Nathan T" userId="887a1a5b-96ad-4875-9623-d40f689bbd86" providerId="ADAL" clId="{A357B4D7-5049-45B9-9D93-4845BA9B0656}" dt="2024-09-18T18:32:36.317" v="1072"/>
          <ac:inkMkLst>
            <pc:docMk/>
            <pc:sldMk cId="3101569156" sldId="261"/>
            <ac:inkMk id="131" creationId="{2020C2EF-C932-B3B6-3BEB-69ED9D427087}"/>
          </ac:inkMkLst>
        </pc:inkChg>
        <pc:inkChg chg="add mod">
          <ac:chgData name="Moore, Nathan T" userId="887a1a5b-96ad-4875-9623-d40f689bbd86" providerId="ADAL" clId="{A357B4D7-5049-45B9-9D93-4845BA9B0656}" dt="2024-09-18T18:32:36.317" v="1072"/>
          <ac:inkMkLst>
            <pc:docMk/>
            <pc:sldMk cId="3101569156" sldId="261"/>
            <ac:inkMk id="132" creationId="{960CDEE3-10E3-0E10-EC2C-475B627B337D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34" creationId="{14441CB6-57EB-E326-B511-D1ED99805C07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35" creationId="{938A2038-28C9-8ABB-8677-080433E0A4B1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36" creationId="{F8A7AA43-A3E4-7ED2-CF38-794043F3BE44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38" creationId="{CB1F4AE3-51ED-71E4-7BA3-A41236D461DA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39" creationId="{2128DF2D-8516-A544-8EC4-D53756AD37C6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40" creationId="{F91B90D4-652A-B6FF-D0CF-54A40E85625A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41" creationId="{C9D527F3-FB38-1EE4-E01E-AC8FAE9B91C5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42" creationId="{55532073-3113-51CF-24A3-C76D3A7ADA87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43" creationId="{BC7EFCD3-D34F-0562-55E9-F2C0A0159C36}"/>
          </ac:inkMkLst>
        </pc:inkChg>
        <pc:inkChg chg="add mod">
          <ac:chgData name="Moore, Nathan T" userId="887a1a5b-96ad-4875-9623-d40f689bbd86" providerId="ADAL" clId="{A357B4D7-5049-45B9-9D93-4845BA9B0656}" dt="2024-09-18T18:33:27.767" v="1084"/>
          <ac:inkMkLst>
            <pc:docMk/>
            <pc:sldMk cId="3101569156" sldId="261"/>
            <ac:inkMk id="144" creationId="{B97535D8-DE8E-9CC4-FEEA-39A839F82EE6}"/>
          </ac:inkMkLst>
        </pc:inkChg>
        <pc:inkChg chg="add">
          <ac:chgData name="Moore, Nathan T" userId="887a1a5b-96ad-4875-9623-d40f689bbd86" providerId="ADAL" clId="{A357B4D7-5049-45B9-9D93-4845BA9B0656}" dt="2024-09-18T18:33:39.610" v="1085" actId="9405"/>
          <ac:inkMkLst>
            <pc:docMk/>
            <pc:sldMk cId="3101569156" sldId="261"/>
            <ac:inkMk id="146" creationId="{E7425199-1782-68CB-BDF6-508301797001}"/>
          </ac:inkMkLst>
        </pc:inkChg>
      </pc:sldChg>
      <pc:sldChg chg="addSp delSp modSp new mod">
        <pc:chgData name="Moore, Nathan T" userId="887a1a5b-96ad-4875-9623-d40f689bbd86" providerId="ADAL" clId="{A357B4D7-5049-45B9-9D93-4845BA9B0656}" dt="2024-09-18T18:49:15.246" v="1415"/>
        <pc:sldMkLst>
          <pc:docMk/>
          <pc:sldMk cId="3827640552" sldId="262"/>
        </pc:sldMkLst>
        <pc:grpChg chg="mod">
          <ac:chgData name="Moore, Nathan T" userId="887a1a5b-96ad-4875-9623-d40f689bbd86" providerId="ADAL" clId="{A357B4D7-5049-45B9-9D93-4845BA9B0656}" dt="2024-09-18T15:37:04.393" v="501"/>
          <ac:grpSpMkLst>
            <pc:docMk/>
            <pc:sldMk cId="3827640552" sldId="262"/>
            <ac:grpSpMk id="9" creationId="{A0065E03-0B44-6C36-FDDC-94D5E6F2A8D7}"/>
          </ac:grpSpMkLst>
        </pc:grpChg>
        <pc:grpChg chg="mod">
          <ac:chgData name="Moore, Nathan T" userId="887a1a5b-96ad-4875-9623-d40f689bbd86" providerId="ADAL" clId="{A357B4D7-5049-45B9-9D93-4845BA9B0656}" dt="2024-09-18T15:37:04.393" v="501"/>
          <ac:grpSpMkLst>
            <pc:docMk/>
            <pc:sldMk cId="3827640552" sldId="262"/>
            <ac:grpSpMk id="10" creationId="{E51D3BAB-533A-3E6B-B8B0-7364C74ADDAA}"/>
          </ac:grpSpMkLst>
        </pc:grpChg>
        <pc:grpChg chg="del mod">
          <ac:chgData name="Moore, Nathan T" userId="887a1a5b-96ad-4875-9623-d40f689bbd86" providerId="ADAL" clId="{A357B4D7-5049-45B9-9D93-4845BA9B0656}" dt="2024-09-18T15:37:09.598" v="508"/>
          <ac:grpSpMkLst>
            <pc:docMk/>
            <pc:sldMk cId="3827640552" sldId="262"/>
            <ac:grpSpMk id="14" creationId="{EF24D7B9-626B-545F-2995-2F6A47525125}"/>
          </ac:grpSpMkLst>
        </pc:grpChg>
        <pc:grpChg chg="mod">
          <ac:chgData name="Moore, Nathan T" userId="887a1a5b-96ad-4875-9623-d40f689bbd86" providerId="ADAL" clId="{A357B4D7-5049-45B9-9D93-4845BA9B0656}" dt="2024-09-18T15:37:09.598" v="508"/>
          <ac:grpSpMkLst>
            <pc:docMk/>
            <pc:sldMk cId="3827640552" sldId="262"/>
            <ac:grpSpMk id="17" creationId="{8ED74422-A53F-F53D-2364-679AB2362FEB}"/>
          </ac:grpSpMkLst>
        </pc:grpChg>
        <pc:grpChg chg="mod">
          <ac:chgData name="Moore, Nathan T" userId="887a1a5b-96ad-4875-9623-d40f689bbd86" providerId="ADAL" clId="{A357B4D7-5049-45B9-9D93-4845BA9B0656}" dt="2024-09-18T15:37:18.299" v="517"/>
          <ac:grpSpMkLst>
            <pc:docMk/>
            <pc:sldMk cId="3827640552" sldId="262"/>
            <ac:grpSpMk id="26" creationId="{65286E4A-E712-1767-2135-B07C43DA571D}"/>
          </ac:grpSpMkLst>
        </pc:grpChg>
        <pc:grpChg chg="mod">
          <ac:chgData name="Moore, Nathan T" userId="887a1a5b-96ad-4875-9623-d40f689bbd86" providerId="ADAL" clId="{A357B4D7-5049-45B9-9D93-4845BA9B0656}" dt="2024-09-18T15:37:18.299" v="517"/>
          <ac:grpSpMkLst>
            <pc:docMk/>
            <pc:sldMk cId="3827640552" sldId="262"/>
            <ac:grpSpMk id="27" creationId="{9948C66B-A053-72A8-5845-8BC40662F6B1}"/>
          </ac:grpSpMkLst>
        </pc:grpChg>
        <pc:grpChg chg="mod">
          <ac:chgData name="Moore, Nathan T" userId="887a1a5b-96ad-4875-9623-d40f689bbd86" providerId="ADAL" clId="{A357B4D7-5049-45B9-9D93-4845BA9B0656}" dt="2024-09-18T15:37:18.299" v="517"/>
          <ac:grpSpMkLst>
            <pc:docMk/>
            <pc:sldMk cId="3827640552" sldId="262"/>
            <ac:grpSpMk id="28" creationId="{DE13C207-B37D-32F1-4568-5FDC48B5BBE5}"/>
          </ac:grpSpMkLst>
        </pc:grpChg>
        <pc:grpChg chg="mod">
          <ac:chgData name="Moore, Nathan T" userId="887a1a5b-96ad-4875-9623-d40f689bbd86" providerId="ADAL" clId="{A357B4D7-5049-45B9-9D93-4845BA9B0656}" dt="2024-09-18T15:37:23.205" v="524"/>
          <ac:grpSpMkLst>
            <pc:docMk/>
            <pc:sldMk cId="3827640552" sldId="262"/>
            <ac:grpSpMk id="35" creationId="{09BFB9FC-3416-D0DD-960D-468972669A0E}"/>
          </ac:grpSpMkLst>
        </pc:grpChg>
        <pc:grpChg chg="mod">
          <ac:chgData name="Moore, Nathan T" userId="887a1a5b-96ad-4875-9623-d40f689bbd86" providerId="ADAL" clId="{A357B4D7-5049-45B9-9D93-4845BA9B0656}" dt="2024-09-18T15:37:25.912" v="528"/>
          <ac:grpSpMkLst>
            <pc:docMk/>
            <pc:sldMk cId="3827640552" sldId="262"/>
            <ac:grpSpMk id="39" creationId="{8C8FF4B4-29BD-1F9F-B97A-BC65D4404B51}"/>
          </ac:grpSpMkLst>
        </pc:grpChg>
        <pc:grpChg chg="del mod">
          <ac:chgData name="Moore, Nathan T" userId="887a1a5b-96ad-4875-9623-d40f689bbd86" providerId="ADAL" clId="{A357B4D7-5049-45B9-9D93-4845BA9B0656}" dt="2024-09-18T15:37:35.167" v="540"/>
          <ac:grpSpMkLst>
            <pc:docMk/>
            <pc:sldMk cId="3827640552" sldId="262"/>
            <ac:grpSpMk id="43" creationId="{0B3FF569-2045-1461-6B8E-B94CCCBF21FC}"/>
          </ac:grpSpMkLst>
        </pc:grpChg>
        <pc:grpChg chg="mod">
          <ac:chgData name="Moore, Nathan T" userId="887a1a5b-96ad-4875-9623-d40f689bbd86" providerId="ADAL" clId="{A357B4D7-5049-45B9-9D93-4845BA9B0656}" dt="2024-09-18T15:37:35.167" v="540"/>
          <ac:grpSpMkLst>
            <pc:docMk/>
            <pc:sldMk cId="3827640552" sldId="262"/>
            <ac:grpSpMk id="51" creationId="{4C31CC64-0D23-556E-FE18-E92792AF1498}"/>
          </ac:grpSpMkLst>
        </pc:grpChg>
        <pc:grpChg chg="mod">
          <ac:chgData name="Moore, Nathan T" userId="887a1a5b-96ad-4875-9623-d40f689bbd86" providerId="ADAL" clId="{A357B4D7-5049-45B9-9D93-4845BA9B0656}" dt="2024-09-18T15:37:37.623" v="547"/>
          <ac:grpSpMkLst>
            <pc:docMk/>
            <pc:sldMk cId="3827640552" sldId="262"/>
            <ac:grpSpMk id="58" creationId="{6C8C78C2-3A12-3D67-F2EC-C61B55511CAC}"/>
          </ac:grpSpMkLst>
        </pc:grpChg>
        <pc:grpChg chg="mod">
          <ac:chgData name="Moore, Nathan T" userId="887a1a5b-96ad-4875-9623-d40f689bbd86" providerId="ADAL" clId="{A357B4D7-5049-45B9-9D93-4845BA9B0656}" dt="2024-09-18T15:37:37.623" v="547"/>
          <ac:grpSpMkLst>
            <pc:docMk/>
            <pc:sldMk cId="3827640552" sldId="262"/>
            <ac:grpSpMk id="59" creationId="{6CE638C3-43AA-CF7D-3C22-265057BACB76}"/>
          </ac:grpSpMkLst>
        </pc:grpChg>
        <pc:grpChg chg="mod">
          <ac:chgData name="Moore, Nathan T" userId="887a1a5b-96ad-4875-9623-d40f689bbd86" providerId="ADAL" clId="{A357B4D7-5049-45B9-9D93-4845BA9B0656}" dt="2024-09-18T15:37:46.199" v="552"/>
          <ac:grpSpMkLst>
            <pc:docMk/>
            <pc:sldMk cId="3827640552" sldId="262"/>
            <ac:grpSpMk id="64" creationId="{565F60CA-B7DE-75B1-B36C-1FFC40AE3363}"/>
          </ac:grpSpMkLst>
        </pc:grpChg>
        <pc:grpChg chg="del mod">
          <ac:chgData name="Moore, Nathan T" userId="887a1a5b-96ad-4875-9623-d40f689bbd86" providerId="ADAL" clId="{A357B4D7-5049-45B9-9D93-4845BA9B0656}" dt="2024-09-18T15:37:58.345" v="566"/>
          <ac:grpSpMkLst>
            <pc:docMk/>
            <pc:sldMk cId="3827640552" sldId="262"/>
            <ac:grpSpMk id="69" creationId="{14B84806-2AAB-B2BB-5446-8B6DB97B3721}"/>
          </ac:grpSpMkLst>
        </pc:grpChg>
        <pc:grpChg chg="del mod">
          <ac:chgData name="Moore, Nathan T" userId="887a1a5b-96ad-4875-9623-d40f689bbd86" providerId="ADAL" clId="{A357B4D7-5049-45B9-9D93-4845BA9B0656}" dt="2024-09-18T15:37:58.345" v="566"/>
          <ac:grpSpMkLst>
            <pc:docMk/>
            <pc:sldMk cId="3827640552" sldId="262"/>
            <ac:grpSpMk id="76" creationId="{00965D7F-74A4-B1D6-EBCE-35742D28BEFF}"/>
          </ac:grpSpMkLst>
        </pc:grpChg>
        <pc:grpChg chg="del mod">
          <ac:chgData name="Moore, Nathan T" userId="887a1a5b-96ad-4875-9623-d40f689bbd86" providerId="ADAL" clId="{A357B4D7-5049-45B9-9D93-4845BA9B0656}" dt="2024-09-18T18:35:54.045" v="1129"/>
          <ac:grpSpMkLst>
            <pc:docMk/>
            <pc:sldMk cId="3827640552" sldId="262"/>
            <ac:grpSpMk id="76" creationId="{F47B3176-6B04-9B79-0BCC-63B92966CB0E}"/>
          </ac:grpSpMkLst>
        </pc:grpChg>
        <pc:grpChg chg="mod">
          <ac:chgData name="Moore, Nathan T" userId="887a1a5b-96ad-4875-9623-d40f689bbd86" providerId="ADAL" clId="{A357B4D7-5049-45B9-9D93-4845BA9B0656}" dt="2024-09-18T15:37:58.345" v="566"/>
          <ac:grpSpMkLst>
            <pc:docMk/>
            <pc:sldMk cId="3827640552" sldId="262"/>
            <ac:grpSpMk id="78" creationId="{E70BE161-C038-8E83-515F-726D6D0C29C7}"/>
          </ac:grpSpMkLst>
        </pc:grpChg>
        <pc:grpChg chg="mod">
          <ac:chgData name="Moore, Nathan T" userId="887a1a5b-96ad-4875-9623-d40f689bbd86" providerId="ADAL" clId="{A357B4D7-5049-45B9-9D93-4845BA9B0656}" dt="2024-09-18T15:38:03.137" v="571"/>
          <ac:grpSpMkLst>
            <pc:docMk/>
            <pc:sldMk cId="3827640552" sldId="262"/>
            <ac:grpSpMk id="83" creationId="{D8D851BE-7B50-2AA6-0B98-1F1FC9533353}"/>
          </ac:grpSpMkLst>
        </pc:grpChg>
        <pc:grpChg chg="mod">
          <ac:chgData name="Moore, Nathan T" userId="887a1a5b-96ad-4875-9623-d40f689bbd86" providerId="ADAL" clId="{A357B4D7-5049-45B9-9D93-4845BA9B0656}" dt="2024-09-18T18:35:54.045" v="1129"/>
          <ac:grpSpMkLst>
            <pc:docMk/>
            <pc:sldMk cId="3827640552" sldId="262"/>
            <ac:grpSpMk id="84" creationId="{6CA5596F-6459-61C5-910F-92BC3F1F9C1B}"/>
          </ac:grpSpMkLst>
        </pc:grpChg>
        <pc:grpChg chg="del mod">
          <ac:chgData name="Moore, Nathan T" userId="887a1a5b-96ad-4875-9623-d40f689bbd86" providerId="ADAL" clId="{A357B4D7-5049-45B9-9D93-4845BA9B0656}" dt="2024-09-18T15:38:06.831" v="575"/>
          <ac:grpSpMkLst>
            <pc:docMk/>
            <pc:sldMk cId="3827640552" sldId="262"/>
            <ac:grpSpMk id="84" creationId="{C7AF947B-C528-9BE7-36A7-FE4093E64BD2}"/>
          </ac:grpSpMkLst>
        </pc:grpChg>
        <pc:grpChg chg="del mod">
          <ac:chgData name="Moore, Nathan T" userId="887a1a5b-96ad-4875-9623-d40f689bbd86" providerId="ADAL" clId="{A357B4D7-5049-45B9-9D93-4845BA9B0656}" dt="2024-09-18T15:38:09.382" v="579"/>
          <ac:grpSpMkLst>
            <pc:docMk/>
            <pc:sldMk cId="3827640552" sldId="262"/>
            <ac:grpSpMk id="88" creationId="{AA2491BB-C251-8A02-2835-2D14956AF0DA}"/>
          </ac:grpSpMkLst>
        </pc:grpChg>
        <pc:grpChg chg="mod">
          <ac:chgData name="Moore, Nathan T" userId="887a1a5b-96ad-4875-9623-d40f689bbd86" providerId="ADAL" clId="{A357B4D7-5049-45B9-9D93-4845BA9B0656}" dt="2024-09-18T15:38:11.609" v="583"/>
          <ac:grpSpMkLst>
            <pc:docMk/>
            <pc:sldMk cId="3827640552" sldId="262"/>
            <ac:grpSpMk id="91" creationId="{7E31BD18-3902-13E4-F433-E17697F0B470}"/>
          </ac:grpSpMkLst>
        </pc:grpChg>
        <pc:grpChg chg="mod">
          <ac:chgData name="Moore, Nathan T" userId="887a1a5b-96ad-4875-9623-d40f689bbd86" providerId="ADAL" clId="{A357B4D7-5049-45B9-9D93-4845BA9B0656}" dt="2024-09-18T18:36:02.139" v="1137"/>
          <ac:grpSpMkLst>
            <pc:docMk/>
            <pc:sldMk cId="3827640552" sldId="262"/>
            <ac:grpSpMk id="96" creationId="{8A832BFA-7FFB-3BF3-0618-9DADFCE47897}"/>
          </ac:grpSpMkLst>
        </pc:grpChg>
        <pc:grpChg chg="del mod">
          <ac:chgData name="Moore, Nathan T" userId="887a1a5b-96ad-4875-9623-d40f689bbd86" providerId="ADAL" clId="{A357B4D7-5049-45B9-9D93-4845BA9B0656}" dt="2024-09-18T18:36:22.725" v="1146"/>
          <ac:grpSpMkLst>
            <pc:docMk/>
            <pc:sldMk cId="3827640552" sldId="262"/>
            <ac:grpSpMk id="105" creationId="{E4E73F83-A3AD-316B-FC28-19CFEE630D73}"/>
          </ac:grpSpMkLst>
        </pc:grpChg>
        <pc:grpChg chg="del mod">
          <ac:chgData name="Moore, Nathan T" userId="887a1a5b-96ad-4875-9623-d40f689bbd86" providerId="ADAL" clId="{A357B4D7-5049-45B9-9D93-4845BA9B0656}" dt="2024-09-18T18:36:29.262" v="1159"/>
          <ac:grpSpMkLst>
            <pc:docMk/>
            <pc:sldMk cId="3827640552" sldId="262"/>
            <ac:grpSpMk id="106" creationId="{3D99EFB3-BE6B-57A1-3DB3-A7C39ACEE265}"/>
          </ac:grpSpMkLst>
        </pc:grpChg>
        <pc:grpChg chg="del mod">
          <ac:chgData name="Moore, Nathan T" userId="887a1a5b-96ad-4875-9623-d40f689bbd86" providerId="ADAL" clId="{A357B4D7-5049-45B9-9D93-4845BA9B0656}" dt="2024-09-18T18:36:29.262" v="1159"/>
          <ac:grpSpMkLst>
            <pc:docMk/>
            <pc:sldMk cId="3827640552" sldId="262"/>
            <ac:grpSpMk id="119" creationId="{242F231B-3EDB-16D8-8730-BECC2A30EC19}"/>
          </ac:grpSpMkLst>
        </pc:grpChg>
        <pc:grpChg chg="mod">
          <ac:chgData name="Moore, Nathan T" userId="887a1a5b-96ad-4875-9623-d40f689bbd86" providerId="ADAL" clId="{A357B4D7-5049-45B9-9D93-4845BA9B0656}" dt="2024-09-18T18:36:29.262" v="1159"/>
          <ac:grpSpMkLst>
            <pc:docMk/>
            <pc:sldMk cId="3827640552" sldId="262"/>
            <ac:grpSpMk id="120" creationId="{0009ECAF-49B7-78B9-E6BE-1A084E61B71E}"/>
          </ac:grpSpMkLst>
        </pc:grpChg>
        <pc:grpChg chg="mod">
          <ac:chgData name="Moore, Nathan T" userId="887a1a5b-96ad-4875-9623-d40f689bbd86" providerId="ADAL" clId="{A357B4D7-5049-45B9-9D93-4845BA9B0656}" dt="2024-09-18T18:36:41.566" v="1173"/>
          <ac:grpSpMkLst>
            <pc:docMk/>
            <pc:sldMk cId="3827640552" sldId="262"/>
            <ac:grpSpMk id="134" creationId="{039E936E-6ADA-925D-7954-5776F62F20C4}"/>
          </ac:grpSpMkLst>
        </pc:grpChg>
        <pc:grpChg chg="mod">
          <ac:chgData name="Moore, Nathan T" userId="887a1a5b-96ad-4875-9623-d40f689bbd86" providerId="ADAL" clId="{A357B4D7-5049-45B9-9D93-4845BA9B0656}" dt="2024-09-18T18:36:41.566" v="1173"/>
          <ac:grpSpMkLst>
            <pc:docMk/>
            <pc:sldMk cId="3827640552" sldId="262"/>
            <ac:grpSpMk id="135" creationId="{1A9A9F30-D6FD-0142-068A-6C05C7647DB3}"/>
          </ac:grpSpMkLst>
        </pc:grpChg>
        <pc:grpChg chg="del mod">
          <ac:chgData name="Moore, Nathan T" userId="887a1a5b-96ad-4875-9623-d40f689bbd86" providerId="ADAL" clId="{A357B4D7-5049-45B9-9D93-4845BA9B0656}" dt="2024-09-18T18:41:20.474" v="1233"/>
          <ac:grpSpMkLst>
            <pc:docMk/>
            <pc:sldMk cId="3827640552" sldId="262"/>
            <ac:grpSpMk id="143" creationId="{66E2CD98-CD23-A480-871C-EC1C55FFC26A}"/>
          </ac:grpSpMkLst>
        </pc:grpChg>
        <pc:grpChg chg="mod">
          <ac:chgData name="Moore, Nathan T" userId="887a1a5b-96ad-4875-9623-d40f689bbd86" providerId="ADAL" clId="{A357B4D7-5049-45B9-9D93-4845BA9B0656}" dt="2024-09-18T18:40:48.010" v="1199"/>
          <ac:grpSpMkLst>
            <pc:docMk/>
            <pc:sldMk cId="3827640552" sldId="262"/>
            <ac:grpSpMk id="161" creationId="{35F3A0BA-03CA-5504-4E93-8B50AFF82CC5}"/>
          </ac:grpSpMkLst>
        </pc:grpChg>
        <pc:grpChg chg="mod">
          <ac:chgData name="Moore, Nathan T" userId="887a1a5b-96ad-4875-9623-d40f689bbd86" providerId="ADAL" clId="{A357B4D7-5049-45B9-9D93-4845BA9B0656}" dt="2024-09-18T18:40:57.714" v="1218"/>
          <ac:grpSpMkLst>
            <pc:docMk/>
            <pc:sldMk cId="3827640552" sldId="262"/>
            <ac:grpSpMk id="180" creationId="{35316EA6-2D8F-1F59-6C4E-EB2CDFC72FFB}"/>
          </ac:grpSpMkLst>
        </pc:grpChg>
        <pc:grpChg chg="mod">
          <ac:chgData name="Moore, Nathan T" userId="887a1a5b-96ad-4875-9623-d40f689bbd86" providerId="ADAL" clId="{A357B4D7-5049-45B9-9D93-4845BA9B0656}" dt="2024-09-18T18:40:57.714" v="1218"/>
          <ac:grpSpMkLst>
            <pc:docMk/>
            <pc:sldMk cId="3827640552" sldId="262"/>
            <ac:grpSpMk id="181" creationId="{ADA1A6AC-81B0-43E4-F9EA-25C83B9BDE6A}"/>
          </ac:grpSpMkLst>
        </pc:grpChg>
        <pc:grpChg chg="mod">
          <ac:chgData name="Moore, Nathan T" userId="887a1a5b-96ad-4875-9623-d40f689bbd86" providerId="ADAL" clId="{A357B4D7-5049-45B9-9D93-4845BA9B0656}" dt="2024-09-18T18:40:57.714" v="1218"/>
          <ac:grpSpMkLst>
            <pc:docMk/>
            <pc:sldMk cId="3827640552" sldId="262"/>
            <ac:grpSpMk id="182" creationId="{85B3D412-DBBE-E23C-C573-772C94D4123D}"/>
          </ac:grpSpMkLst>
        </pc:grpChg>
        <pc:grpChg chg="mod">
          <ac:chgData name="Moore, Nathan T" userId="887a1a5b-96ad-4875-9623-d40f689bbd86" providerId="ADAL" clId="{A357B4D7-5049-45B9-9D93-4845BA9B0656}" dt="2024-09-18T18:40:57.714" v="1218"/>
          <ac:grpSpMkLst>
            <pc:docMk/>
            <pc:sldMk cId="3827640552" sldId="262"/>
            <ac:grpSpMk id="183" creationId="{BDEC6886-A0AB-B8C3-11AA-12A2B5279E00}"/>
          </ac:grpSpMkLst>
        </pc:grpChg>
        <pc:grpChg chg="mod">
          <ac:chgData name="Moore, Nathan T" userId="887a1a5b-96ad-4875-9623-d40f689bbd86" providerId="ADAL" clId="{A357B4D7-5049-45B9-9D93-4845BA9B0656}" dt="2024-09-18T18:41:04.073" v="1227"/>
          <ac:grpSpMkLst>
            <pc:docMk/>
            <pc:sldMk cId="3827640552" sldId="262"/>
            <ac:grpSpMk id="192" creationId="{BC015C0F-1A0C-C0D5-205F-5DB1D74F784B}"/>
          </ac:grpSpMkLst>
        </pc:grpChg>
        <pc:grpChg chg="mod">
          <ac:chgData name="Moore, Nathan T" userId="887a1a5b-96ad-4875-9623-d40f689bbd86" providerId="ADAL" clId="{A357B4D7-5049-45B9-9D93-4845BA9B0656}" dt="2024-09-18T18:41:27.113" v="1242"/>
          <ac:grpSpMkLst>
            <pc:docMk/>
            <pc:sldMk cId="3827640552" sldId="262"/>
            <ac:grpSpMk id="200" creationId="{D0C53BE7-E021-8426-CDDA-9CC5F38B7EC7}"/>
          </ac:grpSpMkLst>
        </pc:grpChg>
        <pc:grpChg chg="mod">
          <ac:chgData name="Moore, Nathan T" userId="887a1a5b-96ad-4875-9623-d40f689bbd86" providerId="ADAL" clId="{A357B4D7-5049-45B9-9D93-4845BA9B0656}" dt="2024-09-18T18:41:35.227" v="1255"/>
          <ac:grpSpMkLst>
            <pc:docMk/>
            <pc:sldMk cId="3827640552" sldId="262"/>
            <ac:grpSpMk id="213" creationId="{C143F0F3-2E59-B619-B388-F1D8EFEAEC96}"/>
          </ac:grpSpMkLst>
        </pc:grpChg>
        <pc:grpChg chg="mod">
          <ac:chgData name="Moore, Nathan T" userId="887a1a5b-96ad-4875-9623-d40f689bbd86" providerId="ADAL" clId="{A357B4D7-5049-45B9-9D93-4845BA9B0656}" dt="2024-09-18T18:41:35.227" v="1255"/>
          <ac:grpSpMkLst>
            <pc:docMk/>
            <pc:sldMk cId="3827640552" sldId="262"/>
            <ac:grpSpMk id="214" creationId="{7AE22843-4DD9-8711-8DF4-59E598A2DF0A}"/>
          </ac:grpSpMkLst>
        </pc:grpChg>
        <pc:grpChg chg="mod">
          <ac:chgData name="Moore, Nathan T" userId="887a1a5b-96ad-4875-9623-d40f689bbd86" providerId="ADAL" clId="{A357B4D7-5049-45B9-9D93-4845BA9B0656}" dt="2024-09-18T18:41:39.558" v="1263"/>
          <ac:grpSpMkLst>
            <pc:docMk/>
            <pc:sldMk cId="3827640552" sldId="262"/>
            <ac:grpSpMk id="222" creationId="{063F8540-1498-9A8E-A893-68B1C9E0A732}"/>
          </ac:grpSpMkLst>
        </pc:grpChg>
        <pc:grpChg chg="mod">
          <ac:chgData name="Moore, Nathan T" userId="887a1a5b-96ad-4875-9623-d40f689bbd86" providerId="ADAL" clId="{A357B4D7-5049-45B9-9D93-4845BA9B0656}" dt="2024-09-18T18:42:24.684" v="1287"/>
          <ac:grpSpMkLst>
            <pc:docMk/>
            <pc:sldMk cId="3827640552" sldId="262"/>
            <ac:grpSpMk id="246" creationId="{AA0811CB-0116-DE1A-9F1D-6E35E02232D9}"/>
          </ac:grpSpMkLst>
        </pc:grpChg>
        <pc:grpChg chg="mod">
          <ac:chgData name="Moore, Nathan T" userId="887a1a5b-96ad-4875-9623-d40f689bbd86" providerId="ADAL" clId="{A357B4D7-5049-45B9-9D93-4845BA9B0656}" dt="2024-09-18T18:42:46.745" v="1299"/>
          <ac:grpSpMkLst>
            <pc:docMk/>
            <pc:sldMk cId="3827640552" sldId="262"/>
            <ac:grpSpMk id="258" creationId="{C7F3AAE5-AFC8-E580-5806-CB58D97ED436}"/>
          </ac:grpSpMkLst>
        </pc:grpChg>
        <pc:grpChg chg="mod">
          <ac:chgData name="Moore, Nathan T" userId="887a1a5b-96ad-4875-9623-d40f689bbd86" providerId="ADAL" clId="{A357B4D7-5049-45B9-9D93-4845BA9B0656}" dt="2024-09-18T18:42:46.745" v="1299"/>
          <ac:grpSpMkLst>
            <pc:docMk/>
            <pc:sldMk cId="3827640552" sldId="262"/>
            <ac:grpSpMk id="259" creationId="{95FBCA5B-F309-3C00-F2DB-6B06DB441A5E}"/>
          </ac:grpSpMkLst>
        </pc:grpChg>
        <pc:grpChg chg="mod">
          <ac:chgData name="Moore, Nathan T" userId="887a1a5b-96ad-4875-9623-d40f689bbd86" providerId="ADAL" clId="{A357B4D7-5049-45B9-9D93-4845BA9B0656}" dt="2024-09-18T18:43:51.963" v="1315"/>
          <ac:grpSpMkLst>
            <pc:docMk/>
            <pc:sldMk cId="3827640552" sldId="262"/>
            <ac:grpSpMk id="275" creationId="{D2C99967-D415-BF03-E1CA-9A0D8BE53081}"/>
          </ac:grpSpMkLst>
        </pc:grpChg>
        <pc:grpChg chg="mod">
          <ac:chgData name="Moore, Nathan T" userId="887a1a5b-96ad-4875-9623-d40f689bbd86" providerId="ADAL" clId="{A357B4D7-5049-45B9-9D93-4845BA9B0656}" dt="2024-09-18T18:43:57.233" v="1328"/>
          <ac:grpSpMkLst>
            <pc:docMk/>
            <pc:sldMk cId="3827640552" sldId="262"/>
            <ac:grpSpMk id="288" creationId="{685F9C12-2A2F-0F4A-A796-47FFFC83F4AB}"/>
          </ac:grpSpMkLst>
        </pc:grpChg>
        <pc:grpChg chg="mod">
          <ac:chgData name="Moore, Nathan T" userId="887a1a5b-96ad-4875-9623-d40f689bbd86" providerId="ADAL" clId="{A357B4D7-5049-45B9-9D93-4845BA9B0656}" dt="2024-09-18T18:45:15.304" v="1336"/>
          <ac:grpSpMkLst>
            <pc:docMk/>
            <pc:sldMk cId="3827640552" sldId="262"/>
            <ac:grpSpMk id="296" creationId="{67A92156-22FF-38AC-A2E9-AB1FBD175303}"/>
          </ac:grpSpMkLst>
        </pc:grpChg>
        <pc:grpChg chg="del mod">
          <ac:chgData name="Moore, Nathan T" userId="887a1a5b-96ad-4875-9623-d40f689bbd86" providerId="ADAL" clId="{A357B4D7-5049-45B9-9D93-4845BA9B0656}" dt="2024-09-18T18:45:31.153" v="1362"/>
          <ac:grpSpMkLst>
            <pc:docMk/>
            <pc:sldMk cId="3827640552" sldId="262"/>
            <ac:grpSpMk id="297" creationId="{FB1B71A2-A43D-7F5F-7AA2-2A3FBD3BA030}"/>
          </ac:grpSpMkLst>
        </pc:grpChg>
        <pc:grpChg chg="del mod">
          <ac:chgData name="Moore, Nathan T" userId="887a1a5b-96ad-4875-9623-d40f689bbd86" providerId="ADAL" clId="{A357B4D7-5049-45B9-9D93-4845BA9B0656}" dt="2024-09-18T18:45:31.153" v="1362"/>
          <ac:grpSpMkLst>
            <pc:docMk/>
            <pc:sldMk cId="3827640552" sldId="262"/>
            <ac:grpSpMk id="321" creationId="{B3765AAB-8BFF-F94F-2961-65A80CA6C8BA}"/>
          </ac:grpSpMkLst>
        </pc:grpChg>
        <pc:grpChg chg="del mod">
          <ac:chgData name="Moore, Nathan T" userId="887a1a5b-96ad-4875-9623-d40f689bbd86" providerId="ADAL" clId="{A357B4D7-5049-45B9-9D93-4845BA9B0656}" dt="2024-09-18T18:45:31.153" v="1362"/>
          <ac:grpSpMkLst>
            <pc:docMk/>
            <pc:sldMk cId="3827640552" sldId="262"/>
            <ac:grpSpMk id="322" creationId="{FB20FE4E-9AD7-E93E-F0ED-37F723C637D1}"/>
          </ac:grpSpMkLst>
        </pc:grpChg>
        <pc:grpChg chg="mod">
          <ac:chgData name="Moore, Nathan T" userId="887a1a5b-96ad-4875-9623-d40f689bbd86" providerId="ADAL" clId="{A357B4D7-5049-45B9-9D93-4845BA9B0656}" dt="2024-09-18T18:45:31.153" v="1362"/>
          <ac:grpSpMkLst>
            <pc:docMk/>
            <pc:sldMk cId="3827640552" sldId="262"/>
            <ac:grpSpMk id="324" creationId="{AF800F81-BFEF-1AB5-8328-6F6C44D2E413}"/>
          </ac:grpSpMkLst>
        </pc:grpChg>
        <pc:grpChg chg="del mod">
          <ac:chgData name="Moore, Nathan T" userId="887a1a5b-96ad-4875-9623-d40f689bbd86" providerId="ADAL" clId="{A357B4D7-5049-45B9-9D93-4845BA9B0656}" dt="2024-09-18T18:46:06.231" v="1376"/>
          <ac:grpSpMkLst>
            <pc:docMk/>
            <pc:sldMk cId="3827640552" sldId="262"/>
            <ac:grpSpMk id="330" creationId="{E08F9192-95C4-5CD8-C606-42D5EA6DE423}"/>
          </ac:grpSpMkLst>
        </pc:grpChg>
        <pc:grpChg chg="mod">
          <ac:chgData name="Moore, Nathan T" userId="887a1a5b-96ad-4875-9623-d40f689bbd86" providerId="ADAL" clId="{A357B4D7-5049-45B9-9D93-4845BA9B0656}" dt="2024-09-18T18:45:49.239" v="1371"/>
          <ac:grpSpMkLst>
            <pc:docMk/>
            <pc:sldMk cId="3827640552" sldId="262"/>
            <ac:grpSpMk id="333" creationId="{B58F7FA5-E85E-4B53-10EC-0D84915F4167}"/>
          </ac:grpSpMkLst>
        </pc:grpChg>
        <pc:grpChg chg="mod">
          <ac:chgData name="Moore, Nathan T" userId="887a1a5b-96ad-4875-9623-d40f689bbd86" providerId="ADAL" clId="{A357B4D7-5049-45B9-9D93-4845BA9B0656}" dt="2024-09-18T18:45:53.514" v="1374"/>
          <ac:grpSpMkLst>
            <pc:docMk/>
            <pc:sldMk cId="3827640552" sldId="262"/>
            <ac:grpSpMk id="336" creationId="{587EF11B-A3D6-0B2B-D525-B1943BBFB5AC}"/>
          </ac:grpSpMkLst>
        </pc:grpChg>
        <pc:grpChg chg="mod">
          <ac:chgData name="Moore, Nathan T" userId="887a1a5b-96ad-4875-9623-d40f689bbd86" providerId="ADAL" clId="{A357B4D7-5049-45B9-9D93-4845BA9B0656}" dt="2024-09-18T18:46:06.231" v="1376"/>
          <ac:grpSpMkLst>
            <pc:docMk/>
            <pc:sldMk cId="3827640552" sldId="262"/>
            <ac:grpSpMk id="338" creationId="{35076079-0B45-00BF-AF0D-C218718E41B7}"/>
          </ac:grpSpMkLst>
        </pc:grpChg>
        <pc:grpChg chg="del mod">
          <ac:chgData name="Moore, Nathan T" userId="887a1a5b-96ad-4875-9623-d40f689bbd86" providerId="ADAL" clId="{A357B4D7-5049-45B9-9D93-4845BA9B0656}" dt="2024-09-18T18:47:05.015" v="1386"/>
          <ac:grpSpMkLst>
            <pc:docMk/>
            <pc:sldMk cId="3827640552" sldId="262"/>
            <ac:grpSpMk id="348" creationId="{4877C25E-853C-6B58-DF0E-E13D094A8DC5}"/>
          </ac:grpSpMkLst>
        </pc:grpChg>
        <pc:grpChg chg="mod">
          <ac:chgData name="Moore, Nathan T" userId="887a1a5b-96ad-4875-9623-d40f689bbd86" providerId="ADAL" clId="{A357B4D7-5049-45B9-9D93-4845BA9B0656}" dt="2024-09-18T18:47:05.015" v="1386"/>
          <ac:grpSpMkLst>
            <pc:docMk/>
            <pc:sldMk cId="3827640552" sldId="262"/>
            <ac:grpSpMk id="349" creationId="{FD205A08-1C45-8CAB-A2A1-41954A6DEC58}"/>
          </ac:grpSpMkLst>
        </pc:grpChg>
        <pc:grpChg chg="mod">
          <ac:chgData name="Moore, Nathan T" userId="887a1a5b-96ad-4875-9623-d40f689bbd86" providerId="ADAL" clId="{A357B4D7-5049-45B9-9D93-4845BA9B0656}" dt="2024-09-18T18:47:13.980" v="1391"/>
          <ac:grpSpMkLst>
            <pc:docMk/>
            <pc:sldMk cId="3827640552" sldId="262"/>
            <ac:grpSpMk id="354" creationId="{D6C87DDA-5E8C-A71C-29A2-A462B16C56A9}"/>
          </ac:grpSpMkLst>
        </pc:grpChg>
        <pc:grpChg chg="mod">
          <ac:chgData name="Moore, Nathan T" userId="887a1a5b-96ad-4875-9623-d40f689bbd86" providerId="ADAL" clId="{A357B4D7-5049-45B9-9D93-4845BA9B0656}" dt="2024-09-18T18:48:17.362" v="1401"/>
          <ac:grpSpMkLst>
            <pc:docMk/>
            <pc:sldMk cId="3827640552" sldId="262"/>
            <ac:grpSpMk id="364" creationId="{84FC4468-F0CD-C224-C3CA-37ECD5F1CC87}"/>
          </ac:grpSpMkLst>
        </pc:grpChg>
        <pc:grpChg chg="del mod">
          <ac:chgData name="Moore, Nathan T" userId="887a1a5b-96ad-4875-9623-d40f689bbd86" providerId="ADAL" clId="{A357B4D7-5049-45B9-9D93-4845BA9B0656}" dt="2024-09-18T18:49:15.246" v="1415"/>
          <ac:grpSpMkLst>
            <pc:docMk/>
            <pc:sldMk cId="3827640552" sldId="262"/>
            <ac:grpSpMk id="371" creationId="{49026A4F-C689-F1C4-CC64-FB9E4660FDEC}"/>
          </ac:grpSpMkLst>
        </pc:grpChg>
        <pc:grpChg chg="del mod">
          <ac:chgData name="Moore, Nathan T" userId="887a1a5b-96ad-4875-9623-d40f689bbd86" providerId="ADAL" clId="{A357B4D7-5049-45B9-9D93-4845BA9B0656}" dt="2024-09-18T18:49:15.246" v="1415"/>
          <ac:grpSpMkLst>
            <pc:docMk/>
            <pc:sldMk cId="3827640552" sldId="262"/>
            <ac:grpSpMk id="374" creationId="{8ACA7C60-C5C5-EB91-A31F-8B8AE918FF29}"/>
          </ac:grpSpMkLst>
        </pc:grpChg>
        <pc:grpChg chg="mod">
          <ac:chgData name="Moore, Nathan T" userId="887a1a5b-96ad-4875-9623-d40f689bbd86" providerId="ADAL" clId="{A357B4D7-5049-45B9-9D93-4845BA9B0656}" dt="2024-09-18T18:49:15.246" v="1415"/>
          <ac:grpSpMkLst>
            <pc:docMk/>
            <pc:sldMk cId="3827640552" sldId="262"/>
            <ac:grpSpMk id="378" creationId="{7686B752-C13E-83F8-8437-5168824DC814}"/>
          </ac:grpSpMkLst>
        </pc:grpChg>
        <pc:inkChg chg="add mod">
          <ac:chgData name="Moore, Nathan T" userId="887a1a5b-96ad-4875-9623-d40f689bbd86" providerId="ADAL" clId="{A357B4D7-5049-45B9-9D93-4845BA9B0656}" dt="2024-09-18T15:37:04.393" v="501"/>
          <ac:inkMkLst>
            <pc:docMk/>
            <pc:sldMk cId="3827640552" sldId="262"/>
            <ac:inkMk id="2" creationId="{E697AE5A-E033-372F-C8FB-C87B86632708}"/>
          </ac:inkMkLst>
        </pc:inkChg>
        <pc:inkChg chg="add mod">
          <ac:chgData name="Moore, Nathan T" userId="887a1a5b-96ad-4875-9623-d40f689bbd86" providerId="ADAL" clId="{A357B4D7-5049-45B9-9D93-4845BA9B0656}" dt="2024-09-18T15:37:04.393" v="501"/>
          <ac:inkMkLst>
            <pc:docMk/>
            <pc:sldMk cId="3827640552" sldId="262"/>
            <ac:inkMk id="3" creationId="{3ABF9BDC-4F0C-F3B7-D6DE-798A537CEE6D}"/>
          </ac:inkMkLst>
        </pc:inkChg>
        <pc:inkChg chg="add mod">
          <ac:chgData name="Moore, Nathan T" userId="887a1a5b-96ad-4875-9623-d40f689bbd86" providerId="ADAL" clId="{A357B4D7-5049-45B9-9D93-4845BA9B0656}" dt="2024-09-18T15:37:04.393" v="501"/>
          <ac:inkMkLst>
            <pc:docMk/>
            <pc:sldMk cId="3827640552" sldId="262"/>
            <ac:inkMk id="4" creationId="{C1A5647C-2390-1E2D-0929-168D50BE1DFC}"/>
          </ac:inkMkLst>
        </pc:inkChg>
        <pc:inkChg chg="add mod">
          <ac:chgData name="Moore, Nathan T" userId="887a1a5b-96ad-4875-9623-d40f689bbd86" providerId="ADAL" clId="{A357B4D7-5049-45B9-9D93-4845BA9B0656}" dt="2024-09-18T15:37:04.393" v="501"/>
          <ac:inkMkLst>
            <pc:docMk/>
            <pc:sldMk cId="3827640552" sldId="262"/>
            <ac:inkMk id="5" creationId="{6517430B-257E-6FA7-E2F1-41F0E0E02181}"/>
          </ac:inkMkLst>
        </pc:inkChg>
        <pc:inkChg chg="add mod">
          <ac:chgData name="Moore, Nathan T" userId="887a1a5b-96ad-4875-9623-d40f689bbd86" providerId="ADAL" clId="{A357B4D7-5049-45B9-9D93-4845BA9B0656}" dt="2024-09-18T15:37:04.393" v="501"/>
          <ac:inkMkLst>
            <pc:docMk/>
            <pc:sldMk cId="3827640552" sldId="262"/>
            <ac:inkMk id="6" creationId="{5A3C6198-2F61-726C-F203-1DAC2B27DC50}"/>
          </ac:inkMkLst>
        </pc:inkChg>
        <pc:inkChg chg="add mod">
          <ac:chgData name="Moore, Nathan T" userId="887a1a5b-96ad-4875-9623-d40f689bbd86" providerId="ADAL" clId="{A357B4D7-5049-45B9-9D93-4845BA9B0656}" dt="2024-09-18T15:37:04.393" v="501"/>
          <ac:inkMkLst>
            <pc:docMk/>
            <pc:sldMk cId="3827640552" sldId="262"/>
            <ac:inkMk id="7" creationId="{E57860EF-5DA3-F6F0-BE25-EC23255562BB}"/>
          </ac:inkMkLst>
        </pc:inkChg>
        <pc:inkChg chg="add mod">
          <ac:chgData name="Moore, Nathan T" userId="887a1a5b-96ad-4875-9623-d40f689bbd86" providerId="ADAL" clId="{A357B4D7-5049-45B9-9D93-4845BA9B0656}" dt="2024-09-18T15:37:04.393" v="501"/>
          <ac:inkMkLst>
            <pc:docMk/>
            <pc:sldMk cId="3827640552" sldId="262"/>
            <ac:inkMk id="8" creationId="{B3FEDB39-DD96-BBB8-F6AB-9F44CA96582B}"/>
          </ac:inkMkLst>
        </pc:inkChg>
        <pc:inkChg chg="add mod">
          <ac:chgData name="Moore, Nathan T" userId="887a1a5b-96ad-4875-9623-d40f689bbd86" providerId="ADAL" clId="{A357B4D7-5049-45B9-9D93-4845BA9B0656}" dt="2024-09-18T15:37:09.598" v="508"/>
          <ac:inkMkLst>
            <pc:docMk/>
            <pc:sldMk cId="3827640552" sldId="262"/>
            <ac:inkMk id="11" creationId="{911B42A3-A4B9-4379-C619-3E78D094516B}"/>
          </ac:inkMkLst>
        </pc:inkChg>
        <pc:inkChg chg="add mod">
          <ac:chgData name="Moore, Nathan T" userId="887a1a5b-96ad-4875-9623-d40f689bbd86" providerId="ADAL" clId="{A357B4D7-5049-45B9-9D93-4845BA9B0656}" dt="2024-09-18T15:37:09.598" v="508"/>
          <ac:inkMkLst>
            <pc:docMk/>
            <pc:sldMk cId="3827640552" sldId="262"/>
            <ac:inkMk id="12" creationId="{C6CF75C5-9D11-AA66-B0DB-082A38C51DE0}"/>
          </ac:inkMkLst>
        </pc:inkChg>
        <pc:inkChg chg="add mod">
          <ac:chgData name="Moore, Nathan T" userId="887a1a5b-96ad-4875-9623-d40f689bbd86" providerId="ADAL" clId="{A357B4D7-5049-45B9-9D93-4845BA9B0656}" dt="2024-09-18T15:37:09.598" v="508"/>
          <ac:inkMkLst>
            <pc:docMk/>
            <pc:sldMk cId="3827640552" sldId="262"/>
            <ac:inkMk id="13" creationId="{946AC9AE-5323-4D50-3750-FEDF47768F94}"/>
          </ac:inkMkLst>
        </pc:inkChg>
        <pc:inkChg chg="add">
          <ac:chgData name="Moore, Nathan T" userId="887a1a5b-96ad-4875-9623-d40f689bbd86" providerId="ADAL" clId="{A357B4D7-5049-45B9-9D93-4845BA9B0656}" dt="2024-09-18T18:35:40.741" v="1123" actId="9405"/>
          <ac:inkMkLst>
            <pc:docMk/>
            <pc:sldMk cId="3827640552" sldId="262"/>
            <ac:inkMk id="14" creationId="{9A057D31-4715-267A-AC2D-B640BFDD09BF}"/>
          </ac:inkMkLst>
        </pc:inkChg>
        <pc:inkChg chg="add mod">
          <ac:chgData name="Moore, Nathan T" userId="887a1a5b-96ad-4875-9623-d40f689bbd86" providerId="ADAL" clId="{A357B4D7-5049-45B9-9D93-4845BA9B0656}" dt="2024-09-18T15:37:09.598" v="508"/>
          <ac:inkMkLst>
            <pc:docMk/>
            <pc:sldMk cId="3827640552" sldId="262"/>
            <ac:inkMk id="15" creationId="{F8DDC5FB-C13A-0571-03A6-41D10A8FA030}"/>
          </ac:inkMkLst>
        </pc:inkChg>
        <pc:inkChg chg="add mod">
          <ac:chgData name="Moore, Nathan T" userId="887a1a5b-96ad-4875-9623-d40f689bbd86" providerId="ADAL" clId="{A357B4D7-5049-45B9-9D93-4845BA9B0656}" dt="2024-09-18T15:37:09.598" v="508"/>
          <ac:inkMkLst>
            <pc:docMk/>
            <pc:sldMk cId="3827640552" sldId="262"/>
            <ac:inkMk id="16" creationId="{F29AABD9-1343-3093-76F7-3B7C1A217824}"/>
          </ac:inkMkLst>
        </pc:inkChg>
        <pc:inkChg chg="add mod">
          <ac:chgData name="Moore, Nathan T" userId="887a1a5b-96ad-4875-9623-d40f689bbd86" providerId="ADAL" clId="{A357B4D7-5049-45B9-9D93-4845BA9B0656}" dt="2024-09-18T15:37:18.299" v="517"/>
          <ac:inkMkLst>
            <pc:docMk/>
            <pc:sldMk cId="3827640552" sldId="262"/>
            <ac:inkMk id="18" creationId="{95D5D69F-E002-9AE5-838D-453C470DA17E}"/>
          </ac:inkMkLst>
        </pc:inkChg>
        <pc:inkChg chg="add mod">
          <ac:chgData name="Moore, Nathan T" userId="887a1a5b-96ad-4875-9623-d40f689bbd86" providerId="ADAL" clId="{A357B4D7-5049-45B9-9D93-4845BA9B0656}" dt="2024-09-18T15:37:18.299" v="517"/>
          <ac:inkMkLst>
            <pc:docMk/>
            <pc:sldMk cId="3827640552" sldId="262"/>
            <ac:inkMk id="19" creationId="{465EEB33-F5DB-2674-B988-7935502CA345}"/>
          </ac:inkMkLst>
        </pc:inkChg>
        <pc:inkChg chg="add mod">
          <ac:chgData name="Moore, Nathan T" userId="887a1a5b-96ad-4875-9623-d40f689bbd86" providerId="ADAL" clId="{A357B4D7-5049-45B9-9D93-4845BA9B0656}" dt="2024-09-18T15:37:18.299" v="517"/>
          <ac:inkMkLst>
            <pc:docMk/>
            <pc:sldMk cId="3827640552" sldId="262"/>
            <ac:inkMk id="20" creationId="{2E0D9F2B-7D78-2DDC-C320-A5633D50AF9E}"/>
          </ac:inkMkLst>
        </pc:inkChg>
        <pc:inkChg chg="add mod">
          <ac:chgData name="Moore, Nathan T" userId="887a1a5b-96ad-4875-9623-d40f689bbd86" providerId="ADAL" clId="{A357B4D7-5049-45B9-9D93-4845BA9B0656}" dt="2024-09-18T15:37:18.299" v="517"/>
          <ac:inkMkLst>
            <pc:docMk/>
            <pc:sldMk cId="3827640552" sldId="262"/>
            <ac:inkMk id="21" creationId="{FA398206-7A4E-F098-258F-9D5D3ABA83C8}"/>
          </ac:inkMkLst>
        </pc:inkChg>
        <pc:inkChg chg="add mod">
          <ac:chgData name="Moore, Nathan T" userId="887a1a5b-96ad-4875-9623-d40f689bbd86" providerId="ADAL" clId="{A357B4D7-5049-45B9-9D93-4845BA9B0656}" dt="2024-09-18T15:37:18.299" v="517"/>
          <ac:inkMkLst>
            <pc:docMk/>
            <pc:sldMk cId="3827640552" sldId="262"/>
            <ac:inkMk id="22" creationId="{7E0132D9-DDF1-3A8F-89EB-300ECA38DD73}"/>
          </ac:inkMkLst>
        </pc:inkChg>
        <pc:inkChg chg="add">
          <ac:chgData name="Moore, Nathan T" userId="887a1a5b-96ad-4875-9623-d40f689bbd86" providerId="ADAL" clId="{A357B4D7-5049-45B9-9D93-4845BA9B0656}" dt="2024-09-18T15:37:16.827" v="514" actId="9405"/>
          <ac:inkMkLst>
            <pc:docMk/>
            <pc:sldMk cId="3827640552" sldId="262"/>
            <ac:inkMk id="23" creationId="{96E81593-5DAC-D1F5-C0B1-F6FBF247C176}"/>
          </ac:inkMkLst>
        </pc:inkChg>
        <pc:inkChg chg="add mod">
          <ac:chgData name="Moore, Nathan T" userId="887a1a5b-96ad-4875-9623-d40f689bbd86" providerId="ADAL" clId="{A357B4D7-5049-45B9-9D93-4845BA9B0656}" dt="2024-09-18T15:37:18.299" v="517"/>
          <ac:inkMkLst>
            <pc:docMk/>
            <pc:sldMk cId="3827640552" sldId="262"/>
            <ac:inkMk id="24" creationId="{E6F3E551-4084-8A3F-6C75-305C3F2B8B92}"/>
          </ac:inkMkLst>
        </pc:inkChg>
        <pc:inkChg chg="add mod">
          <ac:chgData name="Moore, Nathan T" userId="887a1a5b-96ad-4875-9623-d40f689bbd86" providerId="ADAL" clId="{A357B4D7-5049-45B9-9D93-4845BA9B0656}" dt="2024-09-18T15:37:18.299" v="517"/>
          <ac:inkMkLst>
            <pc:docMk/>
            <pc:sldMk cId="3827640552" sldId="262"/>
            <ac:inkMk id="25" creationId="{02F35531-CC36-5D6C-2CD5-15251BCE2BC8}"/>
          </ac:inkMkLst>
        </pc:inkChg>
        <pc:inkChg chg="add mod">
          <ac:chgData name="Moore, Nathan T" userId="887a1a5b-96ad-4875-9623-d40f689bbd86" providerId="ADAL" clId="{A357B4D7-5049-45B9-9D93-4845BA9B0656}" dt="2024-09-18T15:37:23.205" v="524"/>
          <ac:inkMkLst>
            <pc:docMk/>
            <pc:sldMk cId="3827640552" sldId="262"/>
            <ac:inkMk id="29" creationId="{341D2087-8E1E-E20C-BFB0-50DA5B12848F}"/>
          </ac:inkMkLst>
        </pc:inkChg>
        <pc:inkChg chg="add mod">
          <ac:chgData name="Moore, Nathan T" userId="887a1a5b-96ad-4875-9623-d40f689bbd86" providerId="ADAL" clId="{A357B4D7-5049-45B9-9D93-4845BA9B0656}" dt="2024-09-18T15:37:23.205" v="524"/>
          <ac:inkMkLst>
            <pc:docMk/>
            <pc:sldMk cId="3827640552" sldId="262"/>
            <ac:inkMk id="30" creationId="{671AFD93-DBAA-B4EE-D75B-1B20595EBDCE}"/>
          </ac:inkMkLst>
        </pc:inkChg>
        <pc:inkChg chg="add mod">
          <ac:chgData name="Moore, Nathan T" userId="887a1a5b-96ad-4875-9623-d40f689bbd86" providerId="ADAL" clId="{A357B4D7-5049-45B9-9D93-4845BA9B0656}" dt="2024-09-18T15:37:23.205" v="524"/>
          <ac:inkMkLst>
            <pc:docMk/>
            <pc:sldMk cId="3827640552" sldId="262"/>
            <ac:inkMk id="31" creationId="{F18E17FD-5196-072A-89B8-11760B0B7F30}"/>
          </ac:inkMkLst>
        </pc:inkChg>
        <pc:inkChg chg="add mod">
          <ac:chgData name="Moore, Nathan T" userId="887a1a5b-96ad-4875-9623-d40f689bbd86" providerId="ADAL" clId="{A357B4D7-5049-45B9-9D93-4845BA9B0656}" dt="2024-09-18T15:37:23.205" v="524"/>
          <ac:inkMkLst>
            <pc:docMk/>
            <pc:sldMk cId="3827640552" sldId="262"/>
            <ac:inkMk id="32" creationId="{7C351639-8F06-14D3-3AD0-5D861BDE2095}"/>
          </ac:inkMkLst>
        </pc:inkChg>
        <pc:inkChg chg="add mod">
          <ac:chgData name="Moore, Nathan T" userId="887a1a5b-96ad-4875-9623-d40f689bbd86" providerId="ADAL" clId="{A357B4D7-5049-45B9-9D93-4845BA9B0656}" dt="2024-09-18T15:37:23.205" v="524"/>
          <ac:inkMkLst>
            <pc:docMk/>
            <pc:sldMk cId="3827640552" sldId="262"/>
            <ac:inkMk id="33" creationId="{D6842034-9EFC-F616-E32A-779DFEC34BA9}"/>
          </ac:inkMkLst>
        </pc:inkChg>
        <pc:inkChg chg="add mod">
          <ac:chgData name="Moore, Nathan T" userId="887a1a5b-96ad-4875-9623-d40f689bbd86" providerId="ADAL" clId="{A357B4D7-5049-45B9-9D93-4845BA9B0656}" dt="2024-09-18T15:37:23.205" v="524"/>
          <ac:inkMkLst>
            <pc:docMk/>
            <pc:sldMk cId="3827640552" sldId="262"/>
            <ac:inkMk id="34" creationId="{2F8ACCD4-0E75-0C28-4ABD-602087833D4E}"/>
          </ac:inkMkLst>
        </pc:inkChg>
        <pc:inkChg chg="add mod">
          <ac:chgData name="Moore, Nathan T" userId="887a1a5b-96ad-4875-9623-d40f689bbd86" providerId="ADAL" clId="{A357B4D7-5049-45B9-9D93-4845BA9B0656}" dt="2024-09-18T15:37:25.912" v="528"/>
          <ac:inkMkLst>
            <pc:docMk/>
            <pc:sldMk cId="3827640552" sldId="262"/>
            <ac:inkMk id="36" creationId="{11671769-AC58-88DD-2965-A6EC3AB1412D}"/>
          </ac:inkMkLst>
        </pc:inkChg>
        <pc:inkChg chg="add mod">
          <ac:chgData name="Moore, Nathan T" userId="887a1a5b-96ad-4875-9623-d40f689bbd86" providerId="ADAL" clId="{A357B4D7-5049-45B9-9D93-4845BA9B0656}" dt="2024-09-18T15:37:25.912" v="528"/>
          <ac:inkMkLst>
            <pc:docMk/>
            <pc:sldMk cId="3827640552" sldId="262"/>
            <ac:inkMk id="37" creationId="{6E05E12E-9A1A-F258-4A10-BEC69C1DEFE4}"/>
          </ac:inkMkLst>
        </pc:inkChg>
        <pc:inkChg chg="add">
          <ac:chgData name="Moore, Nathan T" userId="887a1a5b-96ad-4875-9623-d40f689bbd86" providerId="ADAL" clId="{A357B4D7-5049-45B9-9D93-4845BA9B0656}" dt="2024-09-18T15:37:25.268" v="527" actId="9405"/>
          <ac:inkMkLst>
            <pc:docMk/>
            <pc:sldMk cId="3827640552" sldId="262"/>
            <ac:inkMk id="38" creationId="{763ED339-33C6-84A2-2F9D-2BDE1907F525}"/>
          </ac:inkMkLst>
        </pc:inkChg>
        <pc:inkChg chg="add">
          <ac:chgData name="Moore, Nathan T" userId="887a1a5b-96ad-4875-9623-d40f689bbd86" providerId="ADAL" clId="{A357B4D7-5049-45B9-9D93-4845BA9B0656}" dt="2024-09-18T15:37:27.059" v="529" actId="9405"/>
          <ac:inkMkLst>
            <pc:docMk/>
            <pc:sldMk cId="3827640552" sldId="262"/>
            <ac:inkMk id="40" creationId="{EC7321FF-7742-2689-0FBE-608B1E081960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41" creationId="{A258F630-5A1B-EE7B-6181-EC7089B5442E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42" creationId="{14D210CA-AF00-7888-2C94-E449FC4C4550}"/>
          </ac:inkMkLst>
        </pc:inkChg>
        <pc:inkChg chg="add mod">
          <ac:chgData name="Moore, Nathan T" userId="887a1a5b-96ad-4875-9623-d40f689bbd86" providerId="ADAL" clId="{A357B4D7-5049-45B9-9D93-4845BA9B0656}" dt="2024-09-18T18:35:54.045" v="1129"/>
          <ac:inkMkLst>
            <pc:docMk/>
            <pc:sldMk cId="3827640552" sldId="262"/>
            <ac:inkMk id="43" creationId="{63A8412C-B45C-77DE-8D50-94E66DD41D68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44" creationId="{AB311876-E8BC-676B-6F1B-DCA0603E531F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45" creationId="{F0D0A57E-AD86-FEA7-2E21-4D201267DD60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46" creationId="{87A3B808-C64B-8242-76D0-F42561E2353F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47" creationId="{FC7289E6-4DE6-DF6A-F7DD-D3E8EF10605F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48" creationId="{40FC9BC6-C742-9DA0-41C2-93D6B880B0AE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49" creationId="{C0C98CAD-6075-0355-2809-7DBACE733D00}"/>
          </ac:inkMkLst>
        </pc:inkChg>
        <pc:inkChg chg="add mod">
          <ac:chgData name="Moore, Nathan T" userId="887a1a5b-96ad-4875-9623-d40f689bbd86" providerId="ADAL" clId="{A357B4D7-5049-45B9-9D93-4845BA9B0656}" dt="2024-09-18T15:37:35.167" v="540"/>
          <ac:inkMkLst>
            <pc:docMk/>
            <pc:sldMk cId="3827640552" sldId="262"/>
            <ac:inkMk id="50" creationId="{1673DA2E-06DA-056F-7FD3-CC142607A2A0}"/>
          </ac:inkMkLst>
        </pc:inkChg>
        <pc:inkChg chg="add mod">
          <ac:chgData name="Moore, Nathan T" userId="887a1a5b-96ad-4875-9623-d40f689bbd86" providerId="ADAL" clId="{A357B4D7-5049-45B9-9D93-4845BA9B0656}" dt="2024-09-18T15:37:37.623" v="547"/>
          <ac:inkMkLst>
            <pc:docMk/>
            <pc:sldMk cId="3827640552" sldId="262"/>
            <ac:inkMk id="52" creationId="{2F560B73-FFDC-1393-85E6-FDFF06EC57E6}"/>
          </ac:inkMkLst>
        </pc:inkChg>
        <pc:inkChg chg="add mod">
          <ac:chgData name="Moore, Nathan T" userId="887a1a5b-96ad-4875-9623-d40f689bbd86" providerId="ADAL" clId="{A357B4D7-5049-45B9-9D93-4845BA9B0656}" dt="2024-09-18T15:37:37.623" v="547"/>
          <ac:inkMkLst>
            <pc:docMk/>
            <pc:sldMk cId="3827640552" sldId="262"/>
            <ac:inkMk id="53" creationId="{C8F3A95C-BCEE-7FBA-2B17-697E37484CFF}"/>
          </ac:inkMkLst>
        </pc:inkChg>
        <pc:inkChg chg="add mod">
          <ac:chgData name="Moore, Nathan T" userId="887a1a5b-96ad-4875-9623-d40f689bbd86" providerId="ADAL" clId="{A357B4D7-5049-45B9-9D93-4845BA9B0656}" dt="2024-09-18T15:37:37.623" v="547"/>
          <ac:inkMkLst>
            <pc:docMk/>
            <pc:sldMk cId="3827640552" sldId="262"/>
            <ac:inkMk id="54" creationId="{48CD24FE-D6AB-F69E-B943-313AFFC33BE7}"/>
          </ac:inkMkLst>
        </pc:inkChg>
        <pc:inkChg chg="add mod">
          <ac:chgData name="Moore, Nathan T" userId="887a1a5b-96ad-4875-9623-d40f689bbd86" providerId="ADAL" clId="{A357B4D7-5049-45B9-9D93-4845BA9B0656}" dt="2024-09-18T15:37:37.623" v="547"/>
          <ac:inkMkLst>
            <pc:docMk/>
            <pc:sldMk cId="3827640552" sldId="262"/>
            <ac:inkMk id="55" creationId="{DF266A59-B4D5-0B25-66DD-6008BF583105}"/>
          </ac:inkMkLst>
        </pc:inkChg>
        <pc:inkChg chg="add mod">
          <ac:chgData name="Moore, Nathan T" userId="887a1a5b-96ad-4875-9623-d40f689bbd86" providerId="ADAL" clId="{A357B4D7-5049-45B9-9D93-4845BA9B0656}" dt="2024-09-18T15:37:37.623" v="547"/>
          <ac:inkMkLst>
            <pc:docMk/>
            <pc:sldMk cId="3827640552" sldId="262"/>
            <ac:inkMk id="56" creationId="{8358611B-7B04-94E3-85BA-56219F383FFA}"/>
          </ac:inkMkLst>
        </pc:inkChg>
        <pc:inkChg chg="add mod">
          <ac:chgData name="Moore, Nathan T" userId="887a1a5b-96ad-4875-9623-d40f689bbd86" providerId="ADAL" clId="{A357B4D7-5049-45B9-9D93-4845BA9B0656}" dt="2024-09-18T15:37:37.623" v="547"/>
          <ac:inkMkLst>
            <pc:docMk/>
            <pc:sldMk cId="3827640552" sldId="262"/>
            <ac:inkMk id="57" creationId="{3AF2B777-3BB9-4858-7ECA-552E6CBA86F5}"/>
          </ac:inkMkLst>
        </pc:inkChg>
        <pc:inkChg chg="add mod">
          <ac:chgData name="Moore, Nathan T" userId="887a1a5b-96ad-4875-9623-d40f689bbd86" providerId="ADAL" clId="{A357B4D7-5049-45B9-9D93-4845BA9B0656}" dt="2024-09-18T15:37:46.199" v="552"/>
          <ac:inkMkLst>
            <pc:docMk/>
            <pc:sldMk cId="3827640552" sldId="262"/>
            <ac:inkMk id="60" creationId="{56E196B0-0589-8A55-D743-D8261A1C43AE}"/>
          </ac:inkMkLst>
        </pc:inkChg>
        <pc:inkChg chg="add mod">
          <ac:chgData name="Moore, Nathan T" userId="887a1a5b-96ad-4875-9623-d40f689bbd86" providerId="ADAL" clId="{A357B4D7-5049-45B9-9D93-4845BA9B0656}" dt="2024-09-18T15:37:46.199" v="552"/>
          <ac:inkMkLst>
            <pc:docMk/>
            <pc:sldMk cId="3827640552" sldId="262"/>
            <ac:inkMk id="61" creationId="{3F00F2D7-2F47-1488-8896-6BD1F535848C}"/>
          </ac:inkMkLst>
        </pc:inkChg>
        <pc:inkChg chg="add mod">
          <ac:chgData name="Moore, Nathan T" userId="887a1a5b-96ad-4875-9623-d40f689bbd86" providerId="ADAL" clId="{A357B4D7-5049-45B9-9D93-4845BA9B0656}" dt="2024-09-18T15:37:46.199" v="552"/>
          <ac:inkMkLst>
            <pc:docMk/>
            <pc:sldMk cId="3827640552" sldId="262"/>
            <ac:inkMk id="62" creationId="{A68E37F3-FA54-3E9A-D6A1-607674A4C76D}"/>
          </ac:inkMkLst>
        </pc:inkChg>
        <pc:inkChg chg="add">
          <ac:chgData name="Moore, Nathan T" userId="887a1a5b-96ad-4875-9623-d40f689bbd86" providerId="ADAL" clId="{A357B4D7-5049-45B9-9D93-4845BA9B0656}" dt="2024-09-18T15:37:45.289" v="551" actId="9405"/>
          <ac:inkMkLst>
            <pc:docMk/>
            <pc:sldMk cId="3827640552" sldId="262"/>
            <ac:inkMk id="63" creationId="{0065B1FE-2AFA-F93B-A7D0-45372E81D9C6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65" creationId="{EC1AD43A-7D8B-FD19-77C3-6914783D6CC9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66" creationId="{AB28A6B1-4122-AEF4-2C59-AD33831AB80D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67" creationId="{8B9F8AD1-45C8-65AD-2A7C-0921311270C6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68" creationId="{E3CE76EA-DD51-4C6F-4EBA-82D9240C4235}"/>
          </ac:inkMkLst>
        </pc:inkChg>
        <pc:inkChg chg="add mod">
          <ac:chgData name="Moore, Nathan T" userId="887a1a5b-96ad-4875-9623-d40f689bbd86" providerId="ADAL" clId="{A357B4D7-5049-45B9-9D93-4845BA9B0656}" dt="2024-09-18T18:35:54.045" v="1129"/>
          <ac:inkMkLst>
            <pc:docMk/>
            <pc:sldMk cId="3827640552" sldId="262"/>
            <ac:inkMk id="69" creationId="{236F27BC-275D-8CB6-1738-B6B5A8A02C8A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70" creationId="{5F69BC95-06C4-D98B-4EB7-907F818C0729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71" creationId="{D80C2F4C-4A20-B49A-4607-EFC14664CB6A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72" creationId="{FC613E7E-1D9C-FCD2-11F6-EAAB3D1120B7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73" creationId="{32B9E354-8144-D6DF-6DB6-AE53DD0B9B9D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74" creationId="{33BF27B6-4814-CC29-42DB-18650AED59BC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75" creationId="{A15D6CEA-8E67-F95A-3E82-05EC0E59B028}"/>
          </ac:inkMkLst>
        </pc:inkChg>
        <pc:inkChg chg="add mod">
          <ac:chgData name="Moore, Nathan T" userId="887a1a5b-96ad-4875-9623-d40f689bbd86" providerId="ADAL" clId="{A357B4D7-5049-45B9-9D93-4845BA9B0656}" dt="2024-09-18T15:37:58.345" v="566"/>
          <ac:inkMkLst>
            <pc:docMk/>
            <pc:sldMk cId="3827640552" sldId="262"/>
            <ac:inkMk id="77" creationId="{38C61BF8-6066-CC8E-4534-C6F23341063E}"/>
          </ac:inkMkLst>
        </pc:inkChg>
        <pc:inkChg chg="add del mod">
          <ac:chgData name="Moore, Nathan T" userId="887a1a5b-96ad-4875-9623-d40f689bbd86" providerId="ADAL" clId="{A357B4D7-5049-45B9-9D93-4845BA9B0656}" dt="2024-09-18T15:38:09.382" v="579"/>
          <ac:inkMkLst>
            <pc:docMk/>
            <pc:sldMk cId="3827640552" sldId="262"/>
            <ac:inkMk id="79" creationId="{96B10CDB-301E-F512-34C6-656C95361918}"/>
          </ac:inkMkLst>
        </pc:inkChg>
        <pc:inkChg chg="add mod">
          <ac:chgData name="Moore, Nathan T" userId="887a1a5b-96ad-4875-9623-d40f689bbd86" providerId="ADAL" clId="{A357B4D7-5049-45B9-9D93-4845BA9B0656}" dt="2024-09-18T18:35:54.045" v="1129"/>
          <ac:inkMkLst>
            <pc:docMk/>
            <pc:sldMk cId="3827640552" sldId="262"/>
            <ac:inkMk id="79" creationId="{FB85EA69-5785-F6CA-6C97-67B1CC5AA03A}"/>
          </ac:inkMkLst>
        </pc:inkChg>
        <pc:inkChg chg="add del mod">
          <ac:chgData name="Moore, Nathan T" userId="887a1a5b-96ad-4875-9623-d40f689bbd86" providerId="ADAL" clId="{A357B4D7-5049-45B9-9D93-4845BA9B0656}" dt="2024-09-18T15:38:09.381" v="576"/>
          <ac:inkMkLst>
            <pc:docMk/>
            <pc:sldMk cId="3827640552" sldId="262"/>
            <ac:inkMk id="80" creationId="{2D394563-B668-FCDF-8C3C-3D530E7C54FA}"/>
          </ac:inkMkLst>
        </pc:inkChg>
        <pc:inkChg chg="add mod">
          <ac:chgData name="Moore, Nathan T" userId="887a1a5b-96ad-4875-9623-d40f689bbd86" providerId="ADAL" clId="{A357B4D7-5049-45B9-9D93-4845BA9B0656}" dt="2024-09-18T18:35:54.045" v="1129"/>
          <ac:inkMkLst>
            <pc:docMk/>
            <pc:sldMk cId="3827640552" sldId="262"/>
            <ac:inkMk id="80" creationId="{EE86FEE4-76C1-4E29-2040-1C5816C35994}"/>
          </ac:inkMkLst>
        </pc:inkChg>
        <pc:inkChg chg="add mod">
          <ac:chgData name="Moore, Nathan T" userId="887a1a5b-96ad-4875-9623-d40f689bbd86" providerId="ADAL" clId="{A357B4D7-5049-45B9-9D93-4845BA9B0656}" dt="2024-09-18T15:38:03.137" v="571"/>
          <ac:inkMkLst>
            <pc:docMk/>
            <pc:sldMk cId="3827640552" sldId="262"/>
            <ac:inkMk id="81" creationId="{C7964737-3E4E-C5CA-97E7-E5AECC416936}"/>
          </ac:inkMkLst>
        </pc:inkChg>
        <pc:inkChg chg="add mod">
          <ac:chgData name="Moore, Nathan T" userId="887a1a5b-96ad-4875-9623-d40f689bbd86" providerId="ADAL" clId="{A357B4D7-5049-45B9-9D93-4845BA9B0656}" dt="2024-09-18T15:38:03.137" v="571"/>
          <ac:inkMkLst>
            <pc:docMk/>
            <pc:sldMk cId="3827640552" sldId="262"/>
            <ac:inkMk id="82" creationId="{D6EB4A7A-0571-F700-3EF6-E27AC6A0E331}"/>
          </ac:inkMkLst>
        </pc:inkChg>
        <pc:inkChg chg="add mod">
          <ac:chgData name="Moore, Nathan T" userId="887a1a5b-96ad-4875-9623-d40f689bbd86" providerId="ADAL" clId="{A357B4D7-5049-45B9-9D93-4845BA9B0656}" dt="2024-09-18T18:36:02.139" v="1137"/>
          <ac:inkMkLst>
            <pc:docMk/>
            <pc:sldMk cId="3827640552" sldId="262"/>
            <ac:inkMk id="85" creationId="{1390BAF1-CB51-4CD1-F139-6325DA8E3288}"/>
          </ac:inkMkLst>
        </pc:inkChg>
        <pc:inkChg chg="add del mod">
          <ac:chgData name="Moore, Nathan T" userId="887a1a5b-96ad-4875-9623-d40f689bbd86" providerId="ADAL" clId="{A357B4D7-5049-45B9-9D93-4845BA9B0656}" dt="2024-09-18T15:38:09.382" v="578"/>
          <ac:inkMkLst>
            <pc:docMk/>
            <pc:sldMk cId="3827640552" sldId="262"/>
            <ac:inkMk id="85" creationId="{E9304955-6A5C-078E-D689-30EB524DF86D}"/>
          </ac:inkMkLst>
        </pc:inkChg>
        <pc:inkChg chg="add mod">
          <ac:chgData name="Moore, Nathan T" userId="887a1a5b-96ad-4875-9623-d40f689bbd86" providerId="ADAL" clId="{A357B4D7-5049-45B9-9D93-4845BA9B0656}" dt="2024-09-18T18:36:02.139" v="1137"/>
          <ac:inkMkLst>
            <pc:docMk/>
            <pc:sldMk cId="3827640552" sldId="262"/>
            <ac:inkMk id="86" creationId="{A720D4C0-63BC-41D9-5CFA-34F23E1F0470}"/>
          </ac:inkMkLst>
        </pc:inkChg>
        <pc:inkChg chg="add del mod">
          <ac:chgData name="Moore, Nathan T" userId="887a1a5b-96ad-4875-9623-d40f689bbd86" providerId="ADAL" clId="{A357B4D7-5049-45B9-9D93-4845BA9B0656}" dt="2024-09-18T15:38:09.381" v="577"/>
          <ac:inkMkLst>
            <pc:docMk/>
            <pc:sldMk cId="3827640552" sldId="262"/>
            <ac:inkMk id="86" creationId="{C52617CE-C052-455F-A3C6-86629CE0DEF6}"/>
          </ac:inkMkLst>
        </pc:inkChg>
        <pc:inkChg chg="add mod">
          <ac:chgData name="Moore, Nathan T" userId="887a1a5b-96ad-4875-9623-d40f689bbd86" providerId="ADAL" clId="{A357B4D7-5049-45B9-9D93-4845BA9B0656}" dt="2024-09-18T18:36:02.139" v="1137"/>
          <ac:inkMkLst>
            <pc:docMk/>
            <pc:sldMk cId="3827640552" sldId="262"/>
            <ac:inkMk id="87" creationId="{1F5BCA8C-6749-12E8-9FC9-2FB1E8F63EF3}"/>
          </ac:inkMkLst>
        </pc:inkChg>
        <pc:inkChg chg="add del mod">
          <ac:chgData name="Moore, Nathan T" userId="887a1a5b-96ad-4875-9623-d40f689bbd86" providerId="ADAL" clId="{A357B4D7-5049-45B9-9D93-4845BA9B0656}" dt="2024-09-18T15:38:09.382" v="580"/>
          <ac:inkMkLst>
            <pc:docMk/>
            <pc:sldMk cId="3827640552" sldId="262"/>
            <ac:inkMk id="87" creationId="{606D19CB-4DC0-BD3E-F4B8-3AD71B60E9B7}"/>
          </ac:inkMkLst>
        </pc:inkChg>
        <pc:inkChg chg="add mod">
          <ac:chgData name="Moore, Nathan T" userId="887a1a5b-96ad-4875-9623-d40f689bbd86" providerId="ADAL" clId="{A357B4D7-5049-45B9-9D93-4845BA9B0656}" dt="2024-09-18T18:36:02.139" v="1137"/>
          <ac:inkMkLst>
            <pc:docMk/>
            <pc:sldMk cId="3827640552" sldId="262"/>
            <ac:inkMk id="88" creationId="{8CC38F97-E131-8A55-BC7A-5EF7A1F6941E}"/>
          </ac:inkMkLst>
        </pc:inkChg>
        <pc:inkChg chg="add mod">
          <ac:chgData name="Moore, Nathan T" userId="887a1a5b-96ad-4875-9623-d40f689bbd86" providerId="ADAL" clId="{A357B4D7-5049-45B9-9D93-4845BA9B0656}" dt="2024-09-18T15:38:11.609" v="583"/>
          <ac:inkMkLst>
            <pc:docMk/>
            <pc:sldMk cId="3827640552" sldId="262"/>
            <ac:inkMk id="89" creationId="{9A849829-C0AC-A151-6D7E-D963CC72DB56}"/>
          </ac:inkMkLst>
        </pc:inkChg>
        <pc:inkChg chg="add mod">
          <ac:chgData name="Moore, Nathan T" userId="887a1a5b-96ad-4875-9623-d40f689bbd86" providerId="ADAL" clId="{A357B4D7-5049-45B9-9D93-4845BA9B0656}" dt="2024-09-18T15:38:11.609" v="583"/>
          <ac:inkMkLst>
            <pc:docMk/>
            <pc:sldMk cId="3827640552" sldId="262"/>
            <ac:inkMk id="90" creationId="{BFEFFEED-9ACB-90FE-1399-DA96D2400A8D}"/>
          </ac:inkMkLst>
        </pc:inkChg>
        <pc:inkChg chg="add">
          <ac:chgData name="Moore, Nathan T" userId="887a1a5b-96ad-4875-9623-d40f689bbd86" providerId="ADAL" clId="{A357B4D7-5049-45B9-9D93-4845BA9B0656}" dt="2024-09-18T15:45:41.915" v="684" actId="9405"/>
          <ac:inkMkLst>
            <pc:docMk/>
            <pc:sldMk cId="3827640552" sldId="262"/>
            <ac:inkMk id="92" creationId="{0440A346-562A-FB8F-99E0-4039CA78BE7F}"/>
          </ac:inkMkLst>
        </pc:inkChg>
        <pc:inkChg chg="add mod">
          <ac:chgData name="Moore, Nathan T" userId="887a1a5b-96ad-4875-9623-d40f689bbd86" providerId="ADAL" clId="{A357B4D7-5049-45B9-9D93-4845BA9B0656}" dt="2024-09-18T18:36:02.139" v="1137"/>
          <ac:inkMkLst>
            <pc:docMk/>
            <pc:sldMk cId="3827640552" sldId="262"/>
            <ac:inkMk id="93" creationId="{342D8D16-91FD-F764-3CA9-815A718B727F}"/>
          </ac:inkMkLst>
        </pc:inkChg>
        <pc:inkChg chg="add mod">
          <ac:chgData name="Moore, Nathan T" userId="887a1a5b-96ad-4875-9623-d40f689bbd86" providerId="ADAL" clId="{A357B4D7-5049-45B9-9D93-4845BA9B0656}" dt="2024-09-18T18:36:02.139" v="1137"/>
          <ac:inkMkLst>
            <pc:docMk/>
            <pc:sldMk cId="3827640552" sldId="262"/>
            <ac:inkMk id="94" creationId="{E0EACED2-B618-123B-BB77-77A42BD7AD94}"/>
          </ac:inkMkLst>
        </pc:inkChg>
        <pc:inkChg chg="add mod">
          <ac:chgData name="Moore, Nathan T" userId="887a1a5b-96ad-4875-9623-d40f689bbd86" providerId="ADAL" clId="{A357B4D7-5049-45B9-9D93-4845BA9B0656}" dt="2024-09-18T18:36:02.139" v="1137"/>
          <ac:inkMkLst>
            <pc:docMk/>
            <pc:sldMk cId="3827640552" sldId="262"/>
            <ac:inkMk id="95" creationId="{F3CD70C3-E852-5866-BED1-5753C96300AF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97" creationId="{672D75FE-8B98-9CC4-ADB4-C7AC0A133DEA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98" creationId="{F061F16B-076E-314F-F06F-850F5DFA3B93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99" creationId="{5AF7ED6D-138C-1923-67B9-E6BD7C19DD24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00" creationId="{7F254A20-0185-8A16-0A3E-2265C8CFCA31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01" creationId="{8591D176-107F-DDD1-7236-AB795B4257F8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02" creationId="{00B8DBFA-AF3B-5AC6-0760-BFE403DA8504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03" creationId="{9DE2C099-73DC-E408-CA2A-814704D8A7C1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04" creationId="{7FE76413-DE15-5475-49DE-B5155812133E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07" creationId="{069A71CD-8382-CCA7-A7D1-CBB84D2B5E82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08" creationId="{649FB028-408B-1080-288E-1AA6887BDFBE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09" creationId="{B069D7DD-DE9E-043C-477B-7BD1A2C567C5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0" creationId="{97FE587A-25C1-3A9A-E2BE-44248BB567B1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1" creationId="{88F5215A-4FA0-FC0B-85CD-62630BEEE659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2" creationId="{398E6526-4C57-34B4-5A59-3E1F912B3EFF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3" creationId="{3B427091-9618-50BC-4C54-6FD6A66C2634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4" creationId="{A7DBAC52-9218-2DE0-081A-8408A5A28DBC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5" creationId="{1952E550-9DB9-5D3F-4214-2E07BBE70C5F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6" creationId="{01B1E14B-8B58-3DF0-1EEA-C6DACBD8CCA1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7" creationId="{A41CC13B-2B4A-1926-F376-710B4256E139}"/>
          </ac:inkMkLst>
        </pc:inkChg>
        <pc:inkChg chg="add mod">
          <ac:chgData name="Moore, Nathan T" userId="887a1a5b-96ad-4875-9623-d40f689bbd86" providerId="ADAL" clId="{A357B4D7-5049-45B9-9D93-4845BA9B0656}" dt="2024-09-18T18:36:29.262" v="1159"/>
          <ac:inkMkLst>
            <pc:docMk/>
            <pc:sldMk cId="3827640552" sldId="262"/>
            <ac:inkMk id="118" creationId="{CE40D3E6-81A5-8E1D-9433-6D4180B13991}"/>
          </ac:inkMkLst>
        </pc:inkChg>
        <pc:inkChg chg="add">
          <ac:chgData name="Moore, Nathan T" userId="887a1a5b-96ad-4875-9623-d40f689bbd86" providerId="ADAL" clId="{A357B4D7-5049-45B9-9D93-4845BA9B0656}" dt="2024-09-18T18:36:33.432" v="1160" actId="9405"/>
          <ac:inkMkLst>
            <pc:docMk/>
            <pc:sldMk cId="3827640552" sldId="262"/>
            <ac:inkMk id="121" creationId="{7811270A-5295-4551-39DE-2863B6FA78A6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22" creationId="{BA4D00EA-AF81-D317-4621-8FBD0D07D02B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23" creationId="{0291C10C-4668-E08C-3F29-69D0C7D14E60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24" creationId="{F03AC649-0CB5-3D92-68C9-1B5FA7A56CD6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25" creationId="{1B9A5CB4-57AE-06DD-A7D9-16B4113105BE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26" creationId="{A975265A-75AA-8CCB-C869-F3FA375BB1DE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27" creationId="{B0E3B19B-7816-2920-066D-D98499AEFA48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28" creationId="{1356049D-A2CE-7D2B-8A32-3A1B307E75D7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29" creationId="{AEB0BCCD-8252-475A-2972-8DA6DA0DD3CE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30" creationId="{8D9283F0-0C7D-4E60-8D43-22C95DDAE933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31" creationId="{DD74D1E7-9384-19A8-BAEC-F5903F10BC3E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32" creationId="{B7A58417-694B-91CB-81D8-2AFDA7E78D1A}"/>
          </ac:inkMkLst>
        </pc:inkChg>
        <pc:inkChg chg="add mod">
          <ac:chgData name="Moore, Nathan T" userId="887a1a5b-96ad-4875-9623-d40f689bbd86" providerId="ADAL" clId="{A357B4D7-5049-45B9-9D93-4845BA9B0656}" dt="2024-09-18T18:36:41.566" v="1173"/>
          <ac:inkMkLst>
            <pc:docMk/>
            <pc:sldMk cId="3827640552" sldId="262"/>
            <ac:inkMk id="133" creationId="{9A6D92CE-95A2-D128-902D-362D2746C6C9}"/>
          </ac:inkMkLst>
        </pc:inkChg>
        <pc:inkChg chg="add del mod">
          <ac:chgData name="Moore, Nathan T" userId="887a1a5b-96ad-4875-9623-d40f689bbd86" providerId="ADAL" clId="{A357B4D7-5049-45B9-9D93-4845BA9B0656}" dt="2024-09-18T18:41:20.471" v="1230"/>
          <ac:inkMkLst>
            <pc:docMk/>
            <pc:sldMk cId="3827640552" sldId="262"/>
            <ac:inkMk id="136" creationId="{E2B75A9F-73F1-0C48-3796-AB9A2DA77ED4}"/>
          </ac:inkMkLst>
        </pc:inkChg>
        <pc:inkChg chg="add del mod">
          <ac:chgData name="Moore, Nathan T" userId="887a1a5b-96ad-4875-9623-d40f689bbd86" providerId="ADAL" clId="{A357B4D7-5049-45B9-9D93-4845BA9B0656}" dt="2024-09-18T18:41:20.471" v="1228"/>
          <ac:inkMkLst>
            <pc:docMk/>
            <pc:sldMk cId="3827640552" sldId="262"/>
            <ac:inkMk id="137" creationId="{79F958B1-3FD0-C973-CFAD-F206A1E2BB64}"/>
          </ac:inkMkLst>
        </pc:inkChg>
        <pc:inkChg chg="add del mod">
          <ac:chgData name="Moore, Nathan T" userId="887a1a5b-96ad-4875-9623-d40f689bbd86" providerId="ADAL" clId="{A357B4D7-5049-45B9-9D93-4845BA9B0656}" dt="2024-09-18T18:41:20.473" v="1232"/>
          <ac:inkMkLst>
            <pc:docMk/>
            <pc:sldMk cId="3827640552" sldId="262"/>
            <ac:inkMk id="138" creationId="{70889595-3C05-B959-0F40-968339EF961C}"/>
          </ac:inkMkLst>
        </pc:inkChg>
        <pc:inkChg chg="add del mod">
          <ac:chgData name="Moore, Nathan T" userId="887a1a5b-96ad-4875-9623-d40f689bbd86" providerId="ADAL" clId="{A357B4D7-5049-45B9-9D93-4845BA9B0656}" dt="2024-09-18T18:41:20.473" v="1231"/>
          <ac:inkMkLst>
            <pc:docMk/>
            <pc:sldMk cId="3827640552" sldId="262"/>
            <ac:inkMk id="139" creationId="{6B885F8A-B2F1-91C0-121C-DFD7DDE872D1}"/>
          </ac:inkMkLst>
        </pc:inkChg>
        <pc:inkChg chg="add del mod">
          <ac:chgData name="Moore, Nathan T" userId="887a1a5b-96ad-4875-9623-d40f689bbd86" providerId="ADAL" clId="{A357B4D7-5049-45B9-9D93-4845BA9B0656}" dt="2024-09-18T18:41:20.474" v="1233"/>
          <ac:inkMkLst>
            <pc:docMk/>
            <pc:sldMk cId="3827640552" sldId="262"/>
            <ac:inkMk id="140" creationId="{C8B5C37F-4261-38C9-2460-A16D06023B3A}"/>
          </ac:inkMkLst>
        </pc:inkChg>
        <pc:inkChg chg="add del mod">
          <ac:chgData name="Moore, Nathan T" userId="887a1a5b-96ad-4875-9623-d40f689bbd86" providerId="ADAL" clId="{A357B4D7-5049-45B9-9D93-4845BA9B0656}" dt="2024-09-18T18:41:20.471" v="1229"/>
          <ac:inkMkLst>
            <pc:docMk/>
            <pc:sldMk cId="3827640552" sldId="262"/>
            <ac:inkMk id="141" creationId="{1CE52C06-782A-0140-19F6-44948AA7BC00}"/>
          </ac:inkMkLst>
        </pc:inkChg>
        <pc:inkChg chg="add del mod">
          <ac:chgData name="Moore, Nathan T" userId="887a1a5b-96ad-4875-9623-d40f689bbd86" providerId="ADAL" clId="{A357B4D7-5049-45B9-9D93-4845BA9B0656}" dt="2024-09-18T18:41:20.474" v="1234"/>
          <ac:inkMkLst>
            <pc:docMk/>
            <pc:sldMk cId="3827640552" sldId="262"/>
            <ac:inkMk id="142" creationId="{C3340F9E-9753-ACF0-CAA5-293E04F38EB3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44" creationId="{ABA0DE9D-E705-D554-1795-B5C40799F6D4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45" creationId="{EFBE5F7E-00C2-9B44-BA7C-DE6300A889CC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46" creationId="{01B521FD-AEA6-C725-7BEC-CEEC1EE5C8B1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47" creationId="{9C553F71-0908-31F0-94C4-92839BA58C8C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48" creationId="{E9A6452D-4812-3E31-49D5-F4C0F62B1475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49" creationId="{41255ED7-648A-6E93-A1C6-E8BB501B19C8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0" creationId="{5907DBA6-F572-0507-7DE2-7734B6228191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1" creationId="{9CAEE107-CAEA-615D-A89E-D633962380E0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2" creationId="{C120E4A8-583B-19CA-8A29-BBB3D081CBBD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3" creationId="{CF633F3F-A2F1-3034-CB6E-5C948F59D810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4" creationId="{BD6090E0-4813-EDFA-F782-C7A5ECD653F5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5" creationId="{226EE483-E2F4-658B-5D16-5127579734E3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6" creationId="{8EECFB91-21F8-888F-915A-BB535CD6C1E1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7" creationId="{44082794-A58C-0D35-4AF1-3AC1E89DCCB7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8" creationId="{28C2DF55-99F5-6F14-E1A4-9BBE007A81B2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59" creationId="{55593DE9-B89E-08BB-CF1B-38859D2DB450}"/>
          </ac:inkMkLst>
        </pc:inkChg>
        <pc:inkChg chg="add mod">
          <ac:chgData name="Moore, Nathan T" userId="887a1a5b-96ad-4875-9623-d40f689bbd86" providerId="ADAL" clId="{A357B4D7-5049-45B9-9D93-4845BA9B0656}" dt="2024-09-18T18:40:48.010" v="1199"/>
          <ac:inkMkLst>
            <pc:docMk/>
            <pc:sldMk cId="3827640552" sldId="262"/>
            <ac:inkMk id="160" creationId="{51E000F7-258D-AFB8-B673-80BDDD7844B4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62" creationId="{4027D24D-AFA5-982E-EC4E-BA69E3F33C3E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63" creationId="{6E359808-DE66-A45C-9387-7F23D979D8E1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64" creationId="{44409295-63FF-65F8-D26E-FA920F0BD88E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65" creationId="{147525F8-CBD2-8876-DA7C-8800429A8C60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66" creationId="{696675E0-6C30-D1CB-E1F5-8305CB084C50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67" creationId="{EC16CA8E-7110-8145-9B92-0BFD0AE04DD7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68" creationId="{F8A682B6-8AAD-3B89-BD9A-1283305859C9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69" creationId="{12F62FA3-C4B7-A718-D302-2B1081795B51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0" creationId="{BEA8C1D1-ABEF-AB16-DE0D-55165D6D40CD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1" creationId="{ACA08D3B-BA0F-13DD-1E8D-30F9F6632330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2" creationId="{C36D7176-98BF-A269-74F7-F6CA1FD31DB9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3" creationId="{B7767B59-D066-FBB4-724C-239D14C3E4A4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4" creationId="{29A7FEE8-4358-AD01-C9DA-62E0EECAAA8B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5" creationId="{BD6D56CA-C097-DB52-7AD0-8061D0ED13DE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6" creationId="{FED7E394-AA08-9839-9FDC-D31E3939F81B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7" creationId="{B59BCC33-1817-3006-18DC-956825F9370E}"/>
          </ac:inkMkLst>
        </pc:inkChg>
        <pc:inkChg chg="add mod">
          <ac:chgData name="Moore, Nathan T" userId="887a1a5b-96ad-4875-9623-d40f689bbd86" providerId="ADAL" clId="{A357B4D7-5049-45B9-9D93-4845BA9B0656}" dt="2024-09-18T18:40:57.714" v="1218"/>
          <ac:inkMkLst>
            <pc:docMk/>
            <pc:sldMk cId="3827640552" sldId="262"/>
            <ac:inkMk id="178" creationId="{34BC63DA-094E-936A-7152-813DB5433CEB}"/>
          </ac:inkMkLst>
        </pc:inkChg>
        <pc:inkChg chg="add">
          <ac:chgData name="Moore, Nathan T" userId="887a1a5b-96ad-4875-9623-d40f689bbd86" providerId="ADAL" clId="{A357B4D7-5049-45B9-9D93-4845BA9B0656}" dt="2024-09-18T18:40:56.913" v="1217" actId="9405"/>
          <ac:inkMkLst>
            <pc:docMk/>
            <pc:sldMk cId="3827640552" sldId="262"/>
            <ac:inkMk id="179" creationId="{F1D08451-589E-BD66-4C6E-3CAEB9BE69BF}"/>
          </ac:inkMkLst>
        </pc:inkChg>
        <pc:inkChg chg="add">
          <ac:chgData name="Moore, Nathan T" userId="887a1a5b-96ad-4875-9623-d40f689bbd86" providerId="ADAL" clId="{A357B4D7-5049-45B9-9D93-4845BA9B0656}" dt="2024-09-18T18:40:59.091" v="1219" actId="9405"/>
          <ac:inkMkLst>
            <pc:docMk/>
            <pc:sldMk cId="3827640552" sldId="262"/>
            <ac:inkMk id="184" creationId="{CE162CF7-7F3B-BBA3-C2A6-7ACF1A444D62}"/>
          </ac:inkMkLst>
        </pc:inkChg>
        <pc:inkChg chg="add mod">
          <ac:chgData name="Moore, Nathan T" userId="887a1a5b-96ad-4875-9623-d40f689bbd86" providerId="ADAL" clId="{A357B4D7-5049-45B9-9D93-4845BA9B0656}" dt="2024-09-18T18:41:04.073" v="1227"/>
          <ac:inkMkLst>
            <pc:docMk/>
            <pc:sldMk cId="3827640552" sldId="262"/>
            <ac:inkMk id="185" creationId="{C2E26611-5877-2628-8CFE-44F77A681308}"/>
          </ac:inkMkLst>
        </pc:inkChg>
        <pc:inkChg chg="add mod">
          <ac:chgData name="Moore, Nathan T" userId="887a1a5b-96ad-4875-9623-d40f689bbd86" providerId="ADAL" clId="{A357B4D7-5049-45B9-9D93-4845BA9B0656}" dt="2024-09-18T18:41:04.073" v="1227"/>
          <ac:inkMkLst>
            <pc:docMk/>
            <pc:sldMk cId="3827640552" sldId="262"/>
            <ac:inkMk id="186" creationId="{8C79777C-8A2C-CB0E-EB3F-EDBFA5AC5D69}"/>
          </ac:inkMkLst>
        </pc:inkChg>
        <pc:inkChg chg="add mod">
          <ac:chgData name="Moore, Nathan T" userId="887a1a5b-96ad-4875-9623-d40f689bbd86" providerId="ADAL" clId="{A357B4D7-5049-45B9-9D93-4845BA9B0656}" dt="2024-09-18T18:41:04.073" v="1227"/>
          <ac:inkMkLst>
            <pc:docMk/>
            <pc:sldMk cId="3827640552" sldId="262"/>
            <ac:inkMk id="187" creationId="{ED22F216-33F7-0B7F-4EC5-D4B1D19138A3}"/>
          </ac:inkMkLst>
        </pc:inkChg>
        <pc:inkChg chg="add mod">
          <ac:chgData name="Moore, Nathan T" userId="887a1a5b-96ad-4875-9623-d40f689bbd86" providerId="ADAL" clId="{A357B4D7-5049-45B9-9D93-4845BA9B0656}" dt="2024-09-18T18:41:04.073" v="1227"/>
          <ac:inkMkLst>
            <pc:docMk/>
            <pc:sldMk cId="3827640552" sldId="262"/>
            <ac:inkMk id="188" creationId="{3667BCB2-D912-CBD2-D5D7-2F3B8C4BDFF9}"/>
          </ac:inkMkLst>
        </pc:inkChg>
        <pc:inkChg chg="add mod">
          <ac:chgData name="Moore, Nathan T" userId="887a1a5b-96ad-4875-9623-d40f689bbd86" providerId="ADAL" clId="{A357B4D7-5049-45B9-9D93-4845BA9B0656}" dt="2024-09-18T18:41:04.073" v="1227"/>
          <ac:inkMkLst>
            <pc:docMk/>
            <pc:sldMk cId="3827640552" sldId="262"/>
            <ac:inkMk id="189" creationId="{4AEBBB0E-D8E9-A9A3-6341-988D180ABEBA}"/>
          </ac:inkMkLst>
        </pc:inkChg>
        <pc:inkChg chg="add mod">
          <ac:chgData name="Moore, Nathan T" userId="887a1a5b-96ad-4875-9623-d40f689bbd86" providerId="ADAL" clId="{A357B4D7-5049-45B9-9D93-4845BA9B0656}" dt="2024-09-18T18:41:04.073" v="1227"/>
          <ac:inkMkLst>
            <pc:docMk/>
            <pc:sldMk cId="3827640552" sldId="262"/>
            <ac:inkMk id="190" creationId="{87A8C7F3-82DB-B624-22AF-9DD6C7F491F1}"/>
          </ac:inkMkLst>
        </pc:inkChg>
        <pc:inkChg chg="add mod">
          <ac:chgData name="Moore, Nathan T" userId="887a1a5b-96ad-4875-9623-d40f689bbd86" providerId="ADAL" clId="{A357B4D7-5049-45B9-9D93-4845BA9B0656}" dt="2024-09-18T18:41:04.073" v="1227"/>
          <ac:inkMkLst>
            <pc:docMk/>
            <pc:sldMk cId="3827640552" sldId="262"/>
            <ac:inkMk id="191" creationId="{6CA0B776-7D40-278B-8116-0FB3B3012A28}"/>
          </ac:inkMkLst>
        </pc:inkChg>
        <pc:inkChg chg="add mod">
          <ac:chgData name="Moore, Nathan T" userId="887a1a5b-96ad-4875-9623-d40f689bbd86" providerId="ADAL" clId="{A357B4D7-5049-45B9-9D93-4845BA9B0656}" dt="2024-09-18T18:41:27.113" v="1242"/>
          <ac:inkMkLst>
            <pc:docMk/>
            <pc:sldMk cId="3827640552" sldId="262"/>
            <ac:inkMk id="193" creationId="{110D57A1-6067-43E8-0894-00FBD6F926F1}"/>
          </ac:inkMkLst>
        </pc:inkChg>
        <pc:inkChg chg="add mod">
          <ac:chgData name="Moore, Nathan T" userId="887a1a5b-96ad-4875-9623-d40f689bbd86" providerId="ADAL" clId="{A357B4D7-5049-45B9-9D93-4845BA9B0656}" dt="2024-09-18T18:41:27.113" v="1242"/>
          <ac:inkMkLst>
            <pc:docMk/>
            <pc:sldMk cId="3827640552" sldId="262"/>
            <ac:inkMk id="194" creationId="{56DD3011-A898-34E5-0ED6-55DD79AAA323}"/>
          </ac:inkMkLst>
        </pc:inkChg>
        <pc:inkChg chg="add mod">
          <ac:chgData name="Moore, Nathan T" userId="887a1a5b-96ad-4875-9623-d40f689bbd86" providerId="ADAL" clId="{A357B4D7-5049-45B9-9D93-4845BA9B0656}" dt="2024-09-18T18:41:27.113" v="1242"/>
          <ac:inkMkLst>
            <pc:docMk/>
            <pc:sldMk cId="3827640552" sldId="262"/>
            <ac:inkMk id="195" creationId="{6D59CD2D-DDCE-31F6-AFF1-222C28F4AFF5}"/>
          </ac:inkMkLst>
        </pc:inkChg>
        <pc:inkChg chg="add mod">
          <ac:chgData name="Moore, Nathan T" userId="887a1a5b-96ad-4875-9623-d40f689bbd86" providerId="ADAL" clId="{A357B4D7-5049-45B9-9D93-4845BA9B0656}" dt="2024-09-18T18:41:27.113" v="1242"/>
          <ac:inkMkLst>
            <pc:docMk/>
            <pc:sldMk cId="3827640552" sldId="262"/>
            <ac:inkMk id="196" creationId="{73D5DAC1-966A-FC88-CD69-3439DA15D3A7}"/>
          </ac:inkMkLst>
        </pc:inkChg>
        <pc:inkChg chg="add mod">
          <ac:chgData name="Moore, Nathan T" userId="887a1a5b-96ad-4875-9623-d40f689bbd86" providerId="ADAL" clId="{A357B4D7-5049-45B9-9D93-4845BA9B0656}" dt="2024-09-18T18:41:27.113" v="1242"/>
          <ac:inkMkLst>
            <pc:docMk/>
            <pc:sldMk cId="3827640552" sldId="262"/>
            <ac:inkMk id="197" creationId="{22917685-4DD1-2BA8-9AF8-61B941A30271}"/>
          </ac:inkMkLst>
        </pc:inkChg>
        <pc:inkChg chg="add mod">
          <ac:chgData name="Moore, Nathan T" userId="887a1a5b-96ad-4875-9623-d40f689bbd86" providerId="ADAL" clId="{A357B4D7-5049-45B9-9D93-4845BA9B0656}" dt="2024-09-18T18:41:27.113" v="1242"/>
          <ac:inkMkLst>
            <pc:docMk/>
            <pc:sldMk cId="3827640552" sldId="262"/>
            <ac:inkMk id="198" creationId="{7B7E3E96-50DB-51E0-15EB-17CD31CFABD8}"/>
          </ac:inkMkLst>
        </pc:inkChg>
        <pc:inkChg chg="add mod">
          <ac:chgData name="Moore, Nathan T" userId="887a1a5b-96ad-4875-9623-d40f689bbd86" providerId="ADAL" clId="{A357B4D7-5049-45B9-9D93-4845BA9B0656}" dt="2024-09-18T18:41:27.113" v="1242"/>
          <ac:inkMkLst>
            <pc:docMk/>
            <pc:sldMk cId="3827640552" sldId="262"/>
            <ac:inkMk id="199" creationId="{16C9E147-58AB-498E-7478-7218F2EF4E6F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1" creationId="{7734A042-67D7-EAED-6EF9-FB98A625F1C7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2" creationId="{CED7187E-057C-55B1-1B4A-C034D0F81454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3" creationId="{974F1904-A492-EFD5-7519-40B8FA9E5C1E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4" creationId="{026DE1D7-383C-D18A-9C5A-686FECFA3C2B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5" creationId="{7F2EE5C6-A71A-82A7-FFA1-2ADEC47BDDFE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6" creationId="{967BE483-4948-13B4-97E0-1B6F8F3C8459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7" creationId="{D59725C3-E61A-F3A7-25EB-D5D89E54CAA3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8" creationId="{EE8686F2-0A4F-2828-75AF-588C799EDAE2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09" creationId="{FDDAF6C4-9B73-2D73-AB08-843839DB1151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10" creationId="{45D6D3F6-F99F-3C70-844F-E45320C6D2FF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11" creationId="{40D3FD4A-BC70-70E3-92D6-94A618D9C686}"/>
          </ac:inkMkLst>
        </pc:inkChg>
        <pc:inkChg chg="add mod">
          <ac:chgData name="Moore, Nathan T" userId="887a1a5b-96ad-4875-9623-d40f689bbd86" providerId="ADAL" clId="{A357B4D7-5049-45B9-9D93-4845BA9B0656}" dt="2024-09-18T18:41:35.227" v="1255"/>
          <ac:inkMkLst>
            <pc:docMk/>
            <pc:sldMk cId="3827640552" sldId="262"/>
            <ac:inkMk id="212" creationId="{8D306722-CEFB-611F-5ABA-12E7C78A1B3A}"/>
          </ac:inkMkLst>
        </pc:inkChg>
        <pc:inkChg chg="add mod">
          <ac:chgData name="Moore, Nathan T" userId="887a1a5b-96ad-4875-9623-d40f689bbd86" providerId="ADAL" clId="{A357B4D7-5049-45B9-9D93-4845BA9B0656}" dt="2024-09-18T18:41:39.558" v="1263"/>
          <ac:inkMkLst>
            <pc:docMk/>
            <pc:sldMk cId="3827640552" sldId="262"/>
            <ac:inkMk id="215" creationId="{8E7437CF-CFD5-0FA2-56E9-5B02FED8B066}"/>
          </ac:inkMkLst>
        </pc:inkChg>
        <pc:inkChg chg="add mod">
          <ac:chgData name="Moore, Nathan T" userId="887a1a5b-96ad-4875-9623-d40f689bbd86" providerId="ADAL" clId="{A357B4D7-5049-45B9-9D93-4845BA9B0656}" dt="2024-09-18T18:41:39.558" v="1263"/>
          <ac:inkMkLst>
            <pc:docMk/>
            <pc:sldMk cId="3827640552" sldId="262"/>
            <ac:inkMk id="216" creationId="{E2CB04E2-4A60-D4BB-FC65-DB9A8884F14D}"/>
          </ac:inkMkLst>
        </pc:inkChg>
        <pc:inkChg chg="add mod">
          <ac:chgData name="Moore, Nathan T" userId="887a1a5b-96ad-4875-9623-d40f689bbd86" providerId="ADAL" clId="{A357B4D7-5049-45B9-9D93-4845BA9B0656}" dt="2024-09-18T18:41:39.558" v="1263"/>
          <ac:inkMkLst>
            <pc:docMk/>
            <pc:sldMk cId="3827640552" sldId="262"/>
            <ac:inkMk id="217" creationId="{F998FA8A-1115-1ABF-576D-5AA14A8C438A}"/>
          </ac:inkMkLst>
        </pc:inkChg>
        <pc:inkChg chg="add mod">
          <ac:chgData name="Moore, Nathan T" userId="887a1a5b-96ad-4875-9623-d40f689bbd86" providerId="ADAL" clId="{A357B4D7-5049-45B9-9D93-4845BA9B0656}" dt="2024-09-18T18:41:39.558" v="1263"/>
          <ac:inkMkLst>
            <pc:docMk/>
            <pc:sldMk cId="3827640552" sldId="262"/>
            <ac:inkMk id="218" creationId="{F64E4567-0A13-BD44-04B2-8BCDF3129DB1}"/>
          </ac:inkMkLst>
        </pc:inkChg>
        <pc:inkChg chg="add mod">
          <ac:chgData name="Moore, Nathan T" userId="887a1a5b-96ad-4875-9623-d40f689bbd86" providerId="ADAL" clId="{A357B4D7-5049-45B9-9D93-4845BA9B0656}" dt="2024-09-18T18:41:39.558" v="1263"/>
          <ac:inkMkLst>
            <pc:docMk/>
            <pc:sldMk cId="3827640552" sldId="262"/>
            <ac:inkMk id="219" creationId="{3E02D2D4-0F8C-61AF-5215-32B1399E15E4}"/>
          </ac:inkMkLst>
        </pc:inkChg>
        <pc:inkChg chg="add mod">
          <ac:chgData name="Moore, Nathan T" userId="887a1a5b-96ad-4875-9623-d40f689bbd86" providerId="ADAL" clId="{A357B4D7-5049-45B9-9D93-4845BA9B0656}" dt="2024-09-18T18:41:39.558" v="1263"/>
          <ac:inkMkLst>
            <pc:docMk/>
            <pc:sldMk cId="3827640552" sldId="262"/>
            <ac:inkMk id="220" creationId="{B939CA8C-983C-A3B4-C840-00B01284FBE8}"/>
          </ac:inkMkLst>
        </pc:inkChg>
        <pc:inkChg chg="add mod">
          <ac:chgData name="Moore, Nathan T" userId="887a1a5b-96ad-4875-9623-d40f689bbd86" providerId="ADAL" clId="{A357B4D7-5049-45B9-9D93-4845BA9B0656}" dt="2024-09-18T18:41:39.558" v="1263"/>
          <ac:inkMkLst>
            <pc:docMk/>
            <pc:sldMk cId="3827640552" sldId="262"/>
            <ac:inkMk id="221" creationId="{C76EF19F-BCFE-DD96-EFBE-444630C14797}"/>
          </ac:inkMkLst>
        </pc:inkChg>
        <pc:inkChg chg="add">
          <ac:chgData name="Moore, Nathan T" userId="887a1a5b-96ad-4875-9623-d40f689bbd86" providerId="ADAL" clId="{A357B4D7-5049-45B9-9D93-4845BA9B0656}" dt="2024-09-18T18:41:50.796" v="1264" actId="9405"/>
          <ac:inkMkLst>
            <pc:docMk/>
            <pc:sldMk cId="3827640552" sldId="262"/>
            <ac:inkMk id="223" creationId="{B016316D-1F6A-4663-829C-A13CC7C3FE0A}"/>
          </ac:inkMkLst>
        </pc:inkChg>
        <pc:inkChg chg="add">
          <ac:chgData name="Moore, Nathan T" userId="887a1a5b-96ad-4875-9623-d40f689bbd86" providerId="ADAL" clId="{A357B4D7-5049-45B9-9D93-4845BA9B0656}" dt="2024-09-18T18:41:55.101" v="1265" actId="9405"/>
          <ac:inkMkLst>
            <pc:docMk/>
            <pc:sldMk cId="3827640552" sldId="262"/>
            <ac:inkMk id="224" creationId="{4AB0872D-9B1C-E1C0-8846-16EEDF01B76F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25" creationId="{429690A3-246B-C26C-0F55-B11E975E32AC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26" creationId="{38538424-2C05-55B1-E0FC-409BEF65DBF0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27" creationId="{F63D8256-E20A-51A8-CEF9-7B5F64406215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28" creationId="{345E3F9B-DA30-481D-D3EE-E0CED07B158E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29" creationId="{08AB6311-8BBF-16DB-9419-F003AE4CCFFD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0" creationId="{4CE6C988-0015-DA69-F9BF-7C2A5CA169D2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1" creationId="{CDE055AC-FFA9-802D-7267-F06C4B6BE535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2" creationId="{71D477D9-CCDF-889F-3759-C2B42CFF91C1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3" creationId="{64F9E20D-EEE1-F33B-4F6F-5240E30D9944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4" creationId="{4174A254-DB46-0022-BEA2-968DB3443F0B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5" creationId="{98A7B1E0-89FD-7108-A24D-7972C82C9929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6" creationId="{E2D4127C-8EBC-CA60-9C72-22A3D60F7778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7" creationId="{02188BAC-0447-791C-35D5-29CF8691F73B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8" creationId="{E0C366C9-066B-EF1A-A9C6-C29A5D62EA46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39" creationId="{48262568-7E78-9FD5-957F-CB962873F147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40" creationId="{E09F7106-2FF8-8B11-047F-967E2BE38914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41" creationId="{58121E56-F052-A268-ECEC-237F5FE23E21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42" creationId="{FC47217E-787A-CA94-653C-7AF939C5A0F0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43" creationId="{039BAF3E-4ADC-2591-CEA3-0DA537EFA040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44" creationId="{4F12A24F-99CD-8317-080C-E42641A8BEAF}"/>
          </ac:inkMkLst>
        </pc:inkChg>
        <pc:inkChg chg="add mod">
          <ac:chgData name="Moore, Nathan T" userId="887a1a5b-96ad-4875-9623-d40f689bbd86" providerId="ADAL" clId="{A357B4D7-5049-45B9-9D93-4845BA9B0656}" dt="2024-09-18T18:42:24.684" v="1287"/>
          <ac:inkMkLst>
            <pc:docMk/>
            <pc:sldMk cId="3827640552" sldId="262"/>
            <ac:inkMk id="245" creationId="{C4AB38A2-56E4-78B2-DBE6-2B86F9A597D8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47" creationId="{352FF4D7-56B2-1F55-CD4E-E1059469D467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48" creationId="{F5DE5034-FE8E-0F87-95E9-4F105B14E257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49" creationId="{C77D1122-16C0-3905-865E-B7249A44A989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50" creationId="{B5BCA23A-2D82-F9A5-1545-1D880AF8528C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51" creationId="{24619809-6655-56F5-1D46-8CF47C940C39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52" creationId="{7593A5C6-217D-2B5C-813D-F670D9F1AD2A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53" creationId="{DA6E82BC-4C67-C200-AE58-455B3C56E151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54" creationId="{00C773C7-B61E-8582-9219-5C25ABE5EDBA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55" creationId="{D2555D66-BF97-D329-CFFE-43FF1CB875E5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56" creationId="{98422042-CDED-09F1-19CE-C00359E29281}"/>
          </ac:inkMkLst>
        </pc:inkChg>
        <pc:inkChg chg="add mod">
          <ac:chgData name="Moore, Nathan T" userId="887a1a5b-96ad-4875-9623-d40f689bbd86" providerId="ADAL" clId="{A357B4D7-5049-45B9-9D93-4845BA9B0656}" dt="2024-09-18T18:42:46.745" v="1299"/>
          <ac:inkMkLst>
            <pc:docMk/>
            <pc:sldMk cId="3827640552" sldId="262"/>
            <ac:inkMk id="257" creationId="{651B7D9F-4D8E-B76C-32B4-CBE2A48106BB}"/>
          </ac:inkMkLst>
        </pc:inkChg>
        <pc:inkChg chg="add">
          <ac:chgData name="Moore, Nathan T" userId="887a1a5b-96ad-4875-9623-d40f689bbd86" providerId="ADAL" clId="{A357B4D7-5049-45B9-9D93-4845BA9B0656}" dt="2024-09-18T18:43:03.906" v="1300" actId="9405"/>
          <ac:inkMkLst>
            <pc:docMk/>
            <pc:sldMk cId="3827640552" sldId="262"/>
            <ac:inkMk id="260" creationId="{918CC802-185E-1CF6-7553-D3D1BDD5C86F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1" creationId="{6CC1E4FD-48D1-B105-B339-C160FD90CC4F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2" creationId="{F25E9443-1851-D382-D84F-28615FEE7510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3" creationId="{CBC5DE0C-A785-B1D6-BBB2-AFCC756EEB08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4" creationId="{232940C8-56AC-5F13-E33B-A0C0A8127CBC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5" creationId="{99B2B11C-3907-954F-5A81-AD048B0B4941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6" creationId="{F7CE780B-2590-A93B-2A83-D1E86D2BC4C6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7" creationId="{245DA7A9-002B-8E79-D210-EAE584006FDD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8" creationId="{DDDEF0D6-E9EE-3483-2426-E257535BF8AF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69" creationId="{CA1DD951-1502-E9A9-8BEA-A4EF2B07F054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70" creationId="{E6397F94-32C8-A415-9A48-D3069128CBB3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71" creationId="{13A7BF89-DDF7-4085-811E-DFB1EB0516CC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72" creationId="{51C26E77-0D81-00A2-8E75-41A65CEAE187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73" creationId="{189343B2-F3F0-1922-74FA-02343F6F1CB4}"/>
          </ac:inkMkLst>
        </pc:inkChg>
        <pc:inkChg chg="add mod">
          <ac:chgData name="Moore, Nathan T" userId="887a1a5b-96ad-4875-9623-d40f689bbd86" providerId="ADAL" clId="{A357B4D7-5049-45B9-9D93-4845BA9B0656}" dt="2024-09-18T18:43:51.963" v="1315"/>
          <ac:inkMkLst>
            <pc:docMk/>
            <pc:sldMk cId="3827640552" sldId="262"/>
            <ac:inkMk id="274" creationId="{4EF71862-3750-A33F-38A0-C4430468DB74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76" creationId="{9A343959-3751-6DBA-FAA8-49FC197C9F0F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77" creationId="{2715EC71-0DD7-84B0-47A9-33F96E87F320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78" creationId="{AAB7D4EF-5379-6111-F6F7-9E75146B839A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79" creationId="{0F557EF2-C43C-4FEE-3701-7B241A586456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80" creationId="{AAD6924A-47C1-4436-9271-2C4E1EC5B78F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81" creationId="{C141309C-3CA2-096A-B3B4-21C34BD0504B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82" creationId="{08F82D57-786A-5DB9-C05D-C098A15B8210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83" creationId="{A63DE1D2-F160-EA70-935B-4469CFDB138D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84" creationId="{AFA9D66C-0ABB-A061-C0C9-CD9A3389A7B0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85" creationId="{90FD0549-0FB9-6FD5-F3CE-2DD42549E5CC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86" creationId="{B1AC93C0-D9D7-A433-57E0-B964ECCD9A19}"/>
          </ac:inkMkLst>
        </pc:inkChg>
        <pc:inkChg chg="add mod">
          <ac:chgData name="Moore, Nathan T" userId="887a1a5b-96ad-4875-9623-d40f689bbd86" providerId="ADAL" clId="{A357B4D7-5049-45B9-9D93-4845BA9B0656}" dt="2024-09-18T18:43:57.233" v="1328"/>
          <ac:inkMkLst>
            <pc:docMk/>
            <pc:sldMk cId="3827640552" sldId="262"/>
            <ac:inkMk id="287" creationId="{227010D4-EA05-258F-DC7C-49701AC65D9A}"/>
          </ac:inkMkLst>
        </pc:inkChg>
        <pc:inkChg chg="add">
          <ac:chgData name="Moore, Nathan T" userId="887a1a5b-96ad-4875-9623-d40f689bbd86" providerId="ADAL" clId="{A357B4D7-5049-45B9-9D93-4845BA9B0656}" dt="2024-09-18T18:44:13.538" v="1329" actId="9405"/>
          <ac:inkMkLst>
            <pc:docMk/>
            <pc:sldMk cId="3827640552" sldId="262"/>
            <ac:inkMk id="289" creationId="{91FE6399-C9F4-C0B5-2275-A6E737D0C04A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290" creationId="{C7758798-59B7-16A9-A259-42B99196DDBC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291" creationId="{265C868A-C684-7CEB-7952-2FC930342CDD}"/>
          </ac:inkMkLst>
        </pc:inkChg>
        <pc:inkChg chg="add mod">
          <ac:chgData name="Moore, Nathan T" userId="887a1a5b-96ad-4875-9623-d40f689bbd86" providerId="ADAL" clId="{A357B4D7-5049-45B9-9D93-4845BA9B0656}" dt="2024-09-18T18:45:15.304" v="1336"/>
          <ac:inkMkLst>
            <pc:docMk/>
            <pc:sldMk cId="3827640552" sldId="262"/>
            <ac:inkMk id="292" creationId="{0C17A424-7E52-5E4F-2EE2-B87D0CD01A57}"/>
          </ac:inkMkLst>
        </pc:inkChg>
        <pc:inkChg chg="add mod">
          <ac:chgData name="Moore, Nathan T" userId="887a1a5b-96ad-4875-9623-d40f689bbd86" providerId="ADAL" clId="{A357B4D7-5049-45B9-9D93-4845BA9B0656}" dt="2024-09-18T18:45:15.304" v="1336"/>
          <ac:inkMkLst>
            <pc:docMk/>
            <pc:sldMk cId="3827640552" sldId="262"/>
            <ac:inkMk id="293" creationId="{A2210B03-F022-B9FB-2F2C-06235FC40978}"/>
          </ac:inkMkLst>
        </pc:inkChg>
        <pc:inkChg chg="add mod">
          <ac:chgData name="Moore, Nathan T" userId="887a1a5b-96ad-4875-9623-d40f689bbd86" providerId="ADAL" clId="{A357B4D7-5049-45B9-9D93-4845BA9B0656}" dt="2024-09-18T18:45:15.304" v="1336"/>
          <ac:inkMkLst>
            <pc:docMk/>
            <pc:sldMk cId="3827640552" sldId="262"/>
            <ac:inkMk id="294" creationId="{2AB12B30-B702-7204-5138-F2F83528F811}"/>
          </ac:inkMkLst>
        </pc:inkChg>
        <pc:inkChg chg="add mod">
          <ac:chgData name="Moore, Nathan T" userId="887a1a5b-96ad-4875-9623-d40f689bbd86" providerId="ADAL" clId="{A357B4D7-5049-45B9-9D93-4845BA9B0656}" dt="2024-09-18T18:45:15.304" v="1336"/>
          <ac:inkMkLst>
            <pc:docMk/>
            <pc:sldMk cId="3827640552" sldId="262"/>
            <ac:inkMk id="295" creationId="{B3387C1F-9B67-DA0A-8814-7EE86147259F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298" creationId="{A2E47A79-5D4D-663E-EDBC-591AAD896D78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299" creationId="{844E4079-914D-8961-1314-110D73877FBA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0" creationId="{FD634ABE-0643-B115-A5D0-6959A7AC50C7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1" creationId="{8CD5BCA4-8A94-422F-C60B-4E654F138925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2" creationId="{84F8825E-AA34-6045-5D9B-5B9F6A964C6D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3" creationId="{16ED0B74-DC8A-9028-2D4A-97855312DE4C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4" creationId="{D32A0FC0-DCAA-50B0-5BAD-22CF43AFBD38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5" creationId="{23020145-E91A-E65B-5440-C09E06F7C783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6" creationId="{6EBD8376-59B5-E31F-65E8-69A29192B087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7" creationId="{6FDF11F0-4ABE-A4F8-F106-B94F6D33A016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8" creationId="{6D3E627F-4D79-7105-1719-79420AA9A58F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09" creationId="{CB69001C-BED6-5B71-79A5-1CA46550398A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0" creationId="{1028FA4C-5ED9-ABAA-0CD7-8C7801BDAE78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1" creationId="{C9FC355A-E205-CBFC-E92D-6DC776812690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2" creationId="{B163790B-CFBA-75E9-5396-7E81E7D27642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3" creationId="{C700C7B6-9B7A-9FCF-7466-A4C1149EB53A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4" creationId="{E9579103-C5A8-DBE9-E60D-A90611769CFA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5" creationId="{53CECDC8-1425-752D-6FFF-016C906CDE58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6" creationId="{2C28DDC8-4F68-58CE-053B-E971CB04C2DD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7" creationId="{1BEC4584-9575-36DE-EDD0-E8681F0D7455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8" creationId="{CBC300C0-0C39-549E-9831-1C492677D96D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19" creationId="{61FFA36D-FBDA-CB42-0247-AE313195EA72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20" creationId="{58469E82-4676-7A67-419B-422F95C9A306}"/>
          </ac:inkMkLst>
        </pc:inkChg>
        <pc:inkChg chg="add mod">
          <ac:chgData name="Moore, Nathan T" userId="887a1a5b-96ad-4875-9623-d40f689bbd86" providerId="ADAL" clId="{A357B4D7-5049-45B9-9D93-4845BA9B0656}" dt="2024-09-18T18:45:31.153" v="1362"/>
          <ac:inkMkLst>
            <pc:docMk/>
            <pc:sldMk cId="3827640552" sldId="262"/>
            <ac:inkMk id="323" creationId="{C743692F-E61F-7AD9-CB30-1E15AB6DE601}"/>
          </ac:inkMkLst>
        </pc:inkChg>
        <pc:inkChg chg="add mod">
          <ac:chgData name="Moore, Nathan T" userId="887a1a5b-96ad-4875-9623-d40f689bbd86" providerId="ADAL" clId="{A357B4D7-5049-45B9-9D93-4845BA9B0656}" dt="2024-09-18T18:46:06.231" v="1376"/>
          <ac:inkMkLst>
            <pc:docMk/>
            <pc:sldMk cId="3827640552" sldId="262"/>
            <ac:inkMk id="325" creationId="{E6679314-DBF0-519D-714C-3DC57D9886DC}"/>
          </ac:inkMkLst>
        </pc:inkChg>
        <pc:inkChg chg="add mod">
          <ac:chgData name="Moore, Nathan T" userId="887a1a5b-96ad-4875-9623-d40f689bbd86" providerId="ADAL" clId="{A357B4D7-5049-45B9-9D93-4845BA9B0656}" dt="2024-09-18T18:46:06.231" v="1376"/>
          <ac:inkMkLst>
            <pc:docMk/>
            <pc:sldMk cId="3827640552" sldId="262"/>
            <ac:inkMk id="326" creationId="{2D92EFAF-4EE4-AF6D-2719-5E027E1E73BC}"/>
          </ac:inkMkLst>
        </pc:inkChg>
        <pc:inkChg chg="add mod">
          <ac:chgData name="Moore, Nathan T" userId="887a1a5b-96ad-4875-9623-d40f689bbd86" providerId="ADAL" clId="{A357B4D7-5049-45B9-9D93-4845BA9B0656}" dt="2024-09-18T18:46:06.231" v="1376"/>
          <ac:inkMkLst>
            <pc:docMk/>
            <pc:sldMk cId="3827640552" sldId="262"/>
            <ac:inkMk id="327" creationId="{3CDC4079-5260-684A-FA13-36CE05BC5BBA}"/>
          </ac:inkMkLst>
        </pc:inkChg>
        <pc:inkChg chg="add mod">
          <ac:chgData name="Moore, Nathan T" userId="887a1a5b-96ad-4875-9623-d40f689bbd86" providerId="ADAL" clId="{A357B4D7-5049-45B9-9D93-4845BA9B0656}" dt="2024-09-18T18:46:06.231" v="1376"/>
          <ac:inkMkLst>
            <pc:docMk/>
            <pc:sldMk cId="3827640552" sldId="262"/>
            <ac:inkMk id="328" creationId="{22A9DC4E-6E1B-C29E-91D3-47858E880EEC}"/>
          </ac:inkMkLst>
        </pc:inkChg>
        <pc:inkChg chg="add mod">
          <ac:chgData name="Moore, Nathan T" userId="887a1a5b-96ad-4875-9623-d40f689bbd86" providerId="ADAL" clId="{A357B4D7-5049-45B9-9D93-4845BA9B0656}" dt="2024-09-18T18:46:06.231" v="1376"/>
          <ac:inkMkLst>
            <pc:docMk/>
            <pc:sldMk cId="3827640552" sldId="262"/>
            <ac:inkMk id="329" creationId="{EFC0FC4A-2344-A1FC-93DB-0AACE68AFBAB}"/>
          </ac:inkMkLst>
        </pc:inkChg>
        <pc:inkChg chg="add mod">
          <ac:chgData name="Moore, Nathan T" userId="887a1a5b-96ad-4875-9623-d40f689bbd86" providerId="ADAL" clId="{A357B4D7-5049-45B9-9D93-4845BA9B0656}" dt="2024-09-18T18:45:49.239" v="1371"/>
          <ac:inkMkLst>
            <pc:docMk/>
            <pc:sldMk cId="3827640552" sldId="262"/>
            <ac:inkMk id="331" creationId="{0B7EBE97-2660-3A61-E1EF-A5A191EE6238}"/>
          </ac:inkMkLst>
        </pc:inkChg>
        <pc:inkChg chg="add mod">
          <ac:chgData name="Moore, Nathan T" userId="887a1a5b-96ad-4875-9623-d40f689bbd86" providerId="ADAL" clId="{A357B4D7-5049-45B9-9D93-4845BA9B0656}" dt="2024-09-18T18:45:49.239" v="1371"/>
          <ac:inkMkLst>
            <pc:docMk/>
            <pc:sldMk cId="3827640552" sldId="262"/>
            <ac:inkMk id="332" creationId="{1E149DD7-2C16-31A8-1530-82BB2D31B96A}"/>
          </ac:inkMkLst>
        </pc:inkChg>
        <pc:inkChg chg="add mod">
          <ac:chgData name="Moore, Nathan T" userId="887a1a5b-96ad-4875-9623-d40f689bbd86" providerId="ADAL" clId="{A357B4D7-5049-45B9-9D93-4845BA9B0656}" dt="2024-09-18T18:45:53.514" v="1374"/>
          <ac:inkMkLst>
            <pc:docMk/>
            <pc:sldMk cId="3827640552" sldId="262"/>
            <ac:inkMk id="334" creationId="{9142477D-00EB-BCC9-38EC-6CA05475F025}"/>
          </ac:inkMkLst>
        </pc:inkChg>
        <pc:inkChg chg="add mod">
          <ac:chgData name="Moore, Nathan T" userId="887a1a5b-96ad-4875-9623-d40f689bbd86" providerId="ADAL" clId="{A357B4D7-5049-45B9-9D93-4845BA9B0656}" dt="2024-09-18T18:45:53.514" v="1374"/>
          <ac:inkMkLst>
            <pc:docMk/>
            <pc:sldMk cId="3827640552" sldId="262"/>
            <ac:inkMk id="335" creationId="{BD3FFCCF-37EC-BA2F-AE34-AEF68524C2EA}"/>
          </ac:inkMkLst>
        </pc:inkChg>
        <pc:inkChg chg="add mod">
          <ac:chgData name="Moore, Nathan T" userId="887a1a5b-96ad-4875-9623-d40f689bbd86" providerId="ADAL" clId="{A357B4D7-5049-45B9-9D93-4845BA9B0656}" dt="2024-09-18T18:46:06.231" v="1376"/>
          <ac:inkMkLst>
            <pc:docMk/>
            <pc:sldMk cId="3827640552" sldId="262"/>
            <ac:inkMk id="337" creationId="{1ADEF296-E646-1989-52AC-514BE281A376}"/>
          </ac:inkMkLst>
        </pc:inkChg>
        <pc:inkChg chg="add">
          <ac:chgData name="Moore, Nathan T" userId="887a1a5b-96ad-4875-9623-d40f689bbd86" providerId="ADAL" clId="{A357B4D7-5049-45B9-9D93-4845BA9B0656}" dt="2024-09-18T18:46:18.765" v="1377" actId="9405"/>
          <ac:inkMkLst>
            <pc:docMk/>
            <pc:sldMk cId="3827640552" sldId="262"/>
            <ac:inkMk id="339" creationId="{76578AA1-2165-9F22-319D-B694373024A5}"/>
          </ac:inkMkLst>
        </pc:inkChg>
        <pc:inkChg chg="add">
          <ac:chgData name="Moore, Nathan T" userId="887a1a5b-96ad-4875-9623-d40f689bbd86" providerId="ADAL" clId="{A357B4D7-5049-45B9-9D93-4845BA9B0656}" dt="2024-09-18T18:46:19.855" v="1378" actId="9405"/>
          <ac:inkMkLst>
            <pc:docMk/>
            <pc:sldMk cId="3827640552" sldId="262"/>
            <ac:inkMk id="340" creationId="{7FFD0813-B63D-C6C7-41A2-AC8988924ABB}"/>
          </ac:inkMkLst>
        </pc:inkChg>
        <pc:inkChg chg="add">
          <ac:chgData name="Moore, Nathan T" userId="887a1a5b-96ad-4875-9623-d40f689bbd86" providerId="ADAL" clId="{A357B4D7-5049-45B9-9D93-4845BA9B0656}" dt="2024-09-18T18:46:42.940" v="1379" actId="9405"/>
          <ac:inkMkLst>
            <pc:docMk/>
            <pc:sldMk cId="3827640552" sldId="262"/>
            <ac:inkMk id="341" creationId="{F5EC3752-19E7-5A0B-0087-B8A44300F4D8}"/>
          </ac:inkMkLst>
        </pc:inkChg>
        <pc:inkChg chg="add">
          <ac:chgData name="Moore, Nathan T" userId="887a1a5b-96ad-4875-9623-d40f689bbd86" providerId="ADAL" clId="{A357B4D7-5049-45B9-9D93-4845BA9B0656}" dt="2024-09-18T18:46:52.218" v="1380" actId="9405"/>
          <ac:inkMkLst>
            <pc:docMk/>
            <pc:sldMk cId="3827640552" sldId="262"/>
            <ac:inkMk id="342" creationId="{6DF9A991-6ADB-50DF-03F9-FEAE6B1B1FAE}"/>
          </ac:inkMkLst>
        </pc:inkChg>
        <pc:inkChg chg="add mod">
          <ac:chgData name="Moore, Nathan T" userId="887a1a5b-96ad-4875-9623-d40f689bbd86" providerId="ADAL" clId="{A357B4D7-5049-45B9-9D93-4845BA9B0656}" dt="2024-09-18T18:47:05.015" v="1386"/>
          <ac:inkMkLst>
            <pc:docMk/>
            <pc:sldMk cId="3827640552" sldId="262"/>
            <ac:inkMk id="343" creationId="{54D7F515-D542-3375-D439-70D5991C0305}"/>
          </ac:inkMkLst>
        </pc:inkChg>
        <pc:inkChg chg="add mod">
          <ac:chgData name="Moore, Nathan T" userId="887a1a5b-96ad-4875-9623-d40f689bbd86" providerId="ADAL" clId="{A357B4D7-5049-45B9-9D93-4845BA9B0656}" dt="2024-09-18T18:47:05.015" v="1386"/>
          <ac:inkMkLst>
            <pc:docMk/>
            <pc:sldMk cId="3827640552" sldId="262"/>
            <ac:inkMk id="344" creationId="{F3660FCF-F505-C4C3-3E39-EE401768B155}"/>
          </ac:inkMkLst>
        </pc:inkChg>
        <pc:inkChg chg="add mod">
          <ac:chgData name="Moore, Nathan T" userId="887a1a5b-96ad-4875-9623-d40f689bbd86" providerId="ADAL" clId="{A357B4D7-5049-45B9-9D93-4845BA9B0656}" dt="2024-09-18T18:47:05.015" v="1386"/>
          <ac:inkMkLst>
            <pc:docMk/>
            <pc:sldMk cId="3827640552" sldId="262"/>
            <ac:inkMk id="345" creationId="{7874CF57-04F2-D9C4-A164-11A4770C10F5}"/>
          </ac:inkMkLst>
        </pc:inkChg>
        <pc:inkChg chg="add mod">
          <ac:chgData name="Moore, Nathan T" userId="887a1a5b-96ad-4875-9623-d40f689bbd86" providerId="ADAL" clId="{A357B4D7-5049-45B9-9D93-4845BA9B0656}" dt="2024-09-18T18:47:05.015" v="1386"/>
          <ac:inkMkLst>
            <pc:docMk/>
            <pc:sldMk cId="3827640552" sldId="262"/>
            <ac:inkMk id="346" creationId="{D939CB72-E729-0533-2206-5DB57D4DB6DC}"/>
          </ac:inkMkLst>
        </pc:inkChg>
        <pc:inkChg chg="add mod">
          <ac:chgData name="Moore, Nathan T" userId="887a1a5b-96ad-4875-9623-d40f689bbd86" providerId="ADAL" clId="{A357B4D7-5049-45B9-9D93-4845BA9B0656}" dt="2024-09-18T18:47:05.015" v="1386"/>
          <ac:inkMkLst>
            <pc:docMk/>
            <pc:sldMk cId="3827640552" sldId="262"/>
            <ac:inkMk id="347" creationId="{44D48BE2-4E3F-A6A4-BEEF-8939C82276B5}"/>
          </ac:inkMkLst>
        </pc:inkChg>
        <pc:inkChg chg="add mod">
          <ac:chgData name="Moore, Nathan T" userId="887a1a5b-96ad-4875-9623-d40f689bbd86" providerId="ADAL" clId="{A357B4D7-5049-45B9-9D93-4845BA9B0656}" dt="2024-09-18T18:47:13.980" v="1391"/>
          <ac:inkMkLst>
            <pc:docMk/>
            <pc:sldMk cId="3827640552" sldId="262"/>
            <ac:inkMk id="350" creationId="{5E89A5C2-1240-AA19-BB69-22DB898ABBA6}"/>
          </ac:inkMkLst>
        </pc:inkChg>
        <pc:inkChg chg="add mod">
          <ac:chgData name="Moore, Nathan T" userId="887a1a5b-96ad-4875-9623-d40f689bbd86" providerId="ADAL" clId="{A357B4D7-5049-45B9-9D93-4845BA9B0656}" dt="2024-09-18T18:47:13.980" v="1391"/>
          <ac:inkMkLst>
            <pc:docMk/>
            <pc:sldMk cId="3827640552" sldId="262"/>
            <ac:inkMk id="351" creationId="{421BC2FB-7297-22A9-9E20-A5C0864AAEE3}"/>
          </ac:inkMkLst>
        </pc:inkChg>
        <pc:inkChg chg="add mod">
          <ac:chgData name="Moore, Nathan T" userId="887a1a5b-96ad-4875-9623-d40f689bbd86" providerId="ADAL" clId="{A357B4D7-5049-45B9-9D93-4845BA9B0656}" dt="2024-09-18T18:47:13.980" v="1391"/>
          <ac:inkMkLst>
            <pc:docMk/>
            <pc:sldMk cId="3827640552" sldId="262"/>
            <ac:inkMk id="352" creationId="{B818C7E4-375C-87B8-3C49-2F4032D3DD31}"/>
          </ac:inkMkLst>
        </pc:inkChg>
        <pc:inkChg chg="add mod">
          <ac:chgData name="Moore, Nathan T" userId="887a1a5b-96ad-4875-9623-d40f689bbd86" providerId="ADAL" clId="{A357B4D7-5049-45B9-9D93-4845BA9B0656}" dt="2024-09-18T18:47:13.980" v="1391"/>
          <ac:inkMkLst>
            <pc:docMk/>
            <pc:sldMk cId="3827640552" sldId="262"/>
            <ac:inkMk id="353" creationId="{BD34F49C-DED5-299F-4506-A4220F656DE0}"/>
          </ac:inkMkLst>
        </pc:inkChg>
        <pc:inkChg chg="add">
          <ac:chgData name="Moore, Nathan T" userId="887a1a5b-96ad-4875-9623-d40f689bbd86" providerId="ADAL" clId="{A357B4D7-5049-45B9-9D93-4845BA9B0656}" dt="2024-09-18T18:47:15.183" v="1392" actId="9405"/>
          <ac:inkMkLst>
            <pc:docMk/>
            <pc:sldMk cId="3827640552" sldId="262"/>
            <ac:inkMk id="355" creationId="{1118331D-9A1F-B5B3-A327-FCC61D227D54}"/>
          </ac:inkMkLst>
        </pc:inkChg>
        <pc:inkChg chg="add mod">
          <ac:chgData name="Moore, Nathan T" userId="887a1a5b-96ad-4875-9623-d40f689bbd86" providerId="ADAL" clId="{A357B4D7-5049-45B9-9D93-4845BA9B0656}" dt="2024-09-18T18:48:17.362" v="1401"/>
          <ac:inkMkLst>
            <pc:docMk/>
            <pc:sldMk cId="3827640552" sldId="262"/>
            <ac:inkMk id="356" creationId="{44E6BA49-2C7C-5297-12E7-20AF038324EB}"/>
          </ac:inkMkLst>
        </pc:inkChg>
        <pc:inkChg chg="add mod">
          <ac:chgData name="Moore, Nathan T" userId="887a1a5b-96ad-4875-9623-d40f689bbd86" providerId="ADAL" clId="{A357B4D7-5049-45B9-9D93-4845BA9B0656}" dt="2024-09-18T18:48:17.362" v="1401"/>
          <ac:inkMkLst>
            <pc:docMk/>
            <pc:sldMk cId="3827640552" sldId="262"/>
            <ac:inkMk id="357" creationId="{37E0F9AF-421F-1A41-DB64-388EB4FD4AF5}"/>
          </ac:inkMkLst>
        </pc:inkChg>
        <pc:inkChg chg="add mod">
          <ac:chgData name="Moore, Nathan T" userId="887a1a5b-96ad-4875-9623-d40f689bbd86" providerId="ADAL" clId="{A357B4D7-5049-45B9-9D93-4845BA9B0656}" dt="2024-09-18T18:48:17.362" v="1401"/>
          <ac:inkMkLst>
            <pc:docMk/>
            <pc:sldMk cId="3827640552" sldId="262"/>
            <ac:inkMk id="358" creationId="{885A535B-1663-D0DB-A739-B0D533E0CCBA}"/>
          </ac:inkMkLst>
        </pc:inkChg>
        <pc:inkChg chg="add mod">
          <ac:chgData name="Moore, Nathan T" userId="887a1a5b-96ad-4875-9623-d40f689bbd86" providerId="ADAL" clId="{A357B4D7-5049-45B9-9D93-4845BA9B0656}" dt="2024-09-18T18:48:17.362" v="1401"/>
          <ac:inkMkLst>
            <pc:docMk/>
            <pc:sldMk cId="3827640552" sldId="262"/>
            <ac:inkMk id="359" creationId="{B1D2F73C-B9A5-2E4C-2CDA-AFFC430ECADA}"/>
          </ac:inkMkLst>
        </pc:inkChg>
        <pc:inkChg chg="add mod">
          <ac:chgData name="Moore, Nathan T" userId="887a1a5b-96ad-4875-9623-d40f689bbd86" providerId="ADAL" clId="{A357B4D7-5049-45B9-9D93-4845BA9B0656}" dt="2024-09-18T18:48:17.362" v="1401"/>
          <ac:inkMkLst>
            <pc:docMk/>
            <pc:sldMk cId="3827640552" sldId="262"/>
            <ac:inkMk id="360" creationId="{57BABF9D-3713-2A80-E0AC-734A88E25D03}"/>
          </ac:inkMkLst>
        </pc:inkChg>
        <pc:inkChg chg="add mod">
          <ac:chgData name="Moore, Nathan T" userId="887a1a5b-96ad-4875-9623-d40f689bbd86" providerId="ADAL" clId="{A357B4D7-5049-45B9-9D93-4845BA9B0656}" dt="2024-09-18T18:48:17.362" v="1401"/>
          <ac:inkMkLst>
            <pc:docMk/>
            <pc:sldMk cId="3827640552" sldId="262"/>
            <ac:inkMk id="361" creationId="{B7F0D9D9-2646-4A7F-C2C3-EDD5ABC54554}"/>
          </ac:inkMkLst>
        </pc:inkChg>
        <pc:inkChg chg="add mod">
          <ac:chgData name="Moore, Nathan T" userId="887a1a5b-96ad-4875-9623-d40f689bbd86" providerId="ADAL" clId="{A357B4D7-5049-45B9-9D93-4845BA9B0656}" dt="2024-09-18T18:48:17.362" v="1401"/>
          <ac:inkMkLst>
            <pc:docMk/>
            <pc:sldMk cId="3827640552" sldId="262"/>
            <ac:inkMk id="362" creationId="{B4A7B68E-2B79-5B17-804E-921641014EE8}"/>
          </ac:inkMkLst>
        </pc:inkChg>
        <pc:inkChg chg="add mod">
          <ac:chgData name="Moore, Nathan T" userId="887a1a5b-96ad-4875-9623-d40f689bbd86" providerId="ADAL" clId="{A357B4D7-5049-45B9-9D93-4845BA9B0656}" dt="2024-09-18T18:48:17.362" v="1401"/>
          <ac:inkMkLst>
            <pc:docMk/>
            <pc:sldMk cId="3827640552" sldId="262"/>
            <ac:inkMk id="363" creationId="{A2B77D20-42FE-8DA7-4910-289968B506CC}"/>
          </ac:inkMkLst>
        </pc:inkChg>
        <pc:inkChg chg="add">
          <ac:chgData name="Moore, Nathan T" userId="887a1a5b-96ad-4875-9623-d40f689bbd86" providerId="ADAL" clId="{A357B4D7-5049-45B9-9D93-4845BA9B0656}" dt="2024-09-18T18:48:30.325" v="1402" actId="9405"/>
          <ac:inkMkLst>
            <pc:docMk/>
            <pc:sldMk cId="3827640552" sldId="262"/>
            <ac:inkMk id="365" creationId="{00332B92-E5AC-451A-358E-9D7579D8F006}"/>
          </ac:inkMkLst>
        </pc:inkChg>
        <pc:inkChg chg="add">
          <ac:chgData name="Moore, Nathan T" userId="887a1a5b-96ad-4875-9623-d40f689bbd86" providerId="ADAL" clId="{A357B4D7-5049-45B9-9D93-4845BA9B0656}" dt="2024-09-18T18:48:42.297" v="1403" actId="9405"/>
          <ac:inkMkLst>
            <pc:docMk/>
            <pc:sldMk cId="3827640552" sldId="262"/>
            <ac:inkMk id="366" creationId="{6DF36E2B-0348-6194-483D-727606E7CFD6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67" creationId="{C413418F-186F-790E-1355-9D59A278250D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68" creationId="{B7524AE5-7575-6F0F-34D7-0B847492C203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69" creationId="{7D942ED7-635F-5C2A-EC08-1CA319D4FD3B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70" creationId="{865F895D-73FE-CDA6-2877-296E3C022D2B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72" creationId="{1935800E-0EBA-8F86-3206-4CA7BBFBC648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73" creationId="{C9C47489-235B-687D-899C-67C3D7E1CB0A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75" creationId="{40C9CDA1-3423-848E-545C-B44852E0BF39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76" creationId="{1CE64229-294D-8973-2F31-2DCF9F181000}"/>
          </ac:inkMkLst>
        </pc:inkChg>
        <pc:inkChg chg="add mod">
          <ac:chgData name="Moore, Nathan T" userId="887a1a5b-96ad-4875-9623-d40f689bbd86" providerId="ADAL" clId="{A357B4D7-5049-45B9-9D93-4845BA9B0656}" dt="2024-09-18T18:49:15.246" v="1415"/>
          <ac:inkMkLst>
            <pc:docMk/>
            <pc:sldMk cId="3827640552" sldId="262"/>
            <ac:inkMk id="377" creationId="{164C132C-84B1-0DF5-A42C-0404659A169B}"/>
          </ac:inkMkLst>
        </pc:inkChg>
      </pc:sldChg>
      <pc:sldChg chg="addSp delSp modSp new mod">
        <pc:chgData name="Moore, Nathan T" userId="887a1a5b-96ad-4875-9623-d40f689bbd86" providerId="ADAL" clId="{A357B4D7-5049-45B9-9D93-4845BA9B0656}" dt="2024-09-18T16:27:35.755" v="738" actId="1076"/>
        <pc:sldMkLst>
          <pc:docMk/>
          <pc:sldMk cId="2688941565" sldId="263"/>
        </pc:sldMkLst>
        <pc:grpChg chg="mod">
          <ac:chgData name="Moore, Nathan T" userId="887a1a5b-96ad-4875-9623-d40f689bbd86" providerId="ADAL" clId="{A357B4D7-5049-45B9-9D93-4845BA9B0656}" dt="2024-09-18T15:39:18.110" v="588"/>
          <ac:grpSpMkLst>
            <pc:docMk/>
            <pc:sldMk cId="2688941565" sldId="263"/>
            <ac:grpSpMk id="6" creationId="{98DA3017-90B1-5DF5-895B-68F0DB3DC4DB}"/>
          </ac:grpSpMkLst>
        </pc:grpChg>
        <pc:grpChg chg="mod">
          <ac:chgData name="Moore, Nathan T" userId="887a1a5b-96ad-4875-9623-d40f689bbd86" providerId="ADAL" clId="{A357B4D7-5049-45B9-9D93-4845BA9B0656}" dt="2024-09-18T15:39:25.903" v="597"/>
          <ac:grpSpMkLst>
            <pc:docMk/>
            <pc:sldMk cId="2688941565" sldId="263"/>
            <ac:grpSpMk id="15" creationId="{A42E81DB-90F7-E855-6FBB-A4D940F1F230}"/>
          </ac:grpSpMkLst>
        </pc:grpChg>
        <pc:grpChg chg="mod">
          <ac:chgData name="Moore, Nathan T" userId="887a1a5b-96ad-4875-9623-d40f689bbd86" providerId="ADAL" clId="{A357B4D7-5049-45B9-9D93-4845BA9B0656}" dt="2024-09-18T15:39:25.903" v="597"/>
          <ac:grpSpMkLst>
            <pc:docMk/>
            <pc:sldMk cId="2688941565" sldId="263"/>
            <ac:grpSpMk id="16" creationId="{3E7D731E-9804-0B43-5B99-37D709C84855}"/>
          </ac:grpSpMkLst>
        </pc:grpChg>
        <pc:grpChg chg="del mod">
          <ac:chgData name="Moore, Nathan T" userId="887a1a5b-96ad-4875-9623-d40f689bbd86" providerId="ADAL" clId="{A357B4D7-5049-45B9-9D93-4845BA9B0656}" dt="2024-09-18T15:39:32.144" v="606"/>
          <ac:grpSpMkLst>
            <pc:docMk/>
            <pc:sldMk cId="2688941565" sldId="263"/>
            <ac:grpSpMk id="19" creationId="{8E0C7BC5-F581-5F21-0EA3-A5B920D670E1}"/>
          </ac:grpSpMkLst>
        </pc:grpChg>
        <pc:grpChg chg="mod">
          <ac:chgData name="Moore, Nathan T" userId="887a1a5b-96ad-4875-9623-d40f689bbd86" providerId="ADAL" clId="{A357B4D7-5049-45B9-9D93-4845BA9B0656}" dt="2024-09-18T15:39:32.144" v="606"/>
          <ac:grpSpMkLst>
            <pc:docMk/>
            <pc:sldMk cId="2688941565" sldId="263"/>
            <ac:grpSpMk id="25" creationId="{E0FBB948-2F51-A2DF-C5B7-3DE5CA8191D4}"/>
          </ac:grpSpMkLst>
        </pc:grpChg>
        <pc:grpChg chg="mod">
          <ac:chgData name="Moore, Nathan T" userId="887a1a5b-96ad-4875-9623-d40f689bbd86" providerId="ADAL" clId="{A357B4D7-5049-45B9-9D93-4845BA9B0656}" dt="2024-09-18T15:40:02.173" v="650"/>
          <ac:grpSpMkLst>
            <pc:docMk/>
            <pc:sldMk cId="2688941565" sldId="263"/>
            <ac:grpSpMk id="39" creationId="{D61BE15C-969F-A87B-EA50-99BA13976B6F}"/>
          </ac:grpSpMkLst>
        </pc:grpChg>
        <pc:grpChg chg="mod">
          <ac:chgData name="Moore, Nathan T" userId="887a1a5b-96ad-4875-9623-d40f689bbd86" providerId="ADAL" clId="{A357B4D7-5049-45B9-9D93-4845BA9B0656}" dt="2024-09-18T15:39:43.073" v="625"/>
          <ac:grpSpMkLst>
            <pc:docMk/>
            <pc:sldMk cId="2688941565" sldId="263"/>
            <ac:grpSpMk id="44" creationId="{051884FC-3AC6-9718-042B-E253F2A792B6}"/>
          </ac:grpSpMkLst>
        </pc:grpChg>
        <pc:grpChg chg="mod">
          <ac:chgData name="Moore, Nathan T" userId="887a1a5b-96ad-4875-9623-d40f689bbd86" providerId="ADAL" clId="{A357B4D7-5049-45B9-9D93-4845BA9B0656}" dt="2024-09-18T15:39:43.073" v="625"/>
          <ac:grpSpMkLst>
            <pc:docMk/>
            <pc:sldMk cId="2688941565" sldId="263"/>
            <ac:grpSpMk id="45" creationId="{82DFC5D9-A007-BFF2-58A8-278A71F95FF9}"/>
          </ac:grpSpMkLst>
        </pc:grpChg>
        <pc:grpChg chg="mod">
          <ac:chgData name="Moore, Nathan T" userId="887a1a5b-96ad-4875-9623-d40f689bbd86" providerId="ADAL" clId="{A357B4D7-5049-45B9-9D93-4845BA9B0656}" dt="2024-09-18T15:39:45.258" v="629"/>
          <ac:grpSpMkLst>
            <pc:docMk/>
            <pc:sldMk cId="2688941565" sldId="263"/>
            <ac:grpSpMk id="49" creationId="{70C0D1BF-8E4E-866E-EF5F-C01564EF4C02}"/>
          </ac:grpSpMkLst>
        </pc:grpChg>
        <pc:grpChg chg="mod">
          <ac:chgData name="Moore, Nathan T" userId="887a1a5b-96ad-4875-9623-d40f689bbd86" providerId="ADAL" clId="{A357B4D7-5049-45B9-9D93-4845BA9B0656}" dt="2024-09-18T15:39:55.251" v="641"/>
          <ac:grpSpMkLst>
            <pc:docMk/>
            <pc:sldMk cId="2688941565" sldId="263"/>
            <ac:grpSpMk id="61" creationId="{3AFA2C48-85B2-C85B-D984-4B191D05651D}"/>
          </ac:grpSpMkLst>
        </pc:grpChg>
        <pc:grpChg chg="mod">
          <ac:chgData name="Moore, Nathan T" userId="887a1a5b-96ad-4875-9623-d40f689bbd86" providerId="ADAL" clId="{A357B4D7-5049-45B9-9D93-4845BA9B0656}" dt="2024-09-18T15:39:55.251" v="641"/>
          <ac:grpSpMkLst>
            <pc:docMk/>
            <pc:sldMk cId="2688941565" sldId="263"/>
            <ac:grpSpMk id="62" creationId="{078CA87F-73F5-A46A-944A-685281348A2E}"/>
          </ac:grpSpMkLst>
        </pc:grpChg>
        <pc:grpChg chg="mod">
          <ac:chgData name="Moore, Nathan T" userId="887a1a5b-96ad-4875-9623-d40f689bbd86" providerId="ADAL" clId="{A357B4D7-5049-45B9-9D93-4845BA9B0656}" dt="2024-09-18T15:39:57.319" v="645"/>
          <ac:grpSpMkLst>
            <pc:docMk/>
            <pc:sldMk cId="2688941565" sldId="263"/>
            <ac:grpSpMk id="66" creationId="{35C3CEEC-5EA8-9A0D-8D47-E5D03D0A6A2F}"/>
          </ac:grpSpMkLst>
        </pc:grpChg>
        <pc:grpChg chg="mod">
          <ac:chgData name="Moore, Nathan T" userId="887a1a5b-96ad-4875-9623-d40f689bbd86" providerId="ADAL" clId="{A357B4D7-5049-45B9-9D93-4845BA9B0656}" dt="2024-09-18T15:39:59.579" v="649"/>
          <ac:grpSpMkLst>
            <pc:docMk/>
            <pc:sldMk cId="2688941565" sldId="263"/>
            <ac:grpSpMk id="70" creationId="{3C8EA301-D5D1-12F5-B80F-568E3022A666}"/>
          </ac:grpSpMkLst>
        </pc:grpChg>
        <pc:grpChg chg="del mod">
          <ac:chgData name="Moore, Nathan T" userId="887a1a5b-96ad-4875-9623-d40f689bbd86" providerId="ADAL" clId="{A357B4D7-5049-45B9-9D93-4845BA9B0656}" dt="2024-09-18T15:40:47.921" v="677"/>
          <ac:grpSpMkLst>
            <pc:docMk/>
            <pc:sldMk cId="2688941565" sldId="263"/>
            <ac:grpSpMk id="81" creationId="{401E1DEC-07F3-4DCF-5130-8A2CE457AA2C}"/>
          </ac:grpSpMkLst>
        </pc:grpChg>
        <pc:grpChg chg="del mod">
          <ac:chgData name="Moore, Nathan T" userId="887a1a5b-96ad-4875-9623-d40f689bbd86" providerId="ADAL" clId="{A357B4D7-5049-45B9-9D93-4845BA9B0656}" dt="2024-09-18T15:40:36.751" v="669"/>
          <ac:grpSpMkLst>
            <pc:docMk/>
            <pc:sldMk cId="2688941565" sldId="263"/>
            <ac:grpSpMk id="87" creationId="{4C118280-3527-CCD3-5AC2-C8C52238BB76}"/>
          </ac:grpSpMkLst>
        </pc:grpChg>
        <pc:grpChg chg="del mod">
          <ac:chgData name="Moore, Nathan T" userId="887a1a5b-96ad-4875-9623-d40f689bbd86" providerId="ADAL" clId="{A357B4D7-5049-45B9-9D93-4845BA9B0656}" dt="2024-09-18T15:40:40.378" v="673"/>
          <ac:grpSpMkLst>
            <pc:docMk/>
            <pc:sldMk cId="2688941565" sldId="263"/>
            <ac:grpSpMk id="89" creationId="{304F1BC8-2411-D464-2CB4-68C4F9F7D9A6}"/>
          </ac:grpSpMkLst>
        </pc:grpChg>
        <pc:grpChg chg="del mod">
          <ac:chgData name="Moore, Nathan T" userId="887a1a5b-96ad-4875-9623-d40f689bbd86" providerId="ADAL" clId="{A357B4D7-5049-45B9-9D93-4845BA9B0656}" dt="2024-09-18T15:40:52.260" v="680"/>
          <ac:grpSpMkLst>
            <pc:docMk/>
            <pc:sldMk cId="2688941565" sldId="263"/>
            <ac:grpSpMk id="93" creationId="{2AF0C7D9-787C-4A64-4383-487065EBF9A7}"/>
          </ac:grpSpMkLst>
        </pc:grpChg>
        <pc:grpChg chg="mod">
          <ac:chgData name="Moore, Nathan T" userId="887a1a5b-96ad-4875-9623-d40f689bbd86" providerId="ADAL" clId="{A357B4D7-5049-45B9-9D93-4845BA9B0656}" dt="2024-09-18T15:40:47.921" v="677"/>
          <ac:grpSpMkLst>
            <pc:docMk/>
            <pc:sldMk cId="2688941565" sldId="263"/>
            <ac:grpSpMk id="97" creationId="{C57B5745-A649-C797-AC63-7FB5945C798F}"/>
          </ac:grpSpMkLst>
        </pc:grpChg>
        <pc:grpChg chg="mod">
          <ac:chgData name="Moore, Nathan T" userId="887a1a5b-96ad-4875-9623-d40f689bbd86" providerId="ADAL" clId="{A357B4D7-5049-45B9-9D93-4845BA9B0656}" dt="2024-09-18T15:40:52.260" v="680"/>
          <ac:grpSpMkLst>
            <pc:docMk/>
            <pc:sldMk cId="2688941565" sldId="263"/>
            <ac:grpSpMk id="100" creationId="{7D99F290-48E2-B75F-4B26-A9054C2DE6BD}"/>
          </ac:grpSpMkLst>
        </pc:grpChg>
        <pc:picChg chg="add mod">
          <ac:chgData name="Moore, Nathan T" userId="887a1a5b-96ad-4875-9623-d40f689bbd86" providerId="ADAL" clId="{A357B4D7-5049-45B9-9D93-4845BA9B0656}" dt="2024-09-18T16:12:28.648" v="734" actId="14100"/>
          <ac:picMkLst>
            <pc:docMk/>
            <pc:sldMk cId="2688941565" sldId="263"/>
            <ac:picMk id="104" creationId="{E80798F7-357B-3AD4-A5CA-174B81559CFD}"/>
          </ac:picMkLst>
        </pc:picChg>
        <pc:picChg chg="add mod">
          <ac:chgData name="Moore, Nathan T" userId="887a1a5b-96ad-4875-9623-d40f689bbd86" providerId="ADAL" clId="{A357B4D7-5049-45B9-9D93-4845BA9B0656}" dt="2024-09-18T16:27:35.755" v="738" actId="1076"/>
          <ac:picMkLst>
            <pc:docMk/>
            <pc:sldMk cId="2688941565" sldId="263"/>
            <ac:picMk id="106" creationId="{F0FC9A98-6A97-199D-54D1-122AB9996D42}"/>
          </ac:picMkLst>
        </pc:picChg>
        <pc:inkChg chg="add mod">
          <ac:chgData name="Moore, Nathan T" userId="887a1a5b-96ad-4875-9623-d40f689bbd86" providerId="ADAL" clId="{A357B4D7-5049-45B9-9D93-4845BA9B0656}" dt="2024-09-18T15:39:18.110" v="588"/>
          <ac:inkMkLst>
            <pc:docMk/>
            <pc:sldMk cId="2688941565" sldId="263"/>
            <ac:inkMk id="2" creationId="{FE634A5F-9BBA-D8F7-2454-6CF17E28673E}"/>
          </ac:inkMkLst>
        </pc:inkChg>
        <pc:inkChg chg="add">
          <ac:chgData name="Moore, Nathan T" userId="887a1a5b-96ad-4875-9623-d40f689bbd86" providerId="ADAL" clId="{A357B4D7-5049-45B9-9D93-4845BA9B0656}" dt="2024-09-18T15:39:16.554" v="585" actId="9405"/>
          <ac:inkMkLst>
            <pc:docMk/>
            <pc:sldMk cId="2688941565" sldId="263"/>
            <ac:inkMk id="3" creationId="{2B49DE78-39E4-80DE-17FE-45FE176D257F}"/>
          </ac:inkMkLst>
        </pc:inkChg>
        <pc:inkChg chg="add mod">
          <ac:chgData name="Moore, Nathan T" userId="887a1a5b-96ad-4875-9623-d40f689bbd86" providerId="ADAL" clId="{A357B4D7-5049-45B9-9D93-4845BA9B0656}" dt="2024-09-18T15:39:18.110" v="588"/>
          <ac:inkMkLst>
            <pc:docMk/>
            <pc:sldMk cId="2688941565" sldId="263"/>
            <ac:inkMk id="4" creationId="{B48509D3-4172-9F81-2932-682E9FE3F17D}"/>
          </ac:inkMkLst>
        </pc:inkChg>
        <pc:inkChg chg="add">
          <ac:chgData name="Moore, Nathan T" userId="887a1a5b-96ad-4875-9623-d40f689bbd86" providerId="ADAL" clId="{A357B4D7-5049-45B9-9D93-4845BA9B0656}" dt="2024-09-18T15:39:17.372" v="587" actId="9405"/>
          <ac:inkMkLst>
            <pc:docMk/>
            <pc:sldMk cId="2688941565" sldId="263"/>
            <ac:inkMk id="5" creationId="{7E5DD3CA-1B0B-5E13-D9AC-358A783056A8}"/>
          </ac:inkMkLst>
        </pc:inkChg>
        <pc:inkChg chg="add">
          <ac:chgData name="Moore, Nathan T" userId="887a1a5b-96ad-4875-9623-d40f689bbd86" providerId="ADAL" clId="{A357B4D7-5049-45B9-9D93-4845BA9B0656}" dt="2024-09-18T15:39:20.096" v="589" actId="9405"/>
          <ac:inkMkLst>
            <pc:docMk/>
            <pc:sldMk cId="2688941565" sldId="263"/>
            <ac:inkMk id="7" creationId="{646C5524-7DF2-76AA-88FA-565DB0A2A6CA}"/>
          </ac:inkMkLst>
        </pc:inkChg>
        <pc:inkChg chg="add mod">
          <ac:chgData name="Moore, Nathan T" userId="887a1a5b-96ad-4875-9623-d40f689bbd86" providerId="ADAL" clId="{A357B4D7-5049-45B9-9D93-4845BA9B0656}" dt="2024-09-18T15:39:25.903" v="597"/>
          <ac:inkMkLst>
            <pc:docMk/>
            <pc:sldMk cId="2688941565" sldId="263"/>
            <ac:inkMk id="8" creationId="{F651EBB2-6C56-E023-2DEA-D2DC3F0FAA86}"/>
          </ac:inkMkLst>
        </pc:inkChg>
        <pc:inkChg chg="add mod">
          <ac:chgData name="Moore, Nathan T" userId="887a1a5b-96ad-4875-9623-d40f689bbd86" providerId="ADAL" clId="{A357B4D7-5049-45B9-9D93-4845BA9B0656}" dt="2024-09-18T15:39:25.903" v="597"/>
          <ac:inkMkLst>
            <pc:docMk/>
            <pc:sldMk cId="2688941565" sldId="263"/>
            <ac:inkMk id="9" creationId="{FA7F891D-565E-4855-91B5-C1D6958B5822}"/>
          </ac:inkMkLst>
        </pc:inkChg>
        <pc:inkChg chg="add mod">
          <ac:chgData name="Moore, Nathan T" userId="887a1a5b-96ad-4875-9623-d40f689bbd86" providerId="ADAL" clId="{A357B4D7-5049-45B9-9D93-4845BA9B0656}" dt="2024-09-18T15:39:25.903" v="597"/>
          <ac:inkMkLst>
            <pc:docMk/>
            <pc:sldMk cId="2688941565" sldId="263"/>
            <ac:inkMk id="10" creationId="{517B4B0A-FFBE-8081-9AF6-D6AC24D4D470}"/>
          </ac:inkMkLst>
        </pc:inkChg>
        <pc:inkChg chg="add mod">
          <ac:chgData name="Moore, Nathan T" userId="887a1a5b-96ad-4875-9623-d40f689bbd86" providerId="ADAL" clId="{A357B4D7-5049-45B9-9D93-4845BA9B0656}" dt="2024-09-18T15:39:25.903" v="597"/>
          <ac:inkMkLst>
            <pc:docMk/>
            <pc:sldMk cId="2688941565" sldId="263"/>
            <ac:inkMk id="11" creationId="{DE2E017E-886F-A47A-C7E6-C4FE222BC850}"/>
          </ac:inkMkLst>
        </pc:inkChg>
        <pc:inkChg chg="add mod">
          <ac:chgData name="Moore, Nathan T" userId="887a1a5b-96ad-4875-9623-d40f689bbd86" providerId="ADAL" clId="{A357B4D7-5049-45B9-9D93-4845BA9B0656}" dt="2024-09-18T15:39:25.903" v="597"/>
          <ac:inkMkLst>
            <pc:docMk/>
            <pc:sldMk cId="2688941565" sldId="263"/>
            <ac:inkMk id="12" creationId="{90BADD9F-7CF4-A077-3703-01E993344DEB}"/>
          </ac:inkMkLst>
        </pc:inkChg>
        <pc:inkChg chg="add mod">
          <ac:chgData name="Moore, Nathan T" userId="887a1a5b-96ad-4875-9623-d40f689bbd86" providerId="ADAL" clId="{A357B4D7-5049-45B9-9D93-4845BA9B0656}" dt="2024-09-18T15:39:25.903" v="597"/>
          <ac:inkMkLst>
            <pc:docMk/>
            <pc:sldMk cId="2688941565" sldId="263"/>
            <ac:inkMk id="13" creationId="{773BD20C-F996-753E-60A8-EA782ED49FFE}"/>
          </ac:inkMkLst>
        </pc:inkChg>
        <pc:inkChg chg="add mod">
          <ac:chgData name="Moore, Nathan T" userId="887a1a5b-96ad-4875-9623-d40f689bbd86" providerId="ADAL" clId="{A357B4D7-5049-45B9-9D93-4845BA9B0656}" dt="2024-09-18T15:39:25.903" v="597"/>
          <ac:inkMkLst>
            <pc:docMk/>
            <pc:sldMk cId="2688941565" sldId="263"/>
            <ac:inkMk id="14" creationId="{D59A0146-C8D5-971C-6FDA-5C412DBE0287}"/>
          </ac:inkMkLst>
        </pc:inkChg>
        <pc:inkChg chg="add mod">
          <ac:chgData name="Moore, Nathan T" userId="887a1a5b-96ad-4875-9623-d40f689bbd86" providerId="ADAL" clId="{A357B4D7-5049-45B9-9D93-4845BA9B0656}" dt="2024-09-18T15:39:32.144" v="606"/>
          <ac:inkMkLst>
            <pc:docMk/>
            <pc:sldMk cId="2688941565" sldId="263"/>
            <ac:inkMk id="17" creationId="{8F7FF424-766D-14E6-5245-3C22EFFED6DF}"/>
          </ac:inkMkLst>
        </pc:inkChg>
        <pc:inkChg chg="add mod">
          <ac:chgData name="Moore, Nathan T" userId="887a1a5b-96ad-4875-9623-d40f689bbd86" providerId="ADAL" clId="{A357B4D7-5049-45B9-9D93-4845BA9B0656}" dt="2024-09-18T15:39:32.144" v="606"/>
          <ac:inkMkLst>
            <pc:docMk/>
            <pc:sldMk cId="2688941565" sldId="263"/>
            <ac:inkMk id="18" creationId="{C5167398-04F8-AA59-3F2D-EBFECBB21942}"/>
          </ac:inkMkLst>
        </pc:inkChg>
        <pc:inkChg chg="add mod">
          <ac:chgData name="Moore, Nathan T" userId="887a1a5b-96ad-4875-9623-d40f689bbd86" providerId="ADAL" clId="{A357B4D7-5049-45B9-9D93-4845BA9B0656}" dt="2024-09-18T15:39:32.144" v="606"/>
          <ac:inkMkLst>
            <pc:docMk/>
            <pc:sldMk cId="2688941565" sldId="263"/>
            <ac:inkMk id="20" creationId="{86070CCB-5BF6-F988-FC76-B49362D41525}"/>
          </ac:inkMkLst>
        </pc:inkChg>
        <pc:inkChg chg="add mod">
          <ac:chgData name="Moore, Nathan T" userId="887a1a5b-96ad-4875-9623-d40f689bbd86" providerId="ADAL" clId="{A357B4D7-5049-45B9-9D93-4845BA9B0656}" dt="2024-09-18T15:39:32.144" v="606"/>
          <ac:inkMkLst>
            <pc:docMk/>
            <pc:sldMk cId="2688941565" sldId="263"/>
            <ac:inkMk id="21" creationId="{A1D838EB-E090-DDEE-227C-DEF25E38B839}"/>
          </ac:inkMkLst>
        </pc:inkChg>
        <pc:inkChg chg="add mod">
          <ac:chgData name="Moore, Nathan T" userId="887a1a5b-96ad-4875-9623-d40f689bbd86" providerId="ADAL" clId="{A357B4D7-5049-45B9-9D93-4845BA9B0656}" dt="2024-09-18T15:39:32.144" v="606"/>
          <ac:inkMkLst>
            <pc:docMk/>
            <pc:sldMk cId="2688941565" sldId="263"/>
            <ac:inkMk id="22" creationId="{390FBA50-82A2-651B-CAE0-B1637E395563}"/>
          </ac:inkMkLst>
        </pc:inkChg>
        <pc:inkChg chg="add mod">
          <ac:chgData name="Moore, Nathan T" userId="887a1a5b-96ad-4875-9623-d40f689bbd86" providerId="ADAL" clId="{A357B4D7-5049-45B9-9D93-4845BA9B0656}" dt="2024-09-18T15:39:32.144" v="606"/>
          <ac:inkMkLst>
            <pc:docMk/>
            <pc:sldMk cId="2688941565" sldId="263"/>
            <ac:inkMk id="23" creationId="{89D2FD83-8BE9-A96F-48F5-6E7D843145A1}"/>
          </ac:inkMkLst>
        </pc:inkChg>
        <pc:inkChg chg="add mod">
          <ac:chgData name="Moore, Nathan T" userId="887a1a5b-96ad-4875-9623-d40f689bbd86" providerId="ADAL" clId="{A357B4D7-5049-45B9-9D93-4845BA9B0656}" dt="2024-09-18T15:39:32.144" v="606"/>
          <ac:inkMkLst>
            <pc:docMk/>
            <pc:sldMk cId="2688941565" sldId="263"/>
            <ac:inkMk id="24" creationId="{E292198C-DBA6-CE34-F129-554ABBED2640}"/>
          </ac:inkMkLst>
        </pc:inkChg>
        <pc:inkChg chg="add">
          <ac:chgData name="Moore, Nathan T" userId="887a1a5b-96ad-4875-9623-d40f689bbd86" providerId="ADAL" clId="{A357B4D7-5049-45B9-9D93-4845BA9B0656}" dt="2024-09-18T15:39:33.499" v="607" actId="9405"/>
          <ac:inkMkLst>
            <pc:docMk/>
            <pc:sldMk cId="2688941565" sldId="263"/>
            <ac:inkMk id="26" creationId="{C996E1BB-9A1A-3F2F-F89D-274EE61EB5A4}"/>
          </ac:inkMkLst>
        </pc:inkChg>
        <pc:inkChg chg="add">
          <ac:chgData name="Moore, Nathan T" userId="887a1a5b-96ad-4875-9623-d40f689bbd86" providerId="ADAL" clId="{A357B4D7-5049-45B9-9D93-4845BA9B0656}" dt="2024-09-18T15:39:33.844" v="608" actId="9405"/>
          <ac:inkMkLst>
            <pc:docMk/>
            <pc:sldMk cId="2688941565" sldId="263"/>
            <ac:inkMk id="27" creationId="{42E7CAA2-E779-9252-02EB-BCDC30286172}"/>
          </ac:inkMkLst>
        </pc:inkChg>
        <pc:inkChg chg="add">
          <ac:chgData name="Moore, Nathan T" userId="887a1a5b-96ad-4875-9623-d40f689bbd86" providerId="ADAL" clId="{A357B4D7-5049-45B9-9D93-4845BA9B0656}" dt="2024-09-18T15:39:34.221" v="609" actId="9405"/>
          <ac:inkMkLst>
            <pc:docMk/>
            <pc:sldMk cId="2688941565" sldId="263"/>
            <ac:inkMk id="28" creationId="{E7C583FF-E5B0-D0C8-0A2E-74F8D57C4737}"/>
          </ac:inkMkLst>
        </pc:inkChg>
        <pc:inkChg chg="add">
          <ac:chgData name="Moore, Nathan T" userId="887a1a5b-96ad-4875-9623-d40f689bbd86" providerId="ADAL" clId="{A357B4D7-5049-45B9-9D93-4845BA9B0656}" dt="2024-09-18T15:39:34.566" v="610" actId="9405"/>
          <ac:inkMkLst>
            <pc:docMk/>
            <pc:sldMk cId="2688941565" sldId="263"/>
            <ac:inkMk id="29" creationId="{EF492C25-3607-5291-D19A-23CE8F447739}"/>
          </ac:inkMkLst>
        </pc:inkChg>
        <pc:inkChg chg="add">
          <ac:chgData name="Moore, Nathan T" userId="887a1a5b-96ad-4875-9623-d40f689bbd86" providerId="ADAL" clId="{A357B4D7-5049-45B9-9D93-4845BA9B0656}" dt="2024-09-18T15:39:34.953" v="611" actId="9405"/>
          <ac:inkMkLst>
            <pc:docMk/>
            <pc:sldMk cId="2688941565" sldId="263"/>
            <ac:inkMk id="30" creationId="{7B9100D4-F487-B178-36C6-6E57EE260AE9}"/>
          </ac:inkMkLst>
        </pc:inkChg>
        <pc:inkChg chg="add mod">
          <ac:chgData name="Moore, Nathan T" userId="887a1a5b-96ad-4875-9623-d40f689bbd86" providerId="ADAL" clId="{A357B4D7-5049-45B9-9D93-4845BA9B0656}" dt="2024-09-18T15:40:02.173" v="650"/>
          <ac:inkMkLst>
            <pc:docMk/>
            <pc:sldMk cId="2688941565" sldId="263"/>
            <ac:inkMk id="31" creationId="{60D6F6A8-20BA-23AC-15E2-E9DE1640ECB9}"/>
          </ac:inkMkLst>
        </pc:inkChg>
        <pc:inkChg chg="add mod">
          <ac:chgData name="Moore, Nathan T" userId="887a1a5b-96ad-4875-9623-d40f689bbd86" providerId="ADAL" clId="{A357B4D7-5049-45B9-9D93-4845BA9B0656}" dt="2024-09-18T15:40:02.173" v="650"/>
          <ac:inkMkLst>
            <pc:docMk/>
            <pc:sldMk cId="2688941565" sldId="263"/>
            <ac:inkMk id="32" creationId="{3353C457-F80E-1083-C9CE-25CD05BB96B2}"/>
          </ac:inkMkLst>
        </pc:inkChg>
        <pc:inkChg chg="add mod">
          <ac:chgData name="Moore, Nathan T" userId="887a1a5b-96ad-4875-9623-d40f689bbd86" providerId="ADAL" clId="{A357B4D7-5049-45B9-9D93-4845BA9B0656}" dt="2024-09-18T15:40:02.173" v="650"/>
          <ac:inkMkLst>
            <pc:docMk/>
            <pc:sldMk cId="2688941565" sldId="263"/>
            <ac:inkMk id="33" creationId="{1361DD66-00F0-B425-03EB-C637B422BF2B}"/>
          </ac:inkMkLst>
        </pc:inkChg>
        <pc:inkChg chg="add mod">
          <ac:chgData name="Moore, Nathan T" userId="887a1a5b-96ad-4875-9623-d40f689bbd86" providerId="ADAL" clId="{A357B4D7-5049-45B9-9D93-4845BA9B0656}" dt="2024-09-18T15:40:02.173" v="650"/>
          <ac:inkMkLst>
            <pc:docMk/>
            <pc:sldMk cId="2688941565" sldId="263"/>
            <ac:inkMk id="34" creationId="{DC9A02C0-03EB-5A6F-0A3C-BD28EA9DB15C}"/>
          </ac:inkMkLst>
        </pc:inkChg>
        <pc:inkChg chg="add mod">
          <ac:chgData name="Moore, Nathan T" userId="887a1a5b-96ad-4875-9623-d40f689bbd86" providerId="ADAL" clId="{A357B4D7-5049-45B9-9D93-4845BA9B0656}" dt="2024-09-18T15:40:02.173" v="650"/>
          <ac:inkMkLst>
            <pc:docMk/>
            <pc:sldMk cId="2688941565" sldId="263"/>
            <ac:inkMk id="35" creationId="{9F69B187-DB2D-85D6-62F3-2D014ED340CC}"/>
          </ac:inkMkLst>
        </pc:inkChg>
        <pc:inkChg chg="add mod">
          <ac:chgData name="Moore, Nathan T" userId="887a1a5b-96ad-4875-9623-d40f689bbd86" providerId="ADAL" clId="{A357B4D7-5049-45B9-9D93-4845BA9B0656}" dt="2024-09-18T15:40:02.173" v="650"/>
          <ac:inkMkLst>
            <pc:docMk/>
            <pc:sldMk cId="2688941565" sldId="263"/>
            <ac:inkMk id="36" creationId="{00C94D7B-8EAB-A3FF-1F5A-96C96198CCE2}"/>
          </ac:inkMkLst>
        </pc:inkChg>
        <pc:inkChg chg="add mod">
          <ac:chgData name="Moore, Nathan T" userId="887a1a5b-96ad-4875-9623-d40f689bbd86" providerId="ADAL" clId="{A357B4D7-5049-45B9-9D93-4845BA9B0656}" dt="2024-09-18T15:40:02.173" v="650"/>
          <ac:inkMkLst>
            <pc:docMk/>
            <pc:sldMk cId="2688941565" sldId="263"/>
            <ac:inkMk id="37" creationId="{6D034B96-E422-3B56-5153-51532C9C39D6}"/>
          </ac:inkMkLst>
        </pc:inkChg>
        <pc:inkChg chg="add del mod">
          <ac:chgData name="Moore, Nathan T" userId="887a1a5b-96ad-4875-9623-d40f689bbd86" providerId="ADAL" clId="{A357B4D7-5049-45B9-9D93-4845BA9B0656}" dt="2024-09-18T15:40:02.173" v="650"/>
          <ac:inkMkLst>
            <pc:docMk/>
            <pc:sldMk cId="2688941565" sldId="263"/>
            <ac:inkMk id="38" creationId="{B6DF6E23-348D-C4A3-A965-267255E313AF}"/>
          </ac:inkMkLst>
        </pc:inkChg>
        <pc:inkChg chg="add mod">
          <ac:chgData name="Moore, Nathan T" userId="887a1a5b-96ad-4875-9623-d40f689bbd86" providerId="ADAL" clId="{A357B4D7-5049-45B9-9D93-4845BA9B0656}" dt="2024-09-18T15:39:43.073" v="625"/>
          <ac:inkMkLst>
            <pc:docMk/>
            <pc:sldMk cId="2688941565" sldId="263"/>
            <ac:inkMk id="40" creationId="{733FF758-BB6E-9989-DD91-B77668F036C6}"/>
          </ac:inkMkLst>
        </pc:inkChg>
        <pc:inkChg chg="add mod">
          <ac:chgData name="Moore, Nathan T" userId="887a1a5b-96ad-4875-9623-d40f689bbd86" providerId="ADAL" clId="{A357B4D7-5049-45B9-9D93-4845BA9B0656}" dt="2024-09-18T15:39:43.073" v="625"/>
          <ac:inkMkLst>
            <pc:docMk/>
            <pc:sldMk cId="2688941565" sldId="263"/>
            <ac:inkMk id="41" creationId="{B4234FB2-4164-D432-7651-2773D7164B49}"/>
          </ac:inkMkLst>
        </pc:inkChg>
        <pc:inkChg chg="add mod">
          <ac:chgData name="Moore, Nathan T" userId="887a1a5b-96ad-4875-9623-d40f689bbd86" providerId="ADAL" clId="{A357B4D7-5049-45B9-9D93-4845BA9B0656}" dt="2024-09-18T15:39:43.073" v="625"/>
          <ac:inkMkLst>
            <pc:docMk/>
            <pc:sldMk cId="2688941565" sldId="263"/>
            <ac:inkMk id="42" creationId="{E19CCB64-2BC1-B8F6-6E00-313C7DDA7F30}"/>
          </ac:inkMkLst>
        </pc:inkChg>
        <pc:inkChg chg="add mod">
          <ac:chgData name="Moore, Nathan T" userId="887a1a5b-96ad-4875-9623-d40f689bbd86" providerId="ADAL" clId="{A357B4D7-5049-45B9-9D93-4845BA9B0656}" dt="2024-09-18T15:39:43.073" v="625"/>
          <ac:inkMkLst>
            <pc:docMk/>
            <pc:sldMk cId="2688941565" sldId="263"/>
            <ac:inkMk id="43" creationId="{3DD6265D-91E2-7FF7-1BC9-9B13AFE4C939}"/>
          </ac:inkMkLst>
        </pc:inkChg>
        <pc:inkChg chg="add mod">
          <ac:chgData name="Moore, Nathan T" userId="887a1a5b-96ad-4875-9623-d40f689bbd86" providerId="ADAL" clId="{A357B4D7-5049-45B9-9D93-4845BA9B0656}" dt="2024-09-18T15:39:45.258" v="629"/>
          <ac:inkMkLst>
            <pc:docMk/>
            <pc:sldMk cId="2688941565" sldId="263"/>
            <ac:inkMk id="46" creationId="{206FFD0B-24B0-BD6E-22B9-D0741E56B2E8}"/>
          </ac:inkMkLst>
        </pc:inkChg>
        <pc:inkChg chg="add mod">
          <ac:chgData name="Moore, Nathan T" userId="887a1a5b-96ad-4875-9623-d40f689bbd86" providerId="ADAL" clId="{A357B4D7-5049-45B9-9D93-4845BA9B0656}" dt="2024-09-18T15:39:45.258" v="629"/>
          <ac:inkMkLst>
            <pc:docMk/>
            <pc:sldMk cId="2688941565" sldId="263"/>
            <ac:inkMk id="47" creationId="{919AE7E4-F425-E153-3C83-FD3548B83BFC}"/>
          </ac:inkMkLst>
        </pc:inkChg>
        <pc:inkChg chg="add mod">
          <ac:chgData name="Moore, Nathan T" userId="887a1a5b-96ad-4875-9623-d40f689bbd86" providerId="ADAL" clId="{A357B4D7-5049-45B9-9D93-4845BA9B0656}" dt="2024-09-18T15:39:45.258" v="629"/>
          <ac:inkMkLst>
            <pc:docMk/>
            <pc:sldMk cId="2688941565" sldId="263"/>
            <ac:inkMk id="48" creationId="{A841FD1B-2132-406E-2673-961FA39E6E45}"/>
          </ac:inkMkLst>
        </pc:inkChg>
        <pc:inkChg chg="add mod">
          <ac:chgData name="Moore, Nathan T" userId="887a1a5b-96ad-4875-9623-d40f689bbd86" providerId="ADAL" clId="{A357B4D7-5049-45B9-9D93-4845BA9B0656}" dt="2024-09-18T15:39:55.251" v="641"/>
          <ac:inkMkLst>
            <pc:docMk/>
            <pc:sldMk cId="2688941565" sldId="263"/>
            <ac:inkMk id="50" creationId="{842C9755-BC28-2516-A490-F9FF70C986FE}"/>
          </ac:inkMkLst>
        </pc:inkChg>
        <pc:inkChg chg="add">
          <ac:chgData name="Moore, Nathan T" userId="887a1a5b-96ad-4875-9623-d40f689bbd86" providerId="ADAL" clId="{A357B4D7-5049-45B9-9D93-4845BA9B0656}" dt="2024-09-18T15:39:49.682" v="631" actId="9405"/>
          <ac:inkMkLst>
            <pc:docMk/>
            <pc:sldMk cId="2688941565" sldId="263"/>
            <ac:inkMk id="51" creationId="{FF54815B-3453-F2A8-6436-46F1968873DD}"/>
          </ac:inkMkLst>
        </pc:inkChg>
        <pc:inkChg chg="add mod">
          <ac:chgData name="Moore, Nathan T" userId="887a1a5b-96ad-4875-9623-d40f689bbd86" providerId="ADAL" clId="{A357B4D7-5049-45B9-9D93-4845BA9B0656}" dt="2024-09-18T15:39:55.251" v="641"/>
          <ac:inkMkLst>
            <pc:docMk/>
            <pc:sldMk cId="2688941565" sldId="263"/>
            <ac:inkMk id="52" creationId="{E96AE274-9D5B-74E2-D69A-9A3C0A39D89A}"/>
          </ac:inkMkLst>
        </pc:inkChg>
        <pc:inkChg chg="add mod">
          <ac:chgData name="Moore, Nathan T" userId="887a1a5b-96ad-4875-9623-d40f689bbd86" providerId="ADAL" clId="{A357B4D7-5049-45B9-9D93-4845BA9B0656}" dt="2024-09-18T15:39:55.251" v="641"/>
          <ac:inkMkLst>
            <pc:docMk/>
            <pc:sldMk cId="2688941565" sldId="263"/>
            <ac:inkMk id="53" creationId="{D5D643C4-B1BF-F6B5-6EFC-50B4C1030436}"/>
          </ac:inkMkLst>
        </pc:inkChg>
        <pc:inkChg chg="add">
          <ac:chgData name="Moore, Nathan T" userId="887a1a5b-96ad-4875-9623-d40f689bbd86" providerId="ADAL" clId="{A357B4D7-5049-45B9-9D93-4845BA9B0656}" dt="2024-09-18T15:39:50.763" v="634" actId="9405"/>
          <ac:inkMkLst>
            <pc:docMk/>
            <pc:sldMk cId="2688941565" sldId="263"/>
            <ac:inkMk id="54" creationId="{47414191-5B7B-FFB3-12AC-7EE10F83469B}"/>
          </ac:inkMkLst>
        </pc:inkChg>
        <pc:inkChg chg="add mod">
          <ac:chgData name="Moore, Nathan T" userId="887a1a5b-96ad-4875-9623-d40f689bbd86" providerId="ADAL" clId="{A357B4D7-5049-45B9-9D93-4845BA9B0656}" dt="2024-09-18T15:39:55.251" v="641"/>
          <ac:inkMkLst>
            <pc:docMk/>
            <pc:sldMk cId="2688941565" sldId="263"/>
            <ac:inkMk id="55" creationId="{6DA858B9-FD5D-B508-2F94-BA2834397634}"/>
          </ac:inkMkLst>
        </pc:inkChg>
        <pc:inkChg chg="add mod">
          <ac:chgData name="Moore, Nathan T" userId="887a1a5b-96ad-4875-9623-d40f689bbd86" providerId="ADAL" clId="{A357B4D7-5049-45B9-9D93-4845BA9B0656}" dt="2024-09-18T15:39:55.251" v="641"/>
          <ac:inkMkLst>
            <pc:docMk/>
            <pc:sldMk cId="2688941565" sldId="263"/>
            <ac:inkMk id="56" creationId="{ADF4E15B-E02E-D5CB-3567-A974088D3F0B}"/>
          </ac:inkMkLst>
        </pc:inkChg>
        <pc:inkChg chg="add mod">
          <ac:chgData name="Moore, Nathan T" userId="887a1a5b-96ad-4875-9623-d40f689bbd86" providerId="ADAL" clId="{A357B4D7-5049-45B9-9D93-4845BA9B0656}" dt="2024-09-18T15:39:55.251" v="641"/>
          <ac:inkMkLst>
            <pc:docMk/>
            <pc:sldMk cId="2688941565" sldId="263"/>
            <ac:inkMk id="57" creationId="{B5A28A01-7354-DCE1-C55D-9EF8192BEB76}"/>
          </ac:inkMkLst>
        </pc:inkChg>
        <pc:inkChg chg="add mod">
          <ac:chgData name="Moore, Nathan T" userId="887a1a5b-96ad-4875-9623-d40f689bbd86" providerId="ADAL" clId="{A357B4D7-5049-45B9-9D93-4845BA9B0656}" dt="2024-09-18T15:39:55.251" v="641"/>
          <ac:inkMkLst>
            <pc:docMk/>
            <pc:sldMk cId="2688941565" sldId="263"/>
            <ac:inkMk id="58" creationId="{2934FB04-6ADA-893D-64C0-563952C0FE3C}"/>
          </ac:inkMkLst>
        </pc:inkChg>
        <pc:inkChg chg="add mod">
          <ac:chgData name="Moore, Nathan T" userId="887a1a5b-96ad-4875-9623-d40f689bbd86" providerId="ADAL" clId="{A357B4D7-5049-45B9-9D93-4845BA9B0656}" dt="2024-09-18T15:39:55.251" v="641"/>
          <ac:inkMkLst>
            <pc:docMk/>
            <pc:sldMk cId="2688941565" sldId="263"/>
            <ac:inkMk id="59" creationId="{5FB699B9-409D-86A4-D2E2-6B1F9694495D}"/>
          </ac:inkMkLst>
        </pc:inkChg>
        <pc:inkChg chg="add">
          <ac:chgData name="Moore, Nathan T" userId="887a1a5b-96ad-4875-9623-d40f689bbd86" providerId="ADAL" clId="{A357B4D7-5049-45B9-9D93-4845BA9B0656}" dt="2024-09-18T15:39:54.318" v="640" actId="9405"/>
          <ac:inkMkLst>
            <pc:docMk/>
            <pc:sldMk cId="2688941565" sldId="263"/>
            <ac:inkMk id="60" creationId="{BE9CD54A-D921-58EE-D370-2C0A8964C640}"/>
          </ac:inkMkLst>
        </pc:inkChg>
        <pc:inkChg chg="add mod">
          <ac:chgData name="Moore, Nathan T" userId="887a1a5b-96ad-4875-9623-d40f689bbd86" providerId="ADAL" clId="{A357B4D7-5049-45B9-9D93-4845BA9B0656}" dt="2024-09-18T15:39:57.319" v="645"/>
          <ac:inkMkLst>
            <pc:docMk/>
            <pc:sldMk cId="2688941565" sldId="263"/>
            <ac:inkMk id="63" creationId="{40008F23-63D1-3DBC-3B4B-37FF819C4CA4}"/>
          </ac:inkMkLst>
        </pc:inkChg>
        <pc:inkChg chg="add mod">
          <ac:chgData name="Moore, Nathan T" userId="887a1a5b-96ad-4875-9623-d40f689bbd86" providerId="ADAL" clId="{A357B4D7-5049-45B9-9D93-4845BA9B0656}" dt="2024-09-18T15:39:57.319" v="645"/>
          <ac:inkMkLst>
            <pc:docMk/>
            <pc:sldMk cId="2688941565" sldId="263"/>
            <ac:inkMk id="64" creationId="{17BB1CDA-153F-2567-65FA-EF6F2A2C8473}"/>
          </ac:inkMkLst>
        </pc:inkChg>
        <pc:inkChg chg="add mod">
          <ac:chgData name="Moore, Nathan T" userId="887a1a5b-96ad-4875-9623-d40f689bbd86" providerId="ADAL" clId="{A357B4D7-5049-45B9-9D93-4845BA9B0656}" dt="2024-09-18T15:39:57.319" v="645"/>
          <ac:inkMkLst>
            <pc:docMk/>
            <pc:sldMk cId="2688941565" sldId="263"/>
            <ac:inkMk id="65" creationId="{D78564EE-E006-7AF3-0040-B9C6F198E565}"/>
          </ac:inkMkLst>
        </pc:inkChg>
        <pc:inkChg chg="add mod">
          <ac:chgData name="Moore, Nathan T" userId="887a1a5b-96ad-4875-9623-d40f689bbd86" providerId="ADAL" clId="{A357B4D7-5049-45B9-9D93-4845BA9B0656}" dt="2024-09-18T15:39:59.579" v="649"/>
          <ac:inkMkLst>
            <pc:docMk/>
            <pc:sldMk cId="2688941565" sldId="263"/>
            <ac:inkMk id="67" creationId="{A2A2C623-F402-7E44-75DE-D7EDDF2869AE}"/>
          </ac:inkMkLst>
        </pc:inkChg>
        <pc:inkChg chg="add mod">
          <ac:chgData name="Moore, Nathan T" userId="887a1a5b-96ad-4875-9623-d40f689bbd86" providerId="ADAL" clId="{A357B4D7-5049-45B9-9D93-4845BA9B0656}" dt="2024-09-18T15:39:59.579" v="649"/>
          <ac:inkMkLst>
            <pc:docMk/>
            <pc:sldMk cId="2688941565" sldId="263"/>
            <ac:inkMk id="68" creationId="{3E3D6A9C-A9FC-2F24-2FC2-B214024A963E}"/>
          </ac:inkMkLst>
        </pc:inkChg>
        <pc:inkChg chg="add mod">
          <ac:chgData name="Moore, Nathan T" userId="887a1a5b-96ad-4875-9623-d40f689bbd86" providerId="ADAL" clId="{A357B4D7-5049-45B9-9D93-4845BA9B0656}" dt="2024-09-18T15:39:59.579" v="649"/>
          <ac:inkMkLst>
            <pc:docMk/>
            <pc:sldMk cId="2688941565" sldId="263"/>
            <ac:inkMk id="69" creationId="{35C4FA18-12A9-EFF9-6E5C-A04E975F5075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1" creationId="{675E7527-C04B-6D82-35A0-8F5D64494236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2" creationId="{F6622CF4-CCE0-1946-279B-926597EF1AAB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3" creationId="{66A47FF7-43D0-FDDA-C9DF-9FAAC7F255C2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4" creationId="{EE4413AD-4F01-6E60-D210-FEBCFED34299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5" creationId="{28D88BFB-97EF-959F-E5C3-05F092B2304F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6" creationId="{CEB34212-C4C8-BBDB-681C-99A5AE25E78D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7" creationId="{EA6C975C-844B-E8C2-59E8-CB2D40062881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8" creationId="{00470D81-0DEC-DAA4-3D08-7881338E04B9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79" creationId="{B17D2EE8-6A0E-AB95-ACE9-369F3F2DC3B3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80" creationId="{410BB330-514C-5DCB-278E-CCD696703EA9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82" creationId="{4105D452-7E13-FA5F-99F7-9662ACDC7CC1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83" creationId="{9BD3F9D1-23F9-65CA-5CD2-1E4A7283B6B8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84" creationId="{51B8F0E8-5674-9954-63AA-2D6E16F50A42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85" creationId="{CEF33583-18F1-9734-C604-C5811A93C31D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86" creationId="{16D2765E-F3C8-5E48-A0E5-6CDED75FE85B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88" creationId="{83BC14E4-26E5-6BFB-81C2-513DA044398B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90" creationId="{8222FAEC-6CCC-AF63-3559-6E0B460B0FBD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91" creationId="{FAA40CB0-49EF-66C1-E6EC-6E187574751A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92" creationId="{B94C0AEB-1297-A3EF-A064-D2AFCBACE64B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94" creationId="{1381E314-6FA9-0896-E8B2-88785C75F924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95" creationId="{5B7EDB47-D00D-B68D-B873-CC4A3742FD12}"/>
          </ac:inkMkLst>
        </pc:inkChg>
        <pc:inkChg chg="add mod">
          <ac:chgData name="Moore, Nathan T" userId="887a1a5b-96ad-4875-9623-d40f689bbd86" providerId="ADAL" clId="{A357B4D7-5049-45B9-9D93-4845BA9B0656}" dt="2024-09-18T15:40:47.921" v="677"/>
          <ac:inkMkLst>
            <pc:docMk/>
            <pc:sldMk cId="2688941565" sldId="263"/>
            <ac:inkMk id="96" creationId="{CCB7062F-E876-73DA-35DB-5B60F02DB999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98" creationId="{DCCB3ABC-0369-598C-62C9-414637EA7801}"/>
          </ac:inkMkLst>
        </pc:inkChg>
        <pc:inkChg chg="add mod">
          <ac:chgData name="Moore, Nathan T" userId="887a1a5b-96ad-4875-9623-d40f689bbd86" providerId="ADAL" clId="{A357B4D7-5049-45B9-9D93-4845BA9B0656}" dt="2024-09-18T15:40:52.260" v="680"/>
          <ac:inkMkLst>
            <pc:docMk/>
            <pc:sldMk cId="2688941565" sldId="263"/>
            <ac:inkMk id="99" creationId="{82BBF3A3-CC3F-9CDA-F495-00777A6FB618}"/>
          </ac:inkMkLst>
        </pc:inkChg>
        <pc:inkChg chg="add">
          <ac:chgData name="Moore, Nathan T" userId="887a1a5b-96ad-4875-9623-d40f689bbd86" providerId="ADAL" clId="{A357B4D7-5049-45B9-9D93-4845BA9B0656}" dt="2024-09-18T15:40:56.018" v="681" actId="9405"/>
          <ac:inkMkLst>
            <pc:docMk/>
            <pc:sldMk cId="2688941565" sldId="263"/>
            <ac:inkMk id="101" creationId="{2588A7C3-048F-24C3-9B4F-3332C00087C8}"/>
          </ac:inkMkLst>
        </pc:inkChg>
        <pc:inkChg chg="add">
          <ac:chgData name="Moore, Nathan T" userId="887a1a5b-96ad-4875-9623-d40f689bbd86" providerId="ADAL" clId="{A357B4D7-5049-45B9-9D93-4845BA9B0656}" dt="2024-09-18T15:40:56.717" v="682" actId="9405"/>
          <ac:inkMkLst>
            <pc:docMk/>
            <pc:sldMk cId="2688941565" sldId="263"/>
            <ac:inkMk id="102" creationId="{CE16F5DC-2848-E5F0-A019-2652BC079998}"/>
          </ac:inkMkLst>
        </pc:inkChg>
      </pc:sldChg>
      <pc:sldChg chg="new">
        <pc:chgData name="Moore, Nathan T" userId="887a1a5b-96ad-4875-9623-d40f689bbd86" providerId="ADAL" clId="{A357B4D7-5049-45B9-9D93-4845BA9B0656}" dt="2024-09-18T15:42:18.730" v="683" actId="680"/>
        <pc:sldMkLst>
          <pc:docMk/>
          <pc:sldMk cId="3301271523" sldId="264"/>
        </pc:sldMkLst>
      </pc:sldChg>
      <pc:sldChg chg="addSp delSp modSp new mod ord">
        <pc:chgData name="Moore, Nathan T" userId="887a1a5b-96ad-4875-9623-d40f689bbd86" providerId="ADAL" clId="{A357B4D7-5049-45B9-9D93-4845BA9B0656}" dt="2024-09-18T18:19:03.517" v="926" actId="9405"/>
        <pc:sldMkLst>
          <pc:docMk/>
          <pc:sldMk cId="594360971" sldId="265"/>
        </pc:sldMkLst>
        <pc:grpChg chg="mod">
          <ac:chgData name="Moore, Nathan T" userId="887a1a5b-96ad-4875-9623-d40f689bbd86" providerId="ADAL" clId="{A357B4D7-5049-45B9-9D93-4845BA9B0656}" dt="2024-09-18T18:15:18.547" v="757"/>
          <ac:grpSpMkLst>
            <pc:docMk/>
            <pc:sldMk cId="594360971" sldId="265"/>
            <ac:grpSpMk id="15" creationId="{BBD9C634-B6C3-DB56-78F8-9CD4A1EC4C93}"/>
          </ac:grpSpMkLst>
        </pc:grpChg>
        <pc:grpChg chg="mod">
          <ac:chgData name="Moore, Nathan T" userId="887a1a5b-96ad-4875-9623-d40f689bbd86" providerId="ADAL" clId="{A357B4D7-5049-45B9-9D93-4845BA9B0656}" dt="2024-09-18T18:15:18.547" v="757"/>
          <ac:grpSpMkLst>
            <pc:docMk/>
            <pc:sldMk cId="594360971" sldId="265"/>
            <ac:grpSpMk id="16" creationId="{67B0C1F9-91FC-C661-1880-DB0D7F8C145F}"/>
          </ac:grpSpMkLst>
        </pc:grpChg>
        <pc:grpChg chg="del mod">
          <ac:chgData name="Moore, Nathan T" userId="887a1a5b-96ad-4875-9623-d40f689bbd86" providerId="ADAL" clId="{A357B4D7-5049-45B9-9D93-4845BA9B0656}" dt="2024-09-18T18:15:23.020" v="763"/>
          <ac:grpSpMkLst>
            <pc:docMk/>
            <pc:sldMk cId="594360971" sldId="265"/>
            <ac:grpSpMk id="22" creationId="{58CC5BD2-12B5-FDBC-0A16-419BC2FFED67}"/>
          </ac:grpSpMkLst>
        </pc:grpChg>
        <pc:grpChg chg="del mod">
          <ac:chgData name="Moore, Nathan T" userId="887a1a5b-96ad-4875-9623-d40f689bbd86" providerId="ADAL" clId="{A357B4D7-5049-45B9-9D93-4845BA9B0656}" dt="2024-09-18T18:15:27.496" v="775"/>
          <ac:grpSpMkLst>
            <pc:docMk/>
            <pc:sldMk cId="594360971" sldId="265"/>
            <ac:grpSpMk id="23" creationId="{35FD9799-125F-F285-F133-50008F420B03}"/>
          </ac:grpSpMkLst>
        </pc:grpChg>
        <pc:grpChg chg="del mod">
          <ac:chgData name="Moore, Nathan T" userId="887a1a5b-96ad-4875-9623-d40f689bbd86" providerId="ADAL" clId="{A357B4D7-5049-45B9-9D93-4845BA9B0656}" dt="2024-09-18T18:15:27.496" v="775"/>
          <ac:grpSpMkLst>
            <pc:docMk/>
            <pc:sldMk cId="594360971" sldId="265"/>
            <ac:grpSpMk id="27" creationId="{FBE0A7D1-B1C1-3431-D5B4-780039CAE17D}"/>
          </ac:grpSpMkLst>
        </pc:grpChg>
        <pc:grpChg chg="del mod">
          <ac:chgData name="Moore, Nathan T" userId="887a1a5b-96ad-4875-9623-d40f689bbd86" providerId="ADAL" clId="{A357B4D7-5049-45B9-9D93-4845BA9B0656}" dt="2024-09-18T18:15:28.123" v="777"/>
          <ac:grpSpMkLst>
            <pc:docMk/>
            <pc:sldMk cId="594360971" sldId="265"/>
            <ac:grpSpMk id="35" creationId="{F03CC397-68D9-9D38-CCFA-3DCFADA9B273}"/>
          </ac:grpSpMkLst>
        </pc:grpChg>
        <pc:grpChg chg="mod">
          <ac:chgData name="Moore, Nathan T" userId="887a1a5b-96ad-4875-9623-d40f689bbd86" providerId="ADAL" clId="{A357B4D7-5049-45B9-9D93-4845BA9B0656}" dt="2024-09-18T18:15:28.123" v="777"/>
          <ac:grpSpMkLst>
            <pc:docMk/>
            <pc:sldMk cId="594360971" sldId="265"/>
            <ac:grpSpMk id="37" creationId="{1D62E42F-E563-A2F7-147B-5E030A5E8FF2}"/>
          </ac:grpSpMkLst>
        </pc:grpChg>
        <pc:grpChg chg="del mod">
          <ac:chgData name="Moore, Nathan T" userId="887a1a5b-96ad-4875-9623-d40f689bbd86" providerId="ADAL" clId="{A357B4D7-5049-45B9-9D93-4845BA9B0656}" dt="2024-09-18T18:15:49.847" v="795"/>
          <ac:grpSpMkLst>
            <pc:docMk/>
            <pc:sldMk cId="594360971" sldId="265"/>
            <ac:grpSpMk id="44" creationId="{1FFCC7AE-F940-654C-4DF6-87548AE9D6B8}"/>
          </ac:grpSpMkLst>
        </pc:grpChg>
        <pc:grpChg chg="del mod">
          <ac:chgData name="Moore, Nathan T" userId="887a1a5b-96ad-4875-9623-d40f689bbd86" providerId="ADAL" clId="{A357B4D7-5049-45B9-9D93-4845BA9B0656}" dt="2024-09-18T18:15:55.487" v="799"/>
          <ac:grpSpMkLst>
            <pc:docMk/>
            <pc:sldMk cId="594360971" sldId="265"/>
            <ac:grpSpMk id="55" creationId="{B94E9615-0C18-4B3B-23F3-CE10BF5E5630}"/>
          </ac:grpSpMkLst>
        </pc:grpChg>
        <pc:grpChg chg="del mod">
          <ac:chgData name="Moore, Nathan T" userId="887a1a5b-96ad-4875-9623-d40f689bbd86" providerId="ADAL" clId="{A357B4D7-5049-45B9-9D93-4845BA9B0656}" dt="2024-09-18T18:16:00.549" v="809"/>
          <ac:grpSpMkLst>
            <pc:docMk/>
            <pc:sldMk cId="594360971" sldId="265"/>
            <ac:grpSpMk id="59" creationId="{975B73A2-82BE-5B93-3BF0-64713CEAFEF7}"/>
          </ac:grpSpMkLst>
        </pc:grpChg>
        <pc:grpChg chg="mod">
          <ac:chgData name="Moore, Nathan T" userId="887a1a5b-96ad-4875-9623-d40f689bbd86" providerId="ADAL" clId="{A357B4D7-5049-45B9-9D93-4845BA9B0656}" dt="2024-09-18T18:16:00.549" v="809"/>
          <ac:grpSpMkLst>
            <pc:docMk/>
            <pc:sldMk cId="594360971" sldId="265"/>
            <ac:grpSpMk id="69" creationId="{47DE6A48-18B3-0AEA-8375-5AD0D1651F28}"/>
          </ac:grpSpMkLst>
        </pc:grpChg>
        <pc:grpChg chg="mod">
          <ac:chgData name="Moore, Nathan T" userId="887a1a5b-96ad-4875-9623-d40f689bbd86" providerId="ADAL" clId="{A357B4D7-5049-45B9-9D93-4845BA9B0656}" dt="2024-09-18T18:17:29.554" v="854"/>
          <ac:grpSpMkLst>
            <pc:docMk/>
            <pc:sldMk cId="594360971" sldId="265"/>
            <ac:grpSpMk id="74" creationId="{81328C9C-5B0B-97E3-C902-7C2AEAAB139C}"/>
          </ac:grpSpMkLst>
        </pc:grpChg>
        <pc:picChg chg="add mod">
          <ac:chgData name="Moore, Nathan T" userId="887a1a5b-96ad-4875-9623-d40f689bbd86" providerId="ADAL" clId="{A357B4D7-5049-45B9-9D93-4845BA9B0656}" dt="2024-09-18T18:15:00.427" v="745" actId="1076"/>
          <ac:picMkLst>
            <pc:docMk/>
            <pc:sldMk cId="594360971" sldId="265"/>
            <ac:picMk id="3" creationId="{2C561AF2-6771-CE55-A2DF-D29236C10392}"/>
          </ac:picMkLst>
        </pc:pic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4" creationId="{9C9B49EE-FA2B-072C-181E-F91FD5554FE9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5" creationId="{B56BD899-7E4D-F8AD-56A9-CE77AF48935F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6" creationId="{65921421-A300-20A7-DE67-1E512236ECF3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7" creationId="{ED834F92-1796-CB8B-7854-3A05452FCABC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8" creationId="{FB59EA67-D4F0-3339-53B5-A8C06676C1DD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9" creationId="{06A29A34-390E-0AC7-B0C1-49FD632BC234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10" creationId="{B80E0688-70A7-2621-D711-B53AACD8795C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11" creationId="{49F74328-99E6-AD12-6BED-6B98570D414E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12" creationId="{3A3AE7EB-7916-79D5-5A2D-80CB2F4E7095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13" creationId="{8A89192C-683B-0693-E32B-50A4EC95DF3D}"/>
          </ac:inkMkLst>
        </pc:inkChg>
        <pc:inkChg chg="add mod">
          <ac:chgData name="Moore, Nathan T" userId="887a1a5b-96ad-4875-9623-d40f689bbd86" providerId="ADAL" clId="{A357B4D7-5049-45B9-9D93-4845BA9B0656}" dt="2024-09-18T18:15:18.547" v="757"/>
          <ac:inkMkLst>
            <pc:docMk/>
            <pc:sldMk cId="594360971" sldId="265"/>
            <ac:inkMk id="14" creationId="{6CF74864-06F9-F6A8-E637-A17B64368E85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17" creationId="{D708A381-63B0-9586-58F9-7C27F38EEE8B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18" creationId="{8C6B0ED0-15BE-38BB-43E0-C04751D3940E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19" creationId="{68055383-2C3B-9D29-9BAA-3D051B79B37C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20" creationId="{E8033026-0B94-834B-C898-F6C2C9231B34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21" creationId="{32EA93B4-6BCD-77C4-3799-7A195CB49E5B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24" creationId="{CEDDF4FB-1289-FF08-23CD-F2E8EA6976AB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25" creationId="{F0D01190-4F8D-06ED-CDE2-2105426A2CE3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26" creationId="{2587F1CD-DB54-68FB-EE1B-F56B79CCA045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28" creationId="{AE0E985B-B957-B3A2-2DFB-AA39899C661B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29" creationId="{04E2400A-FAFF-10FC-5F4B-F62D952833D2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30" creationId="{2B47DB22-C751-F5DF-E7FB-455A61062924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31" creationId="{F819EE00-08BB-C4F9-0479-343CAC9DD579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32" creationId="{72750FF3-0AF6-ECD0-740C-565001A32F62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33" creationId="{74258AF8-5CC0-D3B8-9CF6-1AAA573F2D89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34" creationId="{A5EB5F46-D877-47EB-834A-B86B02B1336C}"/>
          </ac:inkMkLst>
        </pc:inkChg>
        <pc:inkChg chg="add mod">
          <ac:chgData name="Moore, Nathan T" userId="887a1a5b-96ad-4875-9623-d40f689bbd86" providerId="ADAL" clId="{A357B4D7-5049-45B9-9D93-4845BA9B0656}" dt="2024-09-18T18:15:28.123" v="777"/>
          <ac:inkMkLst>
            <pc:docMk/>
            <pc:sldMk cId="594360971" sldId="265"/>
            <ac:inkMk id="36" creationId="{27DC5AD7-76B4-B5CC-6B78-34E0AFE1BE03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38" creationId="{2C28ACBB-E116-0286-9506-FC9A39039782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39" creationId="{3308A1F7-CF1A-2BA8-8FC5-70D2DD9C3F27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40" creationId="{ACD45FBB-FB84-A591-D2AF-C3B1263F242E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41" creationId="{2D19A7C5-C9B8-1D09-AC4C-F7A9AA5472C0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42" creationId="{79022446-E73E-2B2C-2C2E-956A4C2A98B3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43" creationId="{B660D60F-924D-B598-6C23-C02D4D4636A2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45" creationId="{498BF88C-0965-A825-35C0-60ECB33AB891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46" creationId="{6EEC987C-0C53-5555-7722-4BCA4C254143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47" creationId="{E07E1E96-79DA-5B5E-3B99-250DFAAB1C2B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48" creationId="{7330381A-C459-573D-41F8-72CBF5961A1E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49" creationId="{2CE9E81A-8B33-E783-21A4-CD4087892783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50" creationId="{5CE1BC33-5008-469D-4464-78962F10ED6D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51" creationId="{DF7DAAD6-9D98-1C28-27B7-6F21C49C285A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52" creationId="{0A570B22-EE56-11A1-C316-1A3F3D196C2E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53" creationId="{8A42C061-90C4-A100-EAA5-9EB6D352708D}"/>
          </ac:inkMkLst>
        </pc:inkChg>
        <pc:inkChg chg="add mod">
          <ac:chgData name="Moore, Nathan T" userId="887a1a5b-96ad-4875-9623-d40f689bbd86" providerId="ADAL" clId="{A357B4D7-5049-45B9-9D93-4845BA9B0656}" dt="2024-09-18T18:15:55.487" v="799"/>
          <ac:inkMkLst>
            <pc:docMk/>
            <pc:sldMk cId="594360971" sldId="265"/>
            <ac:inkMk id="54" creationId="{4C0BC8FB-90B6-4A71-A57D-87FDA21F888F}"/>
          </ac:inkMkLst>
        </pc:inkChg>
        <pc:inkChg chg="add">
          <ac:chgData name="Moore, Nathan T" userId="887a1a5b-96ad-4875-9623-d40f689bbd86" providerId="ADAL" clId="{A357B4D7-5049-45B9-9D93-4845BA9B0656}" dt="2024-09-18T18:15:53.034" v="796" actId="9405"/>
          <ac:inkMkLst>
            <pc:docMk/>
            <pc:sldMk cId="594360971" sldId="265"/>
            <ac:inkMk id="56" creationId="{CED6CC7C-FECF-A160-8E2D-0BA8BD7607E0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57" creationId="{59F728F5-8EDF-DDB9-B021-086F9A52CBE2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58" creationId="{E5FF49D5-B34D-59D6-AE77-DA246F77F687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0" creationId="{D788BA5E-FCC0-63D9-4148-F3B54024A0C8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1" creationId="{FE0E45CD-4F45-7E52-AC26-53BE5C18F8D8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2" creationId="{47F18712-0498-1B70-3371-993DEB5C72AC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3" creationId="{8FD8E929-E2FD-F6AB-6501-E64642A1F97F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4" creationId="{1E1E0645-63F9-12DC-6F7A-868BD36176A6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5" creationId="{1345C4BC-2B53-9E5C-4E32-57197BAA9F1A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6" creationId="{F32B8D4C-685A-ADCA-943C-A18EDFAF43AE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7" creationId="{35A2137F-6347-DA34-51A2-BFE1369AD5CD}"/>
          </ac:inkMkLst>
        </pc:inkChg>
        <pc:inkChg chg="add mod">
          <ac:chgData name="Moore, Nathan T" userId="887a1a5b-96ad-4875-9623-d40f689bbd86" providerId="ADAL" clId="{A357B4D7-5049-45B9-9D93-4845BA9B0656}" dt="2024-09-18T18:16:00.549" v="809"/>
          <ac:inkMkLst>
            <pc:docMk/>
            <pc:sldMk cId="594360971" sldId="265"/>
            <ac:inkMk id="68" creationId="{53BB7996-824C-F050-FE09-D41DCCD18B1E}"/>
          </ac:inkMkLst>
        </pc:inkChg>
        <pc:inkChg chg="add">
          <ac:chgData name="Moore, Nathan T" userId="887a1a5b-96ad-4875-9623-d40f689bbd86" providerId="ADAL" clId="{A357B4D7-5049-45B9-9D93-4845BA9B0656}" dt="2024-09-18T18:17:21.891" v="850" actId="9405"/>
          <ac:inkMkLst>
            <pc:docMk/>
            <pc:sldMk cId="594360971" sldId="265"/>
            <ac:inkMk id="70" creationId="{E8F6D2BF-F35D-68D5-8430-D676F0CF3E6D}"/>
          </ac:inkMkLst>
        </pc:inkChg>
        <pc:inkChg chg="add">
          <ac:chgData name="Moore, Nathan T" userId="887a1a5b-96ad-4875-9623-d40f689bbd86" providerId="ADAL" clId="{A357B4D7-5049-45B9-9D93-4845BA9B0656}" dt="2024-09-18T18:17:23.596" v="851" actId="9405"/>
          <ac:inkMkLst>
            <pc:docMk/>
            <pc:sldMk cId="594360971" sldId="265"/>
            <ac:inkMk id="71" creationId="{514335BC-4D62-2A3A-E16F-2BEC7EDFBDCD}"/>
          </ac:inkMkLst>
        </pc:inkChg>
        <pc:inkChg chg="add mod">
          <ac:chgData name="Moore, Nathan T" userId="887a1a5b-96ad-4875-9623-d40f689bbd86" providerId="ADAL" clId="{A357B4D7-5049-45B9-9D93-4845BA9B0656}" dt="2024-09-18T18:17:29.554" v="854"/>
          <ac:inkMkLst>
            <pc:docMk/>
            <pc:sldMk cId="594360971" sldId="265"/>
            <ac:inkMk id="72" creationId="{B18DC485-34E3-A6EA-770D-2DA0DEF0143D}"/>
          </ac:inkMkLst>
        </pc:inkChg>
        <pc:inkChg chg="add mod">
          <ac:chgData name="Moore, Nathan T" userId="887a1a5b-96ad-4875-9623-d40f689bbd86" providerId="ADAL" clId="{A357B4D7-5049-45B9-9D93-4845BA9B0656}" dt="2024-09-18T18:17:29.554" v="854"/>
          <ac:inkMkLst>
            <pc:docMk/>
            <pc:sldMk cId="594360971" sldId="265"/>
            <ac:inkMk id="73" creationId="{BCFC9587-E1E4-84A5-8E9E-F3A097A5C283}"/>
          </ac:inkMkLst>
        </pc:inkChg>
        <pc:inkChg chg="add">
          <ac:chgData name="Moore, Nathan T" userId="887a1a5b-96ad-4875-9623-d40f689bbd86" providerId="ADAL" clId="{A357B4D7-5049-45B9-9D93-4845BA9B0656}" dt="2024-09-18T18:18:58.109" v="925" actId="9405"/>
          <ac:inkMkLst>
            <pc:docMk/>
            <pc:sldMk cId="594360971" sldId="265"/>
            <ac:inkMk id="75" creationId="{BEBE60A3-6302-853A-3E75-FF7725739C41}"/>
          </ac:inkMkLst>
        </pc:inkChg>
        <pc:inkChg chg="add">
          <ac:chgData name="Moore, Nathan T" userId="887a1a5b-96ad-4875-9623-d40f689bbd86" providerId="ADAL" clId="{A357B4D7-5049-45B9-9D93-4845BA9B0656}" dt="2024-09-18T18:19:03.517" v="926" actId="9405"/>
          <ac:inkMkLst>
            <pc:docMk/>
            <pc:sldMk cId="594360971" sldId="265"/>
            <ac:inkMk id="76" creationId="{DAB9A260-893D-AD91-5BDF-D0A7AB57A125}"/>
          </ac:inkMkLst>
        </pc:inkChg>
      </pc:sldChg>
      <pc:sldChg chg="addSp delSp modSp new mod">
        <pc:chgData name="Moore, Nathan T" userId="887a1a5b-96ad-4875-9623-d40f689bbd86" providerId="ADAL" clId="{A357B4D7-5049-45B9-9D93-4845BA9B0656}" dt="2024-09-18T18:23:19.011" v="1034"/>
        <pc:sldMkLst>
          <pc:docMk/>
          <pc:sldMk cId="3119724931" sldId="266"/>
        </pc:sldMkLst>
        <pc:grpChg chg="del mod">
          <ac:chgData name="Moore, Nathan T" userId="887a1a5b-96ad-4875-9623-d40f689bbd86" providerId="ADAL" clId="{A357B4D7-5049-45B9-9D93-4845BA9B0656}" dt="2024-09-18T18:16:41.989" v="825"/>
          <ac:grpSpMkLst>
            <pc:docMk/>
            <pc:sldMk cId="3119724931" sldId="266"/>
            <ac:grpSpMk id="16" creationId="{7B7FD114-EF18-0329-22EC-6EA906CC5E95}"/>
          </ac:grpSpMkLst>
        </pc:grpChg>
        <pc:grpChg chg="del mod">
          <ac:chgData name="Moore, Nathan T" userId="887a1a5b-96ad-4875-9623-d40f689bbd86" providerId="ADAL" clId="{A357B4D7-5049-45B9-9D93-4845BA9B0656}" dt="2024-09-18T18:16:41.989" v="825"/>
          <ac:grpSpMkLst>
            <pc:docMk/>
            <pc:sldMk cId="3119724931" sldId="266"/>
            <ac:grpSpMk id="17" creationId="{B9228ACB-158D-E1BC-7D58-3DCEE991057F}"/>
          </ac:grpSpMkLst>
        </pc:grpChg>
        <pc:grpChg chg="del mod">
          <ac:chgData name="Moore, Nathan T" userId="887a1a5b-96ad-4875-9623-d40f689bbd86" providerId="ADAL" clId="{A357B4D7-5049-45B9-9D93-4845BA9B0656}" dt="2024-09-18T18:17:04.394" v="844"/>
          <ac:grpSpMkLst>
            <pc:docMk/>
            <pc:sldMk cId="3119724931" sldId="266"/>
            <ac:grpSpMk id="18" creationId="{267DBED9-6EB3-2F5A-CBC0-867C5993A3B7}"/>
          </ac:grpSpMkLst>
        </pc:grpChg>
        <pc:grpChg chg="mod">
          <ac:chgData name="Moore, Nathan T" userId="887a1a5b-96ad-4875-9623-d40f689bbd86" providerId="ADAL" clId="{A357B4D7-5049-45B9-9D93-4845BA9B0656}" dt="2024-09-18T18:16:49.942" v="842"/>
          <ac:grpSpMkLst>
            <pc:docMk/>
            <pc:sldMk cId="3119724931" sldId="266"/>
            <ac:grpSpMk id="35" creationId="{E71DEF98-7C23-A99F-356C-4CB29147EB8A}"/>
          </ac:grpSpMkLst>
        </pc:grpChg>
        <pc:grpChg chg="del mod">
          <ac:chgData name="Moore, Nathan T" userId="887a1a5b-96ad-4875-9623-d40f689bbd86" providerId="ADAL" clId="{A357B4D7-5049-45B9-9D93-4845BA9B0656}" dt="2024-09-18T18:17:06.460" v="846"/>
          <ac:grpSpMkLst>
            <pc:docMk/>
            <pc:sldMk cId="3119724931" sldId="266"/>
            <ac:grpSpMk id="36" creationId="{B7A8BF6B-5E32-E1C9-D17B-3289BC0EB5A1}"/>
          </ac:grpSpMkLst>
        </pc:grpChg>
        <pc:grpChg chg="del mod">
          <ac:chgData name="Moore, Nathan T" userId="887a1a5b-96ad-4875-9623-d40f689bbd86" providerId="ADAL" clId="{A357B4D7-5049-45B9-9D93-4845BA9B0656}" dt="2024-09-18T18:17:06.460" v="846"/>
          <ac:grpSpMkLst>
            <pc:docMk/>
            <pc:sldMk cId="3119724931" sldId="266"/>
            <ac:grpSpMk id="37" creationId="{C29FA883-29BF-0EA1-F708-0D39A2490C98}"/>
          </ac:grpSpMkLst>
        </pc:grpChg>
        <pc:grpChg chg="del mod">
          <ac:chgData name="Moore, Nathan T" userId="887a1a5b-96ad-4875-9623-d40f689bbd86" providerId="ADAL" clId="{A357B4D7-5049-45B9-9D93-4845BA9B0656}" dt="2024-09-18T18:17:06.460" v="846"/>
          <ac:grpSpMkLst>
            <pc:docMk/>
            <pc:sldMk cId="3119724931" sldId="266"/>
            <ac:grpSpMk id="38" creationId="{F5EACF45-A82C-1453-82F3-AB3E86581D96}"/>
          </ac:grpSpMkLst>
        </pc:grpChg>
        <pc:grpChg chg="del mod">
          <ac:chgData name="Moore, Nathan T" userId="887a1a5b-96ad-4875-9623-d40f689bbd86" providerId="ADAL" clId="{A357B4D7-5049-45B9-9D93-4845BA9B0656}" dt="2024-09-18T18:17:06.460" v="846"/>
          <ac:grpSpMkLst>
            <pc:docMk/>
            <pc:sldMk cId="3119724931" sldId="266"/>
            <ac:grpSpMk id="39" creationId="{9AFE9745-DC1E-6A66-18CB-6F72EF42120D}"/>
          </ac:grpSpMkLst>
        </pc:grpChg>
        <pc:grpChg chg="mod">
          <ac:chgData name="Moore, Nathan T" userId="887a1a5b-96ad-4875-9623-d40f689bbd86" providerId="ADAL" clId="{A357B4D7-5049-45B9-9D93-4845BA9B0656}" dt="2024-09-18T18:17:04.394" v="844"/>
          <ac:grpSpMkLst>
            <pc:docMk/>
            <pc:sldMk cId="3119724931" sldId="266"/>
            <ac:grpSpMk id="41" creationId="{86D537A9-C5A1-D334-FB6E-BDE7F7F4C85E}"/>
          </ac:grpSpMkLst>
        </pc:grpChg>
        <pc:grpChg chg="del mod">
          <ac:chgData name="Moore, Nathan T" userId="887a1a5b-96ad-4875-9623-d40f689bbd86" providerId="ADAL" clId="{A357B4D7-5049-45B9-9D93-4845BA9B0656}" dt="2024-09-18T18:17:09.583" v="849"/>
          <ac:grpSpMkLst>
            <pc:docMk/>
            <pc:sldMk cId="3119724931" sldId="266"/>
            <ac:grpSpMk id="43" creationId="{DFEE6DCE-9BCA-6F97-96E2-2682BBF1882B}"/>
          </ac:grpSpMkLst>
        </pc:grpChg>
        <pc:grpChg chg="mod">
          <ac:chgData name="Moore, Nathan T" userId="887a1a5b-96ad-4875-9623-d40f689bbd86" providerId="ADAL" clId="{A357B4D7-5049-45B9-9D93-4845BA9B0656}" dt="2024-09-18T18:17:09.583" v="849"/>
          <ac:grpSpMkLst>
            <pc:docMk/>
            <pc:sldMk cId="3119724931" sldId="266"/>
            <ac:grpSpMk id="46" creationId="{1C337850-735F-B433-6817-500C61BD6761}"/>
          </ac:grpSpMkLst>
        </pc:grpChg>
        <pc:grpChg chg="mod">
          <ac:chgData name="Moore, Nathan T" userId="887a1a5b-96ad-4875-9623-d40f689bbd86" providerId="ADAL" clId="{A357B4D7-5049-45B9-9D93-4845BA9B0656}" dt="2024-09-18T18:17:09.583" v="849"/>
          <ac:grpSpMkLst>
            <pc:docMk/>
            <pc:sldMk cId="3119724931" sldId="266"/>
            <ac:grpSpMk id="47" creationId="{7D7DB997-8505-14C2-7357-221FB8D0BF99}"/>
          </ac:grpSpMkLst>
        </pc:grpChg>
        <pc:grpChg chg="del mod">
          <ac:chgData name="Moore, Nathan T" userId="887a1a5b-96ad-4875-9623-d40f689bbd86" providerId="ADAL" clId="{A357B4D7-5049-45B9-9D93-4845BA9B0656}" dt="2024-09-18T18:18:09.910" v="871"/>
          <ac:grpSpMkLst>
            <pc:docMk/>
            <pc:sldMk cId="3119724931" sldId="266"/>
            <ac:grpSpMk id="58" creationId="{2E292B50-ACDA-B374-F0F0-6C13BC65DCB3}"/>
          </ac:grpSpMkLst>
        </pc:grpChg>
        <pc:grpChg chg="del mod">
          <ac:chgData name="Moore, Nathan T" userId="887a1a5b-96ad-4875-9623-d40f689bbd86" providerId="ADAL" clId="{A357B4D7-5049-45B9-9D93-4845BA9B0656}" dt="2024-09-18T18:18:25.772" v="900"/>
          <ac:grpSpMkLst>
            <pc:docMk/>
            <pc:sldMk cId="3119724931" sldId="266"/>
            <ac:grpSpMk id="64" creationId="{FC2B8611-0CEB-24CB-AFD4-0D3CD1BCA132}"/>
          </ac:grpSpMkLst>
        </pc:grpChg>
        <pc:grpChg chg="del mod">
          <ac:chgData name="Moore, Nathan T" userId="887a1a5b-96ad-4875-9623-d40f689bbd86" providerId="ADAL" clId="{A357B4D7-5049-45B9-9D93-4845BA9B0656}" dt="2024-09-18T18:18:18.377" v="888"/>
          <ac:grpSpMkLst>
            <pc:docMk/>
            <pc:sldMk cId="3119724931" sldId="266"/>
            <ac:grpSpMk id="77" creationId="{988012D6-8A5C-300E-3B67-619B791B0223}"/>
          </ac:grpSpMkLst>
        </pc:grpChg>
        <pc:grpChg chg="del mod">
          <ac:chgData name="Moore, Nathan T" userId="887a1a5b-96ad-4875-9623-d40f689bbd86" providerId="ADAL" clId="{A357B4D7-5049-45B9-9D93-4845BA9B0656}" dt="2024-09-18T18:18:24.167" v="898"/>
          <ac:grpSpMkLst>
            <pc:docMk/>
            <pc:sldMk cId="3119724931" sldId="266"/>
            <ac:grpSpMk id="81" creationId="{684EBB04-4F6E-9959-E7A2-BC0CEA3EF037}"/>
          </ac:grpSpMkLst>
        </pc:grpChg>
        <pc:grpChg chg="del mod">
          <ac:chgData name="Moore, Nathan T" userId="887a1a5b-96ad-4875-9623-d40f689bbd86" providerId="ADAL" clId="{A357B4D7-5049-45B9-9D93-4845BA9B0656}" dt="2024-09-18T18:18:25.772" v="900"/>
          <ac:grpSpMkLst>
            <pc:docMk/>
            <pc:sldMk cId="3119724931" sldId="266"/>
            <ac:grpSpMk id="89" creationId="{F7336877-4BBD-1A27-81CF-BC9F04B21471}"/>
          </ac:grpSpMkLst>
        </pc:grpChg>
        <pc:grpChg chg="mod">
          <ac:chgData name="Moore, Nathan T" userId="887a1a5b-96ad-4875-9623-d40f689bbd86" providerId="ADAL" clId="{A357B4D7-5049-45B9-9D93-4845BA9B0656}" dt="2024-09-18T18:18:25.772" v="900"/>
          <ac:grpSpMkLst>
            <pc:docMk/>
            <pc:sldMk cId="3119724931" sldId="266"/>
            <ac:grpSpMk id="91" creationId="{D47EDAD6-E86F-8FDB-0B07-C1B48FDFD80E}"/>
          </ac:grpSpMkLst>
        </pc:grpChg>
        <pc:grpChg chg="del mod">
          <ac:chgData name="Moore, Nathan T" userId="887a1a5b-96ad-4875-9623-d40f689bbd86" providerId="ADAL" clId="{A357B4D7-5049-45B9-9D93-4845BA9B0656}" dt="2024-09-18T18:18:42.859" v="921"/>
          <ac:grpSpMkLst>
            <pc:docMk/>
            <pc:sldMk cId="3119724931" sldId="266"/>
            <ac:grpSpMk id="109" creationId="{FB4EED8F-AE35-B1CB-1B8B-277445C8811F}"/>
          </ac:grpSpMkLst>
        </pc:grpChg>
        <pc:grpChg chg="del mod">
          <ac:chgData name="Moore, Nathan T" userId="887a1a5b-96ad-4875-9623-d40f689bbd86" providerId="ADAL" clId="{A357B4D7-5049-45B9-9D93-4845BA9B0656}" dt="2024-09-18T18:18:42.859" v="921"/>
          <ac:grpSpMkLst>
            <pc:docMk/>
            <pc:sldMk cId="3119724931" sldId="266"/>
            <ac:grpSpMk id="110" creationId="{172EB580-ADA0-88AC-4ACC-4510EB341DB3}"/>
          </ac:grpSpMkLst>
        </pc:grpChg>
        <pc:grpChg chg="del mod">
          <ac:chgData name="Moore, Nathan T" userId="887a1a5b-96ad-4875-9623-d40f689bbd86" providerId="ADAL" clId="{A357B4D7-5049-45B9-9D93-4845BA9B0656}" dt="2024-09-18T18:18:42.859" v="921"/>
          <ac:grpSpMkLst>
            <pc:docMk/>
            <pc:sldMk cId="3119724931" sldId="266"/>
            <ac:grpSpMk id="111" creationId="{2871AF07-861D-E922-3484-D115D515E9B7}"/>
          </ac:grpSpMkLst>
        </pc:grpChg>
        <pc:grpChg chg="mod">
          <ac:chgData name="Moore, Nathan T" userId="887a1a5b-96ad-4875-9623-d40f689bbd86" providerId="ADAL" clId="{A357B4D7-5049-45B9-9D93-4845BA9B0656}" dt="2024-09-18T18:18:40.572" v="918"/>
          <ac:grpSpMkLst>
            <pc:docMk/>
            <pc:sldMk cId="3119724931" sldId="266"/>
            <ac:grpSpMk id="112" creationId="{1C752185-A8A4-12C5-F913-946E00EC7300}"/>
          </ac:grpSpMkLst>
        </pc:grpChg>
        <pc:grpChg chg="mod">
          <ac:chgData name="Moore, Nathan T" userId="887a1a5b-96ad-4875-9623-d40f689bbd86" providerId="ADAL" clId="{A357B4D7-5049-45B9-9D93-4845BA9B0656}" dt="2024-09-18T18:18:42.859" v="921"/>
          <ac:grpSpMkLst>
            <pc:docMk/>
            <pc:sldMk cId="3119724931" sldId="266"/>
            <ac:grpSpMk id="115" creationId="{60205D4B-79DB-372B-DD1C-24A9BA4DA672}"/>
          </ac:grpSpMkLst>
        </pc:grpChg>
        <pc:grpChg chg="mod">
          <ac:chgData name="Moore, Nathan T" userId="887a1a5b-96ad-4875-9623-d40f689bbd86" providerId="ADAL" clId="{A357B4D7-5049-45B9-9D93-4845BA9B0656}" dt="2024-09-18T18:18:50.312" v="924"/>
          <ac:grpSpMkLst>
            <pc:docMk/>
            <pc:sldMk cId="3119724931" sldId="266"/>
            <ac:grpSpMk id="118" creationId="{3A19CF24-749E-33B2-5660-46ED54A94B81}"/>
          </ac:grpSpMkLst>
        </pc:grpChg>
        <pc:grpChg chg="del mod">
          <ac:chgData name="Moore, Nathan T" userId="887a1a5b-96ad-4875-9623-d40f689bbd86" providerId="ADAL" clId="{A357B4D7-5049-45B9-9D93-4845BA9B0656}" dt="2024-09-18T18:19:25.380" v="934"/>
          <ac:grpSpMkLst>
            <pc:docMk/>
            <pc:sldMk cId="3119724931" sldId="266"/>
            <ac:grpSpMk id="122" creationId="{F50BB84B-B241-BC7D-35FF-6410568DEA73}"/>
          </ac:grpSpMkLst>
        </pc:grpChg>
        <pc:grpChg chg="del mod">
          <ac:chgData name="Moore, Nathan T" userId="887a1a5b-96ad-4875-9623-d40f689bbd86" providerId="ADAL" clId="{A357B4D7-5049-45B9-9D93-4845BA9B0656}" dt="2024-09-18T18:19:28.478" v="938"/>
          <ac:grpSpMkLst>
            <pc:docMk/>
            <pc:sldMk cId="3119724931" sldId="266"/>
            <ac:grpSpMk id="126" creationId="{00755D26-F9F9-F036-B8A6-FF8A6CB4F1DF}"/>
          </ac:grpSpMkLst>
        </pc:grpChg>
        <pc:grpChg chg="del mod">
          <ac:chgData name="Moore, Nathan T" userId="887a1a5b-96ad-4875-9623-d40f689bbd86" providerId="ADAL" clId="{A357B4D7-5049-45B9-9D93-4845BA9B0656}" dt="2024-09-18T18:19:30.624" v="942"/>
          <ac:grpSpMkLst>
            <pc:docMk/>
            <pc:sldMk cId="3119724931" sldId="266"/>
            <ac:grpSpMk id="130" creationId="{87D4ACC9-59CD-9D98-A6DF-321125BA56DE}"/>
          </ac:grpSpMkLst>
        </pc:grpChg>
        <pc:grpChg chg="del mod">
          <ac:chgData name="Moore, Nathan T" userId="887a1a5b-96ad-4875-9623-d40f689bbd86" providerId="ADAL" clId="{A357B4D7-5049-45B9-9D93-4845BA9B0656}" dt="2024-09-18T18:21:21.401" v="981"/>
          <ac:grpSpMkLst>
            <pc:docMk/>
            <pc:sldMk cId="3119724931" sldId="266"/>
            <ac:grpSpMk id="134" creationId="{0A49C301-4715-753D-8CE7-F144695A1339}"/>
          </ac:grpSpMkLst>
        </pc:grpChg>
        <pc:grpChg chg="del mod">
          <ac:chgData name="Moore, Nathan T" userId="887a1a5b-96ad-4875-9623-d40f689bbd86" providerId="ADAL" clId="{A357B4D7-5049-45B9-9D93-4845BA9B0656}" dt="2024-09-18T18:19:43.701" v="954"/>
          <ac:grpSpMkLst>
            <pc:docMk/>
            <pc:sldMk cId="3119724931" sldId="266"/>
            <ac:grpSpMk id="138" creationId="{B2F85AD4-6C44-54FD-54AD-A7AD149858AE}"/>
          </ac:grpSpMkLst>
        </pc:grpChg>
        <pc:grpChg chg="del mod">
          <ac:chgData name="Moore, Nathan T" userId="887a1a5b-96ad-4875-9623-d40f689bbd86" providerId="ADAL" clId="{A357B4D7-5049-45B9-9D93-4845BA9B0656}" dt="2024-09-18T18:21:21.401" v="981"/>
          <ac:grpSpMkLst>
            <pc:docMk/>
            <pc:sldMk cId="3119724931" sldId="266"/>
            <ac:grpSpMk id="146" creationId="{C1F49F4B-C514-7A51-BA51-BD9C48AA1DDE}"/>
          </ac:grpSpMkLst>
        </pc:grpChg>
        <pc:grpChg chg="del mod">
          <ac:chgData name="Moore, Nathan T" userId="887a1a5b-96ad-4875-9623-d40f689bbd86" providerId="ADAL" clId="{A357B4D7-5049-45B9-9D93-4845BA9B0656}" dt="2024-09-18T18:21:00.396" v="978"/>
          <ac:grpSpMkLst>
            <pc:docMk/>
            <pc:sldMk cId="3119724931" sldId="266"/>
            <ac:grpSpMk id="149" creationId="{B3E4CB1B-00F2-58C7-DFDF-DA9FD203121A}"/>
          </ac:grpSpMkLst>
        </pc:grpChg>
        <pc:grpChg chg="mod">
          <ac:chgData name="Moore, Nathan T" userId="887a1a5b-96ad-4875-9623-d40f689bbd86" providerId="ADAL" clId="{A357B4D7-5049-45B9-9D93-4845BA9B0656}" dt="2024-09-18T18:21:00.396" v="978"/>
          <ac:grpSpMkLst>
            <pc:docMk/>
            <pc:sldMk cId="3119724931" sldId="266"/>
            <ac:grpSpMk id="170" creationId="{82204F80-4B88-F3DD-AAE5-FCDE78F1FE38}"/>
          </ac:grpSpMkLst>
        </pc:grpChg>
        <pc:grpChg chg="del mod">
          <ac:chgData name="Moore, Nathan T" userId="887a1a5b-96ad-4875-9623-d40f689bbd86" providerId="ADAL" clId="{A357B4D7-5049-45B9-9D93-4845BA9B0656}" dt="2024-09-18T18:21:31.071" v="993"/>
          <ac:grpSpMkLst>
            <pc:docMk/>
            <pc:sldMk cId="3119724931" sldId="266"/>
            <ac:grpSpMk id="173" creationId="{C9A516F2-CE87-CE9A-60A6-5B1101A13E11}"/>
          </ac:grpSpMkLst>
        </pc:grpChg>
        <pc:grpChg chg="mod">
          <ac:chgData name="Moore, Nathan T" userId="887a1a5b-96ad-4875-9623-d40f689bbd86" providerId="ADAL" clId="{A357B4D7-5049-45B9-9D93-4845BA9B0656}" dt="2024-09-18T18:21:31.071" v="993"/>
          <ac:grpSpMkLst>
            <pc:docMk/>
            <pc:sldMk cId="3119724931" sldId="266"/>
            <ac:grpSpMk id="185" creationId="{78453C2B-E390-DED9-65CE-B4F4A0C95E50}"/>
          </ac:grpSpMkLst>
        </pc:grpChg>
        <pc:grpChg chg="mod">
          <ac:chgData name="Moore, Nathan T" userId="887a1a5b-96ad-4875-9623-d40f689bbd86" providerId="ADAL" clId="{A357B4D7-5049-45B9-9D93-4845BA9B0656}" dt="2024-09-18T18:21:36.034" v="996"/>
          <ac:grpSpMkLst>
            <pc:docMk/>
            <pc:sldMk cId="3119724931" sldId="266"/>
            <ac:grpSpMk id="188" creationId="{C66B566A-B2C3-EDDA-2A58-D1D2ADA19076}"/>
          </ac:grpSpMkLst>
        </pc:grpChg>
        <pc:grpChg chg="del mod">
          <ac:chgData name="Moore, Nathan T" userId="887a1a5b-96ad-4875-9623-d40f689bbd86" providerId="ADAL" clId="{A357B4D7-5049-45B9-9D93-4845BA9B0656}" dt="2024-09-18T18:23:09.281" v="1022"/>
          <ac:grpSpMkLst>
            <pc:docMk/>
            <pc:sldMk cId="3119724931" sldId="266"/>
            <ac:grpSpMk id="200" creationId="{0610B85B-457B-5BCD-6AB5-8813D9D0C2D0}"/>
          </ac:grpSpMkLst>
        </pc:grpChg>
        <pc:grpChg chg="del mod">
          <ac:chgData name="Moore, Nathan T" userId="887a1a5b-96ad-4875-9623-d40f689bbd86" providerId="ADAL" clId="{A357B4D7-5049-45B9-9D93-4845BA9B0656}" dt="2024-09-18T18:23:09.281" v="1022"/>
          <ac:grpSpMkLst>
            <pc:docMk/>
            <pc:sldMk cId="3119724931" sldId="266"/>
            <ac:grpSpMk id="201" creationId="{C2975C13-29A8-BFD8-382D-5093BCF0C7FD}"/>
          </ac:grpSpMkLst>
        </pc:grpChg>
        <pc:grpChg chg="del mod">
          <ac:chgData name="Moore, Nathan T" userId="887a1a5b-96ad-4875-9623-d40f689bbd86" providerId="ADAL" clId="{A357B4D7-5049-45B9-9D93-4845BA9B0656}" dt="2024-09-18T18:23:09.281" v="1022"/>
          <ac:grpSpMkLst>
            <pc:docMk/>
            <pc:sldMk cId="3119724931" sldId="266"/>
            <ac:grpSpMk id="207" creationId="{B2F4BFEA-80AB-CC49-C26F-2DA1B457574E}"/>
          </ac:grpSpMkLst>
        </pc:grpChg>
        <pc:grpChg chg="mod">
          <ac:chgData name="Moore, Nathan T" userId="887a1a5b-96ad-4875-9623-d40f689bbd86" providerId="ADAL" clId="{A357B4D7-5049-45B9-9D93-4845BA9B0656}" dt="2024-09-18T18:23:09.281" v="1022"/>
          <ac:grpSpMkLst>
            <pc:docMk/>
            <pc:sldMk cId="3119724931" sldId="266"/>
            <ac:grpSpMk id="215" creationId="{FB10ECA6-8AD5-7A3A-9299-82D25D52B0FA}"/>
          </ac:grpSpMkLst>
        </pc:grpChg>
        <pc:grpChg chg="mod">
          <ac:chgData name="Moore, Nathan T" userId="887a1a5b-96ad-4875-9623-d40f689bbd86" providerId="ADAL" clId="{A357B4D7-5049-45B9-9D93-4845BA9B0656}" dt="2024-09-18T18:23:19.011" v="1034"/>
          <ac:grpSpMkLst>
            <pc:docMk/>
            <pc:sldMk cId="3119724931" sldId="266"/>
            <ac:grpSpMk id="227" creationId="{25CA496F-5E9F-F362-21AE-63AD6F0A64DB}"/>
          </ac:grpSpMkLst>
        </pc:grpChg>
        <pc:inkChg chg="add mod">
          <ac:chgData name="Moore, Nathan T" userId="887a1a5b-96ad-4875-9623-d40f689bbd86" providerId="ADAL" clId="{A357B4D7-5049-45B9-9D93-4845BA9B0656}" dt="2024-09-18T18:17:04.394" v="844"/>
          <ac:inkMkLst>
            <pc:docMk/>
            <pc:sldMk cId="3119724931" sldId="266"/>
            <ac:inkMk id="2" creationId="{F53A19BC-4F70-81BD-070C-C822992A2835}"/>
          </ac:inkMkLst>
        </pc:inkChg>
        <pc:inkChg chg="add mod">
          <ac:chgData name="Moore, Nathan T" userId="887a1a5b-96ad-4875-9623-d40f689bbd86" providerId="ADAL" clId="{A357B4D7-5049-45B9-9D93-4845BA9B0656}" dt="2024-09-18T18:17:04.394" v="844"/>
          <ac:inkMkLst>
            <pc:docMk/>
            <pc:sldMk cId="3119724931" sldId="266"/>
            <ac:inkMk id="3" creationId="{765E0D80-53DB-5289-5A2B-5C5718DDF055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4" creationId="{91191029-9605-F049-A830-A7E1F466CCFA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5" creationId="{252ABC69-2C6A-DF31-35D7-C4915AC0057A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6" creationId="{F0F8CC12-4892-3982-8297-DCE2280DC172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7" creationId="{6B539217-9E31-CB1D-2A90-135DA486F23C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8" creationId="{78E16964-E21D-B9CA-8AF6-050F64AB4533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9" creationId="{4E51F167-67DA-9FA4-C7D5-6DB5DF6AED3F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10" creationId="{962D2735-5B9E-FBE4-360F-E1EAA1D33A52}"/>
          </ac:inkMkLst>
        </pc:inkChg>
        <pc:inkChg chg="add mod">
          <ac:chgData name="Moore, Nathan T" userId="887a1a5b-96ad-4875-9623-d40f689bbd86" providerId="ADAL" clId="{A357B4D7-5049-45B9-9D93-4845BA9B0656}" dt="2024-09-18T18:17:04.394" v="844"/>
          <ac:inkMkLst>
            <pc:docMk/>
            <pc:sldMk cId="3119724931" sldId="266"/>
            <ac:inkMk id="11" creationId="{4398B7F4-5A3B-4FE8-E0E8-58462F8C6A5A}"/>
          </ac:inkMkLst>
        </pc:inkChg>
        <pc:inkChg chg="add mod">
          <ac:chgData name="Moore, Nathan T" userId="887a1a5b-96ad-4875-9623-d40f689bbd86" providerId="ADAL" clId="{A357B4D7-5049-45B9-9D93-4845BA9B0656}" dt="2024-09-18T18:17:04.394" v="844"/>
          <ac:inkMkLst>
            <pc:docMk/>
            <pc:sldMk cId="3119724931" sldId="266"/>
            <ac:inkMk id="12" creationId="{4257215A-AC35-13DD-37EB-70BE3D5FBCAA}"/>
          </ac:inkMkLst>
        </pc:inkChg>
        <pc:inkChg chg="add mod">
          <ac:chgData name="Moore, Nathan T" userId="887a1a5b-96ad-4875-9623-d40f689bbd86" providerId="ADAL" clId="{A357B4D7-5049-45B9-9D93-4845BA9B0656}" dt="2024-09-18T18:17:04.394" v="844"/>
          <ac:inkMkLst>
            <pc:docMk/>
            <pc:sldMk cId="3119724931" sldId="266"/>
            <ac:inkMk id="13" creationId="{51C412C9-FD9C-C90A-5E7E-028910BAD890}"/>
          </ac:inkMkLst>
        </pc:inkChg>
        <pc:inkChg chg="add mod">
          <ac:chgData name="Moore, Nathan T" userId="887a1a5b-96ad-4875-9623-d40f689bbd86" providerId="ADAL" clId="{A357B4D7-5049-45B9-9D93-4845BA9B0656}" dt="2024-09-18T18:17:04.394" v="844"/>
          <ac:inkMkLst>
            <pc:docMk/>
            <pc:sldMk cId="3119724931" sldId="266"/>
            <ac:inkMk id="14" creationId="{D63AC6AC-0CFF-0813-8F2E-80FF85D7B758}"/>
          </ac:inkMkLst>
        </pc:inkChg>
        <pc:inkChg chg="add mod">
          <ac:chgData name="Moore, Nathan T" userId="887a1a5b-96ad-4875-9623-d40f689bbd86" providerId="ADAL" clId="{A357B4D7-5049-45B9-9D93-4845BA9B0656}" dt="2024-09-18T18:17:04.394" v="844"/>
          <ac:inkMkLst>
            <pc:docMk/>
            <pc:sldMk cId="3119724931" sldId="266"/>
            <ac:inkMk id="15" creationId="{08439A45-F584-6A2C-2047-36E76794BCAB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19" creationId="{3C15BDD3-8C53-3373-B3B8-2375E51E5C7C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0" creationId="{27E3D1A3-4073-BD22-BD60-787D53A40CE3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1" creationId="{6F6E7201-DEF4-41E1-8016-02E49D715867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2" creationId="{24C99D4C-8435-BA72-2F04-C2F40DE20FB0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3" creationId="{10368AFA-CA8C-CE28-FA31-F8C756CD43BC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4" creationId="{7C62EA3A-E4E9-D105-0143-1174674806EC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5" creationId="{B301D2A5-CC78-137E-D52C-714ADB8AE504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6" creationId="{D2A8819C-389D-4E20-4089-5C56FFE0290D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7" creationId="{4FDEC60A-6F69-57AE-7D86-92117BA95AD1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8" creationId="{A2C06E1F-FF39-A036-9DB1-E4DF220B6A2F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29" creationId="{3B540EEF-638B-DF55-39C8-CE3A1FA3DE51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30" creationId="{E9740FF7-7721-66C4-D5DF-4DD77F5D9998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31" creationId="{0991E23C-3F4D-5B7A-9990-59A99275C794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32" creationId="{3ACA3838-8F0E-9FE8-9AAE-EA3208D0BE85}"/>
          </ac:inkMkLst>
        </pc:inkChg>
        <pc:inkChg chg="add mod">
          <ac:chgData name="Moore, Nathan T" userId="887a1a5b-96ad-4875-9623-d40f689bbd86" providerId="ADAL" clId="{A357B4D7-5049-45B9-9D93-4845BA9B0656}" dt="2024-09-18T18:16:49.942" v="842"/>
          <ac:inkMkLst>
            <pc:docMk/>
            <pc:sldMk cId="3119724931" sldId="266"/>
            <ac:inkMk id="33" creationId="{8E7AC712-0A75-6BC2-B62D-0DF0F5165EE1}"/>
          </ac:inkMkLst>
        </pc:inkChg>
        <pc:inkChg chg="add mod">
          <ac:chgData name="Moore, Nathan T" userId="887a1a5b-96ad-4875-9623-d40f689bbd86" providerId="ADAL" clId="{A357B4D7-5049-45B9-9D93-4845BA9B0656}" dt="2024-09-18T18:16:49.942" v="842"/>
          <ac:inkMkLst>
            <pc:docMk/>
            <pc:sldMk cId="3119724931" sldId="266"/>
            <ac:inkMk id="34" creationId="{47793677-22DE-8CD1-AA18-20149C50409F}"/>
          </ac:inkMkLst>
        </pc:inkChg>
        <pc:inkChg chg="add mod">
          <ac:chgData name="Moore, Nathan T" userId="887a1a5b-96ad-4875-9623-d40f689bbd86" providerId="ADAL" clId="{A357B4D7-5049-45B9-9D93-4845BA9B0656}" dt="2024-09-18T18:17:04.394" v="844"/>
          <ac:inkMkLst>
            <pc:docMk/>
            <pc:sldMk cId="3119724931" sldId="266"/>
            <ac:inkMk id="40" creationId="{2408E1C4-300D-A288-EC7E-43D330E43BC9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42" creationId="{620109B7-1B53-D4E2-1A28-C6C5704CD15B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44" creationId="{57DCE9FE-6E17-D809-FC69-D04316B7B224}"/>
          </ac:inkMkLst>
        </pc:inkChg>
        <pc:inkChg chg="add mod">
          <ac:chgData name="Moore, Nathan T" userId="887a1a5b-96ad-4875-9623-d40f689bbd86" providerId="ADAL" clId="{A357B4D7-5049-45B9-9D93-4845BA9B0656}" dt="2024-09-18T18:17:09.583" v="849"/>
          <ac:inkMkLst>
            <pc:docMk/>
            <pc:sldMk cId="3119724931" sldId="266"/>
            <ac:inkMk id="45" creationId="{B71E7DB0-057C-2E3D-ECCA-3F2F8F552242}"/>
          </ac:inkMkLst>
        </pc:inkChg>
        <pc:inkChg chg="add">
          <ac:chgData name="Moore, Nathan T" userId="887a1a5b-96ad-4875-9623-d40f689bbd86" providerId="ADAL" clId="{A357B4D7-5049-45B9-9D93-4845BA9B0656}" dt="2024-09-18T18:17:56.702" v="855" actId="9405"/>
          <ac:inkMkLst>
            <pc:docMk/>
            <pc:sldMk cId="3119724931" sldId="266"/>
            <ac:inkMk id="48" creationId="{EFF4C972-805B-8DD9-B0B0-D34BBAD1CD9D}"/>
          </ac:inkMkLst>
        </pc:inkChg>
        <pc:inkChg chg="add">
          <ac:chgData name="Moore, Nathan T" userId="887a1a5b-96ad-4875-9623-d40f689bbd86" providerId="ADAL" clId="{A357B4D7-5049-45B9-9D93-4845BA9B0656}" dt="2024-09-18T18:17:58.364" v="856" actId="9405"/>
          <ac:inkMkLst>
            <pc:docMk/>
            <pc:sldMk cId="3119724931" sldId="266"/>
            <ac:inkMk id="49" creationId="{A5A3E249-8819-9266-5821-640F7494E6BF}"/>
          </ac:inkMkLst>
        </pc:inkChg>
        <pc:inkChg chg="add">
          <ac:chgData name="Moore, Nathan T" userId="887a1a5b-96ad-4875-9623-d40f689bbd86" providerId="ADAL" clId="{A357B4D7-5049-45B9-9D93-4845BA9B0656}" dt="2024-09-18T18:17:58.704" v="857" actId="9405"/>
          <ac:inkMkLst>
            <pc:docMk/>
            <pc:sldMk cId="3119724931" sldId="266"/>
            <ac:inkMk id="50" creationId="{8DFBB368-5C9F-1344-828F-DDC948250A80}"/>
          </ac:inkMkLst>
        </pc:inkChg>
        <pc:inkChg chg="add">
          <ac:chgData name="Moore, Nathan T" userId="887a1a5b-96ad-4875-9623-d40f689bbd86" providerId="ADAL" clId="{A357B4D7-5049-45B9-9D93-4845BA9B0656}" dt="2024-09-18T18:17:59.052" v="858" actId="9405"/>
          <ac:inkMkLst>
            <pc:docMk/>
            <pc:sldMk cId="3119724931" sldId="266"/>
            <ac:inkMk id="51" creationId="{341C4F26-1219-32BB-A88E-B3BF55B9FA19}"/>
          </ac:inkMkLst>
        </pc:inkChg>
        <pc:inkChg chg="add">
          <ac:chgData name="Moore, Nathan T" userId="887a1a5b-96ad-4875-9623-d40f689bbd86" providerId="ADAL" clId="{A357B4D7-5049-45B9-9D93-4845BA9B0656}" dt="2024-09-18T18:17:59.444" v="859" actId="9405"/>
          <ac:inkMkLst>
            <pc:docMk/>
            <pc:sldMk cId="3119724931" sldId="266"/>
            <ac:inkMk id="52" creationId="{3C7E15C7-271E-717D-6097-BFE445EFC25F}"/>
          </ac:inkMkLst>
        </pc:inkChg>
        <pc:inkChg chg="add">
          <ac:chgData name="Moore, Nathan T" userId="887a1a5b-96ad-4875-9623-d40f689bbd86" providerId="ADAL" clId="{A357B4D7-5049-45B9-9D93-4845BA9B0656}" dt="2024-09-18T18:17:59.785" v="860" actId="9405"/>
          <ac:inkMkLst>
            <pc:docMk/>
            <pc:sldMk cId="3119724931" sldId="266"/>
            <ac:inkMk id="53" creationId="{C3832E4B-58E5-C9FC-460A-5F4A052A7735}"/>
          </ac:inkMkLst>
        </pc:inkChg>
        <pc:inkChg chg="add">
          <ac:chgData name="Moore, Nathan T" userId="887a1a5b-96ad-4875-9623-d40f689bbd86" providerId="ADAL" clId="{A357B4D7-5049-45B9-9D93-4845BA9B0656}" dt="2024-09-18T18:18:00.145" v="861" actId="9405"/>
          <ac:inkMkLst>
            <pc:docMk/>
            <pc:sldMk cId="3119724931" sldId="266"/>
            <ac:inkMk id="54" creationId="{55363267-AD36-1955-656B-4F449D53FA9A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55" creationId="{8DE90DCB-AEEF-85B7-CD4E-BB06D60573C0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56" creationId="{F515F3CB-02E7-5AED-C8B0-5184773C7E30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57" creationId="{2EF998A5-D44B-D4AF-1F25-890AE53CC43E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59" creationId="{D9609988-07FA-FD86-6D03-7C20DBEA53B0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0" creationId="{DA4A5490-6D07-8F63-2373-3B0806642A20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1" creationId="{D73818CE-EBBB-B56E-9822-916305F7CAF1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2" creationId="{35ADC94B-2511-B608-E9B7-9D415FA89F4D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3" creationId="{9B52EE56-010D-55F8-2D36-8C65267C4BA1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5" creationId="{38559556-762A-39FC-955A-F0A6FD4DFF1C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6" creationId="{605FE9EF-3650-F014-4B00-919ED14A4146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7" creationId="{32221CBA-905C-53C8-42FC-BD7A49123A23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8" creationId="{A43CF30A-A9AC-A198-6A3A-C9BB77F7DB5B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69" creationId="{2E9CE596-4EC0-0DEF-6226-F9D01FEBFF02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70" creationId="{02BC7826-779E-0ACD-0D0C-4D3B1429CD7A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71" creationId="{36A6D357-0459-2F2E-ED4C-46DD579AE5E2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72" creationId="{5D4D46D4-3342-207D-AF15-EDDFB2BCD5D2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73" creationId="{9E944C83-9563-C7AF-1AC5-A9724F51DDB7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74" creationId="{18D81A5C-5C9F-B904-ACEC-0971192D9AD1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75" creationId="{E6834615-BA89-4C52-8FC1-59BB2B0A12A2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76" creationId="{F7916B4A-1607-47B4-A29F-2CED695A4FCD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78" creationId="{7CA29434-32C3-8474-94A2-9EED9A7AFBFC}"/>
          </ac:inkMkLst>
        </pc:inkChg>
        <pc:inkChg chg="add del mod">
          <ac:chgData name="Moore, Nathan T" userId="887a1a5b-96ad-4875-9623-d40f689bbd86" providerId="ADAL" clId="{A357B4D7-5049-45B9-9D93-4845BA9B0656}" dt="2024-09-18T18:18:19.709" v="889"/>
          <ac:inkMkLst>
            <pc:docMk/>
            <pc:sldMk cId="3119724931" sldId="266"/>
            <ac:inkMk id="79" creationId="{339D9A6F-1A71-FB78-0F4C-1C4A1D794EFB}"/>
          </ac:inkMkLst>
        </pc:inkChg>
        <pc:inkChg chg="add del mod">
          <ac:chgData name="Moore, Nathan T" userId="887a1a5b-96ad-4875-9623-d40f689bbd86" providerId="ADAL" clId="{A357B4D7-5049-45B9-9D93-4845BA9B0656}" dt="2024-09-18T18:18:19.709" v="890"/>
          <ac:inkMkLst>
            <pc:docMk/>
            <pc:sldMk cId="3119724931" sldId="266"/>
            <ac:inkMk id="80" creationId="{8247AF4C-B482-11F4-2852-D90A061BCC47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82" creationId="{6FD82E9C-23CE-E54C-6193-6B520B3DD109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83" creationId="{26D429DC-1A5C-0A51-4493-B5DC667522EC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84" creationId="{74F1B697-F9D8-10C1-AB9B-29498E586830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85" creationId="{FA44C3AC-38D7-3886-4522-57D4F1780F55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86" creationId="{06BF58E8-00C2-9098-EA07-01C6F47A3EF8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87" creationId="{50F7B666-3C02-9523-82F6-27A9E3346E08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88" creationId="{50AF9C81-F05E-7B1C-7436-41E4EB3FE3F0}"/>
          </ac:inkMkLst>
        </pc:inkChg>
        <pc:inkChg chg="add mod">
          <ac:chgData name="Moore, Nathan T" userId="887a1a5b-96ad-4875-9623-d40f689bbd86" providerId="ADAL" clId="{A357B4D7-5049-45B9-9D93-4845BA9B0656}" dt="2024-09-18T18:18:25.772" v="900"/>
          <ac:inkMkLst>
            <pc:docMk/>
            <pc:sldMk cId="3119724931" sldId="266"/>
            <ac:inkMk id="90" creationId="{3ABD4C9F-4485-9BA2-914B-EA9AE0291141}"/>
          </ac:inkMkLst>
        </pc:inkChg>
        <pc:inkChg chg="add mod">
          <ac:chgData name="Moore, Nathan T" userId="887a1a5b-96ad-4875-9623-d40f689bbd86" providerId="ADAL" clId="{A357B4D7-5049-45B9-9D93-4845BA9B0656}" dt="2024-09-18T18:18:40.572" v="918"/>
          <ac:inkMkLst>
            <pc:docMk/>
            <pc:sldMk cId="3119724931" sldId="266"/>
            <ac:inkMk id="92" creationId="{D31F54D6-EE9D-738A-EA65-C04D403C8285}"/>
          </ac:inkMkLst>
        </pc:inkChg>
        <pc:inkChg chg="add mod">
          <ac:chgData name="Moore, Nathan T" userId="887a1a5b-96ad-4875-9623-d40f689bbd86" providerId="ADAL" clId="{A357B4D7-5049-45B9-9D93-4845BA9B0656}" dt="2024-09-18T18:18:40.572" v="918"/>
          <ac:inkMkLst>
            <pc:docMk/>
            <pc:sldMk cId="3119724931" sldId="266"/>
            <ac:inkMk id="93" creationId="{4187C595-9F55-EC92-6B89-01ADE328B773}"/>
          </ac:inkMkLst>
        </pc:inkChg>
        <pc:inkChg chg="add mod">
          <ac:chgData name="Moore, Nathan T" userId="887a1a5b-96ad-4875-9623-d40f689bbd86" providerId="ADAL" clId="{A357B4D7-5049-45B9-9D93-4845BA9B0656}" dt="2024-09-18T18:18:40.572" v="918"/>
          <ac:inkMkLst>
            <pc:docMk/>
            <pc:sldMk cId="3119724931" sldId="266"/>
            <ac:inkMk id="94" creationId="{37C4575F-B39E-E1FC-681F-0EDBA392C9ED}"/>
          </ac:inkMkLst>
        </pc:inkChg>
        <pc:inkChg chg="add mod">
          <ac:chgData name="Moore, Nathan T" userId="887a1a5b-96ad-4875-9623-d40f689bbd86" providerId="ADAL" clId="{A357B4D7-5049-45B9-9D93-4845BA9B0656}" dt="2024-09-18T18:18:40.572" v="918"/>
          <ac:inkMkLst>
            <pc:docMk/>
            <pc:sldMk cId="3119724931" sldId="266"/>
            <ac:inkMk id="95" creationId="{537FC1C8-08BC-E247-093B-488FAD67E89F}"/>
          </ac:inkMkLst>
        </pc:inkChg>
        <pc:inkChg chg="add mod">
          <ac:chgData name="Moore, Nathan T" userId="887a1a5b-96ad-4875-9623-d40f689bbd86" providerId="ADAL" clId="{A357B4D7-5049-45B9-9D93-4845BA9B0656}" dt="2024-09-18T18:18:40.572" v="918"/>
          <ac:inkMkLst>
            <pc:docMk/>
            <pc:sldMk cId="3119724931" sldId="266"/>
            <ac:inkMk id="96" creationId="{F55EBE6A-E9B2-1FE9-0382-2BB044985980}"/>
          </ac:inkMkLst>
        </pc:inkChg>
        <pc:inkChg chg="add mod">
          <ac:chgData name="Moore, Nathan T" userId="887a1a5b-96ad-4875-9623-d40f689bbd86" providerId="ADAL" clId="{A357B4D7-5049-45B9-9D93-4845BA9B0656}" dt="2024-09-18T18:18:40.572" v="918"/>
          <ac:inkMkLst>
            <pc:docMk/>
            <pc:sldMk cId="3119724931" sldId="266"/>
            <ac:inkMk id="97" creationId="{43DD3F32-D337-3C4A-7E9E-C43DCCAEA8D8}"/>
          </ac:inkMkLst>
        </pc:inkChg>
        <pc:inkChg chg="add mod">
          <ac:chgData name="Moore, Nathan T" userId="887a1a5b-96ad-4875-9623-d40f689bbd86" providerId="ADAL" clId="{A357B4D7-5049-45B9-9D93-4845BA9B0656}" dt="2024-09-18T18:18:40.572" v="918"/>
          <ac:inkMkLst>
            <pc:docMk/>
            <pc:sldMk cId="3119724931" sldId="266"/>
            <ac:inkMk id="98" creationId="{0A03BF16-83BA-FE9B-B2F0-4F97244CF5D5}"/>
          </ac:inkMkLst>
        </pc:inkChg>
        <pc:inkChg chg="add">
          <ac:chgData name="Moore, Nathan T" userId="887a1a5b-96ad-4875-9623-d40f689bbd86" providerId="ADAL" clId="{A357B4D7-5049-45B9-9D93-4845BA9B0656}" dt="2024-09-18T18:18:35.830" v="908" actId="9405"/>
          <ac:inkMkLst>
            <pc:docMk/>
            <pc:sldMk cId="3119724931" sldId="266"/>
            <ac:inkMk id="99" creationId="{FA44A63F-74D5-0952-A1ED-095D3F3EF524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0" creationId="{822366A7-8F6E-2299-5860-CE297EBDEA6A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1" creationId="{4EA9F8AF-36B0-518A-221C-5782EA317FED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2" creationId="{FB5CAC68-5F92-934C-BF87-F1B09CA9BD6C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3" creationId="{CFCE79E8-5BE3-5C3F-3A98-8A623B48C08B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4" creationId="{6D8A8B54-CEE5-1BF5-E178-7EAD0C0554B9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5" creationId="{70D80806-E784-339D-4292-2C9CE536C120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6" creationId="{7A870BC9-735C-5DE0-928B-91FE58251C1A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7" creationId="{76C14D21-CAC5-D7D6-0FE6-62007E7F40D2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08" creationId="{85637AFD-339D-1DD4-5458-5E0C52E766C2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13" creationId="{8726ECDE-846B-23FB-FDFA-485797B83659}"/>
          </ac:inkMkLst>
        </pc:inkChg>
        <pc:inkChg chg="add mod">
          <ac:chgData name="Moore, Nathan T" userId="887a1a5b-96ad-4875-9623-d40f689bbd86" providerId="ADAL" clId="{A357B4D7-5049-45B9-9D93-4845BA9B0656}" dt="2024-09-18T18:18:42.859" v="921"/>
          <ac:inkMkLst>
            <pc:docMk/>
            <pc:sldMk cId="3119724931" sldId="266"/>
            <ac:inkMk id="114" creationId="{488507D7-836E-733D-8488-19EFF4E33FEF}"/>
          </ac:inkMkLst>
        </pc:inkChg>
        <pc:inkChg chg="add mod">
          <ac:chgData name="Moore, Nathan T" userId="887a1a5b-96ad-4875-9623-d40f689bbd86" providerId="ADAL" clId="{A357B4D7-5049-45B9-9D93-4845BA9B0656}" dt="2024-09-18T18:18:50.312" v="924"/>
          <ac:inkMkLst>
            <pc:docMk/>
            <pc:sldMk cId="3119724931" sldId="266"/>
            <ac:inkMk id="116" creationId="{335D0E2E-06CB-FFF5-3C65-4380DB8994A9}"/>
          </ac:inkMkLst>
        </pc:inkChg>
        <pc:inkChg chg="add mod">
          <ac:chgData name="Moore, Nathan T" userId="887a1a5b-96ad-4875-9623-d40f689bbd86" providerId="ADAL" clId="{A357B4D7-5049-45B9-9D93-4845BA9B0656}" dt="2024-09-18T18:18:50.312" v="924"/>
          <ac:inkMkLst>
            <pc:docMk/>
            <pc:sldMk cId="3119724931" sldId="266"/>
            <ac:inkMk id="117" creationId="{EC6F5DD3-DC0A-DCA6-4659-0F9AB5CEE87D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19" creationId="{1351354E-146E-C828-7297-279FE5330D3C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20" creationId="{9D02CFB9-E0EC-3F3D-B22D-B809FD59AB3F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21" creationId="{33360920-9529-8FBC-32F3-4959BD2FA724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23" creationId="{ED9CE99A-9858-FD87-1811-E37CE9FE9F57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24" creationId="{40FD6574-BCC8-39D6-917B-D5B7C002CA76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25" creationId="{9F6D2060-F6F8-A84B-156C-6C0821449E47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27" creationId="{1E784873-B931-6AAB-369C-717DEAB1D672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28" creationId="{0DF511A9-DFA4-7F3C-3E5A-2090B3928214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29" creationId="{746D3EFD-9A68-5244-7FB7-B59B3F30A045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31" creationId="{23C69414-D0B4-245A-B81B-CE2F6F8A510F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32" creationId="{0BB632E1-4FF5-BB61-F518-9A3D07C29D3A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33" creationId="{4D95F29A-697F-F45B-7E59-E7D79E242BE6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35" creationId="{C378E9C5-7015-BC4F-5AE8-DEB74C774B50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36" creationId="{7895F220-E495-5ECF-325D-6BCD5A8D514E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37" creationId="{1568EF0A-AAFE-F796-1069-472752CE1180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39" creationId="{31558835-2FCA-902A-6FF9-97A15DF375AF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40" creationId="{0E980241-9289-3FFB-6C27-D8CA7C2B7D3E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41" creationId="{18CB355B-F9F7-BABB-3B7B-45502C245203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42" creationId="{6B72BB82-FF5F-5ABB-7565-EFA1AA6344C2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43" creationId="{55F313DD-4305-5FF5-F1B6-7BF509A62D6D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44" creationId="{93AAAF2F-322F-1E89-882A-25EBBC3FF531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45" creationId="{528861DF-9CDC-A084-D5A2-37A7E9F60C80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47" creationId="{BE0475C8-72DE-FACA-4E53-F92C57880363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48" creationId="{0BA778FF-EB22-3121-8278-C0A3B633382A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0" creationId="{ACC3F751-EC00-A2D7-4A57-614E8068FA1A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1" creationId="{AC47ADF6-BFD2-2D86-0264-C9337F2206BF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2" creationId="{34D2B92A-0336-BE2B-2F39-C0915D74C4BB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3" creationId="{372E7276-AA2A-BE05-8ED7-7D9370F7BAB8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4" creationId="{454806F7-83B5-AE30-E18E-2B5780CBCE7C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5" creationId="{876A7510-FDB9-4D3E-9A7E-654D24C61A2F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6" creationId="{640F309D-3836-4B3F-0DE3-D61492C667C2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7" creationId="{93D128FE-90A5-739C-F5B6-542D54837A3D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8" creationId="{B37041DB-633A-F6C5-93BE-A8393AA9BCE0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59" creationId="{216F1C32-7184-D3E2-B4F3-0A443A98B8EA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0" creationId="{DAD1A7E0-7C4A-38D6-94DF-46696D650C27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1" creationId="{B86D2AB4-8473-7FF9-701A-F77DACE1BC36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2" creationId="{DA13AA7F-8FCD-188A-B4E5-1F4E27A9A54B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3" creationId="{591A875C-D3EE-6040-5CEF-41BC7590F8B4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4" creationId="{012AEF58-7A78-F707-411F-0A0EFFE90522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5" creationId="{B27D8DC2-445A-6CBC-9654-1C4DA26C8CA3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6" creationId="{DBAC35CA-B075-1EEA-8C8E-F3DB174CA655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7" creationId="{BDC1B770-4739-BAC1-CD8E-505053123C49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8" creationId="{BFD25062-730F-6D8A-EF6B-40C173A7AD4C}"/>
          </ac:inkMkLst>
        </pc:inkChg>
        <pc:inkChg chg="add mod">
          <ac:chgData name="Moore, Nathan T" userId="887a1a5b-96ad-4875-9623-d40f689bbd86" providerId="ADAL" clId="{A357B4D7-5049-45B9-9D93-4845BA9B0656}" dt="2024-09-18T18:21:00.396" v="978"/>
          <ac:inkMkLst>
            <pc:docMk/>
            <pc:sldMk cId="3119724931" sldId="266"/>
            <ac:inkMk id="169" creationId="{10845024-A00D-46D2-4C3A-081BBD6E71B4}"/>
          </ac:inkMkLst>
        </pc:inkChg>
        <pc:inkChg chg="add">
          <ac:chgData name="Moore, Nathan T" userId="887a1a5b-96ad-4875-9623-d40f689bbd86" providerId="ADAL" clId="{A357B4D7-5049-45B9-9D93-4845BA9B0656}" dt="2024-09-18T18:21:16.965" v="979" actId="9405"/>
          <ac:inkMkLst>
            <pc:docMk/>
            <pc:sldMk cId="3119724931" sldId="266"/>
            <ac:inkMk id="171" creationId="{131187CA-3226-2E56-988B-D9A52BB1AABB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72" creationId="{BD073C0E-F547-4A1D-A826-0E76C235A92F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74" creationId="{A8204ABC-7258-CA60-F3A8-1EA38DED31AD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75" creationId="{E6D37C56-7C6F-6CCD-C44E-2A8170C48D5F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76" creationId="{01C02696-BFE1-7798-BD8A-5EE773CE9CD5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77" creationId="{8F1C17CF-093F-7098-F3AE-E6F7D6DBCD4E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78" creationId="{C018E408-7B9F-A337-7C92-298255F871BA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79" creationId="{AD134B3E-5CF5-84C5-227B-8A75C1DC4203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80" creationId="{54537242-47EE-94F9-0CF6-AEDCD7E8D791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81" creationId="{CA21092B-5F95-6912-6558-DEA95319C468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82" creationId="{E7057BCE-D8CB-B554-CB8C-6681B8791BF6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83" creationId="{6E6264C3-9EA6-9155-5015-BEE6ECDFF04B}"/>
          </ac:inkMkLst>
        </pc:inkChg>
        <pc:inkChg chg="add mod">
          <ac:chgData name="Moore, Nathan T" userId="887a1a5b-96ad-4875-9623-d40f689bbd86" providerId="ADAL" clId="{A357B4D7-5049-45B9-9D93-4845BA9B0656}" dt="2024-09-18T18:21:31.071" v="993"/>
          <ac:inkMkLst>
            <pc:docMk/>
            <pc:sldMk cId="3119724931" sldId="266"/>
            <ac:inkMk id="184" creationId="{31901A2E-7C8C-E9CC-07B2-28250C59BF07}"/>
          </ac:inkMkLst>
        </pc:inkChg>
        <pc:inkChg chg="add mod">
          <ac:chgData name="Moore, Nathan T" userId="887a1a5b-96ad-4875-9623-d40f689bbd86" providerId="ADAL" clId="{A357B4D7-5049-45B9-9D93-4845BA9B0656}" dt="2024-09-18T18:21:36.034" v="996"/>
          <ac:inkMkLst>
            <pc:docMk/>
            <pc:sldMk cId="3119724931" sldId="266"/>
            <ac:inkMk id="186" creationId="{D45FB7F7-8C6B-5B35-35DF-47E39A7E7E94}"/>
          </ac:inkMkLst>
        </pc:inkChg>
        <pc:inkChg chg="add mod">
          <ac:chgData name="Moore, Nathan T" userId="887a1a5b-96ad-4875-9623-d40f689bbd86" providerId="ADAL" clId="{A357B4D7-5049-45B9-9D93-4845BA9B0656}" dt="2024-09-18T18:21:36.034" v="996"/>
          <ac:inkMkLst>
            <pc:docMk/>
            <pc:sldMk cId="3119724931" sldId="266"/>
            <ac:inkMk id="187" creationId="{07B7AAAC-E744-1E26-06C5-18D01779DEA9}"/>
          </ac:inkMkLst>
        </pc:inkChg>
        <pc:inkChg chg="add">
          <ac:chgData name="Moore, Nathan T" userId="887a1a5b-96ad-4875-9623-d40f689bbd86" providerId="ADAL" clId="{A357B4D7-5049-45B9-9D93-4845BA9B0656}" dt="2024-09-18T18:22:38.650" v="997" actId="9405"/>
          <ac:inkMkLst>
            <pc:docMk/>
            <pc:sldMk cId="3119724931" sldId="266"/>
            <ac:inkMk id="189" creationId="{051BC14F-DD1A-B268-6638-30CE8BCC85BF}"/>
          </ac:inkMkLst>
        </pc:inkChg>
        <pc:inkChg chg="add">
          <ac:chgData name="Moore, Nathan T" userId="887a1a5b-96ad-4875-9623-d40f689bbd86" providerId="ADAL" clId="{A357B4D7-5049-45B9-9D93-4845BA9B0656}" dt="2024-09-18T18:22:41.011" v="998" actId="9405"/>
          <ac:inkMkLst>
            <pc:docMk/>
            <pc:sldMk cId="3119724931" sldId="266"/>
            <ac:inkMk id="190" creationId="{5C59792F-2B7E-FB51-4AE5-90C2333E2E03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1" creationId="{51A3432B-C49C-4097-05B7-03D130505EF3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2" creationId="{EA75929E-0066-AF67-4D77-3E71BF608895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3" creationId="{E439EA9C-8226-2248-2831-D2A19BE6C6AC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4" creationId="{7A1C0E16-CF61-6CD1-42B2-82892790E759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5" creationId="{246C1742-4870-CEBF-19B0-7BC59C3EFECD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6" creationId="{CFBEB657-4C1E-764F-923E-BA40EBD40C32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7" creationId="{62B722DD-23B6-2C46-C56E-A23769079445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8" creationId="{9E1DDAEA-E543-0B45-5D87-B9F867443C34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199" creationId="{A5EE576F-B041-5B30-EC38-FBEC60F191B4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02" creationId="{B866875E-A4D0-DAF0-7D36-0982471589A6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03" creationId="{1038EED1-6269-6EC5-8E57-823257CEA6EC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04" creationId="{1B893391-DA2C-A703-5F75-D2E31381904C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05" creationId="{7FBAC3FE-5D74-6586-5DB6-ED9B099DB3D6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06" creationId="{BD044E4A-5142-EFF1-75FA-6C8A87AFB2E8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08" creationId="{3F2305CF-4DDF-8FE1-6E7B-9E94A76DFF19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09" creationId="{B98DC4ED-96F0-136E-0837-7C86A2F06A1C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10" creationId="{91B61B87-5E5A-3C26-5630-C121B579A8C9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11" creationId="{09BF9CE8-CD63-D915-BACA-5A37C44E2875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12" creationId="{7A6C8632-B9AA-045E-781D-B5790A6F6747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13" creationId="{44B84056-3C51-D6A4-70EE-29AA3F0D8EA4}"/>
          </ac:inkMkLst>
        </pc:inkChg>
        <pc:inkChg chg="add mod">
          <ac:chgData name="Moore, Nathan T" userId="887a1a5b-96ad-4875-9623-d40f689bbd86" providerId="ADAL" clId="{A357B4D7-5049-45B9-9D93-4845BA9B0656}" dt="2024-09-18T18:23:09.281" v="1022"/>
          <ac:inkMkLst>
            <pc:docMk/>
            <pc:sldMk cId="3119724931" sldId="266"/>
            <ac:inkMk id="214" creationId="{7284AD8B-F6B6-8A1F-0B4B-2E6C73D46642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16" creationId="{E1F1A7A3-575B-50FF-73D9-5F676E0959DB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17" creationId="{EAA8A2DC-3759-4049-9D98-E2E7F769D789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18" creationId="{3A10B1B5-C19B-1879-24AB-D295F2A157CB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19" creationId="{014C307B-A563-DE6A-3AC2-60E9C8305AAF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20" creationId="{2FF8320D-3949-8552-7923-D281302C1365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21" creationId="{63CDC3C6-7A11-CB8B-A654-C15F149C5DAC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22" creationId="{5EE97846-AEF7-F67F-B0CE-71EA636362E0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23" creationId="{C5D2367D-5EF0-197F-2F32-E4052C90FC1C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24" creationId="{6C654157-92ED-B7DF-0CEB-71FEA3FCEA15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25" creationId="{86806734-0484-D303-A757-6CDE420DA734}"/>
          </ac:inkMkLst>
        </pc:inkChg>
        <pc:inkChg chg="add mod">
          <ac:chgData name="Moore, Nathan T" userId="887a1a5b-96ad-4875-9623-d40f689bbd86" providerId="ADAL" clId="{A357B4D7-5049-45B9-9D93-4845BA9B0656}" dt="2024-09-18T18:23:19.011" v="1034"/>
          <ac:inkMkLst>
            <pc:docMk/>
            <pc:sldMk cId="3119724931" sldId="266"/>
            <ac:inkMk id="226" creationId="{2808426F-AEE3-BA4E-A92D-B014B5643C9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18:03:56.3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9-18T18:03:59.858"/>
    </inkml:context>
  </inkml:definitions>
  <inkml:trace contextRef="#ctx0" brushRef="#br0">9651 10466 1267 0,'8'-3'74'0,"1"2"-71"0,1-1-2 15,2 1 0-15,1-3 0 16,0 2 1-16,1-1 0 16,1 1-2-16,0 1 1 15,0 0-1-15,-1 1 0 16,1 1 0-16,-1 0 0 15,1 3 0-15,1-1 0 0,1 1 0 16,-1-1 0-16,3 2 0 16,-1 0 0-16,3-2 0 15,0 0 0-15,1 0 0 16,0-1 0-16,-1 0 0 16,3 1 0-16,-1-1 0 15,0 0 0-15,0 1 1 16,0-1-1-16,1 0 0 15,0 0 0-15,3 1 1 16,-1-1-1-16,3 0 0 16,1 0 0-16,1-1 2 15,0-1 2-15,0-1 0 16,1-2 1-16,-1 0 1 16,0-1 0-16,-1 0 0 15,0-1 0-15,-1 0-1 16,2 1-1-16,-1-2-2 0,2 2 1 15,1-2-1-15,2 0 0 16,1 0-1-16,-2-1 1 16,1-1 0-16,-2-2-1 15,0-1 2-15,-3-1 1 16,-3-2 1-16,-3-1 1 0,-2 0 3 16,0-2 1-1,-2-1 1-15,-2 1 0 0,-2-1 3 16,2-2 0-16,-3 0-1 15,0 0-1-15,-3-2-2 16,1-1 0-16,-3 0 0 16,0-2 0-16,-2 1 1 15,-1 0 0-15,-3-1 1 16,0 0 1-16,-2 0-2 16,-1 0 1-16,-1-2-2 15,-1 2-2-15,-2 2-2 16,-1-1 0-16,1 1 2 15,-3-1 1-15,0 4 7 16,-2 0 2-16,0 2 4 16,-2-1 3-16,-2 2 0 15,-2-1 0-15,0 0-2 0,-2 1-1 16,-1-2-5-16,0 1-2 16,-3-2-2-16,0 1-3 15,0-2 1-15,-1 0 1 16,-3 1 1-16,1 0 1 15,-3-1 3-15,1 2 4 16,-2 1 4-16,1 2-1 16,-3 0 0-16,1 0-2 0,1 2-1 15,-1-1-1-15,2 1-7 16,-2 0-3-16,1 1-6 16,1 1-1-16,-1-1-1 15,1 1-2-15,1 0 2 16,-3-1-2-16,0 2 0 15,1 1 0-15,-3-2 0 16,0-1 1-16,0 4-1 16,0-1 1-16,-2 2-1 15,1 0 0-15,0 0 0 16,0 2-1-16,1 1 0 16,0 1-1-16,1-1 0 15,1 2 0-15,1 0 0 16,0 1-1-16,1 1 1 15,-1 1-2-15,0 0 1 0,0 0-1 16,-2 2 1-16,1 0-1 16,-1 2 1-16,2 0 1 15,1 0 0-15,-1 1 0 16,4-1 1-16,0 0 1 16,1 0 0-16,0 1-1 15,0 1 1-15,1-2-2 16,-3 2 2-16,3 1-1 0,-1 0-1 15,0 1 0-15,1 0 0 16,0-1 1-16,2 2 0 16,-1 0-1-16,-1 0 1 15,1 1-2-15,-4 1 1 16,3 1 0-16,-1 0 0 16,-1 2 0-16,1 2-1 15,1 1 1-15,0 0-1 16,3 1 0-16,0 1 1 15,2 0-1-15,1 2 0 16,-1 0-1-16,2 3 2 16,2-1-1-16,-1 1 1 15,1 2-1-15,1 0 1 16,1 2 0-16,2-2 0 16,1 2 0-16,1-1 0 15,0-1 0-15,3-1-1 16,0 1 2-16,2-1-2 0,1 1 1 15,2-1 0-15,1-1 2 16,0-1-2-16,2 1 1 16,2-1 1-16,-1 1-1 15,0-3 0-15,2 0-1 16,2 1 1-16,-1-1-1 16,1 0 0-16,2 0 1 0,2 0-1 15,0 1 0-15,3 0 2 16,2 2-1-16,4 4 1 15,3 1 0-15,3 1 0 16,1 0 0-16,2-1 0 16,-1-1 0-16,0-1 0 15,1-2-1-15,-2-3 1 16,0-2 0-16,-1-3 0 16,0 0 1-16,0-1 0 15,1 1 1-15,0-4 0 16,0 0 1-16,2-4-2 15,0-1 2-15,1-3 0 16,-1-2 0-16,-1-3 0 16,-1 0 0-16,-2-3 0 0,-2 0 1 15,-4-2-8-15,-3 0-24 16,-3 5-49-16,0 0 68 16,-8 4-11-16,-9 0-6 15,-14-5-28-15</inkml:trace>
  <inkml:trace contextRef="#ctx1" brushRef="#br0">29357 18791 0,'0'0'0,"0"0"0,0 0 0,17-38 0,-8 24 0,2-4 0,1 1 0</inkml:trace>
  <inkml:trace contextRef="#ctx0" brushRef="#br0" timeOffset="6079.78">22992 15182 679 0,'0'0'107'0,"0"0"-58"0,0 0-13 16,0 0 116-16,1 0-82 15,0 0-7-15,0 0-8 16,0 0-5-16,0 0-7 16,1 1-1-16,0 0-9 0,36 11-4 15,-38-12-7-15,1 0 0 16,0 0-5-16,35 7-1 15,-35-7-2-15,0 0 0 16,2 0-2-16,36 3-1 16,-38-3-2-16,0 0-2 15,1 0-2-15,39 4-1 16,-40-4-2-16,0 0 0 0,1 0-1 16,39 2 1-16,-40-2-1 15,0 0 0-15,1 0 0 16,40-3 1-16,-41 3 0 15,0 0 0-15,1 0 1 16,38-10 0-16,-39 10 1 16,0 0-1-16,0 0 1 15,1-1-1-15,36-13-1 16,-38 14 1-16,2 0 0 16,-1-1-1-16,1 0-1 15,0 0 1-15,35-20 0 16,-37 21 1-16,1-1 0 15,1 0 0-15,-1 0 0 16,1-2 1-16,30-37-1 16,-32 40 0-16,1-1-1 0,1 0 0 15,16-35 1-15,-18 36 4 16,1-1 6-16,0-1-1 16,14-34 3-16,-15 35 1 15,0 0 1-15,0-2 0 16,10-35 1-16,-10 37-3 0,0 0-5 15,0-1 0-15,4-38 1 16,-4 39 2-16,0 0 1 16,0-1 2-16,2-35 0 15,-2 36 0-15,0 0 1 16,0-1 0-16,-3-33-2 16,3 35-3-16,0-1-2 15,0-1 0-15,0 0-1 16,-6-39-2-16,6 41 2 15,0-2-2-15,0 1 2 16,0-1 2-16,-10-38 3 16,10 40 0-16,0-2 1 15,0 1-1-15,-1-1-2 16,0 0 0-16,-17-35 0 16,18 37-3-16,0-1-4 15,-1 0-2-15,0-1-2 0,0 0 0 16,0 0 0-16,-25-36 0 15,26 38-1-15,-1-1 1 16,0-1 1-16,0 1 0 16,0 0 0-16,0-1 2 15,-32-34 4-15,33 36-2 16,-1 0 1-16,0-1 0 16,0 0-1-16,-2 0 0 15,1-1 0-15,-37-24 0 0,39 26-4 16,-1 0 1-16,0-1-1 15,0 0 1-15,-2-1 1 16,-37-19-1-16,40 21 0 16,-1 0-1-16,0-2 1 15,-1 1 0-15,0 0-1 16,-37-14-1-16,39 15-1 16,-1 0 1-16,0 0 0 15,-1 0-1-15,0 0 2 16,-37-10-2-16,39 10 3 15,-1 0-1-15,0 0 1 16,-2 0-1-16,-35-4 1 16,38 4 0-16,-1 0-1 15,0 0 0-15,-1 0-2 0,-39-3 1 16,41 3 0-16,-1 0-1 16,0 0 0-16,-1 0 0 15,-35 0 0-15,37 0 0 16,-1 0 0-16,0 0 0 15,-1 0 0-15,0 0 2 16,0 0 0-16,-39 4 1 16,41-4 0-16,-1 0 1 0,0 0 0 15,0 0 0-15,-1 0-1 16,-1 0 0-16,-34 5-2 16,37-5 0-16,0 0 0 15,-1 0-1-15,0 0 0 16,0 0-1-16,0 1 0 15,-1 0 0-15,-1 0 0 16,-33 14 0-16,36-15 0 16,-1 0 0-16,0 2 1 15,0-1 0-15,-1 0 0 16,-34 23 1-16,36-24 0 16,-1 1 0-16,0 0 0 15,-2 1 1-15,1-1-2 16,-37 26 0-16,39-27 1 0,-1 2-1 15,0-1 0-15,-1 0 0 16,0 0-1-16,0 1 0 16,-36 35 0-16,38-37 0 15,0 1 0-15,-1 1-1 16,-1-1 1-16,1 1 0 16,-18 36 0-16,19-38-1 15,0 1 1-15,0 0 0 0,0 2-1 16,-11 36 0-1,11-38 1-15,0 0 0 0,0 1 0 16,-4 34 0-16,4-35 0 16,0 1 1-16,0 0 0 15,0 36 0-15,0-37 0 16,0 0-1-16,0 1 1 16,4 35-1-16,-4-35 1 15,0-1-1-15,0 1 0 16,12 35 1-16,-12-36 0 15,0 0 0-15,1 1 0 16,13 39 0-16,-14-40 0 16,0 0 0-16,1 1 0 15,16 39 0-15,-17-40-1 16,12 20 0-16,-6-10 1 16,0 0 0-16,0-1 0 0,1 2 1 15,0-3-1-15,-1 1 0 16,1-2 1-16,-1 1-1 15,-1-1 0-15,1-1 0 16,1 0 1-16,-1 0 0 16,0 0-1-16,0-1 0 15,0 0 0-15,1 1 1 16,0-2-1-16,0 1 0 0,0-1 0 16,0-1 0-16,-1 0 0 15,-1-1 0-15,2 2 0 16,0-3 1-16,-1 2-1 15,0-2 2-15,1 0-2 16,-2 1 1-16,2-1 0 16,0 0-1-16,-1-1 1 15,1 2-1-15,0-2 1 16,1 0-1-16,-1 0 0 16,0 0 1-16,1-1 0 15,-1 1-1-15,0 1 0 16,0-1 2-16,-1 0-2 15,0 0 1-15,1-1 0 16,0 1-1-16,-1 0 0 16,0-1 2-16,-1 1-2 15,0-1 0-15,1 0 1 0,-2 0-1 16,1 0 1-16,-5 0-1 16,0 0 1-16,1 0 0 15,0 0 0-15,0 0 0 16,1 0-1-16,-1 0 0 15,0 0-5-15,0 0-32 0,0 0-204 16</inkml:trace>
  <inkml:trace contextRef="#ctx0" brushRef="#br0" timeOffset="11944.24">13611 9126 1116 0,'0'0'109'15,"0"0"-71"-15,-1 0-11 16,-1 0 52-16,1 0-19 0,0 0-5 16,0-1-6-16,0 0-11 15,1 0-4-15,0-1-5 16,0 1-3-16,0 0-6 15,0 0-5-15,1 0-8 16,17-12-4-16,-1 12-2 16,1 0-2-16,5 0-2 15,1 0 1-15,4-1 0 16,0 1 0-16,0 1 1 16,1 0 0-16,-1 0 1 15,-3 0-1-15,-2 0 1 16,-1 0 0-16,-2 0 0 15,-2 1 1-15,-5 2-1 16,0-1 0-16,-5 0-14 0,-1 1-14 16,-7-3 25-16,0 0-6 15,0 0-1-15</inkml:trace>
  <inkml:trace contextRef="#ctx0" brushRef="#br0" timeOffset="12393.3">13764 9226 1191 0,'0'0'103'0,"0"0"-73"16,0 0-12-16,0 0 42 15,0 0-16-15,0 0-19 16,0 0-8-16,0 0-8 16,0 0-3-16,1 0-5 15,0 0-1-15,1 0 0 0,-1 0-2 16,34 6 2-16,-22-5-2 15,3 0-1-15,2 1 0 16,1-2 0-16,1 0 2 16,-1-2 2-16,2 1 2 15,-2-1 1-15,-3 1 0 16,-1-1 2-16,-3 0 2 16,-2 1 0-16,-3 0 0 15,-7 1-16-15,0 0-12 0,0 0 19 16,0-1-3-16,0 0-3 15</inkml:trace>
  <inkml:trace contextRef="#ctx0" brushRef="#br0" timeOffset="13142.26">13663 8954 906 0,'0'0'115'0,"0"0"-69"0,0 0-18 15,0 0 89-15,0 0-55 16,0-1-6-16,0 0-15 15,0 0-6-15,0 0-5 16,0 0-2-16,0-1-4 16,0 0-3-16,0 0-6 15,0-39-3-15,0 41-4 16,0-1-1-16,1 0-3 16,15-35-2-16,-16 36-1 15,1-1-1-15,0 0 0 16,0-1-2-16,2-1-1 15,35-26-1-15,-37 29 0 16,0 0 0-16,0 0 1 0,2 0-1 16,39 10 2-16,-31-5 0 15,1 1 2-15,0 0 0 16,-1 1 0-16,1-2 0 16,-1-1 0-16,0 1 1 15,-2-3-1-15,-1-1 0 16,0 1 0-16,0-2-1 15,0 0 1-15,-1-2 1 16,0-2 1-16,-1-1 0 0,1-4 3 16,0 1 1-16,0-2 1 15,-2-2 0-15,1-1-1 16,-1 1 0-16,0 1 0 16,0 0-1-16,0 0-9 15,-1 1-61-15,3-2 59 16,-1 1-7-16,1-1-4 15</inkml:trace>
  <inkml:trace contextRef="#ctx0" brushRef="#br0" timeOffset="32430.2">7836 10235 521 0,'0'0'61'15,"0"0"-41"-15,0 0-9 16,0 0 46-16,0 0-30 16,0 0-5-16,0 0-5 15,1 0-3-15,0 0 2 16,1 0-1-16,-1-1-1 15,1 0-2-15,36-14-6 16,-37 15-3-16,22-5-4 16,-9 3-4-16,0 1-4 15,2 1-1-15,-1 0-2 16,0 0 0-16,-1 2 1 16,2 0 0-16,-3 1 1 15,-2 0 2-15,1 1 1 16,-2-1 2-16,-2-1 3 0,0 2 1 15,1-3 3-15,-2 0 1 16,1 0 0-16,-1-1 1 16,1 0 0-16,1 0 1 15,-1-1-2-15,2 0 1 16,-2 0-1-16,1 0 1 0,0-2-2 16,1 2-1-1,-2 0-1-15,1 1-3 0,0 0 0 16,-1 0-1-16,1 0-1 15,1 1-1-15,-1-1 1 16,1 1 0-16,0 1 1 16,0-2 2-16,-1 1 0 15,2-1 1-15,-2 0 1 16,0 0 2-16,1-1 0 16,1-1 0-16,-1 0 2 15,2 0-1-15,-1-1 1 16,3 1-1-16,0 1-2 15,0 0-1-15,1-1-2 16,1 2-2-16,0 0-1 16,0 1 1-16,1-1 0 15,1 2-1-15,-2-2 2 0,2 2 1 16,0-1 2-16,-2 1 0 16,1-1 3-16,0-1 3 15,-1 0 10-15,-2 0 3 16,0 0 6-16,-2-3 3 15,-1 0 30-15</inkml:trace>
  <inkml:trace contextRef="#ctx0" brushRef="#br0" timeOffset="39925.91">24380 17012 920 0,'2'0'0'16,"0"0"0"-16,39-3 9 15,-40 3-1-15,23 0-1 16,-9 0 0-16,1 2 0 15,1-2 1-15,2 0 4 16,2 0 1-16,2-3 2 16,-1 1 0-16,2-3 1 15,0 1 0-15,1-2 1 16,2 0-1-16,1-1-4 16,-1 2-1-16,1-4-2 15,0 3 0-15,-1-3-1 16,1 1-1-16,-2-2 1 15,1 0-1-15,-2-1-1 0,0-1 2 16,0-2 1-16,-1-1 3 16,-2 0 5-16,0 0 2 15,-1-2 1-15,-2-1 0 16,1 0 2-16,-2-2 0 16,1-1 0-16,0 1-5 15,0-3-3-15,-1-2 0 0,1 1 1 16,-2 0 2-1,-1 0 4-15,-2 1 2 0,-1-3 3 16,-1 2 2-16,-2 0 3 16,-4 0 1-16,-1 0-2 15,0-1-1-15,-5 0-6 16,1 0-3-16,-1 0-5 16,-2 0-2-16,-2 0-5 15,-1 0-1-15,-1 0-1 16,-1 2 1-16,-3 0 0 15,-1 0 1-15,-2 1 0 16,-2 0 0-16,-2 1-1 16,0 2 0-16,-1-1-3 15,-1 2 1-15,0-1 1 16,0 3 1-16,1 0 2 0,0 2-1 16,0 0 1-1,-1 2 0-15,-1 0 0 0,1 1-1 16,-1 1-1-16,2 1-2 15,-2 1-2-15,-1 0 1 16,1 0-1-16,-1 1 0 16,1 0-1-16,0 0 0 15,-1 0-1-15,-1 1-1 16,0 2 0-16,0-2-1 16,0 1-1-16,1 2 1 15,0 0 0-15,-1-2-1 0,-1 1 2 16,0 2-1-16,0 0-2 15,1 1 0-15,0-2 1 16,-1 2 1-16,0 0-1 16,0 1 1-16,2 0-1 15,-1 0 0-15,1 0 2 16,-1 0 0-16,1 2 0 16,1 1 0-16,-1-1-1 15,0 1-1-15,0 2 0 16,2 1-1-16,-2 1 1 15,2 0 0-15,-1 1 1 0,0 1 0 16,3 3 1 0,0-1-1-16,-1 1 1 0,2 0 0 15,1 1 1-15,1 0-1 16,2-1 0-16,-1 1 0 16,2 0 0-16,0-1 0 15,2 1 0-15,1 1 0 16,0 0 0-16,1 1 0 15,1 1 0-15,0-1 0 0,1 2 0 16,0-1-1-16,-1 0 1 16,3 2 0-16,-2-1-1 15,2 1 0-15,-1 1 1 16,1-1 0-16,-1 3-1 16,2-1 0-16,2-1-1 15,-1 2 1-15,1-1-1 16,1-1 1-16,1 0-1 15,2 0 0-15,-1 1 1 16,2-1 1-16,-2 0 0 16,2-1 0-16,1 2 0 15,-2-2 0-15,2 2 0 16,0-2 0-16,0 2 0 16,-1 0 0-16,2 0 0 15,-1 1 0-15,1 1-1 0,0 0 1 16,1 0-1-16,0 1 0 15,0 0 0-15,1-1 0 16,1 1 1-16,0-2-1 16,0-1 0-16,2 1 0 15,-2-1 1-15,2-1 0 16,-1-2 0-16,2 0 0 16,1-3 0-16,-2 1 0 15,3-3 0-15,2 1 0 0,0-1 0 16,-1-1 0-16,2-1 0 15,0 1 0-15,-1-1 1 16,2-1-1-16,-2-1 0 16,-1 1 0-16,0-3 1 15,0 0 0-15,0-1 1 16,-1-2-1-16,1-2 0 16,-2-1 2-16,1-1-1 15,0 0 1-15,-2-2-1 16,1 0 0-16,-3 1 1 15,1 0-1-15,-4 2-28 16,-1 0 24-16,-7 0-1 16,0 0-3-16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6.0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85 11939,'4'-1'1286,"2"7"-1040,3 10-303,-4 0 44,-1 1 0,0-1 0,-1 1 1,-1 0-1,-1-1 0,-1 27 0,1-16-3,-14 275 162,10-258 56,3-37 464,2-9-182,6-18 88,8-36 47,-5 15-224,16-62 62,79-196-1,-103 291-473,1 1 0,0-1 1,0 1-1,1 0 0,0 0 0,7-7 1,-11 13 8,0 0 0,0 0 0,0 0 0,1 1 0,-1-1 0,0 0 0,0 0 0,1 1 0,-1-1 0,0 1 0,1-1 0,-1 1 0,0 0 0,1-1 1,-1 1-1,0 0 0,1 0 0,1 0 0,-1 1-3,-1-1 0,1 1 0,0-1 1,0 1-1,-1 0 0,1 0 0,-1 0 0,1 0 1,-1 0-1,1 0 0,-1 1 0,1-1 0,-1 0 0,0 1 1,0-1-1,0 1 0,2 2 0,7 14-65,0 1-1,-1-1 1,-1 1-1,10 37 1,13 82-50,-27-114 182,2 3 174,-2 0-1,2 36 0,-6-68-109,1 0-1,0 1 1,0-1-1,1 1 0,-1-1 1,4-7-1,2-4 75,9-28-60,2 1 1,2 1-1,2 0 1,1 2-1,3 1 1,46-57-1,-64 87-150,0 1 0,0 0 0,1 0 0,0 1 0,16-10 0,-23 15 8,-1 1 1,1 0 0,0 0 0,0 0-1,0 1 1,0-1 0,0 0 0,0 1-1,0-1 1,0 1 0,0-1 0,0 1-1,0 0 1,0 0 0,0 0 0,1 0-1,-1 0 1,0 1 0,0-1 0,0 1-1,0-1 1,0 1 0,0 0 0,0 0-1,0 0 1,0 0 0,-1 0 0,1 0 0,0 0-1,-1 1 1,1-1 0,-1 0 0,1 1-1,-1 0 1,1-1 0,-1 1 0,1 2-1,3 5-20,0 1 0,-1-1-1,0 1 1,-1 0 0,0 0-1,-1 0 1,0 0 0,1 12-1,0 88-105,-3-72 103,0 29-1,-2-28-161,3-1-1,6 51 0,-6-85 125,0 0 0,0 1 1,0-1-1,1 0 1,-1 0-1,1 0 0,0 0 1,0 0-1,3 3 0,-4-5 51,1 0 0,-1-1 0,1 1 0,-1-1 0,1 0-1,0 1 1,-1-1 0,1 0 0,0 0 0,0 0 0,0 0-1,0-1 1,0 1 0,0 0 0,0-1 0,0 0 0,0 1 0,1-1-1,1 0 1,28-2-269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58.3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91 15315,'24'1'1064,"5"-2"-1047,11-2-50,2-3 386,8 0-481,7-2-8,3-1-113,4-2-111,7-4 288,-1 0-16,-5-3-24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58.7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 12619,'41'9'912,"4"-3"-864,-4-4-32,2 2 96,6-2-96,3-2-16,4-3-248,8 0-64,13-6 256,7-2-48,13 0-48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59.0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45 8258,'114'6'728,"0"-1"-488,2 1-96,-2-3 232,3-2-112,2-4-16,1-3-64,12-7-56,3 0-56</inkml:trace>
  <inkml:trace contextRef="#ctx0" brushRef="#br0" timeOffset="1">3257 4 10234,'130'10'632,"2"-5"-576,0-4-32,-3 2 48,4-3-24,4-1-240,-1-5 192,-3-2-8,-2 1-32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59.4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1 365 9490,'114'15'784,"3"-4"-680,0-4-40,3-1 360,5-6-376,2-1-32,8-10-8,7-4 8,5-4-16</inkml:trace>
  <inkml:trace contextRef="#ctx0" brushRef="#br0" timeOffset="1">2900 280 10378,'122'0'768,"5"-5"-712,2-2-24,1-1 104,13-7-104,8-2-8,2-4-8,5 0 16</inkml:trace>
  <inkml:trace contextRef="#ctx0" brushRef="#br0" timeOffset="2">6505 103 10746,'141'-4'640,"2"-2"-592,1-3-40,1-3 48,5-1-24,3-7-16,2 3 0,4-4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59.7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1 245 8154,'145'3'520,"5"-5"-456,-1-1-32,4-4 72,4-2 96,12-7-168,0-3 32,-6-4 8</inkml:trace>
  <inkml:trace contextRef="#ctx0" brushRef="#br0" timeOffset="1">3844 150 10810,'119'-10'712,"10"-2"-624,4-3-48,6-3 249,10-3-257,18-2-24,2-2 0,4-1-8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0.1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67 7698,'160'-4'488,"6"-2"-416,2-3-40,1-1-80,4-2 72,8 0-8,3-2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5.7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0 205 11450,'0'0'1758,"1"7"-776,10 57-905,-3 1 0,0 73 0,-3-31-30,-1-45-16,14 155 88,-12-168-77,3-1 0,20 66 0,-23-96-33,0 0 0,11 18 0,-15-32-9,0 1 0,1-1 0,-1 0 0,1 0 0,0 0 0,1 0 1,-1-1-1,1 1 0,-1-1 0,1 0 0,0 0 0,8 5 0,-10-8 2,0 1-1,-1-1 1,1 1-1,0-1 1,0 1-1,0-1 0,0 0 1,0 0-1,0 0 1,0 0-1,0 0 0,0-1 1,0 1-1,0-1 1,-1 1-1,1-1 1,0 1-1,0-1 0,0 0 1,-1 0-1,1 0 1,0 0-1,-1 0 0,1 0 1,-1-1-1,1 1 1,1-2-1,4-5 15,-1 0 0,1-1 0,9-17 0,-15 24-13,28-51 71,-2-1 1,22-65-1,29-120 60,-55 164-115,32-109 4,65-191-90,-107 344-38,-13 30 103,1 1 0,-1 0 0,0 0 0,0 0-1,0-1 1,0 1 0,0 0 0,0 0 0,0 0 0,0 0 0,1-1 0,-1 1 0,0 0 0,0 0-1,0 0 1,0 0 0,1 0 0,-1 0 0,0-1 0,0 1 0,0 0 0,1 0 0,-1 0-1,0 0 1,0 0 0,0 0 0,1 0 0,-1 0 0,0 0 0,0 0 0,0 0 0,1 0 0,-1 0-1,0 0 1,0 0 0,4 14-70,0 146-160,3 29 232,-2-124 31,4-1 0,2 0 0,3-1 1,2-1-1,4 0 0,2-1 0,51 99 0,-63-139-43,-6-14 9,-1 0 1,1 0-1,0 0 0,8 10 1,-2-10-25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6.3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196 13 10410,'7'-12'3393,"-17"16"1444,-7 8-1273,10-6-4904,-12 14 1400,1 1 0,1 0 0,1 1 0,1 1 0,1 0 0,1 1 0,1 1-1,-16 46 1,24-60-77,1 1 0,0-1-1,1 1 1,0 0 0,0 0 0,2 0-1,0 16 1,0-24 1,0-1 1,0 1-1,1 0 1,0-1-1,0 1 0,0-1 1,0 1-1,0-1 1,1 0-1,0 1 1,-1-1-1,1 0 0,1 0 1,-1 0-1,0 0 1,1 0-1,-1-1 0,1 1 1,0-1-1,0 0 1,0 1-1,0-1 0,0-1 1,0 1-1,0 0 1,1-1-1,5 2 0,-1-1-83,1-1 0,-1 0-1,1 0 1,-1-1-1,1 0 1,0-1 0,-1 0-1,1 0 1,-1-1-1,1 0 1,-1 0-1,0-1 1,0 0 0,0 0-1,0-1 1,-1 0-1,1-1 1,-1 1 0,0-1-1,0-1 1,10-10-1,-9 3-185,-7 2-115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6.6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11859,'0'0'1113,"10"-3"826,-1 0-1752,53-17 51,-57 18-242,0 1 0,0 0 1,0 0-1,0 0 0,0 1 0,0 0 0,1 0 0,-1 0 1,0 1-1,8 1 0,-11-1 4,0 0 1,0 1-1,-1-1 0,1 0 0,0 1 1,-1-1-1,1 1 0,-1-1 1,0 1-1,1 0 0,-1-1 0,0 1 1,0 0-1,0 0 0,0 0 1,0 0-1,-1 0 0,1 0 0,0 4 1,6 47 39,-6-37-21,17 278 285,-17-269-289,3-12-18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7.4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 12955,'0'0'3953,"0"1"-3265,0 1-384,0 1-80,-9 48-64,8-30-384,1 0 184,3-2 8,2-2-16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6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268 33 11715,'4'-16'1964,"-7"9"-707,2 7-1194,0 0 1,0 0-1,-1 1 1,1-1-1,0 0 0,0 0 1,-1 0-1,1 1 1,0-1-1,0 1 0,0-1 1,0 1-1,-1-1 1,1 1-1,-1 1 0,-48 36 329,20-11-324,1 2 1,-25 32-1,42-46-61,1 1-1,1-1 1,0 2-1,1-1 1,1 2-1,-10 27 1,16-39-6,1-1 1,0 1 0,-1 0-1,2 0 1,-1 0-1,1 0 1,0 0 0,0 0-1,1 0 1,0 0-1,0 0 1,0 0 0,3 6-1,-3-8 3,1-1-1,0 0 1,-1 0 0,1 0-1,1 0 1,-1 0-1,0 0 1,1-1 0,0 1-1,-1-1 1,1 1 0,0-1-1,0 0 1,0 0-1,1-1 1,-1 1 0,0 0-1,1-1 1,-1 0-1,1 0 1,-1 0 0,8 1-1,-3-1 20,1-1 0,-1 1 0,1-1 0,-1-1 0,1 1 0,-1-2 0,1 1 0,-1-1 0,0 0-1,0-1 1,10-4 0,-7 2 22,0-1-1,-1 0 0,0-1 0,0 0 0,-1-1 0,1 0 1,11-13-1,-11 9 7,0-1 0,0 0 0,-1-1 0,-1 0 0,0-1-1,-1 1 1,0-1 0,-2 0 0,1-1 0,-2 0 0,0 0 0,1-17 0,-3 19-29,-2 0 0,0 0 1,-1 0-1,-2-15 0,2 24-40,0 0 1,0-1 0,0 1-1,-1 0 1,0 0-1,0 0 1,-1 0-1,1 0 1,-1 1 0,0-1-1,0 1 1,-1-1-1,-4-4 1,-8 3-569,11 6 163,7 3-79,8 3 208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7.8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1 11698,'0'0'3459,"-1"7"-2167,-3 116-626,-2 9-1439,5-127-1672,2-16 1769,2-23 92,2 1-178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8.2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11410,'2'9'1050,"5"13"-710,8 35-1,-12-40-274,1 0 0,0 0-1,2 0 1,0-1-1,15 30 1,-20-45-58,-1-1 0,1 1-1,-1 0 1,1 0 0,0 0 0,0 0 0,-1-1 0,1 1-1,0 0 1,0-1 0,0 1 0,0 0 0,0-1 0,0 1-1,0-1 1,0 0 0,0 1 0,0-1 0,0 0 0,0 0-1,0 1 1,2-1 0,-1 0 2,0-1 0,0 1 0,0-1 0,0 1 0,0-1 1,0 0-1,0 0 0,-1 1 0,1-1 0,0-1 0,2 0 0,4-5 23,0-1 0,0 0 1,11-14-1,-14 17-15,62-83 152,9-8-19,-75 94-152,0 1 0,0 0 0,0 0 1,0 0-1,0 0 0,0 0 0,0 1 1,0-1-1,0 0 0,1 0 0,-1 1 1,0-1-1,0 0 0,1 1 0,-1 0 0,2-1 1,-2 1-2,-1 0 1,1 0-1,0 0 0,-1 0 1,1 1-1,0-1 1,-1 0-1,1 0 1,-1 1-1,1-1 0,0 0 1,-1 1-1,1-1 1,-1 1-1,1-1 1,-1 1-1,1-1 0,-1 1 1,1-1-1,-1 1 1,0-1-1,1 1 1,-1 0-1,3 5-11,-1 1 1,0-1-1,0 1 1,0-1-1,0 9 0,-1-11 17,10 69 31,17 80-41,-22-126 246,1-1 0,2-1 0,19 42 0,-24-59-193,0 0 1,1-1-1,0 0 1,0 0 0,0 0-1,1 0 1,0-1-1,9 8 1,19 8 179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8.6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 15363,'0'0'944,"2"0"-863,-1 0-49,42 1 152,-24-1-96,8 0-48,1 0-8,6 0 16,-1-1-232,1-1 176,-1 1-8,-5-1-32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08.9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67 14979,'0'0'1601,"1"0"-1441,41 6 976,-18-6-672,7-5-352,3 1-8,6-4 24,1-2-440,-2-5 312,-7-3 0,-9 5-56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0.5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383 42 10954,'17'-40'3564,"-16"38"-2551,-6 4-834,1-1 0,-1 0-1,0 1 1,1 0-1,0 0 1,-1 1 0,1-1-1,0 1 1,0 0-1,0 0 1,1 0 0,-1 0-1,-3 6 1,-34 33-116,3 2 0,1 2 0,2 2 0,3 1 0,-51 103 1,67-120-66,2 2 0,2 0 0,-9 38 0,18-60-11,1 0 0,0 0 0,1 0 0,0 0 0,1 0 0,0 0-1,1 0 1,0 0 0,1 0 0,0-1 0,1 1 0,0 0 0,5 11 0,-4-16-1,0-1 0,0 1 0,0-1 0,1 0 0,0 0 0,0 0 0,1 0 0,-1-1 0,1 0 0,0 0 0,1-1 0,-1 0 0,1 0 0,8 4 0,-3-4-20,-1 0-1,1 0 0,-1-1 1,1 0-1,0-1 0,0-1 1,0 0-1,17 0 0,20-6-483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0.8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66 14939,'11'-3'1423,"51"-14"-1211,2 2 0,0 3 0,128-6 0,-186 18-217,-1-1-1,1 2 0,0-1 0,-1 1 0,1-1 0,-1 2 1,0-1-1,1 0 0,4 3 0,-7-2 1,-1-1-1,0 0 1,0 1-1,0-1 1,-1 1-1,1 0 1,0 0-1,-1 0 1,1 0 0,-1 0-1,1 0 1,-1 0-1,0 0 1,0 0-1,0 1 1,0-1-1,0 0 1,-1 1-1,1-1 1,-1 1-1,1-1 1,-1 1-1,0 2 1,-1 22-6,0 0 1,-2 0-1,-1-1 0,-14 46 0,3-7 49,-7 43-193,13-60-243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1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11923,'0'0'3736,"2"0"-3344,-1 0-55,2 0-89,46 3-136,-31-5-408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1.6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13443,'0'0'1736,"2"0"-608,-1 0 89,1 0-409,-1 0 472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2.0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0 14339,'-2'0'1456,"1"0"-1120,-1 0-248,1 0 673,-11 23-513,15 5-120,-3 13-192,0 7-64,-1 6-40,-4 4 40,2 3 112,-3-3 24,0-9-216,0-9-193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2.3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12139,'49'173'1248,"-36"-138"-1216,1 0 1,31 57-1,-43-89-6,1 1 0,-1-1 0,1 1-1,-1-1 1,1 0 0,0 0 0,0 0-1,0 0 1,0 0 0,1-1 0,3 3-1,-5-4-5,0-1 0,0 1-1,0-1 1,0 1 0,0-1-1,-1 0 1,1 1 0,0-1-1,0 0 1,0 0 0,0-1-1,0 1 1,0 0 0,0-1-1,0 1 1,0-1 0,-1 1-1,1-1 1,0 0 0,0 0-1,-1 0 1,1 0 0,0 0-1,-1 0 1,1 0 0,2-3-1,13-15 135,0-1 0,-1 0 0,-1-1 0,22-42 0,-15 27-73,2-7-7,-15 25-54,2 0-1,-1 1 1,2 0-1,1 0 1,17-17-1,-30 33-21,0 1 1,1-1-1,-1 0 0,1 1 1,-1-1-1,1 1 1,0-1-1,-1 1 0,1-1 1,0 1-1,-1-1 1,1 1-1,0 0 0,0-1 1,-1 1-1,1 0 0,0-1 1,0 1-1,-1 0 1,1 0-1,0 0 0,0 0 1,0 0-1,-1 0 1,1 0-1,0 0 0,0 0 1,0 0-1,-1 0 0,1 1 1,0-1-1,0 0 1,0 0-1,-1 1 0,1-1 1,0 1-1,-1-1 1,1 1-1,0-1 0,-1 1 1,1-1-1,-1 1 0,1-1 1,-1 1-1,1 0 1,-1-1-1,1 1 0,-1 0 1,1 0-1,-1-1 1,1 3-1,1 4-12,0 0 1,0 0-1,0 0 0,1 12 1,-3-14 12,15 122-65,12 78 117,-16-148-110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6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192 142 13939,'-24'16'236,"1"1"1,0 1-1,-38 41 0,55-53-231,0 1 1,0 0-1,1 1 0,0-1 0,0 1 0,0 0 1,1 1-1,1-1 0,-1 1 0,2-1 0,-1 1 1,1 0-1,0 0 0,1 0 0,0 0 0,0 12 1,1-16-2,1 0 1,0 0-1,0-1 1,0 1 0,1 0-1,-1 0 1,1-1 0,0 1-1,0-1 1,1 0 0,-1 1-1,1-1 1,0 0 0,0-1-1,6 6 1,-4-4 4,1-1 1,0 0-1,0 0 1,0 0-1,0-1 1,0 0-1,1-1 0,-1 1 1,1-1-1,8 2 1,-4-2 19,-1-1 0,1 0-1,0 0 1,0-1 0,0 0 0,0-1 0,0 0 0,0-1 0,0 0 0,0-1 0,-1 0 0,1 0-1,18-11 1,-22 10-3,0 0 0,0-1 0,-1 0-1,0-1 1,0 1 0,0-1 0,-1-1-1,0 1 1,0-1 0,0 1 0,-1-1-1,5-12 1,-4 9-5,-2-1 0,1 0 1,-1 0-1,-1-1 0,0 1 0,-1-1 0,0 1 0,-1-14 1,-1 4-30,-2 0 1,0 0 0,-1 1 0,-1-1 0,-1 1 0,-1 0 0,0 1 0,-2 0 0,-15-26 0,-4 5-272,26 38 255,0 0 0,0-1 1,0 1-1,0 0 0,0 1 0,-1-1 1,1 0-1,-1 1 0,1-1 0,-1 1 0,0 0 1,1-1-1,-5 1 0,6 2-91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2.9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29 28 12475,'0'-3'4014,"-1"8"-1211,-7 38-2748,1-15 72,2 1-1,-2 42 1,11-74-106,6-7-33,0-1-1,-1 0 0,-1-1 1,10-16-1,19-27 0,-34 52 16,2-4 8,1 0-1,0 1 0,11-10 1,-16 16-15,0-1 1,-1 0 0,1 1-1,-1-1 1,1 1-1,0-1 1,0 1-1,-1-1 1,1 1-1,0-1 1,0 1 0,-1 0-1,1-1 1,0 1-1,0 0 1,0 0-1,0 0 1,-1-1-1,1 1 1,0 0 0,0 0-1,0 0 1,0 1-1,0-1 1,0 0-1,-1 0 1,1 0-1,0 1 1,0-1 0,0 0-1,-1 1 1,1-1-1,0 0 1,0 1-1,-1-1 1,1 1 0,0 0-1,-1-1 1,1 1-1,-1-1 1,1 1-1,0 0 1,-1 0-1,0-1 1,1 1 0,-1 0-1,1 0 1,-1 1-1,4 9-48,-1 0 0,3 21 0,-4-21 114,0 0 0,7 19 1,-9-29-27,1 0 55,7-5-57,10-9 11,28-28 0,-35 29-30,2 1 0,-1 0 0,1 1-1,1 1 1,0 0 0,0 0 0,16-6-1,-29 15-15,0-1-1,1 1 1,-1 0 0,0-1-1,0 1 1,1 0-1,-1 0 1,0 0-1,0 0 1,1 0-1,-1 0 1,0 0 0,0 0-1,1 0 1,-1 1-1,0-1 1,0 0-1,0 1 1,1-1 0,-1 1-1,0 0 1,0-1-1,0 1 1,0 0-1,0 0 1,0-1-1,0 1 1,0 0 0,-1 0-1,1 0 1,0 0-1,0 0 1,0 2-1,2 4-11,0 0 1,0 0-1,-1 0 0,3 14 0,1 2 1,0-5-207,0 0 0,13 24-1,-4-20-637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3.3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19428,'0'0'3969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3.9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157 238 12339,'-1'-2'433,"0"1"0,0 0 1,0 0-1,-1 0 0,1 1 1,0-1-1,-1 0 0,1 0 1,-1 1-1,1-1 0,-1 1 1,1-1-1,-3 0 0,2 1-347,1 0-1,-1 0 0,1 0 1,0 0-1,-1 1 0,1-1 0,0 0 1,-1 1-1,1-1 0,0 0 1,-1 1-1,1 0 0,-2 0 1,1 1-109,0-1 1,0 1-1,0 0 1,0 0 0,1 0-1,-1 0 1,0 0-1,1 0 1,-1 0 0,1 0-1,0 1 1,0-1-1,0 1 1,0-1 0,0 0-1,0 4 1,-14 65 46,-3 0 1,-35 86-1,52-155 21,-2-16-462,4 2 267,1 0-1,0-1 1,0 1 0,6-16-1,2-5-213,-10 29 322,21-82-1049,61-163-1,-82 248 1104,0 0-1,1 0 0,-1 0 1,0 0-1,1 1 0,-1-1 1,1 0-1,0 0 0,-1 0 1,1 0-1,0 0 0,-1 1 1,1-1-1,0 0 0,0 1 1,0-1-1,0 0 1,1 0-1,-2 1 0,1 0-1,-1 0 1,1 1 0,-1-1 0,1 0 0,-1 0-1,1 0 1,-1 0 0,1 1 0,-1-1 0,1 0 0,-1 0-1,1 1 1,-1-1 0,0 0 0,1 1 0,-1-1-1,0 0 1,1 1 0,-1-1 0,0 1 0,1-1-1,-1 0 1,0 1 0,1 0 0,2 5 51,-1 0 0,1 1 1,-1-1-1,2 9 1,28 161 29,-9-43 177,-16-112-38,-7-21-220,0 0 1,0 1 0,0-1 0,1 0-1,-1 0 1,0 1 0,0-1 0,0 0-1,1 0 1,-1 1 0,0-1 0,0 0-1,0 0 1,1 0 0,-1 0 0,0 0-1,1 1 1,-1-1 0,0 0 0,0 0-1,1 0 1,-1 0 0,0 0 0,1 0-1,-1 0 1,0 0 0,0 0 0,1 0-1,-1 0 1,0 0 0,1 0 0,1-2 27,0 1 0,0-1 0,-1 0 1,1 0-1,0 0 0,-1 0 0,1 0 1,-1 0-1,0 0 0,0 0 0,2-4 0,62-137 632,72-133-297,-135 273-366,0-1 0,1 1 1,-1 0-1,1 0 1,5-6-1,-8 9-8,0 0 1,1 0 0,-1-1-1,0 1 1,0 0 0,1 0-1,-1 0 1,0 0-1,1-1 1,-1 1 0,0 0-1,1 0 1,-1 0-1,0 0 1,1 0 0,-1 0-1,0 0 1,1 0-1,-1 0 1,0 0 0,1 0-1,-1 0 1,0 0-1,1 0 1,-1 0 0,1 1-1,0 0 0,-1-1 0,1 1 0,-1 0 0,1-1 0,-1 1 0,1 0 0,-1 0 0,1 0 0,-1 0-1,0-1 1,1 1 0,-1 0 0,0 0 0,0 0 0,0 1 0,5 32-32,-3 0 0,-1 42 0,-1-7 21,23 184-270,-13-197-247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4.2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60 0 16147,'0'0'1601,"0"2"-1521,-1 30 712,-2-12-272,-2 9-472,-2 2-80,-1 9-40,-1 3 16,0 2 56,4-1 40,0-7 24,-1-2-192,5-12-536,1-5-248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4.6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0 243 14979,'0'-13'482,"0"1"0,1-1 0,0 1 0,1-1 0,0 1-1,1 0 1,1 0 0,-1 0 0,12-21 0,-12 26-446,0 0 0,1 1-1,0-1 1,0 1 0,1 0 0,-1 1 0,1-1 0,1 1-1,-1 0 1,1 0 0,0 1 0,0-1 0,0 1 0,1 1 0,-1-1-1,1 1 1,14-4 0,-19 6-45,1 0 0,-1 0-1,1 1 1,0 0 0,0-1-1,-1 1 1,1 0 0,0 0 0,-1 1-1,1-1 1,0 0 0,0 1 0,-1 0-1,1-1 1,-1 1 0,1 0 0,-1 1-1,1-1 1,-1 0 0,0 1 0,1-1-1,2 4 1,-2-2-10,-1-1 0,0 1-1,-1 0 1,1 0 0,0 0-1,-1 1 1,0-1 0,0 0 0,0 1-1,0-1 1,0 0 0,-1 1-1,1-1 1,-1 1 0,0-1-1,0 1 1,-1 4 0,0 4 5,-1-1 1,-1 0 0,1 0-1,-2 0 1,1 0-1,-2-1 1,-7 14 0,-5 7 126,-24 28 1,-8 15 269,48-73-381,0 4-129,8 3-35,25 21 67,68 49 1,-23-20 67,-35-25-345,0 3-343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5.3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56 618 14475,'-8'-1'648,"-20"-2"556,27 3-1134,0 0 0,0 0 0,-1 0 0,1-1 0,0 1 0,0 0 0,0-1 0,0 1 0,0-1 0,0 1 0,0-1 0,0 0 0,0 1 0,0-1 1,0 0-1,0 0 0,0 0 0,1 0-42,-1 1-1,1 0 1,0 0 0,0 0 0,0-1 0,0 1 0,0 0 0,0 0 0,0-1-1,0 1 1,0 0 0,1 0 0,-1 0 0,0-1 0,0 1 0,0 0-1,0 0 1,0 0 0,0-1 0,0 1 0,0 0 0,1 0 0,-1 0 0,0 0-1,0-1 1,0 1 0,0 0 0,0 0 0,1 0 0,-1 0 0,0 0-1,0 0 1,0 0 0,1-1 0,-1 1 0,0 0 0,1 0 0,8-4 219,0 0 0,1 1 0,-1 0 0,16-2 0,-10 2-103,536-99 431,9 25-625,-509 70 86,1184-133-10,1 25-11,547-17 80,-1715 129-936,-65 3 51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16.8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232 0 13003,'0'0'4577,"-3"4"-3890,-8 9-429,0 2 0,1-1 0,0 2 0,-7 16 1,-31 73-115,43-92-104,-19 43 41,3 1 0,2 1 1,3 1-1,-15 113 0,28-139-64,1 0 0,1 0 0,2 0 0,2 0 0,0 0-1,3 0 1,0-1 0,3 0 0,0 0 0,23 49 0,-17-50-3,2-2 0,2 0 0,0-1 0,44 49 0,-24-37 5,2-2-1,55 40 0,-92-76-25,5 6-46,1 0 1,1-1-1,-1-1 0,1 1 0,0-2 0,1 0 0,16 6 1,-27-11 34,0 1 0,-1-1 1,1 0-1,0 0 1,0 1-1,0-1 1,-1 0-1,1 0 1,0 0-1,0 0 0,0 0 1,0 0-1,-1 0 1,1 0-1,0-1 1,0 1-1,0 0 0,-1 0 1,1-1-1,0 1 1,0 0-1,-1-1 1,1 1-1,0-1 1,-1 1-1,1-1 0,0 1 1,-1-1-1,1 0 1,-1 1-1,1-1 1,-1 0-1,1 1 0,-1-1 1,1 0-1,-1 1 1,0-1-1,0 0 1,1 0-1,-1 0 0,0 1 1,0-1-1,0 0 1,0 0-1,0 0 1,0 0-1,0 1 1,0-1-1,0 0 0,0 0 1,0 0-1,0 1 1,-1-1-1,1 0 1,0 0-1,-1 0 0,1 1 1,-1-2-1,-11-19-251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21.2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97 455 13323,'-4'-5'634,"3"2"-386,-1 1 1,1 0 0,-1 0 0,0 1 0,1-1 0,-1 0 0,-4-3-1,5 5 494,-1 3-83,0 6-536,0 0 0,0 0 0,1 0 1,0 0-1,0 0 0,1 0 0,0 0 1,3 16-1,-1 7-109,1 378-109,-3-297-1159,0-110 455,-1-5-163,-9-64-2630,-1-28 2432,-14-92-164,16 138 906,3 8 1447,1 0-1,2-1 0,1 1 0,3-1 1,1 1-1,15-78 0,-12 93-596,2 1-1,1 1 1,1 0-1,1 0 1,18-32-1,-19 40-384,1 1 0,0 0 0,1 1 0,1 1 0,0-1 0,0 2 0,1 0 0,26-18 0,-32 26-53,-1-1 0,1 1 0,-1-1 0,1 2 0,0-1 0,0 1 0,0 0 0,0 1 0,12-2 0,-16 3-6,0 0 0,0 0 1,0 0-1,0 1 0,1-1 0,-1 1 1,0 0-1,-1 0 0,1 0 1,0 0-1,0 0 0,0 1 0,-1-1 1,1 1-1,0 0 0,-1 0 0,0 0 1,1 0-1,-1 0 0,0 0 1,0 0-1,0 1 0,0-1 0,-1 1 1,3 4-1,1 4-11,-1 1 0,0 0 1,0 0-1,-1 0 0,-1 0 0,0 0 1,-1 1-1,0-1 0,-1 16 0,-2 1 6,-1 1-1,-11 50 1,3-38 40,-2 0 0,-2-1 1,-1-1-1,-2 0 0,-2-1 0,-1-1 0,-3-1 1,0-1-1,-56 61 0,43-63-135,34-33-79,4-2-50,-1 0 215,0 0-1,0 0 1,1 0-1,-1 0 1,1 0-1,-1-1 1,1 1-1,-1 0 1,1 0-1,0 0 1,-1 1-1,1-1 1,0 0-1,0 0 1,0 0-1,-1 0 1,1 1-1,0-1 1,0 0-1,2 0 1,25-11-229,-24 10 176,3-1 49,-1 1 1,1 0-1,-1 0 0,1 1 0,0 0 0,0 0 0,-1 1 1,1-1-1,0 1 0,0 1 0,0 0 0,12 2 0,-12 0 27,1-1 0,-1 2-1,0-1 1,1 1 0,-2 0 0,1 0-1,0 1 1,-1 0 0,0 0 0,10 11-1,-2 1 18,20 31-1,-27-36-79,0-1-1,1 0 1,0-1 0,1 0 0,0 0 0,1-1 0,17 14-1,-3-13-3,0-7-48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21.6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11426,'0'3'162,"0"0"0,0 1 0,0-1 0,1 0 0,-1 0 0,1 1-1,0-1 1,0 0 0,0 0 0,0 0 0,0 0 0,1 0-1,0 0 1,-1-1 0,1 1 0,0 0 0,0-1 0,0 1 0,1-1-1,-1 0 1,0 0 0,6 4 0,-3-2-117,1-1 0,-1 1 0,1-1 0,0 0 0,0 0 0,1 0 0,-1-1-1,0 0 1,1 0 0,7 0 0,-8-2-9,0 0 0,1 0 0,-1-1-1,0 0 1,0 0 0,1-1-1,-1 0 1,0 0 0,0 0 0,-1-1-1,1 0 1,0 0 0,-1 0 0,0-1-1,0 0 1,0 0 0,0 0 0,-1-1-1,1 1 1,-1-1 0,0 0-1,0 0 1,-1-1 0,0 1 0,0-1-1,0 0 1,-1 1 0,3-9 0,-5 13-35,0 1 1,1-1-1,-1 1 0,0-1 1,0 1-1,0-1 1,0 1-1,0-1 1,0 1-1,0-1 1,0 1-1,0-1 1,0 1-1,0-1 1,0 1-1,0-1 1,0 1-1,0-1 1,-1 1-1,1-1 0,0 1 1,0-1-1,-1 1 1,1-1-1,0 1 1,0-1-1,-1 1 1,1 0-1,-1-1 1,0 1-1,0 0 0,0-1 0,0 1 1,0 1-1,0-1 0,1 0 0,-1 0 0,0 0 0,0 0 1,0 0-1,0 1 0,1-1 0,-1 0 0,0 1 1,-1 0-1,-27 21 4,14-6-7,2 0 0,0 0 0,1 2 1,0 0-1,-9 19 0,17-28 6,0-1 0,0 1 0,1 0 1,0 0-1,1 1 0,-1-1 0,2 1 0,0-1 0,0 1 0,0-1 0,1 1 0,1 0 0,1 12 0,-1-19-33,-1 0-1,1 0 0,0 0 1,0-1-1,0 1 0,0 0 0,0 0 1,0-1-1,1 1 0,0-1 1,-1 1-1,1-1 0,0 0 1,0 1-1,0-1 0,0 0 1,1 0-1,-1-1 0,0 1 1,1 0-1,-1-1 0,1 0 1,0 1-1,-1-1 0,1 0 0,0 0 1,0 0-1,0-1 0,0 1 1,0-1-1,0 0 0,0 0 1,0 0-1,0 0 0,0 0 1,4-1-1,3-1-56,0-1 0,-1 0 0,1 0 0,-1-1 0,0 0-1,0-1 1,-1 0 0,1 0 0,14-12 0,14-19-258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22.1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 40 10098,'-7'23'1028,"1"0"-1,0 1 1,2-1-1,-2 46 1,3-28-431,2-38-213,7-8-79,7-10-234,0-1 1,-1 0-1,-1-1 0,-1 0 0,11-25 1,-10 20-68,1 0 1,1 0-1,22-27 1,-35 49-11,0 0 4,0 0-1,1 0 0,-1-1 0,0 1 0,0 0 0,0 0 1,0 0-1,0 0 0,0 0 0,0 0 0,0 0 0,0-1 0,0 1 1,1 0-1,-1 0 0,0 0 0,0 0 0,0 0 0,0 0 1,0 0-1,0 0 0,1 0 0,-1 0 0,0 0 0,0 0 1,0 0-1,0 0 0,0 0 0,1 0 0,-1 0 0,0 0 1,0 0-1,0 0 0,0 0 0,0 0 0,1 0 0,-1 0 1,0 0-1,0 0 0,0 0 0,0 0 0,0 0 0,0 0 1,1 0-1,-1 0 0,0 0 0,0 1 0,0-1 0,0 0 1,0 0-1,0 0 0,0 0 0,0 0 0,0 0 0,0 0 1,1 1-1,-1-1 0,0 0 0,0 0 0,0 0 0,0 0 1,0 0-1,0 1 0,0-1 0,0 1-7,4 5 0,-1 0 0,0 0 1,0 0-1,-1 1 1,0-1-1,0 1 1,0 0-1,-1-1 0,1 13 1,-1-8 40,1-1 0,0 1 0,1 0 0,4 11 1,-6-21-28,-1 0 0,0 0 0,1 0 0,-1-1 0,1 1 0,-1 0 1,1 0-1,-1 0 0,1-1 0,0 1 0,-1 0 0,1 0 0,0-1 1,-1 1-1,1-1 0,0 1 0,0-1 0,0 1 0,0-1 0,0 1 1,-1-1-1,1 0 0,0 1 0,0-1 0,0 0 0,0 0 0,0 0 0,0 0 1,0 0-1,0 0 0,0 0 0,0 0 0,0 0 0,0 0 0,0 0 1,0-1-1,0 1 0,0 0 0,0-1 0,-1 1 0,1-1 0,0 1 1,0-1-1,0 1 0,0-2 0,6-3 14,0 0 0,0-1-1,-1 0 1,7-9 0,-5 7 8,16-20 47,-18 20-27,1-1 0,1 1-1,-1 1 1,16-13-1,-22 20-41,-1 0 0,1 0-1,-1-1 1,1 1 0,0 0-1,-1 0 1,1 0 0,0 0-1,-1-1 1,1 1-1,0 0 1,-1 0 0,1 0-1,0 0 1,-1 1 0,1-1-1,0 0 1,-1 0 0,1 0-1,0 1 1,-1-1 0,1 0-1,-1 0 1,1 1 0,0-1-1,-1 0 1,1 1-1,-1-1 1,1 1 0,-1-1-1,0 1 1,1-1 0,-1 1-1,1-1 1,-1 1 0,0 0-1,1-1 1,-1 1 0,0-1-1,0 1 1,1 0 0,-1-1-1,0 2 1,11 36 77,-9-27-57,1-1-50,0 1 0,1-1 0,0 1 0,1-1 0,0 0 0,0-1 0,8 10 0,-11-16-12,1 0 0,-1 0 0,1 0 0,0-1 0,0 1 0,0-1 0,0 1 0,1-1-1,-1 0 1,1 0 0,-1-1 0,1 1 0,-1-1 0,1 1 0,0-1 0,0 0 0,0-1 0,0 1 0,0-1 0,0 0-1,0 0 1,0 0 0,4-1 0,28-7-201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7.1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63 12147,'-55'224'408,"51"-192"329,4-29-155,3-4-466,-1 0 1,1 0 0,-1 0 0,0-1 0,0 1 0,0 0-1,0-1 1,0 0 0,0 1 0,0-1 0,0 0-1,-1 0 1,1 0 0,-1 0 0,2-3 0,-3 5-87,64-95 1511,-44 63-1489,0 1-1,2 1 1,1 1-1,30-28 1,-51 54-63,0 1-1,1 0 1,-1 1 0,1-1 0,-1 0 0,1 1-1,0-1 1,0 1 0,-1 0 0,5-1 0,-5 2 4,-1 0 0,0 0 0,0 0 0,0 0 0,0 0 0,0 0 0,0 0 0,0 0 1,0 1-1,0-1 0,0 0 0,0 1 0,0-1 0,0 1 0,0 0 0,0-1 0,0 1 0,0-1 0,0 1 1,0 0-1,-1 0 0,1 0 0,0-1 0,-1 1 0,1 0 0,0 0 0,-1 0 0,1 0 0,-1 0 1,1 0-1,-1 2 0,4 10-38,-1 1 0,0-1 0,-1 1 0,0 0 0,-1 0 1,-1 0-1,-2 21 0,1-1 14,-1 15 17,1-31-65,0 0-1,1 0 1,3 18-1,-3-34 74,0 0 0,1-1 0,-1 1 0,0-1-1,1 1 1,0-1 0,-1 1 0,1-1 0,0 1 0,0-1-1,0 0 1,0 1 0,0-1 0,0 0 0,0 0 0,0 0 0,0 0-1,1 0 1,-1 0 0,0 0 0,1 0 0,-1 0 0,1 0-1,-1-1 1,3 1 0,17 6-73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22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14483,'0'0'1248,"1"0"-1152,35 12 296,-16-7-111,9-4-177,2 1-24,9-2-393,3-2-143,9-1 400,1-3-80,2-4-16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22.8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0 13627,'0'0'1494,"-1"5"-1213,-3 38 502,2 74 1,1-17-745,-3-26-29,0 180-386,4-252 290,1 11-123,-1-13 195,0 0-1,0 0 1,0 1 0,0-1-1,0 0 1,0 0 0,0 0-1,0 1 1,0-1 0,0 0-1,0 0 1,0 0-1,0 1 1,0-1 0,1 0-1,-1 0 1,0 0 0,0 0-1,0 1 1,0-1 0,0 0-1,0 0 1,1 0 0,-1 0-1,0 0 1,0 1 0,0-1-1,0 0 1,1 0 0,-1 0-1,0 0 1,0 0 0,0 0-1,1 0 1,-1 0 0,0 0-1,0 0 1,0 0-1,1 0 1,-1 0 0,0 0-1,0 0 1,0 0 0,1 0-1,-1 0 1,0 0 0,19-11-280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23.2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1 248 14003,'1'-10'226,"0"0"-1,0 0 1,1-1 0,1 1-1,-1 1 1,2-1 0,-1 0-1,1 1 1,1-1 0,0 1-1,0 1 1,1-1 0,0 1-1,0 0 1,1 0 0,0 0-1,0 1 1,1 0 0,10-6-1,-8 5-222,1 1 1,0 0-1,0 0 0,1 1 0,0 1 0,0 0 0,1 1 1,-1 0-1,1 1 0,0 0 0,0 1 0,0 1 1,0 0-1,22 1 0,-31 0-8,0 1 1,0-1-1,0 1 1,1 0-1,-1 0 0,0 0 1,0 1-1,0 0 1,-1-1-1,1 1 1,0 1-1,-1-1 0,1 0 1,-1 1-1,0 0 1,0 0-1,0 0 0,0 0 1,0 0-1,-1 0 1,1 1-1,-1 0 0,4 7 1,-4-4 2,0 0-1,0 0 1,-1 0 0,0 0 0,0 1-1,0-1 1,-1 0 0,0 0 0,-1 1 0,0-1-1,0 0 1,0 0 0,-4 11 0,-4 7 13,-1 0 1,0 0-1,-2-2 0,-1 1 1,-1-1-1,-29 36 1,18-30 9,-1-1 0,-1-1 1,-1-1-1,-36 25 0,60-49-16,-7 6 24,-1 0 1,0-1-1,-16 7 0,25-13-61,17 0-65,-1 0 49,1 1 1,-1 1-1,0 0 1,0 1-1,0 0 1,-1 1-1,1 1 1,11 7-1,16 10 52,45 35 1,-33-15 47,13 10-150,-57-47 35,0-1 1,0 0-1,1-1 1,-1 0 0,1 0-1,12 3 1,10-4-12,-2-7-44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23.5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1 15899,'0'0'1549,"3"8"-1295,72 150 974,-28-68-1229,65 180-16,-91-205 14,-2 0-1,13 93 1,-27-115-3,-1 0 1,-3 0-1,-1 0 0,-10 74 0,5-85-5,-2 0-1,-1 0 1,-2 0 0,-1-1 0,-2-1 0,-31 56 0,29-62-94,0-1 1,-2-1-1,-29 32 1,37-45-19,0-1 0,-1 1 0,0-2 1,0 1-1,-1-1 0,0-1 0,0 0 1,0-1-1,-1 0 0,-13 4 0,21-8 76,0 0 0,0 0-1,0-1 1,0 0 0,-8 0-1,-10-7-315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24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224 51 14147,'0'0'1272,"-2"0"-252,5-2 1324,19-6-2332,1 1 0,-1 1 0,1 0 0,0 2 0,29-1 0,-2-2-2,12 1 185,-60 6 345,-7 3-289,-13 6-49,0-2 0,-1 0 0,-25 5 0,-68 11 164,67-14-333,-195 31 424,237-40-418,7 0-24,132-9-198,-27 1 58,-73 6 115,-3 0 38,-1 1 0,0 1 0,0 2 0,37 7 0,-58-6 26,-10-2 178,-7 0 246,-8 3-318,0-1-1,0-1 0,0 0 0,-18 0 1,-66-4 381,59 0-430,16 2 1,6 0-88,1 0 1,-1-1-1,1-1 0,0 0 1,0-1-1,-29-10 0,43 13-13,1-1-1,0 0 0,-1 1 0,1-1 0,0 0 0,-1 0 0,1 0 0,0 0 1,0 0-1,0 0 0,-2-2 0,3 2-9,0 1 1,-1-1 0,1 0-1,0 0 1,0 1-1,0-1 1,0 0-1,0 0 1,0 0 0,0 0-1,0 1 1,0-1-1,0 0 1,0 0-1,0 0 1,1 1-1,-1-1 1,0 0 0,0 0-1,1 1 1,-1-1-1,2-1 1,12-18 39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2.6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11394,'0'0'65,"0"0"-1,0 1 1,0-1 0,0 0-1,0 0 1,1 0-1,-1 0 1,0 0 64,0 0-65,0 0 1,0 0-1,0 0 1,0 0-1,0 0 1,0 0-1,0 0 1,0 0-1,0 0 1,0 0-1,0 0 1,0 0-1,1 0 1,-1 0-1,0 0 1,0 0 0,0 0-1,0 0 1,0 0-1,0 0 1,0 0-1,0 0 1,0 0-1,0 0 1,0 0-1,0 0 1,0 0-1,1 0 1,-1 0-1,0 0 1,6 15 478,5 27-570,25 339 137,-14-110-134,-12-187 40,26 98 0,-27-146-10,18 44 1,-23-70-5,1 1 0,0-1 0,0-1 0,1 1 0,0-1 0,1 0 0,0 0-1,12 11 1,-17-18 5,0 0-1,0-1 0,1 1 0,-1 0 0,0-1 0,1 0 0,-1 1 0,1-1 0,-1 0 0,1 0 0,-1-1 0,1 1 0,0 0 1,-1-1-1,1 0 0,0 1 0,-1-1 0,1 0 0,0 0 0,0-1 0,-1 1 0,1-1 0,0 1 0,-1-1 0,1 0 0,-1 0 0,1 0 1,-1 0-1,1 0 0,-1-1 0,0 1 0,1-1 0,-1 0 0,0 1 0,4-5 0,4-6 36,0 0-1,0 0 1,-1-1-1,14-26 1,-22 37-40,214-464 447,-162 336-402,226-582-43,-261 664-26,-2 6-30,-13 38 13,-7 23 12,-25 89 33,5 1-1,5 1 1,5 1 0,1 219 0,15-278-9,2 0 0,3 0 0,2-1 1,2 0-1,2-1 0,36 86 0,-32-99-104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3.1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205 129 11378,'53'-129'5538,"-56"132"-5281,-17 19-209,0 1-1,2 1 1,1 1-1,-23 45 1,28-49-47,-16 26-10,3 2 0,-20 54 1,39-86 7,0-1 1,1 0-1,1 1 1,1 0-1,1 0 0,0 0 1,1 0-1,1 0 1,0 0-1,5 32 1,-3-43-6,-1 1 0,1-1 0,1 1 0,-1-1 1,1 0-1,0 0 0,1 0 0,-1 0 0,1 0 0,0-1 0,1 0 1,-1 0-1,1 0 0,0 0 0,0-1 0,1 1 0,-1-2 1,1 1-1,0 0 0,0-1 0,0 0 0,1-1 0,-1 1 1,1-1-1,-1 0 0,1-1 0,6 1 0,4 0-12,0-1 0,0 0-1,0-2 1,1 0 0,-1-1-1,-1 0 1,1-2 0,0 0-1,28-11 1,-21 5-149,0-1 1,41-27-1,-20 5-419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3.4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13243,'0'0'2587,"9"-2"-1513,-5 1-1056,54-16 89,-50 15-100,-1 0 1,0 1-1,1 0 1,-1 1-1,1-1 0,13 3 1,-19-2-10,-1 1 0,1-1 0,-1 1 1,1-1-1,-1 1 0,1 0 0,-1 0 0,0 0 0,1 0 0,-1 0 1,0 0-1,0 0 0,0 1 0,1-1 0,-1 0 0,-1 0 0,1 1 1,0-1-1,0 1 0,0-1 0,-1 1 0,1-1 0,-1 1 0,1 0 1,-1-1-1,0 1 0,1 0 0,-1 2 0,0 6-19,1-1 0,-2 1 0,-1 15 0,1-17 11,-19 117-77,-4 49-393,22-132-211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3.8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 12427,'0'0'3704,"0"-3"-143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4.6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76 332 11835,'0'0'1110,"0"-1"-842,-1 11-125,-38 254-74,4-38 550,49-350 2852,19-220-3354,-33 306-127,0 17 63,0 0 0,4-23 0,-3 41-36,0 0 1,1-1-1,-1 1 1,0 0-1,1 0 0,0 0 1,-1 0-1,1 0 0,0 0 1,1 1-1,-1-1 0,0 1 1,1-1-1,-1 1 0,5-3 1,5-3 6,1 0 0,18-7 0,-10 4-16,217-101 40,-181 86-84,-32 15-495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7.6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3072 48 17452,'-125'-21'81,"-1"6"0,-1 5 1,-161 9-1,118 12-72,1 8 1,2 8-1,0 6 0,2 8 1,2 7-1,3 7 0,-157 77 1,212-81-22,1 5 0,-182 131 0,235-147 2,3 3 0,-64 72 1,82-81 4,3 2 0,1 1 0,1 1 0,-24 54 0,38-68-1,0 0 0,2 1-1,1 0 1,1 1-1,1 0 1,1 0-1,1 0 1,2 1-1,0-1 1,2 1 0,1-1-1,1 1 1,1-1-1,2 0 1,0 0-1,2 0 1,10 26-1,-4-23 4,1-1 0,1 0 0,1-1 0,2-1 0,0 0 0,29 29 0,-16-23 5,2-2 0,1-1 0,73 48 0,-40-39 10,1-2 0,2-4 1,1-3-1,143 39 0,-92-39 16,1-6 0,1-5 0,1-5 0,0-6 0,1-5 0,-1-6 0,0-5 1,0-6-1,-1-5 0,-1-6 0,121-42 0,-169 42 18,-2-4 0,0-3 0,-3-3 1,-1-3-1,64-48 0,-81 48 56,-2-3-1,-1-1 0,-3-3 0,-2-2 1,-1-1-1,51-81 0,-61 76 82,-2-1-1,-2-2 0,27-79 0,-41 89-20,-1 0 0,-2-2-1,-3 1 1,7-86 0,-15 109-99,-1 0 0,-2 0-1,0-1 1,-2 1 0,0 1-1,-2-1 1,0 1 0,-16-36 0,15 44-109,-1 1 1,0 0-1,-1 1 1,-1 0-1,0 0 1,-1 1-1,0 1 1,-1-1-1,-1 2 1,0 0-1,0 0 1,-1 1 0,-20-10-1,11 8-123,-1 1 0,0 2 1,-1 0-1,0 2 0,0 1 0,0 0 1,-1 2-1,-48-1 0,-23 10-239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5.0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1 236 12267,'19'-8'920,"12"-6"-688,8-7-112,2-3 520,7-3-408,5-4-128,2-1 0,-2 2-16,-3 2-24,-12 7-312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5.4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0 106 10698,'0'0'944,"2"0"-623,30 1-121,-7-8 576,6-5-280,7-4-136,6-2-88,8-7-96,6-4-104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5.8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61 13155,'0'0'1360,"2"0"-1264,47-1 520,-17-5-416,5-2-48,11 0-136,1-4-8,4 0-120,1-1-184</inkml:trace>
  <inkml:trace contextRef="#ctx0" brushRef="#br0" timeOffset="1">146 276 12187,'-2'8'1152,"7"-5"-776,4-2-184,4-1 672,3-6-352,11-4-168,4-5-88,8-3-184,4-4 16,5-5 345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6.1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35 11666,'0'0'1697,"1"0"-1497,1 0 1136,42 1-1040,-23-2-8,5-4-120,3 2-40,2-3-48,-3 2-8,0-3 56,-1-2-232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6.5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548 4 12667,'3'-4'3604,"-14"10"-2692,-20 12-658,-24 23-74,3 3-1,1 1 1,-46 55-1,62-60-179,2 2-1,2 1 1,2 2 0,-35 70-1,51-87-5,2 0-1,0 1 0,-6 33 0,14-48 0,0 0-1,2 0 0,-1 0 0,2 0 0,0-1 0,0 1 0,1 0 1,1 0-1,3 14 0,-3-23 0,0 1 1,0-1-1,0 1 1,0-1-1,1 0 1,0 0 0,0 0-1,0-1 1,1 1-1,0-1 1,0 1-1,0-1 1,0-1-1,8 7 1,-5-6 0,0 0 1,0-1-1,1 0 1,-1 0-1,1 0 1,-1-1-1,1 0 1,0-1-1,12 2 0,2-3 4,1 0 0,0-2-1,-1 0 1,1-1-1,-1-2 1,33-10-1,-9-1-80,0-2-1,77-42 0,-63 25-383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6.9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1 121 14675,'4'-1'975,"370"-103"892,-361 101-1855,47-9 29,-57 12-41,-1-1 0,1 1 1,0 0-1,-1 0 0,1 0 1,0 1-1,-1-1 0,1 0 1,0 1-1,-1 0 0,1 0 1,-1-1-1,1 2 0,-1-1 1,1 0-1,-1 0 0,4 4 1,-5-4-3,0 1 0,1 0-1,-1-1 1,-1 1 0,1 0 0,0 0 0,0-1 0,-1 1 0,1 0 0,-1 0 0,1 0 0,-1 0 0,0 0-1,0 0 1,0 0 0,0 0 0,0 0 0,-1 3 0,-11 38-8,9-35 8,-65 177-13,-35 120 102,95-269-303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7.5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13 13235,'0'0'1908,"-5"10"-1185,0-2-521,0 0 1,-1-1-1,0 0 0,0 0 0,-1-1 0,1 1 1,-2-2-1,1 1 0,0-1 0,-14 7 1,20-11 355,2-8 424,1 0-885,0 0 1,1 1-1,0-1 0,0 1 1,1 0-1,6-9 0,-8 12-87,0-1 0,1 1 0,-1 0 0,1 0 0,0 0 0,0 0 0,0 1 0,1-1 0,-1 1 0,0 0 0,1 0 0,0 0 0,-1 0 0,8-1 0,-11 3-17,1-1 1,-1 1 0,1 0-1,-1 1 1,1-1 0,-1 0 0,1 0-1,-1 0 1,0 0 0,1 0-1,-1 0 1,1 0 0,-1 1-1,1-1 1,-1 0 0,1 0-1,-1 1 1,0-1 0,1 0-1,-1 1 1,0-1 0,1 0 0,-1 1-1,0-1 1,1 1 0,-1-1-1,0 0 1,0 1 0,1 0-1,2 10-709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8.3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247 203 10234,'-10'56'203,"-3"0"-1,-2 0 0,-25 60 1,-82 150 166,76-194 765,67-138-341,93-271-2340,-52 148 1703,-60 181-16,7-19 247,-8 26-338,-1 1-1,0-1 0,1 0 0,-1 0 0,1 0 1,-1 0-1,1 0 0,-1 0 0,1 1 0,0-1 0,-1 0 1,1 1-1,0-1 0,0 0 0,-1 1 0,1-1 1,0 1-1,0-1 0,1 0 0,-1 1-17,0 1-1,-1-1 0,1 0 1,0 0-1,-1 1 0,1-1 1,0 1-1,-1-1 0,1 1 1,-1-1-1,1 1 0,-1-1 1,1 1-1,-1-1 1,1 1-1,-1-1 0,1 1 1,-1 0-1,0-1 0,1 1 1,-1 0-1,0 0 0,0-1 1,0 1-1,1 0 0,-1 0 1,6 26 159,-6-24-145,8 61 17,1 65-1,0 16 117,-9-142-104,1 0-1,-1 0 0,1-1 0,-1 1 0,1 0 0,0 0 1,0-1-1,2 4 0,-3-6-42,1 0 0,-1 1 1,0-1-1,1 0 0,-1 1 1,1-1-1,-1 0 0,1 1 0,-1-1 1,1 0-1,-1 0 0,1 0 0,-1 1 1,1-1-1,-1 0 0,1 0 1,-1 0-1,1 0 0,-1 0 0,1 0 1,-1 0-1,1 0 0,-1 0 1,1 0-1,-1 0 0,1 0 0,-1-1 1,1 1-1,-1 0 0,1 0 0,-1 0 1,1-1-1,-1 1 0,1 0 1,-1-1-1,0 1 0,1 0 0,-1-1 1,1 1-1,-1 0 0,0-1 1,1 1-1,-1-1 0,0 1 0,0-1 1,1 0-1,18-22 601,0-2 0,-2 0 0,15-29-1,5-7-177,36-47-366,109-126 0,-170 221-127,-1 1 1,20-16 0,-19 22-27,-6 9-28,-6-1 80,0 0 0,0 0-1,0 0 1,0 1-1,0-1 1,-1 0-1,1 0 1,0 0-1,-1 0 1,-1 2 0,-55 152-281,8-28 230,-12 73 168,49-154-367,3 1 0,-5 64 0,14-91-200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8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187 78 9018,'90'-76'7379,"-89"75"-6254,-19 11-467,-9 10-583,0 2 0,2 2 0,-24 27 0,18-20-36,21-21-29,-3 3 12,0 1-1,0 0 1,1 1-1,1 0 1,-15 25 0,26-39-24,0-1 1,-1 1-1,1 0 1,0-1 0,-1 1-1,1 0 1,0-1-1,0 1 1,0 0 0,0-1-1,0 1 1,0 0-1,0-1 1,0 1 0,0 0-1,0-1 1,0 1-1,0 0 1,0-1 0,1 1-1,-1 0 1,0-1-1,0 1 1,1 0-1,-1-1 1,0 1 0,1 0-1,1 0-1,-1 0-1,0 0 1,0-1-1,0 1 1,1 0-1,-1-1 1,1 1-1,-1-1 0,0 1 1,1-1-1,-1 0 1,3 1-1,7-1-17,0 0 0,20-2 0,-21 1 20,-7 0-1,1 1 5,1-1 1,-1 1-1,0 0 0,1 1 0,5 0 0,-9-1-2,0 0 0,-1 1-1,1-1 1,0 0-1,0 0 1,-1 1 0,1-1-1,0 0 1,-1 1-1,1-1 1,-1 1-1,1-1 1,0 1 0,-1-1-1,1 1 1,-1-1-1,1 1 1,-1 0 0,0-1-1,1 1 1,-1 0-1,0-1 1,1 1-1,-1 0 1,0-1 0,0 1-1,1 0 1,-1 0-1,0-1 1,0 1 0,0 0-1,0 0 1,0-1-1,0 1 1,0 0 0,0 0-1,-1-1 1,1 3-1,-7 18 5,0 0 0,-1 0 0,-12 22 0,-5 13 15,23-51-18,-30 85 51,29-79-44,0 0 0,1 1-1,0-1 1,1 1 0,0-1 0,2 15-1,-1-24-9,0-1-1,0 1 0,0 0 1,1 0-1,-1 0 0,0 0 0,1-1 1,0 1-1,-1 0 0,1-1 1,0 1-1,0 0 0,0-1 0,0 1 1,0-1-1,1 0 0,-1 1 1,0-1-1,1 0 0,-1 0 1,1 1-1,-1-1 0,3 1 0,-2-2 18,0 1 0,1 0 0,-1-1 0,1 1 0,-1-1-1,1 0 1,-1 0 0,1 0 0,-1 0 0,1 0 0,-1-1-1,1 1 1,-1-1 0,1 0 0,-1 1 0,1-1 0,1-2-1,24-11 1392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9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0 13491,'0'0'1968,"0"2"-543,0-1-889,-2 1-424,1 1-72,-1 0-56,-25 46-8,27-48-760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9.0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1 107 4977,'4'-107'11289,"1"126"-10850,6 69-542,-1 100-1,-7-102 116,2 154-117,-5-237-409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9.6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7 12307,'1'-6'3699,"1"9"-2618,2 14-1115,-7 7-6,0 0 1,-11 40-1,2-14 12,-4 21 35,-14 84-235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39.9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64 12315,'1'11'1029,"6"52"-890,3 0-1,2-1 0,22 64 1,-32-119-95,1-1 1,-1 0 0,1 0 0,0-1 0,0 1-1,1-1 1,5 7 0,-8-11 2,1 1 1,-1-1-1,0 0 0,1 0 1,-1 0-1,1 0 0,-1 0 1,1-1-1,-1 1 1,1 0-1,-1-1 0,1 1 1,0-1-1,-1 1 0,1-1 1,0 0-1,0 0 0,-1 0 1,1 0-1,0 0 0,-1 0 1,1 0-1,0-1 1,0 1-1,-1 0 0,1-1 1,0 0-1,-1 1 0,1-1 1,-1 0-1,3-2 0,11-7 247,-1-2 0,0 0-1,-1 0 1,0-2 0,-1 1 0,13-21-1,-6 11-12,208-274 253,-219 287-536,-8 9-7,0 1 1,0-1-1,1 1 0,-1-1 1,0 1-1,0-1 0,1 1 1,-1 0-1,0-1 1,1 1-1,-1-1 0,0 1 1,1 0-1,-1-1 0,0 1 1,1 0-1,-1-1 0,1 1 1,-1 0-1,1 0 0,-1 0 1,1-1-1,-1 1 0,1 0 1,-1 0-1,1 0 0,-1 0 1,1 0-1,-1 14-86,-13 28 6,-13 34-7,4 0 0,3 1-1,3 1 1,-7 103 0,20-127-392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41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65 165 10114,'0'0'1591,"-1"9"643,-10 83-2119,-42 158 1,70-308-3071,18-64 1239,-26 92 2128,8-45 0,-16 64 233,1 0 0,0 0-1,1 1 1,0-1 0,1 1 0,0-1 0,1 1-1,9-15 1,-6 14-395,1 0-1,-1 0 1,2 1-1,0 0 1,0 1 0,21-15-1,-25 20-238,1 0 1,-1 0-1,1 0 0,0 1 1,0 0-1,1 0 0,-1 1 1,0 0-1,1 0 1,0 0-1,-1 1 0,1 1 1,12-1-1,-18 1-15,0 0-1,0 0 1,0 1-1,0-1 1,0 0 0,0 1-1,0-1 1,0 1 0,-1 0-1,1 0 1,0-1 0,0 1-1,0 0 1,-1 1 0,1-1-1,-1 0 1,1 0 0,-1 1-1,1-1 1,-1 1 0,0-1-1,1 1 1,-1 0 0,0-1-1,0 1 1,0 0-1,-1 0 1,1 0 0,0-1-1,-1 1 1,1 0 0,-1 0-1,1 0 1,-1 0 0,0 0-1,0 0 1,0 0 0,0 0-1,0 0 1,-1 4 0,-1 3-15,0 0 1,-1-1-1,0 1 1,0 0 0,-1-1-1,0 0 1,-9 14-1,-4 0 16,-1 0 0,-1-2 0,-1 0 0,-27 22-1,-6 5 166,52-46-158,0-1 0,-1 1 0,1 0 0,0 0 0,1 0 0,-1-1 0,0 1 0,0 0 0,0 0 1,0 1-1,1-1 0,-1 0 0,1 0 0,-1 0 0,0 0 0,1 0 0,0 1 0,-1-1 0,1 0 0,0 1 0,0-1 0,0 0 0,0 0 1,0 1-1,0 1 0,1-1-6,1 0 0,-1 0 0,1 0 0,0-1-1,0 1 1,0-1 0,-1 1 0,1-1 0,1 0 0,-1 0 0,0 0 0,0 0 0,4 1 0,200 69-233,-162-59-183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42.1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14 579 12659,'-11'-5'1216,"9"4"-733,5-1-129,14-2-92,-1 0 0,1 0 0,0 2-1,0 0 1,28 1 0,-12-1-199,1332-107-55,-6-45 86,179-17 22,6 64-98,-1433 103-26,498-2 11,-604 6-441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48.8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23 11282,'-4'-22'2118,"4"22"-2078,0 0 1,0 0-1,0 1 0,0-1 0,0 0 0,0 0 1,0 0-1,0 0 0,0 0 0,0 0 1,0 0-1,0 0 0,1 0 0,-1 0 0,0 0 1,0 0-1,0 0 0,0 0 0,0 0 1,0 0-1,0 0 0,0 0 0,0 0 0,0 0 1,0 0-1,0 0 0,0 0 0,1 0 1,-1 0-1,0 0 0,0 0 0,0-1 0,0 1 1,0 0-1,0 0 0,0 0 0,0 0 1,0 0-1,0 0 0,0 0 0,0 0 0,0 0 1,0 0-1,0 0 0,0 0 0,0 0 1,0 0-1,0 0 0,0-1 0,3 6 99,-1-1 0,0 1 0,-1-1 0,1 1 0,1 8 0,14 107-13,2 175 0,-14-180-13,-3-72-95,12 169-52,-13-195-1107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49.3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11 487 11530,'-4'-22'756,"2"-1"0,0 0 0,2 0 0,1 1 0,0-1-1,7-33 1,-4 39-566,1 0 1,1 0-1,0 0 0,1 1 0,1 0 1,0 1-1,1-1 0,21-25 0,-18 26-142,2 0 0,0 0 0,0 2 1,19-15-1,-27 24-46,1 0-1,-1 0 1,1 0 0,-1 0 0,1 1 0,0 0 0,1 1 0,-1 0 0,0 0 0,1 0 0,-1 1 0,1 0 0,-1 1 0,8-1 0,-12 2-5,-1-1 0,1 0 1,0 1-1,-1-1 0,1 1 0,-1 0 1,0 0-1,1 0 0,-1 0 1,1 0-1,-1 1 0,0-1 0,0 1 1,0-1-1,0 1 0,0 0 1,0 0-1,-1 0 0,1 0 0,0 0 1,-1 0-1,0 0 0,1 0 1,-1 1-1,0-1 0,0 0 0,0 1 1,-1-1-1,1 1 0,0 0 1,-1-1-1,0 1 0,0 3 0,1 5-5,-1-1 0,-1 1 0,0 0 0,0 0 0,-1-1-1,-7 21 1,-4 5 20,-1-2 0,-2 0-1,-2 0 1,-42 60 0,-108 113 375,130-162-223,36-44-160,1 1 0,-1-1-1,1 1 1,0 0 0,0 0 0,0-1 0,0 1 0,-2 4 0,3-5-6,0-1 1,0 1-1,1-1 0,-1 1 1,0-1-1,0 1 1,0-1-1,1 1 1,-1-1-1,0 1 1,0-1-1,1 0 1,-1 1-1,0-1 1,1 1-1,-1-1 0,1 0 1,-1 1-1,0-1 1,1 0-1,-1 1 1,1-1-1,-1 0 1,1 0-1,-1 0 1,1 1-1,-1-1 1,1 0-1,-1 0 0,1 0 1,-1 0-1,1 0 1,-1 0-1,1 0 1,-1 0-1,1 0 1,-1 0-1,1 0 1,0 0-1,24 3-15,0 2-1,-1 0 1,0 2 0,0 1 0,0 1-1,-1 1 1,0 1 0,26 17-1,23 18 151,67 59-1,-129-97-118,153 126 1046,-160-131-461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49.4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0 13715,'-13'299'906,"8"-225"-809,5-26-107,1-33 125,-1-1 0,-1 1 0,-2 16 1,-1-23-46,-2-5 22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49.8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0 122 16660,'37'-10'192,"9"-3"-88,5-1-48,4 1-40,-1-1-8,-3 4-8,-1-2-296,-2 2 272,-2-2-24,-2-1-16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0.4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10578,'4'39'19,"41"356"221,-33-345 1282,-12-48-640,7-8 2030,14-33-1503,-17 30-1295,0 1 1,0-1 0,1 1 0,0 0 0,1 0-1,0 1 1,13-14 0,-18 20-126,0 0 0,1 1-1,-1-1 1,1 1 0,-1-1 0,1 1-1,-1 0 1,1 0 0,-1 0 0,1 0 0,-1 0-1,1 0 1,-1 0 0,1 0 0,-1 0-1,1 1 1,-1-1 0,1 0 0,-1 1 0,1 0-1,-1-1 1,1 1 0,1 1 0,36 26-141,-20-14 116,-2-3 28,0-2 1,1 0 0,0-1 0,1-1 0,0 0-1,0-2 1,28 5 0,-38-8 37,1-2 0,-1 1 0,1-1 0,0-1 0,-1 0 1,1 0-1,14-4 0,-18 3 35,0 0-1,0-1 1,0 0 0,0 0 0,0 0-1,-1-1 1,1 1 0,-1-1-1,0-1 1,0 1 0,8-10 0,-6 5 99,-1 0-1,-1 0 1,1 0 0,7-18 0,-12 23-130,1 0 0,-1-1 1,1 1-1,-1 0 1,0 0-1,-1-1 0,1 1 1,-1 0-1,0-1 1,0 1-1,0-1 0,-1 1 1,1 0-1,-3-7 1,3 11-39,0-1 1,0 0-1,0 1 0,-1-1 1,1 1-1,0-1 1,0 1-1,-1-1 0,1 1 1,-1-1-1,1 1 1,0-1-1,-1 1 1,1-1-1,-1 1 0,1 0 1,-1-1-1,1 1 1,-1 0-1,1-1 1,-1 1-1,1 0 0,-1 0 1,0 0-1,1-1 1,-1 1-1,1 0 0,-1 0 1,-1 0-1,1 0-5,-1 1 0,1-1 0,-1 1-1,1-1 1,-1 1 0,1 0 0,-1-1 0,1 1-1,0 0 1,-1 0 0,0 1 0,-4 3-32,1 1 1,0-1-1,-8 12 1,8-9 30,0-1 1,1 2 0,0-1 0,1 0-1,0 1 1,0 0 0,1-1 0,0 1-1,0 0 1,0 17 0,1-22 12,1-1 0,1 0 1,-1 1-1,0-1 0,1 1 0,0-1 0,-1 0 1,1 0-1,1 1 0,-1-1 0,0 0 1,1 0-1,0 0 0,-1 0 0,1 0 0,0-1 1,1 1-1,-1-1 0,0 1 0,1-1 1,-1 0-1,1 0 0,0 0 0,0 0 0,0 0 1,0 0-1,0-1 0,0 0 0,0 1 1,0-1-1,5 1 0,4-1-108,0 0 0,-1 0 0,1-2 0,0 1 0,0-1 0,-1-1 0,1 0-1,21-7 1,-7 2-76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1.5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31 13099,'1'21'52,"2"1"0,1-1 0,8 24 0,3 21-57,-9-25 3661,-4-48-1566,4-16-1280,1 1 0,17-36 0,-21 52-817,0 0-1,0 0 0,1 0 1,-1 1-1,1 0 1,1-1-1,-1 1 0,1 0 1,0 1-1,0-1 1,0 1-1,1 0 0,-1 1 1,1-1-1,6-2 1,-7 5-14,-1 0 0,1 0 0,-1 1 0,1 0 1,0-1-1,-1 2 0,1-1 0,-1 0 0,1 1 1,-1 0-1,1 0 0,-1 1 0,0-1 0,1 1 1,-1 0-1,0 0 0,0 0 0,0 0 0,6 6 1,7 5-31,0 1 0,26 29 0,-35-35 45,52 65-14,-19-21 40,-40-51-12,-1-1-1,1 1 1,0 0 0,-1-1 0,1 1 0,-1-1-1,1 1 1,0-1 0,0 1 0,-1-1 0,1 0-1,0 1 1,0-1 0,0 0 0,1 1 0,21-2 424,-20 1-384,28-3 147,-24 2 442,-6 0-465,0 1-1,0-1 1,-1 0-1,1 0 1,0 1-1,-1-1 1,1 0-1,-1 0 1,1 0-1,-1 0 1,1 0-1,-1 0 1,0 0-1,1 0 1,-1 0-1,0 0 1,0 0-1,0 0 1,0-2-1,2-3-114,3-14 170,-1 1 1,3-34-1,-3 40-227,-1 1-4,-2 8-3,0 0-1,0 0 1,1-1-1,-1 1 1,1 0 0,0 0-1,0 0 1,1 1-1,2-5 1,-3 5 7,3-6-15,1 0 0,0 1-1,1 0 1,0 0 0,0 0 0,1 0-1,9-6 1,-13 11 1,0 1-1,0-1 1,0 1-1,0 0 1,1 0-1,-1 0 1,1 1-1,-1-1 1,1 1-1,-1 0 1,1 1-1,0-1 1,0 1-1,7 0 1,-8 1-2,0 0-1,0 0 1,-1 0 0,1 0 0,0 1 0,0 0 0,-1 0 0,1 0-1,-1 0 1,0 0 0,1 0 0,-1 1 0,0 0 0,-1 0 0,1 0-1,0 0 1,2 5 0,23 36-312,-20-31 453,-1 0 0,2-1 0,15 18-1,-21-26-377,1-1 0,0 0 0,-1 0 0,1 0 0,0 0 0,0-1 0,1 0 0,-1 0 0,0 0 0,1 0 0,0-1 0,-1 1 0,1-1 0,0 0 0,6 0 0,20 0-2759,-23-2 1921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0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29 5577,'-3'-28'4325,"5"32"-3838,5 8-417,-1 0 0,-1 1 0,0 0 0,-1 1 0,0-1 1,3 21-1,6 92-83,-11-107 46,3 53 54,-2 0 0,-13 128 0,7-180-94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2.3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38 14987,'29'-37'5003,"-31"40"-4925,-7 13-107,-4 7-46,-12 34 0,22-49 75,0-1 1,1 1-1,0-1 0,1 1 1,0 0-1,0 0 0,0 0 1,1 0-1,1 10 0,-1-15 4,1-1 0,-1 0-1,1 1 1,-1-1 0,1 0-1,0 0 1,0 0 0,0 1-1,0-1 1,0 0 0,0 0-1,1 0 1,-1-1 0,1 1-1,-1 0 1,1 0 0,0-1-1,0 1 1,3 1 0,-2-1 4,0-1 1,0 0-1,0 0 1,0 0-1,0 0 1,0-1-1,1 1 1,-1-1-1,0 0 1,0 0-1,1 0 1,5-1-1,-2 0 23,0-1-1,0 0 0,0 0 0,0 0 0,-1-1 0,1 0 0,-1 0 0,0-1 0,1 0 0,-2 0 0,1 0 0,6-7 0,-8 6 64,0 0 0,-1 0-1,0 0 1,0 0 0,0 0 0,3-11 0,-5 14-173,-1 0 0,1-1 1,-1 1-1,1 0 1,-1-1-1,0 1 0,0-1 1,0 1-1,0-3 1,-1 4-158,1 0 0,0 0 1,-1 0-1,1 0 0,0 0 1,-1 0-1,1 0 0,-1 0 1,0 0-1,1 0 0,-1 0 1,0 0-1,0 0 0,1 1 1,-1-1-1,0 0 0,0 1 1,0-1-1,0 0 0,-1 0 1,6-1-716,10-5 443,1 0 0,0 1 0,0 1 1,30-7-1,20-6 453,1-7 1343,-65 24 92,-1 3-1326,0 0-1,-1 0 0,1-1 0,-1 1 0,0 0 0,1 0 0,-1-1 1,0 1-1,0-1 0,0 1 0,0-1 0,0 1 0,-2 1 0,-1 1 20,-1 3-59,-7 10 5,1 1-1,0 0 0,1 1 0,-13 34 1,21-48-17,1 0-1,0-1 1,0 1 0,0 0 0,1 0 0,0 0 0,0 0 0,0 0 0,0 0 0,1 0-1,1 5 1,-1-6 2,1-1 0,-1 1-1,1-1 1,0 1-1,0-1 1,0 0-1,1 0 1,-1 0-1,1 0 1,-1 0 0,1 0-1,0-1 1,0 1-1,0-1 1,0 0-1,5 2 1,0 0 70,1-1 0,0 0 0,0 0 0,1-1-1,-1 0 1,0 0 0,1-1 0,-1-1 0,1 1 0,-1-2 0,1 1 0,-1-1 0,1-1 0,-1 1-1,0-2 1,1 1 0,-1-1 0,15-8 0,-17 8 70,-1-1 0,1 1 0,-1-1 0,0-1 0,-1 1 0,1-1 0,-1 0 0,0 0 0,0 0 0,0-1 0,4-7 0,-6 8-14,-1 1 0,1-1 0,-2 0-1,1 0 1,0 0 0,-1 0 0,0 0 0,0 0-1,0 0 1,-1 0 0,0 0 0,0-1-1,0 1 1,-1 0 0,1 0 0,-4-10-1,3 12-96,0-1 0,-1 1 0,1 0-1,-1 0 1,0 0 0,0 0-1,0 0 1,0 1 0,0-1-1,0 0 1,-1 1 0,-5-4 0,7 5-114,0 0 1,0 0-1,0 0 1,-1 1-1,1-1 1,0 0-1,0 1 1,-1-1-1,1 1 1,0 0-1,-1-1 1,1 1-1,0 0 0,-1 0 1,1 0-1,0 0 1,-1 0-1,1 0 1,-1 0-1,1 0 1,0 1-1,-1-1 1,1 0-1,0 1 1,0-1-1,-1 1 1,1 0-1,0-1 1,0 1-1,0 0 1,0 0-1,0-1 1,0 1-1,-2 2 1,3-3 43,0 1 0,-1-1 1,1 1-1,0-1 0,0 1 0,-1-1 0,1 0 0,0 1 1,0-1-1,0 1 0,0-1 0,0 1 0,-1 0 1,1-1-1,0 1 0,0-1 0,1 1 0,-1-1 1,0 1-1,0-1 0,0 1 0,0-1 0,0 1 1,1 0-1,5 4-583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2.7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36 14507,'0'4'94,"0"0"0,0 0 0,-1 0 0,1 0-1,-1 0 1,-1 5 0,0-5 153,1 1 1,0-1-1,1 1 1,-1 0-1,1-1 0,0 7 1,0-10-41,7 0 715,-3-2-807,1 0 0,-1 0-1,0 0 1,0-1-1,1 1 1,-1-1 0,0 0-1,6-5 1,37-29 496,0 2-536,-44 31-89,1 1-1,-1-1 1,1 1 0,0 0 0,0 1-1,0-1 1,1 1 0,-1 0-1,0 0 1,0 0 0,1 0 0,7 1-1,-10 0-3,1 1 1,0 0-1,0 0 0,-1 0 0,1 0 0,0 1 0,-1-1 0,1 1 1,-1-1-1,0 1 0,0 0 0,1 0 0,-1 0 0,0 0 0,-1 0 1,1 1-1,0-1 0,-1 0 0,3 5 0,26 50-168,7 12 184,-33-62-53,1-1-1,0 1 0,0-1 0,0 0 0,1 0 0,0-1 0,7 6 0,10 0-5,13-5-23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3.1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11658,'0'2'321,"1"1"-273,15 52-40,-11-39-8,-2-1 0,0 1 16,0-1 8,0-5 48,-2 1 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3.5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12427,'2'1'112,"33"28"-104,-11-23-8,12 0-1433,5-2 1297,11-3-112,3-1-96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3.9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240 0 13619,'-36'23'182,"1"1"0,1 1 0,1 2 0,-35 38-1,67-63-181,-1-1 0,1 0 0,0 1-1,0-1 1,0 1 0,0 0 0,0-1-1,0 1 1,1 0 0,-1-1 0,0 3-1,1-3 1,0 0-1,0-1 1,0 1-1,0 0 1,0-1-1,0 1 1,0 0-1,0-1 1,1 1-1,-1 0 1,0-1-1,0 1 1,1-1-1,-1 1 1,0 0-1,1-1 1,-1 1-1,0-1 1,1 1-1,-1-1 1,1 1-1,3 1-1,0 1 0,0-1-1,0-1 1,0 1 0,0-1 0,0 1-1,7 0 1,-2 1 4,32 7-11,48 16 25,-79-23-15,-1 1 0,-1 0 0,1 1 0,0 0 0,-1 0 0,0 1 0,9 7-1,-16-11-2,1-1-1,0 1 1,-1 0-1,1-1 0,-1 1 1,0 0-1,1 0 0,-1 0 1,0 0-1,0 0 0,0 0 1,-1 0-1,1 0 0,0 1 1,-1-1-1,1 0 0,-1 0 1,0 1-1,0-1 1,0 0-1,0 3 0,-1-2 3,1-1 0,-1 0 0,0 0-1,0 0 1,0 1 0,-1-1 0,1 0-1,0 0 1,-1-1 0,1 1 0,-1 0 0,0 0-1,0-1 1,1 1 0,-1-1 0,0 0-1,0 1 1,-1-1 0,-3 2 0,-9 3 2,0-1-1,0 0 1,-1-1 0,1 0 0,-1-1 0,0-1-1,0-1 1,0 0 0,0-1 0,0-1 0,0 0-1,1-1 1,-19-5 0,15-3-57,7-5-66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4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241 52 14547,'2'-8'727,"-1"6"-462,0-1 1,0 1 0,0 0 0,-1-1 0,1 1-1,-1 0 1,0-1 0,1 1 0,-1 0-1,0-1 1,0 1 0,-1-1 0,1 1-1,-1-3 1,-7 2-46,2 2-219,1 0-1,-1 1 0,1-1 1,-1 1-1,0 1 0,1-1 1,-1 1-1,1 0 1,-1 0-1,1 1 0,-1-1 1,1 1-1,-9 5 1,-10 5-36,-32 21 1,47-27 21,1 0-1,1 0 1,-1 0 0,1 1 0,0 0-1,1 1 1,-8 10 0,13-17 5,1 0-1,-1-1 1,1 1 0,-1 0 0,1 0-1,-1 0 1,1 0 0,-1 0 0,1 0 0,0 0-1,-1 0 1,1 0 0,0 0 0,0 0-1,0 0 1,0 0 0,0 0 0,0 0 0,0 0-1,0 0 1,1 0 0,-1 2 0,1-2-3,0 0 1,-1-1-1,1 1 1,0 0-1,0-1 1,0 1-1,0-1 1,0 1 0,-1-1-1,1 1 1,0-1-1,0 1 1,0-1-1,0 0 1,0 0-1,0 1 1,0-1-1,2 0 1,4 0-30,0 0 0,0 0 0,1-1 0,-1 0 0,7-2 0,5-2 25,0-1 0,-1-1 0,0-1 0,20-11 0,-5 2 59,-32 16-63,0 1 8,0 0 0,-1 0-1,1-1 1,-1 1 0,1 0-1,0 0 1,-1 0 0,1 0-1,-1 0 1,1 0-1,0 0 1,-1 0 0,1 0-1,0 0 1,-1 1 0,1-1-1,-1 0 1,1 0 0,-1 0-1,1 1 1,0-1 0,-1 0-1,1 1 1,-1-1-1,1 0 1,-1 1 0,1-1-1,0 1 1,1 1 10,21 9 0,-1-1 1,2-2-1,-1 0 0,41 8 1,-41-13-124,-1 0 1,0-2-1,1-1 0,-1 0 1,1-2-1,-1-1 1,0 0-1,0-2 0,38-12 1,-18-4-113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4.8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11066,'7'335'7,"-8"-219"2896,4-121-2020,21-27 504,50-58 291,-66 81-1684,1 1 1,0 0-1,1 0 0,0 1 0,0 0 1,0 1-1,18-8 0,-25 12-11,1 1 0,-1 0 0,1 0-1,-1 0 1,1 1 0,-1-1 0,1 1-1,-1-1 1,1 1 0,0 1 0,-1-1-1,1 0 1,-1 1 0,1 0 0,-1-1-1,1 1 1,-1 1 0,0-1 0,1 0-1,-1 1 1,0 0 0,0 0 0,0 0-1,0 0 1,0 0 0,-1 1-1,1-1 1,-1 1 0,5 5 0,3 7-57,0 0 0,-1 0 1,-1 1-1,12 30 0,-13-27 44,10 23 73,-9-18-345,18 32 1,-23-49 242,1-1 1,0 0-1,0 0 1,0-1-1,1 1 1,0-1-1,0 0 1,0 0-1,11 7 1,9 0-140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5.2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177 0 16436,'0'0'1,"-95"85"406,84-73-410,-1 0 0,2 1 1,-1 0-1,2 1 0,-12 22 1,20-34 2,0 0 1,0 0 0,0 0 0,0 0 0,1 0 0,-1 0-1,1 0 1,-1 1 0,1-1 0,0 0 0,0 0 0,0 4 0,1-5 2,-1 0 0,0-1 1,1 1-1,-1 0 1,1 0-1,-1-1 0,1 1 1,0 0-1,-1-1 1,1 1-1,0 0 0,-1-1 1,1 1-1,0-1 1,-1 1-1,1-1 0,0 0 1,0 1-1,0-1 1,0 0-1,-1 0 0,1 1 1,0-1-1,0 0 1,0 0-1,0 0 0,0 0 1,0 0-1,0 0 1,-1 0-1,1 0 0,0 0 1,1-1-1,9-1 48,0 0 0,0-1 0,-1 0 0,1 0 0,-1-1 0,0-1 0,0 0 0,12-8 0,-3 1 6,-2-1 0,1-1 0,17-18 0,-34 31-121,8 16-683,8 18 723,-16-30 19,0-1 0,0 0-1,1 0 1,-1 0 0,1 0-1,-1 0 1,1 0 0,0 0-1,0 0 1,0-1 0,0 1-1,0 0 1,0-1 0,0 0-1,0 0 1,1 1 0,-1-1-1,1-1 1,2 2 0,1 0-49,2 0-51,1 0 0,0 0 0,0-1-1,0 0 1,0-1 0,0 0 0,0 0-1,0-1 1,0 0 0,9-3 0,15-4-133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5.5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88 11354,'2'49'706,"0"-26"5159,-3-33-5548,1 0 1,-1 0-1,2-1 0,0 1 0,0 0 1,0 0-1,5-13 0,-5 20-356,0-1 1,1 1-1,-1 0 0,1 0 1,0-1-1,0 1 0,0 0 0,0 1 1,0-1-1,1 0 0,-1 1 0,1-1 1,0 1-1,-1 0 0,1-1 0,0 1 1,1 1-1,-1-1 0,0 0 1,0 1-1,1 0 0,-1 0 0,1 0 1,4-1-1,16-1-657,40 0 1,-26 3 315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5.9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175 0 14227,'-21'8'96,"0"0"0,-33 20 0,47-24-100,-1 1 0,1 0 0,0 1 0,1 0-1,-1 0 1,1 0 0,0 1 0,0-1 0,-8 15 0,14-20 0,-1 0 1,0 0 0,1 1 0,-1-1-1,1 0 1,0 0 0,-1 0-1,1 1 1,0-1 0,0 0-1,-1 0 1,1 1 0,0-1 0,0 0-1,1 0 1,-1 1 0,0-1-1,0 0 1,1 0 0,-1 1-1,0-1 1,1 0 0,0 0-1,-1 0 1,1 0 0,-1 0 0,1 0-1,0 0 1,0 0 0,0 0-1,0 0 1,-1 0 0,1 0-1,0 0 1,1-1 0,-1 1 0,0 0-1,0-1 1,0 1 0,0-1-1,2 1 1,7 3-5,0 0 0,0-1 1,1 0-1,10 1 0,-8-2 16,12 3 12,-3-1 22,0 1 0,0 1 0,0 0 0,39 20 0,-60-26-42,1 1 1,-1-1-1,0 1 1,0-1-1,0 1 1,0-1-1,0 1 1,0 0-1,-1 0 1,1 0-1,0 0 0,0-1 1,0 1-1,-1 0 1,1 0-1,-1 0 1,1 0-1,-1 1 1,1-1-1,-1 0 1,1 2-1,-1-2-1,0 0 0,-1 0-1,1 0 1,0-1 0,-1 1-1,1 0 1,-1 0 0,1 0-1,-1 0 1,1-1 0,-1 1-1,1 0 1,-1 0 0,0-1-1,1 1 1,-1-1 0,0 1-1,0-1 1,0 1 0,-1 0-1,-4 2-2,-1 0 0,0 0 0,0-1-1,0 0 1,-10 2 0,15-4-18,-14 3 117,0-1 1,0 0 0,-27-1-1,40-1-61,0-1-1,-1 1 0,1 0 0,0-1 1,0 1-1,0-1 0,0 0 0,0 0 1,0 0-1,0-1 0,0 1 0,0-1 0,0 1 1,1-1-1,-1 0 0,1 0 0,-1 0 1,1-1-1,0 1 0,0 0 0,0-1 0,0 0 1,0 1-1,1-1 0,-3-4 0,-4-26 183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1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64 152 11594,'0'-5'88,"0"0"0,0 0-1,1 0 1,-1 0-1,1 0 1,0 0 0,0 0-1,1 1 1,-1-1-1,1 0 1,0 1 0,0-1-1,1 1 1,-1 0-1,4-4 1,-1 2-19,0 1-1,0 0 1,0 0 0,1 1-1,0-1 1,0 1 0,0 1-1,0-1 1,11-3 0,-3 1-41,0 2 1,1 0-1,0 0 1,0 1 0,0 1-1,0 1 1,0 0-1,0 1 1,21 3-1,-28-2-29,0 0 0,0 1 1,0 0-1,0 0 0,0 1 0,0 0 0,-1 0 0,1 1 0,-1 0 0,0 0 0,0 1 0,-1 0 0,1 0 0,9 11 0,-12-11 0,0 0-1,0 1 0,-1-1 0,0 1 0,0 0 0,0 0 0,-1 0 0,0 0 0,0 1 0,0-1 0,-1 1 0,0-1 0,0 1 0,-1 0 0,1-1 0,-2 1 1,1-1-1,-3 13 0,0-5 3,-1 1 0,-1 0 0,-1-1 0,0 0 0,-1 0 0,0-1 0,-1 0 1,0 0-1,-1-1 0,-12 13 0,-1-1 15,-2 0 0,0-1 1,-44 30-1,39-33 22,-47 24 0,64-37-13,-1-2 1,-1 1-1,1-2 0,-1 1 1,1-2-1,-23 3 0,33-5-18,1-1 0,0 0 0,0 0 0,0 0-1,0 0 1,0-1 0,0 1 0,0-1 0,0 1-1,0-1 1,0 1 0,-3-3 0,5 3-5,0 0 0,-1-1 0,1 1 1,0 0-1,-1-1 0,1 1 0,0 0 0,0-1 0,-1 1 0,1 0 1,0-1-1,0 1 0,0 0 0,-1-1 0,1 1 0,0-1 1,0 1-1,0 0 0,0-1 0,0 1 0,0-1 0,0 1 1,0-1-1,8-13 35,-3 10-37,0 0 1,0 0 0,0 1 0,1 0-1,-1 0 1,1 0 0,-1 1 0,1 0-1,0 0 1,0 0 0,0 0 0,0 1-1,0 0 1,1 1 0,-1-1 0,0 1-1,0 1 1,0-1 0,1 1 0,-1 0-1,0 0 1,0 1 0,0-1 0,0 1-1,0 1 1,-1-1 0,1 1 0,-1 0-1,0 0 1,1 1 0,-1 0-1,-1-1 1,1 2 0,0-1 0,6 9-1,35 64-1,-36-57 4,2 0 1,0 0 0,1-2 0,20 24 0,-16-26 20,0 0 1,1-1-1,1 0 1,0-2-1,1 0 1,0-2 0,1 0-1,0-1 1,37 11-1,-48-19 1,-8-1-58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6.4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13371,'7'104'17,"10"131"43,-13-218 431,-4-17-456,0 0-1,0 0 1,0 0 0,1 1-1,-1-1 1,0 0-1,0 0 1,0 0 0,0 0-1,0 0 1,0 0-1,0 1 1,0-1 0,1 0-1,-1 0 1,0 0 0,0 0-1,0 0 1,0 0-1,0 0 1,0 0 0,1 0-1,-1 0 1,0 0-1,0 1 1,0-1 0,0 0-1,0 0 1,1 0-1,-1 0 1,0 0 0,0 0-1,0 0 1,0 0-1,1-1 1,-1 1 0,0 0-1,0 0 1,0 0 0,0 0-1,0 0 1,1 0-1,13-22 2896,-5 6-3002,-3 6 221,-1 1-1,2 0 1,0 0-1,0 0 1,0 1-1,15-12 0,-20 18-158,1 0-1,0 0 0,0 0 0,0 1 0,0-1 0,0 1 0,0 0 0,0 0 0,1 0 0,-1 0 0,0 0 0,1 1 0,-1 0 0,0-1 0,1 1 0,-1 0 0,1 1 0,-1-1 0,0 1 0,1-1 0,-1 1 0,0 0 0,0 0 0,0 1 0,1-1 0,2 3 0,68 44-116,-61-37 100,1-1 0,0-1-1,1 0 1,0-1 0,0 0-1,1-1 1,21 6 0,-6-10-4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7.2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0 279 14395,'5'-31'520,"14"-66"228,-16 86-660,1 0 0,0 0 0,0 1 0,1-1-1,1 1 1,8-13 0,-12 20-73,0 1-1,0-1 1,0 1-1,0-1 1,0 1 0,0 0-1,1 0 1,-1 0-1,1 0 1,0 1 0,-1-1-1,1 1 1,0-1-1,0 1 1,0 0 0,0 0-1,0 0 1,0 1-1,0-1 1,0 1-1,0 0 1,1-1 0,-1 1-1,5 1 1,-5 0-27,1 0 0,-1 0 0,1 1 1,-1-1-1,0 1 0,1 0 0,-1 0 1,0 0-1,0 0 0,0 1 0,-1-1 0,1 1 1,0 0-1,-1-1 0,0 1 0,1 0 1,-1 1-1,-1-1 0,1 0 0,1 4 1,3 11-12,0-1 1,-1 2 0,-2-1 0,1 0 0,-2 1-1,-1-1 1,-1 27 0,0-44 633,5-5 370,8-13-254,20-35 0,10-14 37,-35 56-722,5-8-8,1 2 0,21-21 0,-31 33-46,0 1 0,-1 0 0,1 0 0,0 0 1,1 0-1,-1 1 0,0 0 0,1-1 0,-1 2 1,1-1-1,0 1 0,-1-1 0,1 1 0,0 0 1,0 1-1,7-1 0,-10 2-2,1-1 0,0 1 1,0 0-1,0 0 0,0 0 0,-1 1 1,1-1-1,0 1 0,-1-1 0,0 1 0,1 0 1,-1 0-1,0 0 0,0 0 0,0 0 1,0 0-1,0 1 0,3 4 0,2 5-43,0 0-1,7 22 0,-11-27 42,26 74-63,-19-50-151,24 53 0,-23-66 162,0-9-17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7.6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59 182 12843,'-9'131'262,"9"-129"196,0-6-358,-49-304 1775,48 306-1726,9 3-1748,22 5 1207,-3 3-157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8.0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255 1 15499,'-3'0'156,"1"0"0,-1 0 0,1 1 0,-1-1 0,1 1 0,-1 0-1,1-1 1,-1 1 0,1 0 0,-4 3 0,-4 0-18,-13 3-91,1 2 0,0 0-1,1 1 1,0 1 0,-33 23 0,53-33-50,0-1 1,-1 1-1,1 0 1,0 0-1,0 1 0,0-1 1,0 0-1,0 0 0,0 0 1,0 1-1,1-1 1,-1 0-1,0 1 0,1-1 1,-1 1-1,1-1 0,-1 1 1,1 2-1,0-3-3,0 1 0,0-1-1,1 0 1,-1 0 0,0 1 0,1-1-1,-1 0 1,1 0 0,0 0 0,-1 0-1,1 0 1,0 0 0,0 0 0,0 0-1,0 0 1,-1 0 0,1 0 0,2 0 0,5 5-45,1-1 0,0 0 0,0-1 1,18 5-1,-12-3 14,20 8-26,52 22 13,-75-30 45,-1 0 0,1 1 1,-1 0-1,19 17 0,-28-23 0,-1 1 0,0-1 0,1 0 0,-1 1 0,0-1 0,0 1 0,1 0-1,-1-1 1,0 1 0,-1 0 0,1-1 0,0 1 0,0 0 0,-1 0 0,1 0 0,-1 0 0,1 3 0,-1-4-2,-1 1 1,1-1 0,0 0 0,-1 0-1,1 1 1,-1-1 0,1 0-1,-1 0 1,0 0 0,0 0-1,1 0 1,-1 0 0,0 0-1,0 0 1,0 0 0,0 0-1,0 0 1,0 0 0,-2 0 0,-4 3-10,0-1 0,0 0 0,0-1 0,0 1 0,0-1 1,-1-1-1,-9 2 0,-2-1 3,0-1-1,0 0 1,0-1 0,0-1-1,-23-5 1,35 5 12,1-1 1,-1 1-1,1-1 1,0-1-1,0 1 0,0-1 1,0 0-1,0-1 0,1 1 1,-1-1-1,1 0 0,0 0 1,0-1-1,0 0 0,1 1 1,0-2-1,0 1 1,-5-9-1,-4-19-20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8.3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12995,'0'24'128,"2"7"-144,2 5-8,1 4 24,2 1 0,-2-1 8,1-3 8,-2-4 16,0-7 8,-2-8-184,-4-7 144,-5-16-8,-3-10-16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8.9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58 12051,'359'23'1379,"-359"-23"-1342,3 2 332,2 13-347,2 12-31,-3-8 22,1 1 0,11 26 0,-15-44 1194,1-2 327,0 0-122,3-11-406,8-22-358,-9 20-130,-4 13-526,0 0 1,0-1 0,0 1 0,0-1 0,0 1 0,1 0 0,-1-1 0,0 1 0,0 0 0,0-1 0,1 1-1,-1 0 1,0-1 0,1 1 0,-1 0 0,0-1 0,0 1 0,1 0 0,-1 0 0,1 0 0,-1-1 0,0 1-1,1 0 1,-1 0 0,0 0 0,1 0 0,0-1 0,6-3 23,32-16-58,-37 19 38,1 0 0,0 1 0,-1-1 0,1 1 0,0 0 0,-1-1 1,1 1-1,0 1 0,-1-1 0,1 0 0,-1 1 0,1-1 0,0 1 0,-1 0 0,1 0 0,-1 0 0,1 0 0,1 1 0,13 5-9,5-2 11,1-1 0,-1 0 0,1-2 0,0 0 0,0-2 0,45-5 0,-59 4 11,0 0 0,0-1 1,0 0-1,-1-1 0,1 0 0,-1 0 1,1-1-1,-1 0 0,0-1 0,0 1 1,-1-2-1,0 1 0,1-1 0,-2 0 1,1 0-1,-1-1 0,0 0 1,0 0-1,-1 0 0,7-12 0,-4-8-159,-8 26 140,0 1 0,0-1 0,0 1-1,0-1 1,0 1 0,0-1-1,0 1 1,0-1 0,0 1 0,0-1-1,0 1 1,-1-1 0,1 1 0,0-1-1,0 1 1,0 0 0,-1-1-1,1 1 1,0-1 0,-1 0-1,0 1 1,1 0-1,-1 0 1,0-1-1,1 1 1,-1 0-1,0 0 1,1 0-1,-1 0 1,0 0-1,1 0 1,-1 0-1,0 0 1,1 0-1,-1 1 1,1-1-1,-1 0 1,0 0-1,1 1 0,-1-1 1,1 0-1,-2 1 1,-4 3-40,0 0 0,0 0 0,0 0 1,0 1-1,1 0 0,0 0 0,0 0 1,0 1-1,-5 8 0,0 0 30,1 2-1,-12 27 1,17-35 20,1 1 0,0 0 0,0 0 1,1 0-1,1 0 0,-2 16 0,3-22-6,0-1 1,0 1-1,0 0 1,0-1-1,0 1 1,1-1-1,-1 1 1,1-1-1,0 1 0,0-1 1,0 1-1,0-1 1,0 0-1,0 1 1,1-1-1,-1 0 1,1 0-1,0 0 1,-1 0-1,1 0 0,0 0 1,0-1-1,0 1 1,0-1-1,1 1 1,-1-1-1,0 0 1,4 2-1,0-2-92,0 1 0,0-1 0,0 0 0,1 0 0,-1-1-1,0 0 1,1 0 0,-1 0 0,0-1 0,12-3 0,6-2-86,33-14 0,-52 18 168,55-23-273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9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332 4 17172,'1'-1'483,"-13"-2"467,-6 3-941,-1 1-1,1 0 0,0 1 0,0 1 0,-33 9 1,19-2 1,14-6-5,1 0 1,0 2-1,0 0 0,1 1 0,0 1 0,-24 15 0,39-23-9,1 0-1,0 1 0,-1-1 1,1 0-1,0 0 0,-1 0 1,1 1-1,0-1 0,0 0 1,0 0-1,-1 1 0,1-1 1,0 0-1,0 1 0,0-1 1,-1 0-1,1 1 0,0-1 1,0 0-1,0 0 0,0 1 1,0-1-1,0 1 0,0-1 1,0 0-1,0 1 0,0-1 1,0 0-1,0 1 0,0-1 1,0 0-1,0 1 1,11 6-197,21 0-174,-30-7 351,38 6-355,87 14-536,-106-16 784,-1 1 1,0 2 0,0 0-1,19 10 1,-36-16 119,0 0-1,-1 1 0,1 0 1,-1-1-1,1 1 1,-1 0-1,1 0 1,-1 1-1,0-1 0,0 0 1,0 1-1,0-1 1,0 1-1,-1 0 1,3 4-1,-4-5 5,0 0 0,1-1-1,-1 1 1,0 0 0,0-1 0,0 1-1,0 0 1,-1 0 0,1-1 0,0 1-1,-1 0 1,1-1 0,-1 1 0,1 0 0,-1-1-1,0 1 1,0-1 0,0 1 0,0-1-1,0 1 1,0-1 0,0 0 0,0 1-1,-1-1 1,1 0 0,0 0 0,-1 0 0,-2 2-1,-9 4 7,0 0 1,0-1-1,0-1 0,-1 0 0,0 0 0,0-2 0,0 1 1,0-2-1,-1 0 0,-25 0 0,37-2-3,-1 0 0,1 0 0,0 0-1,-1-1 1,1 1 0,0-1 0,-1 0 0,1 0 0,0 0 0,0 0 0,0 0-1,-4-3 1,6 3 3,0 0-1,0 0 1,0 0-1,0 0 1,0 0-1,0 0 1,0 0-1,1-1 0,-1 1 1,0 0-1,1-1 1,-1 1-1,1 0 1,-1-1-1,1 1 1,0-1-1,-1 1 1,1-1-1,0 1 1,0 0-1,0-1 0,0 1 1,0-1-1,1 1 1,-1-1-1,0 1 1,1-1-1,-1 1 1,1 0-1,0-3 1,15-24-13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0:59.7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468 1 17004,'-24'1'474,"0"1"0,0 1 0,-43 11 0,-65 31-537,122-41 73,3-2-7,0 0 1,0 1 0,1 0 0,-1 1-1,1-1 1,0 1 0,0 1-1,-7 5 1,13-10-6,-1 1-1,1-1 1,-1 0 0,1 1 0,0-1-1,-1 1 1,1-1 0,0 1-1,-1-1 1,1 1 0,0-1-1,-1 1 1,1-1 0,0 1-1,0 0 1,0-1 0,0 1 0,0-1-1,0 1 1,0 0 0,0-1-1,0 1 1,0-1 0,0 1-1,0 0 1,0-1 0,0 1 0,0-1-1,0 1 1,1-1 0,-1 1-1,0 0 1,0-1 0,1 1-1,-1-1 1,0 1 0,1-1-1,-1 0 1,1 1 0,-1-1 0,1 1-1,-1-1 1,0 0 0,1 1-1,0-1 1,-1 0 0,1 1-1,-1-1 1,1 0 0,-1 0 0,2 1-1,33 9-85,-32-10 83,83 15-146,-49-10 122,1 2-1,-1 1 0,0 2 1,55 23-1,-87-31 19,-1 0-1,1 1 1,0 0 0,-1 0 0,1 1-1,-1-1 1,0 1 0,0 0-1,5 7 1,-8-10 3,1 1-1,-1 0 1,-1-1 0,1 1-1,0 0 1,0 0 0,-1 0-1,1 0 1,-1 0-1,0 0 1,1-1 0,-1 1-1,0 0 1,0 0 0,0 0-1,0 0 1,-1 0-1,1 0 1,0 0 0,-1 0-1,1 0 1,-1 0-1,0 0 1,0-1 0,0 1-1,0 0 1,0-1 0,0 1-1,-2 2 1,-4 4-23,-1-1 0,1 0 1,-1 0-1,0-1 0,-1 0 0,0 0 1,0-1-1,-14 6 0,-84 28-98,89-33 112,-27 9-53,-1-2 0,0-2 0,-83 9 0,70-20-43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16.9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162 124 8682,'0'0'1041,"3"-4"2344,-2 3-3339,0 0 0,0 0 0,0 1 0,0-1-1,0 0 1,0 0 0,0 1 0,1-1 0,-1 1-1,0-1 1,0 1 0,0 0 0,0-1 0,1 1-1,-1 0 1,2 0 0,30-1-34,-23 2 9,-8 6 34,-2 0-11,2 27 64,-2-25 103,-3-6-163,-1-2 10,-4 3 43,0 0-1,1 0 0,-1-1 0,-1-1 1,1 1-1,0-1 0,-1-1 1,-13 2-1,20-3-57,-1 0 1,1 0 0,0 0-1,0 0 1,0 0 0,0 0-1,0 0 1,0-1 0,0 1-1,0-1 1,0 0 0,0 0-1,0 1 1,0-1 0,0-1-1,0 1 1,0 0 0,1 0-1,-1-1 1,0 1 0,1 0-1,-1-1 1,1 0 0,0 1-1,0-1 1,-1 0 0,1 0-1,0 0 1,0 1 0,1-1-1,-1 0 1,0 0-1,1-1 1,-1 1 0,1 0-1,-1 0 1,1 0 0,0 0-1,0 0 1,0 0 0,0 0-1,1-1 1,0-3 0,0 2-19,0-1 0,0 0 0,1 1 1,0-1-1,-1 1 0,2 0 0,-1-1 1,0 1-1,1 0 0,0 0 1,0 1-1,0-1 0,0 1 0,1-1 1,-1 1-1,1 0 0,0 0 0,0 1 1,7-5-1,-8 6-28,-1-1 1,1 1-1,0 0 0,-1 0 1,1 0-1,0 0 1,0 0-1,0 1 0,0 0 1,0-1-1,-1 1 0,1 0 1,0 0-1,0 0 1,0 1-1,0-1 0,0 1 1,0 0-1,-1-1 0,1 1 1,0 0-1,-1 1 1,1-1-1,0 0 0,-1 1 1,1 0-1,-1-1 0,0 1 1,0 0-1,0 0 1,0 0-1,0 1 0,2 2 1,-2-2-1,0-1 1,-1 1-1,0-1 1,1 1-1,-1 0 1,0 0-1,0-1 1,-1 1-1,1 0 1,-1 0-1,1 0 0,-1 0 1,0 0-1,0 0 1,0 0-1,0 0 1,-2 3-1,1-1 5,0 0 0,-1 0 0,0-1-1,0 1 1,-1 0 0,1-1 0,-1 0-1,0 1 1,-5 4 0,1-1 37,-1 0 0,0-1 0,0 0 0,-1 0 0,0-1 1,-1 0-1,1-1 0,-18 8 0,25-12-5,0 0-1,0 0 1,0-1 0,0 1-1,0-1 1,0 1 0,0-1-1,0 0 1,0 0 0,0 1-1,0-2 1,-1 1 0,1 0-1,0 0 1,0-1 0,0 1 0,0-1-1,0 1 1,0-1 0,-2-1-1,3 1 6,-1-1 0,1 1-1,-1-1 1,1 1 0,0-1 0,0 1-1,0-1 1,0 0 0,0 0 0,0 1-1,0-1 1,0 0 0,1 0 0,-1 0-1,1 0 1,-1 0 0,1-2 0,-1-5 36,1 0 1,1 1 0,-1-1-1,1 0 1,0 1 0,1-1-1,0 1 1,5-12 0,-3 10-68,1 0 1,0 0-1,1 1 0,0-1 1,0 1-1,1 1 1,0-1-1,1 1 1,15-12-1,-20 17-11,-1 1 1,1 0-1,0 0 0,0 0 0,0 0 1,1 1-1,-1-1 0,0 1 0,1 0 1,-1 0-1,1 0 0,-1 0 0,1 1 1,-1-1-1,1 1 0,-1 0 0,1 0 0,0 0 1,-1 0-1,1 1 0,-1 0 0,1-1 1,-1 1-1,1 1 0,-1-1 0,0 0 1,1 1-1,-1 0 0,0-1 0,0 1 1,0 0-1,0 1 0,3 3 0,-2-2 2,0 0-1,0 1 1,-1 0-1,1 0 1,-1 0-1,0 0 1,-1 0-1,1 0 1,-1 1-1,0-1 1,-1 1-1,1 0 1,-1-1-1,0 1 1,0 0-1,-1 0 1,0 0-1,0 0 1,0 0-1,-1-1 1,0 1-1,0 0 1,0 0-1,-1-1 1,0 1 0,0-1-1,0 1 1,-1-1-1,1 0 1,-1 0-1,-1 0 1,1 0-1,-1 0 1,1-1-1,-2 0 1,1 0-1,0 0 1,-1 0-1,1-1 1,-1 1-1,-10 4 1,9-5 42,-1 1 0,0-2 1,0 1-1,0-1 0,-1 0 1,1 0-1,0-1 0,-1 0 0,0 0 1,1-1-1,-12 0 0,16-1-1,-1 1 0,1-1-1,-1 0 1,1 0-1,-1 0 1,1-1-1,0 1 1,-1-1-1,1 0 1,0 0 0,0 0-1,0 0 1,1-1-1,-1 1 1,0-1-1,1 1 1,0-1-1,-1 0 1,1 0 0,0 0-1,1 0 1,-1 0-1,0-1 1,1 1-1,-2-7 1,1 2-14,1 0 0,-1 1 1,1-1-1,1 0 0,0 0 0,0 0 0,1 0 1,-1 0-1,2 1 0,-1-1 0,1 0 0,0 1 1,1-1-1,0 1 0,4-8 0,-6 12-28,1-1 1,0 1-1,0 0 0,0 0 1,0 0-1,1 0 0,-1 0 1,1 1-1,-1-1 0,1 1 0,0 0 1,0-1-1,0 1 0,1 1 1,-1-1-1,0 0 0,1 1 1,-1 0-1,1-1 0,-1 2 0,1-1 1,0 0-1,-1 1 0,1-1 1,0 1-1,-1 0 0,1 0 1,0 1-1,0-1 0,-1 1 0,1 0 1,-1-1-1,7 4 0,-6-2-3,0-1-1,0 1 1,0 0-1,-1 0 1,1 0-1,-1 0 1,1 1-1,-1-1 0,0 1 1,0 0-1,0 0 1,0 0-1,-1 1 1,1-1-1,-1 0 1,0 1-1,0 0 0,0 0 1,0-1-1,-1 1 1,0 0-1,0 0 1,0 0-1,0 0 1,0 1-1,-1-1 1,0 0-1,0 0 0,0 0 1,0 0-1,0 1 1,-3 5-1,2-3 6,-1 0-1,0 0 0,0-1 1,-1 1-1,0-1 1,0 0-1,0 0 0,-1 0 1,0 0-1,0-1 1,0 1-1,-1-1 0,0 0 1,0 0-1,0-1 0,-1 1 1,0-1-1,-11 6 1,12-8 13,1 0 1,-1 0 0,0-1 0,0 0 0,0 0 0,0 0 0,1 0-1,-1-1 1,0 0 0,0 0 0,0 0 0,0 0 0,-6-2 0,9 1-5,-1 0 1,1 0 0,-1 0 0,1 0 0,0 0 0,-1 0 0,1-1 0,0 1 0,0-1 0,0 1 0,0-1 0,0 0 0,1 0 0,-1 0 0,0 0 0,1 0 0,0 0 0,-1-1 0,1 1 0,0 0 0,0-1 0,0 1 0,0 0 0,1-1-1,-1 0 1,0-3 0,1-2-2,0 0-1,0 1 0,0-1 0,1 0 0,0 1 0,1-1 0,0 0 0,0 1 1,0 0-1,1-1 0,0 1 0,1 0 0,-1 0 0,1 1 0,10-13 0,-12 15-10,1 1-1,1-1 0,-1 0 0,1 1 0,-1 0 1,1 0-1,0 0 0,0 0 0,0 0 1,1 1-1,-1 0 0,0 0 0,1 0 1,0 1-1,-1-1 0,1 1 0,0 0 0,0 0 1,0 1-1,-1-1 0,1 1 0,0 0 1,0 1-1,0-1 0,0 1 0,6 1 0,-8 0-2,1-1 1,0 1-1,-1 0 0,1-1 0,-1 2 0,1-1 0,-1 0 0,0 1 0,0-1 0,0 1 0,-1 0 0,1 0 0,0 0 1,-1 1-1,0-1 0,0 0 0,0 1 0,0 0 0,-1-1 0,1 1 0,-1 0 0,0 0 0,0 0 0,0-1 0,-1 1 1,1 0-1,-1 8 0,0-3-3,0-1 1,-1 1-1,0-1 1,-1 1-1,0-1 1,0 1-1,0-1 0,-1 0 1,0 0-1,-1 0 1,-9 14-1,8-15 14,-1 0 0,1-1 0,-2 0 0,1 0 0,-1-1 0,1 0 0,-2 0 0,1 0 0,0-1 0,-1 0 0,0-1 0,0 1 0,0-2 0,-15 5 0,18-6 12,1-1 0,0 1 0,0-1 1,0 1-1,0-1 0,0 0 1,0-1-1,0 1 0,0-1 0,0 0 1,0 0-1,0 0 0,0 0 0,0-1 1,0 1-1,0-1 0,1 0 0,-1 0 1,1-1-1,0 1 0,-1-1 1,1 1-1,0-1 0,0 0 0,1 0 1,-1-1-1,1 1 0,-1 0 0,1-1 1,0 0-1,1 1 0,-3-7 0,2 3-2,0 0 0,1 0 0,0 0 0,0-1 0,1 1 0,0 0 0,0 0 0,0 0 0,1 0 0,1 0-1,-1-1 1,1 2 0,0-1 0,0 0 0,1 0 0,0 1 0,0-1 0,1 1 0,4-7 0,-4 7-18,0 1 0,0-1 0,0 1 0,1 0 0,0 0 1,-1 0-1,2 1 0,-1 0 0,1 0 0,-1 0 0,1 0 1,0 1-1,0 0 0,1 1 0,-1-1 0,0 1 0,1 0 1,0 1-1,-1-1 0,9 1 0,-11 1-3,0 0 1,0 0-1,-1 1 0,1-1 0,0 1 0,0 0 1,0 0-1,-1 1 0,1-1 0,0 1 0,-1 0 1,0 0-1,1 0 0,-1 0 0,0 1 0,0-1 0,0 1 1,0 0-1,-1 0 0,1 0 0,-1 0 0,0 0 1,0 0-1,0 1 0,0-1 0,0 1 0,-1-1 1,1 1-1,-1 0 0,0 0 0,0-1 0,0 7 1,0-3-2,0 0 1,-1 1-1,1-1 1,-2 0 0,1 1-1,-1-1 1,0 0 0,0 0-1,-1 0 1,0 0-1,0 0 1,-1 0 0,0 0-1,0-1 1,0 0 0,-9 11-1,8-12 16,0-1 0,0 0-1,0 0 1,-1-1 0,0 1 0,1-1-1,-1 0 1,-1 0 0,1-1 0,0 1-1,-1-1 1,1 0 0,-1-1 0,-10 2-1,14-3 8,-1 1-1,1-1 0,-1 0 0,1 0 0,-1-1 0,1 1 0,-1-1 1,1 1-1,-1-1 0,1 0 0,0 0 0,-1 0 0,1 0 0,0 0 0,0 0 1,0-1-1,0 1 0,0-1 0,0 1 0,0-1 0,0 0 0,0 0 1,1 0-1,-1 0 0,1 0 0,0 0 0,-1 0 0,1 0 0,0-1 0,0 1 1,1 0-1,-1-1 0,0 1 0,1-1 0,-1-4 0,0-2-4,0-1-1,1 1 0,0-1 0,0 1 1,1 0-1,1-1 0,-1 1 0,1 0 1,1 0-1,0 0 0,0 0 0,8-15 1,1 10-718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18.4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 5477 9802,'0'0'3410,"-2"-19"-772,-3-25-2429,5 41-206,0 0 0,0-1 0,0 1 0,0 0-1,1 0 1,0 0 0,-1-1 0,3-4-1,7-22 15,39-209 138,21-75-6,21 11 404,-66 219-199,-9 29-114,2 0 0,30-64 0,52-103-92,0-1-77,-75 172-53,126-231 342,-99 198-335,6-13 13,138-176 1,-137 201 13,73-115 1,-90 126-39,70-79 1,60-46 120,-169 184-130,102-100 73,17-17-62,-50 47 3,132-98-1,-136 117-14,39-32 3,136-113 25,-191 154-22,78-50 1,65-26 23,61-42-8,-161 100 19,181-84 0,-127 71-23,321-123-3,-273 122-14,218-59 7,-230 80-1,431-86 530,-564 131-546,351-52 129,-197 34-80,124-10-21,-166 21-11,93-8 129,2 12-1,365 27 1,63 71-5,-544-62-136,116 22 16,36 24-15,-35-6 6,-219-55-4,0 3 0,0 1 0,-1 2 0,-1 2 0,0 1 0,-1 2 0,48 33 0,-54-31 2,62 29-1,-58-33 0,50 33-1,-49-21 151,-2 1 0,-1 2 0,45 56 0,-52-57-97,7 11 189,-2 1 0,29 52 0,-46-71 34,-1 0-1,-1 1 1,-2 0 0,11 32-1,-22-56-242,12 21-1573,-12-21 771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3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30 509 9298,'18'112'479,"-10"-45"-554,17 71 3089,-24-143-1920,-3-25-118,0 1 0,-2-1 0,-9-37 0,2 13-557,10 47-394,-17-92 7,-11-200-1,28 296-33,1-1-1,0 0 0,0 0 1,0 1-1,1-1 1,-1 0-1,1 1 1,0-1-1,0 0 0,0 1 1,1-1-1,-1 1 1,1 0-1,0-1 0,0 1 1,0 0-1,0 0 1,1 0-1,-1 1 1,1-1-1,0 0 0,-1 1 1,1 0-1,0-1 1,1 1-1,-1 1 1,0-1-1,0 0 0,1 1 1,3-2-1,41-12-24,1 2 1,101-13-1,-76 15 18,169-28-114,-179 29-402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1.3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14219,'6'4'951,"201"136"-324,139 100 57,-321-219-677,29 28 1,-53-48-367,-3-1-77,-29-16 73,11 1 100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1.9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3 119 11602,'-2'0'2636,"3"7"-1207,8 24-923,9 31-585,-13-43 352,-2 0-1,0 1 1,-2-1 0,0 1-1,-1-1 1,-2 20 0,2-37 455,-11-81 391,9 30-1026,1-6 35,-4-1 0,-11-60 0,15 113-134,1 0-39,10-1 5,15 0 15,0 2 0,0 1 0,35 2 0,-46-1 29,18 1-13,32 1-327,77-9 0,-131 7 201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2.8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66 12491,'0'0'1233,"-1"-3"-656,3 8 604,6 33-966,6 74 0,-11-76-148,1-1-1,1 0 1,13 42-1,-17-75-49,-1 0 1,1 0-1,0 0 0,0 0 1,0 0-1,0 0 0,0 0 1,0 0-1,0-1 0,0 1 0,1 0 1,-1-1-1,1 1 0,-1-1 1,1 0-1,0 1 0,0-1 1,3 2-1,-3-3 4,-1 1 0,1-1 0,0 0 0,0 0 0,0 0-1,0 0 1,0 0 0,0-1 0,0 1 0,0 0 0,-1-1 0,1 0 0,0 1 0,0-1 0,0 0 0,-1 0 0,1 0 0,0 0-1,-1 0 1,3-2 0,17-14 75,-2-1 0,0-1-1,-1 0 1,-1-1-1,-1-1 1,0 0 0,13-28-1,-1-4 200,-2 0-1,19-62 1,-36 98-98,-9 17-194,0 0 1,0 0-1,0 0 1,0-1-1,0 1 1,1 0-1,-1 0 0,0 0 1,0 0-1,0 0 1,0 0-1,0 0 0,0 0 1,0 0-1,1-1 1,-1 1-1,0 0 1,0 0-1,0 0 0,0 0 1,0 0-1,1 0 1,-1 0-1,0 0 1,0 0-1,0 0 0,0 0 1,0 0-1,1 0 1,-1 0-1,0 0 1,0 0-1,0 0 0,0 0 1,0 1-1,0-1 1,1 0-1,-1 0 1,0 0-1,0 0 0,0 0 1,0 0-1,0 0 1,0 0-1,0 0 0,1 1 1,-1-1-1,0 0 1,0 0-1,1 4 2,0-1 0,0 1 0,0-1 0,-1 1 0,1 0 0,-1-1 0,0 6 0,1 4-16,8 171 30,-5-143 7,2 0 1,16 58 0,-21-94-108,0-1 0,1 0-1,-1 1 1,1-1 0,5 7 0,-6-10 60,0 1 1,0-1-1,0 0 0,0 0 1,0 0-1,0 0 0,1 0 1,-1 0-1,0 0 0,1-1 1,-1 1-1,1 0 0,-1-1 1,0 1-1,1-1 0,0 1 1,-1-1-1,1 0 0,2 0 1,12 0-167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3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 1 10506,'0'0'1176,"0"1"-599,0 1-281,4 47-176,-4-27-40,0 4-56,0 4 0,-3 3 8,0-1 8,-1-4 8,-1 1 0,1-9-48,1-2-160,0-7 136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4.7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52 12187,'0'0'2664,"1"0"-2498,0-1 0,-1 1 0,1-1-1,0 1 1,0-1 0,0 1 0,0 0 0,0 0 0,1-1-1,-1 1 1,0 0 0,0 0 0,0 0 0,0 0 0,0 0-1,0 0 1,0 0 0,0 1 0,0-1 0,0 0 0,0 1-1,0-1 1,0 0 0,0 1 0,0-1 0,0 1 0,0 0-1,1 0 1,12 22-214,0 0 0,-1 1 0,17 46 0,-15-34 165,25 46 0,-39-81-71,3-1 456,-3-1-480,0 1 0,0-1 1,0 0-1,0 0 0,0 0 0,0 0 0,0 0 0,-1 0 0,1 0 0,0 0 0,-1 0 0,1 0 0,0-2 0,82-197 191,-73 174-202,-2 7-1,15-28 0,-22 46-17,-1 1 0,0-1 0,0 1-1,0 0 1,0 0-1,0 0 1,0-1-1,0 1 1,1 0 0,-1 0-1,0 0 1,0-1-1,0 1 1,0 0-1,0 0 1,1 0-1,-1 0 1,0 0 0,0 0-1,0-1 1,1 1-1,-1 0 1,0 0-1,0 0 1,1 0 0,-1 0-1,0 0 1,0 0-1,0 0 1,1 0-1,-1 0 1,0 0-1,0 0 1,1 0 0,-1 0-1,0 0 1,0 0-1,0 0 1,1 0-1,-1 0 1,0 0 0,0 1-1,0-1 1,1 0-1,-1 0 1,0 0-1,0 0 1,0 0-1,1 1 1,-1-1 0,0 0-1,0 0 1,0 0-1,0 0 1,0 1-1,0-1 1,1 0 0,-1 0-1,0 1 1,3 5-16,1-1 0,-1 2 0,-1-1 1,1 0-1,-1 0 0,0 1 1,1 8-1,7 57-31,-3-20 95,-2-22-13,-2-8 18,1 0 1,9 31-1,-12-51-57,10-5-1895,-10 2 1868,10-5-201,-1 0-1,17-12 1,-8 3-278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6.4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15 7434,'-4'-9'5716,"4"9"-5619,0-1-1,0 1 1,0 0-1,-1 0 0,1-1 1,0 1-1,0 0 1,0 0-1,0-1 1,0 1-1,0 0 0,0 0 1,-1 0-1,1-1 1,0 1-1,0 0 1,0 0-1,0 0 0,-1 0 1,1 0-1,0-1 1,0 1-1,-1 0 0,1 0 1,0 0-1,0 0 1,0 0-1,-1 0 1,1 0-1,0 0 0,0 0 1,-1 0-1,1 0 1,0 0-1,0 0 1,-1 0-1,1 0 0,0 0 1,0 0-1,-1 0 1,-1 3-87,0 1 1,1-1 0,-1 1-1,1-1 1,0 1 0,0-1-1,0 1 1,1 0 0,-1 5-1,-1 43-79,2-22 72,-8 259-901,8-295 693,-1-20-65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6.7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32 12411,'0'0'2313,"9"2"-333,9 2-1867,-1 0 0,1-1 0,0 0 0,0-2 0,0 0 0,0-1 0,0-1 0,0-1 0,-1 0 0,1-2 0,0 1 0,-1-2 0,0-1 0,17-7 0,-8 3-508,-12 7 131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7.5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 11042,'0'0'4757,"0"7"-4451,1 131-432,-3-72 351,14 123 0,-10-177-75,0 1-1,1-1 1,1 0 0,0 0 0,11 23-1,-14-33-117,0 0 0,0 0 0,0 0 0,0 0 0,1 0 0,-1 0 0,1-1 0,-1 1 0,1-1 0,-1 1 0,1-1-1,0 1 1,0-1 0,0 0 0,0 0 0,0 1 0,0-2 0,0 1 0,0 0 0,0 0 0,0-1 0,1 1 0,-1-1-1,0 0 1,0 1 0,1-1 0,-1 0 0,0 0 0,0-1 0,1 1 0,-1 0 0,0-1 0,0 1 0,0-1-1,1 0 1,-1 0 0,0 0 0,0 0 0,0 0 0,3-3 0,7-5 39,0 0-1,-1-1 1,0 0-1,-1-1 1,0 0 0,-1-1-1,0 0 1,12-22-1,49-113 137,-69 145-204,92-254 595,-93 253-374,1 7-173,1 22-87,-2 1 0,-4 42 0,0 3 37,7 71 96,-1-128-79,0 0 1,0 0 0,2 0 0,0-1 0,0 0 0,2 0 0,10 22 0,-15-34 94,2 2-640,6-8-195,16-17 519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9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43 216 11138,'0'0'3021,"2"9"-1911,0 6-1110,0-1 1,-1 1 0,-1-1 0,0 1 0,-1 0 0,-3 20 0,-2-6 353,-1-1 1,-15 39-1,21-65 658,-1-7-865,1 0-115,-1-1 0,1 0 0,0 0 0,0 0 0,0 0-1,1 0 1,1-11 0,8-52-18,-2 19-42,-6 38 19,0-2 20,0-1 0,1 1 0,5-15-1,-5 24 13,0 0 0,0 0 0,0 0 0,1 0 0,0 0-1,0 0 1,0 1 0,1 0 0,-1-1 0,1 1 0,6-5 0,22-14-68,1 0 1,1 2 0,1 1-1,73-28 1,-103 45-30,1 1-1,-1 1 1,1-1-1,11-1 1,0 3-143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9.4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1 165 10674,'14'2'992,"9"-4"-615,2-2-169,4-4 744,3-2-520,8-5-136,3-1-64,0-3-72,-2-2-64,-4 2-320,-1 1 984,-8 1-720,-3 6 48,-12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3.3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0 133 12075,'44'-19'984,"16"-5"-824,6 1-104,-4 2 368,7-2-312,-1 1-8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29.8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0 138 12475,'8'-4'1256,"18"-4"-800,7 1 32,-2-2 712,12-3-383,3-1-81,6 0-176,3-1-32,-6 2-40,-1 1-136,-6 2-768,-3 3 432,-14-3-88,1-2-32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34.8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249 148 8690,'0'0'1543,"-9"5"4469,12 8-6052,6 20 25,-7-16 285,-12-9 184,3-3-282,-29 17 100,24-17 715,7-12-710,0-3-179,-17-24-39,17 23-2,11 6 1,2 1-44,23-14-17,-31 18 1,0 0-1,1-1 1,-1 1-1,0 0 1,0 0-1,1-1 1,-1 1-1,0 0 1,1 0-1,-1-1 1,0 1-1,0 0 1,1 0-1,-1 0 1,0 0-1,1 0 1,-1 0-1,1-1 0,-1 1 1,0 0-1,1 0 1,-1 0-1,0 0 1,1 0-1,-1 0 1,0 0-1,1 0 1,-1 1-1,1-1 1,-1 0-1,0 0 1,1 0-1,-1 0 1,0 0-1,1 1 1,-1-1-1,0 0 1,0 0-1,1 0 1,-1 1-1,0-1 0,0 0 1,1 0-1,-1 1 1,0-1-1,0 0 1,0 1-1,1-1 1,-1 0-1,0 1 1,0 0-1,6 7-20,23 28-3,-25-30 16,0 1-5,-6 1 20,-1 23 23,3-29-6,0-2-5,0 1 0,0-1-1,0 1 1,0-1 0,0 0-1,0 1 1,0-1 0,0 0-1,0 1 1,0-1 0,0 1-1,0-1 1,0 0 0,0 1-1,0-1 1,0 0 0,0 1 0,-1-1-1,1 0 1,0 1 0,0-1-1,0 0 1,-1 1 0,1-1-1,0 0 1,0 1 0,-1-1-1,1 0 1,0 0 0,-1 1-1,1-1 1,0 0 0,-1 0-1,1 0 1,0 0 0,-1 1-1,1-1 1,-1 0 0,-8 4 236,-27 12 102,32-14-8,-3 0 227,5-5-371,-1-5-3,3 8-198,-2-4 20,0 0 0,0 0 1,0 0-1,1 0 0,0-1 0,0 1 1,0 0-1,0-1 0,0 1 1,1-1-1,0 1 0,0-1 1,0 1-1,1-1 0,1-6 1,2-3-8,2 0 0,-1 1 0,15-25 0,-17 34-14,0-1 1,0 0-1,0 1 1,0 0-1,1 0 1,0 0-1,0 0 1,0 0-1,0 1 1,1 0-1,-1 0 1,1 0-1,8-3 1,-11 5-9,0 1 0,-1-1 0,1 1 0,0 0 0,0-1 0,-1 1-1,1 0 1,0 0 0,0 0 0,-1 1 0,1-1 0,0 0 0,-1 1 0,1-1 0,0 1 0,-1-1 0,1 1 0,0 0-1,-1 0 1,1 0 0,0 1 0,1 0-7,0 1 0,-1-1 1,1 1-1,-1 0 0,0 0 0,0 0 0,0 0 0,0 1 0,2 5 1,-1-1-6,0 1 0,0 0 0,-1 0 1,0 0-1,-1 0 0,0 0 1,-1 13-1,0-17 29,0 0 0,-1 0 0,0 0 0,0 0 0,-1-1 0,1 1 0,-1 0 0,0-1 0,0 1 0,0-1 0,-1 0 0,0 0 0,1 0 0,-2 0 0,1 0 0,0-1 0,-1 1 0,1-1 0,-1 0 0,0 0 0,0 0 0,0-1 0,-1 1 0,1-1 0,-1 0 0,1 0 0,-1-1 0,0 1 0,1-1 0,-1 0 0,0 0 0,0-1 0,0 1 0,0-1 0,-7-1 0,7 1 30,-1 0 0,0-1 0,0 1 0,0-2 0,1 1 0,-1 0 0,0-1 0,1 0 0,0 0 0,-1-1 0,1 0 0,0 0 0,0 0 0,0 0 0,1-1 0,-1 1 0,1-1 0,0 0 0,0-1 0,0 1 0,1-1 0,-1 0 0,1 0 0,0 0 0,1 0 0,-1 0 0,1-1 0,0 1 0,-2-11 0,3 11-43,1 0 0,-1 0 0,1 0 0,0 1 1,1-1-1,-1 0 0,1 0 0,0 1 0,0-1 0,1 0 0,-1 1 0,1-1 0,0 1 0,0 0 0,1-1 0,-1 1 0,1 0 0,0 1 0,0-1 0,0 0 0,0 1 0,1-1 1,0 1-1,-1 0 0,1 1 0,0-1 0,0 0 0,8-2 0,-8 3-7,1 0 1,-1 1-1,0-1 0,1 1 0,-1 1 1,0-1-1,1 0 0,-1 1 1,1 0-1,-1 0 0,1 0 1,-1 1-1,1-1 0,-1 1 1,1 0-1,-1 1 0,0-1 1,0 1-1,1 0 0,-1-1 1,0 2-1,-1-1 0,1 0 1,0 1-1,-1 0 0,1 0 1,-1 0-1,0 0 0,0 1 1,5 6-1,-6-6 6,1 0-1,0 0 1,-1 0 0,0 0 0,0 1-1,-1-1 1,1 0 0,-1 1 0,0 0-1,0-1 1,0 1 0,0 0 0,-1 0 0,0-1-1,0 1 1,-1 0 0,1 0 0,-1-1-1,0 1 1,0 0 0,0-1 0,-1 1-1,0-1 1,0 0 0,-3 6 0,2-6 16,0 1 1,0-1-1,-1 0 1,0 0-1,0 0 1,0-1 0,0 0-1,0 1 1,-1-1-1,1-1 1,-1 1-1,0-1 1,0 0-1,0 0 1,0 0 0,0 0-1,0-1 1,-1 0-1,1 0 1,0-1-1,-1 1 1,-6-2 0,7 1 16,0 0 0,1-1 1,-1 0-1,0 0 1,1 0-1,-1-1 1,1 1-1,-1-1 1,1 0-1,0-1 1,0 1-1,0-1 0,0 1 1,0-1-1,1 0 1,-1-1-1,1 1 1,0-1-1,0 1 1,0-1-1,1 0 1,-1 0-1,1 0 0,0 0 1,0-1-1,0 1 1,0 0-1,-1-7 1,1 3-25,0-1 0,1 1 0,0-1 1,0 1-1,1-1 0,0 1 0,0-1 0,1 0 1,0 1-1,1 0 0,0-1 0,0 1 0,1 0 1,7-16-1,-7 18-18,0 0 0,1 1 0,0-1 0,0 1 0,0 0 0,1 0 0,0 0 0,0 1 0,0 0 0,1 0 0,-1 0 0,1 0 0,7-3 1,-10 6 4,0 0-1,0 0 1,0 0 0,1 1 0,-1-1 0,0 1 0,1-1 0,-1 1 0,0 0 0,0 1 0,1-1 0,-1 0 0,0 1 0,0 0 0,1 0 0,-1 0 0,0 0 0,0 0-1,0 0 1,0 1 0,0 0 0,-1-1 0,1 1 0,0 0 0,-1 1 0,1-1 0,-1 0 0,3 4 0,0 0-2,0 0-1,-1 0 1,0 0-1,0 1 1,-1-1-1,0 1 1,0 0-1,0 0 1,-1 0 0,0 0-1,0 0 1,-1 0-1,0 1 1,0-1-1,-1 0 1,0 1 0,0 7-1,-1-9 14,0-1-1,0 1 1,-1-1 0,1 0-1,-1 0 1,0 0-1,0 0 1,-1 0 0,0 0-1,0-1 1,0 1-1,0-1 1,0 1 0,-1-1-1,0-1 1,0 1-1,0 0 1,-1-1 0,1 0-1,-1 0 1,1 0-1,-1-1 1,-8 4 0,7-4 33,1 0-1,-1 0 1,1-1 0,-1 0 0,0 0 0,0 0 0,1-1 0,-1 0 0,0 0 0,0 0 0,1-1 0,-1 0 0,0 0 0,1 0 0,-10-4 0,11 3-6,0 0 1,1 0 0,-1 0 0,1-1 0,0 1 0,-1-1-1,1 0 1,0 1 0,1-1 0,-1-1 0,0 1 0,1 0-1,0-1 1,0 1 0,0-1 0,0 0 0,1 1 0,-1-1 0,1 0-1,0 0 1,0 0 0,-1-7 0,2 3-37,0 1 0,0-1 0,1 1 0,0 0 0,0 0 0,1-1 0,0 1 0,0 0 1,1 1-1,0-1 0,0 0 0,0 1 0,1-1 0,0 1 0,0 0 0,0 0 0,7-6 0,-8 9-5,0 0 0,0 0 0,0 0 0,0 1 0,0-1 0,1 1 0,-1 0 0,0 0 0,1 0 0,0 1 0,0-1 0,-1 1 0,1 0 0,0 0 0,0 0 0,0 0 0,0 1 0,0 0 0,0-1 0,0 1-1,0 1 1,0-1 0,0 1 0,0-1 0,0 1 0,0 0 0,0 1 0,0-1 0,-1 1 0,1 0 0,-1-1 0,6 5 0,-4-2 4,-1-1-1,0 1 0,0 0 1,0 0-1,0 1 1,-1-1-1,0 1 1,0 0-1,0 0 1,0 0-1,-1 0 0,0 0 1,0 0-1,0 1 1,-1-1-1,1 1 1,-1-1-1,-1 1 1,1-1-1,-1 1 0,0 0 1,0-1-1,-1 1 1,0 0-1,0-1 1,0 1-1,0-1 1,-1 1-1,0-1 0,0 0 1,-1 0-1,1 0 1,-1 0-1,0 0 1,0 0-1,-1-1 1,1 0-1,-1 0 0,0 0 1,0 0-1,-6 4 1,2-3 24,-1-1 1,1 0-1,-1 0 1,1-1 0,-1 0-1,0-1 1,0 0-1,-1 0 1,1-1 0,0 0-1,0-1 1,-16-1-1,20 1 0,1 0 0,0-1 0,-1 0 0,1 0 0,0 0 0,-1-1 0,1 1 0,0-1-1,0 0 1,0 0 0,0 0 0,1-1 0,-1 1 0,0-1 0,1 0 0,0 0 0,0 0 0,0-1-1,0 1 1,0-1 0,1 1 0,-1-1 0,1 0 0,0 0 0,0 0 0,1 0 0,-1-1 0,0-3 0,1 2-27,0-1 1,0 1-1,1 0 1,0 0-1,0 0 1,0-1-1,1 1 1,0 0-1,0 0 1,1 0-1,-1 0 1,1 0-1,1 0 1,-1 0 0,1 1-1,0-1 1,0 1-1,1 0 1,0 0-1,0 0 1,0 0-1,0 1 1,1-1-1,6-4 1,-7 6-6,1-1-1,-1 1 1,1 0 0,0 1-1,0-1 1,1 1-1,-1 0 1,0 0 0,1 1-1,-1 0 1,1 0 0,0 0-1,-1 0 1,1 1 0,0 0-1,-1 0 1,1 0 0,-1 1-1,1 0 1,0 0 0,-1 1-1,1-1 1,-1 1 0,0 0-1,0 1 1,10 5 0,-8-3-2,0 1 0,-1 0 0,0 0 1,0 0-1,0 1 0,0 0 0,-1 0 1,0 1-1,-1-1 0,0 1 0,0 0 1,0 0-1,-1 0 0,0 1 0,-1-1 0,0 1 1,2 16-1,-4-20 19,1 0 0,-1-1 0,0 1 0,0 0 0,-1-1 0,1 1 0,-1 0 0,0-1 0,0 1-1,-1-1 1,1 0 0,-1 1 0,0-1 0,0 0 0,0 0 0,-1 0 0,0 0 0,1 0 0,-1-1 0,0 1 0,-1-1 0,1 0 0,-1 0 0,0 0 0,1 0 0,-1-1 0,0 1 0,0-1 0,-1 0 0,1 0 0,0-1-1,-1 1 1,1-1 0,-9 1 0,7-1 39,0 0-1,-1 0 0,1-1 0,0 0 0,0 0 0,0-1 1,-1 1-1,1-2 0,0 1 0,0 0 0,0-1 0,0 0 1,1-1-1,-1 0 0,0 1 0,1-1 0,-7-6 1,8 6-54,1 0 0,0 0 0,0 0 0,0-1 0,0 1 0,0-1 0,1 0 1,0 0-1,0 0 0,0 0 0,0 0 0,0 0 0,1 0 0,0-1 0,0 1 1,0-1-1,1 1 0,-1-1 0,1 1 0,0-1 0,0 1 0,1-1 1,-1 1-1,3-8 0,-2 8-144,0 0 1,1 0 0,0 0 0,-1 1-1,1-1 1,1 0 0,-1 1-1,1 0 1,-1-1 0,1 1-1,0 0 1,0 0 0,0 1-1,0-1 1,1 1 0,-1-1-1,1 1 1,7-3 0,4 2-530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36.5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108 347 4753,'-1'-2'5265,"-10"-20"-3114,-3-10-1625,10 24 706,-2 33 1918,5 24-3123,0-18 71,-40 353-14,36-362-3,4-22-79,1 0 0,0 0 0,0 0 0,-1 0 0,1 0 0,0 0 0,0 0 0,-1 0 0,1-1 0,0 1 0,0 0 1,0 0-1,-1 0 0,1 0 0,0-1 0,0 1 0,0 0 0,0 0 0,-1 0 0,1-1 0,0 1 0,0 0 0,0 0 0,0-1 0,0 1 0,0 0 1,0 0-1,0-1 0,0 1 0,0 0 0,0 0 0,0-1 0,0 1 0,0 0 0,0 0 0,0-1 0,0 1 0,0 0 0,-5-48 25,11-182 96,-1 75 700,-4 129-627,1 0-1,1 0 1,1 0-1,2 0 1,12-38-1,-14 53-177,0 1 0,0 0-1,1 0 1,1 0 0,-1 1-1,1 0 1,1 0 0,0 0-1,0 1 1,1 0 0,-1 1 0,2-1-1,-1 1 1,1 1 0,18-10-1,-24 14-20,1 0 0,0 0 0,0 1 0,-1 0 0,1 0 0,0 0 0,0 0 0,0 1 0,0-1 0,0 1 0,0 0 0,0 0 0,0 0 0,0 1 0,0 0 0,0-1 0,0 2 0,0-1 0,0 0 0,-1 1 0,1-1 0,0 1 0,4 3 0,-4-2 0,-1 1-1,1-1 0,-1 1 1,0-1-1,0 1 1,-1 0-1,1 0 0,-1 0 1,0 0-1,0 1 1,0-1-1,0 1 0,-1-1 1,0 1-1,0-1 1,0 1-1,0 0 0,-1 0 1,0 6-1,-1 2 7,0 0 0,-1 1 0,-1-1 0,0-1-1,-1 1 1,0 0 0,-1-1 0,0 0 0,-1 0 0,0 0-1,-10 12 1,-3 3 9,-2 0-1,-1-2 1,-30 29-1,-17 6 43,61-54-32,0 0 0,-1-1-1,0 0 1,0 0-1,-1-1 1,-16 6 0,29-13-10,0 2-16,-1-1 0,0 0 0,1 1 0,-1-1 1,1 1-1,-1 0 0,1 0 0,0 0 0,0 0 0,-1 0 0,1 0 0,4 0 0,0 2-2,1-1 0,-1 2 0,0-1 0,1 1 0,-1-1 0,0 2 0,0-1 0,0 1 0,-1 0 0,1 1 0,-1 0 0,1 0 0,-1 0-1,0 1 1,-1-1 0,1 1 0,6 9 0,9 10 21,-1 1-1,27 46 1,-40-61-3,39 62-725,-46-71-152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39.2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127 2 11114,'0'0'2010,"0"-2"-1106,-1 7 883,-19 78-1549,-20 78 187,31-133-249,-1 0-1,-2-1 0,-22 41 1,34-67-322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40.1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85 256 10914,'0'-19'5888,"3"-20"-4841,3 25 53,1 1-1002,0 0 0,0 0 0,1 0 0,1 1 0,0 0 0,0 1-1,14-12 1,-11 13-81,1 0 0,1 1 0,-1 1 0,20-10 0,-26 15-35,0 0-1,0 1 1,0-1-1,0 1 1,0 1-1,1-1 1,-1 1-1,0 0 0,1 1 1,-1 0-1,13 1 1,-19-1 10,1 1 0,-1-1-1,1 0 1,-1 1 0,1-1 0,-1 1 0,1 0 0,-1-1 0,0 1 0,1 0-1,-1 0 1,0 0 0,0 0 0,0 0 0,0 0 0,0 0 0,0 0-1,0 0 1,0 1 0,0-1 0,1 2 0,-1-1 0,-1 1 1,1-1-1,-1 1 0,1-1 1,-1 1-1,0-1 0,0 1 1,0-1-1,0 1 0,0 0 0,-1 3 1,-3 6 4,1-1 1,-1 0-1,-1-1 0,-8 16 1,2-7 24,-2 0 1,0 0-1,-1-2 0,-1 1 1,-1-2-1,-27 23 0,14-16 80,-1-1 0,-1-2 0,-42 21 0,72-41 387,24-8-194,7 2-274,31-1-1,-55 6-24,-1 1 0,1-1 1,0 2-1,-1-1 0,1 1 0,0-1 0,-1 2 0,1-1 0,-1 1 0,1-1 0,-1 1 0,0 1 0,0-1 0,0 1 0,0 0 0,6 5 0,-8-5 4,0 1-1,0-1 1,0 1 0,0 0-1,-1 0 1,1 1 0,-1-1-1,0 0 1,0 1 0,-1-1-1,1 1 1,-1 0 0,0-1-1,-1 1 1,1 0 0,-1 0-1,0 7 1,0-6 49,0 1-1,0 0 1,0-1-1,-1 1 1,0-1 0,-1 1-1,0-1 1,0 1-1,0-1 1,0 0-1,-1 0 1,0 0 0,-1 0-1,1-1 1,-1 1-1,0-1 1,0 0-1,-1 0 1,1 0 0,-1-1-1,0 0 1,-1 0-1,1 0 1,-1 0-1,-6 2 1,-1 2 95,-1-1 0,-1 0 0,1-2 1,-1 1-1,-30 5 0,41-10-227,0 0 0,-1 0 0,1-1 0,0 0 0,-1 1 0,1-2 0,0 1 0,-1 0 0,1-1 0,0 0 0,0 0 0,-1 0 0,1-1 0,0 1 0,0-1 0,0 0 0,1 0 0,-1 0 0,0-1 0,1 1 1,-1-1-1,1 0 0,0 0 0,0 0 0,-5-7 0,3 2-1111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41.1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174 109 9666,'0'0'802,"1"-16"2834,1-26-1016,-4 35 290,-13-6-2040,-21-12-696,35 24-172,1 1 0,0 0 0,0-1 0,-1 1 0,1-1 0,-1 1 0,1 0 0,0 0 1,-1-1-1,1 1 0,-1 0 0,1 0 0,-1-1 0,1 1 0,0 0 0,-1 0 0,1 0 0,-1 0 0,1 0 0,-1 0 1,1 0-1,-1 0 0,1 0 0,-1 0 0,1 0 0,-1 0 0,1 0 0,-1 0 0,1 0 0,-1 0 0,0 1 0,-6 3 0,-1 0-1,1 1 1,0 0-1,0 1 1,0 0-1,1 0 1,0 0-1,0 1 1,1-1-1,0 1 0,0 1 1,-4 8-1,5-10-3,1 1-1,0-1 1,0 1-1,1 0 1,0-1-1,0 1 1,0 1-1,1-1 1,0 0-1,0 0 1,1 0-1,0 1 1,0-1-1,1 0 1,3 13-1,-4-18-2,0 0 1,1-1-1,-1 1 0,1 0 0,0-1 1,0 1-1,-1-1 0,1 1 0,0-1 0,0 1 1,0-1-1,1 1 0,-1-1 0,0 0 1,0 0-1,1 0 0,-1 0 0,1 0 1,-1 0-1,1 0 0,-1 0 0,3 0 1,-2 0-13,0-1 1,0 0 0,1 0 0,-1 0 0,0 0-1,1 0 1,-1-1 0,0 1 0,0-1 0,1 1-1,-1-1 1,0 0 0,0 0 0,3-2 0,4-2-75,-1 0 0,0-1 1,0-1-1,0 1 0,-1-1 1,9-11-1,-9 10 40,-1 0-27,0 0-1,0 0 1,0 0-1,-1-1 1,0 0-1,-1 0 1,6-15-1,-10 23 86,4 11-74,-3-8 50,9 23-114,2-1 1,15 26-1,-17-37-445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41.4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162 1 12203,'0'0'1936,"0"1"-936,-10 28-640,4-4-64,-1 7-160,-2 5-72,-3 9-72,-2 3 0,-2 6 16,0 0 24,1-5-8,0-2 0,2-4 0,1-5 24,3-8-312,2-6-200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41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151 3 12587,'0'0'2035,"1"-3"416,-7 6-777,-5 6-1607,1 1 1,0 1-1,0-1 1,2 2-1,-16 23 1,7-5-50,-20 46 0,22-31 15,14-42-35,1-1 0,-1 1 0,1 0 0,-1 0 1,1 0-1,0 0 0,0 0 0,0 0 0,1-1 0,-1 1 0,1 0 0,-1 0 1,2 3-1,-1-5-4,0 0 1,0 0-1,-1 0 1,1 0-1,0 0 1,0 0-1,0-1 0,0 1 1,0 0-1,0-1 1,0 1-1,0-1 1,1 1-1,-1-1 1,0 0-1,0 1 1,0-1-1,0 0 1,1 0-1,-1 0 0,0 0 1,0 0-1,0 0 1,1 0-1,-1 0 1,0 0-1,0 0 1,0-1-1,1 1 1,-1-1-1,0 1 1,0-1-1,0 1 1,1-2-1,5-1-77,-1 0 1,0 0-1,0-1 1,8-7-1,-5 2-79,1 0 0,-1 0 0,-1-1 0,0 0 0,0-1 0,-1 0 0,-1 0 0,1 0 0,-2-1 0,8-20 0,-13 30 478,0 4-284,0 1-1,0-1 0,-1 0 0,1 0 0,-1 0 1,0 1-1,0-1 0,-1 3 0,-5 18-16,6-13-29,-1 38 136,2-45-149,0 0 0,0 1 0,0-1 0,1 0 1,0 0-1,0 1 0,0-1 0,0 0 0,0 0 0,0 0 1,3 4-1,4-1-461,3-2-145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42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8 13051,'-8'13'457,"0"0"1,1 0 0,1 1-1,0 0 1,-5 20 0,8-24-236,-4 8 76,4-10-86,0 0 0,0 0 0,1 0 0,0 1 0,-1 10 0,3-18-28,6-4 92,1-2-232,0 0 1,0-1-1,0 0 0,-1 0 1,11-13-1,29-45 56,-23 30-79,10-13-25,-31 45-36,-1 6-153,1 7 180,-1-1 0,0 0 0,0 0 1,-1 1-1,-1-1 0,1 0 1,-2 0-1,-2 13 0,1-11-37,1 0 0,1 0-1,0 0 1,1 0-1,0 0 1,0 1 0,3 12-1,3-13-522,4-5-188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42.6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186 0 14627,'0'0'2093,"-11"6"726,-9 8-2643,1 1 0,1 0 0,-29 31 1,39-37-173,1-1 0,0 1 1,0 1-1,1-1 0,0 1 0,0 0 1,1 1-1,1-1 0,0 1 1,-5 19-1,9-28-20,0-1 0,-1 0-1,1 0 1,0 0 0,0 1 0,0-1 0,0 0-1,0 0 1,0 0 0,0 1 0,0-1 0,1 0 0,-1 0-1,1 0 1,-1 1 0,0-1 0,1 0 0,0 0-1,-1 0 1,1 0 0,0 0 0,-1 0 0,1 0-1,0 0 1,0-1 0,0 1 0,0 0 0,0 0 0,0-1-1,0 1 1,0 0 0,0-1 0,0 1 0,0-1-1,0 1 1,1-1 0,0 1 0,3-1-126,-1 1-1,1-1 1,0 0 0,-1 0 0,1-1 0,0 1-1,-1-1 1,8-2 0,18-7 398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18:05:44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32533 15684 1383 0,'0'0'2'15,"0"0"-2"-15,1 1 0 16,0 0 0-16,0 0 0 0,0 0 0 16,2 2 0-16,32 37-2 15,-25-25 0-15,-1 4-3 16,1 5 1-16,2 4-2 15,-5 3 1-15,4 5 1 16,1 3-1-16,-1 5 3 16,0 1 0-16,-1 4 2 15,-2 1 1-15,1 2 0 16,2-1 0-16,-3 0 0 16,-2 1 1-16,-1-4-1 15,2 0 1-15,-1 1-1 16,-1-3 1-16,0 2-1 15,0 0 0-15,2-1 1 16,0 0 0-16,0-1 0 16,1-2-1-16,-1-1 1 0,1-4-1 15,1-4 1 1,0-1 1-16,-2-4 0 0,-1-2-1 16,1-3 1-16,0-1-1 15,-1-2 1-15,-2-1 0 16,2-3-1-16,-1-1-1 15,-2-1 1-15,2-2-1 16,-2-3 1-16,1 1 1 0,-1-3 0 16,0-2-1-16,-1-2 2 15,0 2 0-15,-2-7 2 16,0 0 0-16,0 0 5 16,0 0 3-16,0 2 1 15,0-1 2-15,0 0 5 16,0-1 3-16,0 0 8 15,0 1 3-15,0-1 2 16,0 1-1-16,0-1 4 16,-1 0 1-16,0 0-2 15,-1 0-3-15,0 0-4 16,-34-3-1-16,36 3-4 16,-1-1-2-16,-29-17-4 15,18 10-2-15,0-1-4 16,-1-1-1-16,2-1-6 15,-1 1-2-15,3-1-4 0,0 2-1 16,3 1-1-16,0 0-1 16,6 8-1-16,0 0-3 15,0-1-3-15,0 0-2 16,0 1-2-16,0 0-1 16,0 0 0-16,11 12 1 15,-2 0 1-15,1 2 0 16,2 1 6-16,-1-1 1 0,1-2 3 15,-2 0-1-15,1-4-2 16,-2-2-3-16,0-7-3 16,0-6-10-16,-1-11 15 15,-2-4 0-15,1-5-5 16,5-3 0-16</inkml:trace>
  <inkml:trace contextRef="#ctx0" brushRef="#br0" timeOffset="883.07">31997 15075 1402 0,'0'0'-1'15,"0"0"-2"-15,0 0-4 16,1 0 1-16,0 0-3 16,0 1-1-16,0 0 0 15,18 36 2-15,-15-18 2 16,0-1 4-16,-1 4 3 16,1 1 2-16,-1-1 5 0,0-1 2 15,-1-3-1-15,0-3 1 16,2-5-3-16,-2 0-1 15,3-6-2-15,-1-1 0 16,3-3-2-16,0-2-1 16,1-2-2-16,1-2-3 15,0-1-8-15,3 0-48 0,1-2 53 16,-1-3-6 0,1 1-6-16</inkml:trace>
  <inkml:trace contextRef="#ctx0" brushRef="#br0" timeOffset="1250.69">32165 15038 1352 0,'8'40'-6'0,"-6"-19"-5"0,2 3 3 15,-1 9 5-15,0 4 3 16,0 3 3-16,1 3 0 15,-2-1 2-15,1 1-1 16,1-4 3-16,-2-2 1 16,0-11 2-16,1-3-6 15,-2-6-135-15,2-8 124 0,2-10-13 16,1-6-9-16</inkml:trace>
  <inkml:trace contextRef="#ctx0" brushRef="#br0" timeOffset="1549.29">32308 15026 1537 0,'0'3'-8'16,"0"34"0"-16,0-26 4 16,1 4 5-16,-1-1 3 15,1 1 2-15,-1-2-5 16,1-2-14-16,2-2-10 16,-1-3-60-16,-2-6-45 0,0 0 103 15,1 0-21-15,0 0-21 16</inkml:trace>
  <inkml:trace contextRef="#ctx0" brushRef="#br0" timeOffset="1715.64">32411 15357 496 0,'-5'13'71'0,"-2"-5"69"16,-1-4-111-16,0-11 2 16,0-9 11-16</inkml:trace>
  <inkml:trace contextRef="#ctx0" brushRef="#br0" timeOffset="1950.76">32352 14977 1769 0,'1'-1'3'0,"0"0"-7"15,0-1 0-15,2 0-6 16,35-41-13-16,-27 31 19 15,-3-2-1-15,-2-2-4 16</inkml:trace>
  <inkml:trace contextRef="#ctx0" brushRef="#br0" timeOffset="2499.94">32557 14722 1319 0,'-2'20'7'0,"2"3"-6"16,0 3-1-16,0 0 0 15,1 0 0-15,1-3-1 16,0-2 1-16,2-5 0 16,2-4 0-16,-3-7-2 15,2-3 2-15,2-6 7 16,-3-5 2-16,2-5 4 16,0-2-1-16,-2-5 2 15,1-1 0-15,-1-3 4 16,-2 1-3-16,-2 2-6 0,0 1 0 15,-1 5 0-15,-2 2-3 16,1 5-5-16,-1 3-5 16,3 6-4-16,0 0-5 15,-2 0 10-15,1 0-3 16,0 1-7-16</inkml:trace>
  <inkml:trace contextRef="#ctx0" brushRef="#br0" timeOffset="3782.2">32341 15061 1360 0,'0'-1'13'0,"0"0"0"16,0 0 3-16,0-1 2 15,0 1-2-15,0 0-3 16,0 0-6-16,0 1-4 16,0 0-2-16,2 0-7 15,-1 1-1-15,0 0-4 16,10 32 4-16,-8-17 3 15,-2 1 4-15,0 1 3 16,-1 2 1-16,0-1 3 16,0-1 0-16,0-2-1 15,-2 0 0-15,1-2 0 16,-1-2 0-16,1-2 3 16,0-3 1-16,0-1 1 0,1-6 0 15,0 0 0-15,0 1-2 16,0-1-1-16,0 1-2 15,0-1-2-15,0 0-2 16,0 0-2-16,1 0 0 16,0 0 0-16,0 0 1 15,1 0 1-15,-1 0 1 16,0 0 1-16,0-1 0 0,1 0 0 16,1 0 1-16,-1-1-2 15,36-15 0-15,-38 17-3 16,1 0 0-16,0 0-2 15,2 0-2-15,-1 0 0 16,0 1 0-16,36 17 0 16,-38-18 1-16,1 1-2 15,-1 1 0-15,12 36 1 16,-9-24 2-16,-3 0-1 16,2 1 0-16,-2 1 3 15,0-1 1-15,-4 0 8 16,2 0 1-16,-4-3 5 15,-2 0 1-15,2-2 3 16,-2 0-2-16,1-4 2 16,0 0-2-16,3-1 0 15,4-5-3-15,-1 0-2 16,-1 0-11-16,1 0-28 0,0 0 29 16,0-1-4-16,-31-26-3 15,26 8-16-15</inkml:trace>
  <inkml:trace contextRef="#ctx0" brushRef="#br0" timeOffset="4331.34">32354 15105 711 0,'0'0'109'0,"0"0"13"0,-1 0 0 15,0 0-3-15,0 0-16 16,-1-1-39-16,1 0-13 16,0-1-20-16,0 1-7 15,0 0-12-15,0 0-3 0,0 0-5 16,1 0 0-16,0 0-1 15,0-1 0-15,11-31-1 16,-1 20 3-16,4-2-1 16,0-3 2-16,3-4 0 15,1 1 0-15,-2 0-2 16,0 1 0-16,-3 4 0 16,-5 2 1-16,-1 3 0 15,-7 11-2-15,0-1-2 16,1 0-11-16,-1 1-57 15,0 0 62-15,0 0-10 16,0 0-5-16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3.8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56 10826,'-4'35'360,"1"0"0,1 1 0,5 41-1,-3-76-332,0 0-1,0 0 1,0 0-1,0 0 0,0-1 1,0 1-1,0 0 1,1 0-1,-1 0 0,0 0 1,1 0-1,-1 0 1,1 0-1,-1-1 0,1 1 1,-1 0-1,2 1 1,-2-2 0,0 0 1,1 0 0,-1 0 0,1 0 0,-1 0-1,0 0 1,1 0 0,-1 0 0,1 0 0,-1 0-1,0 0 1,1 0 0,-1 0 0,1 0-1,-1-1 1,0 1 0,1 0 0,-1 0 0,0 0-1,1 0 1,-1-1 0,0 1 0,1 0 0,-1 0-1,0-1 1,1 0 0,21-28 1146,-19 24-1148,13-21 525,-4 6-373,1 0-1,1 1 0,19-20 0,-32 38-186,0 0-1,0 0 0,0 0 0,0 0 0,0 1 0,0-1 0,0 0 0,0 1 1,0-1-1,0 1 0,0-1 0,0 1 0,0-1 0,3 0 0,-4 2 4,1-1 0,-1 0-1,1 0 1,-1 0 0,1 0 0,-1 0-1,1 0 1,-1 1 0,1-1-1,-1 0 1,1 0 0,-1 1-1,1-1 1,-1 0 0,0 1 0,1-1-1,-1 1 1,0-1 0,1 0-1,-1 1 1,0-1 0,1 1 0,-1 0-1,2 4-29,0 1 0,0 0 0,0-1 0,-1 1 0,1 7 0,4 16 47,-6-28-5,1 0 0,0-1 0,-1 1 0,1 0 0,0 0 0,-1-1 0,1 1 0,0-1 0,0 1 0,-1-1-1,1 1 1,0-1 0,0 1 0,0-1 0,0 0 0,0 1 0,0-1 0,0 0 0,0 0 0,0 0 0,-1 0 0,1 0-1,0 0 1,0 0 0,0 0 0,0 0 0,0 0 0,0 0 0,0-1 0,0 1 0,0 0 0,0-1 0,0 1 0,-1 0 0,1-1-1,1 0 1,36-24 117,-32 20-99,43-31 99,-22 15-86,1 1 0,58-31 0,-84 49-43,0 1-1,0 0 0,1 0 0,-1 1 0,0-1 0,0 0 0,1 1 0,-1-1 0,0 1 0,0 0 0,1 0 0,-1 0 1,0 0-1,1 0 0,-1 0 0,0 1 0,1-1 0,-1 1 0,0-1 0,0 1 0,0 0 0,1 0 0,-1 0 1,0 0-1,0 0 0,3 4 0,0 0-24,1 2 1,-1-1-1,-1 1 0,1-1 1,-1 1-1,4 10 1,2 3 14,-7-15 18,18 33 52,1-1 0,51 66 0,-52-81 106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43.0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67 11875,'-1'2'411,"-2"5"2817,11 8-1976,16 17-1060,-22-31-170,1 1 0,-1-1 0,0 0 0,1 0 0,-1 0 0,0 0 0,1 0 0,-1 0 0,1-1 0,-1 1 0,1-1 0,0 1 0,-1-1 0,1 0 0,-1 0 0,1 0 0,0-1 0,-1 1 0,1-1 0,-1 1 0,6-3 0,-2 2 26,7-2-32,0-1-1,0 0 1,-1-1-1,1 0 0,-1-1 1,0 0-1,-1-1 1,1-1-1,-1 1 0,-1-2 1,1 0-1,14-16 0,-24 23-37,0 1-1,0-1 1,0 0-1,0 0 0,0 1 1,0-1-1,0 0 1,0 0-1,0-3 0,-1 5 16,0-1 0,0 1 0,0 0 0,0-1 0,0 1 0,0 0 0,0-1 0,0 1 0,-1-1-1,1 1 1,0 0 0,0-1 0,0 1 0,0 0 0,-1 0 0,1-1 0,0 1 0,0 0 0,0-1 0,-1 1-1,1 0 1,0 0 0,-1-1 0,1 1 0,0 0 0,0 0 0,-1 0 0,1-1 0,0 1 0,-1 0 0,1 0-1,-1 0 1,1 0 0,0 0 0,-1 0 0,1 0 0,0 0 0,-1 0 0,1 0 0,0 0 0,-1 0-1,1 0 1,-1 0 0,1 0 0,0 0 0,-1 0 0,1 0 0,0 1 0,-1-1 0,1 0 0,0 0 0,-1 0-1,1 0 1,-1 1 0,-6 2-38,0 0 0,0 1 0,0-1 0,0 1-1,0 1 1,1-1 0,0 1 0,-7 7 0,-4 5 68,-19 25 0,26-31 70,2 1 0,0 0 0,0 0-1,1 1 1,1 0 0,0 0 0,-5 16-1,10-25-41,0 1 0,0-1 0,0 1 0,0-1-1,1 1 1,-1-1 0,1 1 0,0 0 0,1-1-1,-1 1 1,1 0 0,0-1 0,0 1 0,1-1-1,-1 0 1,1 1 0,0-1 0,0 0 0,0 0 0,1 0-1,-1 0 1,1-1 0,0 1 0,0-1 0,7 7-1,-3-5 13,-1-1-1,1 0 1,0 0-1,0 0 1,0 0-1,1-1 1,-1-1-1,12 4 1,-2-3-27,0 0 1,32 1-1,-3-4-385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0.4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94 64 8242,'0'0'5410,"10"14"-4996,8 18-378,-16-28-25,1 4 269,-2 3 83,1-2-229,-1-5-15,0-1 0,0 1-1,0 0 1,-1-1 0,1 1 0,-1 5 0,0-8 173,-2 1 1056,-10 2-435,-23 3-332,30-6-185,5-1-384,0 1 1,0-1 0,-1 0 0,1 0 0,0 0 0,0 0 0,0 0 0,-1 0 0,1 0 0,0 0-1,0 0 1,0 1 0,-1-1 0,1 0 0,0 0 0,0 0 0,-1 0 0,1 0 0,0 0 0,0 0-1,0-1 1,-1 1 0,1 0 0,0 0 0,0 0 0,0 0 0,-1 0 0,1 0 0,0 0 0,0 0-1,0 0 1,-1-1 0,1 1 0,0 0 0,0 0 0,0 0 0,0 0 0,0-1 0,-1 1-1,1 0 1,0 0 0,0 0 0,0-1 0,0 1 0,-6-9 117,-19-24-56,20 26-55,3 2-7,4-1-11,-1 0-3,1 0 0,0 1 0,0 0 0,0-1 0,0 1 0,1 0 0,0 0 0,5-7 0,-6 9 1,1 0 0,-1 1 0,1-1 0,-1 1-1,1 0 1,0-1 0,0 2 0,0-1 0,0 0 0,0 0 0,0 1-1,1 0 1,-1-1 0,0 1 0,1 1 0,-1-1 0,1 0-1,3 1 1,-3 0 0,0 0-1,0 0 0,0 1 0,0-1 0,0 1 1,0 0-1,-1 1 0,1-1 0,0 0 1,-1 1-1,1 0 0,-1 0 0,1 0 0,-1 0 1,0 1-1,0-1 0,0 1 0,0 0 1,-1 0-1,1 0 0,-1 0 0,0 0 0,0 1 1,0-1-1,0 0 0,0 1 0,-1 0 1,1-1-1,0 7 0,-1-7 29,0 1 1,0 0-1,0 0 1,-1-1-1,1 1 1,-1 0-1,0 0 1,-1 0-1,1 0 0,0-1 1,-1 1-1,0 0 1,0 0-1,0-1 1,0 1-1,-1-1 1,0 1-1,1-1 0,-1 1 1,0-1-1,-1 0 1,1 0-1,0 0 1,-1 0-1,0-1 1,0 1-1,0-1 0,0 1 1,0-1-1,-4 2 1,4-2 24,1-1 1,-1 0-1,0 1 0,1-1 1,-1-1-1,0 1 0,1 0 1,-1-1-1,0 1 1,0-1-1,0 0 0,0 0 1,1 0-1,-1 0 1,0 0-1,0-1 0,0 1 1,1-1-1,-1 0 0,0 0 1,0 0-1,1 0 1,-1 0-1,1-1 0,-1 1 1,1-1-1,-4-3 1,3 2-28,0-1 0,0 0 0,0 0 1,0 0-1,1 0 0,0 0 0,0-1 1,0 1-1,0-1 0,1 1 1,-1-1-1,1 0 0,0 0 0,1 1 1,-1-9-1,1 5-30,1 1-1,0-1 1,0 0 0,0 1-1,1-1 1,0 1 0,1 0-1,-1-1 1,1 1 0,1 1-1,7-13 1,-10 17 1,1 0 1,-1-1 0,1 1-1,0 0 1,0 0 0,0 0-1,0 1 1,0-1-1,0 0 1,0 1 0,0-1-1,1 1 1,-1 0-1,1 0 1,-1 0 0,1 0-1,-1 0 1,1 1-1,0-1 1,-1 1 0,1-1-1,0 1 1,-1 0 0,1 0-1,0 0 1,-1 1-1,1-1 1,0 0 0,-1 1-1,1 0 1,-1 0-1,1 0 1,-1 0 0,1 0-1,-1 0 1,4 3-1,-2-1 5,0-1 0,0 1 0,0 0 0,-1 0 0,1 0 0,-1 0 0,0 0 0,0 1 0,0-1 0,-1 1 0,1 0 0,-1 0 0,0 0 0,0 0 0,0 1 0,-1-1 0,1 0 0,-1 1 0,0-1 0,0 1 0,-1-1 0,1 1 0,-1-1 0,0 1 0,0 0 0,-1-1 0,1 1 0,-1-1 0,0 1 0,0-1 0,-1 1 0,1-1 0,-1 0 0,0 0 0,0 0 0,-1 0 0,1 0 0,-1 0 0,0 0 0,1-1 0,-2 0 0,1 1 0,0-1 0,-7 4-1,6-4 42,-1 0-1,1-1 0,-1 1 0,0-1 0,1 0 0,-1-1 0,0 1 0,0-1 0,-1 0 0,1 0 0,0 0 0,0-1 0,0 0 0,0 0 0,-1 0 0,1-1 0,-6-1 0,8 1-25,-1 0 0,1 0-1,0 0 1,0-1 0,0 1 0,0-1 0,0 0 0,1 0 0,-1 0 0,1 0-1,-1-1 1,1 1 0,-1-1 0,1 1 0,0-1 0,0 0 0,1 0 0,-1 1-1,0-1 1,1-1 0,0 1 0,0 0 0,0 0 0,0 0 0,0-1 0,1 1 0,-1-4-1,0 3-21,1 0-1,0-1 1,0 1-1,0 0 1,0 0-1,1 0 1,-1 0-1,1 0 1,0 0-1,0 0 0,1 0 1,-1 0-1,1 0 1,0 1-1,0-1 1,0 1-1,1-1 1,-1 1-1,1 0 1,3-4-1,-2 3-2,1 1 1,-1 0-1,0 0 1,1 1-1,0-1 0,0 1 1,-1 0-1,1 0 0,1 1 1,-1 0-1,0-1 0,0 2 1,0-1-1,7 0 1,-6 1-1,0 1 0,0-1 0,0 1 0,0 0 1,0 0-1,0 0 0,-1 1 0,1 0 0,-1 0 1,1 1-1,-1-1 0,10 7 0,-12-6 5,0 0-1,1 0 1,-1 0-1,-1 0 1,1 0-1,0 0 0,-1 1 1,1-1-1,-1 1 1,0 0-1,0 0 1,-1 0-1,1 0 1,-1 0-1,0 0 1,0 0-1,0 0 0,0 1 1,-1 4-1,0-5 7,0 1 0,-1-1-1,1 0 1,-1 0 0,0 0 0,0 0-1,0 0 1,-1 0 0,0 0 0,1 0-1,-1-1 1,-1 1 0,1 0 0,0-1-1,-1 0 1,0 0 0,-4 5-1,2-4 42,0 1-1,-1-1 0,0 0 1,0 0-1,0-1 0,0 0 1,0 0-1,-1 0 0,0-1 1,-8 2-1,10-2-7,1-1 0,-1-1 1,0 1-1,0-1 0,0 0 1,0 0-1,1 0 0,-1-1 1,0 1-1,0-1 0,1 0 0,-1-1 1,0 1-1,-5-4 0,7 3-25,0 0 0,0 0 0,0 0-1,1 0 1,-1-1 0,1 1-1,-1-1 1,1 0 0,0 1 0,0-1-1,1 0 1,-1 0 0,0 0-1,1-1 1,0 1 0,0 0 0,0-1-1,0 1 1,0 0 0,1-1-1,-1 1 1,1-4 0,0-1-24,0 1 0,0-1 0,1 1 0,0-1 0,0 1 0,0 0 0,1-1 0,0 1 0,1 0 0,0 0 0,0 1 0,4-8 0,-5 11 10,0 1 0,-1 0 1,1-1-1,0 1 0,0 0 0,1 0 0,-1 0 0,0 0 0,1 1 0,-1-1 0,1 0 0,-1 1 0,1 0 0,0 0 1,-1 0-1,1 0 0,0 0 0,0 0 0,0 1 0,0-1 0,0 1 0,0 0 0,0 0 0,0 0 0,-1 0 1,1 1-1,0-1 0,0 1 0,0-1 0,0 1 0,0 0 0,-1 0 0,4 2 0,2 1-4,-1 0 0,0 0 0,0 1 0,0 0 0,0 0 0,-1 1 0,0 0 0,0 0 0,-1 0 0,1 1 0,-1 0 0,-1 0 0,1 0 0,-1 0 0,-1 1 0,5 10 0,-7-14 17,1 0 0,-1 0-1,0 0 1,0 1-1,-1-1 1,1 0-1,-1 0 1,0 1 0,0-1-1,0 0 1,-1 0-1,0 1 1,1-1 0,-1 0-1,-1 0 1,1 0-1,-1 0 1,1 0-1,-1 0 1,0 0 0,0-1-1,-1 1 1,1-1-1,-1 1 1,0-1 0,0 0-1,0 0 1,0 0-1,-1 0 1,1-1-1,-1 0 1,1 1 0,-6 1-1,5-2 36,-1 0-1,0 0 0,0-1 1,0 1-1,0-1 1,0 0-1,0 0 0,0-1 1,0 0-1,0 0 0,0 0 1,0 0-1,0-1 1,0 0-1,0 0 0,0 0 1,0-1-1,0 1 1,0-1-1,1 0 0,-1-1 1,1 1-1,-1-1 1,1 0-1,-8-7 0,5 4-25,0-1 0,0 0-1,0 0 1,1-1 0,0 0-1,1 0 1,0-1 0,0 0-1,1 1 1,0-1 0,0-1-1,-4-15 1,6-12-309,4 37-1372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3.1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13099,'0'0'3000,"-1"0"-3448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3.4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331 1 13491,'0'0'1056,"-1"0"-808,-1 0-192,1 0 208,-1 0-152,1 0-264,-1 0-200</inkml:trace>
  <inkml:trace contextRef="#ctx0" brushRef="#br0" timeOffset="1">66 17 10970,'-2'0'1049,"1"0"-649,-2 0-176,-46 0 904,47 0-760,1 0-112,-1 0-256,-1 0-232,0 0-480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3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568 1 12715,'-1'0'1000,"-1"0"-768,1 0-128,-2 0 216,-52 4-96,54-4-312,-31 2-192</inkml:trace>
  <inkml:trace contextRef="#ctx0" brushRef="#br0" timeOffset="1">137 30 11618,'-15'0'1281,"0"0"-889,3 0-160,-2 0 664,-1 0-608,0-1-48,2-1-176,-1 1-160,2 0-360,1-1-144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4.3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963 23 11650,'-81'0'2653,"-14"2"-3981,-110-14-1,30 4 5048,171 8-3746,-10 0-308</inkml:trace>
  <inkml:trace contextRef="#ctx0" brushRef="#br0" timeOffset="1">50 2 13307,'-12'0'1160,"3"0"-776,0 0-184,2-1 344,-2 1 289,7 0-1114,1 0-247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4.7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572 1 12539,'-19'3'1232,"3"1"-936,4-4-112,-1 3 432,-1-1-424,4 1-96,0-3-280,1 0-104</inkml:trace>
  <inkml:trace contextRef="#ctx0" brushRef="#br0" timeOffset="1">28 76 11474,'-7'-3'945,"1"-1"-625,0 2-160,0-1 784,5 3-1048,-1 0-120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5.1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1114 2 11674,'-33'0'697,"3"-1"-649,2 1-128,-3 0-208</inkml:trace>
  <inkml:trace contextRef="#ctx0" brushRef="#br0" timeOffset="1">158 112 12179,'-43'0'752,"3"0"-672,4 0-120,-3-1-760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5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1705 13 10698,'-28'0'896,"3"-1"-775,3-1-81,-5-1 392,2 0-664,0-1-1121</inkml:trace>
  <inkml:trace contextRef="#ctx0" brushRef="#br0" timeOffset="1">1117 9 10074,'-25'1'1120,"-2"2"-800,5-3-200,-2 0 1329</inkml:trace>
  <inkml:trace contextRef="#ctx0" brushRef="#br0" timeOffset="2">189 128 11634,'-44'2'1073,"4"1"-873,3-3-128,3-1 872,1-1-896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5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1098 1 9450,'-34'6'1064,"-1"0"-736,1-3-144,0 0 1129,-1 0-1121,1 0-136,0-3-1241</inkml:trace>
  <inkml:trace contextRef="#ctx0" brushRef="#br0" timeOffset="1">142 154 11931,'-35'11'736,"4"-3"-656,4-1-80,0-1-16,5-1-312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4.4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2624 2 8458,'0'0'2274,"-7"-1"-457,-17 0-1663,-1 1 0,1 1 0,0 2 0,0 0 0,-27 7 0,-4-1-91,-1836 209 581,1461-199-281,389-20-419,13-3-132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6.2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896 85 9434,'-21'6'816,"2"-2"-496,1-1-152,0 2 496,-1-4-311,2 1-297,0-2-104</inkml:trace>
  <inkml:trace contextRef="#ctx0" brushRef="#br0" timeOffset="1">369 52 11827,'-14'3'752,"0"-3"-664,2 0-64,-1 0 144,3 2-200,-2-2-816</inkml:trace>
  <inkml:trace contextRef="#ctx0" brushRef="#br0" timeOffset="2">98 1 9410,'-15'2'992,"2"-2"-584,-2 2-208,2-1 1409,-2 2-1321,2 0-336,-1 0-160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29.2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285 0 7290,'-3'2'10831,"-3"16"-11131,2 19 355,-1 54-1,4-40-4,-3 398 49,5-263 9,10 111 7,-4 136-38,-15-305-61,-14 190 2,10-125-1,-4 35 6,-9 62 976,3 43-665,-1 27 420,14-159 2227,5-215-2706,-9-24-155,1 2 296,-2 3-195,2 7 209,-15-21 71,-30-45-219,53 85-266,14 16-302,3 6 288,-1 0 0,0 1 0,-1 1 0,-1-1 0,9 20 0,15 46 143,-34-81-127,0-1-15,2 5 25,12-16-125,80-87 50,-12 11-44,-81 86-300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30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64 9314,'0'0'3630,"5"-1"-1822,12 10-1780,15 17 61,-31-25 20,0-1 1,-1 1 0,1-1 0,0 1 0,-1-1-1,1 1 1,-1-1 0,1 1 0,-1 0 0,1-1-1,-1 1 1,1 0 0,-1-1 0,0 1 0,1 0-1,-1 0 1,0-1 0,0 1 0,1 0 0,-1 0 0,0-1-1,0 1 1,0 0 0,0 0 0,0 0 0,0 1-1,-1-1 83,0 0 0,1 0-1,-1 0 1,0 0-1,0 0 1,0 0 0,0 0-1,0 0 1,0-1-1,0 1 1,0 0 0,0 0-1,0-1 1,0 1 0,-2 0-1,-32 15 305,24-13 122,8-7-565,-1-5-12,-14-24-35,15 27-23,3 6 16,0-1 0,-1 1 0,1 0 0,0 0 0,0 0 0,0 0 0,0-1 0,-1 1 0,1 0 0,0 0-1,0 0 1,0-1 0,0 1 0,0 0 0,0 0 0,0 0 0,0-1 0,0 1 0,0 0 0,0 0 0,0-1 0,0 1 0,0 0 0,0 0 0,0-1-1,0 1 1,0 0 0,0 0 0,0 0 0,0-1 0,0 1 0,0 0 0,0 0 0,0-1 0,0 1 0,1 0 0,-1 0 0,5-9-9,11-24-1,-16 33 10,0-1-1,0 1 1,0-1-1,0 1 1,0 0-1,0-1 1,0 1-1,0 0 1,1-1-1,-1 1 1,0 0-1,0-1 1,0 1-1,0 0 1,1-1-1,-1 1 1,0 0-1,0-1 1,0 1-1,1 0 1,-1 0-1,0-1 1,1 1-1,-1 0 1,0 0-1,0 0 1,1-1-1,-1 1 1,0 0-1,1 0 1,-1 0-1,1 0 1,-1 0-1,0 0 1,1 0-1,-1-1 1,8 1-17,-2-1 2,0 1 0,-1-1 0,1 1 0,0 0 0,0 1 0,-1 0 1,1-1-1,6 3 0,-9-2 11,-1 0 0,1 0 0,-1 0 0,1 0 0,-1 0 0,0 0 0,0 1 0,1-1 0,-1 1 0,0 0 0,0-1 0,-1 1 1,1 0-1,0 0 0,-1 0 0,1 1 0,-1-1 0,1 0 0,-1 1 0,0-1 0,0 0 0,0 1 0,-1-1 0,2 5 0,-2-4 31,0 0 0,0 0-1,0 0 1,0 0-1,-1 0 1,0 0 0,1-1-1,-1 1 1,0 0 0,0 0-1,0-1 1,-1 1 0,1-1-1,-1 1 1,1-1-1,-1 1 1,0-1 0,0 0-1,0 0 1,0 0 0,0 0-1,0 0 1,-1-1 0,1 1-1,-5 2 1,3-2 19,0 0 0,0 0 1,0 0-1,0 0 0,-1 0 0,1-1 1,0 0-1,-1 0 0,0 0 1,1 0-1,-1-1 0,1 0 0,-1 0 1,0 0-1,-7-2 0,11 2-41,-1-1-1,1 0 1,-1 0-1,1 0 1,0 1-1,-1-1 1,1 0-1,0-1 1,0 1-1,0 0 1,0 0-1,0 0 1,0-1-1,0 1 1,0-1-1,0 1 1,1 0-1,-1-1 1,1 1-1,-1-1 1,1 0-1,-1 1 1,1-1-1,0 1 0,0-1 1,0 1-1,0-1 1,0 0-1,0 1 1,0-1-1,1 1 1,-1-1-1,1-2 1,1-4-27,0 0-1,0 0 1,1 1 0,0-1-1,5-9 1,-4 11 16,-1 1-1,2-1 1,-1 1 0,0 0 0,1 0-1,0 0 1,1 0 0,-1 1 0,1 0-1,-1 0 1,10-4 0,-13 7 0,0 0 0,0 0 0,0 0-1,0 1 1,0-1 0,0 0 0,0 1 0,0 0 0,0-1 0,0 1 0,1 0-1,-1 0 1,0 0 0,0 0 0,0 1 0,0-1 0,0 1 0,0-1 0,1 1-1,-1 0 1,0-1 0,0 1 0,-1 0 0,1 0 0,0 1 0,0-1 0,0 0-1,-1 1 1,1-1 0,-1 1 0,1-1 0,-1 1 0,0 0 0,1-1 0,-1 1-1,0 0 1,0 0 0,0 0 0,1 3 0,0 2 5,0-1 0,-1 1-1,1-1 1,-1 1 0,-1 0 0,1 0 0,-1-1 0,0 1 0,-1 0-1,1 0 1,-1-1 0,-1 1 0,1 0 0,-1-1 0,-1 1 0,1-1 0,-6 10-1,4-8 27,1-1-1,-2 0 1,1 0 0,-1 0-1,0-1 1,-1 0-1,1 0 1,-1 0-1,-1-1 1,1 1-1,-1-1 1,0-1-1,0 1 1,-9 3 0,15-8-20,0 1-29,0 0-1,0-1 0,0 1 0,0-1 0,0 1 1,-1-1-1,1 0 0,0 1 0,0-1 1,-1 0-1,1 0 0,0 0 0,-1 0 0,1 0 1,0 0-1,0 0 0,-1 0 0,1-1 1,0 1-1,0 0 0,-1-1 0,1 1 0,0-1 1,0 1-1,-2-2 0,-7-14 185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34.5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62 141 11090,'0'-2'4563,"0"10"-3687,-2 107-506,-20 135 0,13-166-271,7-57-66,-24 164 388,26-188-150,12-231 457,-12 208-687,9-508 925,-9 517-798,-2-19 626,8 31-772,0 0-21,0 1 0,-1 0 0,1 0 0,-1 0 0,0 0 0,1 1 0,-1 0 0,6 5-1,45 38 18,-18-14-4,34 23 27,163 129 86,-231-181 63,6 5-568,-10-8 416,1 0-1,-1 0 1,0 1 0,0-1-1,0 0 1,0 0 0,0 0 0,0 0-1,0 1 1,0-1 0,0 0-1,0 0 1,0 0 0,0 0 0,0 1-1,0-1 1,0 0 0,0 0-1,0 0 1,0 0 0,0 1 0,0-1-1,0 0 1,0 0 0,0 0-1,0 0 1,0 0 0,-1 1 0,1-1-1,0 0 1,0 0 0,0 0-1,0 0 1,0 0 0,0 0 0,0 1-1,-1-1 1,1 0 0,0 0-1,0 0 1,0 0 0,0 0 0,-1 0-1,1 0 1,0 0 0,0 0-1,0 0 1,0 0 0,-1 0 0,1 0-1,0 0 1,0 0 0,0 0-1,0 0 1,-1 0 0,1 0 0,0 0-1,0 0 1,0 0 0,0 0-1,0 0 1,-1 0 0,1 0 0,0 0-1,0-1 1,-1 1-35,-4 0 48,0 1-1,0-1 1,-1 1-1,1 0 0,0 0 1,0 1-1,0 0 1,0 0-1,0 0 0,0 0 1,-6 5-1,-34 28 11,2 2 0,1 1 0,3 3 0,1 1 0,-34 49 0,64-81-102,2-4-30,1 0 1,1 1-1,-1-1 0,1 1 1,1 0-1,-1 0 1,1 0-1,-3 9 0,6-15 53,0-1-1,0 0 1,0 0-1,0 0 1,0 0-1,0 0 0,0 0 1,0 0-1,0 0 1,0 0-1,0 0 1,0 1-1,0-1 1,0 0-1,0 0 0,0 0 1,0 0-1,0 0 1,0 0-1,1 0 1,-1 0-1,0 0 0,0 0 1,0 0-1,0 0 1,0 0-1,0 1 1,0-1-1,0 0 1,0 0-1,0 0 0,0 0 1,1 0-1,-1 0 1,0 0-1,0 0 1,0 0-1,0 0 0,0 0 1,0 0-1,0 0 1,0 0-1,0 0 1,0 0-1,1 0 1,-1 0-1,0 0 0,0 0 1,0 0-1,0-1 1,0 1-1,0 0 1,0 0-1,0 0 0,0 0 1,0 0-1,0 0 1,0 0-1,1 0 1,-1 0-1,0 0 1,0 0-1,7-5-437,5-7 628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1:35.2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1 256 12043,'0'0'4294,"4"4"-3634,4 8-630,-1 1 1,-1-1-1,0 2 1,0-1-1,-1 1 0,6 28 1,-1-7 7,1 3 0,24 71 88,-28-91-86,0 1-1,2-2 1,17 28-1,-25-43-35,0-1-1,0 1 0,0-1 0,0 1 0,0-1 0,0 0 0,0 0 0,1 1 0,-1-1 1,0 0-1,1 0 0,-1 0 0,1-1 0,-1 1 0,1 0 0,-1 0 0,1-1 0,0 1 1,-1-1-1,1 1 0,0-1 0,-1 0 0,4 0 0,-3 0 0,1-1 0,-1 0 0,0 0 0,0 0 1,0 0-1,-1 0 0,1 0 0,0-1 0,0 1 0,-1 0 0,1-1 0,-1 0 0,1 1 0,-1-1 0,0 0 1,1 0-1,-1 0 0,1-2 0,8-16 33,0 0 1,-1-1-1,-2 0 1,0 0-1,4-25 1,15-113 155,-24 138-168,24-302 1673,-26 321-811,0 7-716,7 51-37,21 90-1,-19-114-105,1-1 1,1 0-1,1-1 0,24 41 1,-31-62-43,1 0-1,0 0 1,0-1 0,0 0-1,2 0 1,-1 0 0,1-1 0,0 0-1,0 0 1,0-1 0,1 0-1,14 7 1,-6-7-596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38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24575,'0'0'0,"0"0"0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1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 9418,'2'0'7543,"16"0"-5513,25 3-905,-30-9-144,19-8-759,-20 9 262,1 5-380,-3-3-75,-5 2 7,0 0-1,0 0 0,-1 0 0,1 1 0,8-1 0,30 8-3,-30-6-17,-14-2-8,18 4 3,13 5-2,-21-6-10,1-2-31,-1-3 0,23-7-35,-24 8-66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5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12595,'0'0'3176,"-1"0"-3664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5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431 13 10874,'0'0'824,"-2"0"-615,1 0-113,-1 0 272,1 0-168,-1 0-200,-1 0-104</inkml:trace>
  <inkml:trace contextRef="#ctx0" brushRef="#br0" timeOffset="1">63 2 11066,'-1'0'1033,"-2"0"-817,0 0-88,-49-2 488,50 2-592,1 0-152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5.7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498 47 9698,'-1'0'608,"-1"0"-592,-1 0-664</inkml:trace>
  <inkml:trace contextRef="#ctx0" brushRef="#br0" timeOffset="1">0 1 7562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4.8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443 1 10290,'-30'17'664,"-8"10"-608,-6 2-16,0 4 80,-4 5-40,-4 4-40,1 4 0,5 1 0,4-2 0,14-5-24,9-3-8,19-11 8,10-4 16,25-13 8,14-3 0,18-10-8,10-5 0,14-9 49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6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443 0 9602,'-11'2'576,"-2"-2"-712</inkml:trace>
  <inkml:trace contextRef="#ctx0" brushRef="#br0" timeOffset="1">31 36 8002,'-30'1'-800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6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0 0 9026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4.2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5141 8442,'0'0'3329,"1"-19"-1492,18-273 222,-20 155-2000,2-40 10,4 43-44,0-17 8,11-286 1021,7-80-997,-6 322 358,2-19-93,13-93-27,17-276-87,-36 348-177,8-111 18,6-279 159,-25 155 139,11 287-78,-4 117-260,-8 59 6,-1-36-63,0 43 45,0-1 1,0 1-1,0 0 1,0 0-1,0 0 0,0 0 1,0 0-1,0 0 0,0-1 1,0 1-1,-1 0 0,1 0 1,0 0-1,0 0 0,0 0 1,0 0-1,0 0 0,0 0 1,0 0-1,-1 0 1,1 0-1,0-1 0,0 1 1,0 0-1,0 0 0,0 0 1,0 0-1,-1 0 0,1 0 1,0 0-1,0 0 0,0 0 1,0 0-1,0 0 1,-1 0-1,1 0 0,0 1 1,0-1-1,0 0 0,0 0 1,0 0-1,0 0 0,-1 0 1,1 0-1,0 0 0,0 0 1,0 0-1,-17 11-46,-18 14 42,28-19 8,-1 0-1,1 1 0,0 0 1,-9 11-1,-5 6 13,-6 6 44,-32 45 0,45-57-20,13-17-27,1 4 203,3-16 205,4-5-407,0 1 1,1 0-1,0 0 0,1 1 0,1 0 0,0 1 1,1 0-1,1 0 0,14-12 0,-23 23-16,-1 0 0,0 0-1,1 1 1,-1-1 0,1 1-1,-1-1 1,1 1 0,0 0-1,-1 0 1,1 1 0,0-1-1,0 0 1,0 1 0,0 0-1,-1-1 1,1 1 0,5 1-1,-4 0-3,0 1 0,0-1-1,0 1 1,-1 0 0,1 0-1,-1 0 1,1 1 0,-1-1-1,0 1 1,0 0 0,5 6-1,32 38-27,11 12-249,-44-53-80,-1 0 1,1 0-1,0-1 1,0 1-1,0-2 1,12 6-1,2-3-74,6-4-167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7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0 9234,'-36'15'504,"4"-4"-584,3-4 80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7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406 0 11282,'-13'5'737,"-2"-2"-625,2-2-72,-1 1 248,0-1-408</inkml:trace>
  <inkml:trace contextRef="#ctx0" brushRef="#br0" timeOffset="1">39 12 8618,'-15'5'832,"6"-2"-656,3-2-104,-3 2 648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47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0 10146,'-24'12'840,"3"-5"-592,2-2-128,-2 1 208,5-2 489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53.0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11154,'0'0'1787,"8"4"249,-5-1-1981,0 0 1,-1 0-1,1 1 1,0-1 0,-1 1-1,0 0 1,0 0 0,0 0-1,0 0 1,-1 0 0,0 0-1,1 0 1,-2 1-1,1-1 1,0 7 0,1 15 252,-2 39 0,0-33-118,-2 21 89,-1 0-1,-19 95 1,22-146-622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53.4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309 0 11474,'0'0'1498,"1"6"-567,-1 2-828,0-1 0,-1 1 1,0 0-1,0 0 0,0-1 0,-1 1 0,0-1 1,-1 0-1,0 1 0,0-1 0,0 0 0,-7 9 1,-10 17 252,-28 33 0,43-59-295,-22 28 245,-1-1 0,-1-1 0,-2-2 0,-58 47 0,87-77-89,14-17-66,-10 13-147,1 0 0,-1 1 0,1 0 0,0 0-1,0 0 1,0 0 0,0 0 0,0 0 0,0 1 0,1-1 0,-1 1 0,0 0 0,1 0 0,-1 0 0,1 1 0,-1-1-1,1 1 1,-1 0 0,1 0 0,0 0 0,-1 0 0,1 1 0,-1-1 0,1 1 0,-1 0 0,5 2 0,1 1-3,0 0 1,-1 0-1,1 1 0,-1 1 1,0-1-1,-1 1 1,1 1-1,7 8 1,71 87 16,-40-44-219,-31-42-297,1-4-557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53.9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21 257 13963,'0'0'1011,"0"10"86,35 314-39,-32-312-946,-3-10 475,-1-8-388,-20-152-325,-13-67-671,34 223 836,-1 0 0,0-1-1,1 1 1,0 0 0,0 0 0,0-1 0,0 1 0,0 0 0,0-1 0,0 1 0,1 0 0,-1 0 0,1-1 0,-1 1-1,1 0 1,0 0 0,0 0 0,2-4 0,1 3 4,-1-1 0,1 1 0,0 0 0,0 0 0,1 0 0,-1 0 0,8-3 0,80-40-119,119-41 0,-185 78-323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54.3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11971,'9'1'944,"6"-1"-816,4-3-72,-1 0 256,7-2-224,2-1 0,3-2-16,1-2-8,-3-1-128,0 1-120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5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116 514 5033,'-20'184'9245,"13"-199"-7666,-6-23-472,-9-68 1018,1 4-2045,-10-114-1,30 213-97,1 0 0,0 0 0,0 0 0,0 0 1,0-1-1,0 1 0,1 0 0,0 0 0,-1 0 0,1 0 0,0 0 0,0 0 0,1 0 0,-1 1 0,1-1 1,-1 0-1,1 1 0,2-4 0,0 3-3,0 0 0,0 0 0,0 0 0,1 1-1,-1 0 1,1 0 0,0 0 0,-1 0 0,1 0 0,8 0 0,403-83-205,-223 50-64,-116 20-170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2:54.7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92 11779,'9'3'1000,"2"0"-744,3-3-104,1 2 632,3-1-496,3-1-120,1 0-16,3-3-48,0 0-32,2-1-24,-2-2-184</inkml:trace>
  <inkml:trace contextRef="#ctx0" brushRef="#br0" timeOffset="0.99">568 1 11947,'2'8'1080,"1"6"-808,-2 5-104,2 0 400,0 7-288,0 0-40,-2 4-64,2-2-64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06.3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5505,'0'0'600,"-1"0"-144,-1 0-384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06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360 68 11050,'-1'0'681,"0"0"-657,-1 0 0,1 0-24,-2 0-72,0-1-793,-46-15 777,47 16-320,1-2-80</inkml:trace>
  <inkml:trace contextRef="#ctx0" brushRef="#br0" timeOffset="1">111 18 7282,'-22'0'2944,"6"0"-2544,-2-2-224,6 1-144,-1-2 656,1 2-672,2-4-32,2-1 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07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497 48 11474,'-18'-4'857,"1"-1"-753,5 1-104,-4-2 256,4 0-528,1 0-761,-1 2 905,1-2-136,-1 0-64</inkml:trace>
  <inkml:trace contextRef="#ctx0" brushRef="#br0" timeOffset="1">109 10 11130,'-19'1'649,"1"-1"-649,3 0-32,-3-1 160,2-2-168,-6 0-16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07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652 20 11594,'-20'0'777,"2"-2"-745,2 2-88,0-3-8,-3 2-841,-1-1 753,3-2-16,-6-2-88</inkml:trace>
  <inkml:trace contextRef="#ctx0" brushRef="#br0" timeOffset="1">105 27 11554,'-20'-1'689,"6"1"-673,-1-3-8,1 1 432,2-1-1320,2-1 647,0-2-175,1-2 152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07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730 31 13819,'-27'0'696,"4"-1"-768,0-1 56,1 1-336,0-2-120,3 0-1352,1-2 1599,3-2-127,0-2-184</inkml:trace>
  <inkml:trace contextRef="#ctx0" brushRef="#br0" timeOffset="1">220 27 11915,'-31'4'880,"3"-4"-776,1 0-88,0-1 776,4-1-1120,-1 1-128,2-4 336,3-1 8,1-1 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08.1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1520 19 12923,'-27'2'560,"3"-1"-696,5-1 80,-3-1 8,1-3-112,-1-4-64,1-1 48</inkml:trace>
  <inkml:trace contextRef="#ctx0" brushRef="#br0" timeOffset="1">971 24 12179,'-30'3'272,"2"0"-536,2-3 112,-3 0-160,-2-2-225,0-1 41</inkml:trace>
  <inkml:trace contextRef="#ctx0" brushRef="#br0" timeOffset="2">218 120 12019,'-34'5'512,"1"-2"-648,7 0 64,-2 0 32,1-2-384,2 4 199,0-3-127,5-3 304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08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750 1 12419,'-30'9'712,"2"-2"-712,2-3-8,-1 1 336,0-1-400,1-2-208,0-1-80,1-1-112,1-1-841,1-4 1113,-2 1-192,-2 1-120</inkml:trace>
  <inkml:trace contextRef="#ctx0" brushRef="#br0" timeOffset="1">196 29 9658,'-37'6'832,"3"0"-632,-1-3-80,3 3 448,-2-5-304,10-11-143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3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1250 9786,'-2'1'3553,"7"-15"-3169,8-7-319,0 1 1,2 1-1,24-27 0,557-614 122,-221 237-102,-335 377-479,-38 45-1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4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7 11170,'0'0'1774,"0"-1"-1659,0 1 0,1 0 0,-1-1 0,0 1-1,0 0 1,0-1 0,1 1 0,-1 0 0,0-1 0,1 1 0,-1 0-1,0-1 1,1 1 0,-1 0 0,0 0 0,1 0 0,-1-1 0,0 1-1,1 0 1,-1 0 0,1 0 0,-1 0 0,0 0 0,1 0 0,-1 0-1,1 0 1,-1 0 0,1 0 0,-1 0 0,0 0 0,1 0 0,-1 0-1,1 0 1,-1 0 0,0 0 0,1 0 0,-1 1 0,1-1 0,-1 0-1,0 0 1,1 0 0,-1 1 0,0-1 0,1 0 0,-1 1 0,0-1-1,1 1 1,1 3-84,0 0 0,0 0 0,0 0 0,-1 1-1,1-1 1,-1 1 0,0-1 0,-1 1 0,1-1 0,-1 1-1,0 0 1,0-1 0,0 1 0,0-1 0,-1 1 0,-1 5-1,-29 134 266,-1 14-121,31-152-162,1-4-9,-1 0 0,1 1 0,0-1 0,0 0 0,0 0 0,0 1 0,0-1 0,1 0 0,0 3 1,14-3-72,49-3 96,-34 0 70,56 3 1,-36 3-932,-42-5-23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5.7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0 196 9866,'29'-10'1088,"13"-7"-688,13-3-168,4-2 1329,9-2-1177,7-4-272,1 2-24,-3 1 0,-3 1 744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4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1 11426,'-3'0'4277,"0"8"-3518,-3 13-951,2 12 419,1 60-1,3-33-219,-10 112 105,-1 96-713,11-266 147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5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 1 12659,'0'0'1103,"2"-1"-500,2 10-344,-3-4-231,0 0 0,0 1-1,-1-1 1,0 0 0,0 1-1,-1-1 1,1 0 0,-1 1-1,0-1 1,0 0-1,-1 0 1,0 0 0,0 0-1,0 0 1,0 0 0,-1 0-1,-4 5 1,-11 19 80,-2-2 1,-1 0-1,-31 31 1,-80 63 100,101-96-140,28-23-36,2-1 38,9 3-46,-5-3-24,85 38 70,-77-33-42,-1 0 0,1 1 0,-2 1-1,1-1 1,-1 2 0,11 11 0,-9-6-18,0-1 0,-1 1 1,-1 1-1,-1 0 0,11 23 1,-13-20-410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5.9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30 297 14659,'0'0'2490,"-2"4"-1993,-2 7-420,1 1-1,1-1 0,0 1 1,0 0-1,1 0 0,1-1 1,2 24-1,-2 6-80,-4 83 336,4-171-357,-12-323-1083,12 367 1142,0 1 1,0 0-1,0-1 1,1 1 0,-1 0-1,1-1 1,-1 1-1,1 0 1,0-1-1,0 1 1,0 0 0,0 0-1,0 0 1,0 0-1,0 0 1,1 0-1,-1 0 1,1 0 0,0 1-1,-1-1 1,1 1-1,0-1 1,0 1-1,3-2 1,6-3-13,0 0 0,0 1-1,19-6 1,-6 2-14,110-38-38,-69 25-627,-45 16-47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6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 13555,'0'0'1024,"2"0"-984,38 0 248,-20-2-136,6-4-80,3 0-24,4-5-8,-1 1-32,-2-2-184,-2 0-176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6.7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 13587,'0'0'1248,"2"0"-1008,1 0 672,47-1-688,-29-2-72,7-3-71,2 0-41,2-6-377,3 2 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7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 71 9114,'0'0'1743,"-15"-18"5737,24 9-7325,-5 5-153,0 0-1,1 0 1,-1 0-1,1 1 1,0 0 0,0 0-1,0 0 1,0 0-1,1 1 1,-1 0 0,1 0-1,-1 0 1,1 1-1,9-1 1,-10 1-19,0 1 0,1 0 0,-1 0 1,0 0-1,1 1 0,-1 0 0,0 0 0,0 0 0,7 3 1,-11-4 10,1 1 0,-1 0 0,1 0 0,-1 0 0,0 0 0,1 0 0,-1 0 0,0 0 1,0 1-1,0-1 0,0 0 0,0 1 0,0-1 0,0 1 0,0-1 0,-1 1 0,1-1 0,-1 1 1,1-1-1,-1 1 0,1 0 0,-1-1 0,0 1 0,0 0 0,0-1 0,0 1 0,0 0 0,0-1 1,0 1-1,-1-1 0,1 1 0,0 0 0,-1-1 0,0 3 0,-4 8-15,1-1-1,-2 1 0,1-1 1,-2 0-1,1 0 1,-1-1-1,-10 12 0,-65 65 97,67-73-50,-5 6 41,-24 17 0,43-35-118,15-10-695,-9 5 748,1 0 2,1 0 1,-1 1-1,0-1 1,1 2-1,0-1 1,-1 0-1,1 1 1,0 0 0,12 1-1,0 3 40,34 11-1,-2-1-238,-33-10-334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7.6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13003,'0'0'1664,"3"0"-744,-1 0-584,1 0-64,56-15-136,-38 11-31,5-4-105,4 1 0,1 0-65,0-2-175,-3 1 993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7.9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13995,'6'2'944,"6"-2"-776,4-2-104,6-2 408,5-2-304,5-3-120,4-3-8,4-3-24,0-1-128,0-2-280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3:18.3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362 26 12411,'0'-1'4453,"-15"2"-3855,12 0-563,-4 0 19,0 0-1,0 0 1,0 1-1,0 0 1,0 1-1,1 0 0,0 0 1,-1 0-1,-10 8 1,-14 13 35,1 1 0,2 2 0,-31 36 0,43-43-57,0 0 0,2 1 0,1 0 0,0 1 0,2 0 0,-10 27 0,18-41-22,0 1 0,1 0 0,0-1 1,1 1-1,-1 0 0,2 0 0,-1 0 0,1 0 0,3 15 0,-3-19-8,2 0 0,-1 0 0,0-1 0,1 1 0,0 0 0,0-1 0,1 0 0,-1 1 0,1-1 0,0 0 0,0 0 0,0-1-1,0 1 1,1-1 0,0 1 0,-1-1 0,1 0 0,0 0 0,6 2 0,1 0 5,0 0 1,0-2-1,0 1 1,0-1-1,1-1 0,-1 0 1,1-1-1,-1 0 1,1 0-1,-1-1 1,1-1-1,20-3 0,-12 0 8,0-1 0,0 0-1,0-2 1,-1 0-1,0-1 1,25-14 0,-29 12 28,-1 0 1,1-1-1,-2 0 0,0-1 1,0 0-1,-1-1 1,-1-1-1,0 0 1,-1 0-1,0-1 0,-2 0 1,1-1-1,-2 0 1,8-24-1,-11 28 33,0-1 0,-1 1 0,-1-1 0,0 0 0,0 0 0,-2-1 1,0 1-1,0 0 0,-1 0 0,-1 0 0,0 0 0,0 0 0,-2 0 0,1 1 0,-2-1 0,0 1 0,0 0 0,-1 0 0,-15-21 0,4 12-771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48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1402 59 10274,'512'-29'645,"-210"13"-458,448 2-15,-1 36-71,-682-19-80,426 28-9,-345-14 133,189 47 1,-320-60-129,11 3 26,28 11 1,-49-16-35,0 1 1,0 1 0,-1-1 0,1 1 0,-1 0 0,0 0 0,0 1-1,0 0 1,6 6 0,-12-11-10,1 1 0,-1-1 0,1 1 0,0-1-1,-1 1 1,1 0 0,-1-1 0,1 1 0,-1 0 0,0-1 0,1 1-1,-1 0 1,0-1 0,1 1 0,-1 0 0,0 0 0,0-1-1,0 1 1,1 0 0,-1 0 0,0 0 0,0-1 0,0 1 0,0 0-1,-1 1 1,0 16 7,3 40 8,-2-57-11,-2 2 16,-11 13-4,-22 32-8,34-45-7,-1 0 1,0 0-1,-1 0 1,1-1-1,0 1 1,-1 0 0,1-1-1,-1 0 1,0 1-1,0-1 1,-3 2 0,-4 2 3,-19 14 9,-1-1 0,0-1 0,-1-2 0,-53 21 0,-134 31 114,217-68-128,-366 76 180,-6-31-93,342-42-79,-651 41 46,-1-38-28,125 20 23,212-6-11,-575-10-30,809-15 20,-137-24 1,245 28-19,-1 0 1,0 0-1,1 0 0,-1 0 1,1-1-1,0 0 0,-1 0 0,1 0 1,0-1-1,0 1 0,0-1 1,1 0-1,-1 0 0,1 0 1,-1-1-1,1 1 0,0-1 0,0 0 1,-2-4-1,1 1 35,1-1 1,0 0-1,0 0 1,1 0-1,0 0 1,0 0-1,1-1 0,0 1 1,0-17-1,2 12-39,-1 0 1,2-1-1,0 1 0,0 0 0,1 0 0,1 1 0,0-1 1,1 1-1,0 0 0,1 0 0,11-18 0,-6 14-9,2 1-1,-1 0 1,2 1-1,0 1 0,0 0 1,1 0-1,20-11 1,-2 3-13,1 2 1,66-26-1,69-11 36,-46 25-31,157-18 1,132 6-4,-118 15-106,-215 19 96,-6-1-13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6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11 238 11114,'2'10'1310,"0"19"-1170,0-1 0,-2 1-1,-1 0 1,-1 0 0,-12 56 0,78-315-1163,-62 223 1195,1 0 1,0 1-1,0-1 1,0 1-1,1-1 0,0 1 1,0 0-1,1 1 1,0-1-1,0 1 0,0 0 1,0 0-1,10-7 1,9-4-107,0 2 1,32-15-1,-20 11-5,111-48-117,-115 52-159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49.8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332 18 8810,'0'0'1780,"-4"4"-1741,-130 111-20,13-10 327,50-50 249,69-54-55,6-5-378,10-12-74,0 1 0,1 0 0,1 1 0,28-19 0,81-46-34,-115 73-44,-9 5-10,120-66 22,-101 58-19,1 0 1,0 1 0,0 1-1,24-5 1,-42 11-9,0 0 0,1 1 0,-1-1 0,0 1 0,0 0 0,0 0 0,1 0 0,-1 0 0,0 1 0,0-1 0,0 1 0,1 0 0,4 2 0,-7-2 1,1 1 0,0-1 1,-1 0-1,1 1 0,-1-1 0,0 1 1,1 0-1,-1-1 0,0 1 0,0 0 1,0 0-1,0 0 0,-1 0 1,1 0-1,0 0 0,-1 0 0,1 0 1,-1 0-1,0 0 0,0 0 0,0 4 1,1 61-40,1 28 59,-1-85-19,1 0 0,0-1 1,0 1-1,1-1 1,0 0-1,0 0 0,8 14 1,-10-21-43,0 0 0,0 0 1,1 0-1,-1 0 0,0 0 0,1-1 1,-1 1-1,1 0 0,-1-1 0,1 1 1,0-1-1,0 1 0,-1-1 0,1 0 1,0 0-1,0 0 0,0 0 1,1 0-1,-1 0 0,0-1 0,0 1 1,0-1-1,5 1 0,3-3-154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0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54 9490,'0'0'784,"2"0"-664,46-12-48,-22 8 296,10-2-304,6 0 0,4 0 16,2 0-16,0 2-24,-2-2-80,-4 4 40,-6 0 0,-6 2-16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3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320 1241 3865,'-12'-32'6331,"1"-13"-6411,8 35 498,1 2-141,2 7-266,0 1-1,0 0 1,0 0-1,-1-1 1,1 1 0,0 0-1,0-1 1,0 1-1,0 0 1,0-1 0,0 1-1,0 0 1,0 0-1,0-1 1,0 1 0,0 0-1,0-1 1,0 1-1,0 0 1,0-1 0,0 1-1,0 0 1,0-1-1,0 1 1,0 0 0,0-1-1,1 1 1,-1 0-1,0 0 1,0-1 0,8-11 49,13-30-11,-18 34-6,3 0 42,7-6-53,78-85 65,-88 96-93,252-246 170,18 19-129,-215 187-40,0 3-1,3 2 0,122-56 1,-28 37-21,1 8 0,2 6 0,298-39-1,-304 66 10,2 7 0,299 21-1,-250 11-4,343 85 0,-478-89 3,118 48 1,-144-47-2,0 1 0,-2 2 1,65 49-1,-58-32 18,-2 1 0,67 81 1,64 106 20,-165-213-29,19 28-2,-1 1-1,-3 1 0,-1 2 0,19 51 0,-29-57 2,-2-1-1,-2 2 0,-2 0 1,-1 0-1,2 60 0,-6-11 31,-4 0 0,-17 138 0,11-190-8,-1 0-1,-3 0 1,-1-1 0,-1 0-1,-3-1 1,-1-1-1,-1 0 1,-30 44 0,-157 173 255,122-159-272,24-27 24,-4-3 0,-83 69 1,92-92 8,-1-2 0,-2-2 0,-96 46 0,142-78-35,-326 146 108,245-116 45,-169 43 1,60-39-8,-3-8 0,0-9 1,-212-5-1,376-17-127,-108 1 103,-159-22 1,206 9-88,-164-27 7,195 26 2,-120-40 0,145 37 100,0-2 0,1-2-1,1-1 1,1-2 0,-51-39 0,-154-117 206,211 151-306,2-1 1,2-2-1,0 0 1,2-3 0,2 0-1,1-2 1,-22-39-1,19 23 29,3-1-1,2-1 0,2-2 1,-25-96-1,34 90-91,2 0-1,3-1 1,3 0-1,3 0 1,2 0-1,3 0 1,3 1-1,2-1 1,27-98-1,-17 97-97,2 0 0,2 1 0,4 2 1,66-117-1,-89 174 34,3-7-146,1 1 0,0-1 0,0 1 0,1 1 0,1 0 0,0 0 0,16-13 0,3 5-182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4.5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 9522,'0'0'632,"2"0"-552,0 0-48,0 0 200,60-12-152,-38 10-560,4-2 456,10 2-56,2 0-32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4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 7858,'0'0'504,"2"0"-464,0 0-40,0 0-424,60-8 400,-36 6-72,2 0-24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5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60 3577,'10'0'336,"0"0"-224,4 0-232,2-2 472,0 0-248,2 2-128</inkml:trace>
  <inkml:trace contextRef="#ctx0" brushRef="#br0" timeOffset="1">671 10 5017,'24'-2'352,"0"2"-296,0-2-152,-2-2 240,6 2-96,-2 2-64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5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 2865,'30'-6'136,"0"4"-96,4 2-40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7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 10050,'0'0'1136,"40"-14"-1256,0 10-968,20 2 936,10 0-120,8-2-104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7.3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6201,'24'4'400,"6"-2"-328,4-2-24,2 0-8,6 0-16,8 0 112,6 0 1,-2 0-73,-2-2-313,0 0 249,-2 2-32,-2 2-32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8.7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100 543 8282,'0'0'1007,"2"-1"-424,2 7-122,-2-1-429,0 1-1,-1 0 1,0-1 0,0 1 0,-1 0 0,1 0-1,-1-1 1,-1 1 0,-1 11 0,-14 58 116,11-54-97,-84 264 1276,88-283-499,112-397 494,-83 313-1357,4 2-1,72-131 0,-33 98 19,-60 98 8,1 0 1,0 1 0,1 0 0,29-23 0,-39 34 1,0 1 0,1-1 1,-1 1-1,1 0 0,-1 1 1,1-1-1,0 0 1,0 1-1,-1 0 0,1 0 1,0 0-1,0 0 0,0 1 1,0 0-1,5 0 0,-6 0 0,0 1 0,-1 0 0,1 0 0,0 0-1,-1 0 1,1 0 0,-1 0 0,1 1 0,-1-1 0,0 1-1,1 0 1,-1 0 0,0 0 0,0 0 0,0 0 0,0 0-1,-1 0 1,1 1 0,-1-1 0,1 1 0,1 4 0,4 10-13,-1-1 1,-1 1-1,0 0 1,-1 0-1,3 27 1,0 93 4,-6-83 13,2 74 21,3 58 9,-3-139-17,20 88 1,-19-119-16,1 0 1,8 18 0,-11-30-98,0 1 0,0-1 0,1 0 0,-1 0 0,1 0-1,0 0 1,0 0 0,0 0 0,1-1 0,0 0 0,3 4 0,-6-7 87,-1 0 0,1 1 0,-1-1 0,1 0 0,-1 0 0,0 0 1,1 1-1,-1-1 0,1 0 0,-1 0 0,1 0 0,-1 0 0,1 0 0,-1 0 0,1 0 1,0 0-1,-1 0 0,1 0 0,-1 0 0,1 0 0,-1 0 0,1 0 0,-1 0 0,0-1 1,1 1-1,-1 0 0,1 0 0,-1-1 0,1 1 0,-1 0 0,1-1 0,-1 1 1,0 0-1,1-1 0,-1 1 0,0 0 0,1-1 0,-1 0 0,1-13-308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6.5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83 156 10274,'38'-18'816,"6"-4"-688,2 2-80,-4-2 368,5 1-351,-3 0-9,-5 4 8,-6 2 264</inkml:trace>
  <inkml:trace contextRef="#ctx0" brushRef="#br0" timeOffset="1">1 360 11018,'13'-7'1193,"12"-5"-777,7-1-168,2 0 856,3-4-480,2 0-336,4 1-128,-2 1-160,-1 0 2209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9.1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98 10986,'0'0'993,"2"0"-769,0 0-112,58-20 648,-26 12-616,2-2-40,8 0 0,2-2-8,4 0-40,4 2-16,-4 2-104,0 0-208,-6 8 240,-2 0-32,4 6-24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9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66 10706,'0'0'1585,"2"0"-1441,44-12-16,-18 8-32,2-4-40,8 2-32,2-2 8,2 0-24,0 0-72,-2 0-1225,-2 4 1177,-8 4-128,-4 4-88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1:59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 11474,'0'0'1361,"2"0"-1185,2 0 584,62-12-352,-34 6-208,0 2-32,8 0-88,0-2-48,2 2-88,2 0-128,0 2 160,4 2-24,0 2-16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00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8906,'4'10'736,"-4"6"-520,0 4-80,0 4 296,-2 0-160,0 8-56,0 0-24,2 4-72,0-2-24,6-2-120,2-4-568,12-4 552,2-4-72,6-6-48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00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0 9666,'0'16'728,"-2"8"-568,0 2-64,0 2 216,0 4-152,-2 4-16,0 2 0,4 0-72,0 0-8,0-4-32,4-2 0,2-8-176,0-4 136,0-6 0,0-4-24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01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1 228 7794,'4'-4'1812,"3"-4"-1560,2 0 1,-1 1-1,1 0 0,0 0 0,12-6 1,0 1 57,3-3-179,1 1 0,1 1 0,46-17 0,-61 27-129,1-1 0,0 1 0,0 1 0,0 0 0,0 1 0,0 0 0,1 1 0,-1 1 0,0 0 0,0 0 0,17 5 1,60 24-3,-67-21 51,0-1 0,1 0 0,0-2-1,0-1 1,45 4 0,-43-9 39,-1-2 1,1 0-1,-1-2 1,0 0-1,0-2 1,36-13-1,-16 1-93,-2-1-1,62-38 1,-68 38-75,-18 11 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01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42 9706,'0'0'938,"-1"3"-231,-16 10-434,-25 13-124,35-22 104,7-3-235,-1-1 0,1 0 0,0 1 0,0-1 0,-1 0 0,1 0 0,0 1 0,-1-1 1,1 0-1,0 0 0,-1 0 0,1 0 0,0 1 0,-1-1 0,1 0 0,0 0 0,-1 0 0,1 0 0,0 0 1,-1 0-1,1 0 0,-1 0 0,1 0 0,0 0 0,-1 0 0,1 0 0,-1 0 0,-10-3 155,-33-2 85,44 5-230,-1 0-1,1 0 1,-1 0 0,1 0 0,-1 0-1,1 0 1,-1 0 0,1 0 0,-1-1 0,1 1-1,-1 0 1,1 0 0,-1 0 0,1-1 0,-1 1-1,1 0 1,-1 0 0,1-1 0,0 1-1,-1 0 1,1-1 0,-1 1 0,1 0 0,0-1-1,-1 0 1,6-12 37,-1 7-41,19-36-27,-16 31-5,-1 10 8,6 1-4,41-5-41,-53 5 43,0 0 1,0 1 0,1-1-1,-1 0 1,0 0 0,0 0-1,1 0 1,-1 0 0,0 0 0,0 0-1,0 1 1,1-1 0,-1 0-1,0 0 1,0 0 0,0 1-1,1-1 1,-1 0 0,0 0 0,0 0-1,0 1 1,0-1 0,0 0-1,0 0 1,0 1 0,0-1-1,1 0 1,-1 0 0,0 1 0,0-1-1,0 0 1,0 1 0,0-1-1,0 0 1,0 0 0,0 1-1,-1-1 1,1 0 0,0 0 0,0 1-1,0-1 1,0 0 0,0 0-1,0 1 1,0-1 0,-1 0-1,1 0 1,0 0 0,0 1 0,-2 2 10,1-1 1,-1 1-1,0 0 1,0-1 0,0 1-1,0-1 1,-5 5 0,-50 43-69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02.4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25 282 8554,'1'15'4305,"6"84"-4453,-5 21 909,-8-134-647,-1-8-90,1-1 0,1 0 0,-3-39 0,6 41 18,2 1 1,0-1-1,1 1 1,2-1-1,0 1 1,1 0 0,0 0-1,2 0 1,10-22-1,-12 32-25,0 1 0,1 0-1,1 0 1,0 1 0,0-1-1,0 1 1,1 1 0,0-1 0,1 1-1,0 0 1,0 1 0,0 0-1,1 0 1,0 1 0,0 0-1,0 1 1,1 0 0,-1 0-1,1 1 1,11-3 0,-10 4-23,1 0 0,0 1-1,0 0 1,1 1 0,-1 0 0,0 1 0,13 2 0,-21-2 1,-1 0 1,1 0-1,-1 0 1,0 0-1,1 1 0,-1-1 1,0 1-1,0 0 1,0 0-1,0 0 1,0 0-1,3 4 0,-5-4 1,1 0-1,-1 0 1,0 0-1,1 1 0,-1-1 1,0 0-1,-1 1 1,1-1-1,0 0 1,-1 1-1,1-1 0,-1 1 1,0-1-1,0 1 1,0-1-1,0 1 0,0-1 1,0 1-1,-2 3 1,0 1-7,0 0 1,-1-1 0,0 1 0,0-1-1,0 0 1,-1 0 0,0 0 0,0 0-1,-1-1 1,1 1 0,-1-1 0,-9 6-1,-4 4-5,-1-1 0,-29 17 0,29-20 65,-2-1 0,1-2-1,-1 0 1,-1 0 0,-31 5-1,52-13-4,0-1-39,15 6-26,27 11 42,0 2-1,51 32 1,-76-40-11,43 31-3,-54-37-38,0 1 0,0 0 1,0-1-1,-1 1 1,0 1-1,0-1 0,0 1 1,3 7-1,-2-3-29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03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45 10770,'0'0'1477,"4"-6"215,1 3-1664,1-1-1,0 1 1,0 0-1,0 1 1,0-1 0,11-2-1,-3 1-5,-3 1-19,1 0 0,-1 1 0,1 0 1,-1 1-1,1 1 0,-1-1 0,1 2 1,0 0-1,14 2 0,-25-2-3,2-1-5,0 0 0,0 1 0,0-1 0,0 1 0,0 0 0,0 0 0,-1 0 0,1 0 0,0 0 0,-1 1 0,1-1 1,-1 1-1,1 0 0,-1 0 0,0 0 0,0 0 0,0 0 0,3 3 0,-4-3-1,0 0 0,-1 0 0,1 1 0,0-1-1,-1 0 1,1 0 0,-1 1 0,0-1 0,0 0 0,0 0 0,0 1 0,0-1-1,0 0 1,-1 1 0,1-1 0,-1 0 0,1 0 0,-1 0 0,0 1 0,0-1-1,0 0 1,0 0 0,0 0 0,-2 2 0,-13 17-9,-1 0-1,-1 0 1,-1-2-1,-1 0 1,-36 26 0,23-18 76,-34 35-1,53-44-49,14-18-11,0 1-1,0-1 0,0 0 0,0 0 0,1 1 0,-1-1 0,0 0 1,0 0-1,0 0 0,0 1 0,0-1 0,0 0 0,1 0 0,-1 0 1,0 1-1,0-1 0,0 0 0,0 0 0,1 0 0,-1 0 0,0 1 0,0-1 1,1 0-1,-1 0 0,0 0 0,0 0 0,1 0 0,-1 0 0,0 0 1,0 0-1,1 0 0,-1 0 0,1 0 0,5 3-2,5 1 5,0 0 0,1-1 0,0 0 0,0-1 0,0 0 0,0-1 0,12 0 0,55-2 72,-37-1-20,0 2 0,0 1-1,0 3 1,44 8 0,-53 0-5,-31-12-17,6 4-631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09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12131,'0'0'1016,"0"2"-760,-12 44-272,16-14-8,0 16-8,2 6 0,-2 10-8,0 2 16,2 6 24,-2-2 8,-2-6 16,0-4 0,-2-12-8,0-6-40,2-10-248,-2-8-160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6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409 1 11891,'-32'50'712,"-8"14"-704,-11 13 8,2 6 16,-2 11-48,-10 12 32,1 6 24,-4 5-256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09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119 380 10858,'-1'-13'117,"1"0"-1,0-1 0,1 1 0,0 0 0,1-1 1,0 1-1,1 0 0,1 0 0,0 0 0,1 1 0,0 0 1,1 0-1,0 0 0,1 0 0,0 1 0,15-17 1,-10 13-118,0 1 0,2 1 0,-1 0 0,2 1 0,0 0 0,0 2 0,1-1 0,0 2 0,1 0 1,0 1-1,23-8 0,-35 14-11,0 1 1,0 0-1,-1 0 0,1 0 1,0 1-1,0 0 0,0-1 1,0 2-1,0-1 1,10 2-1,-13-1 5,1 0 0,-1 0 0,1 0 1,-1 0-1,0 1 0,0-1 0,1 0 0,-1 1 0,0 0 0,0-1 1,-1 1-1,1 0 0,0 0 0,-1 0 0,1 0 0,-1 1 0,1-1 1,-1 0-1,0 1 0,0-1 0,0 0 0,1 5 0,0 5-14,0 0 1,0 0-1,-2 0 0,1 1 0,-1-1 0,-1 0 0,0 0 0,-1 0 0,-6 22 1,-1-3 8,-2 0 1,-21 44 0,8-28 46,-2-1 0,-2-1 0,-39 47 0,46-67 12,0 0 0,-2-1 0,-1-2 0,-1-1 0,-1 0 0,-34 20 0,55-38-23,-1 0 0,1 0-1,-1 0 1,1-1 0,-1 1 0,0-1 0,0-1-1,0 1 1,0-1 0,0 0 0,0 0 0,-8-1-1,14 0-17,-1 0 0,0 0 0,0 0 0,0 0 0,1 0 0,-1 0 0,0-1-1,0 1 1,0 0 0,1 0 0,-1-1 0,0 1 0,1-1 0,-1 1-1,0 0 1,-1-2 0,2 2-2,0-1 0,0 1 0,0 0 0,-1-1 0,1 1 0,0-1 0,0 1 0,0 0 0,0-1 0,0 1 0,0-1 0,0 1 0,0 0 0,0-1-1,0 1 1,0-1 0,0 1 0,0 0 0,0-1 0,0 1 0,1-1 0,-1 1 0,0-1 0,2-1 6,-1 0 0,0 0 0,1 0 0,-1 0 0,1 1 0,0-1 0,0 0 0,0 1 0,-1-1 0,4 0 0,7-5-4,0 2 1,0 0 0,1 0-1,0 1 1,0 1 0,0 0 0,1 0-1,-1 2 1,0-1 0,1 2-1,20 1 1,-14 1-9,0 0 0,0 2 0,0 0 0,0 2 0,-1 0 0,0 1 0,19 9 0,-17-4-3,1 1 1,-2 0 0,35 30 0,47 56 29,-32-28 11,-52-55-215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0.3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66 10698,'0'0'1217,"2"0"-601,38-4-296,-10 0-224,6 0-24,10-2-32,4-4-8,2 2 0,4-2 0,-6-2-72,2 4-136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0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11787,'0'0'1392,"2"0"-672,0 0-584,44 4-24,-20-2-24,0 0-32,4 0-24,4 0 0,2-2-16,0 0 8,-2-2-48,-2-2-88,0-4-248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1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430 0 7746,'-1'1'1469,"-149"162"1647,-4 39-2529,133-170-555,1 1 1,1 1-1,2 1 1,-20 57-1,35-85-29,0 1-1,0-1 0,0 1 1,1 0-1,0 0 0,1 0 1,0 0-1,0 0 1,1-1-1,2 15 0,-2-19 2,0 0 0,0 0 0,1 0 0,-1 0 0,1 0 0,-1 0 0,1-1 0,0 1 1,0-1-1,0 1 0,0-1 0,0 0 0,1 0 0,-1 0 0,1 0 0,0 0 0,-1 0 0,1-1 0,0 1 0,0-1 0,0 0 0,0 0 0,0 0 0,0 0 0,0 0 0,0-1 0,0 0 0,6 1 0,4-1 38,1-1-1,-1 0 1,0-1 0,0 0 0,0-1 0,-1-1-1,1 0 1,-1 0 0,16-9 0,-13 6 60,0-1 0,-1-1 0,0-1 0,0 0 0,-1 0 0,22-24 0,-31 30-36,0-1 0,-1 1 0,1-1 0,-1 0 0,0 0 0,3-7 0,-6 10-49,1 1 0,-1 0 0,0 0 1,1-1-1,-1 1 0,0 0 0,0-1 0,1 1 1,-1 0-1,0-1 0,-1 1 0,1 0 0,0-1 1,0 1-1,0 0 0,-1-1 0,1 1 0,-1 0 1,1 0-1,-1-1 0,1 1 0,-1 0 1,0 0-1,0 0 0,1 0 0,-1 0 0,0 0 1,0 0-1,0 0 0,0 0 0,0 0 0,-2 0 1,-3-2 35,1 0 0,-1 1 0,0 0 1,0 0-1,0 0 0,0 1 0,0 0 1,-12-1-1,-52 3 189,47 1-316,0 1 0,0 1 0,0 1 0,0 1 0,-31 13 0,39-13-457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1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0 9866,'0'0'1688,"0"2"-1375,0 0-129,-10 44-48,4-20-56,0 0-8,-2 4-8,0-2 0,2-2-176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2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0 9610,'-6'20'1056,"-2"4"-720,0 4-136,0 2 617,-2 2-473,0 2-40,0 0-80,2-2-160,4-4 488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5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8498,'0'0'3313,"2"2"-3209,42 22-48,-20-10-56,6 0 0,2 4-8,0 0 8,0 0 16,0 0 0,-4-2 0,-4 0-40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6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313 0 9018,'-18'14'784,"-6"8"-504,0 4-112,-4 2 432,2 4-264,-4 8-128,-2-2-24,4 2-47,0 0-41,4-6-48,2-4-16,6-8-88,4-4-48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7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375 9 8394,'0'-4'3163,"-1"4"-3131,0-1 0,1 1 0,-1-1 0,0 1 0,0 0 0,0-1-1,1 1 1,-1 0 0,0 0 0,0-1 0,0 1 0,0 0 0,0 0 0,1 0 0,-1 0 0,0 0 0,-2 0 0,-5 0-3,4 0-19,-1-1 0,1 1 0,0 0 0,0 1 0,-1-1 0,1 1 0,0 0 0,0 0 0,0 0 0,0 0 0,0 1 0,0 0 0,0-1 0,0 1 0,-4 4 0,-21 17 59,1 2 0,1 1 0,2 1 1,-30 39-1,39-44-32,1 1 1,1 1-1,0 0 1,2 1-1,2 0 1,-13 41-1,20-55-26,0 0 0,1 1-1,0-1 1,1 0-1,1 1 1,0 12-1,0-20-7,1 0 0,0 0 0,0 0 0,0 0 0,0 1-1,0-2 1,1 1 0,0 0 0,0 0 0,0 0 0,0-1-1,0 1 1,1-1 0,0 0 0,0 0 0,0 0 0,0 0-1,0 0 1,6 4 0,0-3 0,-1 0 1,1 0-1,-1-1 0,1 0 1,0-1-1,0 0 0,0 0 0,1-1 1,-1 0-1,0 0 0,1-1 1,-1-1-1,0 1 0,0-2 0,1 1 1,-1-1-1,9-3 0,1-1 8,0-1 1,0-1-1,-1 0 0,0-2 0,0 0 0,31-23 0,-37 23 40,-1 0 0,0-1-1,0 0 1,-1-1 0,-1 0-1,0-1 1,0 0-1,-1 0 1,-1-1 0,0 1-1,-1-2 1,5-15 0,-9 22 8,0 0 1,0 0-1,-1 0 0,0 0 1,-1 0-1,1-1 1,-2 1-1,1 0 1,-1 0-1,0-1 1,-1 1-1,0 0 1,0 0-1,-1 0 1,0 1-1,0-1 1,-1 1-1,0 0 1,0-1-1,-1 2 1,1-1-1,-2 0 1,-10-10-1,10 11-48,-22-19 145,26 24-194,0-1 0,0 1-1,-1-1 1,1 1 0,0 0 0,0 0-1,-1 0 1,1 0 0,-1 0 0,1 1-1,-7-2 1534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7.6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0 9858,'0'0'1072,"0"2"-936,0 0 432,0 0-287,-16 62-97,10-40-32,0 2-40,-2 4-32,2-4-104,-2 2 1424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2.1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1 181 8610,'955'-76'3458,"-503"33"-3179,-301 31-209,328-37 248,-476 48-314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8.2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267 25 8402,'0'-3'-33,"0"2"116,1 1 0,-1-1 0,0 1 0,0-1 0,0 0 0,1 1 0,-1-1 0,0 1 0,0-1 1,0 0-1,0 1 0,0-1 0,0 0 0,0 1 0,0-1 0,0 1 0,-1-1 0,1 0 0,0 1 0,0-1 0,0 1 1,-1-1-1,1 1 0,0-1 0,-1 1 0,1-1 0,0 1 0,-1-1 0,1 1 0,-1-1 0,1 1 0,-1-1 0,1 1 1,-1 0-1,1-1 0,-1 1 0,1 0 0,-1-1 0,0 1 0,1 0 0,-1 0 0,1 0 0,-1 0 0,0 0 1,1-1-1,-1 1 0,1 0 0,-1 0 0,0 0 0,1 1 0,-1-1 0,0 0 0,1 0 0,-1 0 0,0 1 0,-5 0-75,0 0-4,0 0 0,0 1-1,1-1 1,-1 1 0,0 0-1,1 1 1,0 0 0,-1 0-1,1 0 1,0 0 0,-7 7-1,-8 10 18,1 1 0,1 0 0,1 2 0,0 0 0,-15 31 0,25-41-11,0 1 1,1 1-1,0-1 0,1 1 1,1 0-1,1 0 0,0 0 1,0 1-1,2-1 0,0 0 1,1 18-1,0-28-17,1 0 0,-1 0 0,1-1 0,0 1 0,0-1 0,0 1 0,1-1 0,0 1 0,0-1 0,0 0 0,0 0 0,0 1 0,1-2 0,0 1 0,0 0 0,0-1 0,0 1 0,1-1 0,-1 0 0,1 0 0,0 0 0,0 0 0,0-1 1,0 0-1,0 0 0,0 0 0,1 0 0,-1-1 0,1 1 0,-1-1 0,1 0 0,0 0 0,-1-1 0,9 0 0,-1 0 12,-1-1 0,1 0 0,-1-1 1,0-1-1,0 0 0,0 0 0,0-1 1,-1 0-1,1-1 0,-1 0 0,0-1 1,0 0-1,-1-1 0,0 0 0,16-16 0,-15 14 59,-1 0 0,0-2 0,-1 1 0,0-1 0,-1 0 0,0 0-1,-1-1 1,0 0 0,-1 0 0,0-1 0,-1 1 0,0-1-1,2-20 1,-5 18-51,0 0 0,-1-1 0,-1 1 0,-1 0 0,0 0 0,-1 0 0,0 0 0,-2 0 0,1 1 0,-2 0 0,-8-17 0,4 12-358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9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64 125 11138,'-1'-3'85,"1"-1"-1,0 1 1,1-1-1,-1 1 1,0-1-1,1 1 1,0-1-1,0 1 1,0 0-1,0-1 1,0 1-1,1 0 1,0 0-1,-1 0 1,1 0-1,0 0 1,0 0-1,1 1 1,-1-1-1,1 0 0,-1 1 1,1 0-1,0 0 1,5-4-1,3 0-85,-1-1-1,1 1 1,0 1-1,0 0 1,24-6-1,-29 9-9,-1 1 0,1 0-1,0 0 1,0 0 0,0 1-1,0 0 1,0 0-1,0 1 1,-1 0 0,10 2-1,-12-2 4,0 0-1,-1 0 1,1 0 0,-1 0-1,1 1 1,-1-1 0,0 1-1,1 0 1,-1 0-1,0 0 1,0 0 0,0 0-1,0 0 1,-1 0 0,1 1-1,-1-1 1,1 0-1,-1 1 1,0 0 0,0-1-1,0 1 1,0 0 0,0-1-1,0 4 1,0 5-9,0 0 0,-1 1 1,-1-1-1,1 0 0,-2 0 0,1 1 1,-2-1-1,1 0 0,-2-1 0,1 1 1,-1-1-1,-9 17 0,-2 1 8,-2-1-1,0-1 0,-27 31 1,27-36 28,-33 30 1,44-45 3,0-1-1,0-1 0,0 1 0,-1-1 0,1 0 1,-1 0-1,0-1 0,-1 0 0,1-1 1,-13 4-1,19-6-21,0 1 1,-1-1-1,1 0 1,0 0-1,-1 0 1,1 1-1,0-1 1,0-1-1,-1 1 1,1 0-1,0 0 1,0 0-1,-1-1 1,1 1-1,0-1 1,0 1-1,0-1 1,-1 1-1,1-1 1,0 0-1,0 1 1,0-1-1,0 0 1,-1-1-1,1 1-5,1-1 0,-1 0-1,0 1 1,1-1 0,-1 1 0,1-1 0,0 0-1,-1 1 1,1-1 0,0 0 0,0 0 0,0 1-1,0-1 1,1 0 0,0-2 0,0-4-23,2 0 1,-1 1 0,1-1-1,0 1 1,1 0-1,7-12 1,-5 10 5,1 0 1,0 1-1,1-1 0,0 1 1,0 1-1,0 0 0,14-9 0,-19 14 16,0 0-1,0 1 1,0-1-1,0 1 0,0 0 1,1 0-1,-1 0 1,0 0-1,1 0 0,-1 1 1,0 0-1,1-1 0,-1 1 1,0 0-1,1 1 1,-1-1-1,1 1 0,-1-1 1,0 1-1,0 0 1,1 0-1,-1 0 0,0 1 1,0-1-1,0 1 1,0 0-1,5 4 0,4 5-10,1 1 0,11 15 0,-13-14-26,0 0-1,16 12 0,-11-13-71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9.5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0 10618,'0'0'1437,"-12"6"-361,-40 25-931,1 1 1,-51 44-1,101-75-186,181-9-1592,-175 8 1592,0 0-1,1 1 1,-1-1 0,0 1-1,0 0 1,0 0-1,1 1 1,-1-1 0,-1 1-1,1 0 1,0 1-1,0-1 1,-1 1 0,1 0-1,-1 0 1,6 6-1,-7-6 30,0 1-1,0 0 0,-1 0 1,1 0-1,-1 0 0,0 0 1,0 0-1,-1 1 0,1-1 1,-1 0-1,0 1 0,0 0 0,0-1 1,-1 1-1,0-1 0,0 1 1,0 0-1,0-1 0,-2 8 1,-2 4 67,0-1 0,-1 1 1,-1-1-1,0 0 0,-1 0 0,-1-1 1,0 0-1,-1 0 0,-1-1 0,0 0 1,0-1-1,-1 0 0,-1-1 1,0 0-1,-1 0 0,0-2 0,0 1 1,-1-2-1,-21 10 0,10-10-39,4-7-110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19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 11194,'0'0'841,"2"0"-665,48-18-96,-24 10 432,0 0-288,2 0-168,4 0 0,-4 0-96,0 0-128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20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157 0 10586,'0'0'736,"-4"4"-79,-13 13-601,-18 24 1,17-19-41,6-7-6,2-5 26,2 0-1,-1 1 0,2 0 1,-1 0-1,1 0 1,1 1-1,-9 23 0,15-34-36,0 0 0,-1 0 0,1 0 0,0 0 0,0 0 0,0 0 0,0-1 0,0 1 0,0 0 0,0 0 0,1 0 0,-1 0 0,0 0 0,0 0 0,1 0 0,-1 0 0,0-1 0,1 1 0,-1 0-1,1 0 1,0 0 0,-1-1 0,1 1 0,-1 0 0,1-1 0,0 1 0,-1 0 0,1-1 0,0 1 0,0-1 0,0 1 0,-1-1 0,1 0 0,0 1 0,0-1 0,0 0 0,0 1 0,0-1 0,0 0 0,0 0 0,0 0 0,0 0 0,0 0 0,1 0-1,7 0-16,-1 0 0,1-1 0,15-3 0,-18 3 16,58-15-289,-28 4-496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20.5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335 0 7274,'-38'34'928,"2"6"-440,-6 4-216,2 4 936,-2 4-600,2 4-320,2 0-24,6-2-128,6-4-72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21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 60 9226,'0'0'2044,"-4"5"-2030,-63 101 88,34-49 1001,37-66-763,8-11-272,1 1 1,0 0-1,28-28 0,-32 37-86,2 0 1,-1 0-1,1 1 1,1 1-1,0 0 0,0 1 1,26-12-1,-37 18 10,0 1-1,0-1 1,0 1-1,0-1 0,0 1 1,0 0-1,1-1 1,-1 1-1,0 0 1,0 0-1,0 0 0,0 0 1,1 0-1,-1 0 1,0 0-1,0 0 0,0 1 1,0-1-1,1 0 1,-1 1-1,0-1 0,0 0 1,0 1-1,0 0 1,0-1-1,2 2 0,-2 0-3,0-1-1,-1 1 0,1 0 1,0 0-1,-1-1 0,1 1 1,-1 0-1,1 0 0,-1 0 1,0-1-1,0 1 0,1 0 0,-1 0 1,-1 0-1,1 2 0,-2 8-38,0 0 1,-1 0-1,-8 22 0,-38 72 106,42-93-8,7-12 17,4-6-89,20-22-58,79-88-371,-83 95 375,1 1 0,1 0 0,35-21-1,-55 38 77,0 1 0,1 0-1,-1 0 1,0 0 0,0 0-1,1 0 1,-1 0 0,1 0-1,-1 1 1,0 0 0,1-1-1,-1 1 1,5 0 0,-6 0-1,1 1 1,-1-1-1,0 1 1,0-1-1,0 1 1,0-1-1,0 1 0,-1 0 1,1-1-1,0 1 1,0 0-1,0 0 1,0-1-1,-1 1 1,1 0-1,0 0 1,-1 0-1,1 0 1,-1 0-1,1 0 0,-1 0 1,1 0-1,-1 0 1,0 1-1,0-1 1,1 0-1,-1 0 1,0 0-1,0 0 1,0 0-1,-1 2 0,2 17 25,-2-1 0,-1 1 1,0-1-1,-6 20 0,-24 79 302,13-54-226,9-26-270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22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1 132 11658,'6'6'183,"1"-1"-131,0-1-1,0 0 0,0 0 1,1-1-1,0 0 0,-1-1 1,1 1-1,0-2 0,13 3 1,88 3 466,328-23 543,2-31-521,-230 22-424,649-50-11,1 60-282,-830 15-202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23.2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 0 11082,'0'2'232,"-14"64"-8,8-32 1,-6 4-33,0 4-72,-2 2-24,0 2-32,0-2 8,2-10-120,2-8 200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23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10586,'0'2'-16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2.4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12843,'4'-1'779,"7"0"-684,0 1 0,0 0 0,0 1 0,1 0 0,19 5 0,60 19 241,-66-18-297,142 54 69,-144-50-90,0 0 0,0 2 0,-1 1 0,37 29-1,-53-38-11,0 1 0,-1 0 0,0 0 0,0 0 0,0 0 0,0 1 0,-1 0-1,7 14 1,-10-17-3,0-1-1,0 1 0,0 0 1,0 0-1,-1 0 1,1-1-1,-1 1 0,0 0 1,0 0-1,0 0 0,-1 0 1,1 0-1,-1 0 1,0-1-1,0 1 0,-1 0 1,1-1-1,-1 1 0,0-1 1,-3 6-1,-3 2 10,0-1-1,-2 0 0,1 0 1,-1 0-1,-1-1 1,0-1-1,-21 14 0,-6-1-58,-46 20 1,37-20-296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24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35 149 11178,'-10'38'194,"-8"58"-1,12-56-84,6-38-11,7-10-11,20-25-75,32-52 1,-41 56-39,2 0 0,1 1-1,0 2 1,44-41 0,-62 64 21,0 1 0,0 0 0,0 0-1,0 0 1,1 0 0,-1 1 0,7-3-1,-9 4 3,0-1-1,0 1 0,0 0 1,0 0-1,0 0 1,0 0-1,0 0 0,0 0 1,0 0-1,0 0 0,0 0 1,0 0-1,-1 1 0,1-1 1,0 0-1,0 1 1,0-1-1,0 0 0,0 1 1,-1-1-1,1 1 0,0 0 1,0-1-1,-1 1 0,1 0 1,0-1-1,-1 1 1,1 0-1,-1 0 0,1-1 1,-1 1-1,1 0 0,-1 0 1,1 0-1,-1 0 0,0 0 1,1 1-1,2 12-15,-1 0-1,0 1 1,-1-1-1,-1 1 1,-2 21-1,1 17 50,3-32 16,0 1-1,1-1 0,0 0 0,2-1 0,1 1 1,1-1-1,0 0 0,14 26 0,-13-32-32,1 0 0,0 0 0,1-1 0,0 0 0,1-1 0,1 0 0,0 0 0,0-2 0,1 1 0,1-2 0,18 11 0,18 5-500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3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48 11522,'28'-6'225,"6"-2"-9,8 0-16,0 2 0,4-2-32,2 2-32,-2 2-72,2 2-16,-6 2-32,-2 0-32,-8 2 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4.0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1 120 11426,'26'8'208,"4"-18"57,6 0 15,10-2 24,2-2 0,4-2-32,2 2-16,-2-2-96,-2 4-32,-6 4-64,-2 2-24,-8 2-32,-4 2-32,-8 0-216,-2 0-544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4.7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286 58 4657,'10'-40'3439,"-8"22"1141,-11 24-4409,-10 8-152,1 0-1,1 2 1,1 0 0,-21 26 0,-54 86 28,73-99-31,2 0-1,-16 37 1,27-53-9,1 0 0,0 0 0,0 0 0,2 0 0,-1 0 0,2 1 0,0-1 0,0 17-1,1-26-3,1 0 0,-1 1 0,1-1 0,0 0 0,0 0 0,1 0 0,-1 1 0,1-2 0,0 1 0,0 0 0,0 0 0,0 0 0,1-1 0,-1 1 0,1-1 0,0 0 0,0 0 0,0 0 0,0 0 0,1-1 0,-1 1 0,1-1 0,0 0 0,0 0 0,0 0 0,0 0 0,0-1 0,0 1 0,0-1 0,0 0 0,0-1 0,7 1 0,2 1 10,1-2-1,-1 0 1,0-1 0,1 0-1,-1-1 1,0 0 0,0-1-1,0-1 1,15-6 0,-14 4 1,0 0-1,0-1 1,-1-1 0,0 0 0,-1-1-1,0-1 1,0 0 0,-1 0-1,0-1 1,15-19 0,-21 22-8,1 1-1,-2-1 1,1-1-1,-1 1 1,0 0 0,-1-1-1,0 0 1,0 0-1,-1 0 1,0 0-1,-1 0 1,0 0 0,0-1-1,-1 1 1,0 0-1,-1-1 1,0 1 0,-4-15-1,-2 3-6,0 2 1,-2-1-1,0 1 0,-1 0 0,-1 1 0,-1 0 1,-1 1-1,0 0 0,-27-26 0,38 41-280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5.1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13563,'0'28'32,"0"0"-72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5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 0 11811,'0'0'1012,"0"6"-952,-1 24-54,-1 0 1,-2 0-1,-11 47 1,5-26 45,-48 226 126,54-258-90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6.1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0 12971,'0'0'1453,"-6"12"-1483,-14 26-26,-28 52 35,41-78 47,-1-1 0,0 0 1,0 0-1,-1-1 0,-15 12 0,16-16-4,6-5-44,8-4-116,5-2 121,1 0 0,0 1-1,0 0 1,1 1 0,-1 0-1,1 1 1,-1 0 0,1 1-1,0 1 1,0 0-1,-1 1 1,1 0 0,0 1-1,12 3 1,-18-4 7,0 1-1,1 0 1,-1 1 0,0 0-1,-1 0 1,1 0-1,-1 1 1,1 0 0,-1 0-1,0 1 1,0-1 0,-1 1-1,0 1 1,1-1 0,-2 1-1,1 0 1,-1 0 0,0 0-1,0 1 1,0-1-1,-1 1 1,0 0 0,-1 0-1,1 0 1,-2 0 0,3 9-1,-4-7 0,1 0 0,-1 1 0,0-1 0,-1 0 0,0 0 0,-1 1 0,0-1 0,0 0 0,-1 0 0,0-1 0,-1 1 0,0-1 0,0 1 0,-1-1 0,-9 13 0,7-11 4,-1-1 0,0 0-1,0-1 1,-1 0-1,0 0 1,0-1 0,-1 0-1,0 0 1,0-1-1,0-1 1,-1 0 0,-12 4-1,-7-3-186,0-6-101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6.5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1 150 15307,'10'-10'992,"4"-4"-912,12 0-23,2-4 231,6 0-224,6 0-56,4 2-64,0-2-224,0 4-129,-4 4-431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7.0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150 188 10882,'3'-9'89,"1"-1"0,-1 1 0,2-1 0,-1 1 0,2 1 0,-1-1 0,1 1 0,0-1 0,1 2 0,0-1 0,0 1 0,0 0 0,9-6 0,-5 5-91,0 0 0,1 1 0,0 1-1,0-1 1,0 2 0,1 0 0,-1 0 0,1 1 0,19-3 0,-29 6-4,0 1 1,0-1-1,0 1 1,1 0 0,-1-1-1,0 2 1,0-1 0,0 0-1,0 1 1,1-1 0,-1 1-1,0 0 1,0 0-1,0 0 1,0 0 0,-1 1-1,1-1 1,0 1 0,0-1-1,-1 1 1,1 0-1,-1 0 1,0 1 0,1-1-1,-1 0 1,0 1 0,0-1-1,-1 1 1,1 0-1,0-1 1,-1 1 0,0 0-1,0 0 1,0 0 0,2 6-1,-1 5-15,1 1 0,-2-1-1,0 0 1,-1 1 0,0-1-1,-1 1 1,-1-1 0,-6 27-1,-1-5 11,-2-1-1,-21 44 1,15-44 31,0-1 0,-44 61 0,47-76-5,0-1 0,-2-1 1,0 0-1,-1-1 1,-1-1-1,-21 15 1,31-25 2,0-1 0,-1 0 1,1 0-1,-1-1 0,0 0 1,0-1-1,0 1 0,0-2 1,0 1-1,-15-1 0,21-1-6,0 1 0,0-1 0,1-1-1,-1 1 1,0 0 0,0-1-1,1 1 1,-1-1 0,0 0 0,1 0-1,-1 0 1,1 0 0,-1 0-1,1-1 1,0 1 0,-1-1 0,1 1-1,0-1 1,0 0 0,0 0-1,0 0 1,0 0 0,1 0 0,-1-1-1,1 1 1,-1 0 0,1-1-1,0 1 1,0-1 0,0 1 0,0-1-1,0 0 1,1 1 0,-1-1-1,1 0 1,0 0 0,-1 1 0,2-5-1,-1 0 9,1-1 0,1 1 0,0 0-1,0 0 1,0 0 0,0 0-1,1 0 1,1 1 0,-1-1 0,1 1-1,0 0 1,0 0 0,1 0 0,-1 1-1,1-1 1,1 1 0,-1 0-1,1 1 1,0-1 0,8-4 0,-9 6-16,1 0 0,0-1 0,1 2 1,-1-1-1,0 1 0,1 0 1,-1 0-1,1 1 0,-1 0 0,8 0 1,-9 1-7,0 0-1,-1 0 1,1 1 0,0 0 0,-1-1 0,1 2 0,-1-1-1,1 1 1,-1-1 0,0 1 0,1 0 0,-1 1 0,0-1-1,0 1 1,4 3 0,2 5-1,0 0 1,0 0-1,-1 1 0,-1 0 0,13 25 1,-4-7 109,-4-9 569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7.4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0 13219,'0'0'1065,"-2"4"-717,-5 8-369,-6 15 2,-12 32 0,21-47 30,0 0 0,0 0 0,2 0 0,-1 1 0,1-1 0,0 21 0,2-32-9,1 1 0,-1-1 0,0 1 0,1-1 1,-1 1-1,0-1 0,1 0 0,0 1 0,-1-1 0,1 0 1,0 0-1,0 1 0,-1-1 0,1 0 0,0 0 0,0 0 1,0 0-1,0 0 0,1 0 0,-1 0 0,0-1 0,0 1 1,0 0-1,1-1 0,-1 1 0,0-1 0,1 1 0,-1-1 0,1 1 1,-1-1-1,0 0 0,1 0 0,-1 0 0,1 0 0,-1 0 1,1 0-1,-1 0 0,3-1 0,6 0 8,1-1-1,-1 0 1,20-6 0,-28 7-12,71-27-297,-35 12-42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18:07:44.6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3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9-18T18:11:38.955"/>
    </inkml:context>
  </inkml:definitions>
  <inkml:trace contextRef="#ctx0" brushRef="#br0">719 13695 1355 0,'0'0'82'16,"-1"0"-5"-16,0 0-9 15,0 0-25-15,-1 0-8 16,-38-6-9-16,39 6-2 16,0 0-5-16,-35 2-4 15,25 2 0-15,-2-1-4 0,2 4-2 16,-1 0-1-16,1 5-1 15,1 0 0-15,5 3-1 16,-1 3 2-16,4 1-5 16,0 2 3-16,5 1-3 15,1 2 0-15,6-1-3 16,1-1 1-16,3 0-1 16,0-1 0-16,3-4-2 15,0-2 0-15,-1-5-2 16,2-3 0-16,-2-4-2 15,0-3 0-15,-1-8 0 16,1-3 1-16,-2-6 0 16,1-2-1-16,0-4 3 15,0-2 2-15,0-3 1 16,2 2-1-16,4-2 0 0,-1 3 0 16,3 4-1-16,-1 1 0 15,2 7-1-15,1 2-2 16,-1 7 0-16,2 4 1 15,-3 5 0-15,1 5 1 16,-3 6 1-16,-1 3 1 0,-2 4 4 16,-2 3 1-16,-6 3 2 15,-2 1-2-15,-7 2 1 16,-1 1-3-16,-6-2-4 16,-5 1-8-16,-3-6-12 15,-1-2-10-15,-2-3 24 16,-1-4-6-16,5-9-5 15</inkml:trace>
  <inkml:trace contextRef="#ctx0" brushRef="#br0" timeOffset="249.16">1095 13597 1632 0,'15'3'14'0,"1"1"-12"0,2-2-3 15,-1 2-20-15,-2-2 21 16,-6 4-2-16,-4-3-4 0</inkml:trace>
  <inkml:trace contextRef="#ctx0" brushRef="#br0" timeOffset="387.06">874 13606 1520 0,'15'1'-1'0</inkml:trace>
  <inkml:trace contextRef="#ctx0" brushRef="#br0" timeOffset="783.15">1106 13485 1185 0,'11'-2'39'0,"2"1"4"15,-4-1 3-15,0 1-1 16,-1 1-4-16,-2 0 3 0,-6 0 10 16,0 0 3-16,0 0 3 15,0 0-4-15,0 0-6 16,-22-8-7-16,4 1-14 15,-3-2-12-15,-2-4-22 16,-1 0-10-16,0-4-5 16,3 2 4-16,5 0 0 15,4 2 1-15,6 1-6 16,5 2 1-16,6 2 3 16,5 1 1-16,7 1 0 15,3 0 1-15,5 2 2 16,4-1 4-16,2 2 7 15,3-1 2-15,-4-1-6 16,-3 1 6-16,-7-4 3 16,-5 0-2-16</inkml:trace>
  <inkml:trace contextRef="#ctx0" brushRef="#br0" timeOffset="1299.77">658 12814 1848 0,'14'19'17'15,"3"2"-5"-15,10 7-8 16,4 2-1-16,12 1-2 16,3 0 1-16,8-4-1 15,-1-3-1-15,1-9 0 16,-2-7 0-16,-5-9-2 15,-4-7-2-15,-11-11 1 16,-4-5 1-16,-16-9 2 0,-8-6 1 16,-11-3 3-16,-9-2 0 15,-13 3 4-15,-8-1 1 16,-10 7 0-16,-5 2 0 16,-1 13 0-16,0 3 2 15,2 9 22-15,4 6 2 16,6 7 1-16,4 4-2 0,10 8-12 15,6 2-14-15,8 5-31 16,3 2-25-16,10 3 37 16,0-1-18-16,8-4-12 15</inkml:trace>
  <inkml:trace contextRef="#ctx0" brushRef="#br0" timeOffset="1548.51">936 12937 2011 0,'-3'-38'2'0,"0"-5"0"0,0-2 2 16,3 0 47-16,-1 6-46 16,-5 14 5-16,0 13 0 15</inkml:trace>
  <inkml:trace contextRef="#ctx0" brushRef="#br0" timeOffset="3463.95">661 17182 1750 0,'-8'8'62'16,"-1"4"-3"-16,5-1-2 15,-1 4-15-15,4 3-10 0,2 3-12 16,6 2-6-16,7 3-10 16,7 2-1-16,8 2-5 15,5 1 1-15,13-3-2 16,5-2 0-16,6-9-5 15,2-4-1-15,0-13-1 16,-4-8 0-16,-4-15 0 16,-7-8 1-16,-16-12 1 15,-8-5-1-15,-19-10 3 16,-7-2-1-16,-16 2-2 16,-8 2-4-16,-15 6-2 15,-6 7-2-15,-6 11 1 16,-1 7 2-16,1 16 15 15,1 7 11-15,3 10 13 16,4 5 7-16,8 12 7 16,5 0 1-16,9 6 1 0,3 0-4 15,7 0-33-15,4-1-27 16,9-2-46-16,3 0 59 16,8-5-14-16,1-4-11 15</inkml:trace>
  <inkml:trace contextRef="#ctx0" brushRef="#br0" timeOffset="3816.97">937 17434 1698 0,'0'-36'1'0,"0"-3"5"16,0-2 0-16,0 0 0 16,1 4 3-16,2 2 6 15,4 9-11-15,-10 4-1 16,1 7 4-16</inkml:trace>
  <inkml:trace contextRef="#ctx0" brushRef="#br0" timeOffset="4297.09">935 16807 1754 0,'0'-2'16'0,"-2"-35"-7"16,2 22-3-16,0 0-5 15,0-2 0-15,0 0 4 16,-1 0-14-16,1-1 10 16,-2 2-3-16,1 4 2 15</inkml:trace>
  <inkml:trace contextRef="#ctx0" brushRef="#br0" timeOffset="5479.93">541 16098 1717 0,'-1'0'82'16,"-1"1"-9"-16,1 0-4 0,0 0-18 15,0 0-9-15,0 0-18 16,-14 35-3-16,17-23-9 16,4 2-3-16,3 3-8 15,5 2-1-15,7 2-6 16,4-2 2-16,8 1-1 15,4-2 0-15,1-6-1 16,3-1-1-16,0-9 1 16,-3-4-1-16,-1-9 0 15,-7-6 2-15,-8-8 0 16,-5-4-1-16,-9-7 1 16,-5-2 1-16,-10-2 2 15,-5 2 0-15,-11 3 2 16,-2 3 2-16,-10 5 5 15,-4 5 1-15,-2 11 7 0,0 3 4 16,2 7 7-16,0 4 1 16,4 7 0-16,3 2-4 15,7 4-6-15,5 2-6 16,6 1-31-16,3 2-24 16,7 2 100-16,6-2-62 15,8-1-4-15,1-2-4 16</inkml:trace>
  <inkml:trace contextRef="#ctx0" brushRef="#br0" timeOffset="5779.24">749 16267 1580 0,'-4'-32'0'0,"-1"-3"3"0,-1-2 3 0,-2 1 2 16,0 7-5-16,-4 2-2 16,2 6 3-16</inkml:trace>
  <inkml:trace contextRef="#ctx0" brushRef="#br0" timeOffset="6578.45">324 15819 1728 0,'-17'-41'18'0,"11"24"-10"0,-2-2-3 0,1-1-5 15,1-1-2-15,3 2-1 16,0 2 1-16,5 4-4 15,0 3-3-15,2 4 0 16,3 3-1-16,3 4 1 16,-1 3 4-16,2 4 3 15,1 1 1-15,-2 3 3 16,2 1 4-16,-2 0 1 16,-1 0 2-16,-3-3-1 15,1-1 0-15,-5-3-2 16,-2-6-4-16,0 0-14 15,0 0-11-15,0 0-3 0,2 0-3 16,-1-1-3-16,9-32-3 16,-4 17 0-16,-2 0 3 15,4-2 8-15,1 2 7 16,1 2 1-16,0 2 4 16,1 5 2-16,-1 2 6 0,-1 3 16 15,-1 4 13-15,0 4 18 16,-1 4 14-16,-1 5 9 15,-1 2 1-15,-1 5 1 16,0 2-4-16,-2 3-17 16,0 0-9-16,-2 2-44 15,0 0-11-15,2 0 15 16,1-3-7-16,3-5-2 16</inkml:trace>
  <inkml:trace contextRef="#ctx0" brushRef="#br0" timeOffset="7011.89">1108 16288 1406 0,'-2'-29'47'0,"0"-6"0"0,0-2-6 0,1-2-17 0,0-1-5 0,0 0-7 16,0-1-6-16,1 4-3 15,0 4-2-15,1 6 1 16</inkml:trace>
  <inkml:trace contextRef="#ctx0" brushRef="#br0" timeOffset="7663.14">1314 16141 1767 0,'0'1'68'0,"0"1"-9"16,15 22-22-16,-6-10-11 15,9 3-23-15,0 4-4 16,8-1-1-16,1 4 3 16,4-4 4-16,3 0 0 0,-1-6-3 15,0-6 0-15,-3-7-2 16,-3-5-3-16,-4-9-4 15,-2-6 0-15,-8-6 1 16,-4-5 3-16,-9-5 2 16,-4 0 0-16,-8 1 2 15,-4 3 3-15,-4 8-1 16,-3 4 6-16,0 15 8 16,1 4 2-16,2 15 11 15,3 6 3-15,4 9-1 16,3 3 2-16,3 4 2 15,5 2-7-15,2-4-26 16,0-4-30-16,4-7 26 16,3-6-10-16,0-13-3 15</inkml:trace>
  <inkml:trace contextRef="#ctx0" brushRef="#br0" timeOffset="8244.75">249 15359 1674 0,'32'-13'12'0,"14"-6"-19"0,9-1 1 0,16-8 3 16,6-1 3-16,10 0 2 15,5 2 0-15,9 6 1 16,4 7 0-16,0 13 1 16,0 8-2-16,-5 17 0 15,0 8 0-15,-5 17 1 16,-2 7 0-16,-12 17 1 16,-4 8-1-16,-9 13-26 15,-6 6 22-15,-8 9 0 16,-7 6-4-16</inkml:trace>
  <inkml:trace contextRef="#ctx0" brushRef="#br0" timeOffset="8827.67">264 17381 1758 0,'20'25'22'0,"5"5"1"16,16 9-10-16,11 5-1 16,19 4-6-16,8 2 0 15,13 0-3-15,9-2 1 16,12-7-1-16,3-4 0 15,2-14 0-15,1-5-1 16,-3-18 0-16,-2-12-1 0,-7-19 1 16,-5-13 0-16,-13-23 8 15,-8-10-28-15,-17-21 19 16,-11-4-3-16,-23-9 2 16</inkml:trace>
  <inkml:trace contextRef="#ctx0" brushRef="#br0" timeOffset="9727.54">1117 14917 1771 0,'0'0'68'0,"0"-1"-36"0,0 0-5 15,-1-40-15-15,1 21-5 16,0-8-9-16,-1-3-1 15,-1-4 3-15,0-2 1 16,0 3 1-16,0 0 1 16,-1 8-2-16,2 4 0 0,-1 7 5 15,2 4 5-15,0 11 6 16,0 0 2-16,-2 12 1 16,1 6-1-16,1 10 3 15,0 6-2-15,0 5-4 16,-2 3-5-16,2 3-5 15,2-2-2-15,-2-6 2 16,1-4 2-16,0-10 4 16,0-6 0-16,-1-9-8 15,0-8-4-15,0 0 0 16,2-15-1-16,-2-8-3 16,1-6-1-16,-1-8-6 15,2-3 2-15,-2-4 7 16,0 0 4-16,0 5 1 15,0 5 1-15,0 11 4 16,0 5 7-16,0 18 6 0,0 0 2 16,0 10 2-16,0 10 1 15,0 12-1-15,1 4 0 16,-1 3-9-16,0 1-26 16,0 2 204-16,0-4-179 15,-1-15 14-15,-7-13 7 16</inkml:trace>
  <inkml:trace contextRef="#ctx0" brushRef="#br0" timeOffset="10444.54">231 11955 2190 0,'0'0'82'0,"0"0"-6"15,0 0-5-15,0 0-38 16,0 0-13-16,24 5-22 15,0-4-6-15,19 0-1 16,9 1 2-16,21 2 2 16,10-2 2-16,18 3 2 0,4-2 0 15,12 0 1-15,1 0-1 16,-3-2 1-16,-1 2-1 16,-10-2 1-16,-4 0 0 15,-11 0 0-15,-6 0 1 16,-17-1 0-16,-5 1 0 15,-13 0 0-15,-7-1 0 16,-13 2 1-16,-6-2 0 0,-9 0-3 16,-5 1-13-16,-8-1-49 15,0 0-19-15,0 0 68 16,-20 7-17-16,-5 0-9 16</inkml:trace>
  <inkml:trace contextRef="#ctx0" brushRef="#br0" timeOffset="12125.48">389 17917 1578 0,'-7'3'199'0,"7"-3"-56"16,0 0-21-16,0 0-37 16,0 0-18-16,1 0-30 15,30 1-15-15,10-1-25 16,10 0-11-16,19 0-3 16,11 3 5-16,21 0 9 15,8 2 2-15,11 2 1 16,3-2 0-16,2 2 0 15,-1 1 2-15,-7-2-2 16,-7 0 0-16,-9-1 1 0,-6-2-1 16,-12 0 0-16,-7 0 1 15,-15-2 0-15,-5-1-1 16,-10 0 0-16,-3 1 1 16,-12-1-1-16,-4-1 1 15,-9 1-48-15,-5-1-30 16,-14 1 65-16,0 0-10 15,-14 16-8-15</inkml:trace>
  <inkml:trace contextRef="#ctx0" brushRef="#br0" timeOffset="24784.11">5186 7569 1298 0,'0'0'81'0,"7"10"-72"15,5 6-3-15,9 9 11 16,8 9-11-16,13 14 9 16,9 11 4-16,14 17 2 15,6 8-2-15,8 7-1 16,0 4 3-16,2 1-1 15,-2-4 2-15,-9-10-17 16,-7-10 276-16</inkml:trace>
  <inkml:trace contextRef="#ctx0" brushRef="#br0" timeOffset="25151.26">5825 7705 1383 0,'10'8'90'0,"5"7"-79"15,9 8-7-15,9 6 42 16,9 7-36-16,11 14-10 16,7 7 2-16,9 8 5 15,2 2 1-15,7 2 2 16,-3-1 1-16,-6-4-23 0,-5-3-160 15</inkml:trace>
  <inkml:trace contextRef="#ctx0" brushRef="#br0" timeOffset="25433.93">6390 7713 1567 0,'10'14'123'16,"6"7"-110"-16,10 7-7 15,2 1 48-15,8 9-52 16,4 5-1-16,8 7 2 15,3 2 0-15,2 1-2 16,3-1 2-16,-3-1-30 16,1-4-1-16</inkml:trace>
  <inkml:trace contextRef="#ctx0" brushRef="#br0" timeOffset="25700.92">6828 7662 1485 0,'12'20'115'0,"5"6"-90"15,9 5-12-15,5 5 57 16,4 5-45-16,16 12-12 15,5 5 0-15,5 4-5 16,4 3-2-16,3-2-2 16,3 1 1-16,-4-4-5 15,-3-4-15-15,-10-11-144 16</inkml:trace>
  <inkml:trace contextRef="#ctx0" brushRef="#br0" timeOffset="25967.62">7439 7724 1385 0,'13'14'123'0,"6"4"-99"15,6 8-13-15,0-1 71 0,11 9-67 16,7 5-5-16,9 9-2 16,3 3-5-16,8 3-1 15,3 2 0-15,2 0-1 16,0-1 1-16,-2-3-30 16</inkml:trace>
  <inkml:trace contextRef="#ctx0" brushRef="#br0" timeOffset="26217.42">8025 7566 1499 0,'12'26'159'0,"5"8"-115"16,11 8-24-16,2-2 167 15,11 11-165-15,9 4-13 16,11 6-5-16,4 1-2 16</inkml:trace>
  <inkml:trace contextRef="#ctx0" brushRef="#br0" timeOffset="49969.97">590 9138 1559 0,'-7'-3'45'0,"7"3"-1"15,0 0-3-15,-1 0-13 16,0 0-6-16,0 1-9 15,-11 24-1-15,12-8-5 16,4 4-3-16,2 5-6 16,1 5-2-16,2 6 1 0,3 2 1 15,2 3 2-15,2-1 2 16,3-1 3-16,-1-3 0 16,0-4 1-16,0-6-4 15,-1-9-9-15,-2-4-8 16,-2-12-7-16,-3-2-1 15,-2-8-2-15,-2-3 0 16,-1-2 2-16,-2-1 3 16,0 1 8-16,-1 1 7 0,1 4 2 15,2 3-1-15,2 5-2 16,3 5-1-16,5 5-5 16,1 4 1-16,9 3 1 15,0 3 3-15,5 0 3 16,1 1 2-16,4-2 1 15,-2-4 1-15,-1-7 0 16,1-5 0-16,-6-10 0 16,-1-9-2-16,-8-12 0 15,-3-6 0-15,-8-9 1 16,-2-4 0-16,-8-4-4 16,-5-2 6-16,-3 4-1 15,-3 5 0-15</inkml:trace>
  <inkml:trace contextRef="#ctx0" brushRef="#br0" timeOffset="50418.89">964 9145 1631 0,'1'0'4'0,"0"0"-12"0,1 0-1 0,35-5 0 15,-24 3 0-15,0-1 4 16,-1 1 3-16,-2 0 2 15,-1 1 1-15,-3-2 5 16,-6 3 6-16,0 0 21 16,0 0 10-16,0 0 10 15,0 0 1-15,-2 0 0 16,-25-12-2-16,11 7-1 0,-3-2-7 16,1-1-20-16,-1-2-12 15,1-3-10-15,2-1-2 16,1-2 0-16,2-2-3 15,3-3-2-15,4-1 1 16,1-1-28-16,2 0-23 16,4-1 44-16,4-1-5 15,6 2-6-15</inkml:trace>
  <inkml:trace contextRef="#ctx0" brushRef="#br0" timeOffset="50836.03">903 8734 1567 0,'1'0'-6'0,"1"-1"-2"0,36-14 2 16,-24 10 0-16,-1 1 4 16,1-1 2-16,-3 2 0 0,1 0 2 15,-4 2 1-15,-1 0 1 16,-7 1 11-16,0 0 8 16,0 0 20-16,0 0 15 15,0 0 14-15,0 0 2 0,0 0 3 16,-2 0-1-1,1 0-11-15,-31 4-8 16,18-8-22-16,0-1-14 16,2-4-16-16,-2-1-5 0,1-4-3 15,3-2-3-15,1-3-31 16,0 0-16-16,6-2 41 16,3 0-5-16,3 1-6 15</inkml:trace>
  <inkml:trace contextRef="#ctx0" brushRef="#br0" timeOffset="51235.14">906 8223 1780 0,'6'12'21'15,"2"3"-14"-15,2 1-1 16,3-1-7-16,2-1-4 16,1-1-5-16,0-4 0 0,0-3 0 15,1-4 2-15,-2-4 0 16,0-5 2-16,-5-3 1 15,-2 0 3-15,-3-3 4 16,-3 0 3-16,-3-2 8 16,-4 1 3-16,-4 2 17 15,-3 3 3-15,-3 1 3 16,3 2-3-16,-4 4-20 16,-1 2-14-16,2 1-20 15,2 2-20-15,1 1 26 16,3-1-14-16,9-3-18 15</inkml:trace>
  <inkml:trace contextRef="#ctx0" brushRef="#br0" timeOffset="51620.59">928 8042 1410 0,'38'-3'6'16,"-23"2"-9"-16,1 0 1 0,2-2 1 15,-1 2 1-15,-3 0 2 16,-1 0 1-16,-2 0 7 16,-3 1 10-16,-8 0 29 15,0 0 18-15,0 0 36 16,0 0 5-16,0 0 6 15,-1 0-1-15,0 0-6 16,-33-7-12-16,22 3-28 16,-2 0-20-16,1-3-37 15,0-2-9-15,3-3-5 16,2-1-3-16,2-5-1 16,3-3-2-16,1-6-32 15,2-6-23-15,2-5 51 16,3-1-6-16,5-3-7 15</inkml:trace>
  <inkml:trace contextRef="#ctx0" brushRef="#br0" timeOffset="51884.52">1018 7271 1785 0,'1'0'-5'16,"33"1"-3"-16,-23-1-1 15,3 1 2-15,-1 1-16 16,-2-1-13-16,-3 1 31 15,-8-2-4-15,0 0-4 16</inkml:trace>
  <inkml:trace contextRef="#ctx0" brushRef="#br0" timeOffset="52034.36">787 7219 1665 0,'2'0'12'16,"28"-12"-19"-16,-18 6-3 15</inkml:trace>
  <inkml:trace contextRef="#ctx0" brushRef="#br0" timeOffset="52434.06">1035 7062 483 0,'16'0'-5'0,"-2"3"24"16,0-2 6-16,-2 0 47 15,-2-1 28-15,-4 1 33 16,-6-1 9-16,0 0 18 15,0 0 3-15,0 0 1 16,0-1-6-16,-22-16-45 16,6 6-31-16,-4-1-34 0,-1-1-13 15,-1-2-20-15,3-1-6 16,2 2-9-16,3 1-3 16,6 3-4-16,3 1-1 15,6 2-2-15,6 1-1 16,5 3 0-16,0-1 1 15,7 1 1-15,2-1 4 16,2 1 3-16,1-3 2 16,-1-1-27-16,0-2 27 0,-8-5-3 15,-1-2-1-15</inkml:trace>
  <inkml:trace contextRef="#ctx0" brushRef="#br0" timeOffset="54150.21">697 5407 1599 0,'-19'-4'72'16,"-1"1"7"-16,3 3-1 15,0 1-9-15,3 5-15 16,2 2-5-16,5 5-6 15,4 2-4-15,4 5-26 16,8 4-14-16,12 3-7 16,7 4-3-16,10 3-2 15,7 0-1-15,9-1-2 16,4-5-5-16,2-6 0 0,-2-6 2 16,-5-10 0-16,-3-6 1 15,-9-12 0-15,-6-5 0 16,-13-7 9-16,-7-2 6 15,-12-3 13-15,-5-2 6 16,-13-2 10-16,-6 1 2 16,-11 2 6-16,-6 1-2 0,-6 5 1 15,-2 1 0-15,-2 8-9 16,-2 4-7-16,4 5-9 16,1 4-3-16,7 3-11 15,3 3-8-15,9 1-26 16,3 1-13-16,8-2 264 15,2-3-209-15,6-1 12 16,4-2 9-16</inkml:trace>
  <inkml:trace contextRef="#ctx0" brushRef="#br0" timeOffset="54585.36">505 5256 1756 0,'-8'-5'53'15,"0"-3"-11"-15,0-2-7 0,0-6-17 16,-3-3-10-16,1-3-9 16,0-3-1-16,3 0 0 15,0-2 1-15,3 4-1 16,2 0-1-16,2 7-2 16,2 2-2-16,5 5-5 15,0 4-2-15,3 6-3 16,3 4 1-16,1 4-1 15,0 3 3-15,1 2 2 16,-1-1 0-16,-1 1-2 16,-1-2-6-16,-3-2-14 15,-1-3-8-15,-2-6-23 16,-1-3-8-16,-2-8 45 16,1-3-16-16,1-6-4 15</inkml:trace>
  <inkml:trace contextRef="#ctx0" brushRef="#br0" timeOffset="54751.23">738 5075 1460 0,'2'23'53'16,"-2"0"-28"-16,-4 0-18 15,-7-1-2-15,0-7-4 16,-2-1 0-16</inkml:trace>
  <inkml:trace contextRef="#ctx0" brushRef="#br0" timeOffset="55448.6">971 4366 2058 0,'-7'8'41'16,"-1"1"-4"-16,3 6-12 16,3 4-12-16,2 5-13 15,2 0-5-15,6 5-3 16,4 0-2-16,2-2-8 16,2-1-4-16,2-8-10 15,1-3 0-15,-3-8-3 0,0-5 1 16,-6-7 2-16,-1-7 1 15,-6-5 9-15,-3-3 4 16,-4-3 11-16,-3 0 2 16,-2 0 4-16,-2 2 0 15,0 5 1-15,2 1 2 16,1 6 0-16,2 1 2 0,6 8-1 16,0 0 0-1,0 0-3-15,0 0-2 16,0 0-4-16,0 0-1 0,0-1-2 15,1 0-2-15,1-1 1 16,23-21 1-16,-14 12 2 16,2-3 3-16,-1-4 2 15,-1-3-8-15,-4-5 9 16,-2-1 1-16,-5-3-3 16</inkml:trace>
  <inkml:trace contextRef="#ctx0" brushRef="#br0" timeOffset="55682.16">1083 4139 1219 0,'43'8'-8'0,"7"-2"1"0,1-1 0 16,2 0 6-16,0-2 1 15,-6 0 3-15,-4-2 6 16,-10-1 3-16,-5 1 1 16,-13-1 80-16,-14 0-79 0,-1 0 6 15,-6 0 8-15</inkml:trace>
  <inkml:trace contextRef="#ctx0" brushRef="#br0" timeOffset="55949.93">1009 4120 1966 0,'-11'-11'35'0,"4"-8"-5"16,2-1-10-16,5-5-26 16,1-1-7-16,5-1-1 15,3 2 0-15,5 3 1 16,2 5-1-16,2 5-3 15,0 7 0-15,0 6 6 0,0 6 2 16,0 6 5-16,-2 6 3 16,-5 5 2-16,1 3 2 15,-5 0-34-15,-3 0-19 16,-5-4 45-16,-4-5-8 16,-9-12-11-16</inkml:trace>
  <inkml:trace contextRef="#ctx0" brushRef="#br0" timeOffset="56182.6">1159 3806 164 0,'47'9'-19'0,"1"-1"26"15,0 1 12-15,-5-2 22 16,-3 0 15-16,-9-2 18 16,-6-2 7-16,-10-1-51 15,-5-1 14-15,-10-1-3 16</inkml:trace>
  <inkml:trace contextRef="#ctx0" brushRef="#br0" timeOffset="56465.29">985 3751 1907 0,'-10'-13'43'16,"2"-6"-15"-16,1 0-9 16,5-5-19-16,1 1-8 0,3 0-2 15,2 3 0-15,4 2-1 16,1 5-1-16,4 4-3 15,-1 5-1-15,1 6 0 16,0 5 4-16,-1 6 4 16,1 3 2-16,0 5 5 15,-3 2 1-15,-1 2-8 16,-2-1-19-16,-3 0 27 16,-4-2-1-16,-3-7-8 15</inkml:trace>
  <inkml:trace contextRef="#ctx0" brushRef="#br0" timeOffset="56715.04">1005 3449 1542 0,'21'-15'6'0,"3"-2"-11"16,4-1 2-16,0-3 6 15,-2 0 0-15,-3 2 2 16,-2 0 5-16,-10 5-9 16,-5 3 3-16,-8 6-2 15</inkml:trace>
  <inkml:trace contextRef="#ctx0" brushRef="#br0" timeOffset="56931.48">1003 3303 1431 0,'21'21'8'16,"3"4"-3"-16,2 3 2 16,2 2-4-16,-4-1 1 15,-3-6-3-15</inkml:trace>
  <inkml:trace contextRef="#ctx0" brushRef="#br0" timeOffset="57348">797 2620 1589 0,'23'0'22'16,"6"2"-24"-16,3-2-1 16,2 0 0-16,2 0 1 15,-4 0-1-15,0-2 1 0,-6 2-7 16,-2 0-12-16,-8 4 17 16,-4 4 0-16,-9 5-2 15</inkml:trace>
  <inkml:trace contextRef="#ctx0" brushRef="#br0" timeOffset="57532.19">929 2760 1808 0,'3'-22'11'16,"-1"-4"-2"-16,0-8-6 15,2-3 3-15,-2-4 245 16,4-2-229-16,1 5 21 0,-5 2 19 16</inkml:trace>
  <inkml:trace contextRef="#ctx0" brushRef="#br0" timeOffset="58230.92">997 2223 1801 0,'-1'0'72'0,"0"1"-17"0,0 0-9 0,-17 29-22 16,18-15-9-16,5 5-11 15,2 0-4-15,3 5-3 16,3-2-2-16,2-3-5 16,1-1-3-16,1-7-2 15,1-2-1-15,-4-10 1 16,-1-4 1-16,-3-6 3 15,-5-4 2-15,-3-3 7 16,-4-2 4-16,-6 2 6 16,-2 0 3-16,-5 4 1 15,-1 2 0-15,-3 5-6 16,2 1-5-16,-1 5-16 0,0 1-16 16,5 5 204-16,1 1-166 15,7 5 6-15,1-2 7 16</inkml:trace>
  <inkml:trace contextRef="#ctx0" brushRef="#br0" timeOffset="58746.94">729 1707 2001 0,'-17'4'104'0,"4"4"-26"16,-1 3 1-16,2 8-25 0,2 1-25 15,4 6-26-15,3 2-3 16,4 2-4-16,5 2-4 16,6-2-4-16,6-2-1 15,6-5-4-15,2-4-1 16,4-10-2-16,4-3 0 16,1-9 1-16,2-6 0 15,0-9 2-15,-1-2 1 0,-1-4 4 16,-2 1 1-16,-1 1 1 15,-2 3 3-15,-6 5 0 16,0 5 2-16,-6 5-2 16,-1 4-2-16,-3 6 0 15,-1 3-1-15,-3 5 0 16,-1 1 0-16,-3 6 3 16,-2 2 4-16,-4 4-40 15,-5 0 112-15,-7 0-67 16,-3-4 5-16,-4-6 2 15</inkml:trace>
  <inkml:trace contextRef="#ctx0" brushRef="#br0" timeOffset="58948.77">1109 1740 1583 0,'13'1'6'16,"-3"-1"-2"-16,-2 1 4 15,-2-1-21-15,-6 0-13 16,0 0 24-16,-1 0-2 0,-26-1-5 16</inkml:trace>
  <inkml:trace contextRef="#ctx0" brushRef="#br0" timeOffset="59664.59">1098 1667 1045 0,'0'0'98'0,"0"0"5"16,0 0-15-16,0 0-3 15,0-1-5-15,0 0-12 16,0 0-23-16,-11-32-5 15,3 23-11-15,1-2-6 16,-1 2-17-16,2-2-3 16,2 3-3-16,1 1-3 0,5 2-1 15,0 1 0-15,1-1 0 16,3 0 0-16,1-1-1 16,0-1 1-16,1-1 2 15,0-3 0-15,0 0 2 16,-1-1 0-16,-1-3 0 15,-3 0 1-15,-3-2 3 16,0 0 1-16,-4-2 2 16,-4 2 0-16,-3-2 1 15,-1 2 1-15,-2 2 0 16,0 1-1-16,1 4-4 16,2 3-2-16,1 6-5 15,4 2 1-15,3 8-2 16,3 1 0-16,5 4-2 0,3 0 0 15,2-1 1-15,3 0 1 16,2-4 4-16,2-3 0 16,3-7 0-16,-1-4 0 15,2-11 4-15,1-5 1 16,-1-7 7-16,-2-6 3 16,-1-8 14-16,-3-1 1 15,-5-3 1-15,-2 1 1 0,-4 3-2 16,-2 7 0-16,-2 6-6 15,-1 4-3-15,0 11-39 16,1 15 19-16,0 0-3 16,-14 13 0-16</inkml:trace>
  <inkml:trace contextRef="#ctx0" brushRef="#br0" timeOffset="77153.87">1843 7653 1923 0,'0'0'63'0,"0"0"-10"15,2 1-9-15,-1 0-9 16,19 28-23-16,-14-12-4 16,0 5-2-16,-1 5 1 0,-4 3 2 15,1 2 0-15,-1 2-1 16,-1 1-2-16,-1-2 0 16,0 0 0-16,-1-4-2 15,0-4 0-15,2-4 1 16,-2-4-15-16,2-6-63 15,0 0 73-15,0-11-9 16,0 0-4-16,1 0-10 16</inkml:trace>
  <inkml:trace contextRef="#ctx0" brushRef="#br0" timeOffset="77669.13">2275 7688 1981 0,'-3'0'71'0,"1"2"-3"15,-37 14 1-15,39-16-5 0,-19 19-15 16,7-5-5-16,-1 3 1 16,-1 4-2-16,0 3-11 15,3 3-5-15,2 2-11 16,1 0-3-16,8-1-6 16,1 1-2-16,9-3-1 15,4-4-1-15,7-5 1 16,2-3-1-16,4-10 2 15,3-4 1-15,4-8 1 16,0-6 0-16,0-8 5 16,-2-5 2-16,-3-9 7 15,-4-4 4-15,-7-3 8 16,-6-1 7-16,-9 2 12 16,-6 1 4-16,-9 7-2 15,-6 4-4-15,-5 10-9 16,0 5-6-16,0 8-14 0,0 4-8 15,3 3-43-15,3 3-34 16,4 4-90-16,5 0 128 16,8 2-22-16,6 2-14 15</inkml:trace>
  <inkml:trace contextRef="#ctx0" brushRef="#br0" timeOffset="97190.69">1986 8990 1734 0,'-3'-5'79'0,"-3"1"-4"0,2 0-6 15,-2 2-5-15,0 1-17 16,-2 1-7-16,-1 5-16 16,-3 3-7-16,-3 4-13 15,0 6-1-15,-1 5-2 16,-1 4-1-16,1 4-2 16,2 5 0-16,3 1-2 15,5 0-2-15,3-1-5 16,4-2-2-16,7-5-6 15,5-2-3-15,7-8-8 16,3-4-5-16,7-9-9 16,0-5 1-16,3-7 5 0,1-4 0 15,-3-8 6-15,-2-4 2 16,-6-6 8-16,-4-2 5 16,-8-2 10-16,-4-1 2 15,-7 5 5-15,-3-1 3 0,-5 5 7 16,-1 2 2-16,-3 4-1 15,0 3 0-15,1 6-6 16,1 0-5-16,2 4-30 16,1 1 13-16,7 4 9 15,0 0-8-15,0 0-3 16</inkml:trace>
  <inkml:trace contextRef="#ctx0" brushRef="#br0" timeOffset="97656.94">2257 9221 1380 0,'-7'35'45'0,"7"-33"-25"0,0-1 1 0,0 0-2 16,0 1 3-16,0 0 8 15,0 1 5-15,0-1-2 16,0-1-1-16,0 0-5 15,0 1-1-15,0-1-2 16,0-1-4-16,0 0-10 16,0-1-6-16,0-1-1 15,0 0-1-15,2 0 0 16,-1-1 1-16,0 1 3 16,0 0 0-16,0 1 0 15,-1 0 2-15,0-1-1 16,0 1 0-16,0 1 2 15,0 0 1-15,0 0-35 16,0 1 94-16,0-1-63 16,0 0 1-16,0 0 6 15</inkml:trace>
  <inkml:trace contextRef="#ctx0" brushRef="#br0" timeOffset="98006.63">2406 9003 1757 0,'0'0'80'0,"0"0"-23"0,0 0-4 0,0 1-13 15,-5 27-9-15,4-7-19 16,0 4-2-16,1 5-3 16,-1 3-1-16,0 2 1 15,1-1 1-15,-1-3-20 16,1-3-33-16,4-6 43 15,3-4-10-15,1-13-2 0</inkml:trace>
  <inkml:trace contextRef="#ctx0" brushRef="#br0" timeOffset="119359.21">4072 10390 1051 0,'0'-2'138'15,"0"1"-65"-15,0 0-23 16,-1 0 111-16,0 0-55 16,-1 0-28-16,1 0-9 15,0-1-18-15,0 1-10 0,-1 0-15 16,-35-3-4-16,28 16-9 16,-4 4-4-16,0 6-7 15,-1 5-1-15,1 4 0 16,-1 5-1-16,5 1 0 15,-1 1 0-15,6 0-1 16,1-2 1-16,6-2-1 16,1-4-1-16,6-5-1 15,1-3-2-15,4-7 1 16,1-3 0-16,4-10 2 16,1-2-1-16,-1-10 1 15,2-4 0-15,-3-7 2 16,-1-3 0-16,-3-5 0 15,-1-3 0-15,-8-4 0 16,-2 0 0-16,-6 4 4 16,-2 1 7-16,-2 4 1 15,-2 3 0-15,-2 7-2 16,2 3-3-16,0 6-12 0,1 2-11 16,7 6-29-16,0 0 34 15,-1 0-7-15,0 0-10 16</inkml:trace>
  <inkml:trace contextRef="#ctx0" brushRef="#br0" timeOffset="119644.12">4282 10655 1206 0,'0'0'144'0,"0"1"-91"0,0 0-28 16,0 0 163-16,-4 35-157 16,4-20-8-16,0 1-7 15,0 3-4-15,1 1-6 16,1-2-2-16,0-1-24 15,4-2 19-15,2-5 0 0,1-4-5 16</inkml:trace>
  <inkml:trace contextRef="#ctx0" brushRef="#br0" timeOffset="120259.62">4557 10468 1144 0,'1'-8'176'0,"-1"2"-86"16,0 3-20-16,0 3 156 15,0 0-112-15,0 0-10 16,-1 0-23-16,0 0-15 15,-22 9-24-15,13 5-12 16,-3 8-21-16,-1 3-8 16,-1 6-1-16,3 3-1 15,0 3-2-15,3 1 0 0,5-5-4 16,4-1-2-16,4-6-1 16,3-4 0-16,5-9-1 15,2-3 0-15,3-10 1 16,1-4 1-16,1-9-1 15,1-3 2-15,-2-9-3 16,0-4-4-16,-4-8-6 16,-3-2-1-16,-4 1 1 15,-4 0 1-15,-3 5 3 16,-2 1 4-16,-4 9 5 16,1 5 3-16,-3 8 0 15,1 4-8-15,-1 6-19 16,1 1 259-16,0 6-210 15,1 2 11-15,0 0 12 16</inkml:trace>
  <inkml:trace contextRef="#ctx0" brushRef="#br0" timeOffset="120692.52">4807 10446 1570 0,'0'0'181'0,"0"0"-107"0,0 0-30 0,0 0 70 16,-1 0-17-16,0 0-24 16,-25 16-12-16,15-1-42 15,1 3-13-15,-2 5-6 16,-1 3-1-16,2 4-3 15,3 1 0-15,2-1-2 16,3-1-3-16,5-2-3 16,3-4-3-16,5-6 1 15,5-4 0-15,4-10 3 16,1-3 1-16,5-7 3 16,-1-4 1-16,-1-10 3 15,-1-1 1-15,-6-6-3 0,-2-2-2 16,-7 1 0-16,-3 2-1 15,-4 3-2-15,-3 2-4 16,-5 6-10-16,0 2-5 16,0 6-12-16,-3 2-11 15,2 5 46-15,1 1-14 16,3 2-4-16,2 3-7 0</inkml:trace>
  <inkml:trace contextRef="#ctx0" brushRef="#br0" timeOffset="120958.49">5121 10369 1505 0,'0'0'176'0,"0"0"-116"0,0 0-33 15,0 1 84-15,-2 35-26 16,1-11 0-16,-1 11-18 16,1 2-14-16,0 6-16 15,1 3-2-15,0 0 4 0,0-1 4 16,1-3-29-16,-1-5-11 16,-9-11 2-16,1-8-5 15</inkml:trace>
  <inkml:trace contextRef="#ctx0" brushRef="#br0" timeOffset="125839.2">3962 11846 1030 0,'0'-5'148'0,"0"-2"-87"15,0 1-26-15,-1 1 160 16,1-1-134-16,-1 0-9 15,1 2-3-15,0 4-5 0,0 0-4 16,0-2-2-16,0 1 2 16,0 0-4-16,-1 0-11 15,0 0-3-15,0 1-8 16,-1 0-4-16,-37 19-8 16,25 0-1-16,-2 8-2 15,-2 5 1-15,1 6 2 16,0 1-1-16,5 2 1 15,3 0-2-15,7-2-1 16,2-3-3-16,10-8-6 16,2-4-2-16,6-8 0 15,1-5 0-15,2-7 0 16,2-4 3-16,-2-8 0 16,-2-5 2-16,-1-7 6 15,-3-3 2-15,-4-6 2 16,-2-1 0-16,-5-3 6 0,-4-2-1 15,-4 1 7-15,-3 0 4 16,-2 4 0-16,-1 4 1 16,-2 4-4-16,1 5-4 15,0 5-18-15,3 3-13 16,8 9 78-16,0 0-59 16,0 0-1-16,0 0-1 0</inkml:trace>
  <inkml:trace contextRef="#ctx0" brushRef="#br0" timeOffset="126455.12">4236 12182 1476 0,'0'0'145'0,"0"0"-111"0,0 0-13 16,0 2 76-16,0-1-62 15,0 0-4-15,-2 0-10 16,1 0-4-16,0 0-7 16,0 2 0-16,1-1-2 15,0-1-1-15,0 0-2 16,0 0-1-16,0-1 1 16,0 0 0-16,0 0-1 15,0-1 1-15,0 0 3 16,0-1 5-16,0-34 8 0,0 36 1 15,0 0-1-15,0 0-1 16,0 0-3-16,0 0-1 16,0 0-25-16,0 0-24 15,0 1 27-15,0 0-6 16,1 0-8-16,18 32-4 16</inkml:trace>
  <inkml:trace contextRef="#ctx0" brushRef="#br0" timeOffset="126937.93">4496 11866 1514 0,'0'0'168'15,"0"0"-119"-15,0 0-18 16,-1 0 97-16,0 0-77 16,0 0-6-16,0 0-16 15,-1 2-10-15,-29 22-11 16,22-8-1-16,-2 7-4 16,-1 4-1-16,2 5-1 0,0 0-1 15,3 4-1-15,4-2-2 16,3-1-3-16,5-3-1 15,5-6-3-15,3-3 1 16,3-8-1-16,2-3 2 16,3-10 2-16,1-4 0 15,0-10 3-15,0-3 2 0,-3-9 3 16,0-6 2-16,-7-3 1 16,0-3 3-16,-9 0 2 15,0 1 1-15,-6 2 3 16,-2 4 0-16,-3 6-1 15,-2 4-2-15,2 7-9 16,-1 4-4-16,2 5-23 16,0 3-15-16,2 4-37 15,1 5 59-15,2 2-13 16,-2 3-11-16</inkml:trace>
  <inkml:trace contextRef="#ctx0" brushRef="#br0" timeOffset="127371.12">4872 11811 1552 0,'0'0'162'0,"-1"0"-117"15,0 0-20-15,0 1 100 0,-36 21-78 16,23-6-10-16,0 6-16 16,-1 4-6-16,0 6-8 15,2 1-3-15,3 4-2 16,1 0-1-16,5-1-3 16,4-3-2-16,4-3-2 15,3-3 0-15,5-8-1 16,2-4 1-16,3-8 2 15,3-4 1-15,1-7 3 16,-2-6 1-16,0-8 3 16,-1-3 2-16,-4-7 1 15,-3-3-1-15,-6-4-1 16,-2 2-2-16,-5 2-3 16,-2 2-2-16,-3 5-12 15,0 2-8-15,0 8-20 16,1 2-16-16,6 12 41 15,0 0-9-15,0 0-7 0</inkml:trace>
  <inkml:trace contextRef="#ctx0" brushRef="#br0" timeOffset="127873.32">5211 11854 1490 0,'0'0'178'0,"0"-1"-90"0,0 1-35 0,0-2 89 16,-1 1-33-16,0 1-25 15,0 0-11-15,-34 6-38 16,23 6-15-16,-3 7-13 15,-2 5-2-15,-2 9 1 16,0 1-3-16,2 7 0 16,2 0-2-16,4 3-1 15,3-1-1-15,8-6-6 0,4-4-2 16,7-9 0 0,3-4-1-16,5-12 3 0,1-5-1 15,1-10 4-15,1-6-2 16,0-9 4-16,-2-5 1 15,-3-7-1-15,-1-3-1 16,-6 0 1-16,-2 1 2 16,-3 4 3-16,-4 2 6 0,-2 7 4 15,-2 2-1 1,-3 8 0-16,0 4-3 0,0 4-10 16,2 3-17-16,4 2-36 15,-2 0-24-15,1 1 55 16,-10 19-12-16,14-6-11 15</inkml:trace>
  <inkml:trace contextRef="#ctx0" brushRef="#br0" timeOffset="128338.06">5588 11896 1653 0,'0'0'200'0,"-1"0"-130"16,0 0-27-16,-1 0 105 16,0 0-68-16,-38 2-9 15,26 8-28-15,-1 3-16 0,-2 5-19 16,-1 4-3-16,2 6-5 15,1 2-3-15,3 2-2 16,2 1-2-16,5 0-1 16,2-1 0-16,4-6 1 15,4-1 0-15,3-7 1 16,4-4 0-16,2-8 3 16,1-4 1-16,2-8 2 15,0-3 0-15,0-8 1 16,0-3 2-16,-4-6 5 15,-1-3 2-15,-6-1 1 16,-2 1 1-16,-4 1-1 16,-2 4-2-16,-4 3-11 15,-1 4-18-15,0 6-43 16,0 2-24-16,-1 5 67 0,0-1-16 16,3 5-14-16</inkml:trace>
  <inkml:trace contextRef="#ctx0" brushRef="#br0" timeOffset="128904.14">5838 11873 1363 0,'0'0'191'0,"0"0"-111"16,0 0-34-16,0 0 172 16,0 0-155-16,0 0-15 0,0 0-15 15,0 2-12-15,-3 30-21 16,3-10-4-16,0 7 0 16,0 4 2-16,-1 5 6 15,-1 1 3-15,0 0 5 16,1 1 0-16,0-6-1 15,0-2 8-15,2-6-77 16,2-4 58-16,2-7-8 16,1-6-2-16</inkml:trace>
  <inkml:trace contextRef="#ctx0" brushRef="#br0" timeOffset="132669.44">15967 10621 1298 0,'0'0'91'0,"0"0"-70"0,1 0-9 15,1 0 35-15,0 2-17 16,35 8-11-16,-25-8 0 16,5-1 5-16,1 2-1 15,4-2-2-15,1-1 1 16,1 0 7-16,2-1 0 15,2-2 2-15,1 0-3 16,5-2 0-16,0 1 3 0,5-2 8 16,1 1-4-16,2 1-8 15,1 0-3-15,0 2-2 16,2 0-1-16,-6 0-4 16,-1 2-6-16,-5 0-9 15,1 2 0-15,-3 0-1 16,0 0 0-16,1 1 0 15,-1-1 0-15,3 0 0 16,0 0 1-16,1 1-1 16,3-1 0-16,-5 0 0 15,2 1-1-15,-4-2 1 16,0 0-1-16,-3 1 0 16,0-1 0-16,-2 1 0 15,-2-1 0-15,2 0 2 16,-2 0 7-16,1-1 4 15,2 1 0-15,-1-1 1 0,2 1 2 16,1 1-1-16,-2-2 1 16,1 1-2-16,1 0-5 15,-3 0-5-15,0 0-1 16,-1 0-1-16,-2 0 0 16,-1 2 0-16,-1-2 0 0,-3 1-1 15,-2 1 0-15,1-1 0 16,-5-1 0-16,0 0 0 15,-1-1 1-15,-1 0-38 16,-4 0-32-16,-6 0 57 16,0 0-7-16,-17 8-9 15</inkml:trace>
  <inkml:trace contextRef="#ctx0" brushRef="#br0" timeOffset="133934.32">16252 11983 1214 0,'0'0'142'16,"0"0"-66"-16,0 0-29 0,0 0 103 15,-1-1-50-15,0 1-26 16,1-1-9-16,-1 1-24 16,1 0-10-16,0 0-16 15,0 0-5-15,0 0-4 16,0 0-4-16,0 0-3 15,0 0-1-15,0 0 0 16,1 0 2-16,0 0 0 16,0 0 1-16,36 4 3 15,-26-3 0-15,3 2 2 16,1-2 1-16,1 1 0 16,3-2 0-16,2 1-1 15,-1-1 0-15,3 0-1 0,0 0-1 16,2 0-1-16,0-1-1 15,-1 0-1-15,2 1 0 16,-3-1 1-16,0 1 0 16,-3 0 1-16,0 0 0 15,-2 0-1-15,1 1 1 16,-2-1-1-16,1 1 0 0,0-1-1 16,-1 1 0-1,3-1 1-15,1 0-1 0,1 0 1 16,-1 1 0-16,1-1 6 15,0 2 1-15,0-1 1 16,-1 0 0-16,2 0-1 16,-2 0 0-16,1 0 0 15,1 2-1-15,0-2-5 16,1 0-1-16,0 0-2 16,0-1 1-16,-1 0-1 15,0 0 1-15,-2 1 0 16,0-1-1-16,-1 1 1 15,-2-1 0-15,2 2 1 16,-2-1-1-16,4 0-1 16,0 1 2-16,0 1-1 15,2-1 0-15,-2 0 0 16,1 2 1-16,-2-2 0 0,1 1 0 16,-3 0 1-16,0-1-1 15,-2-1 2-15,-1 1 1 16,-2 0-1-16,-1-1 0 15,-3-1 1-15,-1 0-1 16,-2 0-2-16,-1-1-2 16,-6 1-38-16,0 0-24 0,0-2 50 15,0 1-5-15,0-1-12 16</inkml:trace>
  <inkml:trace contextRef="#ctx0" brushRef="#br0" timeOffset="135716.87">18253 10691 1398 0,'0'0'130'16,"0"0"-75"-16,0 0-22 16,0 0 69-16,0 0-31 15,0 0-21-15,0 0-9 16,0 0-16-16,0 0-6 16,0 0-11-16,0 0-5 0,0 0-2 15,2 0-1-15,-1 0 0 16,0 1-2-16,0 0 1 15,0 0 0-15,1 0 0 16,36 33 1-16,-28-27 0 16,0 2 0-16,2 0 0 15,0-1 1-15,0 1 0 16,1-1-1-16,-1 2 1 16,1-2 0-16,0 1-1 15,-2-1 1-15,1 1-1 16,-1 0 1-16,0 2-1 15,-1-1 0-15,1 0 0 16,-1 2 0-16,-1 1-1 0,0-1 1 16,0 1 0-1,1 0-1-15,-2 1 0 16,0-1 0-16,0 1 1 0,-1 1 0 16,0-1 0-16,-1 1 0 15,1 0 0-15,-1 0 0 16,0-1 0-16,0 1-1 15,-2 0 0-15,1-1 0 16,-2-1 0-16,1 1 1 0,-1 0-1 16,0 0 0-16,-1-1 1 15,0-1 0-15,-1 2 1 16,1-1 0-16,-1 1 1 16,-1-2-1-16,1 3 2 15,-1-1-1-15,0 1 1 16,0 0-2-16,0 1 1 15,0 2 0-15,-1-2-1 16,1 1 0-16,-1 0 0 16,-1 1 1-16,1-2 1 15,-1-1 0-15,0 0 9 16,-1 0 4-16,2-3 3 16,0 2 1-16,-1-1-1 15,-1 0 0-15,0-1 0 16,2 1-1-16,-3 0-8 15,3-2-4-15,-3 1-2 16,0-1 0-16,1 1 2 0,-2-1 0 16,0 0 3-16,0-1 4 15,-1 2 3-15,-1-2 0 16,2 2 1-16,-2-2 0 16,1 0 0-16,0 1 1 15,-1-1-2-15,1-1-3 16,-1-1-1-16,1 2 1 0,-1-1 2 15,1-1 1-15,-1 1 1 16,-1-1 0-16,1 1 0 16,-1 1 0-16,1-2-2 15,-1 0-2-15,1 0-2 16,-1 0 0-16,1 0-3 16,0 0-1-16,-1 0-1 15,1 0-1-15,-1-1 1 16,0 1 1-16,0 0 2 15,0 0 0-15,-1-1 2 16,1 1 2-16,0 0 2 16,0-1 1-16,0-1 2 15,0 1 0-15,1-1-2 0,-1 1-1 16,1-2-2 0,0 0-1-16,1 1 0 0,0-2 0 15,0 1-1-15,-1 0 0 16,1 0-1-16,0 0-1 15,1 0 2-15,-2-1 1 16,2 1 0-16,-1-1 0 0,1 0-2 16,0 0-1-16,0 0 1 15,1 1-1-15,-1-3 0 16,2 1-2-16,-1 1-2 16,4-4 1-16,0 0-1 15,0 0-1-15,-1 1 0 16,0 0-1-16,0 0-1 15,0 0-2-15,-1 1-1 16,1-1-2-16,1 0-2 16,0-1-2-16,0 1-7 15,0-1-12-15,0 0-26 16,0 0-21-16,0 0-51 16,0 0-27-16,0 0 103 15,1 0-27-15,1 0-18 16</inkml:trace>
  <inkml:trace contextRef="#ctx0" brushRef="#br0" timeOffset="136633.09">18154 11861 1458 0,'0'0'128'0,"0"0"-77"0,0 0-17 0,0-1 53 16,0-1-6-16,0 1 3 15,0 0-5-15,0 0-13 16,0 1-4-16,0 0-6 15,0 0-2-15,0 0-12 16,0 0-5-16,0 0-12 16,0 0-6-16,0 0-9 15,0 0-4-15,0 0-6 16,0 0-3-16,0 1-2 16,3 27 1-16,-3-14 0 15,-2 2 2-15,0 1 2 0,1 1 1 16,-1 2 1-16,-1-1 2 15,0-1 0-15,1-1 0 16,-1-2 0-16,1 0 1 16,0-3 0-16,0-1 0 15,0-3 0-15,1 2 0 16,-1-5 1-16,2 1-1 16,0-6 0-16,0 0 1 0,0 0-2 15,0 1 1-15,0 0-1 16,0 1 0-16,0-1 1 15,0 0-1-15,0-1 1 16,0 1-2-16,0-1-1 16,0 1 1-16,0-1-2 15,0 0 0-15,0 0-1 16,0 0 1-16,0 0-1 16,0 0 0-16,0 0 0 15,0 0 0-15,0 0-1 16,0 0 0-16,0 0-1 15,1 0 0-15,0 0 1 16,0 0-1-16,0 0 1 16,2 0 0-16,38 7 1 15,-29-7 0-15,3 0 2 16,0 0-1-16,1 0-1 0,1 0 1 16,2 0 0-16,-1 0 0 15,0 0-1-15,1 0 0 16,-2-1 0-16,-1 0 2 15,-2 1 0-15,-1-1 0 0,-3 1 1 16,-2 0 2-16,-2 0 0 16,-6 0 2-16,0 0-1 15,1 0 0 1,0 0 0-16,0 0 0 0,1 0-2 16,-2 0-1-16,0 0-2 15,0 0-13-15,0 0-92 16,0 0 96-16,0 1-14 15,0 0-4-15</inkml:trace>
  <inkml:trace contextRef="#ctx0" brushRef="#br0" timeOffset="157520.46">19440 10712 1106 0,'0'0'124'0,"0"0"-65"0,0 0-28 15,0 0 161 1,0 0-149-16,0 0-21 0,0 2-4 16,3 30-2-16,1-14-4 15,-1 8-5-15,-1 0 2 16,2 5 2-16,-2 2 1 16,0 0-1-16,0 2 0 15,-1-3 0-15,0-1 0 0,0-3-2 16,0-3 0-16,0-4-16 15,0-4-110-15</inkml:trace>
  <inkml:trace contextRef="#ctx0" brushRef="#br0" timeOffset="158119.21">19946 10682 1097 0,'0'0'152'16,"0"0"-92"-16,0 0-27 15,0 0 119-15,-21 19-80 16,4 3-12-16,-11 15-9 16,-7 11 2-16,-7 12-5 15,-2 7-3-15,-6 8 4 16,-1 6-2-16,-5 5-3 15,0 2-2-15,5-6-17 16,4-6-13-16,4-10-5 16,0-1 1-16,9-11-2 0,3-6 1 15,9-14-1-15,5-7-1 16,5-11-4-16,5-5-7 16,7-11-29-16,0 0-13 15,8-5-3-15</inkml:trace>
  <inkml:trace contextRef="#ctx0" brushRef="#br0" timeOffset="158452.43">19624 11517 1316 0,'0'0'156'15,"0"0"-101"-15,0 0-21 16,0 0 66-16,0 0-33 16,0 0-7-16,0 1-22 15,-8 21-11-15,2-1-15 0,-1 3-5 16,-1 7-1-16,-2 6-1 15,-2 6 2-15,2 1 0 16,0 1-1-16,-1-2 0 16,3-5 0-16,2-2-1 15,2-8-13-15,3-5-20 16</inkml:trace>
  <inkml:trace contextRef="#ctx0" brushRef="#br0" timeOffset="158902.54">19905 11462 1541 0,'-8'6'128'0,"-2"3"-87"15,-2 3-20-15,0 5 86 16,-3 3-70-16,-1 7-17 16,-2 4-4-16,2 7-5 15,1 2-3-15,4 3-6 16,1-1-2-16,7-3 2 0,3-3-2 16,5-8 0-16,5-3-2 15,4-13-1-15,3-4 1 16,0-9 2-16,3-7 0 15,1-10 3-15,-2-4 1 16,-1-8 4-16,-2-5 0 16,-6-2 4-16,-2-1-2 15,-4 1 6-15,-3 3 1 0,-3 5 3 16,-4 2-2-16,-2 8-5 16,0 4-2-16,1 6-9 15,1 2-8-15,6 7-32 16,0 0-15-16,0 0 104 15</inkml:trace>
  <inkml:trace contextRef="#ctx0" brushRef="#br0" timeOffset="159301.66">20128 11456 992 0,'1'-1'178'15,"0"0"-83"-15,0 1-22 16,1-1 160-16,-1 1-112 0,0 0-13 16,-1 0-26-16,-6 12-16 15,-4 6-22-15,-2 1-13 16,-3 9-14-16,1 2-5 16,2 4-1-16,-1 4-3 15,6 0-3-15,4 1 1 0,3-5-3 16,4-2-1-1,8-5-2-15,2-4-2 0,6-9-3 16,2-6 1-16,5-9-1 16,-1-6 1-16,3-9 2 15,-1-5 2-15,-4-9 2 16,-2-3 2-16,-7-6 3 16,-5 0 0-16,-6 1 5 15,-5 1 4-15,-6 5 5 16,-5 3 1-16,-3 8 0 15,-1 4-1-15,-2 8-6 16,-1 4-13-16,2 5-43 16,0 4-30-16</inkml:trace>
  <inkml:trace contextRef="#ctx0" brushRef="#br0" timeOffset="160101.9">21119 10982 1485 0,'0'0'133'0,"0"0"-89"16,0 0-21-16,0 0 61 15,0 0-35-15,0 1-19 16,17 20-8-16,-4-8-13 0,4 1-7 15,1 3-2 1,3 1-2-16,1 2 3 0,-2 0 1 16,1-2-1-16,-2-1 0 15,-2 1 1-15,-1-5 0 16,-3 0 5-16,-2-1-17 16</inkml:trace>
  <inkml:trace contextRef="#ctx0" brushRef="#br0" timeOffset="160384.99">21388 10941 1362 0,'0'0'122'0,"0"0"-76"16,-1 1-19-16,-29 29 108 16,14-14-76-16,-5 4-27 15,-3 3-3-15,-4 3-2 16,-1 1-3-16,2 0-7 0,-2 0-3 16,6-3-4-16,2-1-1 15,4-6-25-15,4-2-28 16</inkml:trace>
  <inkml:trace contextRef="#ctx0" brushRef="#br0" timeOffset="161184.78">22932 10940 1549 0,'0'0'171'0,"0"0"-77"15,0 0-29-15,0-2 92 16,0 1-26-16,0 0-17 16,-1 0-10-16,-1-1-24 15,1-1-21-15,-38-28-24 16,22 28-9-16,-5 3-14 15,-2 0-3-15,-5 1-6 16,-3 4 1-16,-2 1-3 16,-2 3 0-16,4 1-1 15,0 0 0-15,6 2 0 16,3-1-1-16,7-1-3 16,4-1-4-16,7-1-9 15,4-1-3-15,8 1-3 0,7 0-1 16,7 2 0-16,4 2 0 15,6 2 5-15,2 1 3 16,5 3 9-16,1 1 4 16,-2 0 3-16,-2 0 0 15,-7-1 0-15,-4-1 0 16,-8-3 0-16,-4 0 0 16,-9-4 0-16,-3 1 0 15,-13-3 2-15,-2 1 1 0,-9-3 1 16,-4 0 1-16,-5-1-1 15,-4-1 1-15,-1-1-6 16,-2-2-15-16,5 1-60 16,3-2-14-16,9 0-64 15</inkml:trace>
  <inkml:trace contextRef="#ctx0" brushRef="#br0" timeOffset="161866.82">23078 11069 1710 0,'0'0'143'0,"0"0"-108"0,-1 0-21 16,0 1 74-16,0 0-48 15,-11 32-21-15,12-18-9 16,0 5-13-16,-1 0-2 16,1 2 3-16,0-2 1 15,0-1 1-15,0-2 1 0,1-5 2 16,0-3 1-16,-1-9 11 16,0 0 6-16,0 0 2 15,0 0-1-15,11-23-1 16,-6 3-1-16,2-2-3 15,0-2 0-15,1-1-12 16,0 0-5-16,2 5-5 16,-2 2-1-16,1 8-1 15,0 3-1-15,0 7-2 16,3 1-2-16,-2 7 1 16,2 2-1-16,-1 2 2 15,2 2 3-15,-3 1 2 16,1 1 3-16,-3-1 2 15,-1-2 1-15,-1-3 4 16,-3-2 2-16,-1-2 2 0,-2-6 2 16,0 0 3-16,0 0 1 15,0 0-3-15,1-1-1 16,14-23-1-16,-7 8-2 16,3-4-4-16,0 0-2 15,2 1-3-15,0-1-2 16,-2 5 0-16,2 2-2 0,-4 10-2 15,-1 2-1-15,0 7 0 16,-2 3 0-16,1 6 1 16,-1 3 0-16,-2 4 4 15,1 1 2-15,1 4 3 16,0 0 3-16,0-1 4 16,1-2-20-16,4-6-46 15</inkml:trace>
  <inkml:trace contextRef="#ctx0" brushRef="#br0" timeOffset="162868.4">23896 11058 1882 0,'-7'0'188'0,"-6"1"-141"0,-2 3-21 0,-2 2 87 16,-4 3-59-16,-1 2-14 16,-1 6-21-16,-1 1-5 15,2 2-10-15,1 0-1 16,6 1-2-16,2-2-1 0,8-3-2 16,2-4-4-16,7-4-3 15,4-3-1-15,8-5 1 16,4-5 1-16,3-6-4 15,2-2-9-15,2-6-17 16,-1-1-5-16,-3-1-1 16,-3 1 1-16,-5 2 0 15,-5 4 3-15,-4 5 6 16,-6 9 7-16,0 0 21 16,0 0 6-16,0 0 4 15,-4 14 1-15,1 0 0 16,-1 3-3-16,3 3 1 15,0-1 0-15,1 3 0 16,5-1 1-16,3-3 1 16,3-1-1-16,4-6-1 0,4-2 1 15,3-9 1-15,3-3 1 16,4-11 0-16,0-3 1 16,2-12 0-16,-1-4 0 15,-1-11-2-15,-3-5-10 16,-4-8-19-16,-4-6-8 15,-4-2-2-15,-3 0 0 16,-6 7 8-16,-2 5 15 16,-3 11 14-16,-4 7 11 0,-5 18 15 15,-2 10 4-15,-4 15 3 16,-3 9-2-16,0 11-9 16,-2 7-16-16,3 10-11 15,1 4-1-15,5 5 1 16,3 1 2-16,8-2 1 15,4-3 0-15,7-6 1 16,4-5 0-16,7-10 5 16,5-6 0-16,4-11 3 15,3-7 0-15,2-8 3 16,1-5 0-16,0-9 0 16,-1-4 0-16,-3-8-4 15,-2-4-1-15,-5-8-3 0,-3-4-1 16,-6-9-6-16,-3-1-2 15,-6-5-1-15,-2-1 1 16,-6 3 2-16,-3 3 5 16,-2 9 19-16,-2 6 5 15,-1 14 4-15,0 5 2 16,-3 13-4-16,1 7-2 16,-2 12-4-16,1 7-7 15,-1 9-16-15,1 7-6 0,-1 9 0 16,1 4 0-16,4 8 4 15,0 3 0-15,4-1 2 16,2 2 0-16,4-3 1 16,0-5 1-16,5-4 0 15,3-6-1-15,1-9-1 16,4-3-14-16,3-10-27 16,3-7-24-16,3-8 111 15</inkml:trace>
  <inkml:trace contextRef="#ctx0" brushRef="#br0" timeOffset="163267.85">24662 11055 1414 0,'0'0'165'0,"0"0"-76"0,0 0-38 16,0 1 149-16,0 0-114 15,0 0-30-15,0 0-5 16,0 1-14-16,1-1-14 15,21 21-19-15,-6-22-1 16,7-5 2-16,3-2 0 16,4-7 2-16,0-1 0 15,1-4-1-15,-1-2 0 0,-6-1-2 16,-4 1 0-16,-7 3 7 16,-3 3 4-16,-9 3 0 15,-1 4 1-15,-9 7-2 16,-4 2 0-16,-4 10-1 15,-2 2 0-15,-2 8-6 16,2 2-2-16,-1 5-1 16,4 1-2-16,3 1 3 15,5-1 0-15,6-3 2 16,3-2-2-16,7-4-3 16,4-3-1-16,6-6-3 15,4-3-2-15,8-8-33 16,2-3-26-16,4-7 109 15</inkml:trace>
  <inkml:trace contextRef="#ctx0" brushRef="#br0" timeOffset="163617.79">25191 10957 1574 0,'0'0'190'0,"0"0"-124"15,0 0-29-15,0 0 146 0,0 0-128 16,0 0-12-1,0 1-11-15,-4 27-8 16,4-12-18-16,0 0-5 0,0 4 1 16,0 0 1-16,0-1-2 15,0-1 1-15,-1-4 1 16,-1-1 0-16,0-6 11 16,2-7 12-16,0 0 10 15,0 0 1-15,0 0-1 16,-6-18-1-16,9 2-2 15,0-2-1-15,5-3-10 16,1-1-12-16,5-2-10 16,2 0-1-16,6 1 0 15,2 1 1-15,5 2 0 16,2 3 0-16,7 2 0 16,3 1 0-16,5 4 2 15,5 2-32-15</inkml:trace>
  <inkml:trace contextRef="#ctx0" brushRef="#br0" timeOffset="198494.41">3211 6598 1587 0,'0'0'72'0,"0"0"-14"15,0-1 0-15,0 0-6 16,0-1-12-16,0 1-17 15,0 0-5-15,1 0-10 0,0 0-2 16,29-16-6-16,-14 14 0 16,3 0 0-16,0 0 0 15,4 0-1-15,1 1-1 16,2-1 1-16,-1 2-1 16,1-1 1-16,0 1-1 15,1-2 1-15,0 2 1 0,1-1-1 16,1 1 1-16,-2 0 1 15,0 0-1-15,-1-2 1 16,0 3 0-16,-1-1 0 16,-1 0 1-16,-1 1-2 15,1-1 0-15,0 0-1 16,2 1-1-16,0-2 0 16,1 1 0-16,1 0 0 15,1 0 0-15,1 0 2 16,1 0-1-16,0 1 0 15,2-3 1-15,0 2 0 16,-2 0 0-16,-1 0 0 16,1 0 1-16,-1 0-1 15,-1-2 1-15,0 1 1 16,-2 0-1-16,2-2 1 0,2 1-1 16,-1 0 2-1,0 0-1-15,0 0 1 0,0 0-1 16,-1 1 1-16,0 1 0 15,-3-2 0-15,1 2 0 16,-2 1-1-16,-2-2 0 16,-1 2-2-16,1-1 0 15,-2-1 1-15,-2-1-1 16,1 1 0-16,-1-1 0 0,0-1 0 16,0 1 0-16,-1-2 14 15,-1 2 4-15,-1-1 6 16,2 1 1-16,-4-1 2 15,-2 2-1-15,0-2 13 16,-2 2 4-16,-1-1-3 16,-1 0 0-16,-2 0 5 15,-1-1 4-15,-2 0 7 16,1-1 5-16,-2-2-6 16,-1 0-2-16,-1-1-6 15,0-2-3-15,0-4-9 16,0 0-6-16,-1-4-10 15,0-1-2-15,0-1-9 16,-2-2-3-16,0 0-2 16,1 0-2-16,-2 0 0 15,0 0 1-15,0 1-2 0,1 1 0 16,-2 0 0-16,2-1 0 16,-1 2 0-16,1-2 0 15,-1 0 0-15,1 2 0 16,-2-2 0-16,2 1 0 15,-2 1 1-15,0 0-1 16,0 1 2-16,0 0-1 16,0 2 0-16,0 1-1 0,0 3 2 15,1-2-1-15,-1 3-1 16,1 0 0-16,0 2 0 16,0-1 0-16,1 2-1 15,-2 0-1-15,2 1 2 16,-2 2 0-16,1 0 0 15,-1 0 0-15,-2 1 1 16,0-1 0-16,-2 0 2 16,0 2 2-16,-4-2-3 15,2 2 0-15,-4-2 2 16,-2 2 0-16,0-1-2 16,-3 2 0-16,-1 0 0 15,0 1-1-15,-3 0 0 16,1-1 1-16,-3 1 0 0,2 0-1 15,0 1 2-15,-2-1-1 16,1 1 0-16,0-1 0 16,-2 1 0-16,1 0 0 15,-1 0 0-15,2 1 0 16,-1 0 0-16,1 0-1 16,2 0 1-16,0 1-1 15,0-1 1-15,1 1-2 16,-2-1 1-16,0 0 0 0,-2 0-1 15,1 1 1-15,-2-1-1 16,1 0 1-16,-1-1 0 16,2 1 1-16,1-1-1 15,-2 0 1-15,1 0 0 16,0 0 0-16,-1 1 0 16,1-1-1-16,0 0 1 15,-1 0-1-15,2 1 1 16,-1-1-1-16,-1 2 0 15,1-2 0-15,-2 1 0 16,2 0 1-16,-2 0 0 16,0 0-1-16,-1 0 1 15,0 0-1-15,1 1 0 0,-2 0 0 16,0-1-1-16,1 1 1 16,-1 1 0-16,-1-1-1 15,0-1 1-15,2 1 0 16,-1 1 2-16,1-2-1 15,0 0 2-15,-1 0 1 16,0-1 0-16,1 0 0 16,-1 0 2-16,-1 0 0 0,2-1 2 15,-2 1-2-15,1-1 1 16,0 0-2-16,1 0 1 16,0-2 1-16,0 2-1 15,1 0-1-15,-3-1-1 16,0 0 1-16,-5 1-1 15,0 1 0-15,-5 0-2 16,-3 0 0-16,-4 1-1 16,-3 2-1-16,0-2 0 15,0 1-1-15,3 1 1 16,-2-1 1-16,2-2-1 16,1 1 1-16,2 0 0 15,3-1 0-15,-1 0 1 16,1 0-1-16,3-1 1 15,-1 0 2-15,6 0 6 16,1-2-1-16,4 2 2 16,2-1 0-16,4 1 0 0,2-2 0 15,4 2 0-15,1 0-2 16,2 0-6-16,1 0 0 16,1 0-2-16,1 0 0 15,-1 1-1-15,1 0 0 16,1 0 0-16,0 0-1 15,-1 0 0-15,2 0 0 16,-1 0 0-16,0 0 0 0,-1 0 0 16,-1 0 0-16,1 0 0 15,-1 1 0-15,0-1 1 16,-2 0 0-16,0 0-1 16,1 0 0-16,-2 1 0 15,1-1 0-15,1 1 0 16,0-1 0-16,-1 1 0 15,2 0-1-15,-1-1 1 16,1 1 0-16,-1 1 0 16,1-2 0-16,-1 1 0 15,1 0-1-15,0 0 0 16,2 1 0-16,0 0-1 16,1-1 1-16,0 0 0 15,1 0 0-15,1 1-1 0,1-1 1 16,0 1-2-16,5-2 1 15,0 0-2-15,-1 0 0 16,-1 0-3-16,1 0 0 16,0 1 0-16,0 0-1 15,0 0 0-15,0 0 0 16,-1 2 1-16,-10 36 2 0,9-23 0 16,1 2 1-1,0 5 2-15,0 3-1 0,0 1 1 16,0 2 0-16,2 1 0 15,-1 0-1-15,1 2 2 16,0 0 0-16,1 0 1 16,1-1-1-16,0 0 1 15,-1 0 0-15,0-1 0 16,0 0 0-16,0-2 0 16,0-2 0-16,-1 0 1 15,1-2 0-15,-1-2 0 16,2-1 1-16,-2-3 0 15,0-2 0-15,0-1 0 16,0-2 0-16,0-3 0 16,-2 1 0-16,2-3 0 15,-1 0 0-15,1-1 1 0,-1-2-2 16,1 1 1 0,-1 0-2-16,1-1 0 0,0-2 0 15,0-3-2-15,0 0 0 16,0 1-1-16,0 0 0 15,0 1 0-15,1-1 0 16,0 0-2-16,0 0 0 16,2 0 0-16,35 16 0 0,-24-17 1 15,3 2 1-15,3-1 0 16,-1 1 2-16,3-1 1 16,0 0 1-16,0 0-1 15,1 1 0-15,-1 0-1 16,1-1-1-16,0 0 0 15,1 0-1-15,-1 1-1 16,0-1 1-16,-1 0 2 16,0 0-1-16,-2 0 1 15,-1 0 1-15,-1 0 0 16,-1 1 0-16,-1-1-1 16,0 0 1-16,3 0-1 15,-1 0-1-15,2 0 0 16,-1 1 0-16,3-2 1 15,0 1 0-15,1-1-1 0,1 0 1 16,-1 0 0-16,3 0 1 16,-1 0 0-16,2 0 2 15,0 0-1-15,1 0-1 16,0 0 1-16,-1-1 0 16,1 1 1-16,-2 0-2 0,1-2 2 15,-1 1-2 1,0 0 0-16,-3 1 0 0,2-2 0 15,2 1 1-15,-2-1-1 16,3 1 1-16,-1-1 0 16,3 1 1-16,2-3 1 15,1 3 1-15,-1-1-1 16,1 0-1-16,-3 0 1 16,0 0-2-16,-2 1 1 15,-2 0-2-15,-2 0 1 16,-2 1-1-16,0-1 0 15,-2 1 0-15,2-2 0 16,-1 2 0-16,0 0 1 16,-2 0-1-16,1-1 0 15,-1 1 1-15,-2 0-1 16,0 0 0-16,-1 0 0 16,2 0 0-16,-2 0 0 0,1 0 0 15,-1-1 0-15,3 1 0 16,-2 0 1-16,2-1-1 15,1 1 0-15,1-1 0 16,2 0 3-16,-1-2-2 16,2 2 2-16,0 0 0 15,3-1-1-15,-3 2 1 16,1-1-1-16,0-1 0 16,-4 2-1-16,2 0-1 0,-3 2 0 15,-1-1 0-15,-3 0 0 16,0 0 0-16,-2 0 1 15,-1 0 0-15,-1 1-1 16,0-1 1-16,-1-1-1 16,-1 1 1-16,0-1-1 15,-1 0 0-15,-1 0 0 16,-1 0 0-16,-3 0 3 16,-4 0 0-16,0 0-20 15,0 0-37-15,0 1 50 16,-4 17-9-16,-1-13 0 15,4-4-14-15</inkml:trace>
  <inkml:trace contextRef="#ctx1" brushRef="#br0">22204 8695 0</inkml:trace>
  <inkml:trace contextRef="#ctx0" brushRef="#br0" timeOffset="-193740.09">16996 2653 1539 0,'0'0'64'15,"0"-1"-7"-15,1-1-7 0,17-36-6 16,-3 16-20-16,4-5-8 0,6-10-7 16,4-5-3-16,5-9-3 15,3-5-1-15,2-7-1 16,2-3 1-16,-3-1 0 16,-1 2 1-16,-6 5-2 15,-2 4 0-15,-6 8 1 16,-2 5 1-16,-8 13 0 15,-2 6 1-15,-5 8-1 16,-2 5-2-16,-4 11-1 16,0 0-1-16,0 0-4 15,6 12 0-15,-5 10-1 16,-1 4 0-16,0 15-1 16,0 5 2-16,-2 14 1 15,-2 4 2-15,1 7 3 0,-2 1 0 16,1 2 1-16,0 0 1 15,2-7 0-15,2-4 1 16,0-9-1-16,2-3 0 16,3-9 1-16,-1-6 0 15,2-7 1-15,-1-6 2 16,-1-7 1-16,0-2 10 0,-2-7 27 16,-2-7 17-16,0 0 20 15,0 0 6-15,-1 0 8 16,-22-16 1-16,6 2-2 15,-4-4-12-15,-7-6-27 16,-3-3-14-16,-7-4-23 16,-3-2-7-16,-9-2-6 15,0 2-3-15,-2 3 0 16,2 1 4-16,1 8 0 16,2 3 0-16,6 5-1 15,1 4 1-15,14 4-2 16,4 2 1-16,7 1-3 15,5 1-4-15,10 1-12 16,0 0-5-16,0 0-1 16,20 5-1-16,7-4-1 15,6-1 0-15,13-2 1 16,6-3 3-16,11-5 11 0,5-2 2 16,6-6 4-16,5-2 0 15,-1-4 0-15,-3-1 0 16,-6-3 1-16,-2 0 1 15,-10 2 0-15,-7 0-1 16,-13 4 0-16,-7 2 0 16,-11 5 3-16,-7 1 1 0,-6 6 1 15,-6 8-2-15,0 0 0 16,-1 0-1-16,-22-1-1 16,5 10 0-16,-9 9-2 15,-6 5-2-15,-15 12 0 16,-5 5 1-16,-14 15 1 15,-1 4 1-15,-7 9 1 16,-1 2 1-16,-1-2 3 16,7-1-2-16,10-10 0 15,8-6 0-15,16-13-1 16,5-8-1-16,12-12-10 16,6-5-16-16,13-13-56 15,0 0-28-15</inkml:trace>
  <inkml:trace contextRef="#ctx0" brushRef="#br0" timeOffset="-181166.62">18675 7808 1049 0,'0'-11'103'0,"0"0"-50"15,0 2-19-15,0-1 80 16,-1 1-50-16,1 1-7 16,-2 0-1-16,0 2-3 15,2 6-6-15,0 0-14 16,-2 0-3-16,1 0-8 16,0 0-3-16,-38 6-8 15,24 5-1-15,-6 6-4 16,-3 2-1-16,-1 4-1 15,-3 0 0-15,1 2 4 16,1 1-1-16,4-2 1 16,1-2-1-16,7-5-3 15,4-1 0-15,4-4-4 16,4-2-4-16,3-2-3 16,3-3-2-16,2-2 1 15,4 1-1-15,-1-3 2 16,1 1 1-16,0-1 4 0,-1 2 2 15,-1 0 0-15,-2 3 0 16,-3 3-1-16,-1 3-2 16,-2 6-1-16,-2 3-1 15,-4 5 2-15,1 4 1 16,-1 1 2-16,0 3 0 16,1-3 2-16,2-2 1 0,3-5-1 15,2-2-2-15,6-7-4 16,4-4-1-16,5-7-2 15,3-3-1-15,4-4 3 16,-1-4-1-16,2-5 4 16,1-1 1-16,-3-3 1 15,-1 1 2-15,-5 3-23 16,-2-1 21-16,-2 4-2 16,-2-1 0-16,0 6-6 15</inkml:trace>
  <inkml:trace contextRef="#ctx0" brushRef="#br0" timeOffset="-180698.3">18826 7936 1532 0,'0'0'107'0,"0"0"-90"0,0 0-11 16,0 0 31-16,0 0-27 0,0 0-9 15,1 1-1-15,17 24-5 16,-11-14-2-16,1 3 2 16,1-1 2-16,0 2 3 15,-1-3 4-15,-1-1 2 16,-1-2 1-16,-1-3 3 15,-5-6 3-15,0 0 12 16,0 0 3-16,0 0 6 16,0 0 0-16,0-1-1 15,0-1-1-15,0-27-2 16,0 14-5-16,0-2-13 16,0 1-5-16,3-1-6 15,2 0-2-15,3-1-1 16,3 1-1-16,3 1 0 15,1 1 0-15,2 1-23 0,3 1-14 16,0 3-31-16,0 1 59 16,0 4-13-16,1 1-6 15</inkml:trace>
  <inkml:trace contextRef="#ctx0" brushRef="#br0" timeOffset="-180316.32">19191 7803 1186 0,'0'0'109'0,"0"0"-76"15,0 0-20-15,0 0 73 16,0 1-48-16,0 0-23 16,0 0-6-16,0 1-9 15,10 34-2-15,-10-35 2 16,1 0 2-16,0 1 2 15,0 0 1-15,16 35 3 16,-17-37 6-16,0 0 16 16,0 1 6-16,0-1 15 15,0 0 4-15,0 0 5 16,0 0 1-16,0 0-3 16,0-1-7-16,0 0-16 0,-8-33-7 15,6 20-16-15,2-1-5 16,2-1-6-16,0 1-2 15,4 0-2-15,-1 1-1 16,5 2-4-16,0 0-14 16,3 4-30-16,1 1-13 15,0 1 49-15,4 2-9 0,-1 2-12 16</inkml:trace>
  <inkml:trace contextRef="#ctx0" brushRef="#br0" timeOffset="-179917.13">19566 7602 1352 0,'0'0'158'0,"-1"0"-108"0,0 0-24 15,0 0 117-15,0 0-93 16,-1 1-14-16,-39 19-19 15,30-8-7-15,0 5-6 16,2 0-2-16,1 1 1 16,2 1 0-16,5-2-5 15,1-1-3-15,4-2-2 0,1-2 0 16,6-6 1-16,-2 0-2 16,2-3 2-16,1-3 2 15,-3-4 4-15,0-2 1 16,-2-2 2-16,-1-2 1 15,-5 0 5-15,0-2 5 0,-3 0 1 16,-1 1 0 0,-2 1-4-16,-2 0-6 0,0 3-16 15,0 0-14-15,2 3-34 16,5 4 49-16,0 0-17 16,0 0-6-16</inkml:trace>
  <inkml:trace contextRef="#ctx0" brushRef="#br0" timeOffset="-179483.72">19669 7611 1216 0,'0'0'108'16,"0"0"-91"-16,0 1-8 0,0 1 60 15,1-1-59-15,0 1-5 16,16 35-4-16,-13-27 0 16,2 1-1-16,1-1 1 15,-1-1 1-15,-2-1 1 16,1-2 7-16,-5-6 8 16,0 0 16-16,0 1 8 15,0-1 16-15,0 0 4 0,0 0 11 16,0 0 1-16,0 0-3 15,0 0-7-15,0-1-18 16,0 0-8-16,0-1-16 16,-1-39-7-16,1 40-10 15,0 0-4-15,1-1-3 16,16-43-2-16,-5 30 0 16,3 0-1-16,4-3-2 15,4 1-13-15,5-1-31 16,3-1-14-16,3 2 49 15,0 0-8-15,3 4-10 16</inkml:trace>
  <inkml:trace contextRef="#ctx0" brushRef="#br0" timeOffset="-178834.73">20285 7335 1254 0,'0'0'112'0,"0"0"-80"0,0 0-18 0,0 0 66 16,0 0-45-16,0 1-25 15,0 0-7-15,1 0-7 16,15 31-2-16,-9-21 1 16,0 0 2-16,1 1 4 15,1-3 2-15,-1-1 1 16,-1-1 0-16,1-2 0 15,0-3-3-15,-1-2 2 16,0-2-1-16,1-4 0 0,1-1 0 16,-1-4 1-16,2 1 0 15,-2-1 1-15,0-1 1 16,-1 2-2-16,0-1 1 16,-2 6-2-16,0-1-1 15,0 3 0-15,-1 2-1 16,3 1 0-16,0 3-1 15,1-1 1-15,1 1-1 0,2 0 1 16,-1-1 0-16,2-1 1 16,-2-1 1-16,0-1 0 15,0-2 2-15,0-4 2 16,-1-3 5-16,-1-1 8 16,-2-3 3-16,0-3 3 15,-2-3 0-15,-1-1 0 16,-1-2-1-16,-2 1-4 15,-1-1-7-15,0 0-32 16,1 1-16-16,1 1 28 16,2 1-3-16,3 1-8 15</inkml:trace>
  <inkml:trace contextRef="#ctx0" brushRef="#br0" timeOffset="-178149.9">20664 6777 902 0,'6'15'83'0,"2"8"-69"16,1 1-9-16,-1 0 102 0,3 4-120 15,-1 3 1-15,-1 0 7 16,1 1 3-16,0-3 4 15,-2-1 1-15,-2-5 5 16,-1-2 3-16,0-5 4 16,0-2 13-16,-3-6 17 15,-2-8 6-15,0 0 9 16,0 0-1-16,0 0-2 16,1 0-1-16,0 0-4 15,0-2-14-15,0 1-17 16,24-33-8-16,-18 23-10 15,0 2-2-15,1 1-1 16,-2 3 0-16,3 3-1 16,-1 2-1-16,0 0-1 15,1 4 1-15,1-2 0 0,1 1 1 16,0 0 0-16,1-1 1 16,-1 0 0-16,2-2 0 15,-2-1 0-15,0-2 0 16,-1-3 1-16,-1-2 2 15,0-3 1-15,0-1 3 16,-2-3 1-16,-2-3 3 16,0 1 0-16,0 1 1 0,-3 2 2 15,0 0 5-15,-2 5 5 16,0 1 4-16,0 8-4 16,0 0-2-16,0 0-1 15,0 0-2-15,0 0-3 16,-11 19-4-16,7-6-9 15,2 3-2-15,0 2-1 16,1 0 2-16,1 1-2 16,1-2 0-16,3-3-3 15,2 0-2-15,3-6-9 16,2-3-6-16,2-3-26 16,1-5-78-16,6-5 101 15,-1-4-13-15,2-6-11 16</inkml:trace>
  <inkml:trace contextRef="#ctx0" brushRef="#br0" timeOffset="-177735.46">21178 6845 1382 0,'0'0'94'0,"0"0"-84"0,0 1-8 15,0 0 31-15,0 1-21 0,-2 36-10 16,4-24-3-1,1 2-2-15,0 2 0 0,0-4 3 16,1 1 2-16,-2-3 1 16,2-3 2-16,-2-3 4 15,-2-6 4-15,0 0 7 16,0 0 1-16,0 0 2 16,1 0 1-16,12-20 0 15,-10 5-2-15,2-4-6 16,1-1-3-16,-1-2-5 15,1 2-4-15,0 2-1 16,0 2-2-16,-3 6-1 16,2 2 0-16,-5 8 0 15,0 0-1-15,1 0-3 16,0 0-1-16,0 1 2 0,21 20-1 16,-15-10 2-16,1 4 0 15,2 0 0-15,2 2 2 16,3-2-1-16,2-1-21 15,6-6 19-15,4-4 1 16,9-9-5-16</inkml:trace>
  <inkml:trace contextRef="#ctx0" brushRef="#br0" timeOffset="-177168.86">21937 6229 1432 0,'0'-7'158'0,"0"1"-103"0,0 2-11 15,0 4 62-15,0 0-20 16,0-1-1-16,0-1-13 16,-1 2-11-16,-1 0-25 0,-27 11-7 15,11 11-9-15,-1 5-8 16,-3 10-13-16,0 5-4 16,-1 8 3-16,2 6 1 15,8 1-1-15,3 0-5 16,10-6-9-16,6-4-4 15,9-9-1-15,5-6 2 16,6-11-1-16,3-7-1 0,3-13 4 16,0-5 4-16,2-12 6 15,-2-6 4-15,-2-10 2 16,-5-4 1-16,-4-9 3 16,-4-3 3-16,-6-3 2 15,-6 1 5-15,-5 3 24 16,-2 5 6-16,-8 6 14 15,-2 4 0-15,-3 9-5 16,0 5-4-16,-2 8-4 16,1 3-18-16,-1 6-61 15,-2 2-27-15,1 7-56 16,0 5 88-16,1 3-20 16,2 1-13-16</inkml:trace>
  <inkml:trace contextRef="#ctx0" brushRef="#br0" timeOffset="-176901.99">21809 6594 1489 0,'0'0'120'0,"1"0"-88"0,0-1-17 0,29-23 100 16,-14 13-87-16,4-4-22 15,2-3-2-15,3-3 0 16,3-2 0-16,1 0-15 16,-1-1 281-16,4 0-248 15,-4 2 25-15,1 1 14 16</inkml:trace>
  <inkml:trace contextRef="#ctx0" brushRef="#br0" timeOffset="-176602.66">22368 6219 1344 0,'0'0'113'15,"0"0"-82"-15,0 0-18 0,1 0 76 16,0-2-54-16,2 1-20 16,32-24-3-16,-22 15-7 15,2-3-2-15,2 0 0 16,1-2 1-16,1 1-1 15,1 1-7-15,-2 1 3 16,1 2 1-16,-2 6-1 16</inkml:trace>
  <inkml:trace contextRef="#ctx0" brushRef="#br0" timeOffset="-176369.58">22435 6312 1200 0,'0'0'118'0,"1"0"-91"15,0-1-14-15,24-16 106 16,-12 6-106-16,2-2-5 16,7-3-6-16,3-2 1 15,5-4 1-15,3 0 40 16,-1-1-40-16,1-1 6 15,-3-3 0-15</inkml:trace>
  <inkml:trace contextRef="#ctx0" brushRef="#br0" timeOffset="-175886.24">23078 5644 1811 0,'0'0'171'0,"0"0"-115"16,-1 0-27-16,0 0 52 0,0 0-7 15,-34 9-20-15,22 2-14 16,-3 5-35-16,-1 4-6 15,-3 7-3-15,1 5-1 16,1 7 1-16,2 2-2 16,5 2-6-16,4 0-3 15,5-1-4-15,3-3-2 16,8-4 4-16,6-5 0 0,7-9 3 16,1-6 1-16,8-8 4 15,1-7 2-15,5-8 5 16,0-6 1-16,-1-9 0 15,-3-4 1-15,-5-5 6 16,-3-3 6-16,-10-3 9 16,-5-1 6-16,-10 2 9 15,-4 3 10-15,-7 4 2 16,-3 1-3-16,-5 7-29 16,0 3-17-16,-4 8-80 15,1 5-132-15,3 7 183 16,3 4-40-16,2 2-32 15</inkml:trace>
  <inkml:trace contextRef="#ctx0" brushRef="#br0" timeOffset="-169673.61">22972 7336 1486 0,'2'-3'55'0,"-12"1"-29"16,-7 0 3-16,-1 4-1 16,-6 5-5-16,0 3-4 15,0 1-3-15,-4 6-12 16,2 4-3-16,0 4 0 15,3 4-1-15,4 1 0 16,4 1 1-16,4 0-1 0,7-1 0 16,2 0 0-16,5-4-1 15,4-2-1-15,5-5 1 16,2-3 0-16,5-4 1 16,3-4 1-16,2-4-1 15,1-3 1-15,3-1 2 16,1-1 0-16,-1-3 0 15,1 2-1-15,-1 2 1 16,-3 0-2-16,-2 2 2 16,-2 3-2-16,-2 3-1 15,-3 2-1-15,-4 3-1 16,-2 1 0-16,-5 2 4 16,-2 1 4-16,-7 2 7 15,0 0 2-15,-8 1 5 16,-2-1 1-16,-3 1 1 15,-2-2-1-15,-2-1-1 0,0-3-4 16,-2-2-6-16,0-3-8 16,3-3-23-16,2-3-18 15,5-5-190-15,3-4 205 16,8-7-29-16,6-4-19 16</inkml:trace>
  <inkml:trace contextRef="#ctx0" brushRef="#br0" timeOffset="-169440.17">23255 7604 1604 0,'0'0'142'0,"0"0"-119"0,0 1-12 15,0 1 63-15,0 0-56 16,8 38-3-16,-4-27-11 15,1 0-2-15,-1-3-13 16,0-1-11-16,-1-3-27 16,-3-6-9-16,0 0 43 15,-1-14-10-15,-5-3-13 16</inkml:trace>
  <inkml:trace contextRef="#ctx0" brushRef="#br0" timeOffset="-169304.44">23173 7421 1339 0,'0'0'93'16,"-1"0"-82"-16,1 0-9 16,0 1 28-16,0 0-16 15,0 0-80-15,0 1 62 0,14 31-13 16,-3-24-4-16</inkml:trace>
  <inkml:trace contextRef="#ctx0" brushRef="#br0" timeOffset="-168921.63">23416 7489 1017 0,'5'14'135'0,"-1"4"-65"16,-2 0-33-16,2-1 140 16,-1 0-85-16,1-1-43 15,-1 0-13-15,-2-4-14 16,1-3 5-16,-2-9 4 15,0 0 3-15,0 0 2 16,0 0-1-16,0-17 0 16,-2-2-5-16,2-4-6 15,2-3-4-15,1-2-12 0,0 1-5 16,2 1-3-16,0 3 1 16,-1 5-2-16,2 4-4 15,0 7-2-15,0 5-2 16,1 3-1-16,1 5-1 15,0 5 0-15,0 3 0 16,1 3 3-16,1 2 2 0,0 1 4 16,1 0 2-16,-2-3-4 15,2-1-22-15,0-5 23 16,2-3 0-16,0-8-6 16</inkml:trace>
  <inkml:trace contextRef="#ctx0" brushRef="#br0" timeOffset="-168390.57">23919 6898 1209 0,'-3'-5'204'0,"3"5"-108"16,0 0-40-16,0 0 176 15,-1 0-146-15,0 0-12 16,-22 12-27-16,13 3-14 16,-4 8-32-16,-2 5-5 15,-1 10-2-15,2 5 1 16,3 6 3-16,1 2 2 0,7 0 0 15,3-2 0-15,8-7-1 16,3-4 1-16,7-9-1 16,2-5-1-16,5-11-1 15,1-6 0-15,4-9 3 16,0-8 1-16,1-10 3 16,-1-6 2-16,-3-8 1 15,1-4 2-15,-8-9 2 16,0-1 2-16,-8-2-2 15,-4 2 7-15,-6 3 9 16,-2 2 4-16,-6 9 9 16,-2 2 4-16,-1 7 1 15,-1 6-3-15,1 7-7 16,1 3-10-16,1 4-18 0,1 2-17 16,7 3-57-16,0 0-24 15,-1 1 66-15,-10 23-15 16,13-6-8-16</inkml:trace>
  <inkml:trace contextRef="#ctx0" brushRef="#br0" timeOffset="-167957.43">23859 7217 1487 0,'0'0'126'0,"0"0"-87"0,0 0-19 15,1 0 49-15,0 0-3 16,31-17-6-16,-18 6-8 16,1-1-11-16,0-1-4 15,1-2-3-15,-1 0 1 16,0 1-8-16,-2 0-7 15,-3 4-12-15,1 2-2 0,-2 1-27 16,-1 1-28-16,1 4 41 16,0 1-5-16,1 2-7 15</inkml:trace>
  <inkml:trace contextRef="#ctx0" brushRef="#br0" timeOffset="-165275.77">24530 6717 1445 0,'0'0'141'0,"0"0"-109"16,0 0-15-16,0 0 64 15,0 0-52-15,1 0-8 16,24-13-11-16,-9 4-3 0,3-3-6 15,1-2-1-15,2-1 0 16,1-1 2-16,-3 0 3 16,0 2-1-16,-5 3 3 15,-4 1-2-15,-4 5 0 16,-7 5-2-16,1 0-26 16,0 0-17-16,0 0 34 15,1 0-4-15,-2 0-9 16</inkml:trace>
  <inkml:trace contextRef="#ctx0" brushRef="#br0" timeOffset="-164492.78">25127 5672 1285 0,'0'0'176'0,"0"-1"-105"15,0 0-18-15,0 0 144 16,-1 0-111-16,-1-1-10 15,1 2-21-15,0 0-10 16,0 0-18-16,-20 22-5 0,17 0-11 16,-1 6-6-16,0 9-4 15,2 3-1-15,2 11 1 16,1 4 0-16,4 9-1 16,4 1 0-16,6 3 0 15,5 1 1-15,7 1 0 16,3-2 0-16,6-3 1 15,2-2-1-15,2-8-1 16,1-3 0-16,0-8 0 16,-1-5 0-16,-7-7-2 15,-2-5-1-15,-6-9-1 16,-3-4-1-16,-6-6-1 16,-3-3-4-16,-5-5-15 15,-7 0-9-15,0 0-31 16,0-2-7-16,0 1 49 15,5-38-11-15,-6 26-13 0</inkml:trace>
  <inkml:trace contextRef="#ctx0" brushRef="#br0" timeOffset="-162411.41">25828 5634 1174 0,'0'-11'127'15,"-1"1"-70"-15,1 3-22 16,0 0 64-16,-2 1-10 16,2 6-16-16,0 0-10 0,0-2-18 15,0 1-4-15,0 0-4 16,0 0-1-16,0 0-1 15,-1 0-4-15,0-1-2 16,0 1-2-16,0 0-1 16,0 0-3-16,-1 0-3 15,1 1-3-15,0 0-3 16,0 0-2-16,1 0-1 16,0 0-2-16,-1 0-5 15,0 0-1-15,0 0 1 16,1 0 0-16,0 0-1 15,0 0 0-15,0 0 0 16,0 0-2-16,0 0 2 16,0 0 1-16,0 0-2 0,0 0-1 15,-2 0 0 1,2 0 0-16,-1 0 1 0,1 0-1 16,0 0 0-16,-1 0 0 15,1 0 0-15,-1 0 1 16,1 0 0-16,0 0-1 15,0 0 0-15,0 0 0 16,0 0 0-16,0 0 1 16,0 0 1-16,0 0 2 15,-1 0 0-15,0 0 2 16,0-1 0-16,-1 0 1 0,1-1 0 16,0 1 1-16,0 0-2 15,0 0 0-15,0 0 1 16,-1 0 0-16,1 0 0 15,-1-1 0-15,0 1 1 16,-36-14-2-16,38 15-1 16,-2 0-3-16,1 0-1 15,-1 0-2-15,-37 13 1 16,28-5 0-16,-2 2 0 16,-1 2 0-16,-1 3 4 15,1 2 1-15,0 5 2 16,1 0 0-16,1 6-1 15,0 0 0-15,3 5 0 16,0-1-1-16,1 4-2 0,2-1 1 16,1 2-3-16,2-1-1 15,2-1 1-15,1-1-1 16,3-3-1-16,3-1 0 16,2-4-1-16,2-2-4 15,3-4-4-15,3-3-1 16,2-6-4-16,1-3 1 15,5-5 1-15,1-3-1 0,0-4 4 16,1-3 1-16,-1-3 5 16,-2-4 1-16,-3-1 3 15,0-2 1-15,-5 0 0 16,0-3 0-16,-3-2 1 16,-1 0 0-16,-2-3 0 15,1-2 0-15,-4-2 0 16,1 0 0-16,-3-3 1 15,-1 1-1-15,-2 0 0 16,-1 1 0-16,-1 2 0 16,-1 3 2-16,-3 3 0 15,1 3 0-15,-2 2 0 16,-1 3 2-16,0 2 3 16,0 0 3-16,-1 4-2 0,-1 0 0 15,0 3-3-15,-2 0 1 16,1 0-2-16,0 2-2 15,-1-1-5-15,1 2-2 16,-1 1-5-16,2 0-1 16,0 0-8-16,0-1-12 15,2 1-30-15,1 1-12 16,6 0-29-16,0 0-13 0,-1 0 71 16,0 0-23-16,1 0-13 15</inkml:trace>
  <inkml:trace contextRef="#ctx0" brushRef="#br0" timeOffset="-161595.47">25625 5940 1227 0,'0'0'118'0,"0"0"-69"16,0 0-18-16,0 0 64 0,0 0-21 15,-1 1-11-15,0 0-8 16,-1 0-9-16,2-1-3 16,0 1-4-16,-1-1-4 15,1 0-6-15,0 0-3 16,0 0-8-16,0 0-6 16,0 0-9-16,0 0-3 15,16-11-6-15,-1 3 1 0,6-5-1 16,3-2 1-16,3-2 1 15,0-1 3-15,0-1 3 16,0 0 2-16,-4 1 1 16,-4 2 0-16,-4 3 1 15,-3 1 2-15,-4 3-1 16,0 2 2-16,-4 2-1 16,0 1 1-16,-4 4-1 15,0 0-1-15,0 0-3 16,0 0-1-16,1 0-20 15,-1 0-14-15,0 0-36 16,1 0 57-16,0 0-12 16,1 0-8-16</inkml:trace>
  <inkml:trace contextRef="#ctx0" brushRef="#br0" timeOffset="-160645.83">26313 5500 1414 0,'0'0'118'0,"0"0"-83"0,0 0-15 16,0 0 36-16,0 0-11 15,0 0-11-15,0 0-11 16,0 0-18-16,0 0-4 16,1-1-2-16,23-18-2 15,-9 8 0-15,2 0 1 16,2-4 2-16,3 0-1 0,2-3 4 16,0 2 0-16,0 0 2 15,-3 1-2-15,-1 2 1 16,-2 1 1-16,-4 3-1 15,-2 0 2-15,-4 4-1 16,0 0 1-16,-8 5 0 16,0 0 0-16,1 0 0 15,0 0 0-15,0 0-2 16,1 0-1-16,-1 0-22 16,-1 0-21-16,0 0 34 15,0 0-4-15,0 0-7 16</inkml:trace>
  <inkml:trace contextRef="#ctx0" brushRef="#br0" timeOffset="-159646.05">27028 4530 1090 0,'0'-2'164'15,"0"1"-91"-15,0 0-16 16,0 0 112-16,0 0-39 16,-1 0-9-16,0-2-23 15,-1 1-11-15,1 1-16 16,0 0-5-16,-1 0-13 15,-39-20-11-15,29 29-19 16,-2 1-5-16,-1 7-8 16,-1 3-3-16,0 5-2 15,1 4-2-15,2 6 0 16,3 3-2-16,4 2-1 16,4 2 0-16,4-3-10 0,4-4-5 15,5-4-6-15,3-3-2 16,4-9 0-16,2-4 1 15,3-8 1-15,0-3 1 16,1-5 8-16,2-4 6 16,-1-5 5-16,-2-2 1 15,0-3 1-15,-2-3-1 16,-3-1 2-16,-1-3 1 0,-5-4 1 16,-1-2 2-16,-7-1 1 15,1-1 1-15,-5 1 3 16,-1 0 2-16,-4 4 4 15,-1 1-1-15,-1 7 0 16,0 1-1-16,1 5-5 16,-3 2-6-16,1 3-9 15,0 0-8-15,-2 4-21 16,1-2-15-16,-3 3-35 16,2 0 43-16,-2 2 12 15,3 0-8-15,1 3-5 16</inkml:trace>
  <inkml:trace contextRef="#ctx0" brushRef="#br0" timeOffset="-159195.95">26913 4738 1247 0,'0'0'171'0,"0"0"-105"0,0 0-28 16,0 0 147-16,0 0-121 16,0 0-19-16,0 0-21 15,1-1-11-15,0 0-13 16,33-24-2-16,-17 15-3 15,1 1 1-15,0-2 3 0,3-2 2 16,0 0 2-16,0 2 1 16,-3-2-34-16,-1 3 30 15,-6-3-5-15,-2 0 0 16</inkml:trace>
  <inkml:trace contextRef="#ctx0" brushRef="#br0" timeOffset="-158413.73">27148 4140 1419 0,'0'0'124'0,"0"0"-85"0,0-1-19 15,0 0 57-15,1-1-33 16,0 0-14-16,23-39-6 16,-13 29-15-16,2-1-6 15,1 1-2-15,1-1-1 0,0 3 0 16,-1-1-1-16,-1 4-1 16,-2 2 1-16,0 2-2 15,-3 2 0-15,-1 2-4 16,0 3 0-16,-4 3 0 15,2 1-2-15,-4 4 3 16,0 1 2-16,-1 2 2 16,-2 0 0-16,-3 0 5 15,2-1 2-15,-3 0 3 16,1-4 1-16,1-1-2 16,0-2 1-16,4-7-2 15,0 0-1-15,0 0-6 16,0 1-7-16,0-1-3 15,0 0 0-15,1 0-1 16,0 2 0-16,35 8 1 16,-22-8-1-16,1 2 6 0,1 2 4 15,-1-1-1-15,-2 2-1 16,-2 1-1-16,-1 2-2 16,-3-1-2-16,-4 0 0 15,-2 1 6-15,-1 1 9 16,-4-1 20-16,-5 2 8 15,-2 0 13-15,-2 1 5 16,-3-1 5-16,-1 0 1 0,0-3-6 16,-1 1-9-16,1-6-33 15,2 1-25-15,5-5 126 16,1 1-105-16,9-1 2 16,0 0 5-16</inkml:trace>
  <inkml:trace contextRef="#ctx0" brushRef="#br0" timeOffset="-157913.11">26975 5214 1274 0,'0'0'116'0,"0"0"-74"16,0 0-19-16,0 0 55 16,0 0-23-16,0 0-18 15,0-1-10-15,1 0-17 16,23-20-3-16,-5 9-5 15,4-2-2-15,6-5-1 16,4 0 0-16,5-7 1 16,3 2 0-16,2-3 0 15,0 0 1-15,-2 1 1 0,-3 1 2 16,-2 3-26-16,-4 2 22 16,-5 5-4-16,-4 1 1 15</inkml:trace>
  <inkml:trace contextRef="#ctx0" brushRef="#br0" timeOffset="-157324.92">27313 5258 1352 0,'0'0'128'0,"0"-1"-72"16,0 0-18-16,0 0 61 15,0 0-12-15,0 1-14 16,0 0-8-16,0 0-21 0,-2 1-8 16,-19 23-11-16,10-3-6 15,-4 8-14-15,-1 2-3 16,0 7 1-16,-1 3 2 16,0 2-1-16,5 0-1 15,5-5-3-15,2-3-2 16,5-5-4-16,6-2-3 15,3-8-5-15,4-3-3 0,7-9-1 16,0-5 1-16,4-7 2 16,3-5 0-16,2-8 5 15,-1-2 2-15,-2-4 5 16,-2 0 1-16,-6 1 1 16,-3 2 0-16,-7 5 20 15,-6 3 1-15,-7 5 9 16,-6 4 1-16,-8 6 1 15,-1 2 0-15,-4 5-1 16,-1 0-10-16,0 3-60 16,1 0-18-16,5 0 45 15,2 0-9-15,10-9-12 16</inkml:trace>
  <inkml:trace contextRef="#ctx0" brushRef="#br0" timeOffset="-156664.12">27685 3973 1460 0,'0'0'147'0,"0"0"-114"0,0 0-21 0,1 0 125 16,0 1-119-16,34 16-13 15,-14-3-11-15,3 3-2 16,8 8 0-16,4 2 3 15,5 11 3-15,3 5 2 0,5 11 0 16,-1 6 0-16,-1 8 1 16,-3 5 0-16,-7 5 0 15,-4 1 0-15,-8 1-1 16,-6 0 0-16,-12-4-1 16,-5-4 6-16,-10-3 8 15,-7-3 5-15,-5-3 2 16,-5-2 1-16,-5-4 1 15,0-1 1-15,-1-6 1 16,1-1-7-16,5-9-6 16,2-3-5-16,6-10 0 15,3-5-13-15,7-9-202 16,7-13 194-16,0 0-23 16,1-10-10-16</inkml:trace>
  <inkml:trace contextRef="#ctx0" brushRef="#br0" timeOffset="-154815.68">23349 8746 1372 0,'0'0'118'16,"0"0"-100"-16,0 0-13 15,1 0 60-15,0 0-62 16,32-15-3-16,-11 3 0 16,2-2-1-16,11-6-3 15,7-6 0-15,10-5 4 16,8-6 1-16,8-4 0 15,6-4 0-15,10-8 0 16,6-3 0-16,9-5 0 16,2-3 0-16,5-3 0 0,0-1 0 15,4 0 0-15,-1-1-1 16,0 1 1-16,-2 1-1 16,0 0 1-16,-1 2 0 15,-1 1 0-15,0-1-1 16,-1-1 1-16,1 3 0 15,-3 0 0-15,-1 0 0 16,-6 2-1-16,1 2 1 16,-2 2-1-16,-2 0 1 0,-5 4 0 15,-1 0-1-15,-3 4 0 16,0-1 0-16,-1 3 0 16,-2 1 0-16,-3 1 1 15,-2 0-1-15,-1 1 0 16,0 0 0-16,-3 3 0 15,1-1 0-15,-1 0 0 16,-1 1 0-16,1 0 0 16,1 0 0-16,-2 1 0 15,0 1 0-15,2 1 0 16,-3 1 0-16,-2 0 0 16,-2 1 0-16,0 4 0 15,-2 0 0-15,-3 1 0 16,-1-1 1-16,-4 2-1 15,1 2 0-15,-2 0 1 0,-2 0-1 16,-3 1 0-16,0 0 0 16,0 1 0-16,-1 0 1 15,-3 1-1-15,0 1 0 16,1-1 0-16,-1 1 0 16,1 0 0-16,-1 2 1 15,-4 0-1-15,-2 3 0 16,-2 1 0-16,-1 2 0 0,-6 2 0 15,-2 3 0-15,-6 0 0 16,-2 3 1-16,-3 3-5 16,-4-1 106-16,-5 5-95 15,-8 1 12-15,0 0 3 16</inkml:trace>
  <inkml:trace contextRef="#ctx0" brushRef="#br0" timeOffset="-153283.6">25625 8176 1111 0,'0'0'116'0,"0"0"-60"15,0 0-23-15,0-1 124 16,0 0-95-16,0 0-12 16,0 0 0-16,0-2-2 15,1-34-4-15,-1 37 0 16,0-1 4-16,0 0 5 16,-1 0-1-16,0-1-7 15,0-1-4-15,-2 1-5 16,-37-31-4-16,39 33-11 15,0 0-6-15,-34 5-11 16,20 2-2-16,-1 5-2 16,0 0 2-16,0 5 1 15,-1 0 1-15,2 1 0 0,3 2-3 16,3-1 2 0,-1 0-3-16,5-1 0 0,1 0-2 15,3-1 0-15,1 0 0 16,0-2-2-16,2 0-1 15,4-1-2-15,0 0 0 16,0-4-5-16,2 0-3 16,0-4-8-16,2 0-1 15,3-2-1-15,-1-2 1 0,2-1 3 16,1-1 1-16,3 0 3 16,0 0 5-16,2 0 7 15,-1 0 3-15,3 2 0 16,0 3 0-16,1 2-1 15,0 0 0-15,0 3-1 16,-1 3 0-16,-1 3-1 16,-2 0 0-16,-2 4 1 15,-4 1 2-15,-3-1 1 16,-2 2 0-16,-4-1 1 16,-3 1 2-16,-2-3 8 15,-3 0 5-15,-6-3 10 16,-1 0 4-16,-4-4 4 15,-2-1 2-15,-3-3 5 0,-2-1 0 16,0-4-4-16,-1-2-7 16,2-2-20-16,1-4-11 15,4-2-14-15,2 0-15 16,6-6-38-16,2 1 304 16,6-4-236-16,3-1 13 15,5 1 14-15</inkml:trace>
  <inkml:trace contextRef="#ctx0" brushRef="#br0" timeOffset="-153031.71">25926 8334 1532 0,'0'8'101'0,"0"3"-85"0,0 2-10 0,2 1 41 15,0 0-35-15,2 1-6 16,-1 1 1-16,2-2-4 16,-2-2-5-16,0-6-19 15,-3-6-5-15,0 0-18 16,0 0-30-16,-4-15 53 16,-2-2-12-16,-2-6-11 0</inkml:trace>
  <inkml:trace contextRef="#ctx0" brushRef="#br0" timeOffset="-152931.85">25859 8238 1343 0,'-5'-7'117'16,"2"2"-82"-16,0 2-18 16,3 3 51-16,0 0-35 15,0 0-45-15,0 0 22 16,0 0-16-16,2 0-4 16</inkml:trace>
  <inkml:trace contextRef="#ctx0" brushRef="#br0" timeOffset="-152550.14">26002 8261 696 0,'7'14'118'0,"1"4"-45"16,-1-2-28-16,1 0 53 16,-1 0-11-16,0 0 10 15,-2-1-4-15,0-2-35 16,0-3-9-16,-3-4 3 15,-2-6 7-15,0 0 10 16,0 0 1-16,0 0-10 16,0 0-6-16,-7-18-11 15,5 1-5-15,-1-3-13 0,1-2-10 16,2-1-13-16,0-2-1 16,2 4-1-16,2 0-2 15,0 6-3-15,2 2 0 16,1 6-1-16,0 3-1 15,1 4 0-15,1 4-1 16,1 4 1-16,0 3 1 0,0 2 2 16,2 4 1-16,-1 0-5 15,0 0-16-15,-1 1 20 16,2-2 0-16,-2-7-4 16</inkml:trace>
  <inkml:trace contextRef="#ctx0" brushRef="#br0" timeOffset="-151817.9">26760 7539 1487 0,'-9'-4'140'0,"0"1"-75"0,1 3-26 0,-3 0 70 16,-1 1-33-16,-2 5-14 15,-1 2-9-15,-2 6-16 16,-1 3-11-16,-2 9-16 16,-3 4-2-16,0 11-4 15,-1 4 0-15,4 6-3 16,1 4-1-16,4 2 0 16,4 0 0-16,7-5-3 0,4-3-3 15,8-8-3-15,4-6-1 16,6-9-3-16,4-8-2 15,6-11 3-15,1-6 0 16,2-12 5-16,0-8 1 16,2-12 5-16,0-6 0 15,-3-11 8-15,-4-4 3 0,-6-7 3 16,-4-2 1-16,-8 1 5 16,-2 2 6-16,-9 7 11 15,0 3 2-15,-5 9 1 16,-2 6 0-16,-1 10-9 15,1 4-5-15,1 9-30 16,2 3-24-16,-1 7-53 16,1 2-15-16,1 10 65 15,-1 3-19-15,-2 5-19 16</inkml:trace>
  <inkml:trace contextRef="#ctx0" brushRef="#br0" timeOffset="-151501.9">26564 7944 1725 0,'0'0'189'0,"0"0"-136"16,0 0-27-16,0 0 81 16,0-1-50-16,2 0-9 0,23-31-29 15,-9 17-12-15,6-5-10 16,3-3 0-16,6-4 3 16,3-2-4-16,2-4-71 15,3 0 71-15,3 1-11 16,-2-2-3-16</inkml:trace>
  <inkml:trace contextRef="#ctx0" brushRef="#br0" timeOffset="-150750.58">29254 5121 1330 0,'0'0'106'0,"0"0"-77"15,1 0-14-15,0-1 53 16,26-19-25-16,-13 10-10 16,2-3-9-16,5-2-6 15,0-2-2-15,1 0-3 16,1-1 0-16,-1 1-5 16,1 0-3-16,-2 2-6 15,-1 1-22-15,-8 4 19 16,0 0 2-16,-5 6-6 15</inkml:trace>
  <inkml:trace contextRef="#ctx0" brushRef="#br0" timeOffset="-150466.68">29313 5330 1491 0,'0'0'112'0,"0"0"-88"15,0 0-13-15,1-1 31 16,26-19-7-16,-11 8-12 16,3-1-7-16,5-5-8 15,6 0-1-15,3-4 0 16,4 0 0-16,-3 0-1 15,1 1-1-15,-3 2-4 16,0 2 106-16,-4 0-98 16,-3 1 11-16,-5 2 4 15</inkml:trace>
  <inkml:trace contextRef="#ctx0" brushRef="#br0" timeOffset="-142357.5">30256 3655 1157 0,'0'0'94'0,"0"0"-70"16,0 0-10-16,0 0 18 15,0 0-7-15,0 1-6 16,0 0-2-16,0 0-12 16,0 1-7-16,13 40-1 15,-9-27-3-15,2 3 6 0,-1 2-4 16,1 2 4-16,3 1-3 15,-3 0 1-15,1 1 0 16,0-1 1-16,0 1-1 16,0-1 2-16,-1-1 0 0,0 0-1 15,-2-1 1-15,0-1 0 16,0-2 0-16,-1-2 3 16,-1-1 0-16,0-2 2 15,-1 0 2-15,2-2 1 16,-1-2 16-16</inkml:trace>
  <inkml:trace contextRef="#ctx0" brushRef="#br0" timeOffset="-139641.39">30331 3755 880 0,'-4'-6'130'16,"1"3"-59"-16,-1-1-21 0,0 1 133 16,4 3-76-16,0 0-36 15,0 0-14-15,-1-1-13 16,0-1-11-16,-1 1-5 15,1 0-9-15,0 1-7 16,0-1-1-16,0 1 2 16,0-1 3-16,1 1-1 15,-2 0 5-15,2 0-5 16,-1 0 4-16,0 0-5 16,1 0 3-16,-1 0-5 15,1 0 0-15,-1 0-6 16,1 0-2-16,-1 0 2 15,1 0-5-15,-1 0 0 16,-1 0-3-16,1 0 2 16,0 0-5-16,0 1 3 0,0 0 0 15,0 0 0-15,1 2 2 16,-11 33 0-16,11-36-1 16,0 2 1-16,0-1-1 15,0 1 1-15,0 38-1 16,0-38-1-16,0-1-2 15,0 1 2-15,7 37 0 16,-7-38 0-16,0 1 0 0,0 0 0 16,12 41 0-16,-8-31 1 15,0 1 0-15,0 0 1 16,1-1-1-16,0 2 1 16,-1 0 0-16,1 0 0 15,-1 0 0-15,1-1 0 16,0 1 0-16,-1 1 0 15,2-1-2-15,0 0 0 16,1-1 1-16,-2-2-2 16,2 2 2-16,1-3-3 15,1 1 2-15,-1-3-2 16,0 0 2-16,1-1-1 16,-1 0 1-16,1-2 1 15,0-1-1-15,2-1 2 16,0 0 0-16,1-2 2 15,-1-1 0-15,3 0 1 0,0-3 0 16,0 0 0-16,1-1 0 16,-1 0 1-16,0-2 0 15,-3 0 0-15,1-2-1 16,-1 0 2-16,-1-1-1 16,-1-1 2-16,0-1 1 15,-1 0 5-15,-1-3 1 0,1 0 1 16,-2-2 0-16,1 0 0 15,-1-2 0-15,0 0-1 16,1 0-3-16,-2-2-3 16,1 1 1-16,-3 1 4 15,2 0 2-15,-3 0 7 16,0 2 1-16,-1 0 6 16,0 0 3-16,-1 2 1 15,2-1-2-15,-2 0-2 16,-2 1-1-16,2 0 1 15,-2 1 1-15,0 0 3 16,-2 0 2-16,1 2 4 16,0-1 4-16,-2 3 5 15,0-1 0-15,0 0-7 16,-1 1-3-16,0 1-9 0,1-1-2 16,-2 1-7-16,2 0-2 15,-2 0-11-15,0 1 3 16,0 0-4-16,-1 0 3 15,1 1-2-15,-2 0-2 16,0 2-1-16,-2 0-1 16,1 0 1-16,-1 0-2 15,0 2 2-15,-2 1-2 16,-2 0 1-16,-2 1 1 0,0 0-1 16,-2 1 1-16,-2 2-1 15,-1 1 0-15,1 1-1 16,-2 1 0-16,-2 2 0 15,0 0 0-15,0 3 2 16,0-1-2-16,1 3 1 16,1-2-1-16,2 2 0 15,3 0-1-15,3-2 0 16,3 1-1-16,4-2-35 16,4-2-47-16,5 3-62 15</inkml:trace>
  <inkml:trace contextRef="#ctx0" brushRef="#br0" timeOffset="-138908.56">30371 4513 962 0,'0'0'119'0,"0"0"-46"0,0 0-24 16,0 0 108-16,0 0-47 15,0 0-21-15,0 0-6 16,0 0-15-16,0 0-8 0,0 0-18 16,0 0-10-16,0 0-18 15,0 0-8-15,0 0-6 16,1-1-2-16,27-21-3 15,-10 10 0-15,8-7 0 16,4 0 1-16,4-6 4 16,3-1 3-16,6-3 0 15,3-1-1-15,4-1-1 16,0-1 1-16,2-1 0 16,1 1-1-16,1 0 0 15,-1-2 0-15,-2 5 0 16,-1-3 0-16,-4 4-1 15,-3 1 1-15,-4 2 0 16,-5 0-1-16,-5 6 2 16,-1-1-1-16,-5 4 0 15,-5 2 2-15,-4 3-6 0,-5 2-15 16,-3 3-34-16</inkml:trace>
  <inkml:trace contextRef="#ctx0" brushRef="#br0" timeOffset="-138009.73">31097 4622 1404 0,'0'-11'116'0,"-1"3"17"0,0 1-14 0,-2 2-19 16,-1-2-5-16,1 2-13 16,-2 1-3-16,-1 0-11 15,0 3-6-15,-4 0-21 16,-1 1-8-16,-3 2-14 15,-2 4-4-15,-5 5-8 16,-1 3-4-16,-6 8-1 16,0 5 2-16,-2 7 0 15,0 4-1-15,1 8 0 16,1-1 1-16,9 4-2 16,0-2-2-16,10-2-2 0,3-2-6 15,6-6-6-15,5-4-1 16,6-5-3-16,4-3-1 15,6-7 1-15,4-3 1 16,5-6 2-16,5-6 3 16,3-5 7-16,0-6 1 15,1-6 3-15,0-3 1 0,-2-8 0 16,-1 0 1-16,-4-4 0 16,-3-2 1-16,-6-5 1 15,-2 1 0-15,-5-5-1 16,-3 1 0-16,-6 0 1 15,-4 0 0-15,-3 1 1 16,-3 3 1-16,-5 5 0 16,-2 2 1-16,-1 5-1 15,-1 4-1-15,-1 3-3 16,-1 2-6-16,-2 2-22 16,-1 3-22-16,-1 2-39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27.6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155 1 13643,'0'0'824,"-6"14"-808,-7 11 0,-10 12 192,-5 7-128,-12 16-104,-4 6-8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2:57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0 13403,'-18'38'848,"-2"6"-808,-6 8 0,0 4 136,0 8-128,-2 6-8,-2 2 0,4 2 8,2-2-16,8-4 8,4-4-24,6-12 1208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05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2 132 9282,'0'0'1827,"0"1"-1691,4 32 39,-2-28-162,-1 0 1,-1 1-1,1-1 1,-1 0-1,0 0 1,0 9-1,-10 166 310,10-179-133,6-8-46,5-12-100,0 0 1,-1 0 0,-2-1-1,8-24 1,20-43 8,-30 76-47,0 0-1,0 1 1,1-1 0,0 1 0,13-13-1,-18 21-6,-1 0-1,1 1 1,-1-1 0,1 1-1,0 0 1,-1-1-1,1 1 1,0 0-1,0 0 1,0 0 0,0 0-1,0 0 1,0 1-1,0-1 1,0 1-1,1-1 1,-1 1 0,0 0-1,0-1 1,3 2-1,-3-1-1,0 1 0,0 0 0,0 0 0,-1 0-1,1 0 1,0 0 0,-1 0 0,1 1 0,-1-1 0,1 0 0,-1 1-1,0-1 1,1 1 0,-1 0 0,0-1 0,0 1 0,0 0-1,0 0 1,-1 0 0,1-1 0,0 1 0,0 3 0,2 7 8,0 0 0,2 26 0,0 0 70,-5-37 51,11-10 23,5-9-116,-1 0 1,23-37-1,-25 31-15,-4 8-11,0-1 0,1 2 0,24-29-1,-33 42-22,4 8-37,-1 0 47,-1 0 0,0 0 0,-1 1 0,1-1 0,-1 1 0,2 10 0,7 52-15,-6-29 29,-4-35-5,3 20 14,1 0 1,12 36 0,-14-54-24,-1-1 0,1 1 0,1-1 1,-1 1-1,1-1 0,0 0 0,1 0 1,-1 0-1,1-1 0,0 0 0,1 0 1,-1 0-1,10 6 0,20 6-9,1-6-19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14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74 10042,'0'0'854,"13"-1"-542,432-26 107,-273 20-380,1274-32 104,-1281 41-143,-92-2-46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16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6153,'4'2'3265,"57"6"-2861,0-3 0,75-3 0,-55-1-285,460 14 186,173 4-134,-671-18-218,-4 0-311,0-1-1,45-6 0,-67 2-581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1.2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3 162 11755,'0'0'558,"-1"16"-415,-1 19-167,2 0 1,7 60-1,3 66 99,-10-159 234,0-10-61,0-21-190,1 0 0,2 1 0,10-52 0,-2 36 27,30-78 0,-35 107-90,0 1 1,1 0-1,1 1 0,1 0 1,10-13-1,-16 22 3,1 0-1,0 0 0,0 0 0,0 1 1,0 0-1,0 0 0,1 0 1,6-3-1,-8 5 2,-1 0 0,1 0-1,0 1 1,-1-1 0,1 1-1,0-1 1,0 1 0,-1 0 0,1 0-1,0 0 1,0 1 0,-1-1 0,1 0-1,0 1 1,0 0 0,4 2 0,-2-1-13,0 2 0,0-1 1,-1 0-1,1 1 1,-1 0-1,0 0 1,0 0-1,0 1 1,-1-1-1,1 1 1,-1 0-1,0 0 1,-1 0-1,4 8 0,2 6-19,-1 1 0,7 33 0,-6-14 58,-8-38 103,10-8 14,45-58-57,34-37-48,-80 93-36,35-30 5,-42 37-10,1 0-1,-1 0 1,1 1-1,-1-1 0,1 1 1,0 0-1,-1 0 0,1 0 1,0 0-1,0 0 1,0 0-1,0 1 0,0-1 1,0 1-1,5 0 1,-7 1-3,1 0 1,-1-1-1,1 1 1,-1 0 0,1 0-1,-1 1 1,0-1 0,0 0-1,1 0 1,-1 1 0,0-1-1,0 0 1,0 1 0,0-1-1,-1 1 1,1-1 0,0 1-1,-1 0 1,1-1 0,-1 1-1,1 3 1,7 42-86,-7-40 79,8 72-57,-4-27 64,14 58 0,-19-110 7,1 7-138,1 0 0,0 0 0,1 0 0,3 8 0,-5-13 108,0 0 0,0-1 0,0 1 0,1 0 0,-1-1 0,0 0 0,1 1 0,-1-1 0,1 0 0,-1 0 0,1 1 0,-1-1 0,1 0 0,0-1 0,-1 1 0,1 0 0,0 0 0,0-1 0,0 1 0,0-1 0,2 1 0,17-1-210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2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263 72 12307,'-2'-5'177,"-2"-3"-56,1 1 0,-1 0-1,-1 0 1,1 0 0,-10-10 0,13 16-119,-1 0 0,1-1 0,-1 1 0,0 0 1,1 0-1,-1 0 0,0 0 0,0 0 0,0 1 0,0-1 0,0 0 0,1 1 1,-1-1-1,0 1 0,0 0 0,0 0 0,0 0 0,0 0 0,0 0 1,0 0-1,0 0 0,0 1 0,0-1 0,0 1 0,0-1 0,0 1 1,0 0-1,-2 1 0,-9 5-25,0 0 1,0 1 0,1 1-1,0 0 1,1 1 0,-17 17-1,20-18 17,0 0 0,1 1 0,0-1 0,1 1 0,0 0 0,0 1 0,1 0 0,-6 20 0,10-28 9,0-1 0,0 1 0,1 0-1,-1-1 1,1 1 0,0 0 0,0 0 0,0-1-1,0 1 1,0 0 0,1-1 0,-1 1 0,1 0-1,0-1 1,-1 1 0,1 0 0,1-1 0,-1 1-1,0-1 1,0 0 0,1 1 0,0-1 0,-1 0-1,1 0 1,3 3 0,-2-3 3,0 0 0,-1-1 0,1 0 0,0 0 0,0 1 0,0-2 0,0 1 0,0 0 0,0 0 0,0-1 0,0 0 0,1 0 0,-1 0 0,0 0 0,0 0 0,0-1 0,0 1 0,0-1 0,0 0 0,0 1 0,0-2 0,4-1 0,3-2-11,0-1-1,0 0 1,0-1 0,-1 0 0,0-1-1,0 0 1,10-13 0,-6 8-34,23-20 1,-35 32 15,1 1-34,9 9-30,-6-3 77,-1-2 2,1 0 0,-1 0-1,-1 1 1,1-1 0,-1 1-1,0 0 1,0 0 0,0 1-1,3 9 1,10 41-45,-2 0 1,11 112-1,-16 119-5,-11-229 50,-2 0 0,-3 0 1,-2 0-1,-3-1 0,-24 70 0,33-119 12,-2 7 9,-14 26-1,17-38-5,1 0 0,-1 0 0,1-1 0,-1 1 0,0-1 0,0 0 0,0 1 0,0-1 0,-1 0-1,1 0 1,0 0 0,-1-1 0,0 1 0,1 0 0,-1-1 0,-4 2 0,4-3 5,1 0-1,0 0 1,0 0-1,0 0 0,-1 0 1,1 0-1,0-1 1,0 1-1,0-1 1,0 0-1,0 0 1,0 1-1,0-1 1,0 0-1,0-1 1,0 1-1,0 0 1,0-1-1,1 1 1,-1-1-1,1 1 1,-2-3-1,-4-4 77,0-1-1,-11-18 0,18 26-83,-16-25 183,2 0 0,1-1 0,1-1 0,2 0 0,0 0 0,2-1 0,2 0 0,-7-57 0,13 77-167,0-1 1,1 1 0,0-1 0,1 1 0,0 0 0,0 0 0,1 0 0,0 0 0,1 0 0,0 1 0,0-1 0,1 1 0,0 0-1,0 1 1,1-1 0,0 1 0,0 0 0,1 0 0,7-5 0,16-12-205,1 1 0,1 2-1,48-24 1,-25 14-319,-17 7 299,-7 0-76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2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0 222 10330,'0'0'1359,"4"-4"-1087,13-12-197,26-21-1,-23 20-31,25-21 25,-22 17-46,0 1-1,2 2 0,27-16 1,-48 32-22,0 0 0,0 0 0,0 1 0,0-1 0,1 1 1,-1 0-1,0 1 0,1-1 0,-1 1 0,0 0 0,1 0 1,-1 0-1,7 1 0,2 2-6,1 1 0,24 10 1,-27-9 5,1-1 0,0 0 0,-1-1 0,17 2 0,-12-4 1,1 0 0,0-2 0,-1 0 0,33-7 0,63-24-174,-90 24 124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3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0 184 9610,'0'0'824,"12"-8"8,3-2-800,-1-4-20,-5 6 15,0 0 1,19-12-1,-11 11-9,27-12-11,-34 16-5,-10 4-2,0 1-1,0 0 0,1 0 1,-1 0-1,0-1 0,0 1 1,1 0-1,-1 0 0,0 0 1,1 0-1,-1 0 1,0 0-1,0-1 0,1 1 1,-1 0-1,0 0 0,1 0 1,-1 0-1,0 0 0,1 0 1,-1 0-1,0 0 0,1 0 1,-1 0-1,0 1 0,0-1 1,1 0-1,-1 0 0,0 0 1,1 0-1,-1 1 0,11 3-9,31 11-1,-38-14 7,7 4-12,2 5 25,31 17 23,-25-19 23,-9-7-21,1 0-1,0-1 1,-1 0-1,1-1 0,0 0 1,-1 0-1,1-1 1,-1 0-1,13-5 1,19-11 106,44-25-1,-54 26-159,2 0 0,59-19 0,-55 30-31,-24 5 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6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0 224 8082,'1'-8'2903,"2"-1"-2830,0 0-1,1 0 1,0 0-1,9-14 1,-8 16-28,-1 1-8,0 0-1,0 1 1,0 0-1,1 0 1,0 0-1,0 1 1,0 0-1,1 0 1,-1 0-1,8-3 1,1-2 8,13-8 43,50-24 0,-66 36-88,0 0 0,0 1 1,0 1-1,0 0 0,1 0 1,-1 1-1,1 1 0,13 0 1,-21 1-2,0 0 0,-1 0 0,1 1 0,0 0-1,0 0 1,0 0 0,-1 0 0,1 0 0,-1 1 0,1 0 0,-1 0 0,1 0 0,-1 0 0,0 0 0,0 0 0,4 5 0,-3-2 0,-1-1 0,1 1 0,-1 0 0,-1 0 0,1 0 1,-1 0-1,0 0 0,0 0 0,0 1 0,1 7 0,-1 3 5,-1-1 1,0 1 0,0 0-1,-2 0 1,0 0 0,-1 0-1,-5 19 1,-2-1 18,-1 0 0,-2 0 0,-2-1 0,-19 35 0,21-46-1,-2 1 1,0-2-1,-2 0 1,0-1-1,-2 0 1,-25 22-1,38-38-8,0 0 1,0-1-1,0 1 0,-1-1 1,1 0-1,-1 0 1,0-1-1,1 0 0,-1 0 1,0 0-1,-11 1 1,15-3-9,-1 0 1,1 0 0,0 0 0,0 0 0,-1-1 0,1 1 0,0 0 0,0-1 0,0 0 0,0 0 0,0 1 0,0-1 0,0 0 0,0-1 0,0 1 0,0 0 0,0 0 0,0-1 0,1 1 0,-1-1-1,1 0 1,-1 1 0,1-1 0,0 0 0,-1 0 0,1 0 0,0 0 0,0 0 0,0 0 0,1 0 0,-1 0 0,0 0 0,1-1 0,0 1 0,-1-2 0,0-2-4,0 0 0,1 0 1,-1 0-1,1 0 0,1 0 1,-1 0-1,1 0 1,0 1-1,0-1 0,1 0 1,0 0-1,0 1 0,0-1 1,0 1-1,1 0 0,0-1 1,0 1-1,1 0 0,-1 1 1,1-1-1,0 1 0,0 0 1,1 0-1,-1 0 0,1 0 1,0 1-1,0 0 1,0 0-1,0 0 0,0 0 1,1 1-1,0 0 0,-1 0 1,1 1-1,0-1 0,0 1 1,-1 0-1,1 1 0,0 0 1,7 0-1,-6 1-1,0 0 0,-1 1 0,1 0 0,-1 0 0,0 1 0,0 0 0,0 0 0,0 0-1,0 1 1,0-1 0,-1 1 0,9 9 0,6 7 24,30 40-1,-20-23 8,8 7-79,-22-26-42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6.8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277 14 12747,'-2'-1'78,"-1"-1"-1,1 0 1,-1 1 0,0 0 0,0-1 0,0 1 0,0 0 0,0 1-1,0-1 1,0 1 0,0-1 0,0 1 0,0 0 0,-1 0-1,1 0 1,0 0 0,-3 1 0,1 1-58,0-1 0,0 1 0,0 0 0,1 1 0,-1-1 0,1 1 0,0 0 0,-1 0 0,-5 5 0,-3 6-62,0 1 1,0 0-1,2 0 0,-15 26 0,8-10 21,1 0 0,-14 37-1,26-53 16,0 0-1,0 1 0,2-1 1,-1 1-1,2 0 0,1 0 0,-1 18 1,2-31 6,1 1 0,-1-1 0,0 1 0,1-1 0,0 1 0,-1-1-1,1 1 1,1-1 0,-1 0 0,0 0 0,1 1 0,0-1 0,0 0 0,0 0 0,0-1 0,0 1 0,5 4 0,-3-4 2,-1-1 0,1 1 0,0-1 0,0 0 1,0-1-1,0 1 0,0-1 0,0 1 0,1-1 0,-1 0 0,0-1 0,8 1 0,0-1 1,0 0 0,0-1 0,-1-1 0,1 0 1,0-1-1,-1 0 0,1 0 0,-1-1 0,18-10 0,-20 9-33,-1 0-1,0-1 1,0 0-1,0 0 1,-1-1 0,0 0-1,0 0 1,-1-1 0,0 0-1,0 0 1,-1 0-1,0-1 1,0 0 0,-1 0-1,0 0 1,-1 0 0,5-19-1,-6 16-27,0-1 0,-1 1 0,0 0 0,-1-1 0,0 1 0,-1 0 0,-1 0 0,0-1 0,0 1 1,-1 0-1,-1 1 0,0-1 0,0 1 0,-8-13 0,-2 2 334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37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7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1 628 11442,'0'0'998,"0"1"-926,14-6-76,9-8 20,-1-1 1,0 0-1,0-2 0,31-30 0,-31 24-174,-2-1-1,0-1 0,-1-1 0,-2-1 0,27-51 0,-36 59-19,-1 1 0,0-1 0,-1-1 0,-2 1 0,1-1 0,-2 0 0,-1 0 0,0 0 0,-1 0 0,-3-32 0,2 46 229,-1 0-1,0 0 1,0 0-1,-1 0 1,1 0 0,-1 0-1,0 0 1,0 1-1,-1-1 1,0 1-1,1 0 1,-1-1 0,-1 1-1,-3-4 1,5 7-11,0-1 0,0 1 1,0-1-1,0 1 0,0 0 1,0 0-1,0 0 1,-1 0-1,1 1 0,0-1 1,0 1-1,-1-1 0,1 1 1,0 0-1,-1-1 0,1 1 1,-1 1-1,1-1 0,0 0 1,-1 0-1,1 1 0,0 0 1,0-1-1,-1 1 0,1 0 1,0 0-1,0 0 0,0 0 1,0 0-1,0 1 1,-3 2-1,-2 1-23,0 1 0,1 1-1,0-1 1,0 1 0,0 0 0,1 0 0,0 1 0,0 0-1,1 0 1,0 0 0,1 0 0,0 0 0,0 1 0,0 0-1,1-1 1,0 1 0,1 0 0,0 13 0,0-5-10,1 0 1,1 1-1,0-1 0,2 0 1,0 0-1,1 0 1,0-1-1,12 28 1,-8-28-10,0 0 0,1 0 1,17 21-1,5 0-151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7.9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0 12987,'-12'32'237,"2"0"0,1 0 0,1 1 0,1 0 0,-1 43 0,2 170-454,6-168 357,2-57-115,-2-20-26,0-1 1,0 0-1,0 0 1,0 0 0,0 0-1,0 0 1,0 0-1,-1 0 1,1 1-1,0-1 1,0 0 0,0 0-1,1 0 1,-1 0-1,0 0 1,0 0 0,0 0-1,0 1 1,0-1-1,0 0 1,0 0-1,0 0 1,0 0 0,0 0-1,0 0 1,0 0-1,0 0 1,0 1 0,0-1-1,0 0 1,1 0-1,-1 0 1,0 0-1,0 0 1,0 0 0,0 0-1,0 0 1,0 0-1,0 0 1,0 0 0,1 0-1,-1 0 1,0 0-1,0 0 1,0 0 0,0 0-1,0 0 1,0 0-1,1 0 1,-1 0-1,0 0 1,0 0 0,0 0-1,0 0 1,11-23-85,-4 5 78,0 3-23,1 1-1,0 0 1,1 0 0,0 1 0,1 0 0,1 1 0,15-15 0,-17 19 20,1 0 1,-1 1 0,1 0-1,1 1 1,-1 0-1,1 0 1,0 1 0,1 1-1,21-6 1,-26 8-3,1 1 1,0 1-1,1-1 0,-1 2 1,0-1-1,0 1 0,0 0 1,-1 0-1,1 1 1,0 0-1,0 1 0,-1 0 1,1 0-1,-1 0 0,0 1 1,0 0-1,0 1 0,-1-1 1,1 1-1,7 9 0,-9-10 3,-1 0 0,0 1 0,0 0 0,-1 0 0,1 0 0,-1 0-1,0 0 1,-1 1 0,1-1 0,-1 1 0,0 0 0,0 0 0,-1 0 0,0 0-1,0 0 1,0 0 0,-1 0 0,0 0 0,0 0 0,0 0 0,-1 1 0,0-1-1,0 0 1,-1 0 0,1-1 0,-1 1 0,-4 8 0,0-5 5,1 0 1,-1 0-1,-1 0 1,0-1-1,0 0 1,-1-1-1,0 1 1,0-2-1,-1 1 1,1-1-1,-1 0 1,-1-1-1,1 0 1,-20 7-1,18-8 3,-1 0-1,1 0 0,-1-1 1,0-1-1,0 0 0,-1-1 0,1 0 1,0-1-1,0 0 0,0-1 1,0-1-1,-23-4 0,4-6-151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8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455 14 12003,'-43'-6'306,"0"2"1,0 1 0,0 3-1,-84 9 1,122-8-297,1 0-1,0 0 1,0 0-1,0 0 1,0 1-1,0-1 1,-4 4-1,8-5-10,-1 1 1,1-1-1,-1 0 0,1 1 0,-1-1 0,1 1 0,-1-1 0,1 1 0,-1-1 0,1 1 1,0-1-1,0 1 0,-1-1 0,1 1 0,0 0 0,0-1 0,-1 1 0,1-1 0,0 1 1,0 0-1,0 0 0,0 0-4,0 0 1,1 1 0,-1-1-1,1 0 1,-1 0-1,1 0 1,-1 0-1,1 0 1,0 0 0,-1 0-1,1 0 1,0 0-1,0-1 1,-1 1-1,1 0 1,2 1 0,16 12-29,0-1 1,35 18 0,9 6 39,-50-28-5,10 6 8,-1 0 1,35 34-1,-52-45-9,-1 0 0,1 1 0,-1-1 1,-1 1-1,1 0 0,-1 1 0,0-1 0,0 0 0,0 1 0,-1 0 1,0 0-1,0 0 0,0 0 0,-1 0 0,0 0 0,0 0 1,0 0-1,-1 7 0,0-10 0,-1 0 0,1 1 0,-1-1 1,0 0-1,0 0 0,0 0 0,0 0 0,-1 0 1,1 0-1,-1 0 0,0 0 0,0 0 0,0-1 1,-5 6-1,3-4 4,-1-1 0,0 1 0,0-1 0,-1 1 0,1-1 0,-1-1 0,-9 4 0,-1-1 5,0-1 1,0 0-1,-1-2 1,1 0 0,-19 0-1,13-2-49,0-1-1,0-1 0,0-1 1,0 0-1,0-2 0,1-1 1,-30-12-1,4-2-316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9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1 179 9226,'8'0'2124,"7"-3"-2106,54-16 0,-28 3 13,-1-2-1,52-31 0,-5 3 81,-77 41-94,0 0 0,1 1-1,0 1 1,0 0 0,0 0 0,0 1 0,0 1 0,1-1 0,21 2 0,-1 3 38,0 2 0,38 10 0,-59-13-36,18 5 41,0-2-1,1-1 0,-1-2 1,1 0-1,0-2 1,0-2-1,-1 0 1,49-11-1,-3-7-116,-56 13-47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39.9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1 134 9394,'0'0'441,"10"0"-189,5-3-157,34-9 23,-46 11-75,9-2 122,-5-2-120,37-20 111,54-29 119,-86 48-244,0 1 0,0 1 0,1 0 0,-1 0 0,1 1 0,19-1 0,-29 4-26,0 0 0,0 0-1,0 0 1,1 0 0,-1 1 0,0 0-1,0 0 1,0 0 0,0 0 0,0 0 0,0 0-1,0 1 1,5 3 0,-1 1 23,1 1 0,-1 0 1,8 8-1,-10-8 13,1-1-1,0 0 1,0 0 0,0-1-1,14 9 1,-10-10-7,0 0-1,0 0 1,0-1-1,0 0 1,1-1-1,0 0 1,-1-1-1,1 0 1,14-1-1,-3-1-15,0-1-1,0-1 1,34-9 0,-30 4-158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2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9026,'0'0'1072,"5"8"-1001,0 1-65,-1 1 0,0 0-1,0 0 1,-1 1 0,0-1 0,2 19 0,4 73 18,-8-83-17,3 171 57,-3-59-64,1-102-335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3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0 10306,'0'0'750,"-11"9"-574,-5 9-194,1 0 0,1 2 1,1 0-1,-22 42 0,12-12 20,-22 65 1,38-92 11,0 0 1,1 0 0,1 0 0,-2 41-1,7-56-4,0-1 0,0 0 0,1 0-1,0 0 1,0 0 0,1 0 0,0 0 0,5 11-1,-5-14 0,0 0 0,1 0 0,-1 0 0,1-1-1,0 0 1,0 1 0,0-1 0,0 0 0,1 0 0,-1-1-1,1 1 1,0-1 0,-1 0 0,1 0 0,6 3-1,1-2 9,0 0 0,-1-1-1,1 0 1,0-1-1,0 0 1,0 0-1,0-2 1,0 1 0,0-1-1,0-1 1,0 0-1,0 0 1,-1-1-1,18-7 1,-10 3-2,-1-1 1,0-1-1,0-1 1,-1 0-1,0-1 1,-1 0-1,23-24 1,-30 28-14,-1-1 0,-1 0 0,0 0 0,0 0 0,0-1 0,-1 0 1,-1 0-1,1-1 0,-2 1 0,1-1 0,-1 0 0,-1 0 1,3-15-1,-4 16-3,-1 0 1,0 0-1,-1 0 0,0 0 1,0 1-1,-1-1 1,0 0-1,-1 0 1,1 1-1,-2-1 1,1 1-1,-1 0 1,0 0-1,-1 0 0,-9-11 1,4 7-4,0 1-1,-1 1 1,0 0 0,-1 1 0,1 0-1,-2 0 1,1 2 0,-1-1-1,-21-7 1,0 0-107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3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0 10386,'0'0'526,"-1"12"-298,-6 89-209,15 195 0,-2-229-29,-4-55-108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4.0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369 0 9722,'-97'63'702,"-34"21"-589,106-70-80,0-1 0,-1-1 0,-37 11 0,63-23-26,0 0 1,0 0-1,0 0 1,0 0-1,0 0 0,0 0 1,0 0-1,0 0 1,0 0-1,0 0 0,0 0 1,0 0-1,0 0 1,0-1-1,0 1 0,0 0 1,0 0-1,0 0 1,0 0-1,0 0 0,0 0 1,0 0-1,0 0 1,0 0-1,0 0 0,0 0 1,0 0-1,0 0 1,0 0-1,0 0 1,0 0-1,0-1 0,0 1 1,0 0-1,0 0 1,0 0-1,0 0 0,0 0 1,-1 0-1,1 0 1,0 0-1,0 0 0,0 0 1,0 0-1,0 0 1,0 0-1,0 0 0,0 0 1,0 0-1,0 0 1,0 0-1,0 0 0,10-8 66,-7 6-74,1 0 0,0 0 0,-1 0 0,1 1 0,0 0 0,0-1 0,0 2 0,0-1 0,6 0 0,-1 0 5,0 2 1,0-1-1,-1 1 1,1 1-1,0-1 1,-1 2-1,1-1 1,-1 1-1,0 0 1,0 1-1,0 0 1,0 0-1,0 1 1,-1 0-1,0 0 1,11 11-1,-9-7-19,0 0 0,-1 1 0,0 1 0,-1-1-1,0 1 1,-1 1 0,0-1 0,0 1-1,-2 0 1,7 24 0,-8-26-712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4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238 9 11370,'-7'-2'86,"1"0"0,-1 1 0,0 0-1,0 0 1,0 0 0,0 1 0,1 0-1,-1 0 1,0 1 0,0 0 0,0 0-1,0 0 1,1 1 0,-1 0 0,1 0-1,-9 5 1,6-3-95,0 1 1,0 0-1,0 1 0,1 0 1,0 0-1,0 1 0,0 0 0,1 0 1,0 1-1,-8 11 0,14-17 10,-1 1 0,0-1 1,1 1-1,0 0 0,0 0 0,-1-1 0,2 1 1,-1 0-1,0 0 0,1 0 0,-1 0 0,1 0 1,0 0-1,0 0 0,0 0 0,0 0 0,1 5 0,0-6 2,0 0-1,-1 0 0,1 0 0,0-1 0,1 1 0,-1 0 0,0 0 0,0-1 1,1 1-1,-1-1 0,1 1 0,-1-1 0,1 0 0,0 1 0,-1-1 0,1 0 1,0 0-1,0 0 0,0-1 0,0 1 0,0 0 0,0-1 0,0 1 0,0-1 0,0 1 1,2-1-1,6 1-26,0-1 0,0 0 0,0 0 0,-1-1 0,1-1 0,0 1 0,-1-2 0,1 1 0,-1-1 1,1-1-1,9-4 0,-4 0-141,0-1 1,-1 0-1,0 0 1,-1-1 0,20-20-1,-31 28 88,1 11-51,6 18 108,-1 1 0,-1-1 1,-1 1-1,3 50 0,-3 123-93,-6-159 44,-2 0 1,-8 42-1,8-70 38,-1-1 0,0 1 0,-1-1 0,-1 0 0,0 0 0,-1 0 0,0-1 0,-1 0 0,-16 23 0,19-31 23,0 0 0,1 0 0,-2-1 0,1 1 0,0-1 0,-1 0 0,1 0 0,-1 0 0,0 0 0,0-1 0,0 0 0,0 0 0,-1 0 0,1-1 0,0 0 0,-1 0 0,-8 0 0,8-1 41,-1 0-1,0-1 1,0 1-1,0-2 1,1 1 0,-1-1-1,1 0 1,-1 0-1,1-1 1,0 0 0,-1 0-1,-9-8 1,11 8 24,-1-2 1,1 1-1,0 0 1,1-1-1,-1 0 1,1 0-1,0-1 1,0 1-1,1-1 1,0 0-1,0 0 1,0 0-1,-2-7 1,3 8-3,1 0 1,0-1-1,1 1 1,-1 0-1,1 0 1,0-1-1,0 1 1,0 0-1,1-1 1,0 1-1,0 0 1,1 0-1,-1 0 1,1 0-1,0 0 1,0 0 0,6-9-1,-2 6-8,1 0-1,-1 0 0,1 0 1,1 1-1,0 1 1,0-1-1,0 1 1,1 0-1,-1 1 1,1 0-1,1 0 1,-1 1-1,11-3 1,10-3-13,0 2 1,62-8 0,252-7-127,-288 21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4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11819,'0'0'744,"3"28"-712,-2 2-8,1 3 192,1 6-200,0 9-24,0 5 16,-2 9 24,0 1 8,-1 1 0,0 1 8,0-3-16,-1-3 16,-2-8-24,-3-5-24,2-19 32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5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1 208 10250,'573'-85'1455,"-478"74"-1407,696-59 86,2 34 527,-755 33-419,-26 2-126,-1 0-1,1 0 0,0 1 0,-1 1 0,15 2 1,-24-3-98,2 0-124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8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193 319 8242,'0'0'681,"6"-4"634,2-9-1247,-6 11-64,5-10 24,0 0 1,-1-1-1,-1 0 1,0 0-1,-1 0 0,4-16 1,-6 12 36,-1 1-1,0-1 1,-1 0 0,-2-17-1,1 29-47,1 0 0,-1 0 0,0 1 0,0-1 0,-1 0 0,1 0 0,-1 1 0,0-1 0,0 1 0,-1 0 0,1 0 0,-1 0 0,0 0 0,0 0 0,0 0 0,-1 1-1,1-1 1,-6-3 0,7 6-11,0 0 0,-1 0-1,1 0 1,0 0 0,0 0-1,0 0 1,-1 1 0,1-1-1,-1 1 1,1 0 0,0 0-1,-1 0 1,1 0 0,0 0 0,-1 0-1,-4 2 1,3-1-6,-1 1 0,1 0 0,-1 0 0,1 0 0,0 0 0,0 1 0,0 0 0,-4 3 0,-2 4-16,0 0 0,1 0 0,0 1-1,-14 22 1,13-16-1,1-1-1,1 1 1,1 1-1,-9 27 1,14-36 12,-1 1 0,2 0 0,-1-1 0,1 1 0,0 0 0,1 0 0,1 0 0,-1 0 0,1-1 0,4 15 0,-5-22 5,1 1 1,0 0 0,0-1 0,0 1 0,0-1-1,0 1 1,0-1 0,1 1 0,-1-1-1,1 0 1,-1 0 0,1 1 0,0-1-1,0-1 1,0 1 0,0 0 0,0 0 0,1-1-1,-1 1 1,1-1 0,-1 0 0,1 0-1,-1 0 1,1 0 0,-1 0 0,1 0-1,0-1 1,-1 1 0,1-1 0,0 0 0,0 0-1,-1 0 1,1 0 0,0 0 0,0 0-1,-1-1 1,1 0 0,0 1 0,2-2-1,7-3-152,0 1 0,0-2 0,0 0 0,-1 0 0,0-1 0,19-16 0,8-16-553,-32 31 473,0 1-1,0 0 0,1 0 0,0 1 0,10-7 0,-16 12-173,4 9-44,0 2 323,-1 0-1,-1 0 0,1 0 1,-2 1-1,3 15 0,4 65-703,-6-58 678,25 383-917,-27-319 1147,-3-1-1,-21 123 0,22-212 10,1 0 102,-1 0 1,0 0-1,-1 0 0,1-1 0,-2 1 0,1 0 0,-1-1 0,1 1 0,-2-1 0,-5 10 0,8-16-125,1 1-1,-1 0 1,1-1 0,-1 1-1,1-1 1,-1 1 0,1-1-1,-1 1 1,0-1 0,1 1 0,-1-1-1,0 1 1,1-1 0,-1 0-1,0 0 1,1 1 0,-1-1-1,0 0 1,0 0 0,0 0-1,1 0 1,-1 0 0,0 0-1,0 0 1,1 0 0,-1 0-1,0 0 1,-1 0 0,1-1 32,-1 0 1,1 0 0,-1 0-1,1 0 1,0 0 0,-1 0-1,1-1 1,0 1 0,0 0-1,0-1 1,0 1 0,-1-2-1,-3-7 240,0 0-1,1 0 0,-4-11 1,8 20-318,-9-38-151,1-1-1,2 0 1,2 0 0,1-58 0,2 43-1233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8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84 11923,'-5'-14'841,"7"19"-418,5 20-417,2 23-86,-8-37 74,0-1-1,2 1 0,-1-1 1,1 1-1,0-1 0,1 0 1,7 12-1,-10-21 9,0 0 0,-1 1 0,1-1-1,0 0 1,1 0 0,-1 0 0,0 0 0,0-1-1,0 1 1,1 0 0,-1 0 0,0-1 0,1 1 0,-1-1-1,0 1 1,1-1 0,-1 1 0,1-1 0,-1 0-1,1 0 1,-1 0 0,1 0 0,-1 0 0,1 0-1,-1 0 1,0 0 0,1-1 0,-1 1 0,1 0 0,-1-1-1,0 1 1,1-1 0,-1 0 0,0 1 0,1-1-1,1-2 1,5-2 7,-1 0-1,0 0 1,0-1-1,10-12 0,1-4 0,-1-2 0,0 0 0,23-48 0,-4 5-18,-35 65-12,1 2-62,1 2 3,4 13 34,8 28 30,-11-28-119,-3-12-49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8.9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0 145 10858,'0'0'1011,"7"11"-564,8-1-439,37 21 9,-49-29-17,0-1 0,0 0 0,0-1 0,0 1 0,0 0 0,0-1 0,1 0 0,-1 0 0,0 0 0,0 0-1,0 0 1,0 0 0,0-1 0,1 0 0,-1 0 0,0 0 0,0 0 0,0 0 0,-1 0 0,1-1 0,0 1 0,4-4-1,1 0-38,2 0-1,-5 3-76,-1-1 0,1 0 0,-1 1 1,0-2-1,0 1 0,0 0 1,0-1-1,-1 0 0,1 1 1,-1-2-1,0 1 0,4-9 1,55-85-2002,-51 77-895,-12 16 2341,-7 9 752,-2 0 88,-1 0 0,1 1 0,0 0 0,0 1 0,0 0 0,1 1-1,0 0 1,1 0 0,-11 11 0,10-9-33,0 1 0,1 1 0,0 0 0,0 0 0,1 1 0,0-1 0,-7 21 0,12-28-90,1 0 0,0 0 0,0 0 1,0 1-1,1-1 0,-1 0 0,1 0 1,0 0-1,0 1 0,1-1 0,1 7 0,-2-8-23,1-1-1,0 0 0,0 1 0,0-1 0,0 0 0,1 0 0,-1 0 0,1 1 0,-1-1 0,1-1 1,0 1-1,-1 0 0,1 0 0,0-1 0,0 1 0,0-1 0,1 1 0,-1-1 0,0 0 0,4 1 1,19 5-590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9.4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273 0 11234,'-32'4'498,"-5"-1"-191,-45 11 1,71-11-310,0 0-1,0 0 1,1 1 0,-1 1 0,1 0 0,0 0 0,1 1 0,-15 11 0,22-16-20,-9 10 16,10-11 0,1 0 0,0 1 0,0-1-1,0 0 1,0 1 0,-1-1 0,1 0 0,0 1-1,0-1 1,0 0 0,0 1 0,0-1 0,0 1-1,0-1 1,0 0 0,0 1 0,0-1 0,0 1 0,0-1-1,0 0 1,1 1 0,-1-1 0,0 0 0,0 1-1,0-1 1,0 0 0,1 1 0,-1-1 0,0 0-1,0 1 1,1-1 0,-1 0 0,0 0 0,1 1 0,-1-1-1,0 0 1,1 0 0,-1 0 0,0 1 0,1-1-1,-1 0 1,0 0 0,1 0 0,-1 0 0,0 0-1,1 0 1,20 8-42,43 9 0,17 5 24,-71-19 25,-1 1 0,1 0 0,0 1 0,-1 0 1,15 11-1,-22-15-5,-1 0 1,1 1-1,0 0 0,0-1 1,0 1-1,-1 0 0,1 0 1,-1 0-1,0 0 1,1 0-1,-1 0 0,0 0 1,0 0-1,0 1 0,0-1 1,-1 0-1,1 1 1,-1-1-1,1 0 0,-1 4 1,0-4 0,-1 0 0,1 0-1,-1 0 1,0 0 0,0 0 0,0 0 0,0 0 0,0 0 0,0-1 0,0 1 0,0 0 0,-1-1 0,1 1 0,-1-1 0,1 1 0,-1-1 0,0 1 0,1-1 0,-1 0 0,0 0 0,0 0 0,0 0 0,-2 0 0,-11 6 10,-1-1 0,0-1 0,0-1 1,-18 3-1,25-5 18,-1-1 0,0 0 0,0-1 0,0 0 0,0-1 0,0 0 0,0 0 0,-10-3 0,3-4 210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49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286 0 12315,'-19'1'246,"0"0"0,0 1 1,0 1-1,1 1 0,0 1 0,-19 6 1,6 2-260,1 1 0,-43 25 0,72-38-8,0 1-22,1-2 41,0 0 1,0 1-1,0-1 1,0 0-1,0 0 0,0 1 1,0-1-1,0 0 1,0 1-1,0-1 1,0 0-1,0 0 0,0 1 1,1-1-1,-1 0 1,0 1-1,0-1 1,0 0-1,0 0 1,1 1-1,-1-1 0,0 0 1,0 0-1,0 0 1,1 1-1,-1-1 1,0 0-1,0 0 1,1 0-1,-1 0 0,0 1 1,1-1-1,-1 0 1,0 0-1,0 0 1,1 0-1,-1 0 1,1 0-1,12 7-5,1 0 0,0-1 0,0 0 0,0-2 0,22 5 0,-9-2 16,29 12 1,-49-15-11,1-1 0,-1 1 0,0 0 0,-1 0-1,1 0 1,-1 1 0,1 0 0,7 9 0,-13-12-3,1-1 0,-1 1 0,0 0 1,1-1-1,-1 1 0,0 0 0,0 0 0,0 0 1,0 0-1,-1-1 0,1 1 0,0 0 1,-1 1-1,0-1 0,1 0 0,-1 0 0,0 0 1,0 0-1,0 0 0,0 3 0,-1-3-1,0 1-1,0-1 0,0 1 1,-1-1-1,1 0 0,0 1 1,-1-1-1,0 0 0,1 0 1,-1 0-1,0 0 0,0-1 0,-4 4 1,-4 1-3,0 0 0,0 0 0,-1-1 1,1-1-1,-1 0 0,-12 3 0,12-4 6,0 0 0,0-1-1,0 0 1,0 0-1,0-1 1,0-1 0,-1 0-1,-11-1 1,1-5-210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5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0 12859,'0'0'928,"0"2"-856,0 0-72,-12 54 296,10-26-328,0 2 0,0 6 24,2 4 8,-2 2-16,2 0-72,-2 0-208,-2 0-104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53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10 11370,'0'0'1121,"-10"10"-920,-51 46-101,50-46-57,3-16-97,6-64 180,8 60-1392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9:03.8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413 329 7114,'0'0'3308,"0"-12"-1258,0-36-1620,0 17-233,0 0 0,-6-35 0,4 58-143,1-1 0,-2 0 0,1 0 0,-1 1 0,0 0 0,-1-1 0,0 1 0,0 0 0,-1 1 0,0-1 0,0 1 0,-8-9 0,10 14-24,1-1 0,-1 1 1,0-1-1,0 1 0,0 0 0,0 0 0,-1 1 0,1-1 0,0 0 1,-1 1-1,1 0 0,-1 0 0,0 0 0,1 0 0,-1 1 1,0-1-1,-5 1 0,3 1-7,0 0 0,0 0 1,0 0-1,1 1 0,-1 0 0,0 0 0,1 0 1,-1 1-1,1-1 0,-5 5 0,-5 3-11,1 1 0,1 1-1,0 0 1,0 1 0,1 0 0,-14 21-1,10-10-12,1 0 0,2 1 0,0 0 0,1 1 0,2 0 0,1 1 0,-12 55 0,19-67 2,0 1 1,1 0-1,1 0 0,0 0 0,1-1 1,6 30-1,-5-35 11,1 1-1,1-1 1,0 1 0,0-1-1,1-1 1,1 1 0,-1-1 0,1 0-1,1 0 1,12 14 0,-4-10 45,0 0 0,1 0 0,0-1 1,1-2-1,1 1 0,-1-2 0,1 0 1,1-1-1,35 10 0,-33-13 91,-1 0 1,1-2-1,0 0 1,0-1-1,0-1 0,0-1 1,0-1-1,0-1 1,27-6-1,-42 7-66,0-1 1,0 0-1,-1 0 0,1 0 0,-1 0 0,1-1 1,-1 0-1,7-6 0,-11 8-6,-1-3-1309,0 3 841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9:05.0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75 9466,'-4'-16'2046,"-7"-18"-1489,8 24 743,-1 6-584,-4 1-363,7 3-347,-1-1 17,-1 0 1,1 0-1,0 0 1,-1 0-1,0 0 1,1 0-1,-1 1 1,1 0-1,-1-1 0,0 1 1,1 0-1,-1 0 1,0 0-1,1 1 1,-1-1-1,1 1 1,-1-1-1,1 1 0,-1 0 1,1 0-1,-1 0 1,1 0-1,0 1 1,-1-1-1,1 0 1,0 1-1,-3 2 1,-6 7-21,0 1 0,0 0 0,1 1 0,1 0 0,0 0 0,1 1 0,0 0 0,1 1 0,1 0 0,0 0 0,1 0 0,0 1 0,2-1 0,0 1 0,-2 27 0,5-38-1,0-1 1,0 0 0,0 0-1,1 0 1,-1 0 0,1 0-1,0 0 1,0 0 0,1 0-1,-1-1 1,1 1 0,0 0 0,0-1-1,0 1 1,0-1 0,1 0-1,-1 0 1,5 5 0,-4-6 6,0 0 0,0 0 0,0-1 0,0 1 0,0-1 0,0 1 0,1-1 0,-1 0 0,1 0 0,-1 0 0,0-1 0,1 1 0,-1-1 0,1 0 0,0 0 0,-1 0 0,1 0 0,-1-1 0,1 0 0,-1 1 0,6-3 0,-2 0 34,1-1 0,0 0 0,-1 0 0,0 0 0,0-1 0,0 0 1,0 0-1,-1-1 0,0 0 0,0 0 0,-1 0 0,1-1 0,-1 0 0,-1 0 0,1 0 0,-1-1 0,-1 1 0,6-16 1,-6 14 33,0 0 1,0 0-1,-1-1 1,0 0 0,0 1-1,-1-1 1,-1 0-1,0 0 1,0 1 0,-1-1-1,0 0 1,0 1-1,-1-1 1,-1 0 0,0 1-1,-4-11 1,2 13-762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6.0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1016 11626,'33'1'172,"0"0"0,0-2-1,61-10 1,-42 4-121,617-91-1,-417 58-37,1755-190 70,12 109 55,3665 7-113,-3869 121-51,-1-24-9,39-8 21,588-14-5,3133-153 57,-3352 132-25,-465 17 25,-1613 39-18,252-14 224,-366 14 548,-29 3-490,14 1-22,-13 0-431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9:05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10370,'0'0'1441,"0"3"-377,2 38-408,5-21-104,2 2-32,4 2-136,2 2-48,0-1-88,1 1-32,2-4-56,-2-1-32,-1-7-72,2 1-16,-7-6-240,-1-1-240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9:06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7 104 10562,'-4'-1'2758,"4"1"-2723,0 0-1,0 0 1,-1 1-1,1-1 1,0 0 0,0 0-1,0 1 1,0-1-1,-1 0 1,1 1 0,0-1-1,0 0 1,0 1-1,0-1 1,0 0 0,0 1-1,0-1 1,0 0-1,0 1 1,0-1-1,0 0 1,0 1 0,0-1-1,0 0 1,0 1-1,0-1 1,0 0 0,0 0-1,1 1 1,-1-1-1,17 57-143,0 0 3412,-17-60-3175,0 1 0,0 0 0,-1 0 0,1 0 0,-1-1 0,1 1 0,-1 0 0,0 0 0,-2-3 0,1 2-85,1 0 0,0 0 1,0 0-1,0 0 0,0 0 0,-1-6 0,1 1-16,0 0 0,1-1 0,0 1 1,0-1-1,1 1 0,0 0 0,0-1 0,1 1 0,5-15 0,-5 18-34,1 1 0,-1 0-1,1-1 1,0 1 0,0 0-1,0 0 1,0 1 0,1-1-1,-1 1 1,1-1 0,0 1-1,0 0 1,0 1 0,1-1-1,-1 1 1,1 0 0,-1 0-1,6-2 1,2 1-164,-1 1 0,1 0-1,0 0 1,20 1 0,-3 0-541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9:06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0 10602,'0'0'5879,"-12"3"-3432,-18 6-2335,-49 22 0,68-25-118,-1 0-1,1 0 0,0 1 0,1 0 1,-1 1-1,2 0 0,-16 16 1,24-23-21,1 1-206,10 5 81,61 18-8,-43-16 109,26 13 1,-45-18 40,0 1 0,0 0 0,-1 0 1,1 1-1,-1 0 0,13 14 0,-14-12 10,-1-1 0,1 1 1,-2 1-1,1-1 0,-1 1 0,7 18 0,-11-25 46,0 0 0,0 0 0,-1 0 0,1 1 0,0-1 0,-1 0 0,0 0 0,1 0-1,-1 0 1,0 1 0,0-1 0,0 0 0,-1 0 0,1 0 0,0 1 0,-1-1 0,0 0 0,1 0 0,-1 0 0,0 0 0,0 0 0,0 0 0,0 0 0,0 0 0,-1 0 0,1-1 0,-1 1 0,1 0 0,-1-1 0,1 0 0,-1 1 0,0-1 0,0 0-1,0 1 1,0-1 0,0 0 0,-2 1 0,-7 1 193,-1 1 1,1-2-1,0 1 0,-1-2 0,0 1 0,1-2 0,-18 0 0,-85-13 117,69 6-760,15 4 872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29:16.6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57 5849,'0'0'2046,"16"1"1489,77 6-2361,-72-7-930,60 1 237,0-4 1,110-17-1,-101 7-346,1 5 1,124 5-1,-163 3-117,178-8 66,-202 7-58,227-8 71,41 8-19,-134 4-44,144 15 94,-275-16-112,174-1 196,-23-1 143,78 8-266,94 1 113,-220 0-146,-133-9-50,23 1 34,21 1-40,-50-2 0,8 0 0,53 5 18,-48-4 12,26-1 348,-24 3-425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04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0 10402,'-1'7'492,"-6"43"-149,2 0-1,2 0 1,4 58-1,-1-38-173,0 17 13,8 290 383,-7-366-15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07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0 249 9498,'0'0'417,"14"-2"1136,-10-1-1517,0 1 1,1 1 0,-1-1-1,1 1 1,8-2-1,-3 1 4,49-13 321,-6 0-264,-47 13-78,0 0 0,1 1 0,-1-1 0,12 0 0,-5 1-8,46-11 165,0-2-136,-4 1-10,3 0-19,-4 0 2,4-1-3,12-4-2,142-20 22,-87 17-28,72-7 20,-159 26-15,56-4 18,93 6 1,166 40 526,-86 16-232,-134-23-311,51 17 6,46 28 2,-217-72 60,1 0-1,-1 1 0,19 12 1,-20-11-52,1 0 1,1-1 0,20 8-1,5 0 121,-1 2 0,0 2-1,69 46 1,-85-49-135,-1 2 1,-1 0-1,28 33 0,-3-3 0,-12-12 16,51 73 1,-52-57 5,-8-10-33,-26-45 0,3 5 0,14 23-1,-2 7 3,-9-17-151,-4-14-95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10.2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3430 1 11194,'0'0'1765,"1"18"-1865,5 19 518,0 52 0,-5-81-56,-3 7 1334,0-13-1566,1 0-1,-1-1 1,1 1-1,-1-1 1,0 1 0,1-1-1,-1 0 1,0 0-1,-4 2 1,-26 14 7,26-14 8,0-1 18,-4-2-119,-90-2 375,-8-4 181,10 3-521,-114-12 3,-74-1 36,-249 11-142,291-3 22,0 0-4,-356 11-649,379-12 726,167 9-72,-247-7 66,23-27 39,262 31-196,0 2-1,-25 0 1,28 1-331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13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34 340 12315,'0'0'2968,"-2"-14"-375,-11-40-1748,6 20-754,2 0 0,-2-70-1,9 6-350,-2 97-25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14.3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18 266 10466,'0'0'3097,"-7"-18"-1155,4 9-1890,1 5-29,1 1 1,0 0-1,0 0 1,1-1-1,-1 1 1,0 0-1,1-1 1,0 1-1,0 0 1,1-7-1,1-17 30,7-28 0,-4 28 81,3-52 0,-8 78-78,0-5-703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37.9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10938,'0'0'564,"9"6"-26,0 3-541,0 0 0,-1 1-1,0 0 1,0 1 0,-1-1 0,10 22 0,-14-25 10,0 1 1,-1-1-1,1 1 1,-2-1-1,1 1 1,-1 0-1,0-1 1,0 1-1,-1 0 1,0 0-1,-1 0 1,0 0-1,-2 10 1,3-17-4,-3 8 36,1 1 1,0-1-1,1 1 1,-1 11-1,2-18-31,1 1-1,-1-1 0,1 1 0,0 0 0,0-1 0,0 0 1,0 1-1,1-1 0,-1 0 0,1 1 0,0-1 0,0 0 1,0 0-1,4 4 0,-4-4-4,7 5-9,-1 1 1,-1 0-1,0 0 0,0 1 0,-1 0 0,0 0 0,-1 0 0,0 1 0,0-1 1,4 21-1,1 15-50,-5-22 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6.4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16444,'10'30'136,"0"7"-24,2 11-112,0 8-24,-2 13 16,0 6 8,-4 4 16,-3 3 48,-3 2-40,-1-3-16,-4-15 32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38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267 239 7242,'0'0'1716,"-1"-12"1545,0-26-2815,-3-48 325,3 78-688,0 1 1,-1-1-1,0 0 1,0 0-1,-1 1 1,1-1-1,-2 1 1,-5-10-1,8 15-65,0 0 0,-1 0 0,1 1 1,-1-1-1,1 0 0,-1 1 0,1 0 0,-1-1 0,0 1 0,0 0 0,1 0 1,-1 0-1,0 0 0,0 0 0,0 0 0,0 0 0,0 1 0,0-1 0,-4 1 1,3 0-7,0 0 1,-1 0 0,1 0-1,0 1 1,0 0 0,-1 0 0,1 0-1,0 0 1,0 0 0,0 0-1,-4 4 1,-3 1-3,0 1 0,1 1-1,0 0 1,0 0 0,-14 19-1,12-12-7,1 0 0,0 0 0,1 1-1,1 1 1,0-1 0,-6 21 0,11-25-8,-1 0 1,2-1 0,-1 2-1,2-1 1,0 0 0,0 0-1,1 0 1,1 1 0,0-1-1,3 14 1,-3-20-6,0-1 0,1 0 0,0 0 0,0 0 1,1 0-1,-1 0 0,1 0 0,0-1 0,0 1 0,1-1 1,-1 0-1,1 0 0,0 0 0,0 0 0,0-1 0,1 1 0,-1-1 1,1 0-1,0 0 0,0-1 0,0 0 0,0 0 0,0 0 1,0 0-1,1-1 0,7 1 0,-2 0-181,1-1-1,0-1 1,0 0 0,0 0-1,-1-2 1,1 1 0,0-1-1,-1-1 1,0 0 0,1-1 0,14-6-1,-6 1-238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39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23 10258,'-2'-23'3353,"4"27"-3225,5 10-150,-2 0 0,0 1 0,0-1 0,-1 1 0,2 24 0,5 82-47,-10-111 79,4 93 1712,-5-100-1077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39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67 11594,'-1'-2'1828,"8"-10"-1394,-4 8-422,0 0 0,0 0 0,0 1 0,1-1 0,-1 1 0,1 0 0,0 0 0,0 0 0,0 0-1,0 1 1,0 0 0,1-1 0,-1 2 0,5-3 0,1 2-17,0 0 1,0 1-1,0 0 0,0 0 0,0 1 1,0 0-1,0 1 0,0 0 0,0 1 1,-1 0-1,1 1 0,0-1 1,-1 2-1,0 0 0,0 0 0,0 0 1,0 1-1,0 0 0,13 12 0,-14-10-9,0 0 0,-1 0-1,1 1 1,-1 1-1,-1-1 1,0 1 0,0 0-1,0 0 1,-1 1-1,-1 0 1,0 0 0,0 0-1,-1 0 1,0 0 0,-1 1-1,0-1 1,0 1-1,-1 14 1,-1-19 38,0 0 0,-1 0 0,0 0 0,0 0 1,-1 0-1,0 0 0,0 0 0,0-1 0,0 1 0,-1-1 0,0 1 0,0-1 1,-1 0-1,0 0 0,1 0 0,-2-1 0,1 1 0,0-1 0,-6 4 0,4-4 54,-1 1 0,1-1 0,-1 0-1,0-1 1,0 0 0,0 0-1,-1 0 1,1-1 0,-1 0 0,1 0-1,-1-1 1,0 0 0,1-1 0,-14 0-1,19 0-84,-1 0 0,1-1 0,0 1-1,0-1 1,0 1 0,-1-1 0,1 0-1,0 0 1,0 0 0,0 0 0,0 0-1,0 0 1,1-1 0,-1 1 0,0-1 0,0 1-1,1-1 1,-1 0 0,1 1 0,0-1-1,-1 0 1,1 0 0,0 0 0,0 0-1,-1-2 1,0-19-61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40.1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92 9074,'0'0'1436,"15"-5"69,22-17-1364,-16 9-86,0 1 1,0 1-1,1 0 1,25-7-1,-43 18-53,0 0 0,0 0 1,0 1-1,0-1 0,0 1 0,0 0 0,0 0 0,0 0 0,0 0 0,-1 1 0,1 0 0,0 0 0,-1 0 0,1 0 0,5 5 0,-3-3 5,0 0-1,0-1 1,0 0-1,11 4 1,-7-5-48,0-1 1,0 0 0,0-1 0,-1 0 0,1-1 0,0 1-1,0-2 1,-1 0 0,1 0 0,-1-1 0,1 0 0,-1 0-1,0-1 1,0 0 0,8-6 0,-4 4-77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40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9578,'0'0'1080,"22"-13"695,20-18-1685,-38 28-90,0 0-1,0 1 1,1 0 0,-1 0 0,7-2 0,-2 1-2,-2 0-13,-1 1-20,6 3 1,35-5-7,-34 11 25,12 8 12,41 16 1,-44-28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41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9 10666,'0'-3'2632,"-12"-1"-1458,9 4-1147,-1 0-1,0 0 0,0 0 0,0 1 0,0-1 0,0 1 1,0 0-1,1 0 0,-1 0 0,0 0 0,1 1 0,-1 0 1,1-1-1,-1 1 0,1 1 0,0-1 0,0 0 0,0 1 1,0-1-1,-3 5 0,-8 8-25,2 1 1,0 0-1,0 0 0,-16 35 1,23-40-12,0 0 0,0 1 0,2 0 0,-1 0 0,1 0 0,1 0 1,0 0-1,1 1 0,0 13 0,1-23 2,0 0 1,0 0-1,1 0 0,-1 0 1,1 0-1,0 0 0,0 0 1,0 0-1,0 0 0,0-1 1,1 1-1,-1 0 0,1-1 1,0 1-1,0-1 0,0 1 1,0-1-1,0 0 0,4 3 1,-2-2-4,0-1 1,1 0-1,-1 0 1,0 0 0,1-1-1,-1 0 1,1 1-1,-1-2 1,1 1-1,0 0 1,8-1-1,-1-1 5,0 0-1,0 0 0,-1-1 0,1-1 0,-1 0 0,1 0 1,-1-1-1,0-1 0,17-9 0,-20 8 21,0 0 1,0-1-1,0 0 0,0 0 1,-1-1-1,0 0 0,-1 0 1,0 0-1,0-1 0,-1 0 1,0 0-1,-1 0 0,6-16 0,-7 17 1,-1 0-1,0-1 0,0 1 0,-1-1 0,0 0 0,-1 1 0,0-1 0,0 0 0,-1 1 0,0-1 1,0 1-1,-1-1 0,0 1 0,0 0 0,-1-1 0,-6-12 0,7 19-37,1-1 0,-1 1 0,0-1-1,0 1 1,0 0 0,0 0 0,0 0 0,0 0-1,0 0 1,-1 0 0,1 0 0,-1 1 0,1-1-1,-6-1 1,7 2-3,-1 1-1,1 0 1,-1-1 0,0 1-1,1 0 1,-1 0 0,0 0-1,1 0 1,-1 0-1,0 0 1,1 0 0,-1 1-1,0-1 1,1 0 0,-1 1-1,1 0 1,-1-1-1,1 1 1,-1 0 0,1 0-1,-1 0 1,1 0 0,0 0-1,-1 0 1,1 0-1,-2 2 1,-6 10-166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41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11506,'0'0'1473,"0"2"-1425,0-1-216,0 1 176,0-1-16,0 1-56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42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0 137 8410,'0'0'859,"12"-18"2283,-2 6-3025,0 1 0,1 0 1,0 0-1,17-12 0,-13 13-71,0 1-1,24-11 1,-35 18-55,1 0 0,0 1 0,0-1 0,0 1 0,0 0 0,0 0 0,1 0 0,-1 1 0,0 0 0,0 0 0,1 0 0,8 2 0,-12-1-1,1 0 0,-1 0 0,0 0 0,0 0 0,-1 1 0,1-1 1,0 0-1,0 1 0,-1-1 0,1 1 0,0 0 0,-1 0 0,0 0 0,1-1 0,-1 1 0,0 0 0,0 0 0,0 1 0,0-1 0,-1 0 0,1 0 0,0 0 0,-1 1 0,0-1 0,1 0 0,-1 0 0,0 3 0,0 5-22,0 0 0,0 0 0,-1-1-1,-1 1 1,-2 10 0,-1-1 56,-1 1 0,-1-1 0,-1-1 0,-1 1 0,-1-1 0,0-1 0,-1 0 0,-21 25 0,31-41 362,18-10-497,20-5 110,-36 14 1,0-1 0,0 1 0,0 0-1,-1-1 1,1 1 0,0 0 0,0 0 0,0-1 0,0 1 0,0 0 0,-1 0 0,1 0 0,0 0 0,0 0 0,1 1-1,36 7-15,54 9-9,-82-16 22,1 0 0,-1-1-1,0 0 1,1-1 0,-1 0-1,0 0 1,12-4-1,3-5 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42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 10530,'0'0'1638,"5"-8"-18,41-34-1590,-43 39-35,1 1-1,0 0 1,0-1 0,0 1 0,0 1 0,1-1 0,-1 1 0,0-1 0,1 1 0,-1 0 0,1 1 0,-1-1 0,1 1 0,-1 0-1,1 0 1,-1 1 0,1-1 0,-1 1 0,1 0 0,-1 0 0,1 0 0,-1 1 0,0-1 0,0 1 0,0 0 0,0 0 0,0 1 0,0-1-1,0 1 1,-1 0 0,0 0 0,1 0 0,-1 1 0,0-1 0,3 5 0,-4-4 1,0 0-1,-1 0 1,1 0 0,-1 0 0,1 0-1,-1 1 1,0-1 0,-1 1 0,1-1-1,-1 0 1,0 1 0,0-1 0,0 1 0,-1-1-1,0 1 1,1-1 0,-1 0 0,-1 1-1,1-1 1,-1 0 0,-4 8 0,6-11 76,-1 2 138,2 0-274,7 4-149,19 13 22,44 41 1,-64-54 164,0 0 0,-1 1 0,1 0 1,-2 0-1,1 0 0,-1 1 1,0 0-1,-1 0 0,0 0 1,-1 0-1,4 15 0,-6-20 19,-1 0-1,0 0 0,0 0 0,-1 0 1,1 0-1,-1 0 0,0 0 0,0 0 1,0 0-1,0-1 0,-1 1 0,0 0 0,0-1 1,0 1-1,0-1 0,0 1 0,0-1 1,-1 0-1,0 0 0,1 0 0,-1-1 1,-5 4-1,-8 6 33,0 0 0,-1-2 1,-22 11-1,33-17-16,-32 15 83,-72 26-1,57-29-52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51.1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1574 8674,'0'0'1959,"0"8"-1668,1 194-97,11 158-158,-10-341 15,5 68 1677,9-88-1532,23-2-195,51-11-1,38-5 7,59 3-16,171-7-20,-194 18 36,134 0 28,-205 7-24,111 18 0,-60-3 13,17 3 7,-88-12 120,1-3 1,85-5 0,-63-1 109,-91 1-278,-4 0 146,0 1 1,1-1-1,-1 0 1,0 0-1,1 0 0,-1 0 1,0 0-1,1 0 1,-1 0-1,1 0 1,-1-1-1,0 1 0,0 0 1,1-1-1,-1 1 1,0-1-1,0 1 0,1-1 1,-1 0-1,0 0 1,0 1-1,0-1 1,0 0-1,0 0 0,0 0 1,0 0-1,0 0 1,-1 0-1,1-1 0,0 1 1,-1 0-1,1 0 1,0 0-1,-1-1 1,1-1-1,1-12 147,0 1-1,-1 0 1,-1-18 0,-10-196 357,7 106-517,-43-496 349,31 446-466,-8-167-23,19 210 22,3-223-116,1 340 92,2-11-43,-1-32 0,-2 50 55,1 0 0,0 1 0,-1-1 0,0 1 0,0-1 0,0 1 0,-1-1 0,1 1 0,-1 0 0,0 0 0,0 0 0,-1 0 0,-4-7 0,4 9-1,0 0-1,0 0 1,0 0-1,0 0 0,-1 1 1,1-1-1,0 1 1,-1 0-1,1 0 1,-1 0-1,1 0 0,-1 1 1,1 0-1,-1-1 1,0 1-1,1 0 1,-5 1-1,-10 1-15,0 1 0,-21 6 0,21-5 22,-70 16-50,-1-4 1,0-4 0,-93 1-1,-8-15 89,-123 2-42,-2-1 70,-105 4 26,364-1-70,-10 3 54,-1-4-1,-110-12 0,175 11-73,1 0 0,-1 0 0,1 0 0,0 0 0,-1 0 0,1 0 0,0 1 0,-1-1 0,1 0 0,0 1 1,-1-1-1,1 1 0,0 0 0,0-1 0,0 1 0,0 0 0,-1 0 0,1 0 0,0 0 0,0 0 0,1 0 0,-1 0 0,0 0 0,-1 2 0,-13 28-214,13-24 191,-2 4 11,0 1 0,0 0 0,2 1 1,-3 17-1,1-4 9,-6 26-29,3-1-1,2 1 0,2 0 0,2 0 1,3 1-1,8 54 0,69 292 63,-71-338-24,2 62-1,-3-25 1,27 170 39,-35-264-47,1-4-10,0 0 0,0 1 0,0-1 0,0 0 0,0 1 0,0-1 1,0 0-1,0 1 0,0-1 0,-1 0 0,1 1 0,0-1 0,1 0 0,-1 1 0,0-1 0,0 0 1,0 1-1,0-1 0,0 0 0,0 1 0,0-1 0,0 0 0,1 0 0,-1 1 0,0-1 0,0 0 1,0 1-1,1-1 0,-1 0 0,0 0 0,0 0 0,0 1 0,1-1 0,-1 0 0,0 0 1,1 0-1,-1 1 0,0-1 0,1 0 0,-1 0 0,0 0 0,0 0 0,1 0 0,-1 0 0,0 0 1,1 0-1,-1 0 0,0 0 0,1 0 0,-1 0 0,0 0 0,1 0 0,-1 0 0,0 0 0,1 0 1,0-1-1,28-5-217,-27 5 197,0 0 1,0 0-1,0 0 0,0-1 1,0 1-1,0-1 1,-1 1-1,1-1 0,1-3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7.0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13059,'13'162'3305,"-10"-95"-2716,0-26-601,29 407-651,-29-416 524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0:56.5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1 797 8578,'0'0'1872,"6"0"-846,592-37 966,-476 33-1939,134-10 141,34-5-65,-206 14-97,-33 2 16,130-4 368,-180 7-320,6-4 1944,-4-90-676,-32-156-743,14 140-262,14 104-342,-23-132 269,23 136-308,0 1 0,1-1 0,-1 1-1,0-1 1,0 1 0,0-1 0,0 1 0,0 0 0,0-1 0,-1 1 0,1 0 0,0 0 0,-1 0 0,1 0 0,-1 0 0,1 0-1,-2 0 1,-25-10 63,23 10-67,-3-2 20,4 2 4,-6 2 2,-535-44-170,385 27 156,67 9 40,0 5 0,0 4 0,-101 15 0,148-8 21,45-9-38,0 0 9,1 0-18,-1 0 0,1 0 0,-1 0 0,0 0-1,1 0 1,-1 0 0,1 1 0,-1-1 0,1 0 0,-1 0 0,1 1 0,-1-1 0,1 0 0,-1 1 0,1-1-1,-1 0 1,1 1 0,-1-1 0,1 1 0,0-1 0,-1 1 0,1-1 0,0 1 0,-1-1 0,1 1 0,0-1-1,0 1 1,-1-1 0,1 1 0,0-1 0,0 1 0,0 0 0,0-1 0,0 1 0,0 0 0,-9 38-4,3 1 0,0-1 1,1 47-1,1-8 3,-23 344 106,28-411-29,-1-9-45,0 0-1,0 0 1,0 0-1,0-1 0,0 1 1,0 0-1,-1 0 1,1 0-1,-1 0 1,1-1-1,-1 1 0,0 0 1,1 0-1,-1-1 1,0 1-1,-2 2 0,-18 28-34,-28 47 72,48-74 16,1-7-841,0 0 285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1:26.7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1088 5393,'0'0'5335,"0"-17"-4486,-5-59-768,-2-216-2,5 116-39,4-8-3,-2-55 9,0 231-35,-1 0 0,0 0 0,0 0 1,-4-11-1,5 18 4,0-1 28,0 1 1,0 0 0,0-1 0,0 1-1,-1-1 1,1 1 0,0-1-1,-1 1 1,1 0 0,0-1 0,-1 1-1,0 0 1,1 0 0,-2-2 0,1 2 3,1 1 1,-1-1 0,0 1 0,1 0 0,-1-1 0,0 1-1,1 0 1,-1-1 0,0 1 0,0 0 0,1 0-1,-1 0 1,0 0 0,0 0 0,1 0 0,-1 0-1,0 0 1,0 0 0,1 0 0,-1 0 0,0 1-1,0-1 1,1 0 0,-1 0 0,0 1 0,1-1-1,-1 0 1,0 1 0,1-1 0,-1 1 0,1-1-1,-1 1 1,1-1 0,-1 1 0,1-1 0,-1 1-1,1 0 1,-1 0 0,-18 26-225,17-24 297,-52 86 103,30-46-85,23-41-102,3-17-112,6-13 82,10-27 0,-13 43-3,0 0 1,1 0-1,0 1 0,1 0 1,13-18-1,-19 28-4,0 0 0,0-1 0,0 1 0,0 1 0,0-1 0,0 0 0,1 0 0,-1 0-1,0 1 1,0-1 0,1 0 0,-1 1 0,0-1 0,1 1 0,-1 0 0,1-1 0,-1 1 0,0 0 0,1 0 0,-1 0 0,1 0 0,-1 0-1,1 0 1,-1 0 0,1 1 0,-1-1 0,0 0 0,1 1 0,-1-1 0,0 1 0,1 0 0,-1-1 0,0 1 0,0 0 0,1 0-1,-1 0 1,0 0 0,1 1 0,6 5-9,-2 1 0,1 0-1,-1 0 1,8 13 0,-7-10 8,8 10-20,0 0-149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1:27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189 1137 9930,'0'0'1148,"-5"-13"574,-1-5-1620,1-1 1,1 1-1,-3-28 1,-1-68-42,5 60-48,-15-362 48,3 46 77,8 301-74,2 73-104,1 1 37,0 0 1,0 0-1,1 0 0,0 0 0,0 1 1,0 0-1,-2 5 0,-15 51 38,7-19 27,4-19 10,0 0 0,-15 25 1,23-48-80,2-18-19,0 0 0,1-1 0,1 1-1,1 0 1,5-17 0,-1 9 24,-6 15 4,0 0 0,1 0 0,1 0 1,0 0-1,0 0 0,1 1 1,11-17-1,-15 26-3,0-1 0,-1 0 0,1 1 0,0-1 0,0 0 0,0 1 0,0-1 0,0 1 0,0-1 0,0 1 0,0 0 0,0-1 0,0 1 0,0 0 0,0 0 0,0 0 0,0 0 0,0 0 0,0 0 0,1 0 0,-1 0 0,0 0 0,0 0 0,0 0 0,0 1 0,0-1 0,0 1 0,0-1 0,0 0 0,0 1 0,0 0 0,0-1 0,-1 1 0,1 0 0,0-1 0,0 1 0,0 0 0,-1 0 0,2 1 0,4 4-13,0 1 0,-1 0 0,8 13 0,-9-14 10,13 21-11,1 3-38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1:28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210 1071 10394,'-2'1'2511,"-2"-9"-2040,-2-12-414,2 0-1,0 0 0,2 0 1,0-1-1,1-25 0,-1-7-18,-6-267 15,-3-41-7,9 333-37,1 6 17,-1 1 1,-7-32-1,7 46-11,2 4-8,-1 1 17,-6 8 2,-4 7-10,0 1 0,1 1 0,-12 21 0,11-16 1,-1-1 0,-1 0-1,-1-1 1,-19 21 0,31-37-36,2-7 15,1 0-1,0 0 1,0 0-1,0 1 1,1-1-1,-1 0 0,1 1 1,0-1-1,4-5 1,28-41-30,-21 33 17,-1 0 5,31-41-3,-38 53 9,0 1-1,0 0 0,0-1 0,1 2 0,0-1 1,0 1-1,9-6 0,-14 10 5,0-1-1,0 1 1,0-1 0,0 1-1,1 0 1,-1-1 0,0 1 0,0 0-1,0 0 1,0 0 0,0 0-1,0 0 1,0 0 0,0 0-1,0 0 1,1 0 0,-1 0 0,0 1-1,0-1 1,0 0 0,0 1-1,0-1 1,0 1 0,0-1-1,0 1 1,0 0 0,-1-1-1,1 1 1,0 0 0,1 1 0,1 1-9,0 1 1,-1 1-1,1-1 1,-1 0-1,3 8 1,-5-11 8,11 26-102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1:29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154 1004 10114,'0'0'2937,"-2"-6"-2234,-2-6-593,0 1 1,1-1 0,1 0-1,-1 0 1,1-20-1,1-70 83,2 54-149,0-111-23,-4-184-21,-1 289 1,1 21 14,2 0 1,2-36-1,0 64-11,-1 3 13,1-3 154,-11 9 12,-5 10-136,0 1-1,1 0 1,1 1 0,-23 35 0,13-18-29,22-31-65,1-4-36,1 1 73,-1 0 0,1-1 0,-1 1 0,1 0 0,-1 0 0,1-1 0,0 1 0,0 0 0,0 0 0,-1 0 0,3-1 0,-1-2-14,18-26-117,39-45 0,-52 67 133,0 0 0,1 1 0,0 0 0,0 0 0,0 1 0,1 0 0,0 0 0,1 1 1,-1 0-1,13-4 0,-20 8 2,1 1-1,-1-1 1,1 1 0,-1-1 0,1 1-1,-1 0 1,1 0 0,-1 0 0,1 0-1,-1 0 1,1 1 0,-1-1 0,1 1 0,-1 0-1,0-1 1,1 1 0,-1 0 0,0 1-1,5 1 1,-4 0-5,0 0 0,1 0 0,-1 1-1,-1-1 1,1 1 0,0-1 0,-1 1-1,0 0 1,1 0 0,1 6 0,6 19-20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1:30.6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176 978 10218,'0'0'1561,"-1"-15"143,-10-178-1119,5 65-539,-3-84-34,-10-123 137,16 284 19,3 50-104,-1-4 357,1 5-414,0 0 0,0 0 0,-1 0 1,1 0-1,0 0 0,0 0 0,-1 0 1,1-1-1,0 1 0,0 0 0,-1 0 1,1 0-1,0 0 0,0 0 0,-1 0 1,1 0-1,0 0 0,-1 0 0,1 0 1,0 0-1,0 1 0,-1-1 0,1 0 1,0 0-1,0 0 0,-1 0 0,1 0 1,0 0-1,0 1 0,0-1 0,-1 0 1,1 0-1,0 0 0,0 0 0,0 1 1,0-1-1,-1 1 0,-14 12 57,0 2 0,-23 29-1,-9 9 60,46-52-191,2-6-74,-1-1 94,2 1 1,-1-1 0,1 1-1,0-1 1,0 1 0,0 0 0,1 0-1,0 0 1,5-7 0,37-46-36,-42 56 86,0-3-8,1 1 0,0 0 0,0 0 0,1 0 0,-1 0 0,1 1-1,0 0 1,7-4 0,-10 6-1,-1 1-1,1-1 0,0 1 0,0-1 0,0 1 0,-1 0 1,1 0-1,0 0 0,0 0 0,0 0 0,0 0 0,-1 0 1,1 1-1,0-1 0,0 1 0,-1-1 0,1 1 0,0 0 0,-1 0 1,1 0-1,-1 0 0,1 0 0,-1 0 0,1 0 0,-1 0 1,0 0-1,1 1 0,-1-1 0,0 0 0,1 3 0,19 32-321,-12-13-197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1:31.5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64 861 7650,'0'0'5025,"1"-11"-3864,29-357-777,-15 143-273,-11 175-94,16-135 127,-20 184-128,0-4 313,0 5-315,0 0-1,0-1 0,0 1 1,-1 0-1,1 0 1,0 0-1,0 0 0,0 0 1,-1-1-1,1 1 0,0 0 1,0 0-1,-1 0 1,1 0-1,0 0 0,0 0 1,0 0-1,-1 0 0,1 0 1,0 0-1,0 0 1,-1 0-1,1 0 0,0 0 1,0 0-1,-1 0 1,1 0-1,0 0 0,0 0 1,-1 1-1,1-1 0,0 0 1,0 0-1,0 0 1,-1 0-1,1 0 0,0 1 1,0-1-1,0 0 0,0 0 1,0 0-1,-1 1 1,1-1-1,0 0 0,-109 92 369,96-85-355,10-13-186,10-16-83,-6 19 286,2-4-58,0 1 0,0 0 1,1 0-1,-1 0 0,1 0 0,1 0 0,-1 1 0,1 0 0,0 0 0,0 0 0,0 1 0,1-1 1,12-6-1,-16 11 7,0-1 1,0 1-1,0 0 1,1 0-1,-1 0 1,0 0-1,0 0 1,1 0-1,-1 1 1,0-1-1,0 1 1,0-1-1,0 1 1,0 0-1,0 0 1,0 0-1,0 0 1,0 0-1,0 1 1,0-1-1,-1 1 1,1-1-1,0 1 1,1 1-1,6 7-19,0 1-1,13 19 1,-15-21 25,5 9-17,-5-6-15,1-1 0,1 0 0,0-1 0,12 12 0,0-8-787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2:34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7858,'0'0'1276,"0"-4"-128,4 9-965,0 11-203,0 1 1,-1 0 0,0 0-1,-1 0 1,-1 0-1,-2 26 1,1-12 15,2 245 30,28 1094 475,-24-1273-1496,-1-131 772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2:35.5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196 137 8266,'-8'-42'2559,"7"41"-2327,1-4 626,0-2-547,-15 15-258,-20 25 70,-55 68 0,45-43 156,44-56-183,6-8 724,27-42-727,4-4 1,34-66 1,-45 66-38,-23 48-58,1 0-27,5 15 2,-5-6 25,122 160 9,-60-72 17,-64-92-10,3 2 100,-2-3-118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19.2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0 813 9378,'0'0'916,"0"-162"-730,0-488 348,0 1300-240,0-488 3,11-162 363,81-5-46,229-23 102,-279 20-578,2 0 690,90-5 165,-127 13-893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7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1 132 12259,'6'-9'125,"0"0"1,0 0-1,1 1 1,0 0-1,0 0 1,1 1 0,0 0-1,1 0 1,-1 0-1,1 2 1,0-1-1,1 1 1,0 0 0,15-5-1,-11 5-130,-1 1 1,1 0-1,0 2 0,0-1 0,0 2 1,1-1-1,-1 2 0,0 0 0,0 1 0,22 4 1,-30-4 1,0 0 0,-1 1 0,1 0 0,0 0 1,-1 0-1,1 1 0,-1 0 0,0 0 0,0 0 0,0 1 1,0 0-1,0 0 0,-1 0 0,0 0 0,0 1 1,0 0-1,0 0 0,-1 0 0,0 0 0,5 11 0,-5-8 12,-1 0-1,1 0 0,-2 1 0,1-1 0,-1 0 0,0 1 0,-1-1 0,0 1 1,-1-1-1,1 1 0,-2-1 0,1 1 0,-1-1 0,-4 13 0,-1-4 34,-1 1-1,0-1 1,-1 0-1,-1-1 1,-1 0-1,0 0 1,-1-1-1,0-1 1,-1 0-1,-20 16 0,4-8 174,0-1-1,-1-1 0,-1-2 0,-52 23 0,82-40-173,0-1-35,1 0-1,0 0 1,-1-1-1,1 1 1,0 1 0,-1-1-1,1 0 1,0 0 0,-1 0-1,1 0 1,0 0-1,-1 0 1,1 0 0,0 0-1,-1 0 1,1 1 0,0-1-1,0 0 1,-1 0-1,1 0 1,0 1 0,0-1-1,-1 0 1,1 0 0,0 1-1,0-1 1,-1 0 0,1 1-1,0-1 1,0 0-1,0 0 1,0 1 0,0-1-1,0 0 1,0 1 0,-1-1-1,1 0 1,0 1-1,0-1 1,0 0 0,0 1-1,0-1 1,1 0 0,-1 1-1,0-1 1,0 0-1,0 1 1,0-1 0,0 0-1,0 1 1,0-1 0,1 0-1,-1 1 1,0-1 0,0 0-1,1 1 1,20 21-16,1-1 1,1-1-1,33 22 1,3 4 17,-56-43 6,35 29-166,1-2 1,1-1-1,66 35 0,-80-53 33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2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45 7986,'15'-5'3175,"10"-3"-2993,0 0 1,0 1-1,44-5 1,-19 9-153,0 1 1,87 10 0,-105-4 57,1 1 0,-2 2 0,1 1 1,-1 2-1,38 17 0,-64-25-43,-1 0 0,1 1 0,0-1 0,-1 1 0,0 0 1,0 1-1,0-1 0,0 1 0,0-1 0,0 1 0,-1 0 0,0 1 0,0-1 0,0 0 0,-1 1 1,1 0-1,-1 0 0,0 0 0,0-1 0,-1 2 0,1-1 0,-1 0 0,0 0 0,-1 0 0,1 1 1,-1 5-1,-2 129 591,0-19-411,19 187-168,2 73-14,-5-4-24,-5 273 45,-28-148 405,13-316-422,-15 232-14,-49 655 62,36-453-88,-22 231 82,21-556 557,-29 276 499,29 3-982,9 300 52,2-62 50,17-529-198,-5 420 891,12-700-1054,0-3 85,0 0 1,0 1-1,0-1 1,0 1-1,0-1 1,0 1-1,0-1 1,0 1-1,0-1 1,0 0-1,0 1 1,0-1-1,0 1 1,0-1 0,0 1-1,0-1 1,0 0-1,0 1 1,-1-1-1,1 1 1,0-1-1,0 0 1,0 1-1,-1-1 1,1 0-1,0 1 1,-1-1-1,1 0 1,0 1 0,-1-1-1,1 0 1,0 0-1,-1 1 1,1-1-1,-1 0 1,1 0-1,-2 0 382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2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 12651,'-50'3'2303,"48"-3"-1758,9 6-338,3 0-217,0-1-1,0-1 1,0 1 0,0-2 0,1 1-1,0-2 1,15 3 0,89 6-3,-69-7 21,62 5 0,454 45-14,26-28 122,-584-26-112,-2 0 72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3.8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40 9850,'4'-2'302,"4"-5"385,0 1 0,1 0 0,0 1 0,17-8 0,-25 12-163,-1 6-410,-1-1-1,1 0 1,-1 0 0,0 0-1,0 0 1,-1 0-1,1 0 1,-1 0 0,0-1-1,0 1 1,0 0 0,-1-1-1,-2 4 1,-7 7 6,-24 21 0,12-12 83,-23 23 10,22-23-139,1 1 0,-22 29 0,44-50-66,0 0 0,0 0 1,0 0-1,1 0 0,-1 1 1,1-1-1,-2 5 0,3-8-6,0 1 1,0-1-1,0 1 0,-1 0 0,1 0 0,0-1 0,0 1 0,0 0 1,1-1-1,-1 1 0,0 0 0,0-1 0,0 1 0,0 0 0,1-1 1,-1 1-1,0-1 0,1 1 0,-1 0 0,0-1 0,1 1 0,-1-1 0,1 1 1,-1-1-1,0 1 0,1-1 0,0 1 0,-1-1 0,1 0 0,-1 1 1,1-1-1,-1 0 0,1 1 0,0-1 0,-1 0 0,1 0 0,0 0 1,-1 1-1,1-1 0,0 0 0,-1 0 0,2 0 0,11 0 9,-1-1 0,1 0-1,-1-1 1,1 0 0,-1-1-1,0 0 1,0-1 0,13-6 0,-5 2-22,24-8-262,-22 7-332,41-11 1,-46 16 337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4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371 2 11130,'1'-1'2925,"-5"10"-2845,-164 269 670,-7 12-566,174-288-172,-4 7-78,1 0 0,0 1 0,-5 18 0,9-27 55,0 0 1,-1-1-1,1 1 0,0 0 1,0 0-1,0 0 0,0 0 1,0 0-1,0 0 1,0 0-1,0-1 0,0 1 1,1 0-1,-1 0 0,0 0 1,1 0-1,-1-1 0,0 1 1,1 0-1,-1 0 0,1-1 1,0 2-1,1-1 5,-1-1-1,0 1 1,1-1-1,-1 0 1,0 0-1,1 1 0,-1-1 1,1 0-1,-1 0 1,1-1-1,-1 1 1,0 0-1,1 0 1,-1-1-1,0 1 1,1 0-1,-1-1 1,0 0-1,1 1 1,0-2-1,32-15-105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4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366 0 12875,'-8'1'234,"-1"0"1,1 0-1,0 1 1,-1 0-1,1 1 1,0 0-1,1 0 1,-1 0-1,0 1 1,1 1-1,-9 6 1,-10 8-135,-35 34 0,36-30-94,1 2 1,-33 46 0,47-58-3,1 1 0,1 0 0,0 0 0,1 1 1,1 0-1,0 0 0,-6 28 0,11-40 1,0 0 1,1 0-1,0 0 0,-1 1 1,1-1-1,1 0 0,-1 0 0,0 1 1,1-1-1,0 0 0,-1 0 1,1 0-1,0 0 0,1 0 0,1 4 1,-2-5 1,1 0 1,0-1-1,-1 1 0,1 0 1,0-1-1,0 1 1,0-1-1,0 1 0,0-1 1,0 0-1,0 0 1,0 0-1,1 0 0,-1 0 1,0-1-1,1 1 1,-1-1-1,0 1 0,1-1 1,3 0-1,3 0 21,1-1-1,-1 0 0,0 0 1,1-1-1,-1-1 1,0 1-1,0-1 0,0-1 1,-1 0-1,1 0 1,-1 0-1,10-8 0,-2 1 30,0-2-1,-1 1 0,-1-2 0,24-28 1,-24 25 14,-1 0 1,18-34 0,-28 45-111,0 0 1,0 0-1,-1 0 1,0-1-1,0 1 1,0-1-1,-1 1 1,0-1-1,0 0 1,0 0-1,-1 1 1,-1-15-1,0 21-6,1-1 1,0 0-1,0 0 0,0 0 1,-1 0-1,1 0 0,0 1 0,-1-1 1,1 0-1,-1 0 0,1 1 0,-1-1 1,1 0-1,-1 0 0,1 1 0,-1-1 1,0 1-1,1-1 0,-1 1 1,0-1-1,0 1 0,1-1 0,-1 1 1,0-1-1,0 1 0,0 0 0,1 0 1,-1-1-1,0 1 0,0 0 1,0 0-1,0 0 0,0 0 0,0 0 1,0 0-1,1 0 0,-1 0 0,0 0 1,0 1-1,0-1 0,0 0 0,0 0 1,1 1-1,-1-1 0,0 1 1,0-1-1,-1 2 0,-7 4-499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5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28 12195,'0'0'709,"-2"10"-186,-49 187 2484,55-201-2529,17-21-250,47-54 22,-61 71-252,2 1 0,-1-1 0,1 2 0,0-1 0,1 1 0,0 0 0,12-5 0,-20 11-5,-1-1-1,0 0 1,1 1-1,-1-1 1,1 1 0,-1-1-1,1 1 1,-1 0-1,1 0 1,0-1-1,-1 1 1,1 0-1,-1 1 1,1-1-1,-1 0 1,1 0-1,0 1 1,-1-1-1,1 1 1,-1-1-1,3 2 1,-3-1-3,0 0 0,0 0 0,0 1 0,0-1 0,0 0 0,0 1 0,-1-1 0,1 1 0,0-1 0,-1 1 0,1-1 0,-1 1 0,0-1 0,1 1 0,-1-1 0,0 1 0,0 2-1,0 7-21,-1 0 0,0 1 0,-1-1 0,-4 16 0,-2-4 36,6-18 50,0 1 0,0 0-1,1 0 1,0 0 0,-1 8 0,5-17 8,12-9-19,0 0 0,-2-1-1,23-28 1,11-10-28,-36 39-16,46-40-12,-50 47 6,-1 0-1,1 1 1,0 0 0,0 0 0,1 0-1,-1 1 1,9-3 0,-15 5 2,0 1 0,0 0 0,0 0 0,0-1 0,0 1 0,1 0 0,-1 0 0,0 0 0,0 0 0,0 0 0,0 0 0,0 0 0,0 1 0,0-1 1,1 0-1,-1 1 0,0-1 0,0 0 0,0 1 0,0-1 0,0 1 0,-1 0 0,3 1 0,-2-1-2,0 1 0,0-1-1,0 1 1,0-1 0,0 1 0,0 0-1,-1 0 1,1 0 0,-1-1 0,1 1-1,-1 0 1,1 4 0,-1 5-16,0 1 0,-1 0-1,-4 19 1,4-24 22,-15 78-52,-4 23 1557,22-118-1280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6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11 835 11883,'9'-74'2329,"24"-101"0,-19 114-1808,-3 1 0,7-121 0,-18 163-424,0-20 4,-7-66 1,6 102-139,-2 2-10,0 0 1,0 1-1,0-1 1,0 1-1,0-1 1,0 1-1,0 0 1,0 0-1,0 1 1,0-1-1,-3 3 1,-3 0 18,6-2 60,1-1 0,-1 0-1,0 0 1,0 0 0,0 0-1,-1-1 1,1 1 0,-4-1 0,6 0-32,1 0 0,-1 0 0,1-1 0,-1 1 1,1 0-1,-1-1 0,1 1 0,0 0 0,-1-1 1,1 1-1,0-1 0,-1 1 0,1-1 0,0 1 1,-1-1-1,1 1 0,0-1 0,0 1 0,-1-1 1,1 1-1,0-1 0,0 1 0,0-1 0,0 1 1,0-1-1,0 1 0,0-1 0,0 0 0,0 1 1,0-1-1,0 1 0,1-2 0,0-1-4,1-1-1,0 0 0,0 1 1,0-1-1,0 1 0,1-1 1,0 1-1,-1 0 0,1 0 0,0 1 1,6-5-1,2-4-13,38-35-10,-44 42 15,0 1 0,0-1 0,1 1 0,-1 0 0,1 0-1,0 0 1,-1 1 0,11-3 0,-15 5 4,0 0 0,0 0 0,0 0 0,0 0 0,0 0 0,0 1-1,0-1 1,0 0 0,0 0 0,1 1 0,-1-1 0,0 1 0,0-1 0,-1 1 0,1-1 0,0 1 0,0-1-1,0 1 1,0 0 0,0 0 0,-1-1 0,1 1 0,0 0 0,-1 0 0,1 0 0,0 0 0,-1 0-1,1 0 1,-1 0 0,0 0 0,1 0 0,-1 0 0,0 0 0,1 1 0,0 6-41,1-1 1,-1 0-1,1 13 1,-2-18 42,-1 79-586,0-51 371,4 47 0,4-30 100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6.6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0 11514,'0'0'821,"-1"6"-312,-28 142 457,-18 83-798,30-165-171,-35 92 0,48-148-46,2-4-75,-1 0 0,1 0 1,-1-1-1,-6 10 0,8-14-201,-4-7-42,-11-22 118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27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33 132 8842,'-32'-18'5720,"32"22"-5676,1-1 1,0 0 0,0 0-1,0 0 1,0 0 0,0 0-1,1 0 1,0 0 0,2 3-1,3 7-7,20 49 49,-18-40-25,1 0 1,1 0-1,13 19 1,-23-40-39,0 1 1,1-1 0,-1 1-1,0-1 1,1 0-1,-1 0 1,0 0 0,1 0-1,0 0 1,-1 0 0,1 0-1,-1-1 1,1 1 0,0 0-1,0-1 1,-1 1 0,1-1-1,0 0 1,0 0-1,0 1 1,-1-1 0,1-1-1,0 1 1,0 0 0,0 0-1,-1-1 1,1 1 0,0 0-1,0-1 1,-1 0-1,1 1 1,-1-1 0,4-2-1,6-3 123,0-1 0,0-1 0,17-15-1,-12 9-54,238-170-652,-182 138 353,10-6-106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3:39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0 115 10234,'9'-8'1318,"5"-2"-1239,1 1 0,1 1 0,0 0 0,0 1 0,34-9 1,-47 15-74,36-11 44,1 1 0,0 2-1,1 2 1,47-2-1,-79 10-44,0-1 0,1 2-1,-1-1 1,0 1-1,0 0 1,17 7 0,48 29 35,-60-29-31,1-1 0,-1-1 0,1 0 0,1-1 0,-1 0 0,27 5 0,-22-9-5,0-1 0,0-1 0,0-1-1,-1 0 1,28-6 0,97-30 16,-92 22-8,57-9-1,-80 20-7,0 2 1,1 1 0,50 5-1,89 23-1,-1-1-16,245-6 2384,-297-19-1926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7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12043,'1'25'720,"2"8"-696,-1 3 16,2-3 16,-1 2-40,0-1 40,1-2 0,-1-6-32,2-5-152,-2-11-1129,-2-22 545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3:59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260 1181 8034,'0'0'900,"0"-8"1963,-2-54-1897,2 61-949,-1 0 0,1-1 0,0 1 0,0 0 1,0 0-1,0 0 0,0 0 0,1 0 0,-1 0 1,0 0-1,0 0 0,1 0 0,-1 0 0,0 0 1,1 0-1,-1 1 0,2-2 0,43-66 162,3 2-1,3 3 0,2 2 1,4 2-1,2 3 0,2 2 1,89-59-1,-90 76-156,87-39-1,71-18 0,-135 60-18,97-35 34,3 9 1,2 7 0,302-44-1,-372 81 1,1 6 0,141 5 0,-172 9-15,-1 4 1,1 4-1,141 38 0,-119-15-7,-2 4 0,-2 5 0,-1 5 0,-3 3 0,163 118 0,-210-131-13,-3 4-1,-1 1 1,-2 2 0,-3 2-1,-1 2 1,56 89 0,-58-72 0,-3 0 0,-3 3 1,-4 0-1,-2 3 0,23 94 1,-36-92 3,-3 1-1,-3 0 1,-4 0 0,-10 151-1,-31 49 58,17-156-41,7-46-33,-3 0-1,-3 0 1,-4-2-1,-37 87 1,15-65 32,-61 100 1,67-134-11,-2-3-1,-77 85 1,57-83 149,-2-2 0,-3-3 0,-2-3 0,-115 66 0,99-71 103,-114 45 0,-95 19-182,234-89-19,-101 33 244,-2-7 1,-219 34-1,-29-43 456,-2-36-527,315-5-97,2-5-1,-123-25 0,160 20 4,0-2 0,2-3-1,-1-2 1,-100-54-1,96 40 33,2-3 1,-70-59-1,94 67-102,2-2-1,1-1 1,2-1 0,-43-63 0,-86-175 91,130 214-128,4-1 0,-34-120 0,56 173-34,-59-258 92,48 191-115,-6-124-1,16 83 33,5 0 1,24-163-1,-10 172 44,-2 4-18,32-113-1,-26 152-86,3 1-1,36-66 0,-51 106-288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01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29 5337,'0'0'674,"-1"-11"3887,-1-6-1986,-1 24-2555,1 0 1,0 0 0,0 0-1,1 0 1,0 0 0,0 0-1,1 0 1,0 9 0,-1 8 18,-36 759 478,20-304-396,-27 313 368,40-729-412,-2 30 177,10 149 1,4-182-1100,-10-56 501,0-2 115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02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1 240 10450,'0'0'735,"0"-32"5457,3 27-5928,16 9-239,-7 2-26,0 1 1,-1 0-1,1 1 0,-1 0 0,-1 0 0,14 14 0,-6-2 4,-1 1-1,-1 1 1,0 0 0,18 37 0,-10-7 150,20 59 0,-21-63 367,-23-47-358,4 1 165,13-13-439,136-142 43,-135 134 66,65-67 70,4 5 1,126-93-1,-170 145 114,-41 27-116,1 3 114,-3-1-174,0 0 0,0 0-1,1 0 1,-1 0 0,0 0-1,0 0 1,1 0 0,-1 1 0,0-1-1,0 0 1,1 0 0,-1 0-1,0 0 1,1 0 0,-1 0-1,0-1 1,0 1 0,1 0-1,-1 0 1,0 0 0,0 0 0,1 0-1,-1 0 1,0 0 0,0 0-1,1-1 1,-1 1 0,0 0-1,0 0 1,0 0 0,1-1 0,-1 1-1,0-23-2243,-5-29 1783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27.0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249 2839 6201,'-2'-31'942,"2"1"1,1-1-1,2 0 0,8-39 0,-2 9-637,12-197 805,-3 30-689,-1-127 221,-4 38-374,-2 31-183,-8 97-42,0 1-8,0-13-30,2 68-21,13-142 26,-15 243-61,-2-49-1,-1 48-46,0 33 96,0 0 0,0-1 0,0 1 0,0 0 0,0-1 0,0 1 0,0 0-1,0 0 1,0-1 0,0 1 0,0 0 0,0-1 0,-1 1 0,1 0 0,0 0 0,0-1 0,0 1 0,0 0 0,0 0 0,0-1 0,-1 1 0,1 0 0,0 0 0,0-1-1,0 1 1,-1 0 0,1 0 0,0 0 0,0 0 0,-1-1 0,1 1 0,0 0 0,0 0 0,-1 0 0,1 0 0,0 0 0,-1 0 0,1 0 0,0 0 0,0 0 0,-1 0-1,1 0 1,0 0 0,-1 0 0,1 0 0,0 0 0,0 0 0,-1 0 0,-2 1 3,1 0 1,-1 1-1,1-1 1,-1 1-1,1-1 1,0 1-1,0 0 0,-4 3 1,-36 36 5,39-38-7,0 0 0,0 0 0,0 0 0,0 0 0,0 0 0,1 0 0,0 1 0,-1-1 0,-1 5 0,-1 3 0,-121 180-64,90-142 133,-72 73-1,106-120-213,-3 3 680,13-21-24,35-52-447,40-70 27,-50 76-70,60-102 71,-89 157-88,-4 7-6,0 0 0,0 0-1,1-1 1,-1 1-1,0 0 1,0-1-1,0 1 1,1 0-1,-1 0 1,0-1 0,0 1-1,1 0 1,-1 0-1,0 0 1,0 0-1,1-1 1,-1 1-1,0 0 1,1 0 0,-1 0-1,0 0 1,1 0-1,-1 0 1,0 0-1,1 0 1,-1 0-1,0 0 1,1 0 0,-1 0-1,0 0 1,1 0-1,-1 0 1,24 13-83,19 19 78,-28-17 6,19 38 14,83 117-15,-86-130-4,0-2 0,47 42 0,-70-74 6,-6-4-4,0-1-1,0 1 1,0-1-1,-1 1 0,1 0 1,0 0-1,-1 0 1,1 0-1,-1 0 0,3 4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5.4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21 494 11114,'-20'-44'3100,"20"54"-2887,14 540-205,-12-445 926,18-323-248,-8 124-714,0-9-52,24-351 256,-36 376 302,-1 77-474,3-3-22,15-3-39,-5 2 44,1-1-3,0 1 0,0 1-1,0 0 1,19-2 0,181-24-138,193-36-934,-386 61 894,33-13 0,-37 11-65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5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 10714,'40'-2'896,"6"0"-615,4-2-113,2 0 368,2 0-232,6-4-88,-2 4 0,0-4-80,-2 2-72,-4-2-40,0 2-24,-6 2 1528,2-2-1400,-4 6 128,-6 4 104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6.5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12059,'0'0'1376,"0"2"-1216,0 0-48,0 56-24,6-28-40,-2 4-32,2 6-8,0 2-8,0 4 0,2-2 0,-2-4-88,2-4-144,2-6 200,2-4-32,2-12-16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6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1 125 13203,'0'0'949,"12"-7"-851,15-7-2,1 2 1,1 1 0,40-9-1,152-26-112,-174 39 4,1 2 0,82 2 0,-119 4 0,1-1-1,0 2 0,0 0 1,-1 0-1,1 1 0,-1 1 1,19 8-1,-27-11 6,0 1 0,1 0 0,-1 0 0,0 0 0,0 1 0,-1-1-1,1 1 1,0-1 0,-1 1 0,0 0 0,0 0 0,0 0 0,0 0 0,0 1 0,0-1 0,-1 0 0,1 1 0,-1-1-1,0 1 1,0-1 0,-1 1 0,1 0 0,-1-1 0,0 1 0,1 0 0,-2-1 0,1 1 0,-1 6 0,-2 1 4,0-1 1,0 1 0,-1-1-1,0 0 1,-1 0 0,0 0-1,-1-1 1,0 0-1,0 0 1,-1 0 0,0-1-1,-9 9 1,-11 8 28,-1-1 0,-40 27 1,37-30 22,-1-1 1,-40 17 0,55-29-90,-1-1 1,-1 0 0,1-2 0,-1 0 0,0-1 0,-20 1-1,36-4 5,0-1-1,0 0 0,0 0 0,0-1 0,1 1 0,-1-1 1,-5-1-1,7 2 30,1 0 1,-1 0 0,1-1-1,-1 1 1,0 0 0,1-1-1,-1 1 1,1-1-1,-1 1 1,1 0 0,-1-1-1,1 1 1,-1-1 0,1 0-1,0 1 1,-1-1-1,1 1 1,0-1 0,0 1-1,-1-1 1,1 0 0,0 1-1,0-1 1,0 0-1,-1 1 1,1-1 0,0 0-1,0 1 1,0-1 0,0 0-1,0 1 1,1-1-1,-1 0 1,0 1 0,0-1-1,0 0 1,1 1 0,-1-2-1,12-14-159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7.2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0 12347,'0'0'808,"0"2"-712,0 0-48,-12 58 232,8-34-192,0 8-64,-4 0-8,0 4 0,2-2-8,-2-4 0,4-4-8,-2-8-120,2-4-48,10-58-920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7.6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1 100 10586,'12'-12'1306,"1"2"-1229,0 1 0,1 0-1,0 1 1,28-12 0,-16 11 6,46-9 0,-62 16-74,0 1 1,-1 0 0,1 1 0,0 0-1,-1 0 1,1 1 0,0 0 0,13 4-1,-21-4-11,1-1 0,-1 1 0,0 0 0,0 0 0,0 0-1,0 0 1,1 0 0,-2 0 0,1 1 0,0-1 0,0 1-1,0-1 1,-1 1 0,1 0 0,0 0 0,-1-1 0,0 1-1,1 0 1,-1 0 0,0 1 0,0-1 0,0 0 0,-1 0 0,2 4-1,-2-3 10,0 0-1,0 1 1,0-1-1,0 0 1,0 1-1,-1-1 1,0 0-1,0 1 1,0-1-1,0 0 1,0 0-1,0 0 0,-1 0 1,0 0-1,1 0 1,-5 5-1,-23 24 226,-1 0-1,-2-2 0,-50 36 1,6-4 5,0 9-178,74-69-95,1 0-20,10 2 9,-5-3 38,11 3-6,12 3 40,-1 1 0,1 1 1,-1 2-1,29 15 0,-36-12-40,-1 1 1,-1 1 0,19 20 0,-13-12-1,-6-9-8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8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1 114 9722,'10'-6'1056,"5"0"-704,5 0-192,2-1 1225,8-2-1201,3 0-56,8-3-32,3 2-24,1 0-24,-1 0-8,-3 1-80,-4 1 2256,-7 3-2000,-5-1 152,-13 6 177</inkml:trace>
  <inkml:trace contextRef="#ctx0" brushRef="#br0" timeOffset="1">67 343 12147,'28'-12'768,"7"-1"-720,4 0-8,0-2 80,3 0-96,-1-1 16,-1 2 16,-8 3 184,-2 2-224,-13 11 48,-8 4-24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8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33 224 11410,'-7'19'319,"2"-1"0,0 1-1,1 1 1,-2 23 0,1 76 253,5-117-278,3-12-232,29-83-392,5 1-1,84-151 0,-100 217 503,-16 34-64,0 1-78,0 0 0,-1 0-1,-1 0 1,0 0 0,0 1-1,3 18 1,5 72 241,-6-43-127,-3-34 59,3 26 485,2 0 0,25 89 0,-32-135-604,1 0 0,0-1 0,0 1 0,0-1 0,0 0-1,1 1 1,-1-1 0,1 0 0,-1 0 0,4 4 0,-3-5 399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8.5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13075,'34'-4'824,"10"0"-752,8 0-40,-4-2 120,4 0-104,6 0 0,-2-2-136,-4 4 88,0 2-8,-12 2-8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8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399 1 12555,'1'-1'1103,"-17"5"-1045,-3 1 44,0 1-1,1 1 0,0 1 1,0 0-1,-24 16 0,17-5-65,0 0-1,1 2 0,1 0 0,-30 38 1,40-44-31,1 1 1,1 1-1,1-1 0,0 2 1,2 0-1,0 0 1,0 0-1,-5 26 1,11-36-4,0 0 1,1 0 0,0 1-1,1-1 1,-1 0 0,2 0 0,-1 1-1,1-1 1,0 0 0,1 0-1,0 0 1,0 0 0,1 0-1,7 14 1,-6-15 0,0-1 0,1 1 0,0-1 0,0 0 0,0-1 0,1 1 0,0-1 1,0 0-1,0-1 0,1 1 0,0-1 0,-1 0 0,1-1 0,1 0 0,13 4 0,-2-2-79,0 0 0,1-2 0,-1-1-1,1 0 1,-1-1 0,1-1 0,30-5 0,-23 1-219,1-1 1,-1-2-1,0-1 1,42-18-1,-34 8-142,-7-2-161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59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12579,'24'-6'133,"1"1"0,0 1 1,0 2-1,0 0 0,1 2 1,-1 0-1,35 6 1,-56-6-140,-1 1 0,1 0 1,0 0-1,-1 0 0,1 0 1,-1 1-1,1-1 1,-1 1-1,1 0 0,-1 0 1,0 0-1,0 1 0,0-1 1,0 1-1,-1 0 1,5 4-1,-5-2 11,1-1 0,-2 1 0,1-1-1,0 1 1,-1-1 0,0 1 0,0 0 0,0 0 0,-1 0 0,1 0 0,-1 0 0,-1 7 0,-3 26 217,-1-1 0,-16 52 1,4-16 52,-9 70 133,22-113-303,1-1 0,3 54 0,7-37-77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13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0 12051,'-2'4'728,"-1"2"-671,1 0 1,0 0-1,0 1 1,0-1-1,1 1 1,0-1-1,0 1 1,0 8 0,3 65 360,-2-60-417,30 431-50,5 213 66,-74 2 130,36-619-456,1-9-618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13.9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254 100 8314,'-4'-98'4887,"-1"104"-4613,-22 35-175,1 1 0,-23 50 0,4-8-20,-51 84 196,94-165-181,7-7-66,27-33-34,39-55-1,-17 19-33,-11 18 15,87-101-119,-128 154 131,0 0 0,0 0 0,0 0 0,0 1 0,1-1 0,-1 0 0,0 1 0,1 0 0,-1-1 0,1 1 0,-1 0 0,5-1 0,-5 2 2,-1 0 0,1 0 0,-1 1 0,0-1 0,1 0 0,-1 1 0,1-1 0,-1 0 0,0 1 0,0 0 0,1-1 0,-1 1 0,0 0 0,0 0 0,0-1 0,1 1 0,-1 0 0,0 0 0,0 0 0,-1 0 0,1 1 0,0-1 0,0 0 0,0 0 0,-1 0 0,1 2 0,5 6-48,17 31-111,57 74-1,-63-94-722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14.4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0 11602,'0'0'841,"0"2"-785,0 0-48,-6 60 216,6-24-224,2 6-24,0 12 16,0 2 0,0 4 16,2 2-8,-2-6-8,-2-4-88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14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 12603,'0'0'1168,"2"0"-1104,0 0 480,50 0-504,-24 0-8,8 0 0,4 0-8,4-2-8,0 0-32,2 0-232,-4-2-104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15.1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10690,'0'0'570,"12"10"-292,14 11-258,-3-1 5,1-2 0,0 0 0,33 16 0,-50-30-21,1 0-1,0-1 0,0 0 1,0 0-1,0-1 0,0 0 1,1 0-1,-1-1 0,1 0 0,-1-1 1,1 0-1,-1 0 0,1 0 1,-1-1-1,1-1 0,12-3 1,-6-1 7,1-1 0,-1-1 1,25-16-1,-38 23 0,-2 1-5,-3 21-1,0-1 0,-1 1 0,-1-1 0,-1 0 1,-1-1-1,-9 20 0,3-7 14,-118 333 493,111-298 459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15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12 8858,'0'0'1173,"5"-8"623,-5 8-1787,1-1 0,-1 1 1,0 0-1,0 0 1,0 0-1,0-1 0,0 1 1,0 0-1,0 0 1,1 0-1,-1 0 0,0-1 1,0 1-1,0 0 1,0 0-1,1 0 0,-1 0 1,0 0-1,0 0 1,0 0-1,1 0 0,-1-1 1,0 1-1,0 0 1,1 0-1,-1 0 1,0 0-1,0 0 0,0 0 1,1 0-1,-1 0 1,0 0-1,0 0 0,0 0 1,1 1-1,-1-1 1,0 0-1,0 0 0,0 0 1,1 0-1,-1 0 1,0 0-1,0 0 0,0 0 1,1 1-1,-1-1 1,0 0-1,0 0 1,0 0-1,0 0 0,0 1 1,1-1-1,-1 0 1,0 0-1,2 6 8,1 0 1,-1 0-1,0-1 0,-1 1 0,1 0 1,-1 1-1,0 8 0,0 53 30,-1-32-39,-21 354 111,3-139-6,17-230-263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8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1 165 13787,'36'-8'256,"4"1"-72,10-8-112,6 1-40,9-8-136,2-2 96,4-2 16,-4 1-40,-4 1 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18.5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 10594,'0'0'1118,"17"-1"-787,174-13 3,-32 3-124,637-45 134,-565 37-329,134-4 589,-340 25-331,-23-2-133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19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2020 0 11690,'0'0'946,"2"6"-818,4 10-144,32 96-4,-29-81 1,-2 0 0,-2 0 0,0 1 0,-2 0 0,-2 42-1,-19 161-32,12-179 54,-35 367-2,-36 312-8,-112 352 10,20-156 52,-93 581 10,117-649 14,2-11-4,34-206-99,2-9 2,-12 52 424,-22 118 111,-41-10-480,124-574-2,-28 100-36,-24-8 557,64-201-230,-38 139 0,80-240-2491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0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9802,'0'0'1311,"0"0"-1254,266 14 121,-75-2-130,586-6 138,-458-8-119,2315 49 80,-1767 17-113,-725-51-107,-59-9 19,-64-4 33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1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897 0 10186,'-62'44'616,"-14"14"-584,-6 8-8,2 2 24,-6 4-24,-2 8 8,-2 2 0,8-2 8,6-2 0,14-12-40,10-6 0,16-10 16,12-10-16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2.2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865 0 9018,'-88'58'712,"-8"6"-552,-4 6-56,6 4 472,-2 6-416,0 6-88,6 2 8,12-2-24,4-2-16,22-10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2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818 0 9850,'-60'34'752,"-18"10"-640,-8 14-64,0-2 184,-10 14-144,0 6 8,6 4 8,4 0-24,20-2-32,14-6-24,30-14 24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3.0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958 0 8970,'-66'44'632,"-8"8"-488,-6 10-40,-4 6 184,-4 8-136,-8 14 0,0 6 8,6 4 24,4-2-16,12-2-96,10-8 184,28-14-184,12-10 0,26-22 16</inkml:trace>
  <inkml:trace contextRef="#ctx0" brushRef="#br0" timeOffset="1">1866 208 8562,'-64'48'792,"-4"20"-456,-10 8-112,2 8 336,-8 6-224,-2 14-16,2 4 8,8 0 921,6-2-1049,18-20 16,6-16 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6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6273,'0'0'5188,"2"4"-5133,6 10-55,1-2 0,0 1 0,1-1 0,13 13 0,7 7-2,173 233 113,-158-204-31,-44-59-153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6.8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476 0 9146,'0'0'463,"-2"8"-551,-18 54-194,-2-2-1,-3-1 1,-49 85 0,-120 158 389,78-127 391,93-137-61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7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419 0 5233,'0'0'161,"-53"56"-148,3 1 0,2 3-1,3 2 1,-46 84-1,69-106 37,2 1 0,1 1-1,3 0 1,1 1 0,-13 70 0,23-89-4,2 0 0,1 0 0,1 0 0,1 0 0,1 0 0,1 0 0,1 0 0,1 0 1,1 0-1,1-1 0,2 0 0,11 26 0,-8-26 53,1 0 1,21 28-1,-25-40-69,0-1 1,1 0-1,0 0 0,0-1 0,1-1 1,14 11-1,-21-17-14,1 0 1,-1-1-1,1 1 0,-1-1 0,1 1 1,4 0-1,16 1 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2.5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546 210 9538,'16'-53'1815,"-11"39"-1483,0 0-1,-1 0 1,-1 0-1,-1 0 1,0-1-1,1-16 1,-3 30-307,0-1 1,0 0 0,0 1 0,0-1 0,-1 1-1,1-1 1,0 1 0,0-1 0,-1 1-1,1-1 1,-1 1 0,0-1 0,1 1 0,-1-1-1,0 1 1,0 0 0,0 0 0,0-1 0,0 1-1,0 0 1,0 0 0,0 0 0,-1 0-1,1 0 1,0 0 0,-1 0 0,1 1 0,0-1-1,-1 0 1,1 1 0,-1-1 0,1 1 0,-1 0-1,1-1 1,-1 1 0,0 0 0,1 0-1,-1 0 1,1 0 0,-3 0 0,-4 1 16,1 1 0,-1-1 0,0 1 0,0 1 0,1-1 0,-14 8 0,-11 7-24,1 2 1,1 1 0,0 2-1,2 1 1,0 0 0,-32 39-1,24-21 16,1 1-1,3 2 0,-42 76 1,61-95-18,1 0 0,-10 31 1,19-48-15,0 0 0,1 1 1,0-1-1,1 1 0,0-1 1,0 1-1,1 0 0,0-1 1,0 1-1,3 14 0,-2-20-1,0-1 0,-1 1-1,1-1 1,0 1 0,1-1 0,-1 0-1,0 1 1,1-1 0,-1 0 0,1 0-1,0 0 1,0 0 0,-1-1 0,1 1-1,0 0 1,4 1 0,-2-1 0,0 0 1,0 0-1,1 0 1,-1-1-1,0 0 0,1 0 1,-1 0-1,9 0 1,3-1 4,0-1 1,-1-1 0,1 0-1,18-5 1,35-12 39,34-7 31,-102 26-77,0 0 0,0-1 0,0 1 1,0 0-1,0 0 0,0 0 1,-1 0-1,1 0 0,0 0 0,0 0 1,0 0-1,0 0 0,0 1 0,0-1 1,0 0-1,0 1 0,0-1 0,0 0 1,0 1-1,-1-1 0,1 1 0,0 0 1,0-1-1,0 2 0,0-1 1,0 0 0,-1 0-1,0 1 1,1-1 0,-1 0 0,0 0-1,0 1 1,0-1 0,0 0-1,0 1 1,0-1 0,0 0 0,0 0-1,0 1 1,0-1 0,-1 2-1,-3 7 6,0 1 0,0-1 0,-9 15 0,10-20-4,-40 73 19,-61 123 84,91-171-84,1 0 0,2 1 0,1 1-1,-9 57 1,17-79-15,0 1 0,0 0 0,2 0 0,-1-1 0,1 1-1,4 16 1,-4-23-4,0 0 0,0 0 0,1 0 0,0 0 0,-1 0 0,1 0-1,1-1 1,-1 1 0,0-1 0,1 0 0,0 1 0,0-1 0,0 0 0,0-1 0,0 1-1,0 0 1,1-1 0,-1 0 0,6 3 0,-3-3-6,1 0 1,-1 0-1,0-1 0,0 0 1,1 0-1,-1 0 0,1-1 0,-1 0 1,10-1-1,-2-1 22,0 0 0,1-2 0,15-4 0,29-13 1325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8.8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156 0 10882,'-10'31'865,"-5"13"-729,-1 4-96,0-2 400,-2 7-392,-1 1 16,3-4 24,0-3 0,4-10-56,0-11-8,7-14 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7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0 9578,'0'0'923,"-3"14"-47,-88 405-1130,82-370 245,7-38 10,-5 18 22,2 0-1,2 0 1,0 0-1,3 51 1,0-78-12,1 0 1,0 0-1,-1 0 0,1 0 1,0 0-1,0 0 0,0 0 1,0-1-1,1 1 1,-1 0-1,0-1 0,1 1 1,-1-1-1,1 1 1,-1-1-1,1 0 0,0 0 1,0 0-1,-1 0 1,1 0-1,0 0 0,0 0 1,0 0-1,0-1 1,0 1-1,0-1 0,0 1 1,4-1-1,7 1 26,0 0 0,0-1 0,17-1 0,-27 0-39,29-2-718,63-15 1,-61 8 456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8.3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78 10650,'0'0'736,"2"0"-648,0 0-32,64-20 112,-38 14-47,4 0-25,6-2-24,4 0-32,2 2-16,4-2-16,-2 2-80,4 2 72,-2 0-16,-4 2 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8.7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8698,'12'-2'664,"6"0"-536,0 0-48,2 0 264,2 0-176,4-2-80,0 2-24,-2 2-32,2 0-16,-4 0 8,0 0-24,-2 6 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9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8546,'0'0'2232,"2"0"-1952,0 0-144,0 0-16,62 10-32,-38-10-24,4 2-24,6-2-40,10-2 16,2 0-16,6 0 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9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266 30 10810,'0'0'926,"-6"0"-307,-8 0-603,0 1 0,-21 3 0,23-2-11,3 0-6,-1 0 0,1 1 0,0 0 0,0 1-1,0 0 1,0 1 0,1-1 0,-1 2 0,1-1 0,1 1 0,-13 12 0,16-15 1,-3 3-1,1 0 1,0 0 0,1 0 0,-1 0-1,1 1 1,0 0 0,1 0-1,0 0 1,0 1 0,-4 10 0,7-14 0,0-1 0,0 1 0,0-1 1,1 1-1,-1-1 0,1 1 0,0 0 1,0-1-1,1 1 0,-1 0 0,1-1 1,-1 1-1,1-1 0,0 1 1,0-1-1,1 0 0,-1 1 0,1-1 1,0 0-1,0 0 0,0 0 0,0 0 1,0 0-1,1 0 0,-1-1 0,5 4 1,0 0 12,0-1 0,0 0 0,1-1 0,0 0 1,-1 0-1,2 0 0,-1-1 0,0-1 0,1 1 0,-1-1 1,1-1-1,0 1 0,0-1 0,-1-1 0,1 0 1,0 0-1,0-1 0,14-2 0,-16 1 11,0 1 0,-1-1-1,1 0 1,-1-1 0,0 1 0,1-1-1,-1 0 1,0-1 0,-1 0 0,1 0-1,-1 0 1,1 0 0,-1-1 0,-1 0-1,1 0 1,-1 0 0,1-1 0,-2 1-1,1-1 1,0 0 0,-1 0 0,-1 0-1,1-1 1,2-8 0,-3 4-51,0 0-1,-1 0 1,-1 1 0,0-1 0,0 0 0,-1 0 0,0 0-1,-1 0 1,0 0 0,-1 0 0,0 1 0,-1 0 0,0-1-1,0 1 1,-9-13 0,1 1-114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29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11130,'0'0'585,"1"0"-449,36 42-56,34 48 1,-29-33-102,-4 2 0,-1 1 0,-3 2 0,-3 1 0,44 133 0,-64-158 6,-2 0 0,-2 1 0,-2-1 0,-1 1-1,-2 44 1,-4-54 2,0 1 0,-2-1 1,-1 0-1,-2 0 0,-1-1 0,-1 0 0,-19 41 0,3-21 14,-2-1 1,-3-1-1,-1-2 0,-2-1 1,-3-2-1,0-1 0,-62 50 1,63-62 26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0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 9602,'0'0'1751,"12"-2"-855,48-5-762,1 2-1,88 4 1,-77 2-251,-70-1 111,7 0-10,0 0-1,-1 1 1,17 2-1,-8 3-33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0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6969,'0'0'865,"2"0"-457,2 0 856,62 14-744,-34-12-136,6-2-24,6 0-120,2 0-56,2 0-56,0-2-96,-4 0 32,-2 2-40,-14-2-8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3.5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0 206 9066,'2'-28'596,"1"1"0,1-1 1,8-28-1,1-11 2668,-12 73-3038,0 29-77,-6 66 0,0-42-145,0 33-9,-9 454-31,17-499-291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3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60 12483,'0'0'928,"2"2"-872,48 26 272,-18-22-192,12-4-48,4 0 0,8-4 8,4-4 0,0-6-8,0-4 0,-4-2-40,-4-4-128,-10-2-208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9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0 286 8250,'4'5'162,"0"1"0,0-1-1,0-1 1,0 1 0,1-1 0,0 0 0,-1 0 0,12 7 0,-14-10-119,0 0 1,1 0-1,-1 0 1,0 0-1,1-1 1,-1 1-1,1-1 1,-1 1-1,1-1 1,-1 0-1,1 0 1,0 0-1,-1 0 1,1-1-1,-1 1 1,1-1-1,-1 1 1,1-1-1,-1 0 1,0 0-1,1 0 1,-1 0-1,0-1 1,4-2-1,16-14 129,-1-2 0,-1 0 0,-1-2 0,-1 0 0,19-29 0,-17 24-94,13-21 116,33-40 621,-65 87-791,0 0 0,-1 0 0,1 0 0,0 0-1,0 1 1,0-1 0,0 0 0,0 0 0,1 1 0,-1-1-1,0 0 1,2 0 0,-2 1-11,-1 0 0,0 0 0,1 0 0,-1 0 0,0 0 0,1 0 0,-1 0 0,0 0 0,1 0 0,-1 1 0,0-1 0,1 0 0,-1 0 0,0 0 0,0 0 0,1 1 0,-1-1 0,0 0 0,0 0 0,1 0 0,-1 1 0,0-1 0,0 0 1,1 0-1,-1 1 0,0-1 0,0 0 0,0 1 0,1 0 0,0 3 51,0 0 0,0 1 0,0-1 0,-1 1 0,0-1 0,0 6 0,11 233 562,-5-174-275,23 102 0,-17-135-248,7-15 39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4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11010,'0'0'937,"0"2"-865,8 46 528,-2-14-464,-2 16-56,0 12 8,-4 14 32,2 6 8,-4 10 8,0 2 0,-2-2-24,0-4 0,0-12-48,2-8-16,2-18 2248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5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0 224 8802,'0'0'1651,"0"-10"1243,0 5-2859,1 0 0,-1 1 0,1-1 1,0 1-1,0-1 0,0 1 0,0-1 1,3-4-1,0-2 16,-3 7-8,3-7 84,2 6-104,9-9 7,1 0-1,24-17 0,-33 26-27,1 0-1,0 1 1,0 0-1,0 0 1,0 1-1,1 0 1,-1 0-1,1 1 1,16-3-1,-17 6-4,0-1-1,-1 2 1,1-1 0,0 1-1,-1 0 1,1 0 0,-1 1 0,0 0-1,0 0 1,0 1 0,9 5-1,-9-4 3,1 0 1,0-1-1,0 0 0,0-1 0,1 0 0,-1 0 0,1-1 0,17 3 0,-11-5-23,0-1 1,0 0-1,0-1 0,0-1 0,0 0 1,26-10-1,-18 4-66,0-1 1,-1-2-1,30-19 1,-23 10 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6.0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0 110 9738,'0'0'710,"7"-12"842,-2 5-1506,1 0 0,0 0 0,1 0 0,11-9 0,-5 4-1,-2 2 128,-5 6 73,9 1-133,33-11-7,-34 10 76,-9 4-106,7 4-46,32 8 12,-36-10 3,1 2 40,3 6-48,2-2-25,-8-5 0,-1 0 0,1 0 0,-1 1 0,0 0 0,0 0 0,5 6 0,2-5 14,30 9 4,-23-11-2,-1-5 9,0 0 0,0-2 1,-1 0-1,0 0 1,23-11-1,-2-1-535,50-29-1,-74 37 317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6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0 10850,'0'0'957,"-4"12"-343,-80 167-241,39-89-214,42-85-139,1-1 7,0 1 0,0-1 0,0 1-1,0-1 1,1 1 0,0 0 0,-1 9 0,11-13 107,7-1-104,0 0 1,0-1 0,0-1-1,0-1 1,0 0 0,19-7-1,39-8 51,-39 10-181,46-17 1,-79 24 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7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267 1 10250,'0'-1'996,"-2"16"-860,-29 114 637,-69 140-500,-21 68-74,117-327-197,3-4-24,-1 0 1,0 0 0,1 0 0,0 0-1,0 0 1,1 8 0,0-14 15,0 1 0,0-1 0,0 1 0,0-1 0,0 1 0,0-1 0,0 0 0,0 1 0,0-1 0,0 1 0,0-1 0,1 1 0,-1-1 0,0 1 0,0-1 0,0 0 0,1 1 0,-1-1 0,0 0 0,1 1 0,-1-1 0,0 0 0,1 1 0,-1-1 0,0 0 0,1 0 0,-1 1 0,1-1 0,-1 0 0,0 0 0,1 0 0,-1 1 0,2-1 0,-1 0-2,1 0 1,-1 0-1,1-1 0,-1 1 1,1 0-1,-1-1 0,0 1 1,1-1-1,-1 1 0,3-3 1,33-23-98,-35 24 91,28-23-128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7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0 11859,'-12'7'241,"0"0"0,1 1 0,1 0 0,-1 1 0,1 0 0,-11 13 1,-50 67-118,63-77-88,-97 144 45,93-136-79,2 1 0,0 0 0,1 0 0,2 1 1,0 0-1,-4 25 0,10-41-2,0-1 0,0 1 0,1-1 0,0 1 0,0 0 0,1-1-1,-1 1 1,1-1 0,3 11 0,-3-13 1,0-1-1,1 0 1,-1 0-1,0 0 1,1 0 0,-1 0-1,1 0 1,-1 0-1,1-1 1,0 1-1,0 0 1,0-1 0,0 1-1,0-1 1,0 0-1,0 0 1,0 0-1,1 0 1,-1 0-1,0 0 1,1-1 0,-1 1-1,1-1 1,2 1-1,4-1 13,0 0-1,0 0 1,0-1-1,0 0 1,0-1-1,-1 0 1,1 0-1,0-1 1,-1 0-1,0 0 1,1-1-1,6-5 1,6-3 33,0-2 0,-1 0 0,21-21 0,-23 18-15,-1 0 0,-1-2 0,0 0-1,-1-1 1,-1 0 0,13-28 0,-20 36-38,-1-1 0,-1 1 0,0-2 0,-1 1 1,0 0-1,-1-1 0,0 0 0,-1 1 0,-1-1 0,0 0 0,-1 0 1,-2-21-1,1 30-23,0 0 1,-1 0-1,1 0 1,-1 0-1,0 0 1,0 0-1,-1 0 1,1 1-1,-1-1 1,0 1-1,-1 0 1,1 0-1,0 0 1,-7-5-1,4 4-5,1 1-1,-1 1 0,0-1 1,0 1-1,-1 0 0,1 1 1,-1-1-1,1 1 0,-1 0 1,-11-1-1,-17 0-120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38.7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0 10162,'0'0'868,"0"4"570,-1 6-1371,1 0-1,-1 0 1,0 0 0,-4 10-1,-3 26 17,-10 168 952,18-212-359,6-11-376,31-57-71,15-26-117,-45 81-120,1 1-1,0-1 1,1 1 0,0 0-1,19-14 1,-27 22 1,1 1 0,-1 0 0,1-1 1,0 1-1,0 0 0,0 0 0,0 0 0,0 0 1,0 0-1,0 1 0,0-1 0,0 1 0,0-1 1,0 1-1,0 0 0,0 0 0,1 0 0,-1 0 1,0 0-1,0 0 0,0 0 0,3 1 0,-3 1-3,1-1 0,-1 1 0,0-1 0,0 1 0,0 0 0,0 0 0,0 0 0,0 0 0,0 0 0,-1 0 0,1 0 0,-1 1 0,0-1 0,1 0 0,0 4-1,3 7 2,-1 1-1,0 0 1,-1 0-1,-1 0 1,1 20-1,1 2 82,-3-34-49,12-7 18,14-14-27,-1-2 0,-2-1-1,27-30 1,-30 29-6,-3 4-11,24-21 1,-40 39-18,0 1-44,0 1-21,2 11 37,0 11 37,3 37 0,4 30 111,-8-75-51,1-1 1,1 0-1,0 0 1,0 0-1,1-1 1,1 0-1,0 0 0,1 0 1,1-1-1,14 17 1,-14-21-5,-1 1 0,1-2 0,1 1 0,-1-2 0,1 1 0,1-1 0,-1 0 0,1-1 0,0-1 0,0 1 0,0-2-1,0 0 1,20 3 0,-8-3 21,0-2-1,1-1 1,-1-1-1,0-1 1,0-1 0,0-1-1,40-13 1,-62 17-25,-1 0 1,0 0-1,0 0 1,1 0 0,-1 0-1,0 0 1,0 0-1,1 0 1,-1 0 0,0 0-1,0 0 1,1 0-1,-1 0 1,0 0 0,1 0-1,-1 0 1,0 0-1,0 0 1,1 0 0,-1 0-1,0 1 1,0-1-1,1 0 1,-1 0 0,0 0-1,0 0 1,0 1 0,1-1-1,-1 0 1,0 0-1,0 0 1,0 1 0,0-1-1,1 0 1,-1 0-1,0 1 1,0-1 0,0 0-1,0 0 1,0 1-1,0-1 1,0 1 0,-2 16 1130,1-14-1281,0-1 1,1 1-1,-2-1 0,1 1 1,0-1-1,0 1 0,-1-1 0,1 0 1,-1 0-1,0 0 0,0 0 1,-2 3-1,2-5-183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1.8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11626,'0'0'2053,"10"8"-1741,2 7-310,0 0 0,-1 1 0,0 0 0,-1 1 0,10 25 0,16 49-77,-20-49-25,1 0-1,46 77 1,-51-100 36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2.2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398 0 11787,'-233'719'1301,"187"-584"-1162,42-124-150,-29 86-108,-49 99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3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11474,'0'0'4535,"-1"0"-4218,17 0-274,406 4 178,-419-4-292,-1 0-34,0 0 1,1 0-1,-1 0 1,1 0-1,-1 1 1,1-1-1,-1 1 1,1-1-1,3 3 1,-6-2-111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3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 1 17404,'-2'5'40,"1"0"0,1 0 0,-1 1 0,1-1 1,0 0-1,0 0 0,0 1 0,1-1 0,0 0 1,2 8-1,2 12 3,32 354-182,-23 4 234,-13-375 353,-1 23-1302,-2-26 2170,-3-16 3267,-5-23-4555,7 27-1,1-1-1,0 0 0,0 0 0,1 0 0,0-11 1,-1-10 22,-20-231 120,-2-22-205,16 170-240,7 64-3877,-7 48 2933,-26-1 487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3.5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12715,'1'0'2672,"5"0"-2574,-1 1-1,1 0 1,0-1 0,11 5-1,26 2 201,235-2 1474,-192-6-1932,-84 1-277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4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409 16 10178,'1'-3'1282,"-1"-6"1141,-1 9-2377,0 0-1,1-1 1,-1 1 0,0-1 0,0 1-1,0 0 1,0 0 0,1-1 0,-1 1-1,0 0 1,0 0 0,0 0 0,0 0-1,0 0 1,1 0 0,-1 0 0,0 0-1,0 0 1,-1 1 0,-4 0-33,0-1-2,-1 1-1,1 0 0,0 0 1,-1 1-1,1 0 1,0 0-1,0 1 1,0-1-1,1 1 1,-1 0-1,1 1 1,-10 7-1,-20 22 47,2 1 1,2 1-1,-53 80 0,66-88-42,2 2 1,1 0-1,2 1 0,0 0 1,2 1-1,-11 54 0,19-72-11,1 0 0,1 0 0,0 0 1,1 1-1,0-1 0,1 0 0,1 0 0,0 0 0,1 0 0,7 23 0,-7-29-3,1 1 0,-1-2 0,1 1 0,0 0 0,1-1-1,0 0 1,0 0 0,0 0 0,0 0 0,1-1 0,0 0 0,0 0 0,1-1 0,-1 0-1,1 0 1,0 0 0,0-1 0,0 0 0,13 3 0,-9-3 2,1 0-1,0-1 1,0 0-1,0-1 1,0-1 0,0 0-1,0 0 1,0-1-1,0-1 1,21-5 0,-18 2 6,-1 0 1,0-1-1,0-1 0,0 0 1,0 0-1,-1-2 1,22-17-1,-20 13 11,-1-1 0,-1 0 0,0-1 0,0-1 0,-2 0 0,0 0 0,-1-1-1,0 0 1,-2-1 0,0 0 0,-1-1 0,-1 1 0,7-33 0,-10 30 1,-1 1 0,-1-1 0,-1 0 0,-1-1 0,0 2 0,-2-1 0,0 0 0,-9-28 0,8 37-60,0 0 0,-1 0 1,0 1-1,0-1 0,-1 1 0,-1 1 0,0-1 0,0 1 0,-1 0 1,-1 0-1,0 1 0,0 0 0,0 1 0,-1 0 0,-13-8 1,19 14-4,1 0 1,-1 1-1,-1-1 1,1 1-1,0-1 1,0 1 0,0 1-1,-1-1 1,1 0-1,-1 1 1,1 0 0,0 0-1,-1 0 1,1 1-1,0 0 1,-6 1-1,-15 8-155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5.6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12 145 8162,'0'0'869,"0"-8"1781,0 6-1904,0 6 34,-5 64-622,-2 72 232,17-149-213,26-46-83,28-39 2,-56 83-95,2-1 1,0 2-1,0-1 0,1 1 0,18-13 1,-27 22-6,0-1 1,0 1-1,0-1 0,1 1 1,-1 0-1,0 0 1,1 0-1,-1 0 0,1 0 1,-1 1-1,1-1 1,-1 1-1,1 0 1,-1-1-1,1 1 0,-1 0 1,1 0-1,0 1 1,-1-1-1,1 1 1,-1-1-1,1 1 0,-1 0 1,0 0-1,1 0 1,-1 0-1,0 0 0,1 0 1,-1 1-1,0-1 1,0 1-1,0 0 1,0-1-1,-1 1 0,1 0 1,0 0-1,2 4 1,3 5-2,-1 0 1,-1 0-1,0 0 0,0 0 1,-1 1-1,3 16 1,-7-27 60,11-8 2,6-11-44,-1 0 0,21-32 0,-26 32-9,2 1 1,0 0-1,1 1 1,0 1-1,32-25 1,-45 38-2,0 2-7,-1 0 0,0-1 1,0 1-1,1 0 0,-1-1 1,0 1-1,1 0 0,-1 0 1,0-1-1,1 1 0,-1 0 1,1 0-1,-1 0 0,0-1 1,1 1-1,-1 0 0,1 0 1,-1 0-1,0 0 0,1 0 1,-1 0-1,1 0 0,-1 0 1,0 0-1,1 0 0,-1 0 1,1 0-1,-1 0 0,0 0 1,1 1-1,-1-1 1,1 0-1,-1 0 0,0 0 1,1 0-1,-1 1 0,0-1 1,1 0-1,-1 1 0,0-1 1,1 0-1,-1 0 0,0 1 1,0-1-1,1 0 0,-1 1 1,0-1-1,0 1 0,0-1 1,1 0-1,-1 1 0,0-1 1,0 1-1,0-1 0,0 0 1,0 1-1,0-1 0,0 1 1,6 24-3,-2-1 0,0 1 0,0 40 0,-3-44 21,0 3 26,4 35-105,-5-55 51,1-1-1,0 1 1,0-1 0,0 1-1,0-1 1,1 1 0,-1-1-1,1 0 1,0 0-1,0 0 1,0 0 0,5 5-1,4-1-28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6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0 176 10306,'0'0'1360,"10"14"177,7-10-1369,39 5 0,-52-9-146,0 0 0,1-1 0,-1 1 0,0-1 0,0 0 0,0 0 0,0 0 0,0-1 0,0 1 0,0-1 0,-1 0 0,1 0 0,-1 0 0,1 0 0,-1-1 0,0 0 0,4-3 0,4-3 42,6-4-4,0-1 0,20-23 0,-33 32-72,1 0 1,-1 0-1,0 0 0,-1-1 0,0 1 0,1-1 1,-2 0-1,1 0 0,-1 0 0,0-1 0,0 1 0,1-9 1,-3 14 5,0 1 1,0-1 0,1 1 0,-1-1 0,0 1-1,0-1 1,0 1 0,-1-1 0,1 0-1,0 1 1,0-1 0,0 1 0,0-1 0,0 1-1,-1-1 1,1 1 0,0-1 0,0 1-1,-1-1 1,1 1 0,0-1 0,-1 1 0,1-1-1,0 1 1,-1 0 0,1-1 0,-1 1-1,1 0 1,-1-1 0,0 1 0,-1-1-3,1 1-1,0 0 1,-1 0 0,1 0 0,-1 0 0,1 0 0,-1 0-1,1 0 1,-1 1 0,1-1 0,-3 1 0,-3 2-14,0 0 1,0 1 0,-11 7-1,-6 6 39,1 1 0,-41 42-1,52-47 5,1 1 0,0 0 0,1 0 0,0 2 0,1-1-1,-8 20 1,16-31-15,-1-1 0,1 1 0,-1 0 0,1 1-1,1-1 1,-1 0 0,0 0 0,1 0 0,0 0-1,0 1 1,0-1 0,1 0 0,-1 0 0,1 0-1,0 0 1,0 1 0,0-1 0,1-1 0,0 1-1,-1 0 1,1 0 0,0 0 0,3 3 0,0-2-1,1 1 1,-1-1 0,1 0 0,0-1 0,0 1 0,0-1 0,0 0 0,1-1 0,0 1 0,-1-1 0,1-1-1,10 3 1,-2-1 41,0-1 0,1 0 0,-1-1-1,1-1 1,-1-1 0,1 0 0,-1-1 0,1-1-1,-1 0 1,0-1 0,0 0 0,22-9-1,11-9 41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6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0 13451,'-4'12'113,"-1"0"0,1 0 0,1 0 0,0 0 0,1 0 0,0 1 0,1-1 0,0 1 0,2 20 0,3 13-122,13 56 0,-11-71 89,7 32-74,6 35 125,-17-84-248,-1 1-1,0 0 0,-1 0 1,-2 19-1,-1-32-122,1-2 99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7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 10802,'0'0'1433,"0"-2"-825,2 0-216,0 0-152,46-44-48,-28 36-136,2-2-32,2 0-232,2 2 208,2-2 0,-2 0-40,0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7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0 172 10802,'0'0'1081,"5"4"-21,8 2-936,-6-3-103,0-1 0,-1 0 0,1 0 0,0 0 0,1-1 0,-1 0 0,0 0 0,0-1 1,0 0-1,1 0 0,-1 0 0,0-1 0,0 0 0,0-1 0,14-4 0,-14 3-70,1-1-1,-1 0 1,0 0-1,0-1 1,-1 0-1,1 0 1,-1 0-1,0-1 1,0 0-1,-1 0 0,0 0 1,0-1-1,0 0 1,-1 0-1,0 0 1,-1 0-1,1-1 1,-1 1-1,-1-1 1,1 0-1,-1 0 1,1-14-1,-3 21 39,1 0 0,-1 0 1,0 0-1,0 0 0,0 0 0,0 0 0,0 0 0,0 0 0,0 0 0,0 0 0,0 0 0,0 0 0,-1 0 0,1 0 1,0 0-1,-1 0 0,1 0 0,0 0 0,-1 0 0,0 0 0,1 1 0,-1-1 0,1 0 0,-1 0 0,0 0 1,0 1-1,1-1 0,-1 1 0,0-1 0,0 0 0,0 1 0,0-1 0,1 1 0,-1 0 0,0-1 0,0 1 0,0 0 1,0-1-1,0 1 0,0 0 0,0 0 0,0 0 0,0 0 0,0 0 0,-2 0 0,-1 1 41,-1 0 0,1 0 0,0 1-1,0-1 1,0 1 0,0 0 0,1 0 0,-1 0-1,-6 5 1,3 0 58,-1 0 1,1 1-1,0-1 0,1 2 0,0-1 0,0 1 1,1-1-1,0 2 0,0-1 0,1 0 1,-5 18-1,7-20-58,0 0 1,0 0 0,1 0-1,0 0 1,1 0-1,0 0 1,0 0 0,0 0-1,1 0 1,0 0 0,0 0-1,0 0 1,1 0-1,0 0 1,1-1 0,0 1-1,0-1 1,4 7 0,-5-10-39,0 0 1,0 0-1,1 0 1,-1-1 0,1 1-1,0-1 1,0 0 0,0 1-1,0-1 1,0-1-1,0 1 1,1 0 0,-1-1-1,1 0 1,-1 1 0,7 0-1,15-1-37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7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30 12003,'0'7'1277,"-3"116"-1098,4-13 301,-5-124-112,2 7-348,0-1 0,0 1 0,1-1 0,0 1 1,1-1-1,0 0 0,0 0 0,0 1 0,1-1 0,0 0 0,1 1 0,0-1 0,0 1 0,3-8 0,1 5-71,-1 1 0,1 0-1,1 0 1,-1 1-1,2-1 1,-1 2-1,1-1 1,0 1-1,0 0 1,1 1-1,0 0 1,0 0-1,1 1 1,0 0-1,0 1 1,0 0 0,0 0-1,0 1 1,1 1-1,-1-1 1,20 0-1,-8 2-157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48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285 0 10402,'-12'2'303,"0"1"0,0 0 1,0 0-1,1 1 0,-1 1 0,1 0 0,0 0 0,0 1 0,-15 12 0,-2 4-112,-48 49-1,70-65-148,4-5-23,2 0-4,0 0-6,9 2 15,-1-1-20,-2 0 0,0 0 0,0 0 0,0-1 0,0 0 0,0 0 0,8-1 0,-4 0-3,-1 1 0,0 0 0,0 0 0,-1 1 0,1 0 1,0 1-1,-1-1 0,1 2 0,-1-1 0,0 1 0,0 0 0,0 1 0,0 0 0,-1 0 0,0 1 0,0 0 1,-1 0-1,8 9 0,-6-5-6,0 1 1,0 0-1,-2 1 0,1 0 1,-1 0-1,-1 0 0,0 1 1,-1 0-1,0 0 1,-1 0-1,2 22 0,-3-22 8,-2 0 0,1 0-1,-2-1 1,0 1-1,0 0 1,-1 0 0,-1-1-1,0 1 1,-1-1 0,0 0-1,0 0 1,-9 14-1,8-18 14,1-1-1,-2 0 0,1 1 0,-1-2 0,0 1 1,-1-1-1,1 0 0,-1 0 0,-1-1 0,1 0 1,-1 0-1,0-1 0,0 0 0,0 0 0,0-1 0,-1 0 1,1 0-1,-16 2 0,14-3-19,-1 0 0,0-1 0,1 0 0,-1-1 1,0 0-1,0-1 0,0 0 0,1-1 0,-1 0 0,1-1 0,-12-3 0,21 5-10,0 1-1,0 0 0,0-1 1,0 1-1,0-1 0,0 0 1,0 1-1,0-1 0,0 0 1,0 0-1,0 1 0,1-1 1,-1 0-1,0 0 0,0 0 1,1 0-1,-1 0 0,1 0 1,-1 0-1,1 0 0,-1 0 1,1 0-1,-1-1 0,1 1 1,0 0-1,0 0 0,0 0 1,0 0-1,-1-1 0,2 1 1,-1 0-1,0-2 0,8-11-118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57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405 7 9298,'-1'-6'2624,"3"14"-1497,13 82-1300,20 237 286,-10-74 94,-25-252-199,0-1-1,0 0 1,0 0-1,0 0 0,0 0 1,0 0-1,0 0 1,0 0-1,0 0 1,0 0-1,0 0 1,0 0-1,0 0 1,0 1-1,0-1 0,0 0 1,0 0-1,0 0 1,0 0-1,0 0 1,0 0-1,0 0 1,0 0-1,0 0 1,0 0-1,0 0 0,0 1 1,0-1-1,0 0 1,0 0-1,0 0 1,0 0-1,0 0 1,0 0-1,0 0 0,-1 0 1,1 0-1,0 0 1,0 0-1,0 0 1,0 0-1,0 0 1,0 0-1,0 0 1,0 0-1,0 0 0,0 0 1,0 0-1,0 1 1,-1-1-1,1 0 1,0 0-1,0 0 1,0 0-1,0 0 1,0-1-1,0 1 0,0 0 1,0 0-1,0 0 1,0 0-1,0 0 1,-1 0-1,1 0 1,0 0-1,0 0 1,0 0-1,-8-7 233,-17-24-192,3 4 29,16 21-82,0 0 0,-1 1 0,1-1 0,-1 1 0,0 1 0,0-1 0,-1 1 0,1 0 0,-10-3 0,12 6 4,-1-1 1,1 1-1,-1 0 0,1 0 0,-1 1 1,0-1-1,1 1 0,-1 1 0,0-1 1,1 1-1,-1 0 0,0 0 0,1 1 1,-9 2-1,-6 6 25,1 0 1,0 0-1,1 2 0,0 1 1,1 0-1,1 1 0,0 0 0,0 2 1,2 0-1,0 0 0,1 1 1,-16 27-1,25-38-20,1 0 0,0 0 0,0 1 0,1-1 0,0 1 0,0 0 0,0-1 0,1 1 0,-1 8 0,2-12-3,1 0 0,-1 0 0,0-1 0,1 1 0,-1 0 0,1-1 0,0 1-1,0 0 1,0-1 0,0 1 0,0-1 0,1 1 0,-1-1 0,1 0 0,-1 0 0,1 0 0,0 0 0,0 0 0,0 0 0,0 0-1,0 0 1,0-1 0,1 1 0,-1-1 0,5 2 0,5 2 3,-1-1-1,1 0 1,0-1-1,0-1 1,0 0-1,0 0 1,0-1-1,16-1 1,5-2-7,60-10-1,-57 4-157,-1-1 0,0-2 0,33-15 0,-30 10 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39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12427,'0'0'1456,"2"2"-1248,20 30-80,-13-7-64,1 15-80,2 5-24,-5 12 24,0 7 0,-2 6 16,-2 4 0,-2 2 8,-1 0 40,-4-4-48,-5-9 32,2-13-32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58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 11354,'0'0'694,"7"12"209,8 1-847,39 25-20,-51-36-32,0 0 0,1 0 0,-1-1 0,1 1-1,-1-1 1,1 0 0,-1 0 0,1-1 0,0 1 0,-1-1 0,1 1 0,0-1 0,-1 0 0,1-1 0,0 1 0,-1-1 0,1 1 0,5-3 0,1-1 8,-1 0 0,0 0 0,0-1 1,14-10-1,-15 9-3,100-80 119,-94 73-101,-14 13-27,1 0 0,-1-1 1,0 1-1,0 0 0,0-1 0,1 1 1,-1 0-1,0 0 0,0-1 0,0 1 1,1 0-1,-1 0 0,0 0 0,1-1 1,-1 1-1,0 0 0,0 0 1,1 0-1,-1 0 0,0 0 0,1-1 1,-1 1-1,0 0 0,1 0 0,-1 0 1,0 0-1,1 0 0,-1 0 0,0 0 1,1 0-1,-1 0 0,0 0 0,1 1 1,-1-1-1,0 0 0,1 0 0,-1 0 1,0 0-1,1 0 0,-1 1 1,2 2-1,-1 0 0,0 0 0,0 0 0,0 0 0,-1 1 0,1-1 0,-1 0 0,1 0 0,-1 1 1,0-1-1,-1 0 0,0 7 0,-11 54 0,3-22 3,-10 145-15,-5 31 1816,15-181-1540,-3-9 93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58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1 207 11723,'-1'1'2320,"17"-5"-2180,198-50 187,110-26-195,4 20-66,-319 59-74,14-3-47,1 1 0,-1 2 0,1 0 0,40 5-1,-63-4 10,1 0-1,-1 1 1,1-1-1,-1 0 1,0 1-1,1-1 1,-1 1-1,0 0 1,1 0 0,-1-1-1,0 1 1,0 0-1,1 0 1,-1 0-1,0 0 1,0 0-1,0 0 1,0 1-1,0-1 1,-1 0-1,1 0 1,1 3-1,-2-2 8,1 0-1,-1 0 1,1 0 0,-1 0-1,0 0 1,0 0 0,0 1-1,0-1 1,0 0 0,-1 0-1,1 0 1,-1 0-1,1 0 1,-1 0 0,-1 3-1,-13 21-338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59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442 2 11610,'-2'-1'2752,"-4"12"-2382,2 4-337,1 0 0,1 1 0,1-1 0,0 1 0,2 21 0,19 416-14,-12-348 90,-20-113-148,10 7 38,-19-15-51,-37-20-1,50 31 46,1 1-1,-2 1 0,1-1 0,0 2 0,-1-1 0,1 1 1,-1 0-1,0 1 0,1 0 0,-12 0 0,8 2 19,1 1-1,-1 1 1,1 0 0,0 0-1,0 1 1,0 0-1,0 1 1,1 1 0,0-1-1,0 2 1,0-1 0,-10 10-1,10-7 7,-1 1-1,1 0 1,1 0 0,0 1-1,0 0 1,1 0-1,1 1 1,0 0 0,-10 24-1,15-32-11,1 1 0,-1-1 0,1 1 0,0-1 0,1 1 0,-1 0 0,1-1 0,0 1 0,0 0 0,0-1 0,1 1-1,-1 0 1,1-1 0,2 6 0,-2-7-2,1 0-1,-1 0 0,1 0 0,0 1 1,0-2-1,1 1 0,-1 0 1,0 0-1,1-1 0,0 1 1,0-1-1,-1 0 0,1 0 0,1 0 1,-1 0-1,0 0 0,0-1 1,1 1-1,3 0 0,6 2-29,1-1 0,-1-1 0,1 0 0,0-1 0,0 0 0,-1-1 0,1-1 0,0 0 0,0 0 0,13-5 1,12-3-104,-1-2 0,46-20 1,-44 13 13,46-26 1,-28 8-33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5:59.6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11715,'64'403'1489,"-63"-395"-1465,1 6 31,0-1 0,1 1-1,0-1 1,7 17 0,-9-28-46,0 1 0,0-1 1,1 1-1,-1-1 0,1 1 1,-1-1-1,1 0 0,0 0 0,0 0 1,0 0-1,0 0 0,0 0 0,0 0 1,0-1-1,1 1 0,-1-1 1,1 1-1,-1-1 0,1 0 0,0 0 1,-1 0-1,1-1 0,0 1 0,0-1 1,-1 1-1,5-1 0,9-1-13,0-1-1,0-1 0,0-1 0,0 0 0,-1-1 1,0 0-1,0-1 0,0-1 0,-1-1 1,0 0-1,0-1 0,-1 0 0,13-11 1,-13 3-24,-13-3-11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0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0 348 12331,'16'-14'784,"6"0"-720,10-4-32,6-2 136,6-4-112,14-6-32,6-4-8,6-2 8,4-2-88,0-2 64,2-2-8,-4 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0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0 104 11410,'0'0'1225,"2"0"-1113,0-2 296,2 0-224,66-34-16,-46 26-32,4-2-32,2 2-72,-2-2-16,0 4-264,-4 0 224,-6 6-8,-4 0-40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0.7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0 106 12459,'0'0'976,"2"0"-848,0 0-88,50-4 392,-24-2-376,2-2-8,8-4-248,4 0 832,12-6-584,2-4 24,4-2 48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1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0 278 11883,'1'0'1824,"12"15"-1767,0 0 0,-1 1 0,17 29-1,25 57-167,-42-76 124,61 143 16,-3-3 148,-69-164-160,0-2-1,3 3 34,6-13 12,3-16-32,-2-1 0,0 0 0,-2 0 0,8-37 0,10-28 5,-1 21-141,2 2 1,4 1-1,2 2 0,4 1 0,2 2 0,61-74 0,-81 112-34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1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 12971,'0'0'1400,"2"0"-1336,0 0-24,42-14-40,-20 8 0,6 2-24,0-2-24,4-2-184,0 2-112,-2-2 296,-4 0-64,-4 4-32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2.1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0 104 12251,'0'0'2752,"2"0"-2368,36-14-256,-14 6-40,10-2-56,2 0-24,6-2-8,0 0-40,0-2-264,0 2-168,-6 4 408,-4 4-96,-8 4-32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0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1 696 12507,'0'0'1823,"7"-1"-1597,193-19-294,-18 3 15,457-67 19,189-22 75,981-36 20,5 80-18,2175-6-58,-2347 45 20,-555 7-2,-168 1-15,871-6-23,-1444 23 33,999-2-25,-2-27 7,-741 3 37,797-27 45,-1241 50-53,129-8 179,-259 5 266,-26 4-110,0-5 484,-2 4-777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3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457 11 10498,'-5'-1'189,"0"0"-1,1 0 1,-1 0-1,0 0 1,0 1-1,1 0 0,-1 0 1,0 0-1,0 0 1,1 1-1,-1 0 1,0 0-1,1 0 1,-1 1-1,1-1 1,-1 1-1,-6 4 0,-3 2-95,0 1-1,0 0 1,-23 22-1,8-4-75,1 2 0,2 1 0,0 1 0,3 2-1,0 0 1,2 1 0,2 1 0,1 1 0,2 1 0,1 0-1,2 1 1,-11 50 0,22-76-22,1-1 0,-1 1 0,2-1 0,-1 1-1,2-1 1,0 1 0,0-1 0,5 21 0,-4-27-2,0 1 0,0-1 1,0 0-1,1 0 0,-1-1 0,1 1 1,0 0-1,1-1 0,-1 0 0,1 0 1,0 0-1,0 0 0,0 0 0,0-1 1,1 0-1,-1 0 0,1 0 0,0-1 1,0 1-1,8 2 0,-2-2-4,0-1 1,1 0-1,-1 0 0,1-1 1,-1 0-1,1-1 0,-1-1 1,1 0-1,-1 0 0,1-1 0,-1-1 1,14-4-1,2-2 0,0-2 0,-1 0 0,46-29 0,-51 27 12,-1-1-1,0-1 0,-1-1 1,0-1-1,-2 0 1,0-2-1,-1 0 0,-1 0 1,0-1-1,12-25 0,-20 31 11,0-1 0,-1 1 0,-1-1-1,0 0 1,-1-1 0,0 1 0,-2-1-1,1 1 1,-2-1 0,0 0 0,-1 0-1,-1 0 1,0 1 0,-2-1 0,1 0-1,-10-29 1,5 28 6,0 0 0,0 1 0,-1 0 0,-1 1 0,-1 0 0,0 0 1,-1 1-1,-1 0 0,-24-22 0,33 34-16,0-1-1,1 1 1,-1 0 0,0 1 0,0-1 0,-1 1 0,1-1 0,0 1 0,0 0-1,-1 0 1,1 0 0,-1 0 0,1 1 0,0 0 0,-1-1 0,1 1 0,-1 1-1,1-1 1,-4 1 0,-17 4-57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4.7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941 264 12091,'-4'-3'108,"0"0"1,0 0 0,0 1 0,0-1 0,0 1-1,-1 0 1,1 0 0,0 1 0,-1-1-1,0 1 1,1 0 0,-1 0 0,0 0 0,0 1-1,1 0 1,-8 0 0,4 1-56,1 0 1,-1 1-1,1 0 0,-1 1 0,1-1 0,0 1 1,0 1-1,0 0 0,-8 5 0,-9 9-45,1 0-1,2 2 0,-1 1 0,-19 26 0,24-27 23,0 1 0,-20 33 0,36-51-58,9-3-79,0-2 77,0 1 0,0-2 1,0 1-1,-1-1 0,1 0 0,-1 0 0,1-1 0,-1 0 0,0-1 1,-1 0-1,10-7 0,5-6-62,-2 0 0,25-30-1,-24 21-37,-18 25 18,-3 12-335,0 11 390,-1 3-3,1 35 0,1-54 61,0-1 0,0 1 0,1 0 1,0-1-1,0 1 0,0 0 0,1-1 0,-1 1 0,1-1 0,0 1 0,0-1 0,1 0 1,-1 0-1,6 6 0,-7-9-2,1 1 0,-1-1 0,1 0 0,0 0 0,0 1 0,-1-1 0,1 0 0,0-1 1,0 1-1,0 0 0,0-1 0,0 1 0,0-1 0,1 1 0,-1-1 0,0 0 0,0 0 0,4 0 0,-2-1 3,0 0-1,-1 0 1,1 0-1,0-1 1,-1 1-1,1-1 0,-1 0 1,0 0-1,6-4 1,1-3 9,1-1 1,-2 0 0,1-1 0,12-18 0,-12 13-38,0 0 0,-2-1 1,1 0-1,-2-1 0,0 1 1,-2-2-1,0 1 0,0-1 1,-2 1-1,2-31 0,-5 38-24,0 0 0,0 0 0,-1 0 0,-1 0 0,0 0 0,-1 1-1,0-1 1,-7-17 0,7 21 25,-1 1-1,0-1 1,0 1-1,0 0 1,-1 0 0,0 0-1,0 1 1,0 0-1,-1 0 1,0 0-1,0 1 1,0-1 0,-12-5-1,9 6 35,-1 1 0,1 0-1,-1 0 1,0 1 0,0 0 0,0 0-1,0 1 1,0 1 0,-1 0 0,1 0-1,-17 3 1,2 2 102,-1 1-1,1 0 1,-34 15-1,12-1 32,1 2 1,2 2-1,0 2 0,2 2 1,0 2-1,2 1 1,2 2-1,1 2 0,1 1 1,3 2-1,-54 77 0,70-88-90,1 1 0,1 0 0,2 1-1,1 0 1,1 1 0,-14 61 0,23-75-33,0 0 1,0 0 0,2 1-1,0-1 1,1 0 0,5 26-1,-4-31-8,1 1-1,1-1 1,0 1-1,1-1 1,0 0 0,1 0-1,0-1 1,0 0-1,14 16 1,-10-14-8,1-2 0,0 0 1,0 0-1,1-1 0,0-1 0,0 1 0,1-2 1,20 9-1,-13-8-4,1-1 0,1 0 0,-1-2 0,1-1 0,24 3 0,-5-5-10,1-1 0,-1-3 0,0-1-1,-1-2 1,69-17 0,-61 9-19,0-2 1,-2-2 0,0-2-1,72-42 1,-86 42-2,-2-2-1,-1 0 1,0-2-1,-2-2 1,-1 0-1,-1-2 1,24-31-1,-40 44 18,0 0-1,0-1 1,-1-1-1,-1 1 1,-1-1-1,0 0 1,-1 0 0,-1-1-1,0 0 1,-1 0-1,-1 0 1,0-23-1,-2 30 16,-1 1 1,0-1-1,0 1 0,-1 0 0,-1-1 0,1 1 0,-1 0 1,-1 0-1,0 1 0,-6-12 0,5 14 6,1-1 0,-2 1 0,1 0 0,0 0 0,-1 1 1,0 0-1,-1 0 0,1 0 0,-1 0 0,0 1 0,0 1 0,0-1 0,-12-4 0,11 6-37,0 0 0,1 0-1,-1 0 1,0 1 0,-10 0-1,14 1 17,0 0-1,0 0 0,0 0 0,1 1 0,-1 0 0,0-1 0,0 2 1,0-1-1,1 0 0,-1 1 0,1-1 0,-5 4 0,-2 6-78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5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0 12235,'0'0'738,"-3"12"-60,-1 9-629,0 0 0,1 1 1,1 22-1,2 78-26,2-50 6,-4 36 4,8 162 29,-6-266-60,0-1 0,1 0-1,-1 1 1,1-1 0,0 1 0,0-1 0,0 0 0,0 0-1,1 0 1,-1 0 0,1 0 0,0 0 0,4 5 0,-4-6 2,0-1 0,0 0 1,0 1-1,0-1 0,1 0 1,-1 0-1,0 0 0,1 0 0,-1-1 1,1 1-1,-1-1 0,0 0 1,1 1-1,-1-1 0,1 0 1,0 0-1,-1 0 0,0-1 1,4 0-1,26-5 44,0-2 0,39-14-1,4-1-339,-69 22 272,0-1 0,0 0 1,-1 0-1,1 0 1,-1-1-1,6-3 0,1-4-69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5.6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1 138 14187,'0'0'1088,"0"-2"-1024,2 0 384,46-34-360,-14 24-96,4-2 0,14-2 8,4 0-88,4 2-320,4 0-120,-2 6 432,-4 4-88,-12 4-48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5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36 13563,'0'0'856,"2"0"-760,0 0-96,54-10 0,-32 4-32,6 2-168,2-2-104,0 0 256,0 2-40,-8 6-32</inkml:trace>
  <inkml:trace contextRef="#ctx0" brushRef="#br0" timeOffset="1">1 286 12051,'0'0'1136,"2"0"-1072,0 0 576,56-14-608,-26 6-8,6-2 8,6-4-96,4-2 64,2 0 0,-2 0-8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06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270 0 11674,'-26'13'356,"1"2"-1,1 0 1,0 2-1,1 0 1,1 2-1,1 0 1,-20 24-1,34-35-342,0 1-1,1 0 1,0 0 0,0 0-1,1 1 1,1-1 0,0 1-1,0 0 1,0 1 0,1-1-1,1 0 1,0 1 0,1 0-1,0-1 1,0 1 0,1 0-1,0 0 1,1-1 0,0 1-1,1 0 1,6 20-1,-6-24-16,1-1-1,0 1 0,0-1 0,0 0 1,1 0-1,0 0 0,0 0 0,0 0 1,1-1-1,0 0 0,0 0 0,0 0 1,1-1-1,0 0 0,0 0 0,0 0 1,0 0-1,0-1 0,1 0 0,-1-1 0,1 0 1,0 0-1,0 0 0,0 0 0,0-1 1,0 0-1,11-1 0,-5 0 18,0 0 0,0-1 0,0-1 0,0 0 0,0-1-1,0-1 1,-1 0 0,1 0 0,-1-1 0,0-1 0,0 0 0,-1 0 0,0-1 0,11-10 0,-15 11 25,0 0 1,0 0 0,-1-1 0,0 0 0,0-1 0,-1 1 0,0-1 0,0 0 0,-1-1 0,0 1 0,-1-1 0,4-13 0,-5 15-29,-1 0-1,0 0 1,0-1-1,-1 1 0,0-1 1,0 1-1,0 0 1,-1-1-1,-1 1 0,1 0 1,-1 0-1,0-1 1,-1 1-1,1 1 1,-8-14-1,-23-25-1086,25 35 721,0 0-1,0-1 1,-7-15 0,5 2-237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21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8634,'0'0'628,"0"14"-139,24 146 327,-14-114-571,-3 0 0,-1 0 1,-2 74-1,-7-96 1024,3-27-1231,-1-1 0,1 1 0,0-1 0,-1 1 0,0-1 0,0 1 0,-2-6 0,-2-6 26,2-10 1,1 0 0,2 0-1,0 0 1,6-37-1,-1 17-55,19-80 1,-21 111-9,1 1 0,1-1 0,0 1 0,1 0 0,0 1 0,1-1 0,1 1 1,0 1-1,0-1 0,11-10 0,-15 19-1,-1 0 0,0 0 0,1 0-1,0 0 1,0 1 0,-1 0 0,2 0 0,-1 0 0,0 0 0,0 1 0,0-1 0,1 1-1,-1 0 1,1 0 0,-1 1 0,8-1 0,-6 2 0,0-1-1,0 1 1,0 1-1,0-1 1,0 1 0,0 0-1,0 1 1,0-1-1,-1 1 1,10 7 0,-1 0-1,-1 1-1,0 1 1,0 0 0,-1 1 0,-1 0 0,-1 1 0,16 25 0,-16-23 3,-1 1 0,-1 0-1,-1 0 1,-1 0 0,0 1 0,-1 0-1,-1 0 1,0 0 0,-2 1 0,0-1-1,-1 1 1,-2 25 0,1-42 350,0-2-239,-2-28 60,1 24-158,1-1-1,-1 0 1,1 0 0,0 0-1,1 1 1,-1-1-1,1 0 1,0 1-1,2-8 1,7-15-2,0 2-1,2-1 1,0 1 0,2 1-1,17-23 1,-22 34-10,0 2 0,1-1 0,0 1 0,1 1 0,0 0 0,1 0 0,0 2 0,0-1 0,1 1 0,0 1 0,16-7 0,-26 13-4,1 0 0,-1 0 0,1 0 0,-1 0 0,1 0-1,0 1 1,0-1 0,-1 1 0,1 0 0,0 0 0,-1 1 0,1-1 0,0 1 0,-1 0-1,1 0 1,0 0 0,4 2 0,-4 0-3,0-1 1,1 1-1,-1 0 0,0 1 1,0-1-1,-1 1 0,1 0 1,-1 0-1,0 0 0,0 0 1,3 6-1,1 4-4,0 1 0,-1 0 0,-1 0 0,0 0 0,-1 0 0,-1 1 0,2 18 0,2 202-24,-7-175-247,0-59-335,2-2-77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22.3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10626,'0'0'1201,"-4"0"-105,2 0-632,2 2-1224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4:23.5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378 136 7722,'0'0'2507,"0"-10"-896,3 1-1548,0 0 1,-1 0-1,1-12 1,-1 7-25,0 5 81,-1 9-117,-1 0 0,0-1 1,0 1-1,0 0 1,0 0-1,1-1 1,-1 1-1,0 0 0,0-1 1,0 1-1,0 0 1,0-1-1,0 1 0,0 0 1,0-1-1,0 1 1,0 0-1,0-1 0,0 1 1,0 0-1,0-1 1,0 1-1,0 0 1,0 0-1,0-1 0,0 1 1,0 0-1,-1-1 1,1 1-1,0 0 0,0 0 1,0-1-1,-1 1 1,1 0-1,0 0 1,0-1-1,0 1 0,-1 0 1,1 0-1,0 0 1,-1-1-1,1 1 0,0 0 1,0 0-1,-1 0 1,1 0-1,0 0 0,-1 0 1,1 0-1,-16-8 41,-40-22-8,53 29-34,-1 0 0,1 0 0,0 0-1,0 1 1,-1-1 0,1 1 0,0 0 0,0 0 0,-1 0 0,1 1 0,0-1 0,-1 1 0,1 0 0,0 0 0,0 0 0,0 0 0,0 0 0,0 1 0,0-1 0,0 1 0,0 0 0,-4 4 0,-4 1 5,-2 1-2,1 0 0,0 2 1,0-1-1,0 2 0,1-1 0,-18 25 1,24-29-4,1 0 0,-1 1 0,1-1 0,1 1 0,0-1 0,0 1 0,0 1 0,1-1 0,-1 0 0,2 0 0,-1 1-1,1-1 1,0 1 0,1-1 0,0 1 0,1 7 0,-1-13 1,0 0-1,0-1 1,0 1-1,1 0 1,-1-1-1,1 1 1,-1-1-1,1 1 1,0-1-1,-1 1 1,1-1-1,0 1 1,0-1-1,0 0 1,0 0-1,0 1 1,1-1-1,-1 0 1,0 0-1,0 0 1,1 0-1,-1 0 1,1 0-1,-1-1 1,1 1-1,-1 0 1,1-1-1,-1 1 1,1-1-1,-1 1 1,1-1-1,0 0 1,-1 0-1,1 0 1,0 0-1,-1 0 1,1 0-1,0 0 1,-1 0-1,1-1 1,-1 1-1,1-1 1,2 0-1,3-2 15,1 0 0,0 0 0,-1-1 1,1 0-1,-1 0 0,0-1 0,8-6 0,29-34 55,-33 32-58,1 1 0,18-15-1,-28 26-14,-1 0 0,1 0 0,-1 0-1,1 0 1,-1 0 0,1 0-1,0 0 1,0 1 0,-1-1-1,1 0 1,0 1 0,0 0 0,0-1-1,0 1 1,0 0 0,0 0-1,-1 0 1,1 0 0,0 0 0,3 1-1,-2 0-2,-1 1 0,0-1 1,1 0-1,-1 1 0,0-1 0,1 1 0,-1 0 0,0 0 0,0-1 1,-1 1-1,1 1 0,3 3 0,2 6-12,0 1 1,-1 0-1,0 0 1,4 18-1,-8-26 15,15 53-15,16 99-1,-4 65 8,-20-145 9,10 84 0,-3 245 1,-17-377 3,-10 55-1,8-72-3,0 0 0,0 0 0,-1-1-1,-1 1 1,0-1 0,-1 0 0,-7 11-1,11-18-2,-1-1 0,0 0-1,0 1 1,0-1 0,0 0-1,-1 0 1,1-1 0,-1 1-1,0-1 1,0 0-1,0 0 1,0 0 0,0 0-1,-5 1 1,3-2-3,-1 1 0,0-1 0,0-1 0,0 0 0,0 1 0,0-2 1,0 1-1,-8-3 0,-4-1-1,0-2 1,1 0 0,-1-1 0,2-1-1,-25-14 1,18 8 56,1 0-1,1-1 1,1-1-1,0-2 1,1 0-1,-23-27 1,37 38-1,0-1-1,1 0 1,0 0 0,0 0 0,1-1 0,0 0 0,1 0 0,0 0 0,-3-11-1,5 13-8,0 0-1,1 0 1,0 0-1,0 0 1,1 0-1,-1 0 1,1 0-1,1 1 0,-1-1 1,1 0-1,1 1 1,-1-1-1,1 1 1,4-7-1,1 0-4,1 0 0,0 1 0,1 0 0,0 1 0,1 0 0,1 1 0,0 0 1,0 0-1,0 1 0,23-11 0,9-2-13,91-33-1,-65 32-6,86-16 0,-149 39-254,-15-5-1963,-29-17 1763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16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1 136 5217,'0'0'1168,"4"-26"2615,-3 25-3739,-1-1 1,1 0 0,1 1 0,-1-1 0,0 0-1,0 1 1,0-1 0,1 1 0,1-2 0,-2 3-36,-1 0 0,0 0 0,1-1 0,-1 1 0,0 0 0,1 0 0,-1 0 0,0 0 0,1 0 0,-1 0 0,0 0 0,1 0 0,-1 0 0,0 0 0,1 0 0,-1 0 0,0 0 0,1 0 0,-1 0 0,0 0 1,1 0-1,-1 0 0,0 1 0,1-1 0,-1 0 0,0 0 0,0 0 0,1 1 0,0 0 20,0 0-1,0 1 1,0-1 0,0 0 0,0 1 0,-1-1-1,1 1 1,-1-1 0,1 1 0,0 2-1,10 40 64,-11-44-62,1 1-1,-1 0 1,0-1-1,1 1 0,-1 0 1,0-1-1,0 1 1,0 0-1,0-1 0,0 1 1,0 0-1,0 0 0,0-1 1,0 1-1,0 0 1,0-1-1,0 1 0,0 0 1,-1-1-1,1 1 1,0 0-1,-1-1 0,1 1 1,0 0-1,-1-1 1,1 1-1,-1-1 0,0 2 1,1-3-6,-1 1 1,0 0-1,0 0 1,0-1 0,1 1-1,-1-1 1,0 1-1,1 0 1,-1-1-1,0 1 1,1-1 0,-1 0-1,0 1 1,1-1-1,-1 1 1,1-1-1,-1 0 1,1 1-1,-1-1 1,1 0 0,0 0-1,-1 1 1,1-1-1,0 0 1,-1-1-1,-18-43 31,19 44-54,-1-1 1,1 1-1,0 0 1,-1-1-1,1 1 0,0-1 1,0 1-1,0 0 1,0-1-1,0 1 0,0-1 1,0 1-1,0 0 1,0-1-1,1 1 0,-1-1 1,1 1-1,-1 0 0,1-1 1,-1 1-1,1 0 1,0 0-1,1-2 0,-1 2-3,-1 1 1,0-1-1,1 1 0,-1 0 0,1-1 0,-1 1 0,1 0 0,-1 0 0,1-1 0,-1 1 0,1 0 0,0 0 0,-1 0 1,1 0-1,-1 0 0,1-1 0,0 1 0,-1 0 0,1 0 0,-1 1 0,1-1 0,0 0 0,1 0 4,-1 1 1,0-1-1,0 1 0,0 0 0,0-1 0,0 1 0,0 0 0,0 0 1,0 0-1,0 0 0,0 0 0,0 0 0,0 0 0,0 2 0,28 40 28,-29-42-21,1-1 0,-1 1 1,1 0-1,-1-1 1,1 1-1,-1 0 0,0 0 1,1-1-1,-1 1 0,0 0 1,0 0-1,1 0 1,-1-1-1,0 1 0,0 0 1,0 0-1,0 0 0,0 0 1,0-1-1,0 1 1,0 0-1,-1 0 0,1 0 1,0-1-1,0 1 0,-1 0 1,1 0-1,-1 0 0,1 0 6,-1-1 0,1 0-1,0 1 1,-1-1-1,1 0 1,-1 0-1,1 1 1,-1-1 0,1 0-1,-1 0 1,1 0-1,-1 1 1,1-1-1,-1 0 1,1 0-1,-1 0 1,1 0 0,-1 0-1,1 0 1,-1 0-1,1 0 1,-1 0-1,1 0 1,-1-1 0,1 1-1,0 0 1,-1 0-1,1 0 1,-1-1-1,1 1 1,-1 0-1,1 0 1,-1-1 0,-1 0-9,1 0 0,-1-1 0,1 1 1,0 0-1,-1-1 0,1 1 0,0-1 1,0 0-1,0 1 0,0-1 0,0 0 1,0 0-1,1 1 0,-1-1 0,0-3 1,0 2-1,1-1 1,0 1 0,1-1 0,-1 0 0,1 1 0,-1-1 0,1 1 0,0-1 0,3-6 0,0 0 4,1-1 0,0 1-1,10-17 1,-14 25-13,0 0 0,1 0-1,-1 0 1,0 0 0,1 0 0,0 1 0,-1-1-1,1 0 1,0 1 0,0 0 0,0-1-1,0 1 1,0 0 0,0 0 0,0 0 0,0 0-1,1 0 1,-1 1 0,0-1 0,0 1-1,1-1 1,-1 1 0,0 0 0,1 0-1,2 0 1,-4 0 0,0 1 0,1-1 0,-1 1-1,0-1 1,1 1 0,-1-1 0,0 1 0,0 0-1,0 0 1,1-1 0,-1 1 0,0 0 0,0 0-1,0 0 1,0 0 0,-1 1 0,1-1-1,0 0 1,0 2 0,1 0-1,-1 0 1,0 0-1,0 1 1,0-1-1,0 0 0,-1 1 1,1 5-1,-1-1 10,0 1 0,0-1-1,-1 0 1,-1 0-1,1 0 1,-4 8 0,1-4 18,0-1 1,-2 0-1,-8 15 1,12-23-17,0 0 1,0 0-1,0 0 0,-1 0 1,1-1-1,-1 1 1,0 0-1,0-1 1,1 0-1,-2 0 1,1 0-1,0 0 1,0 0-1,-1-1 1,-4 3-1,7-4-10,0 0-1,1 0 1,-1 0 0,1 0 0,-1 0-1,0 0 1,1 0 0,-1 0-1,0 0 1,1 0 0,-1-1-1,1 1 1,-1 0 0,0 0 0,1-1-1,-1 1 1,1 0 0,-1-1-1,1 1 1,-1 0 0,1-1 0,-1 1-1,1-1 1,-1 1 0,1-1-1,-1 1 1,1-2 0,-8-17 0,2-6-6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0.7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 10306,'3'-16'6219,"-3"16"-6187,0-1 1,0 1 0,0 0 0,0 0 0,0 0 0,0-1 0,0 1-1,1 0 1,-1 0 0,0 0 0,0 0 0,0 0 0,0-1 0,0 1-1,1 0 1,-1 0 0,0 0 0,0 0 0,0 0 0,1 0 0,-1 0-1,0-1 1,0 1 0,0 0 0,1 0 0,-1 0 0,0 0 0,0 0-1,0 0 1,1 0 0,-1 0 0,0 0 0,1 0 0,0 1-66,0 0 0,0 0 0,0 0 0,0 0-1,0 0 1,0 0 0,0 0 0,0 0 0,-1 0 0,1 0 0,0 1 0,-1-1 0,1 0 0,-1 1 0,1-1 0,0 2 0,12 40 10,-2 0 1,-2 1-1,-2 0 1,-2 1-1,-1 0 1,-6 85-1,1-114-140,-1-1 0,-1 0 0,-8 27 0,5-23 24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08.4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47 419 8970,'-4'36'472,"1"0"1,4 64-1,15 72-34,-8-100-399,0-3 290,16 186-344,-18-85 4754,-6-174-4638,0 0 0,0-1 1,-1 1-1,0 0 0,0 0 0,0 0 1,-2-4-1,-2-11 54,-6-54 255,-3-109 0,9 101-374,-36-408 58,22 295-52,19 191-45,0 0-1,-1 1 0,1-1 0,0 0 0,0 0 0,1 0 0,-1 0 0,0 1 0,1-1 0,0 0 0,0 0 0,0 1 0,0-1 0,0 0 0,3-3 0,-1 3-9,0 0-1,0 0 0,0 0 0,1 1 1,0 0-1,-1-1 0,1 1 0,0 1 0,0-1 1,4-1-1,133-48-279,2 6 1,180-32-1,-311 75 159,0 0 0,0 1 0,0 0 0,17 1-1,-28 0 120,1 1-1,-1-1 0,0 0 0,1 0 0,-1 1 1,0-1-1,0 0 0,1 1 0,-1 0 0,0-1 1,0 1-1,2 1 0,6 12-247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08.8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0 158 11610,'0'0'817,"2"0"-777,48 16 88,-22-16-40,8 0 0,4-6 24,10-6 16,4-4-24,6-2-24,-2-2 0,-2-2-8,-2-2-80,-8 4 24,-4 0 8,-16 4-32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09.4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0 107 12627,'0'0'1487,"0"1"-1435,11 135-325,0 1 1223,-11-139-908,0-26 312,1 1 0,7-46 0,-3 50-319,1-1 0,1 1 0,1 1 0,17-35 0,-21 49-40,-1 2 0,1-1 0,1 0-1,-1 1 1,1 0 0,0 0 0,1 0 0,-1 0 0,1 1 0,0 0 0,0 1 0,1-1 0,0 1 0,-1 0 0,1 1 0,1-1 0,-1 1 0,8-2 0,-11 5-5,-1-1 0,1 1 0,-1-1 0,1 1 0,-1 0 0,1 0 0,-1 1 0,1-1 0,-1 1-1,1 0 1,-1-1 0,1 2 0,-1-1 0,0 0 0,0 1 0,0-1 0,5 4 0,-3-1-5,-1 0 0,1 0-1,-1 1 1,0-1 0,0 1 0,0 0 0,-1 0-1,1 1 1,2 6 0,3 10-21,0 1 0,-2 0 0,9 45 0,-16-68 36,34 168-504,-34-166 384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09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86 14195,'0'0'912,"7"8"-341,8-2-580,39 8 7,-47-13 6,-1 0-1,1-1 0,0 0 1,0-1-1,-1 0 0,1 0 0,0 0 1,-1-1-1,1 1 0,-1-2 1,1 1-1,-1-1 0,0 0 1,0 0-1,0-1 0,-1 1 0,1-1 1,5-6-1,-6 7-28,-1-1 0,0 0 0,0 1 1,0-2-1,0 1 0,-1 0 0,1-1 0,-1 1 0,0-1 0,-1 0 1,1 0-1,-1 0 0,3-11 0,-5 14-138,-6 2-368,-8 3 471,5-1 54,5-1 6,1-1 0,-1 1-1,0-1 1,1 1 0,-1 0 0,1 1-1,0-1 1,-1 1 0,1-1 0,0 1 0,0 0-1,0 0 1,0 1 0,0-1 0,0 0-1,1 1 1,-1 0 0,-1 2 0,-3 6 23,1-1 0,0 1 0,1 0 0,0 0 0,1 0 0,0 1 0,-2 14 0,5-22-17,0 0-1,1 0 1,-1 0 0,1 0-1,0 0 1,0 1-1,1-1 1,-1 0 0,1 0-1,0 0 1,0 0 0,0 0-1,1-1 1,0 1 0,-1 0-1,1-1 1,0 1-1,1-1 1,-1 1 0,0-1-1,1 0 1,0 0 0,0 0-1,0 0 1,4 2 0,-1-1-30,1 0 1,-1 0 0,1-1 0,0-1-1,0 1 1,0-1 0,0 0 0,0 0-1,1-1 1,-1 0 0,0 0 0,1-1-1,-1 0 1,1 0 0,-1-1 0,0 0-1,1 0 1,-1-1 0,0 0 0,0 0-1,0 0 1,0-1 0,0 0 0,-1-1-1,1 0 1,-1 0 0,11-9 0,14-16-112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0.3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14235,'-6'36'1072,"-4"16"-992,6 12-40,-2-2 328,2 16-368,4 2 0,0 2 0,4 0 0,2-8 16,0-4-8,0-14 8,0-8 0,-6-14-216,0-6-224,-6-10 360,-6-6-40,-6-12-64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0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54 15131,'0'0'1136,"2"0"-1088,44-10 537,-18 6-433,12-2-216,8 0 0,6-2-88,4-2-224,10 6 319,4 2-31,-2 0-56,-4 0-24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1.0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 14419,'0'0'1096,"2"0"-1080,0 0 360,62 0-448,-34 0-8,6 0 0,2 0-72,2 0-320,-2 0 416,-2-2-64,-6 2-32</inkml:trace>
  <inkml:trace contextRef="#ctx0" brushRef="#br0" timeOffset="1">77 222 14611,'2'0'2393,"42"-12"-2377,-16 8-24,6-2 0,2 0 16,4 2 16,2-2-232,0 6 184,-4 0 0,-10 2-40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1.9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10642,'0'0'3105,"13"0"-2672,99 1-299,-70 1-265,0-2 0,63-7 1,-75 1 35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2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1 118 9762,'0'0'1767,"0"-1"-1642,7 12-131,4 23 36,-1 0 0,-2 0 0,-1 1 0,-1-1 0,-2 2 0,-1 39 1780,-9-114-1359,5 33-430,0 0 1,0 0 0,0 0-1,1 0 1,-1 0 0,2-7-1,1-4-36,1 0 0,0-1-1,2 1 1,0 0-1,1 1 1,0 0 0,1-1-1,1 2 1,1-1-1,0 1 1,1 1 0,13-15-1,-22 26 10,1 1-1,0 0 1,0 0 0,1 0-1,-1 0 1,0 0-1,1 1 1,-1-1-1,1 1 1,-1-1-1,1 1 1,0 0-1,-1 0 1,1 0 0,0 0-1,0 1 1,0-1-1,0 1 1,-1 0-1,1-1 1,0 1-1,4 1 1,-4 0-4,1 0-1,0 0 1,-1 1-1,0 0 1,1-1-1,-1 1 1,0 0 0,0 1-1,0-1 1,0 0-1,0 1 1,-1 0 0,1-1-1,-1 1 1,0 0-1,4 6 1,11 21 23,-2 1 1,-1 1-1,-1 0 0,-1 1 1,6 34-1,-17-65 98,4-6-7,8-12-84,-1 0 1,-1 0-1,0-1 1,13-31-1,18-26 15,-30 54-39,1-1-27,32-39 0,-42 56 28,1 0-1,0 0 0,0 0 0,0 0 0,1 1 1,-1-1-1,1 1 0,0 0 0,0 1 0,0-1 1,0 1-1,1 0 0,-1 0 0,8-1 0,-11 3 1,-1 0 0,1 0-1,0 0 1,-1 0 0,1 0-1,-1 0 1,1 1 0,-1-1-1,1 1 1,-1-1 0,1 1 0,-1-1-1,1 1 1,-1 0 0,0 0-1,1 0 1,-1 0 0,2 2-1,0 0-4,0 0 0,-1 0 0,0 0 0,1 1 0,-1-1-1,0 1 1,1 4 0,2 5-13,-1-1 0,-1 1 0,3 21 0,1 68 28,-6-72-20,1-1 0,1 1 0,7 29 0,-9-56 9,0 0 0,0 0 1,0 0-1,0 0 0,0-1 0,1 1 0,-1 0 1,1-1-1,0 1 0,0-1 0,4 4 1,11 5-52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3.5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32 12171,'-2'-32'1440,"-6"36"-1325,-2 2-106,2 1 1,-1 0-1,1 1 1,0 0-1,0 0 1,1 0-1,0 1 1,1 0-1,-10 18 1,-1 4 40,2 1 1,-12 34-1,23-53-13,0 1 0,0-1 1,1 1-1,-2 24 0,5-35-29,0 0 0,0 0 0,0 0-1,0-1 1,1 1 0,-1 0 0,1 0 0,0-1 0,0 1 0,0 0 0,0-1 0,0 1 0,3 3 0,-3-5-4,0 0 0,0 0 0,1 1-1,-1-1 1,1 0 0,-1-1 0,1 1 0,0 0-1,-1 0 1,1-1 0,0 1 0,-1-1 0,1 1-1,0-1 1,0 0 0,-1 1 0,1-1 0,0 0-1,0 0 1,-1 0 0,1-1 0,0 1 0,2-1-1,5-1-11,0-1-1,0 0 0,0 0 0,-1-1 0,1 0 0,-1-1 1,0 0-1,0 0 0,8-8 0,5-5-104,34-38 0,10-22-135,-61 76 238,0 8 9,2 10 4,-1 0 1,0 1-1,-1 0 1,-1 0-1,-1 0 1,1 18-1,1 1 5,0-2 5,23 248-19,-25-232-30,-2-1 1,-3 0-1,-14 84 0,13-116 22,0 0 0,-1 0 0,-1-1 0,0 1 1,-2-1-1,-9 16 0,14-27 25,-1 0-1,1-1 1,-1 1 0,0-1 0,0 0-1,0 0 1,0-1 0,-1 1 0,-9 5-1,11-8 20,-1 1-1,1-1 0,-1 0 0,0 0 0,1 0 1,-1 0-1,0-1 0,0 1 0,1-1 0,-1 0 1,0 0-1,0-1 0,0 1 0,1-1 0,-1 0 1,-5-1-1,4 0 62,-1-1 1,1 0 0,0 0-1,-1 0 1,1 0 0,1-1-1,-1 0 1,0 0 0,1 0-1,0 0 1,0-1-1,0 0 1,1 1 0,-1-1-1,1-1 1,0 1 0,1 0-1,-1-1 1,1 0 0,-2-8-1,2 7-8,0 0 0,1-1 0,-1 1 0,2-1 0,-1 1 0,1-1 0,0 0 0,0 1 0,1-1 0,0 1 0,1-1 0,0 1 0,0-1 0,0 1 0,6-12 0,1 6-54,0 0 0,0 1 0,1 0 0,0 0 0,1 1 0,1 0-1,0 1 1,25-16 0,8-2-437,64-26 1,-33 17-44,-53 24 210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1.3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13211,'0'0'629,"3"5"-495,7 9-137,-1 1 0,-1 1 0,0-1 1,-1 1-1,6 21 0,23 92-15,-35-124 18,21 94-28,-6 0 0,-3 1 0,-1 143 0,-12-242 23,1 0 1,-1 0-1,0-1 0,0 1 0,0 0 1,0 0-1,0 0 0,0-1 1,-1 1-1,1 0 0,0 0 1,0-1-1,0 1 0,-1 0 0,1-1 1,0 1-1,-1 0 0,0 1 1,-3-13-83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4.2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11811,'0'0'680,"0"2"-648,0 44-32,0-16 64,0 4-64,2 10-16,0 4 0,2 6 16,-2 0 8,2 0 0,-2-4 8,0-8-8,0-4-40,-2-10 24,-4-10 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4.6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 13851,'0'0'872,"2"0"-768,0 0-72,54-2 384,-26 2-328,8 0-128,4-2-32,4 0-288,6 2 360,0 0-80,-2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6.2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0 10922,'0'0'1017,"0"2"-961,-10 40 600,6-14-640,2 6-16,-2 6 0,2 2 0,0 0 8,2-2 24,0-4-32,0-4-88,6-8 80,2-6 0,2-16-24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6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533 0 10522,'-56'78'800,"0"6"-744,2 2-16,0-2 152,2 6-152,4 0 8,4-4-15,4-2 7,6-6-8,4-6 8,6-12-112,4-6 80,6-18-8,8-6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7.0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25 14779,'2'-2'92,"14"-5"56,33-7-92,-45 13-56,0 1 0,0-1 0,1 1 0,-1 0 0,0 1 0,0-1-1,0 1 1,1 0 0,-1 0 0,0 0 0,0 0 0,0 1 0,-1 0 0,1-1-1,0 1 1,0 1 0,-1-1 0,6 5 0,-2-1-11,-1 0 0,-1 0 0,1 0 0,-1 1 1,0 0-1,0 0 0,5 11 0,-4-4-2,-1 0 0,-1 0 0,0 1 0,-1-1 0,-1 1 0,0 0 0,-1-1 0,0 1 0,-2 0 0,1 0 0,-2 0 0,0-1 0,-6 25 0,0-10 9,-2-1 0,0 0 0,-2 0 0,0-1 0,-30 46 0,26-50 10,0-1 0,-21 21 0,29-35-1,0 0 0,0-1 1,0 0-1,-1 0 1,0-1-1,-1 0 0,1-1 1,-13 5-1,20-9-3,0 0 1,-1 0-1,1 0 1,0 0-1,-1-1 1,1 1-1,-1-1 1,1 1-1,-1-1 1,1 0-1,-1 0 1,1 0-1,-1-1 1,1 1-1,0-1 1,-1 1-1,1-1 1,-1 0-1,1 0 1,0 0-1,-3-1 1,2 0-5,1-1 0,0 1 1,0 0-1,1 0 1,-1-1-1,0 1 1,1-1-1,0 1 0,-1-1 1,1 0-1,0 0 1,0 1-1,0-1 0,1 0 1,-1-4-1,0-5-9,0 1 0,1-1 0,0 1 0,1-1 0,0 0 0,1 1-1,0 0 1,5-13 0,-3 14-1,0 0 0,0 0-1,1 0 1,1 0 0,-1 1 0,2 0-1,-1 0 1,1 0 0,16-14 0,-20 20 9,1 0 1,0 0-1,0 1 1,0-1-1,0 1 1,0 0-1,1 0 1,-1 0-1,1 0 1,-1 1-1,1 0 1,0 0 0,-1 0-1,1 0 1,0 1-1,0 0 1,0 0-1,-1 0 1,1 1-1,0-1 1,0 1-1,-1 0 1,1 0-1,-1 1 1,7 2-1,-1 1 1,0 0 0,-1 1 0,1 1-1,-1-1 1,0 1 0,10 11 0,41 52 24,-12-12-239,-31-43 99,-16-14 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7.4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16043,'0'2'-16,"0"0"-8,0 0-176,0 0-224,0 2 344,2 0-8,0 0-72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7.9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359 487 11026,'0'0'1114,"3"-12"-427,11-31-826,-1 0 0,-3-1 0,-1 0 0,4-57 0,-13 84 70,1-8-29,-4-37 1,2 56 123,0-1-1,0 0 1,0 1-1,-1-1 0,0 1 1,-1 0-1,1-1 1,-1 1-1,0 0 1,-6-8-1,7 13-9,1-1 1,0 1-1,-1 0 1,1-1-1,-1 1 0,0 0 1,1 0-1,-1 0 1,0 0-1,1 0 0,-1 0 1,0 1-1,0-1 1,0 0-1,0 1 1,0 0-1,0-1 0,0 1 1,0 0-1,0 0 1,0 0-1,0 0 0,0 0 1,0 1-1,0-1 1,1 1-1,-1-1 0,0 1 1,0 0-1,0-1 1,0 1-1,1 0 0,-1 0 1,0 1-1,-2 1 1,-5 4 30,-1 0 1,1 1 0,1 0 0,-14 17-1,-6 11-16,2 1-1,1 1 0,2 1 0,-30 71 1,30-50 7,2 1 1,-22 109-1,33-122 12,-2 52 0,11-84-30,1-1-1,0 0 0,1 0 0,0 1 0,2-1 0,0 0 0,8 25 1,-9-35-13,0 1 1,1-1-1,0 0 1,0 0 0,0 0-1,0 0 1,1-1-1,0 1 1,0-1-1,0 0 1,0 0 0,1 0-1,-1-1 1,1 1-1,0-1 1,0 0 0,1-1-1,-1 1 1,0-1-1,1 0 1,0-1 0,-1 1-1,1-1 1,0 0-1,10 0 1,-1-1-10,0 0-1,0-1 1,0-1-1,0-1 1,-1 0 0,1-1-1,-1 0 1,0-1-1,15-8 1,23-14-18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8.5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13907,'0'2'-24,"6"54"-24,-6-26 16,4 8 0,-2 0 16,2 4 16,-2 0 16,2-6-80,0-4-128,0-8 160,0-6 8,2-6-56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8.8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 13211,'5'-2'-13,"1"0"0,0 0 0,-1 0 0,1 1 0,0 0 1,0 0-1,0 0 0,0 1 0,0 0 0,0 0 0,0 0 0,0 1 0,0 0 1,0 0-1,0 0 0,-1 1 0,1 0 0,0 0 0,-1 1 0,1-1 0,-1 1 1,0 0-1,0 1 0,0-1 0,-1 1 0,1 0 0,-1 0 0,0 0 0,0 1 0,4 5 1,-2-2 0,0 0 1,-1 1-1,0 0 0,0 0 1,-1 0-1,0 1 1,0-1-1,-1 1 1,-1 0-1,0 0 1,0 0-1,-1 0 1,0 0-1,0 0 1,-1 1-1,-1-1 1,-1 11-1,-1-9 3,-1-1 0,0 0-1,0 0 1,-1 0 0,-1 0-1,1-1 1,-2 0 0,0 0 0,-13 15-1,15-19 6,-1 1-1,0-2 1,-1 1-1,1-1 1,-1 0-1,0 0 1,0 0-1,-1-1 1,1 0-1,-1-1 1,0 0-1,0 0 1,0-1-1,-11 3 1,4-7 0,9-10-9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9.2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14923,'0'0'8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41.7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1 195 14411,'0'-6'159,"1"1"0,0 0-1,0-1 1,1 1 0,0 0 0,-1 0 0,2 0-1,-1 0 1,0 0 0,1 1 0,6-9-1,-3 6-42,0 1 0,1 0 0,-1 0 0,1 0 0,1 1 0,11-7 0,5 0-54,1 1 0,0 1 0,46-11 0,-46 14-69,0 2 1,1 0 0,45-1 0,-61 6 2,0 0 1,0 0 0,0 1 0,1 1 0,-1 0-1,-1 0 1,1 1 0,0 0 0,-1 0 0,1 1-1,-1 1 1,12 7 0,-16-8 1,-1 0-1,1 0 1,-1 1-1,0 0 1,-1-1-1,1 1 1,-1 1-1,0-1 1,0 0-1,0 1 1,-1 0-1,0-1 1,0 1-1,-1 0 1,1 0-1,-1 0 1,0 0-1,-1 0 1,0 0-1,0 1 1,0-1-1,-1 6 1,-1 4 1,-1 0 0,0 0 0,-1-1 0,-1 1 0,0-1 0,-1 0 0,-10 19 0,3-13 1,0-1 0,-1 0 0,-1-1 0,-1 0 0,-1-1 0,0-1 0,-37 27 0,25-24 121,-1-1 0,0-1-1,-2-2 1,-57 21 0,85-35-16,5 1-90,0 0 0,1 0-1,-1 0 1,1 0 0,-1-1-1,1 1 1,0 0 0,0-1-1,0 1 1,0-1 0,0 1-1,1-1 1,4 3 0,41 23-83,-27-17 60,33 18-43,1-4 1,2-1-1,0-3 1,1-3 0,1-2-1,0-3 1,1-2-1,121 5 1,-67-13 9,-6 0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19.7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1 214 11026,'0'0'889,"2"0"-825,0 0 288,0 0-200,66-6-80,-38 2-16,8-4 0,6-2-8,2-4-24,2-4-8,2-8-96,-2 0-128,-2-6 168,-4-2-8,-10-2-48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20.1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759 0 8298,'-13'1'196,"0"-1"0,0 2 0,1 0 0,-1 0 0,0 1 0,1 1 0,0 0 0,0 1 0,0 0 0,0 0 0,1 2 0,0-1 0,0 1 0,1 1 0,0 0 0,0 0 0,-9 12 1,-13 15-106,2 1 0,1 1 0,2 2 0,2 1 0,-28 58 0,-83 227 45,127-302-129,-166 481 224,153-427 674,21-74-202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20.6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83 141 11250,'-22'47'497,"1"1"-1,-18 67 0,43-127-380,1 0-1,0 0 1,1 0 0,8-10 0,4-12-52,1-3-62,38-55 0,-48 79-6,1 0 0,1 0 0,0 2 0,0-1 0,1 1 0,1 1 0,16-11 0,-26 19-1,0 0 1,0 1 0,0-1 0,1 1 0,-1 0 0,0 0 0,1 0 0,-1 0 0,1 0 0,6 1 0,-8 0 0,-1 0 0,0 0 1,0 0-1,1 1 0,-1-1 1,0 0-1,0 1 0,1-1 1,-1 1-1,0 0 0,0-1 0,0 1 1,0 0-1,0 0 0,0 0 1,0 0-1,0 0 0,0 0 1,0 0-1,-1 0 0,1 0 0,0 0 1,-1 0-1,1 0 0,-1 0 1,1 1-1,-1-1 0,1 0 1,-1 0-1,0 1 0,0-1 1,1 2-1,0 16-12,0 0 0,-1 1 1,-1-1-1,-5 31 0,1-3 40,-13 88-153,18-133 98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21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 14459,'2'0'40,"50"-8"-8,-20 4-32,4 0-120,6 2 112,6 0-8,2 0-32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21.3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15747,'0'0'-360,"-2"0"152,0 0 32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23.0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196 387 11658,'-1'-14'537,"1"0"-1,3-25 0,-3 36-432,0 9-153,-1 31-6,-1 0 1,-3 0 0,-14 60 0,9-51 32,-121 491 241,109-477 26,22-60-228,0 0 1,0 0-1,0 0 1,0 0 0,0-1-1,0 1 1,0 0-1,0 0 1,0 0-1,0 0 1,0 0-1,0 0 1,0 0-1,0-1 1,0 1-1,0 0 1,0 0-1,0 0 1,-1 0-1,1 0 1,0 0-1,0 0 1,0 0-1,0 0 1,0-1-1,0 1 1,0 0 0,0 0-1,0 0 1,0 0-1,0 0 1,-1 0-1,1 0 1,0 0-1,0 0 1,0 0-1,0 0 1,0 0-1,0 0 1,0 0-1,-1 0 1,1 0-1,0 0 1,0 0-1,0 0 1,0 0-1,0 0 1,0 0 0,0 0-1,0 0 1,-1 0-1,1 0 1,0 0-1,0 0 1,0 0-1,0 0 1,0 0-1,0 0 1,0 0-1,0 0 1,0 1-1,-1-1 1,1 0-1,0 0 1,0 0-1,0 0 1,0 0-1,-2-11 103,3-2 17,1 1 0,0-1 0,1 1 0,0 0 0,9-20 0,1-4 64,43-144 181,169-470-209,-218 633-173,39-81-2,-42 90-7,1-1-1,0 2 0,1-1 0,0 0 0,0 1 1,1 0-1,0 1 0,14-11 0,-20 16 4,1 0 1,-1 0-1,1 0 0,-1 0 0,1 0 1,0 1-1,-1-1 0,1 1 1,0-1-1,0 1 0,-1 0 0,1-1 1,0 1-1,0 0 0,-1 0 0,1 0 1,0 1-1,0-1 0,0 0 0,-1 1 1,4 0-1,-3 1-5,1-1 0,0 1-1,-1 0 1,1 0 0,-1 0 0,0 0 0,0 0 0,1 1 0,-1-1 0,-1 1-1,4 3 1,2 8-41,0 0 0,-1 1 0,8 28 0,-2 4-24,-3 0-1,7 73 1,-6 99 11,-9-203 63,0 222 38,10 167-581,-11-402 411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23.4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0 122 15123,'0'-2'104,"2"0"-48,48-32 0,-20 24 0,8-2 8,2 0-24,10 0-16,-2 2-32,2 0-368,0 4 360,-8-2-72,-4 4 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6:23.9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0 100 13539,'0'0'113,"20"-26"221,-18 9-2053,10-40 1327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6:05:16.0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1 218 12067,'12'19'263,"-1"1"0,18 39 0,21 70-35,-24-63-83,27 79-4,-23-60 159,55 111 1,-83-193-239,11 20 38,-12-22-90,-1-1-1,0 0 1,1 1-1,-1-1 1,1 0-1,-1 0 1,1 1-1,-1-1 0,1 0 1,-1 0-1,1 1 1,-1-1-1,1 0 1,-1 0-1,1 0 1,-1 0-1,1 0 1,-1 0-1,1 0 0,0 0 1,-1 0-1,1 0 1,-1 0-1,1 0 1,-1-1-1,1 1 1,-1 0-1,1 0 0,-1 0 1,1-1-1,-1 1 1,1 0-1,-1-1 1,0 1-1,1 0 1,-1-1-1,1 1 1,-1 0-1,0-1 0,1 1 1,-1-1-1,0 1 1,1-1-1,-1 1 1,0-1-1,0 1 1,0-1-1,1 0 0,3-6 6,0 1 0,0-1 0,0 0 0,0-1 0,-1 1 0,0-1 0,-1 1 0,2-9 0,83-381 141,29 9-32,-114 383-124,3-6 4,-2 0-1,1 1 0,-1-2 0,-1 1 0,2-16 0,-4 26-30,-1-7-790,0 6 650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6:05:16.9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1 203 10146,'0'0'1886,"0"-8"-366,25-55-1293,-21 54-217,1 0 0,0 1 1,0-1-1,1 1 0,0 0 1,1 1-1,0 0 0,0 0 0,0 0 1,1 1-1,0 0 0,0 0 1,0 1-1,1 0 0,0 0 0,17-5 1,-22 8-14,1 0-1,0 1 1,0-1 0,0 1 0,0 0 0,0 1 0,0-1 0,0 1 0,0 0 0,0 1 0,0-1 0,0 1 0,0 0-1,0 0 1,7 2 0,-9-1 3,1 0-1,-1 0 0,1 1 1,-1-1-1,1 1 0,-1-1 1,0 1-1,0 0 0,-1 0 1,1 0-1,-1 1 0,1-1 1,-1 1-1,0-1 0,0 1 1,-1 0-1,1 0 0,-1 0 1,2 5-1,1 12 47,0 1 1,-2 0-1,0-1 1,-1 1-1,-2 0 1,0-1-1,-1 1 0,-10 40 1,-2-5 214,-4-1 0,-25 58 1,35-99-164,6-12-26,0 0-1,0 1 0,1-1 1,-1 1-1,1-1 0,0 1 1,-2 5-1,21-18-20,-1-1-45,1 1 1,0 1 0,0 0-1,1 2 1,0 0 0,0 1-1,35-4 1,-25 9 12,0 2-1,0 1 1,0 1 0,-1 2-1,1 0 1,-1 2 0,-1 2-1,46 21 1,-72-31 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3.9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11682,'0'0'2696,"0"4"-2439,2 25-97,5 32 1,2 15-206,-4-1 38,1-9 83,-3-1 0,-11 122-1,8-185 573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6:05:18.8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0 159 8330,'4'-2'3380,"-4"1"-3332,0 1 0,0 0 0,0 0 0,0 0 48,0 0-47,7 6-31,0 1 0,-1 1 0,0-1 0,0 1 0,-1 0 0,6 10 0,28 62 108,-21-41-45,115 257 444,-49-105 338,-80-179 105,-3-12-869,1-2-85,0 0 0,-1 0 0,1-1 0,-1 1 0,1-1 0,-1 1 0,0-1 0,0 1 0,0-1 0,1-3 0,1-3 14,6-16 58,9-36 1,-2 3-26,14-36-7,54-154 10,-63 196-69,2 2 0,51-82 0,-51 104-11,-16 21 12,-1 0 0,0 0 1,0-1-1,4-8 0,-9 14-24,1 0-645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6:05:19.4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1 415 9514,'0'0'1171,"3"-9"339,63-92-1114,-34 47-248,-2-2 0,32-84 0,-41 91 21,-20 47-91,-1 1-5,0-2 63,5 10-88,-1 5-39,0 0-1,0 0 1,-1 0-1,3 21 1,-5-22-9,1 1-1,0-1 1,1 0-1,0-1 1,1 1-1,0 0 1,1-1-1,10 18 1,-14-27-13,-1-1 1,1 1 0,0 0 0,0 0 0,-1-1-1,1 1 1,0-1 0,0 1 0,0-1 0,0 1-1,0-1 1,0 1 0,0-1 0,0 0 0,0 0-1,0 1 1,0-1 0,0 0 0,0 0 0,0 0-1,0 0 1,0 0 0,1-1 0,-1 1 0,0 0-1,1-1 1,9-4-81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6:05:20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 9050,'0'0'2962,"15"-1"-2303,191-14-673,-192 15-16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6:05:20.6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322 1 8962,'-29'38'414,"2"2"0,2 1 0,1 2 0,-30 76-1,21-28-184,-29 126-1,40-115-85,3 1 0,-6 146-1,23-179-79,3 0 0,3-1 0,3 1 0,25 105 0,-20-129-34,2-1 0,2 0-1,24 46 1,-25-64-27,0 0 0,2 0 1,1-1-1,1-2 0,37 38 0,-46-52-12,1 0-1,0-1 1,1 0 0,0-1 0,0 0 0,1-1 0,-1-1 0,2 0 0,-1-1 0,1 0 0,0-1-1,0 0 1,16 2 0,-14-5-5,31-3 0,-46 2 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6:05:21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8346,'3'5'547,"14"29"-286,2-1 1,23 30 0,8 13-181,0 9-54,-5 2 0,-3 2 0,-4 2 0,28 101 0,-47-118 3,-3 0 1,-2 0 0,-5 1 0,-2 1-1,-6 140 1,-9-130-6,-4 1 1,-4-2-1,-3 0 0,-33 90 0,12-69-156,-4-1 0,-95 162 0,73-156 50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06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2049 301 10234,'-52'-40'1817,"-2"1"0,-2 3 0,-81-39 0,94 56-1518,-1 1 1,0 2-1,-2 3 1,1 1-1,-72-9 1,29 14-227,1 3 1,-1 4 0,0 3-1,0 5 1,1 3-1,0 4 1,1 4 0,1 4-1,-127 52 1,175-60-67,1 2 0,1 2 0,1 1-1,-48 36 1,68-44-15,0 0-1,1 0 0,1 1 1,0 1-1,1 0 0,0 1 0,1 0 1,1 0-1,0 1 0,1 1 1,1-1-1,-7 22 0,1 14-41,3 1 0,-7 88 0,11 111 26,8-202 18,2 0 1,2 0-1,2-1 1,3 0-1,1 0 1,3-1-1,35 77 1,-21-63-3,4-2 1,2-1-1,3-2 0,2-1 1,51 54-1,273 228 28,-268-255-16,-27-25 11,3-4 0,2-3 0,2-3 0,2-3 0,125 52 0,-168-85-5,0 0 1,1-2-1,63 8 1,-32-10 7,77-3 0,-109-6-8,-1-2 0,0-2 0,-1-1 1,1-1-1,-1-2 0,0-1 0,40-19 0,-11 0 16,-2-3 1,95-67-1,-132 82-9,0-2-1,-2 0 0,0-1 1,-1-2-1,-2 0 0,0-1 0,-1 0 1,-1-2-1,-2 0 0,0 0 1,16-45-1,-14 23 31,-1-1 1,-3-1-1,-3 1 1,-1-2-1,2-96 0,-8 53 36,-4 1 0,-22-144 0,18 200 19,-3-1 0,0 1 0,-3 0-1,-1 1 1,-1 0 0,-2 1 0,-2 1 0,-1 0 0,-27-35-1,-7 6 259,-76-69 1,40 43-754,64 60-117,5-4-263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11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1 329 13299,'6'-3'832,"60"-41"-786,2 3 0,138-59 0,-171 86-52,0 2 1,1 2-1,0 1 1,1 2-1,0 1 1,0 2-1,0 1 1,57 4-1,-16 10 5,-1 3 0,102 33 0,21 4-4,-116-35-3,144 10 0,-172-25 10,0-2 1,0-2-1,88-17 0,179-66 35,46-9 5,9 61-79,-307 30 34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24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712 2473 12019,'0'0'784,"9"0"-704,180 10-63,-7 2-2,321-16 17,-347 2-26,617-44 188,-691 39-165,168-16-5,273-16 80,-68 36-108,62-2-5,811-63 17,-839 48 20,296-20-24,409-14 37,-1108 54-36,630-24-3,-670 20 0,92-10 25,153-35 0,-275 45 42,-1-1 0,0-1 0,0 0 1,0-1-1,-1 0 0,0-1 0,20-15 0,-16 8 31,0-1-1,-2 0 0,0-1 0,22-30 0,-2-8 61,-2-2-1,43-103 0,-12 11 171,65-228 0,-103 273 69,-4-1 0,-4-1 0,5-130 0,-22 188-230,-2 1-1,-8-57 1,5 82-95,-1 1 0,-1 0-1,-1 1 1,0-1 0,-2 1 0,0 0 0,-14-23 0,18 38-99,1 1 0,-1 0 0,1 0 0,-1 0 0,-1 0 0,1 1 0,0-1 0,-1 1 0,0 0 0,0 1 0,0-1 0,0 1 0,-8-3 0,-9-2-116,-43-7 0,61 13 130,-64-9-113,-100-2 0,-73 14 83,154-1 20,-359 13-609,-95 0 5,-35-30 711,-1-25-29,-710-17-6,586 57-47,-899 3 6,630 23-153,-478-3-112,1292-27 268,-190 0 47,244 8-41,-139 23-1,13 19-35,169-33 9,53-11-14,6-1 16,-1 0 0,0 0 1,0 0-1,0 0 0,1 0 1,-1 0-1,0 0 0,0 1 0,1-1 1,-1 0-1,0 0 0,0 1 0,1-1 1,-1 0-1,0 1 0,1-1 1,-1 1-1,0-1 0,1 1 0,-1-1 1,1 1-1,-1 0 0,1-1 1,-1 1-1,1 0 0,0-1 0,-1 1 1,1 0-1,0-1 0,-1 1 1,1 0-1,0 0 0,0-1 0,0 1 1,-1 1-1,-2 28-13,0 0 1,2-1-1,5 47 0,110 1050 61,-54-578-26,19 625 68,-65 4 230,-55 155 887,24-798-1033,36-1-135,-19-529-33,1 17 15,1 0 1,2-1-1,0 1 1,7 22-1,-9-38-7,0 0-1,0 0 0,1 0 0,-1 0 1,1 0-1,0-1 0,0 1 1,1-1-1,-1 0 0,1 0 1,0 0-1,0-1 0,1 1 1,-1-1-1,1 0 0,-1 0 1,1 0-1,0-1 0,0 0 0,10 3 1,14 1 10,-1-2 0,1 0 0,0-3 0,33-1-1,-17 0 4,577 0 46,-243-2-59,1093-32 22,-3-48-84,-189 10 63,227-16 5,-853 47-103,149-12-134,-2-23 91,-255 7 131,468-52 23,295-33-238,-1281 150 201,1-1-1,-1-1 1,46-18 0,-63 20 7,-1-1 0,0 0 1,-1-1-1,1 0 0,-1-1 0,0 1 1,-1-2-1,1 1 0,-1-1 1,-1-1-1,0 1 0,9-16 1,-2 0 6,-1-1 0,-1 0 0,-1-1 0,10-40 0,19-113 57,-13 46-27,6-2 32,-7-2 0,15-205 1,-23-249 44,-2 70-59,-6 185-26,9-182-18,-13 394 20,-13-161-1,-1 111-11,2 36 17,6 135-28,-1-1 0,1 0 0,-1 0 1,0 1-1,-1-1 0,1 0 0,0 1 0,-1-1 0,0 1 0,0 0 0,0-1 1,0 1-1,-1 0 0,1 0 0,-1 1 0,0-1 0,0 0 0,0 1 0,0 0 0,0-1 1,0 1-1,-1 1 0,1-1 0,-1 0 0,-5-1 0,-9-3-17,0 1 0,0 1 0,0 1 0,-20-1 0,29 3 15,-65-5-16,-95 4-1,-76 18-7,61-4 16,-550-14 24,-419-30 4,788 20-12,186 5-4,-109-9-246,261 14-264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38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10754,'21'29'120,"3"3"-16,0-4-8,1 0-40,0-4-16,-4-7 0,-2-2-8,-3-4-1120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38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150 1 10378,'-13'59'256,"-3"6"-16,-2 4-32,2 2-88,-1-2-32,1-2 0,1-3 0,3-9-8,2-6 0,1-12-80,2-6-712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4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0 452 8138,'0'0'1263,"14"-1"786,951-110-1011,-558 69-946,909-91 5,4 37-69,503 34 148,-1428 56 3392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39.5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1 12275,'-2'4'365,"-16"31"-86,2 0 0,1 1 1,-13 51-1,20-62-188,-14 46-36,3 1 0,4 0 0,2 1 0,4 0 0,0 109-1,10-138-40,2-1-1,1 0 0,3 0 0,1 0 1,2-1-1,3-1 0,0 1 0,3-2 1,1 0-1,38 62 0,35 24-104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0.3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64 13171,'0'-2'375,"0"1"-347,0 1 1,1 0-1,-1-1 0,0 1 0,0-1 1,0 1-1,0 0 0,-1-1 0,1 1 1,0 0-1,0-1 0,0 1 0,0 0 1,0-1-1,0 1 0,-1 0 1,1-1-1,0 1 0,0 0 0,0-1 1,-1 1-1,1 0 0,0 0 0,0-1 1,-1 1-1,1 0 0,0 0 1,-1 0-1,1-1 0,0 1 0,-1 0 1,1 0-1,0 0 0,-1 0 0,1 0 1,0 0-1,-1 0 0,1-1 0,0 1 1,-1 0-1,1 0 0,0 0 1,-1 1-1,-1-2-24,1 0 1,-1 1-1,0-1 1,1 1-1,-1-1 1,0 1-1,1 0 0,-1-1 1,0 1-1,0 0 1,1 0-1,-1 1 1,0-1-1,1 0 1,-1 0-1,0 1 1,-2 0-1,1 1-4,0 1 1,1-1-1,-1 0 0,1 0 1,-1 1-1,1 0 0,0-1 1,0 1-1,0 0 0,0 0 1,-1 4-1,-8 15-13,0 1-1,2 0 1,1 1 0,0 0 0,2 1-1,1-1 1,1 1 0,1 0 0,1 0 0,1 0-1,3 28 1,-1-45-1,0 1 0,1 0-1,0-1 1,0 0 0,1 1 0,0-1-1,0 0 1,1 0 0,5 7 0,-8-12 8,1-1-1,0 1 1,0-1 0,0 0-1,0 1 1,0-1 0,1 0 0,-1 0-1,1-1 1,-1 1 0,1 0 0,0-1-1,-1 0 1,1 0 0,0 0 0,0 0-1,0 0 1,0 0 0,0-1-1,0 1 1,0-1 0,0 0 0,0 0-1,0 0 1,0 0 0,0-1 0,0 1-1,6-2 1,-2-1 28,1 0 0,-1 0 0,0-1-1,0 0 1,-1 0 0,1-1 0,-1 0 0,0 0-1,0 0 1,-1 0 0,1-1 0,-1 0 0,0-1 0,-1 1-1,0-1 1,0 1 0,0-1 0,-1-1 0,5-12 0,-2 3 162,-1 0 1,-1-1-1,-1 1 1,0-1-1,-1 0 0,-1 0 1,-2-29-1,-1 26 103,-1 0-1,0 0 0,-14-39 0,14 49-320,-1 1 0,-1 1 0,1-1 0,-2 1 0,1-1 0,-1 1 0,-1 1 0,1-1 0,-13-11 0,9 13 178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0.9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13315,'45'50'-10,"-3"2"-1,-1 2 1,-4 1 0,-1 2 0,46 102 0,-66-122 9,-2 1 1,-1 1 0,-3 0 0,0 1 0,-3 0 0,-1 0 0,-2 0 0,-2 1-1,-2-1 1,-7 66 0,2-74 10,-2 0 0,0-1 0,-19 46 0,15-49-107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1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0 121 14299,'2'0'584,"-1"-2"-208,47-20-64,-28 12-168,4-1-80,3-2-40,-1-1 0,5 0 8,-1 0 8,0 2-328,-2 4 896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1.7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82 14515,'35'-18'112,"5"-3"-72,5 1-32,5-3-168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2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76 13651,'38'-37'2256,"-29"30"-1438,-1 0 1,14-18 574,-41 68-1199,0-7-360,-12 24 94,-33 86 0,63-143 84,0 0-1,0 0 0,0 0 1,0 1-1,1-1 1,-1 7-1,1-10-10,0 1-1,1 0 1,-1-1 0,0 1-1,0 0 1,0-1 0,1 1 0,-1 0-1,0-1 1,1 1 0,-1-1-1,1 1 1,-1-1 0,1 1 0,-1-1-1,0 1 1,1-1 0,0 0-1,-1 1 1,1-1 0,-1 0 0,1 1-1,-1-1 1,1 0 0,0 1-1,-1-1 1,1 0 0,0 0-1,-1 0 1,1 0 0,0 0 0,-1 0-1,1 0 1,0 0 0,-1 0-1,1 0 1,0 0 0,-1 0 0,1 0-1,0-1 1,0 1 0,30-7-25,0-2 0,0-1 0,-1-1 0,40-21 0,-26 11-231,-24 12-225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2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0 15507,'-11'26'88,"-3"5"-80,-5 13-48,-3 8-8,-4 10 0,0 5 32,-4 3 16,3-1 0,2-3 8,5-9 0,6-9 0,2-8-88,9-15-320,3-9-504,12-19 184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2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0 16452,'-28'25'50,"1"0"0,2 2 0,0 1 0,2 1 0,1 1 1,1 1-1,-32 64 0,44-76-80,1-1 0,0 1 0,2 0 0,-9 37 0,15-50 14,-1 0 1,1-1 0,-1 1 0,2 0 0,-1-1-1,1 1 1,-1 0 0,1-1 0,4 10-1,-4-11 3,1-1 0,-1 0 0,1-1-1,0 1 1,0 0 0,0 0 0,0-1-1,0 1 1,1-1 0,-1 0-1,1 0 1,0 0 0,-1 0 0,1 0-1,0-1 1,0 1 0,6 2-1,-5-3 5,1 0-1,-1 1 0,1-1 0,0-1 0,-1 1 0,1-1 0,0 0 0,-1 0 0,1 0 0,0 0 1,-1-1-1,1 0 0,-1 0 0,7-2 0,-4 0 15,0 0-1,0-1 1,0 0 0,-1 0-1,1 0 1,-1-1 0,0 0-1,6-6 1,-3 0 68,0 1-1,0-1 1,-1 0 0,-1-1-1,0 0 1,0 0 0,-1 0-1,-1-1 1,6-19 0,-7 17 57,-1 0 1,-1-1 0,1-19 0,-3 28-191,0 0 0,0 0 0,-1 0 0,0 0 0,-1 0 0,1 0 0,-1 0-1,0 1 1,-5-11 0,-5 2-1231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3.5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22 128 13723,'-22'157'2015,"24"-163"-921,1-1-888,31-64 831,-31 65-1042,1 1 0,-1-1 0,1 1 0,0-1 0,1 1-1,-1 1 1,1-1 0,0 0 0,11-6 0,-16 10-10,1 1 1,0-1-1,0 1 0,0 0 1,-1-1-1,1 1 1,0 0-1,0-1 0,0 1 1,0 0-1,0 0 1,0 0-1,-1 0 1,1 0-1,0 0 0,0 0 1,0 0-1,0 0 1,0 0-1,0 1 0,0-1 1,-1 0-1,1 0 1,0 1-1,0-1 0,0 1 1,-1-1-1,1 1 1,0-1-1,0 1 0,-1-1 1,1 1-1,0 0 1,-1-1-1,1 2 0,2 3-55,0 1 0,0-1-1,-1 0 1,0 1-1,2 5 1,3 10-21,-7-21 99,2 1 11,5-4-11,-7 3-7,12-7 3,0 0-1,-1 0 1,0-1 0,15-15-1,43-47 9,1-2-3,-69 72-16,0-1 0,-1 0 0,1 0 1,0 0-1,-1 1 0,1-1 0,0 0 1,0 1-1,0-1 0,0 1 0,-1-1 1,1 1-1,0-1 0,0 1 0,0-1 1,0 1-1,0 0 0,0 0 0,0-1 1,0 1-1,0 0 0,0 0 0,1 0 1,-1 0-1,0 0 0,1 1 0,0 0-1,-1 0-1,0 1 0,0-1 0,0 0 1,0 1-1,-1-1 0,1 1 1,0-1-1,-1 1 0,1-1 1,-1 1-1,1 0 0,-1 1 1,2 7-22,0 0 0,-1 1 1,-1-1-1,0 0 1,-1 18-1,-1-7 22,0 12 26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4.3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12379,'0'0'968,"2"0"-856,-1 0-104,1 2 400,41 23-384,-27-7-16,6 8-8,1 4-8,2 6 8,3 2 16,0 2 32,-1 2 8,1-2 8,-3-5-152,-1-7 96,-2-4-8,-3-18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3.0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185 5 14299,'0'-1'334,"-1"-2"-23,-6 4 1422,0 3-1702,0 0 1,0 0-1,0 1 1,1 0-1,-1 0 1,1 1-1,1 0 0,-1 0 1,1 0-1,0 1 1,-5 10-1,-47 87-60,57-103 29,-9 18 3,1 0 1,-10 34-1,17-48-5,-1-1 0,1 2 0,0-1 0,1 0 0,-1 0 0,1 0 1,0 0-1,0 0 0,1 0 0,-1 1 0,1-1 0,0 0 0,0 0 0,1 0 0,0-1 0,3 9 0,-3-11 0,0 0-1,0 0 0,0 0 1,0 0-1,0 0 1,0-1-1,0 1 0,0 0 1,1-1-1,-1 0 1,1 1-1,-1-1 0,1 0 1,-1-1-1,1 1 1,0 0-1,0-1 0,-1 1 1,1-1-1,0 0 1,0 0-1,-1 0 0,1 0 1,0-1-1,0 1 1,-1-1-1,1 1 0,0-1 1,3-2-1,3 0 2,0-1 0,-1 0 0,0 0 0,0-1 0,0 0 0,0 0 0,11-11 0,-11 8 4,-1 0-1,1 0 1,-1-1 0,-1 0 0,0 0 0,0-1 0,-1 0 0,0 0 0,-1 0 0,7-20 0,-10 18 2,0 10-10,-1 5-29,0 2 26,0-1 0,1 1 0,0-1-1,0 1 1,0-1 0,0 0 0,1 1-1,0-1 1,0 0 0,0 0 0,0 0-1,1 0 1,-1 0 0,1-1 0,0 1-1,0-1 1,0 0 0,1 0 0,-1 0-1,5 3 1,-3-3-29,0 0 0,0 0 0,0 0 0,1-1 0,-1 0 0,1 0 0,-1 0 0,1-1 0,0 1 0,0-2 1,-1 1-1,1 0 0,0-1 0,0 0 0,0-1 0,6 0 0,29-11-633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6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52 11602,'-2'-5'766,"0"0"0,0-1 0,1 1 0,-2-11-1,1 2 1999,2 17-2662,1 209-240,2-80 175,-2-93-167,0-20-391,0-1-1,-2 1 1,-4 26 0,1-30-289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4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0 10202,'-124'444'3450,"4"-15"-1880,44-185-1515,85-261-151,1-11 46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5.4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1 9850,'-3'1'5079,"-17"41"-5000,2 2 1,-13 48 0,-20 99-58,27-89 5,4 1 0,5 1 0,5 0 1,4 1-1,8 112 0,4-151-28,3-1 0,2-1 0,32 101 0,-25-114 2,2-1 0,2-1 1,3-1-1,57 86 0,-48-89-103,73 74 0,-104-116 74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6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242 256 10762,'-34'-80'1475,"28"61"-1286,-2 0 0,0 1 0,0 1 0,-2-1 0,0 1 0,-25-30 0,34 45-170,-1 0 1,1 1-1,-1-1 0,1 1 0,-1-1 0,0 1 1,1 0-1,-1-1 0,0 1 0,0 0 0,0 0 0,0 1 1,0-1-1,0 0 0,0 1 0,0-1 0,0 1 1,-1-1-1,1 1 0,0 0 0,0 0 0,0 0 1,0 0-1,-5 2 0,5-1-9,-1 0 0,0 1-1,1-1 1,-1 1 0,1 0 0,0 0 0,-1 0-1,1 0 1,0 1 0,0-1 0,0 0 0,1 1-1,-1-1 1,1 1 0,-1 0 0,1 0 0,-2 5-1,-5 15-4,2 0-1,0 1 1,1-1-1,2 1 1,-1 41-1,11 122-19,46 212 39,-5-66 62,-47-322-59,0-3-54,0 1 0,0 0-1,-1-1 1,-1 12-1,1-19 24,0 0-1,0 0 1,0 0-1,0 0 1,0 0-1,0-1 1,-1 1-1,1 0 0,0 0 1,-1 0-1,1 0 1,0-1-1,-1 1 1,1 0-1,-1 0 1,0-1-1,1 1 1,-1 0-1,1-1 0,-1 1 1,0-1-1,1 1 1,-1-1-1,0 1 1,0-1-1,0 1 1,1-1-1,-1 0 0,0 1 1,0-1-1,0 0 1,0 0-1,0 0 1,1 1-1,-1-1 1,0 0-1,0 0 1,0 0-1,0-1 0,0 1 1,0 0-1,0 0 1,1 0-1,-1-1 1,0 1-1,0 0 1,0-1-1,0 1 0,1-1 1,-2 0-1,-19-10-60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7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1 248 9138,'0'0'784,"1"0"-608,36-13-88,-18 4 480,7-3-456,2-2-8,4-2 0,4 0 0,3-2-40,-1 0-32,4-1 8,-5 1-32</inkml:trace>
  <inkml:trace contextRef="#ctx0" brushRef="#br0" timeOffset="1">516 0 12523,'2'23'776,"1"-1"-752,-2 3 0,2-3 56,2 2-56,-2-2 0,0-3 0,0-4-176,-2-4-136,1-29 176,-4-7 24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7.7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9234,'3'11'688,"-1"6"-600,-1 4 176,4 0-24,1 0-168,1 1-24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8.0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0 161 9306,'6'13'669,"2"7"560,-1 0 1,7 27 1335,-17-67-1837,4-2-639,1 1 0,0 0 0,2 0 0,0 0 0,1 0-1,2 1 1,14-34 0,-20 51-97,1-1-1,0 0 1,0 1-1,0-1 1,0 1-1,1-1 1,0 1-1,3-3 1,-5 5 3,0 0 1,-1 1 0,1-1-1,0 1 1,0-1 0,0 1-1,0 0 1,0-1 0,-1 1-1,1 0 1,0 0-1,0-1 1,0 1 0,0 0-1,0 0 1,0 0 0,0 0-1,0 0 1,0 0 0,0 0-1,0 1 1,0-1 0,0 0-1,0 1 1,0-1-1,0 0 1,-1 1 0,1-1-1,0 1 1,0-1 0,0 1-1,-1 0 1,1-1 0,0 1-1,-1 0 1,1-1 0,0 1-1,-1 0 1,2 1-1,4 7-11,-1 0 0,1 1 0,-1 0 0,-1 0-1,0 0 1,3 11 0,-3-8-307,1-1 0,0 0 0,10 17 0,-14-27 291,0 0 1,0-1-1,0 1 1,0-1 0,1 1-1,-1-1 1,1 0-1,-1 1 1,1-1-1,-1 0 1,1 0-1,0 0 1,-1 0-1,1 0 1,0-1-1,4 2 1,11-3-293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8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69 604 12595,'0'0'1235,"-5"6"-671,-3 7-497,-1 0 1,1 0 0,1 1 0,1 0-1,0 1 1,0 0 0,2-1-1,-5 23 1,9-29-61,6-10-30,3-5 19,-1-1 0,1 0 0,-1 0 0,-1 0 0,0-1 0,0 0 0,0 0 0,-1-1 0,-1 0 0,7-15 0,-11 23-14,-1 1-71,4 5 65,10 23-15,-11-20 35,0 1 0,1-2 0,0 1-1,0 0 1,1-1 0,6 7-1,-10-11 9,1-1 0,0 1-1,0-1 1,-1 0-1,1 0 1,0 0 0,0 0-1,0 0 1,1 0 0,-1 0-1,0-1 1,0 1-1,0-1 1,0 0 0,1 1-1,-1-1 1,0 0-1,0 0 1,1 0 0,-1-1-1,0 1 1,0-1-1,0 1 1,1-1 0,-1 0-1,0 1 1,2-3 0,4-1 15,-2 0 1,1 0-1,0 0 1,-1-1 0,0 0-1,0-1 1,0 1-1,-1-1 1,0-1 0,7-10-1,0-1 42,-2 0 0,16-38 0,-15 24-17,-1 0-1,-2-1 0,0 0 0,3-54 1,-8 36 57,-2 1 0,-8-74 0,5 101 56,-1-1 0,-2 1 0,-8-29 1,12 50-145,1 1 1,0 0 0,-1-1 0,0 1 0,1 0 0,-1 0 0,0 0 0,0-1 0,1 1 0,-1 0 0,0 0 0,0 0 0,0 0 0,-2-1 0,3 2-6,-1 0 1,1 0 0,-1 0-1,1 0 1,-1-1 0,1 1-1,-1 0 1,1 0 0,-1 0-1,1 0 1,-1 0 0,1 0-1,-1 0 1,1 1 0,-1-1-1,1 0 1,-1 0 0,1 0-1,-1 0 1,1 1 0,-1-1-1,1 0 1,-1 0 0,0 1-1,-2 2 20,1 0-1,-1 0 0,1 0 0,-1 0 0,1 0 1,0 0-1,0 1 0,-2 6 0,-9 25-46,1 0-1,2 1 0,1 0 1,2 1-1,2 0 0,1 0 0,2 0 1,2 0-1,1 1 0,2-1 1,1 0-1,11 42 0,-11-64 17,0-1 0,1 1-1,1-1 1,0-1 0,1 1 0,15 22-1,-20-33 0,1 0 0,0 1 0,0-1 0,0-1 0,0 1 0,0 0 0,0-1 0,1 0 0,-1 1 0,1-1 0,0-1-1,5 3 1,-5-3-10,-1-1 0,0 1 0,0-1 0,1 0 0,-1 0 0,0 0 0,1 0 0,-1-1 0,0 1 0,0-1-1,1 0 1,-1 0 0,0 0 0,0 0 0,0-1 0,0 1 0,5-4 0,17-14-27,-1-3-7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8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12147,'18'16'184,"-2"2"0,0 0 0,0 0 0,22 39 0,-23-34-174,36 55-2,-3 3-1,-4 1 0,-4 2 0,52 157 0,-74-179 32,-3 0 0,13 123 0,-25-136-3,-2-1-1,-2 0 1,-2 1 0,-14 67-1,11-87 18,-14 40 0,16-59-196,0 0 0,0 0 0,-1 0-1,-1-1 1,0 0 0,-11 15 0,17-24 132,-1 1-1,1 0 1,-1-1-1,1 1 1,0-1-1,-1 1 1,1-1-1,-1 1 1,1-1-1,-1 0 1,0 1-1,1-1 1,-1 1-1,1-1 1,-1 0-1,0 0 1,1 1-1,-1-1 1,0 0-1,1 0 1,-1 0-1,0 0 1,1 0-1,-1 0 1,0 0-1,0 0 1,1 0 0,-1 0-1,0 0 1,1 0-1,-1 0 1,0-1-1,1 1 1,-1 0-1,1-1 1,-1 1-1,0 0 1,1-1-1,-1 1 1,0-1-1,-5-16-258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9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0 162 11466,'0'0'1193,"0"-1"-753,0-2 720,0 1-528,2 1-248,29-38-112,-9 27-136,2-2-64,2-3-40,4 1 0,0 0-8,-2 1-80,-5 2-400,1 2 400,-9 10-16,-5 1-72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49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1 187 12507,'0'0'928,"1"0"-776,30-13-48,-9 2 224,4-1-128,3-4-48,4-2-32,1-1-72,0-2-8,-3-1 0,-3 3-88,-4 4 56,-5 2-8,-7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7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10 465 10530,'-4'-28'820,"1"0"0,1 0-1,2 0 1,3-36-1,-1 52-630,0 0-1,1 0 1,0 0-1,1 0 1,0 0-1,1 1 1,0 0-1,1 0 1,0 0-1,1 1 0,0-1 1,11-10-1,-4 8-190,0 0 0,2 1-1,-1 0 1,2 1-1,-1 1 1,1 1 0,1 0-1,0 1 1,0 1 0,0 1-1,1 0 1,0 1-1,0 2 1,1 0 0,-1 1-1,1 0 1,30 3 0,-43-1-10,0 1 0,1 1 1,-1-1-1,0 1 0,0 0 1,0 1-1,0-1 0,0 1 1,-1 1-1,12 7 1,-15-9 10,0 1 1,0 0-1,0 0 0,-1 0 1,1 0-1,-1 0 1,0 0-1,0 0 1,0 1-1,0-1 1,0 1-1,-1 0 1,0-1-1,0 1 1,0 0-1,0 0 1,0 0-1,-1-1 1,0 1-1,1 0 1,-2 0-1,1 5 1,-2 3 17,-1-1 0,0 0 1,-1 0-1,0 0 1,0 0-1,-1 0 0,0-1 1,-1 0-1,0 0 1,-1-1-1,-12 14 1,-3 1 67,-1 0 0,-48 36 0,44-39-12,-1-1 0,-1-1 0,-1-2 0,0-1 0,-56 21 0,84-37-87,17 13-120,3-4 35,34 12-1,0 1 41,4 5-5,-1 3 0,57 42 0,-90-57-356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0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253 65 11530,'1'-3'305,"2"-6"714,0 0 1,-1 0 0,1 0-1,0-16 1,-9 26-169,1 1-816,0-1 0,0 1 1,0 1-1,0-1 0,1 1 0,-1 0 1,1 0-1,0 0 0,-1 1 0,2-1 1,-1 1-1,0 0 0,-3 6 1,-11 13-28,-17 31 1,22-34-9,-8 11-18,2 2 1,1 0 0,2 1 0,1 0 0,2 2 0,-11 40 0,23-70-4,0 1 0,0-1 1,0 1-1,1 0 0,0-1 1,0 1-1,0 0 0,1-1 1,3 12-1,-3-16 15,-1-1-1,1 1 0,0 0 1,0 0-1,0 0 1,1 0-1,-1-1 0,0 1 1,1 0-1,-1-1 1,1 0-1,-1 1 0,1-1 1,0 0-1,0 0 1,-1 0-1,1 0 0,0 0 1,0 0-1,0 0 1,0 0-1,0-1 0,0 1 1,0-1-1,1 0 1,-1 0-1,0 0 0,0 0 1,0 0-1,0 0 1,0 0-1,0 0 0,4-2 1,5-1 4,0 0 0,-1 0 0,1-1-1,-1-1 1,0 0 0,-1 0 0,1-1 0,-1 0 0,0 0 0,0-1 0,-1-1 0,0 1 0,11-14-1,-8 8 48,-1-1-1,0 0 1,-1 0-1,-1-1 1,0 0-1,-1 0 1,0-1-1,4-19 1,-7 20 54,-1-1 0,0 0 1,-2 0-1,0 0 1,0 0-1,-2 0 1,-3-24-1,3 33-86,0 1 0,-1 0 0,0 0 0,0-1 0,-1 1 0,0 0 0,0 1 0,0-1 0,-6-7 0,6 10-64,1 0 0,-2 0 0,1 0 0,0 0 0,-1 1 0,1-1 0,-1 1 0,0 0 0,0 0 0,1 0 0,-1 0 0,-1 1 0,1 0 0,0 0 0,-6-1 0,6 1-31,0 1-1,0 0 1,0 0-1,0 1 1,0-1 0,0 1-1,0 0 1,0 0-1,0 0 1,1 0 0,-1 1-1,0 0 1,1 0-1,-1 0 1,1 0 0,0 0-1,-5 4 1,-12 15-368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1.1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19 168 12515,'0'0'1111,"-2"10"-581,-14 159 2752,18-172-2908,44-69 446,-37 55-804,0 1-1,1 0 1,1 1 0,1 0 0,0 0 0,14-12 0,-25 26-23,0 0 1,0 0 0,0 0-1,0 0 1,0 1-1,0-1 1,0 0 0,0 1-1,0-1 1,1 0-1,-1 1 1,0 0 0,0-1-1,1 1 1,-1 0 0,0-1-1,1 1 1,-1 0-1,0 0 1,1 0 0,-1 0-1,0 0 1,1 0-1,-1 1 1,0-1 0,0 0-1,1 1 1,-1-1 0,0 1-1,0-1 1,0 1-1,1 0 1,-1-1 0,0 1-1,0 0 1,0 0 0,0 0-1,0 0 1,0 0-1,-1 0 1,1 0 0,0 0-1,0 2 1,3 4-3,0 0 1,0 0-1,-1 1 1,-1-1-1,4 14 1,-6-20 81,8-6-2,6-10-65,-1-1 1,-1-1-1,0 0 1,9-20 0,-9 17 10,1 0 1,0 0 0,25-27 0,-37 46-45,3 6-64,2 5 74,-1 1-1,-1 0 0,0 0 0,0 1 1,3 20-1,-3-14 37,0-1 0,11 27 0,-11-36-15,0 1 1,1-1-1,0 0 1,0 0-1,0-1 1,1 1-1,0-1 1,1-1-1,0 1 1,0-1-1,10 7 1,-12-10 24,0 0 1,0-1-1,0 0 1,0 0-1,1 0 1,-1 0 0,0-1-1,1 0 1,-1 0-1,1-1 1,0 0 0,-1 1-1,1-2 1,-1 1-1,1-1 1,-1 0-1,1 0 1,-1 0 0,1-1-1,6-3 1,-2 1 2,-1-1-1,0-1 1,0 1 0,0-2 0,15-13-1,15-16 136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3.9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202 41 9850,'0'3'-1,"0"-1"1,0 1-1,0 0 0,0-1 0,1 1 0,0-1 1,-1 1-1,1 0 0,0-1 0,1 3 1,-1-3 33,0 1 0,0-1 0,0 0 1,-1 0-1,1 1 0,-1-1 0,1 1 1,-1-1-1,0 0 0,0 3 1,0-4 222,-12 8 1528,-19 7-1105,24-12-50,1-4 361,-3-3-657,-26-7 182,29 9-80,6 1-419,0 0 1,-1 0-1,1 0 1,0 0-1,-1 0 1,1 0-1,0 0 1,0 0-1,-1 0 1,1 0-1,0-1 1,0 1 0,-1 0-1,1 0 1,0 0-1,0 0 1,0 0-1,-1 0 1,1-1-1,0 1 1,0 0-1,0 0 1,-1 0-1,1-1 1,0 1-1,0 0 1,0 0-1,0 0 1,-1-1-1,1 1 1,0 0 0,0-1-1,-4-9 95,-14-24-35,14 22-260,11 8-7,2 0 114,31-12-27,-38 16 94,1 0 1,-1 0 0,0 0 0,0 0-1,0 0 1,0 1 0,1-1-1,-1 1 1,0-1 0,0 1-1,0 0 1,0 0 0,0-1 0,0 2-1,-1-1 1,1 0 0,0 0-1,0 0 1,-1 1 0,1-1 0,-1 1-1,1-1 1,-1 1 0,2 2-1,1 1-13,0-1 15,-1 0 0,0 0-1,0 0 1,-1 0 0,1 0 0,-1 1 0,0 0 0,0-1 0,0 1 0,0 0 0,-1 0 0,0 0 0,0 0 0,0 9 0,-1-11 20,0-1 0,0 1 1,-1-1-1,1 1 1,-1-1-1,1 1 1,-1-1-1,0 1 1,0-1-1,0 0 1,0 0-1,-1 1 0,1-1 1,0 0-1,-1 0 1,0 0-1,1-1 1,-1 1-1,0 0 1,0-1-1,0 1 1,0-1-1,0 1 0,0-1 1,0 0-1,-1 0 1,1 0-1,0 0 1,-1 0-1,1-1 1,-6 2-1,4-2 38,0 1-1,0-1 1,0 1 0,0-1 0,0 0-1,0-1 1,0 1 0,-1-1-1,1 0 1,0 0 0,0 0-1,1 0 1,-1-1 0,0 1 0,0-1-1,1 0 1,-1-1 0,1 1-1,-1 0 1,1-1 0,-6-5-1,7 5-61,0 0 0,0 1-1,0-1 1,1 0 0,-1 0-1,1 0 1,-1 0 0,1 0-1,0-1 1,1 1 0,-1 0 0,0 0-1,1-1 1,0 1 0,-1 0-1,1-1 1,1 1 0,-1-1-1,0 1 1,1 0 0,0 0-1,-1-1 1,2 1 0,-1 0-1,0 0 1,0 0 0,4-5-1,-1 2-50,0 0-1,1 1 0,0-1 0,1 1 1,-1 0-1,1 0 0,0 1 1,0-1-1,0 1 0,1 1 1,-1-1-1,1 1 0,10-3 0,-13 5 46,0 0 0,-1 0 0,1 0-1,0 1 1,-1-1 0,1 1 0,0 0-1,0 0 1,-1 0 0,1 1 0,0-1-1,5 3 1,-7-2 12,1 0 0,-1 0 0,1 0 0,-1 1 0,0-1-1,0 1 1,0-1 0,0 1 0,0 0 0,0 0 0,-1 0 0,1 0 0,-1 0 0,1 1 0,-1-1 0,0 0 0,1 1-1,-1-1 1,1 5 0,-1-1 21,0 0-1,0 0 0,0 1 1,-1-1-1,0 0 1,0 1-1,0-1 0,-1 0 1,0 0-1,-1 1 0,1-1 1,-1 0-1,0 0 1,0 0-1,-1-1 0,0 1 1,0 0-1,0-1 0,-1 0 1,0 0-1,0 0 0,0 0 1,0-1-1,-8 6 1,7-5 81,0 0 0,-1-1 0,1 1 0,-1-1 0,0-1 0,0 1 0,-1-1 0,1 0 0,-1-1 0,0 1 0,1-1 0,-1-1 0,0 1 0,0-1 0,0 0 0,0-1 0,0 0 0,0 0 0,0 0 0,0-1 0,-12-2 0,17 2-100,-1 0 0,1 0 0,-1 0 1,1 0-1,-1 0 0,1-1 0,0 1 1,0-1-1,0 1 0,0-1 0,0 0 1,0 0-1,0 0 0,1 0 0,-1 0 1,1 0-1,-1-1 0,1 1 0,0 0 1,0-1-1,-2-3 0,3 4-41,0 0-1,0-1 1,0 1-1,0 0 1,0 0-1,0-1 1,0 1-1,1 0 1,-1 0 0,1 0-1,-1-1 1,1 1-1,0 0 1,0 0-1,0 0 1,0 0-1,1 0 1,-1 1-1,0-1 1,1 0 0,-1 0-1,1 1 1,0-1-1,-1 1 1,4-2-1,10-7-377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4.4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14723,'10'198'915,"-9"-39"-877,-20 168 0,10-282-381,8-43-47,0-2 93,-1 0 88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4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13403,'0'0'3894,"1"10"-3842,0 11-101,0 0-1,2 0 0,1 0 1,0 0-1,2-1 1,9 24-1,-15-43 57,1 1-1,0-1 1,0 0 0,0 0-1,0 1 1,0-1-1,0 0 1,0 0-1,0 0 1,0 0-1,0 0 1,0 0 0,1 0-1,-1-1 1,0 1-1,1 0 1,-1-1-1,1 1 1,-1-1-1,0 1 1,1-1 0,-1 0-1,1 0 1,-1 1-1,1-1 1,0 0-1,-1 0 1,1-1-1,-1 1 1,1 0 0,-1 0-1,1-1 1,-1 1-1,0-1 1,1 1-1,1-2 1,6-2 11,0-1 1,-1 0-1,0-1 0,12-9 1,-9 6-8,39-35 30,-36 32-221,0-1 1,0 1-1,23-13 0,-26 20 71,-3 4-48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5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1 156 12491,'0'0'848,"3"6"-453,95 164 7,-36-66-351,-39-69 196,-22-34-9,5-9-34,0-1 0,-1 0-1,0 0 1,0 0 0,-1 0-1,0-1 1,0 0-1,-1 0 1,3-18 0,6-15 107,44-109 291,-47 133-325,0 0 1,2 1-1,0 0 1,2 0-1,22-25 1,-5 13 55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5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0 138 10898,'11'-6'744,"3"-4"-655,4 1-33,3-3 208,3-2-160,4-3-64,2 1 0,-1 0 0,2 1-8,-5 3-8,-4 3-24,-10 8 32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6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0 144 12027,'9'-3'856,"5"-3"-736,3-4-40,4-2 336,6-3-264,3-2-184,1-4-32,6 0 64,0 0-24,4 4 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4:56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27 12003,'-7'6'281,"-1"-1"0,1 1 0,0 0 1,0 0-1,1 1 0,0 0 0,-6 8 1,-34 57 352,43-66-639,-11 18 13,1 0-1,2 1 1,-13 39 0,20-51-23,0 0 0,1 0 0,1 1 0,0-1 1,1 1-1,0 0 0,1-1 0,4 27 0,-3-36 10,-1 0-1,1 0 0,0 0 1,0-1-1,1 1 0,-1 0 1,1-1-1,0 1 1,0-1-1,0 0 0,0 1 1,1-1-1,-1 0 1,1 0-1,0-1 0,0 1 1,0-1-1,0 1 1,0-1-1,0 0 0,1 0 1,-1 0-1,1-1 1,0 1-1,-1-1 0,1 0 1,0 0-1,0 0 0,0 0 1,-1-1-1,7 1 1,0-2 12,0 1 0,0-1 0,0-1 0,0 0 0,0 0 0,-1-1 0,1 0 0,-1 0 0,0-1 0,0-1 0,13-7 0,-11 4 86,-1 1-1,0-2 0,0 1 0,-1-1 1,0-1-1,0 1 0,-1-2 0,0 1 1,-1-1-1,-1 0 0,9-17 0,-12 19-40,1 0 0,-1 0 0,-1-1 0,1 1 0,-2-1 0,1 0 0,-1 0 0,-1 1 0,0-1 0,0 0 0,-1 0-1,0 0 1,-1 1 0,0-1 0,-6-15 0,0 5-179,-2 0-1,-1 1 0,0 0 1,-1 1-1,-28-32 1,2 8-159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6:59.9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10530,'0'0'2502,"4"6"-2208,7 16-188,-2 0 0,0 0 0,-1 1 0,-1-1 0,6 44 0,8 128 95,-3 8-180,-16-179-274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7.5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14 191 11875,'4'9'1056,"3"9"-940,-1 1 1,0-1-1,-2 1 1,4 27 0,-1 85 237,-7-130 121,-5-8-160,-3-9-240,0-2-1,1 1 1,1-1 0,0 0 0,2 0 0,0-1 0,1 1-1,-2-37 1,5 50-52,1 1-1,-1-1 0,1 1 1,0-1-1,0 1 0,0-1 0,1 1 1,0-1-1,-1 1 0,2 0 1,-1 0-1,0 0 0,1 0 1,0 0-1,-1 1 0,2-1 0,-1 1 1,0 0-1,7-5 0,6-4-3,0 2-1,1 0 1,24-11-1,-30 16-27,67-30-86,84-25 1,-136 51-292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0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 10490,'-1'-1'3529,"7"-5"-3408,-1 3-67,0 0-1,0 1 0,1-1 1,-1 1-1,0 1 0,1-1 0,0 1 1,-1-1-1,12 1 0,63-1 380,-45 3-338,2-1-4,92-1 149,207 26-1,-302-19-491,-9 0-144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0.6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76 10762,'0'0'775,"13"-1"581,301-35 2086,27-3-2868,-318 41-1404,-22-2 402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1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319 202 8514,'0'-6'4034,"1"2"-3964,-1 1-1,-1-1 1,1 1-1,0 0 1,-1-1 0,0 1-1,0 0 1,-2-5-1,2 5 24,0-1-1,0 1 1,0 0-1,1-1 0,-1 1 1,1 0-1,-1-1 0,1-4 1,-2-4 181,-9-31-12,9 32 246,2 10-492,0 1 0,0 0 0,0-1 0,0 1 0,0 0 0,0-1 0,-1 1 0,1 0 0,0-1 1,0 1-1,0 0 0,0-1 0,0 1 0,-1 0 0,1-1 0,0 1 0,0 0 0,0 0 0,-1-1 1,1 1-1,0 0 0,0 0 0,-1-1 0,1 1 0,0 0 0,-1 0 0,0-1 0,-12-7 107,-30-25 8,35 27-63,7 6-65,1-1 0,0 1 0,0 0-1,0 0 1,0-1 0,-1 1 0,1 0 0,0 0 0,0 0 0,-1-1 0,1 1 0,0 0-1,0 0 1,-1 0 0,1 0 0,0 0 0,0-1 0,-1 1 0,1 0 0,0 0-1,-1 0 1,1 0 0,0 0 0,0 0 0,-1 0 0,1 0 0,0 0 0,-1 0-1,1 0 1,0 0 0,-1 0 0,1 0 0,0 1 0,0-1 0,-1 0 0,-11 4 9,5-2-10,-4 0 4,0 0-1,0 1 1,0 1 0,1 0 0,-1 0 0,1 1-1,-13 8 1,16-7-6,-1 1 1,1-1-1,0 1 0,0 1 0,1-1 0,0 1 1,1 0-1,-1 1 0,2-1 0,-1 1 1,-5 14-1,6-8-1,0-1 1,1 1-1,0-1 1,1 1-1,1 0 1,1 29-1,5-3 0,1 1 1,2-1-1,2-1 0,22 60 0,-8-31 33,17 79 0,-36-122-44,-1 0 0,0 1 1,-3-1-1,0 1 0,-1 0 0,-6 38 0,5-57-22,-1-1 0,0 0-1,0-1 1,-5 11 0,6-14-17,0-1-1,0 0 1,0 0-1,-1 0 1,1 0-1,-1 0 1,1 0-1,-1 0 1,0 0 0,0-1-1,0 1 1,0-1-1,0 1 1,0-1-1,0 0 1,-4 2 0,-12 1-455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1.9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66 10930,'0'0'1353,"2"0"-1113,46-8 944,-24 4-720,10-2-240,2 0 0,4 0 0,2-2-16,0 2-104,-4 0-32,-2 0-40,-4 2-8,-6 2-200,-2-2-184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2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 11090,'0'0'2091,"0"0"-2015,2 30-101,1-1 0,14 57-1,1 8 177,-4 15 2118,-14-123-1346,0 10-901,0-26 86,1 0-1,1-1 1,10-48 0,-7 66-116,0 0 0,1 0 0,0 1 0,0-1 0,2 1 0,-1 1 1,2-1-1,-1 1 0,2 1 0,17-17 0,-22 22-5,1 1 0,-1-1 0,1 1 1,0 0-1,0 1 0,0-1 0,1 1 1,-1 0-1,1 1 0,0 0 0,0 0 0,-1 0 1,1 1-1,0 0 0,1 0 0,-1 1 0,0 0 1,0 0-1,0 0 0,0 1 0,0 0 0,13 4 1,-11 0-9,1-1 1,-2 2 0,1-1 0,0 1 0,-1 0-1,0 1 1,-1 0 0,0 0 0,0 1 0,0-1-1,7 13 1,-2-2 5,-1 0-1,0 1 1,-2 1-1,11 27 0,8 57 26,-20-67-177,17 45-1,-17-66-253,0-3-145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3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 46 11899,'0'0'1044,"-4"0"451,-26 14-741,22-11-681,0 1-1,1 0 1,-1 0-1,1 1 1,0-1-1,-10 11 0,-2 2-8,1 0-1,1 1 1,1 1-1,-17 23 1,28-34-61,0 0 0,0 0 1,1 1-1,0-1 0,0 1 0,1 0 1,0 0-1,1 0 0,0 1 1,0-1-1,1 0 0,0 1 1,1-1-1,1 11 0,-1-17-6,1 1 1,-1-1-1,1 0 1,0 1-1,0-1 0,1 0 1,-1 0-1,1 0 0,-1 0 1,1 0-1,0 0 1,0 0-1,0-1 0,0 1 1,1-1-1,4 4 0,-2-2 2,0-1-1,0 0 0,0 0 0,1-1 0,-1 0 0,1 0 1,0 0-1,11 2 0,-3-2 11,-1-1 0,1 0 0,0-1 0,-1-1 0,1 0 0,-1-1 0,24-6 0,-23 4 14,0-1 1,-1 0-1,1-1 0,-1-1 1,-1 0-1,1-1 1,-1 0-1,18-17 1,-23 19-9,-1-1 1,0 1 0,-1-1 0,1 0-1,-1-1 1,-1 1 0,1-1 0,-1 0-1,-1 0 1,1 0 0,-2 0 0,1-1-1,-1 1 1,0-1 0,1-13 0,-3 9 4,0 1 1,-1-1 0,0 1-1,-1-1 1,0 1 0,-6-18-1,6 22-72,-1 0 0,0 1 0,-1-1 0,0 0 0,0 1 0,-1 0 1,0 0-1,0 0 0,0 1 0,-11-10 0,-11 0-403,15 10 2025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5.6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10746,'0'0'696,"0"2"-584,22 44-120,-6-14-72,0 6 0,4 12 16,4 4 0,2 4 40,-2 6 16,2-2 32,-4-4 32,0-8-40,-4-4-16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6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2 175 14035,'-2'0'1222,"9"-11"-1197,1 4-1,0 0 1,0 0 0,0 0-1,1 1 1,0 0-1,0 1 1,0-1-1,1 2 1,0 0 0,0 0-1,19-4 1,61-18-1,2 5 1,1 3-1,0 4 0,1 5 1,171 4-1,-226 8-3,1 1-1,38 10 0,-64-11-21,0 1 0,-1 0 0,0 1-1,0 0 1,0 1 0,-1 1 0,0 0 0,0 0 0,13 12 0,-20-14-7,-1-1 1,1 1-1,-2 0 1,1 0-1,0 0 1,-1 1-1,0-1 1,0 1-1,0 0 0,-1 0 1,0 0-1,0 0 1,-1 0-1,0 0 1,0 1-1,0-1 1,-1 0-1,1 1 1,-2-1-1,1 1 1,-1-1-1,0 0 1,0 0-1,0 1 1,-4 6-1,-2 6 2,0 0-1,-2-1 1,0 0 0,-1 0-1,-1-1 1,-22 28 0,5-13 33,0-1-1,-3-1 1,0-2 0,-2-1 0,0-1 0,-2-2 0,-1-1 0,-1-2 0,0-2 0,-42 15 0,67-30-88,0 0 0,-1 0 0,0-1 0,-13 1 1,-1-6-22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6.9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4 186 8738,'0'0'3983,"2"12"-3967,11 34 61,-2 0 0,5 48 0,-14-82 1762,-6-16-856,-4-12-764,-15-41-73,20 48-136,0 0-1,1 0 1,0 0-1,1-1 1,0 1-1,1 0 1,0-1-1,0 1 1,1 0-1,2-14 0,-1 14-26,1 0 0,0 0 0,0 0 0,1 0 0,0 0-1,1 1 1,0-1 0,0 1 0,0 0 0,1 1 0,1-1-1,-1 1 1,1 1 0,0-1 0,1 1 0,-1 0 0,11-5-1,-5 3-20,1 0 0,0 1-1,0 0 1,0 1 0,1 1 0,-1 0-1,1 2 1,1-1 0,28-2-1,-19 6-5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7.6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415 63 10290,'-3'-5'281,"0"1"1,0 0-1,0-1 0,-1 1 1,1 0-1,-1 0 0,0 1 0,0-1 1,0 1-1,-1 0 0,1 0 1,-1 0-1,1 1 0,-1 0 0,0 0 1,-7-2-1,6 3-232,0 0-1,0 0 1,0 1-1,0 0 0,0 0 1,0 0-1,0 1 1,0 0-1,0 0 1,0 0-1,0 1 1,1 0-1,-1 0 1,-7 5-1,-7 3-49,0 2 0,0 0 0,2 2 0,0 0 0,0 1 0,1 0 0,1 2 0,0 0 0,2 0 0,0 2 0,1-1 0,-14 28 0,25-43-6,0 1 1,1-1-1,-1 0 1,1 1-1,0-1 1,0 1-1,0-1 0,1 1 1,-1 0-1,1-1 1,0 1-1,0 0 0,0-1 1,0 1-1,1 4 1,0-7 2,0 0 0,-1 1 0,1-1 0,-1 0 0,1 0-1,0 0 1,0 0 0,0 0 0,0 0 0,0 0 0,0 0 0,0 0 0,0 0 0,0 0 0,0-1 0,2 2 0,0-1 0,0 0 0,0 0 0,0 0 0,0-1 0,0 1 0,0-1 0,0 0 1,0 0-1,5 0 0,5-2-18,0-1 0,0 0 1,-1 0-1,1-2 0,-1 1 1,0-1-1,-1-1 0,1 0 1,-1-1-1,18-14 0,-8 4-164,0-1 0,-1-1 0,0-1-1,16-24 1,-26 31-18,-1 0-1,0-1 0,-1 0 1,9-21-1,-16 32 89,0 25 247,4 31-62,-4-48-69,1 0 0,-1 0 1,1-1-1,0 1 0,0 0 0,0-1 0,0 1 0,1-1 0,0 0 1,0 0-1,0 0 0,1 0 0,-1-1 0,1 1 0,0-1 0,0 0 0,0 0 1,0 0-1,7 3 0,13 8-48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7.9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70 11186,'21'-11'857,"7"-2"-745,2 1-80,-2 0 280,3 0-248,-3 2-112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08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0 11378,'0'0'841,"4"28"161,-3-23 440,-1-10-579,0 5-842,0 0 0,0-1 0,0 1 1,0-1-1,0 1 0,0 0 0,0-1 1,0 1-1,-1 0 0,1-1 0,0 1 0,0 0 1,0-1-1,-1 1 0,1 0 0,0-1 1,0 1-1,-1 0 0,1-1 0,0 1 0,0 0 1,-1 0-1,1 0 0,0-1 0,-1 1 1,1 0-1,0 0 0,-1 0 0,1 0 0,-1-1 1,1 1-1,0 0 0,-1 0 0,1 0 1,-1 0-1,1 0 0,0 0 0,-1 0 0,1 0 1,0 0-1,-1 0 0,1 1 0,-1-1 1,-3 1-19,0 0 1,0 1-1,0 0 1,0 0-1,0 0 1,1 0-1,-1 1 1,1-1-1,-1 1 1,1 0-1,0 0 1,0 0-1,0 0 1,1 1 0,-1-1-1,1 1 1,0 0-1,0 0 1,-2 4-1,-8 13 0,2 0 0,-8 22 0,15-36 0,1 0 0,0 1 0,1-1 0,-1 0 0,1 0 0,1 1 0,-1-1 0,1 1 0,1-1 0,1 13 0,-1-18-9,-1 0 1,1 0 0,-1 0 0,1 0-1,0-1 1,-1 1 0,1 0 0,0 0-1,0-1 1,0 1 0,1-1-1,-1 1 1,0-1 0,1 1 0,-1-1-1,0 0 1,1 0 0,0 1 0,-1-1-1,1 0 1,3 1 0,-2-1-12,0 0 1,1-1-1,-1 1 0,0-1 0,1 0 1,-1 0-1,0 0 0,0 0 1,1-1-1,-1 1 0,6-3 0,3-1-110,0-1 0,0 0 0,-1 0 0,1-2 0,15-11 0,2-3-354,-2-2 0,0-1 0,-2-2 0,29-35 0,-47 58 660,2 12-82,0 6-88,-1 0 1,0 0-1,-1 0 0,-1 1 0,-1 0 1,5 21-1,18 113 59,-22-112-43,8 53 22,2 96 0,-15-141-14,-2-1 0,-2 0 0,-2 0 1,-13 51-1,15-83 34,0 0 0,-2 0 0,1-1-1,-2 1 1,0-1 0,0-1 0,-1 1 0,-12 15 0,16-24-13,0 1 0,0-1 0,0 0-1,-1 0 1,1 0 0,-1 0-1,0-1 1,0 1 0,0-1 0,0 0-1,0 0 1,0-1 0,-1 1 0,1-1-1,-1 0 1,1 0 0,-1 0-1,1-1 1,-1 0 0,1 0 0,-1 0-1,0 0 1,1-1 0,-1 1 0,1-1-1,-1 0 1,-6-3 0,4 1-4,-1 0 0,2-1 1,-1 0-1,0 0 0,1 0 1,0-1-1,0 0 0,0 0 0,0-1 1,1 1-1,0-1 0,0-1 1,1 1-1,0 0 0,0-1 1,0 0-1,-3-10 0,4 9-37,0 0 0,0-1 0,1 1 0,1-1 0,-1 1 0,1-1 0,1 0 0,0 1 0,0-1 0,0 0 0,1 1 0,1-1 0,-1 1 0,1-1 0,5-10 0,1 1-9,1 0-1,1 1 1,1 1-1,1 0 1,0 0-1,1 1 1,0 0-1,1 2 1,26-21-1,16-7-40,84-47 1,-108 69 29,67-32 172,-97 50-63,4 1 126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3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362 234 7490,'0'0'3403,"-1"-18"-1227,-7-42-1751,6 47-372,-2 0 1,1 0-1,-1 0 1,-1 0 0,-1 1-1,-12-22 1,16 31-44,0-1-1,0 1 1,-1 0 0,1 0 0,-1 0-1,0 1 1,0-1 0,0 1-1,0-1 1,0 1 0,-1 0 0,1 0-1,-1 1 1,1-1 0,-1 1-1,0-1 1,0 1 0,1 0 0,-1 1-1,0-1 1,0 1 0,0-1-1,0 1 1,0 0 0,0 1 0,0-1-1,0 1 1,1 0 0,-7 1-1,0 2-10,0 0 0,1 0 0,-1 1 0,1 1 0,0-1 0,0 2 0,1-1 0,0 1 0,0 0 0,0 1 0,1 0 0,0 0 0,-11 17 0,8-8-1,0 1-1,1 0 1,0 0 0,2 1-1,0 0 1,-6 29 0,9-31 0,2 0 1,0 0-1,1 0 1,1 17-1,0-25 3,1-1 0,0 0-1,1 1 1,0-1 0,0 0 0,0 0 0,1 0 0,0-1-1,1 1 1,5 8 0,-8-13 0,1-1-1,0 0 0,-1 0 1,1 0-1,0 0 1,0 0-1,1 0 1,-1 0-1,0-1 1,1 1-1,-1-1 1,0 0-1,1 0 1,0 0-1,-1 0 1,1 0-1,0 0 1,2 0-1,0-1-8,-1 0-1,1 0 1,-1 0 0,1-1-1,-1 1 1,1-1-1,-1 0 1,0 0-1,1-1 1,4-2 0,6-4-96,0 0 0,-1-2 0,0 0 0,22-20 0,-13 11-343,-2-2-1,-1-1 1,-1-1 0,0 0-1,-2-1 1,-1-1-1,22-47 1,-37 70 316,0 0 642,-7 11-207,3-3-271,1 1 0,-1 0 0,1 0 0,0 0 0,0 0 1,1 0-1,0 9 0,0-11-6,1-1 1,0 1-1,1 0 1,-1 0-1,1-1 1,0 1-1,0-1 1,1 1-1,-1 0 1,1-1-1,0 0 1,0 1-1,0-1 1,4 5-1,-1-4-10,0 0-1,0 0 0,0-1 0,1 0 0,-1 0 0,1 0 1,0-1-1,0 1 0,0-1 0,1-1 0,-1 1 1,1-1-1,11 2 0,3 0 11,0-1 0,0-1 0,24-1 0,-7-3-553,73-13 0,-104 14 549,27-5-205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3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10634,'0'0'848,"2"0"-824,0 0 225,2 0-241,68 16 0,-48-12 24,-2 0 8,4 0 0,-2-2 8,-2 0 0,-4 0-8,-2 2 0,-2-2-16,-2 2-16,-2 2 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4.0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10482,'0'0'1393,"4"0"191,66-6-1472,-42 2-72,6-2-16,4 0 0,0 0 8,2 0 0,-8 0-8,-2 0 0,-4 0-152,-4 2 128,-6 2-16,-4 2-16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4.4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10834,'0'0'2882,"12"1"-2104,373-2-977,-346 2-110,-22 4 118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5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226 33 9770,'0'0'3095,"0"0"-3036,0-1 0,0 1 0,1-1-1,-1 1 1,0-1 0,0 1 0,1-1 0,-1 1-1,0-1 1,0 1 0,0-1 0,0 1-1,0-1 1,0 1 0,0-1 0,0 1-1,0-1 1,0 0 0,0 1 0,0-1-1,-1 1 1,1-1 0,0 1 0,0-1 0,0 1-1,-1-1 1,1 1 0,0 0 0,0-1-1,-1 1 1,1-1 0,-1 1 0,1 0-1,0-1 1,-1 1 0,1 0 0,-1-1 0,1 1-1,-1 0 1,1-1 0,-1 1 0,1 0-1,-1 0 1,1 0 0,-1-1 0,-4-1-47,3 1-10,1 0 1,-1 0 0,0 0-1,0 0 1,0 0 0,0 0-1,0 0 1,0 1 0,0-1-1,0 1 1,0-1 0,0 1-1,0 0 1,0 0 0,0 0-1,0 0 1,0 0 0,0 1-1,0-1 1,0 0 0,0 1-1,0 0 1,0-1 0,0 1-1,0 0 1,0 0 0,0 0-1,1 0 1,-3 2 0,-13 13-5,0 1 0,1 0-1,1 1 1,1 0 0,1 2 0,0-1 0,1 2 0,-13 31 0,23-46 1,0-1-1,0 1 1,1 0 0,0-1-1,0 1 1,0 0 0,0 0-1,1 0 1,0 0 0,2 9-1,-2-13-3,1 1 0,-1-1 0,1 0 0,0 1 0,0-1 0,0 0 0,0 0 0,0 1 0,1-1 0,-1 0 0,1 0 0,-1 0 0,1-1 1,0 1-1,-1 0 0,1-1 0,0 1 0,0-1 0,0 1 0,1-1 0,-1 0 0,0 0 0,0 0 0,1 0 0,-1 0 0,4 0 0,2 0-13,0 0 0,0 0 1,0-1-1,0-1 0,0 1 1,0-1-1,0 0 0,0-1 1,0 0-1,-1 0 0,1-1 1,14-7-1,7-5-142,50-36 0,-49 31 23,73-49-567,-101 68 617,10 5-242,14 33 305,-19-28 22,0 1 0,0 0 0,-1 1 0,7 15 0,17 42 53,37 114 1,-58-149 21,-1 1 0,-2-1 0,-1 1 0,-1 1 1,-2 60-1,-3-85-20,0 0 1,-1 0 0,0 0-1,0-1 1,-1 1-1,0-1 1,-1 1 0,0-1-1,0 0 1,-1 0-1,0-1 1,-1 1 0,-9 10-1,9-12 11,0-2 0,-1 1 0,1-1 1,-1 0-1,0 0 0,0-1 0,-1 1 0,0-2 0,1 1 0,-1-1 0,0 0 1,-1-1-1,1 0 0,0 0 0,-1-1 0,-9 0 0,6 0 39,-1-2 1,1 1-1,0-2 0,-1 0 1,1 0-1,0-1 0,-21-8 1,28 9-67,0-1 1,0 1 0,0-1 0,0 0 0,1-1-1,-1 1 1,1-1 0,-7-6 0,9 7-25,0 1 1,0-1-1,1 0 0,-1 0 1,1 0-1,-1 0 0,1 0 1,0 0-1,0 0 0,0-1 1,0 1-1,1 0 0,-1 0 1,1-1-1,0-5 0,1 5-16,0 1-1,0-1 0,0 0 1,0 0-1,1 0 1,-1 0-1,1 1 0,0-1 1,0 1-1,1 0 0,-1-1 1,1 1-1,-1 0 0,1 0 1,6-4-1,5-5-24,1 1 0,17-10 0,-26 17 25,51-29-88,79-35 0,65-13-864,-199 80 944,32-12-195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6.8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0 136 10642,'0'0'3029,"7"11"-3036,8 16-15,0 0-1,16 44 1,19 70 91,-15-40 5,-18-53-36,27 66 931,-40-115-418,8-17-370,96-200 79,-9 54-213,-6 11 2,-41 46-1376,-46 92 182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7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11947,'0'0'920,"2"0"-712,0 0-128,56-6-32,-34 2-16,6 0-8,4 0-8,0-2 0,0 2 0,-2 0-128,-2 0-376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7.6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 13195,'0'0'1056,"2"0"-984,0 0 280,52 4-200,-24-4-72,2 0-24,8-2-32,0 0 0,6-2-8,-2-2 8,-2 0-8,-4 0-8,-4-2-304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8.7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40 11338,'0'0'1977,"2"0"-1617,0 0-176,0 0-24,62 4-40,-40-6-48,4 0-40,6-2-16,2 0 16,0 0 0,-2-2-16,0 0 8,-4 0-8,-4 0-96,-4 2-112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8.2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11747,'8'-1'992,"8"-5"-784,2-1-112,3-2 464,4-5-360,6 1-40,4-5-88,1 2-168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19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377 53 8874,'0'0'3506,"-11"-14"-143,2 8-3284,-1 0-1,0 0 0,0 1 1,-13-5-1,20 9-58,-1 0-6,1 0-1,-1 0 1,1 1 0,-1-1-1,1 1 1,-1 0-1,1 0 1,-1 0-1,1 1 1,-1-1-1,1 1 1,0 0-1,-1 0 1,1 0-1,0 0 1,-1 1-1,1-1 1,0 1-1,-5 4 1,-4 0 5,-5 3-15,0 1-1,0 1 1,1 0 0,1 1 0,0 1 0,1 1 0,0 0-1,1 0 1,0 1 0,2 1 0,-1 0 0,2 1-1,-14 30 1,22-44-8,1 0 0,0 1-1,0-1 1,0 0 0,0 1-1,1-1 1,-1 1 0,1 0-1,0-1 1,0 1 0,0-1 0,1 1-1,-1-1 1,3 7 0,-2-8-1,0 0 0,0 0 0,0 0 0,0-1 1,1 1-1,-1 0 0,1-1 0,-1 1 0,1-1 1,0 0-1,-1 1 0,1-1 0,0 0 0,0 0 1,0 0-1,0 0 0,0-1 0,0 1 0,0-1 1,0 1-1,0-1 0,0 1 0,0-1 0,0 0 1,4 0-1,4 0-8,0-1 0,1 0 0,-1-1-1,0 0 1,0 0 0,-1-1 0,1 0 0,17-9 0,8-6-91,31-22-1,-36 21 29,0-3-21,17-9-64,-43 28 145,-1 1 0,1 0 1,0 1-1,0-1 1,1 1-1,-1-1 0,0 1 1,0 0-1,7 0 0,-10 1 11,1 1 0,-1-1-1,0 1 1,1-1 0,-1 1-1,0 0 1,0-1 0,1 1-1,-1 0 1,0 0 0,0 0-1,0-1 1,0 1 0,0 1 0,0-1-1,0 0 1,-1 0 0,2 2-1,16 28-54,-13-21 39,34 64 29,-3 1 1,-4 2-1,-3 1 1,32 139-1,-56-191 38,0 1-1,-2-1 0,0 42 1,-3-61-10,0 1 1,0-1 0,-1 0 0,0 0-1,0 0 1,-1 0 0,0 0-1,0-1 1,-1 1 0,0-1 0,0 1-1,0-1 1,-1 0 0,0 0-1,0 0 1,-1-1 0,0 1-1,-6 5 1,6-8 32,0 0 1,-1 0-1,1 0 0,-1-1 0,1 0 0,-1 0 1,0-1-1,0 0 0,0 0 0,0 0 0,0 0 1,0-1-1,0 0 0,0-1 0,0 1 1,0-1-1,0 0 0,-10-3 0,-1-1 63,0-1 1,0-1-1,1 0 0,0-1 0,-16-10 1,19 9-104,0 0 1,1 0-1,0-2 1,0 1-1,1-1 1,0-1-1,1 0 1,-17-26-1,24 33-33,0-1-1,0 0 0,1 1 1,-1-1-1,1 0 1,1 0-1,-1-1 0,1 1 1,0 0-1,0 0 1,1-1-1,0 1 0,0 0 1,0-1-1,1 1 1,0 0-1,0 0 0,1 0 1,0-1-1,0 1 1,0 1-1,1-1 0,-1 0 1,8-10-1,1 1-69,1 1-1,0 0 0,1 1 1,29-23-1,66-39-1218,-91 64 971,29-19-1168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10106,'0'0'3396,"0"7"-3350,7 13-43,7 35 1,-7-24-4,3 27 138,4 108-1,-10-103 367,-6-50 1432,-6-26-1625,8 11-703,0 0-170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1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3 10658,'0'0'1226,"-1"0"-1136,1 0 0,0-1 0,-1 1 0,1 0-1,-1 0 1,1 0 0,0-1 0,-1 1 0,1 0 0,-1 0 0,1 0 0,0 0 0,-1 0 0,1 0 0,-1 0 0,1 0-1,-1 0 1,1 0 0,0 0 0,-1 0 0,1 0 0,-1 0 0,1 0 0,-1 0 0,1 1 0,0-1 0,-1 0 0,1 0 0,0 0-1,-1 1 1,1-1 0,0 0 0,-1 1 0,1-1 0,0 0 0,-1 1 0,1-1 0,0 0 0,-1 1 0,-2 4-92,1-1 1,-1 1-1,1 0 1,0 0 0,0 0-1,1 0 1,-1 0-1,1 0 1,0 0 0,0 6-1,-3 65-125,3-34 115,-8 350 265,9-391-251,1 21 66,7 43 0,-7-60-55,0-1 0,0 1 0,1 0 1,-1-1-1,1 1 0,0-1 0,0 1 1,0-1-1,1 0 0,0 0 0,0 0 1,0 0-1,0-1 0,0 1 0,6 4 1,-5-6-5,0 0 0,0-1 1,-1 1-1,1-1 0,0 0 1,0 0-1,0-1 0,1 1 1,-1-1-1,0 0 0,0 0 1,4-1-1,50-8 70,-56 9-77,12-3-9,136-32 204,-120 26-366,-1-1 1,55-27-1,-59 23-347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1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1 120 12947,'26'-8'800,"16"-2"-752,12-2-24,2-2 72,4 0-64,8-2-8,2 0 16,-4 2-32,-4-2-152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2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144 106 10306,'0'0'1058,"12"2"795,-10 0-1658,1 5 196,1 5-190,11 32 114,-12-30 385,-11-10-454,-4-1-96,-41 15 90,42-14-57,10-4-178,1 0 0,0 0 0,0 1 0,0-1-1,-1 0 1,1 0 0,0 0 0,0 0 0,-1 0 0,1 0 0,0 0 0,0 1 0,-1-1 0,1 0 0,0 0 0,0 0 0,-1 0-1,1 0 1,0 0 0,0 0 0,-1 0 0,1 0 0,0-1 0,0 1 0,-1 0 0,1 0 0,0 0 0,0 0 0,-1 0 0,1 0-1,0 0 1,-1-1 0,-10-5 29,-35-15-14,37 17-22,9 4 2,-1 0-1,1 0 0,0 0 1,0 0-1,-1 0 0,1 0 1,0 0-1,-1 0 0,1-1 1,0 1-1,0 0 0,-1 0 1,1 0-1,0 0 0,0-1 1,-1 1-1,1 0 0,0 0 1,0 0-1,-1-1 0,1 1 1,0 0-1,0 0 0,0-1 1,0 1-1,0 0 0,-1 0 1,1-1-1,0 1 0,0 0 1,0-1-1,0 1 0,0 0 1,0-1-1,-2-10-19,-11-43-28,12 51 43,1-1 0,0 1 1,0 0-1,0-1 1,0 1-1,0-1 0,1 1 1,0 0-1,-1-1 0,1 1 1,1 0-1,-1 0 0,0-1 1,1 1-1,0 0 0,-1 1 1,1-1-1,0 0 0,0 0 1,1 1-1,-1-1 1,1 1-1,-1 0 0,6-4 1,-6 5 0,0-1 1,0 1-1,1 0 1,-1 0-1,0-1 1,0 2-1,1-1 1,-1 0-1,1 0 1,-1 1 0,1-1-1,-1 1 1,1 0-1,-1 0 1,1 0-1,-1 0 1,1 0-1,-1 1 1,1-1-1,-1 1 1,1-1-1,-1 1 1,1 0-1,-1 0 1,0 0 0,0 0-1,1 1 1,-1-1-1,3 4 1,1 2-4,0 0 1,-1 0 0,0 1-1,0 0 1,0 0 0,-1 1-1,-1-1 1,1 1-1,-2 0 1,1-1 0,-1 2-1,0-1 1,0 16 0,-1-20 34,-1 0 0,-1 1 0,1-1 0,-1 1 1,0-1-1,0 0 0,0 1 0,-1-1 0,1 0 1,-6 10-1,5-12 16,0 0 0,-1 0 1,1 0-1,-1 0 0,1 0 1,-1-1-1,0 1 0,0-1 1,0 0-1,-1 0 1,1 0-1,0 0 0,-1 0 1,1-1-1,-1 1 0,-6 1 1,7-3-35,1 1 1,0 0-1,0-1 1,0 0-1,-1 1 1,1-1 0,0 0-1,-1 0 1,1 0-1,0 0 1,0-1-1,-1 1 1,1-1 0,0 1-1,0-1 1,0 0-1,0 0 1,-1 0-1,1 0 1,0 0 0,1 0-1,-1-1 1,0 1-1,0 0 1,0-1-1,1 0 1,-1 1-1,1-1 1,0 0 0,-1 0-1,1 0 1,0 0-1,0 0 1,0 0-1,0 0 1,0 0 0,1 0-1,-2-4 1,1 0-46,0 0 0,0 0-1,1-1 1,0 1 0,0 0 0,0-1 0,1 1 0,-1 0 0,2-1 0,-1 1 0,1 0 0,4-11 0,0 5 4,1 2 0,0-1 1,1 1-1,0 0 0,0 1 1,1 0-1,0 0 0,0 1 1,1 0-1,0 1 0,1 0 0,0 0 1,0 1-1,0 1 0,1 0 1,12-3-1,-23 7 21,1 0 0,0 1 0,0-1 1,0 1-1,0 0 0,0 0 0,0-1 0,0 1 0,0 0 0,0 1 1,0-1-1,0 0 0,0 1 0,0-1 0,2 2 0,-3-2 2,-1 1 0,1-1 0,0 1 0,0 0 0,0-1-1,0 1 1,-1 0 0,1 0 0,0 0 0,-1 0 0,1 0 0,-1 0 0,1 0 0,-1 0 0,1 0-1,-1 0 1,0 0 0,1 0 0,-1 0 0,0 1 0,0 2-2,0 1 0,0-1 0,0 0-1,-1 1 1,1-1 0,-1 0 0,0 1 0,-1-1 0,1 0 0,-1 0 0,-3 6 0,-5 7-17,-1-1 0,-25 29 1,24-31-344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4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10986,'0'0'1369,"2"2"-1209,26 42-96,-16-24 0,6 4-16,0 2-16,0 2-8,2-4 16,0-2 8,0-4-8,0-8-24,0-6-48,4-8-200,2-8-801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4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0 9770,'-26'58'1024,"-2"6"-600,-4 8-136,2 2 561,0 6-209,2 8-216,0 4-96,4-2-128,2-2-48,8-8-72,4-6-32,4-16-64,4-10-152,6-20-1256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5.2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11090,'0'0'857,"2"0"-793,44 4 216,-22-4-176,10 0-40,2-2-16,4-2 0,0-2 0,-4 2-136,-2 0-104</inkml:trace>
  <inkml:trace contextRef="#ctx0" brushRef="#br0" timeOffset="1">62 302 11122,'0'0'3097,"2"0"-2553,0 0-280,2 0-48,64 18-112,-42-14-48,4-2-24,2 0 0,2-2-64,2-2-160,-4-2-1464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7.0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9938,'0'0'3757,"12"1"-3062,85-1-540,103-12 0,-109 3-272,-89 9-207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29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10490,'0'0'1168,"0"2"-1079,0 0-57,8 52-8,-4-28-32,0 4-16,0 2 24,2 0 32,0 0 32,0-2 8,0-6-104,0-4-705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8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 1 10810,'0'0'656,"0"1"-672,0 1 112,-8 44-56,1-24-16,-4 4-24,0 6 16,-3-1 48,1 0 33,0-3-1,2-4 0,1-5 0,4-7-64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0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479 0 10170,'-38'68'952,"-2"8"-632,0 4-112,0-2 353,-2 4-137,0 2-128,2 0-56,4-4-64,2-6-88,2-8-48,6-8-8,4-12-8,4-6-8,6-12-8,2-6-32,4-10-184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0.6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48 132 11154,'-2'0'2396,"13"-14"-2272,-4 5-100,-2 2-11,1 0 1,0 1-1,0 0 0,0 0 0,1 0 0,12-7 0,-5 4-17,1 0 1,1 1-1,-1 0 1,1 2-1,26-8 1,-38 13-4,0 0-1,0 0 1,1 1 0,-1 0 0,0-1 0,0 2 0,0-1 0,1 0 0,-1 1-1,0 0 1,0 0 0,5 2 0,-6-2-1,0 1-1,0 0 1,-1 0-1,1 0 1,-1 0 0,1 0-1,-1 0 1,0 1-1,0-1 1,0 1-1,0-1 1,0 1 0,-1 0-1,1 0 1,-1 0-1,0 0 1,0 0 0,2 4-1,-1 4-7,1 0 0,-1 0 0,-1 0 0,0 1 0,-1-1 0,0 0 0,0 0 0,-3 14 0,-1-6 10,0-2 0,-1 1 1,-1 0-1,-12 24 0,0-7 32,-2-1 1,-1-1-1,-2-1 0,-28 31 1,33-43 20,-22 19 0,33-33-30,1 0 0,-1-1 0,-1 0-1,1 0 1,-1 0 0,0-1 0,-11 4 0,18-8-20,0 1-1,0-1 1,0 1 0,-1-1-1,1 1 1,0-1 0,0 0-1,0 0 1,-1 1-1,1-1 1,0 0 0,-1 0-1,1 0 1,0-1 0,0 1-1,-1 0 1,1 0-1,0-1 1,0 1 0,0 0-1,-1-1 1,1 1-1,0-1 1,0 0 0,0 1-1,0-1 1,0 0 0,0 0-1,0 0 1,0 1-1,0-1 1,0 0 0,1 0-1,-1 0 1,0 0-1,1-1 1,-1 1 0,1 0-1,-1 0 1,1 0 0,-1 0-1,1-1 1,0 1-1,0 0 1,-1 0 0,1-1-1,0 1 1,0 0 0,1-3-1,-1-3-30,0-1 1,1 1-1,0-1 0,1 1 1,0 0-1,0 0 0,3-8 1,-2 7 14,1 1 0,0 0 0,0 1 1,0-1-1,0 1 0,1 0 0,0 0 0,1 0 1,8-7-1,-11 11 15,-1 0 1,1 1-1,-1-1 0,1 1 1,-1-1-1,1 1 0,0 0 0,0 0 1,-1 1-1,1-1 0,0 0 1,0 1-1,0 0 0,0 0 1,0 0-1,0 0 0,0 0 0,0 0 1,0 1-1,-1-1 0,1 1 1,0 0-1,0 0 0,0 0 1,-1 0-1,1 1 0,-1-1 0,4 3 1,14 11 26,0 1-1,32 36 1,-35-34 14,1-1 1,0 0-1,25 16 0,-24-22-298,0-5-623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1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0 11538,'0'0'849,"0"2"-681,-2 0-64,-20 62 376,14-42-272,2 6-144,0-2 8,0-4-144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2.6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337 102 7458,'0'0'4543,"0"-8"-2960,-4-5-1499,-9-29-4,10 30 98,3 12-174,0-1-1,0 1 0,0 0 1,0 0-1,0-1 1,0 1-1,0 0 0,0 0 1,-1-1-1,1 1 1,0 0-1,0 0 0,0-1 1,0 1-1,0 0 1,0 0-1,-1-1 0,1 1 1,0 0-1,0 0 0,0 0 1,0 0-1,-1-1 1,1 1-1,0 0 0,0 0 1,-1 0-1,1 0 1,0 0-1,0 0 0,-1 0 1,1 0-1,0-1 1,0 1-1,-1 0 0,1 0 1,0 0-1,-13-4 49,4 0-35,6 3-13,1-1 1,-1 1 0,0-1-1,0 1 1,0 0 0,0 0-1,0 0 1,0 1 0,0-1-1,-1 1 1,1-1 0,0 1-1,0 0 1,0 0 0,-1 1-1,1-1 1,0 1 0,0-1-1,0 1 1,0 0 0,0 0-1,-5 3 1,-11 10 18,0 1 0,1 1 0,1 1 0,1 0 0,0 1-1,1 1 1,1 0 0,0 1 0,2 1 0,1 0 0,-14 33 0,22-45-20,-1 0-1,2 1 1,-1 0 0,1-1 0,1 1 0,0 0-1,0 0 1,1 0 0,0 0 0,1 0 0,2 12-1,-3-18-1,1 0 0,1 0-1,-1 0 1,1-1-1,0 1 1,-1 0-1,2 0 1,-1-1-1,0 0 1,1 1-1,-1-1 1,1 0-1,0 0 1,0 0 0,0-1-1,1 1 1,-1-1-1,1 1 1,-1-1-1,1 0 1,0-1-1,0 1 1,0-1-1,0 1 1,0-1-1,0-1 1,0 1 0,7 0-1,-1-1-16,-1 0-1,1 0 0,0-1 1,-1-1-1,1 0 1,-1 0-1,1-1 0,-1 0 1,0 0-1,0-1 1,0 0-1,-1-1 1,0 0-1,16-12 0,5-7-111,0-2 0,34-39 0,-60 62 121,22-23-281,-1 0-1,-2-2 1,0 0 0,30-57-1,-46 70 772,-6 24-266,6 70-63,8 75 198,2-33-44,5 31 40,1 215 0,-22-358-342,0 22 21,-6 35 0,5-58-10,0 0-1,-1 0 1,0 0-1,-1 0 0,0 0 1,0 0-1,0-1 0,-1 0 1,-8 12-1,10-17 7,0 1-1,0-1 0,0 0 1,-1 0-1,1 0 1,-1 0-1,0 0 0,1-1 1,-1 1-1,0-1 1,0 1-1,0-1 0,0 0 1,0 0-1,-6 0 1,3 0 21,0-1 1,0 1 0,0-2 0,0 1 0,0-1 0,0 0 0,-10-3 0,-2-2 53,0-1 0,1-1 0,1 0 0,-22-14 0,29 16-82,0 0 0,0-1 0,1 0 0,0 0 0,0-1 0,0 0 0,1 0 0,-7-13 0,11 18-25,1-1-1,0 1 1,0-1-1,1 0 1,-1 0-1,1 0 1,0 0 0,0 0-1,0 0 1,1 0-1,-1 0 1,1 0-1,0 0 1,0-1 0,1 1-1,-1 0 1,1 0-1,0 0 1,0 0 0,0 0-1,1 0 1,-1 0-1,1 0 1,3-5-1,-1 3-146,1-1 0,0 1 0,9-9 0,4-3-352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2.9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0 13355,'0'0'1032,"0"2"-824,0 0-80,0 0 320,-2 0-208,0 0-104,0 0-104,0 0-432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3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6 11378,'0'0'811,"-2"-5"466,0 5-904,0 7 242,0 8-608,0 1 0,1-1 1,1 0-1,0 1 0,5 23 1,48 535 1105,-52-562-1003,-1-10 418,8-8-486,8-1-42,-13 5 0,14-5-1,-1 1-1,1 0 1,0 1-1,29-5 0,-5 7-169,0 3 0,47 4 0,-54-1 63,-18-2-23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4.0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1 104 11442,'0'0'777,"2"0"-681,0 0-32,60-18 240,-32 10-184,8-2-80,0 0 0,2 0-8,2 0-8,-4-2-8,-4 4 0,-6-2-80,-2 2-120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4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1 124 8770,'0'0'1061,"4"-8"1977,14-11-2873,27-19 0,-36 31-153,1 1 0,-1 0 0,1 0 1,0 1-1,0 1 0,1 0 0,0 0 1,-1 1-1,1 0 0,15-1 0,-15 2-6,-6 0-6,0 1 1,0 1 0,0-1-1,1 1 1,-1 0 0,0 0-1,0 0 1,0 1 0,8 1-1,-11-1-2,-1 0 0,1 0-1,0 0 1,0 0 0,0 0 0,-1 0-1,1 1 1,0-1 0,-1 0 0,0 1-1,1-1 1,-1 1 0,0 0 0,1-1-1,-1 1 1,0 0 0,0 0 0,-1 0-1,1 0 1,0-1 0,-1 1-1,1 0 1,-1 1 0,1-1 0,-1 0-1,0 2 1,1 3 0,-1 1 0,0-1 0,-1 0-1,0 0 1,0 0 0,0 0 0,-1 0 0,0 0 0,-4 10-1,-4 4 59,-20 31 0,20-36 39,1 0-1,1 0 1,-11 27-1,19-42-88,-1 1-1,1-1 1,0 1-1,-1-1 0,1 1 1,0-1-1,0 1 1,0-1-1,0 1 0,0-1 1,0 1-1,1-1 1,-1 1-1,0-1 1,1 1-1,-1-1 0,1 1 1,-1-1-1,1 0 1,0 1-1,1 1 0,0-2-3,-1 1 0,1 0 0,0 0 0,1-1-1,-1 1 1,0-1 0,0 1 0,1-1 0,-1 0-1,0 0 1,5 1 0,5 1-3,1-1-1,0 0 1,26 1 0,-35-3 8,153-3 128,-138 2-242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5.1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11506,'0'0'759,"0"5"48,0-2-769,0 23 113,6 49-1,4 12-126,32 204 119,-39-278-335,-2-11-103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5.5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42 11971,'0'0'1824,"2"0"-1512,0 0-72,52-18-56,-24 14-112,6-2-32,4 0-40,2-2-112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8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0 106 10482,'4'10'734,"8"36"-607,-6-23 270,0 0 0,18 40-1,-23-62-370,-1 0 0,0 0 0,1-1-1,-1 1 1,1 0 0,-1-1 0,1 1-1,0-1 1,-1 1 0,1-1-1,-1 1 1,1-1 0,0 1 0,0-1-1,-1 0 1,1 1 0,0-1 0,0 0-1,-1 1 1,1-1 0,0 0 0,0 0-1,0 0 1,-1 0 0,1 0 0,0 0-1,0 0 1,0 0 0,-1 0 0,1 0-1,0 0 1,0-1 0,0 1 0,-1 0-1,1-1 1,0 1 0,0 0 0,-1-1-1,1 1 1,0-1 0,-1 1-1,1-1 1,0 0 0,5-4 89,-1 0-1,1 0 1,7-10-1,-9 11-58,128-160 670,-132 164-724,0 0 0,0 1 0,0-1-1,0 0 1,0 0 0,0 0 0,0 0 0,0 0 0,0 1 0,0-1 0,0 0 0,0 0-1,0 0 1,0 0 0,0 0 0,0 1 0,0-1 0,0 0 0,0 0 0,0 0 0,1 0 0,-1 0-1,0 0 1,0 0 0,0 1 0,0-1 0,0 0 0,0 0 0,0 0 0,0 0 0,1 0-1,-1 0 1,0 0 0,0 0 0,0 0 0,0 0 0,0 0 0,0 0 0,1 0 0,-1 0 0,0 0-1,0 0 1,0 0 0,0 0 0,0 0 0,1 0 0,-1 0 0,0 0 0,0 0 0,0 0-1,0 0 1,0 0 0,0 0 0,1 0 0,-1 0 0,0 0 0,0 0 0,0 0 0,0 0 0,0 0-1,0-1 1,0 1 0,1 0 0,-1 0 0,0 0 0,0 0 0,0 0 0,0-1 0,2 6 8,-1 0 1,1 0-1,-1 0 1,0 0 0,-1 0-1,1 0 1,-1 0 0,0 9-1,-7 50 59,3-32-19,1 25 32,3-32-76</inkml:trace>
  <inkml:trace contextRef="#ctx0" brushRef="#br0" timeOffset="1">649 38 9474,'20'-4'912,"5"-1"-640,1 1-88,4-2 416,1 0-263,2 0-73,1 0-32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5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12027,'0'1'1213,"6"159"-915,13 290 204,-12-180-303,-5-227-307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6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92 12139,'0'0'912,"2"0"-856,46-8 280,-22 4-232,8-2-88,2-4-8,8-2 16,-2-2-48,2-4-208,-2-2-704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6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0 10850,'-8'40'1049,"0"12"-729,4 12-136,-4-2 608,2 14-560,2 6-8,2 4 16,0-2-8,2-2-120,0-4-48,4-12-24,-2-6 8,4-16-40,-2-8 0,-2-12-96,4-6-96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37.0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 0 11282,'0'0'754,"-4"2"101,-16 17-482,15-14-327,0 0 1,0 0-1,0 0 1,0 1 0,1 0-1,0 0 1,0 0-1,-5 12 1,2-3 36,1 0 0,0 0 0,1 1 0,1-1 0,1 1-1,-4 29 1,7-39-68,0 0-1,0 0 0,1 0 0,-1 0 0,2 0 0,-1 0 0,0-1 1,1 1-1,4 8 0,-5-10-10,2-1 0,-1 1 0,0-1-1,1 0 1,-1 0 0,1 0 0,0 0 0,0 0 0,0-1 0,0 1 0,1-1 0,-1 0-1,1 0 1,-1 0 0,7 2 0,-5-3 2,0 1 0,1-1-1,-1 0 1,1-1 0,-1 1 0,1-1 0,-1 0-1,1 0 1,-1-1 0,1 0 0,-1 0-1,0 0 1,1-1 0,-1 1 0,0-1 0,0-1-1,0 1 1,0-1 0,0 0 0,-1 0 0,1 0-1,-1 0 1,6-7 0,-1 2-8,-1 0 0,0 0 1,-1-1-1,0-1 0,0 1 1,-1-1-1,0 0 0,-1 0 1,0-1-1,4-13 0,-7 17-8,0 0-1,-1 0 1,0 0 0,0 0-1,0 0 1,-1 0-1,-1-10 1,1 14 1,-1 0 0,1 0 0,-1 0 0,0 0 0,0 0 0,0 0 0,0 0 0,-1 1 0,1-1 0,-1 0 0,1 1 0,-1-1 0,0 1 0,0-1 0,0 1 0,-1 0 0,1 0 0,0 0 0,-4-2 0,-13-5-224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41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4553,'0'16'2529,"4"94"-494,36 205 0,16 173-1486,-48 2 177,-22-178-113,0-15-441,-16 143 675,2-54-407,16-218-190,0 50 683,12-216-833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42.7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1 450 8570,'0'0'745,"4"-28"3060,-1 25-3675,11-6 77,-9 7-198,-1 0-4,16-8 29,0 0 1,1 2-1,27-8 0,593-99-102,-583 106 78,369-37 35,3 20-36,-53 4-10,-376 22 1,1000-88-57,-748 64 95,52-8-421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44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5841,'0'0'6436,"8"0"-5680,7 3-709,-8-1-40,85 27 85,288 121 60,-67-49-264,-203-71 121,121 51-1,435 183-18,-580-232 11,481 234 40,-239-102-121,-249-129 43,-77-34-103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45.2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1 168 11106,'0'0'2202,"10"8"-1800,1 5-394,0 0 0,-1 1 0,0 0 0,-1 1 1,12 28-1,-19-39-2,18 45 173,31 52 0,-50-99-130,1-1 106,1-2 44,6-11-34,5-14-37,-2-1-1,16-44 1,29-96 137,-25 79-758,-21 51 303,-7 21 49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47.1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11042,'0'0'1197,"0"0"-1173,0 4-30,1-1 0,-1 0 0,0 0 0,1 1 0,0-1 0,0 0 1,0 0-1,2 5 0,2 4-20,5 30-45,-2 1 0,4 58 0,-6 83 165,-5-89-80,-1 1556 500,-70-1007 336,37-402-381,26-184-334,2 0-1,5 72 0,3-106-15,-3-22-89,-13-2-264,-34-2 183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47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7418,'14'26'496,"-4"0"-408,4 0-64,-2-4 192,2 0-184,0-4-872,0-2 792,4-8-104,2-6-40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9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0 11971,'0'0'776,"-2"22"-720,1 2-16,-3 6 112,1 2-40,-3 11-40,0 3-32,-3 3 0,-2-1 8,0-4 8,0-4-8,1-9 16,-1-7-88,1-11-200,-2-5-64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48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266 0 6777,'-26'44'841,"-4"6"-401,0 2-184,2 0 696,0 2-392,0 6-208,2 0-64,4 0-136,2-2-32,8-6-80,2-4-8,6-6-24,2-8 16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49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0 226 10514,'0'0'559,"9"-3"-355,33-9-132,1 1 1,49-5-1,-43 8-68,667-81 13,7 62-15,1347-28 354,-1756 50-208,-343 10-159,16-2 8,-23 3-17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50.5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8498,'0'0'1280,"4"0"272,-2 0-1448,0 0-72,2 0-32,68-16-40,-70 16 24,0 0 8,2 0-16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50.9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6425,'0'0'889,"2"0"-769,0 0 424,0 0-320,0 0-304,2 0 176,60 8-96,-62-8-32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51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7458,'0'0'1552,"2"0"-1272,0 0-216,0 0-64,0 0-712,0 0 648,2 0-96,0 0-40</inkml:trace>
  <inkml:trace contextRef="#ctx0" brushRef="#br0" timeOffset="1">208 14 7794,'0'0'624,"2"0"-432,0 0-104,0 0 312,2 0-208,0 0-144,64-6-272,-66 6 208,0 0-16,0 0-80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51.6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 6297,'0'0'761,"2"0"-537,2 0 808,-2 0-904,0 0-600,2 0 432,0 0-48,64-16-72</inkml:trace>
  <inkml:trace contextRef="#ctx0" brushRef="#br0" timeOffset="1">406 0 7570,'0'0'768,"2"0"-712,0 0 416,0 0-288,0 0-160,2 0 8,0 0-32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52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84 8026,'0'0'664,"2"0"-576,0 0-280,0 0 464,2-2-264,62-20-8</inkml:trace>
  <inkml:trace contextRef="#ctx0" brushRef="#br0" timeOffset="1">482 22 8498,'0'0'576,"2"0"-480,0 0-64,0 0 192,2 0-112,60-10-80,-44 8-56,2 0 16,4-2 8,2 0-24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52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9506,'0'0'1040,"2"0"-1336,0 0 288,0 0-64,2 0-88</inkml:trace>
  <inkml:trace contextRef="#ctx0" brushRef="#br0" timeOffset="1">448 0 8298,'2'0'632,"0"0"-480,0 0-88,2 0 224,0 0-88,0 0-136,0 0-8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7:57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 8242,'0'0'3171,"18"-6"-2317,-13 4-835,0 0 0,-1 0 0,1 0 1,0 1-1,0-1 0,10 0 0,-3 0 7,-12 2-22,18-4 209,-2 4-190,23-3 21,54-5 224,226 6-36,-280 4-232,14 3 0,-8-3 0,11 5-4,-50-5 3,1-1 0,-1 0 0,1-1 1,10 0-1,-4 3 2,29 9 6,39 15 106,-5-4-73,1-3-8,-66-17-21,-5-1-3,9 7-1,27 11 5,34 15 60,-4-7 17,-17-9 39,-40-15-112,45 18 236,-43-15-233,-11-5 23,8 4 87,3 3-100,25 11-19,-30-14 18,2 2-9,4 4-18,26 16 5,-38-24-4,-1-1-1,1 1 1,-1 0 0,8 8 0,8 9-2,21 19 1,8 10 37,-6-9-36,-24-23 10,-5-3-9,-6-6-3,31 36 0,0 4 16,-6-7-16,-26-32 0,2 5 0,0 4 0,13 23 0,17 28 20,-31-56-15,21 30 25,3 0-29,4 0 0,-1-2 5,-15-14 3,-7-6-9,16 22 0,-17-26 0,-4 0 0,-3-6 0,13 30 0,-3-10 8,-1-10-1,12 20-6,-10-16 2,3 10 2,0 6-5,-4-13 3,-13-25-2,-1 0-1,1 1 1,-1-1 0,0 1 0,-1 0-1,2 5 1,9 32-1,1-10 8,12 54 8,-14-44-16,-10-38 0,0 0 0,0 0 0,0 0 0,1 0 0,0 0 0,-1-1 0,4 5 0,-3-4 0,1-1 0,-1 1 0,-1 0 0,1 0 0,0 1 0,1 6 0,8 33 0,-10-39-1,0 1 1,0-1-1,0 1 0,-1 0 1,1-1-1,-2 8 0,1-8 2,0 0 0,0 1-1,0-1 1,1 1 0,0-1-1,1 7 1,8 30 0,-5-13 12,2-8-3,15 31 22,-19-44-30,0 0 0,-1-1 0,0 1 0,0 0 0,-1 1 0,0-1 0,-1 12 0,6 62-10,-6 58 1206,-6-118-1092,5-21-165,0 1 0,0-1 0,0 1 0,1-1 0,-1 1 0,1 0 0,-1-1 0,1 1 0,-1 0 0,1-1 0,0 1 0,0 0 0,0 0 0,0-1 0,0 1 0,0 0 0,1 0 0,0 2 0,6-2-196,21-1 31,-2-10-80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8:01.8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9370,'0'0'1191,"4"-3"402,-3 3-1571,0 0 0,-1 0 1,1 0-1,-1 0 1,1 0-1,0 0 0,-1 1 1,1-1-1,-1 0 0,1 0 1,0 1-1,-1-1 1,1 0-1,-1 1 0,1-1 1,-1 1-1,1-1 1,-1 0-1,0 1 0,1-1 1,-1 1-1,1-1 1,-1 1-1,1 0 0,3 4-7,-1-1-8,0 0-1,0 0 1,0 0-1,-1 0 1,1 0-1,-1 0 1,0 1 0,0-1-1,-1 1 1,1 0-1,0 7 1,1 30 52,-2 0 0,-2 0 0,-2 0 0,-10 56 0,11-83-30,1-11-15,0 0 0,1 1 0,-1-1 0,1 0 1,0 1-1,1-1 0,-1 0 0,1 0 0,0 1 0,1 3 1,-1-6-11,0-1 0,0 1 1,0 0-1,0-1 0,0 1 1,0-1-1,1 0 1,-1 1-1,1-1 0,-1 0 1,1 0-1,-1 0 1,1 0-1,-1 0 0,1 0 1,0 0-1,0-1 0,-1 1 1,1-1-1,0 1 1,0-1-1,0 0 0,-1 1 1,5-1-1,6 0-100,1 0-1,-1 0 1,1-1-1,-1-1 1,0 0-1,0-1 1,0 0-1,0-1 1,0 0-1,12-7 1,-9 5-74,0 2-64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59.7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1 154 13019,'9'-17'451,"2"1"0,0 0 0,1 1 0,1 1 0,20-19 0,-28 28-413,0 1 0,0 0 1,1 0-1,-1 1 0,1-1 0,0 1 1,0 0-1,0 1 0,1 0 1,-1 0-1,1 0 0,-1 1 0,1 0 1,-1 0-1,1 0 0,0 1 0,-1 0 1,1 0-1,7 2 0,-12-2-39,1 1-1,-1 0 0,1-1 1,-1 1-1,1 0 0,-1 0 1,1 0-1,-1 1 0,0-1 1,0 1-1,0-1 0,0 1 1,0-1-1,0 1 1,0 0-1,0 0 0,-1 0 1,1 0-1,-1 1 0,1-1 1,-1 0-1,0 1 0,0-1 1,0 0-1,0 1 0,0-1 1,-1 1-1,1 0 1,-1-1-1,0 1 0,1-1 1,-1 1-1,-1 4 0,0 3 8,0 0 0,-1 0-1,0 0 1,0 0 0,-1-1-1,-1 1 1,-6 14 0,-6 7 52,-2 0 1,-26 36 0,32-51-21,-1-1-1,0-1 1,-1 0-1,0 0 0,-28 18 1,39-30-4,0 1 0,0-2 0,0 1 1,0 0-1,0 0 0,-1-1 0,1 0 0,-1 0 0,-6 1 0,13 4-128,12 15 47,0-2-1,1 0 1,1 0 0,22 18 0,84 62 56,-89-74-22,-1-3-79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8:02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 9186,'0'0'3326,"7"0"-2439,-2 0-867,1 0 1,0-1-1,0 0 1,0 0-1,-1 0 1,10-3-1,4-2 1,134-16 207,-150 22-248,0-2 4,1 2 0,0-1 0,0 0 0,0 1 0,-1 0 0,1 0 0,0 0 0,7 1 0,-3 4-24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8:10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0 8730,'0'0'3262,"0"0"-3143,-3 9-62,-154 435 408,150-420-430,0-5 11,2 0 0,0 0 0,1 1 1,-3 38-1,7-58-45,0 1 0,0-1 0,0 0 0,0 0 1,0 0-1,1 1 0,-1-1 0,0 0 0,0 0 0,0 0 1,0 0-1,0 1 0,0-1 0,0 0 0,0 0 0,0 0 1,0 0-1,0 1 0,1-1 0,-1 0 0,0 0 0,0 0 1,0 0-1,0 0 0,0 0 0,1 1 0,-1-1 1,0 0-1,0 0 0,0 0 0,0 0 0,1 0 0,-1 0 1,0 0-1,0 0 0,0 0 0,1 0 0,-1 0 0,0 0 1,0 0-1,0 0 0,1 0 0,-1 0 0,0 0 0,0 0 1,0 0-1,1 0 0,-1 0 0,0 0 0,0 0 0,0-1 1,16 2 18,-1 2-15,31 1 22,-29-9-52,-1 1-3,-10 3-16,1 0 0,-1-1-1,0 0 1,0-1 0,9-3-1,-9 2-101,-2 2 42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8:11.0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92 9314,'0'0'3202,"7"0"-2689,-1 0-505,0 0-1,0-1 0,0 0 0,0 0 0,0 0 0,9-4 1,3 0 3,16-1-28,-1-2 1,0-2 0,61-26-1,-60 18-13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5:41.9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40.7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1 359 12251,'28'-2'9,"378"-36"335,-71 12-89,-105 12 177,207-13 28,-197 14-432,240-30 214,-392 34-221,364-20 27,-195 15-24,496-18 9,-415 20 0,-33-3-1,132-4-2,-9 14 218,347-16 377,-275-14-34,-247 31-513,-150 5 157,-102-1-347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49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4 9370,'0'0'1140,"0"-3"110,-1 9-759,-2 49-531,5 78 0,0 17-8,-11 169 132,9-318-176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50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1 166 8370,'0'0'2443,"15"-2"-1654,530-104-54,143 49-597,-674 56-143,81 2-76,-87 0-577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51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9514,'17'-2'191,"-1"1"-1,1 0 1,0 2-1,-1 0 1,1 0-1,20 6 1,-14-2-197,1 2 0,-1 0 1,36 17-1,-53-21 14,0-1 1,-1 1-1,1 0 0,-1 1 1,0 0-1,0-1 0,0 1 0,0 1 1,-1-1-1,0 1 0,1 0 1,-2 0-1,1 0 0,-1 0 1,1 1-1,-2-1 0,1 1 1,0 0-1,-1 0 0,0 0 0,-1 0 1,1 0-1,-1 0 0,0 1 1,-1 8-1,-2 83 95,-1-58-72,7 77 0,-3-106-31,1 0 1,0 0-1,0 0 0,1 0 1,1-1-1,0 1 0,1-1 1,-1 0-1,2 0 1,0 0-1,10 12 0,-8-14 4,-1 0 1,2-1-1,-1-1 0,1 1 0,0-2 0,0 1 0,1-1 0,0 0 0,0-1 0,0 0 0,15 3 0,15 3 51,66 6 0,-90-14-36,2 0 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53.1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319 141 9162,'0'0'1372,"-1"-15"657,1 12-2005,0-7 57,-1-1 0,-1 0 0,1 1 0,-7-19 0,7 26-72,0 0 0,0 0 1,0 1-1,-1-1 0,1 0 0,-1 0 0,0 1 0,0-1 0,0 1 0,0 0 0,0-1 0,0 1 0,-1 0 0,1 0 0,-1 0 0,0 1 0,1-1 0,-1 1 0,0-1 1,0 1-1,0 0 0,0 0 0,0 0 0,-4 0 0,-1 1 4,0-1 0,-1 2 0,1-1 0,0 1 0,0 1-1,0 0 1,0 0 0,0 0 0,0 1 0,0 0 0,0 1 0,1-1 0,-11 8 0,7-3-12,0-1 1,0 2-1,1-1 0,0 1 1,1 1-1,0 0 1,-13 19-1,17-21-11,1 0 0,0 0 1,0 0-1,0 1 0,2 0 0,-5 17 1,7-23 6,-1-1 0,1 1 0,0-1 1,0 1-1,0 0 0,0-1 0,1 1 0,-1-1 1,1 1-1,-1-1 0,1 1 0,2 4 1,-2-6 2,0 1 0,0-1 0,0 0 0,0 1 0,1-1 0,-1 0 1,1 0-1,-1 0 0,1 0 0,-1 0 0,1 0 0,-1 0 0,1 0 1,0 0-1,-1-1 0,1 1 0,0-1 0,0 0 0,-1 1 0,4-1 1,2 0 9,-1 0 0,1-1 0,0 1 1,-1-2-1,1 1 0,-1-1 0,1 0 1,-1 0-1,0 0 0,0-1 0,0 0 1,0-1-1,0 1 0,7-6 0,9-9 68,39-38 0,-59 54-83,-2 1 4,0 1-1,0 0 0,0-1 1,0 1-1,0 0 0,0-1 1,1 1-1,-1 0 0,0-1 1,0 1-1,0 0 0,1-1 1,-1 1-1,0 0 0,0-1 0,1 1 1,-1 0-1,0 0 0,1 0 1,-1-1-1,0 1 0,1 0 1,-1 0-1,0 0 0,1 0 1,-1-1-1,1 1 0,-1 0 1,0 0-1,1 0 0,-1 0 1,0 0-1,1 0 0,-1 0 1,1 0-1,-1 0 0,0 0 1,1 0-1,-1 1 0,0-1 0,1 0 1,-1 0-1,0 0 0,1 0 1,-1 1-1,0-1 0,1 0 1,-1 0-1,0 0 0,1 1 1,-1-1-1,0 0 0,0 1 1,1-1-1,-1 0 0,0 1 1,0-1-1,0 0 0,1 1 1,10 21-57,-1 0 0,14 45 0,11 58-19,-28-95 65,8 32-15,-2 1-1,6 96 1,-17-127 24,-2 1 0,-1 0 0,-2-1 0,-1 1 0,-1-1 0,-18 57 0,20-79 32,-1 0-1,0-1 0,-1 0 1,0 0-1,0 0 1,-1 0-1,0-1 1,-1 0-1,1 0 0,-11 8 1,14-13 24,0-1-1,0 0 1,0 0 0,0 0 0,-1 0 0,1-1 0,0 1-1,-1-1 1,1 0 0,-1 0 0,0 0 0,1 0 0,-1-1-1,0 0 1,0 1 0,1-1 0,-1-1 0,0 1-1,0 0 1,1-1 0,-1 0 0,0 0 0,1 0 0,-1 0-1,1-1 1,-1 1 0,1-1 0,0 0 0,0 0 0,0 0-1,-3-3 1,-2 0 120,1-1 0,0-1 0,1 1 0,0-1 0,0 0 0,0-1 0,1 1-1,-9-17 1,11 18-125,1 1-1,-1-1 0,1 0 0,1 0 1,-1 0-1,1 0 0,0 0 0,0 0 0,1-1 1,0 1-1,0 0 0,0 0 0,1 0 0,2-9 1,-2 11-52,1-1 0,0 1 0,1 0 0,-1 0 1,0 0-1,1 0 0,0 0 0,0 1 0,0-1 1,1 1-1,-1 0 0,1 0 0,4-3 0,8-5-38,32-14-1,-47 24 42,67-30 35,74-21 0,-48 18 120,-92 34-372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57.1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1 287 6481,'0'0'5495,"16"-13"-5267,21-9-210,1 2 0,58-21-1,164-34-4,-215 66-21,1 1 1,-1 2-1,88 2 1,-115 5-29,0 1-1,0 1 1,0 1 0,26 9-1,68 32-79,-25-8 113,-61-28 6,0-1 0,1-1 0,-1-1 0,1-1 0,0-2 1,1 0-1,50-3 0,-40-3 7,-1-2 0,1-1 0,63-20 0,-39 5 233,78-39 1,119-53 1443,-257 113-1693,-1 0-250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21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1426 40 8378,'0'0'580,"0"0"-479,1-1 0,-1 1 1,0 0-1,1-1 0,-1 1 0,0-1 1,0 1-1,1-1 0,-1 1 1,0-1-1,0 1 0,0-1 0,0 1 1,0-1-1,0 1 0,0-1 0,0 1 1,0-1-1,0 1 0,0-1 0,0 1 1,0-1-1,0 1 0,0-1 0,0 1 1,0-1-1,-1 1 0,1-1 0,0 1 1,0-1-1,-1 1 0,1 0 1,0-1-1,-1 1 0,1-1 0,0 1 1,-1 0-1,1-1 0,0 1 0,-1 0 1,1 0-1,-2-1 0,-11-4-41,0 1 1,0 1-1,-1 0 0,0 1 0,1 0 0,-20 0 1,-384 10 519,2 33-517,46-4 162,363-37-186,5 0-29,0-1 0,0 1 0,1 0 0,-1 0-1,0 0 1,0 0 0,0 0 0,0 0-1,0 0 1,0 0 0,0 0 0,0 0 0,0 1-1,0-1 1,1 0 0,-1 0 0,0 1-1,0-1 1,0 1 0,1-1 0,-1 1 0,0-1-1,0 1 1,1-1 0,-1 1 0,0 0-1,1 0 1,-1-1 0,1 1 0,-1 0 0,1 0-1,-1-1 1,1 1 0,-1 0 0,1 0-1,-1 1 1,-1 21-7,1 0 0,2 30-1,18 549 16,-46 1 4,-35-53 170,61-547-201,1 0 383,12-4-107,101-22-118,28-5-35,218 1-135,3 26-119,-180 3 208,-144-4 1025,-36 2-1602,-1 0-61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58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298 177 11306,'3'-116'2638,"-3"114"-2555,-8-8 49,5 7-119,-32-30 58,32 31-65,0 1 0,0-1 1,0 1-1,0 0 0,0 0 0,0 0 0,-1 0 0,1 0 1,0 0-1,0 1 0,-1 0 0,1 0 0,-1 0 0,1 0 0,0 0 1,-1 1-1,1-1 0,0 1 0,0 0 0,-1 0 0,1 0 1,-4 3-1,1-2 3,-7 2 3,-1 2-1,1 0 1,0 1 0,0 0 0,0 0 0,1 2 0,-13 11-1,20-16-13,0 0-1,1 1 0,-1 0 0,1 0 0,0 0 1,1 0-1,-1 0 0,1 1 0,0 0 0,0-1 1,1 1-1,0 0 0,0 1 0,0-1 0,1 0 1,0 0-1,0 1 0,0 11 0,1-15 0,0 0 0,0 0 0,1 0 0,-1-1 0,1 1 0,0 0 0,0 0 0,0-1 0,0 1-1,0 0 1,0-1 0,1 1 0,-1-1 0,1 0 0,0 1 0,-1-1 0,1 0 0,0 0 0,1 0 0,-1 0 0,0 0 0,0-1 0,1 1 0,-1-1 0,1 1 0,-1-1-1,1 0 1,0 0 0,0 0 0,-1-1 0,1 1 0,0 0 0,0-1 0,4 0 0,2 0-26,-1 0 0,0 0 1,1-1-1,-1-1 0,0 1 0,0-1 0,0-1 0,0 1 1,0-1-1,13-7 0,-3-1-137,-1 0 0,-1-2 0,28-24 0,-36 29 83,0 0 0,-1-1 1,0 1-1,0-1 0,-1-1 1,0 1-1,-1-1 0,7-16 1,-11 24 47,-5 4 60,0 1-21,1 1-1,-1 0 0,1 0 0,-1 0 0,1 0 1,0 0-1,0 1 0,1-1 0,0 1 0,-1 0 1,2-1-1,-1 1 0,0 0 0,1 0 0,-1 9 1,-2 13 7,-2 47 0,5 76-2,-2 45-23,0-158-5,-1-1 0,-2 1-1,-13 43 1,18-77 27,0 0-1,1 0 0,-1-1 0,0 1 0,-1-1 0,1 1 1,0-1-1,-1 1 0,1-1 0,-1 0 0,0 1 0,0-1 1,0 0-1,-2 2 0,2-4 23,1 0 1,0 1-1,-1-1 1,1 0-1,-1 1 1,1-1-1,-1 0 1,1 0-1,0 0 1,-1 0-1,1-1 1,-1 1-1,1 0 1,-1-1 0,1 1-1,0-1 1,-1 1-1,1-1 1,0 1-1,-1-1 1,1 0-1,0 0 1,0 0-1,0 0 1,0 0-1,0 0 1,0 0-1,-2-2 1,-7-7 368,1 0 1,0-1 0,1 0 0,-12-20-1,16 25-299,1 0-1,1 1 0,-1-1 1,1 0-1,0 0 0,0 0 1,0 0-1,1-1 0,0 1 1,0 0-1,1-1 0,0-8 1,1 13-105,-1 0 0,1-1 0,0 1 0,0 0 0,0 0 0,0 0 1,0 1-1,1-1 0,-1 0 0,1 0 0,-1 1 0,1-1 0,-1 1 1,1-1-1,0 1 0,0-1 0,0 1 0,0 0 0,0 0 0,0 0 1,0 0-1,2 0 0,8-3-123,0 0 0,21-2 0,-24 4 17,8-1-145,78-18-286,-58 9 354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59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536 0 10802,'-397'869'-29,"354"-771"69,38-88-27,-12 29 91,-1-1-1,-36 54 1,53-91-31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5:59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60 122 9578,'-1'-1'4554,"5"-14"-3931,-2 10-606,0 0-1,0 0 1,1 0 0,0 1-1,0-1 1,0 1-1,0-1 1,1 1 0,0 0-1,0 0 1,0 1 0,7-6-1,-1 3-17,0 0-1,0 1 0,0 0 1,1 0-1,-1 1 0,1 1 1,22-5-1,-29 8-4,-1-1 0,1 1 0,0 0 0,0 0 0,0 0 0,0 1 0,0-1 0,-1 1-1,1 0 1,0 0 0,0 0 0,-1 0 0,1 1 0,-1-1 0,1 1 0,-1 0 0,0 0 0,1 1 0,-1-1-1,0 1 1,0-1 0,-1 1 0,1 0 0,-1 0 0,1 0 0,2 5 0,-1 1-11,0 0 1,-1 0 0,0 0-1,0 0 1,-1 1-1,0-1 1,-1 1 0,0-1-1,-1 1 1,0 0-1,0-1 1,-1 1 0,0-1-1,-4 14 1,-1 2 6,-1 0 1,-1 0-1,-1-1 1,-15 27-1,14-31 21,-2-1-1,0 0 1,-1 0-1,-20 19 1,24-28 0,0-1 1,-1 0 0,0 0-1,0-1 1,-1-1 0,0 0-1,0 0 1,-20 8 0,28-14-2,0 0-1,0 0 1,0-1 0,1 1 0,-1 0-1,0-1 1,0 0 0,0 0 0,0 0 0,0 0-1,0 0 1,0-1 0,0 1 0,1-1-1,-1 1 1,0-1 0,0 0 0,0 0-1,-4-3 1,5 2-4,1 1 0,-1-1-1,1 1 1,0-1 0,-1 1-1,1-1 1,0 0 0,0 1-1,0-1 1,0 0 0,1 0-1,-1 0 1,0 0 0,1 0-1,-1 0 1,1 0 0,0 0-1,0 0 1,-1 0 0,2 0-1,-1 0 1,0 0 0,0 0-1,0 0 1,1 0 0,-1 0-1,1 0 1,0 0 0,0-2-1,1 1-21,-1-1 0,1 0-1,-1 1 1,1-1 0,0 1-1,1-1 1,-1 1 0,0 0-1,1 0 1,0 0 0,0 0-1,0 1 1,0-1 0,0 1-1,0 0 1,0 0-1,1 0 1,-1 0 0,1 0-1,0 1 1,0 0 0,-1-1-1,1 1 1,0 1 0,0-1-1,0 1 1,0-1 0,0 1-1,0 0 1,0 0 0,0 1-1,7 1 1,-1 0-4,1 1-1,-1-1 1,0 2-1,0 0 0,0 0 1,-1 1-1,0 0 1,1 0-1,-2 1 1,1 0-1,9 10 1,-8-5 21,0 1 0,-1 0 0,-1 1 0,0 0 0,-1 0 0,0 1 0,6 17 1,-5-13-26,-1-9 15,1-5 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00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82 1 14027,'-3'27'-25,"0"0"0,-2-1 0,-10 37 0,2-14 8,1 1 15,4-20 12,1 1 0,1 0 0,2 0-1,1 0 1,1 43 0,2-70-16,0-1 0,1 1 1,0-1-1,-1 1 0,1-1 0,0 0 0,1 1 1,-1-1-1,1 0 0,-1 0 0,1 0 0,0 0 1,0 0-1,0 0 0,0 0 0,1-1 0,-1 1 1,6 4-1,-3-5 0,0 1 0,0-1 1,0 0-1,0 0 0,0 0 0,0-1 1,1 1-1,-1-1 0,0-1 0,1 1 0,6-1 1,6-1-43,-1 0 0,0-1 0,0-2 0,0 1 0,0-2 0,29-11 0,-19 2 7,-6 0-31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00.8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0 166 12211,'9'-3'1008,"13"0"-888,11-5-48,-3-1 440,10-3-456,6-2-16,10-5-24,5 0 8,1-6-24,-4-2 24,-8 0-24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01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 15355,'12'-5'-2,"1"0"0,0 1 1,0 1-1,0 0 0,0 1 0,18-1 0,-22 2-24,1 0 0,-1 1 0,1 1 0,-1 0 1,0 0-1,1 0 0,-1 1 0,0 1 0,17 6 0,-24-8 12,-1 0 0,0-1 0,1 1 0,-1 0 0,0 0 0,0 0 0,0 0 0,0 0 0,0 1 0,0-1 0,0 0 0,0 0 0,0 1 0,0-1 0,-1 0 0,1 1 0,-1-1 0,1 1 0,-1-1 0,1 2 0,-1 0-11,0 0-1,0 0 1,0 0-1,0 0 0,-1 0 1,1 0-1,-1 0 1,0 0-1,-2 5 1,-3 4-59,0 0-1,-1 0 1,-14 17 0,17-23 63,-17 20-50,14-19 70,1 1 0,0-1 1,0 2-1,0-1 0,1 1 0,1-1 1,-6 14-1,10-20-3,-1-1 1,1 0-1,0 0 1,0 1-1,0-1 1,0 0-1,0 1 1,0-1-1,0 0 1,1 0-1,-1 1 1,0-1-1,1 0 1,-1 0-1,1 1 1,-1-1-1,1 0 1,-1 0-1,1 0 1,0 0-1,0 0 1,0 0-1,-1 0 1,1 0-1,0 0 1,0 0-1,0-1 1,0 1-1,1 0 1,-1 0-1,0-1 1,0 1-1,2 0 1,5 2-13,0-1-1,-1 0 1,1 0 0,11 0 0,-12-1 8,83 7-28,0-4 0,96-8 0,-86-2 40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17.2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34 9666,'-16'-32'1795,"16"31"-1355,-2 7-216,1-1-1,1 1 0,-1 0 1,1 0-1,1 11 0,9 636-157,-50 3-3,31-545-55,-1 177 18,-8 83 44,16-344 35,9-48-485,6-22-142,-6 25 64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18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8234,'0'0'2360,"8"17"-807,-1-1-1503,-1-1 0,-1 1 0,-1 0 0,0 1 0,-1-1 0,1 23 0,-10 233 257,-1-55-252,16 571 479,-6-569 148,-9 400-499,-12-122-143,26-32-10,-8-465-30,3 24-119,-3-24 116,0 0 0,0 1 0,0-1 1,0 1-1,0-1 0,0 0 0,0 1 0,0-1 1,0 1-1,0-1 0,0 0 0,0 1 0,1-1 0,-1 0 1,0 1-1,0-1 0,0 0 0,1 1 0,-1-1 0,0 0 1,0 1-1,1-1 0,-1 0 0,0 1 0,0-1 0,1 0 1,-1 0-1,0 1 0,1-1 0,-1 0 0,1 0 1,-1 0-1,0 0 0,1 0 0,-1 1 0,1-1 0,-1 0 1,0 0-1,1 0 0,-1 0 0,1 0 0,-1 0 0,0 0 1,1 0-1,0-1 0,6-6-49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19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1 311 6361,'0'0'5395,"10"-1"-5043,299-19-411,-57 4-35,1662-128 447,597 36-261,-1731 98-107,247-1 58,-831 11-93,522 6-908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0.5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 9466,'6'-51'2343,"-6"50"-1979,5 4 66,-1 1-422,-1 0 1,1 1-1,-1-1 1,0 1 0,-1 0-1,1 0 1,-1 0-1,0 0 1,0 0-1,0 0 1,1 10-1,10 69-117,-12-75 112,3 66 21,-3 0 0,-3 1 1,-20 117-1,21-173 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3.3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20 128 11835,'-5'21'336,"0"0"0,1 1 0,1 0 1,1-1-1,1 1 0,4 40 1599,-2-66-1379,16-41 226,-6 14-534,1 0 0,2 1-1,18-31 1,-26 52-311,1 0-1,-1 0 1,2 1-1,-1 0 1,1 0-1,0 0 1,0 1 0,1 1-1,0-1 1,1 1-1,-1 1 1,1 0-1,17-6 1,5 0-561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23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217 149 15243,'12'-6'-44,"1"0"0,0 1 0,0 0 0,0 1 0,1 1 0,-1 0 0,19-2 0,-6 1 31,449-71-43,5 43 124,-466 32-66,3 0-5,1 0 0,0 1 0,20 4 0,-34-4 0,1 0-1,-1 0 1,0 1-1,0-1 1,1 1 0,-1 0-1,0 0 1,-1 0 0,1 1-1,0-1 1,-1 1-1,1 0 1,-1 0 0,0 0-1,0 0 1,0 1 0,5 6-1,-2 4-4,0 0-1,0 0 0,-1 0 0,-1 0 1,3 17-1,8 78-14,-11-72 17,22 387-32,-29 5 43,1-289 5,-3 611 24,36-1 37,-25-688-35,2 44 957,-11-106-112,-55 5-165,7 1-381,-439 50 625,361-38-858,34-6-54,-492 75 238,458-58-759,67-14 370,55-13-22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0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401 0 9658,'-1'4'420,"-10"28"-380,-1 0 0,-2-1 0,-1-1 0,-1 0 0,-39 53-1,41-65 25,-2 0 0,0-1 0,0 0 0,-2-1 0,0-1-1,0-1 1,-1 0 0,-1-2 0,-33 16 0,52-27-50,-32 11 334,31-11-298,0-1-1,0 1 1,0-1 0,1 1-1,-1-1 1,0 0 0,0 0-1,0 0 1,0 0-1,0 0 1,0 0 0,0-1-1,0 1 1,-2-1 0,3 1-40,1-1 0,0 1 0,0 0 0,0 0 1,0 0-1,-1 0 0,1 0 0,0 0 0,0 0 1,0 0-1,0-1 0,0 1 0,-1 0 0,1 0 1,0 0-1,0 0 0,0-1 0,0 1 1,0 0-1,0 0 0,0 0 0,0 0 0,0-1 1,0 1-1,0 0 0,0 0 0,0 0 0,0-1 1,0 1-1,0 0 0,0 0 0,0 0 0,0-1 1,0 1-1,0 0 0,0 0 0,0 0 0,0 0 1,0-1-1,8-6 225,11-2 20,-13 8-242,1 0-1,-1 0 1,0 1-1,1-1 0,-1 1 1,0 1-1,0-1 1,1 1-1,-1 0 0,0 1 1,11 3-1,-8-1-12,1 1-1,-1 0 1,0 0 0,0 1-1,0 0 1,11 11 0,-2 0-14,-1 2 1,-1 0 0,0 1 0,-2 1-1,14 24 1,-17-22 11,-8-17 4,-1-1-1,1 0 0,-1 0 0,2 1 0,-1-2 0,0 1 0,7 6 0,-3-8-1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1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4 193 8018,'-2'47'319,"1"1"0,2-1 0,3 0 0,12 66 0,-15-111-264,-1 0 1,1-1 0,-1 1 0,1 0-1,-1-1 1,1 1 0,0 0 0,0-1-1,0 1 1,0-1 0,0 1 0,0-1-1,0 0 1,0 1 0,2 1-1,-2-3-31,-1 0 0,0 0-1,1 0 1,-1 0 0,0 0-1,1 0 1,-1 0-1,0 0 1,1 0 0,-1 0-1,0 0 1,1 0 0,-1 0-1,0 0 1,1 0-1,-1 0 1,0 0 0,1 0-1,-1 0 1,0 0 0,0 0-1,1-1 1,-1 1 0,0 0-1,1 0 1,-1 0-1,0-1 1,9-14 354,-5-1-252,0-1 1,-1 0 0,-1 1-1,-1-1 1,0-26-1,-3 11-319,-11-62-1,5 65 150,-12-34 0,-1 2 916,21 60-838,0 0 0,0 0 1,0 0-1,0 0 0,0 0 0,0 0 0,0 0 0,1 0 1,-1 0-1,0 0 0,0 0 0,1 0 0,-1 0 1,1 0-1,-1 0 0,1 0 0,-1 0 0,1 0 0,0 0 1,-1 0-1,1 1 0,0-1 0,-1 0 0,1 1 0,0-1 1,0 0-1,0 1 0,0-1 0,0 1 0,0-1 1,0 1-1,0 0 0,2-1 0,42-11 221,-32 10-169,88-22-207,111-9-1,-209 32 69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1.7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 8930,'36'-6'808,"1"1"-568,3 1-112,-3-1 496,3 2-280,-2-1-192,-4 2-752,-8 2 544,-10 5-56,-12 4-40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2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11138,'13'-1'841,"9"-3"-665,10-1-72,5-1 360,4-1-240,8-1-112,0 1-48,0 0-32,-2 1 0,-7 0-16</inkml:trace>
  <inkml:trace contextRef="#ctx0" brushRef="#br0" timeOffset="1">678 4 6881,'-10'25'649,"-2"1"-417,5 3-72,-2-6 336,1-2-304,8-8-32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3.3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71 10402,'-7'-18'1497,"7"18"-1472,0 0 0,0 0 1,0 0-1,0 0 0,0-1 1,0 1-1,0 0 0,0 0 1,0 0-1,0 0 0,0 0 1,0 0-1,0 0 0,0-1 1,0 1-1,0 0 0,-1 0 1,1 0-1,0 0 1,0 0-1,0 0 0,0 0 1,0 0-1,0 0 0,0 0 1,-1 0-1,1 0 0,0 0 1,0 0-1,0 0 0,0 0 1,0 0-1,0 0 0,-1 0 1,1 0-1,0 0 0,0 0 1,0 0-1,0 0 0,0 0 1,0 0-1,-1 0 1,1 0-1,0 0 0,0 0 1,0 0-1,0 0 0,0 0 1,0 0-1,0 0 0,0 0 1,-1 1-1,0 1 25,0 1 0,0 0 1,1 0-1,-1 0 0,1 0 0,-1 0 0,1 0 0,0 4 1,-5 124-79,2 180-43,3-306 72,0 3 15,1 0 0,0-1 0,0 1 0,1-1 0,3 10 0,-5-16-12,0 0-1,1 0 0,-1 0 1,1 1-1,0-1 0,-1 0 1,1 0-1,0 0 0,0 0 1,-1-1-1,1 1 0,0 0 1,0 0-1,0 0 0,0-1 0,0 1 1,0 0-1,0-1 0,0 1 1,1-1-1,-1 1 0,0-1 1,0 0-1,0 0 0,1 1 1,-1-1-1,0 0 0,0 0 1,0 0-1,1 0 0,-1 0 0,0 0 1,0-1-1,1 1 0,-1 0 1,0-1-1,0 1 0,0-1 1,0 1-1,2-2 0,8-3 52,-1-1 0,1-1 0,-1 0 0,-1 0-1,0-1 1,12-11 0,46-59 192,-29 27-180,-2-1 0,-3-2 0,-2-2 0,-3-1-1,-2-1 1,22-73 0,-47 128-40,-2 5-19,-3 7-12,1 0-1,0-1 1,1 1 0,0 1 0,0-1 0,1 0 0,0 10-1,-2 2-5,-5 45 5,1 86 0,7-128 1,2 1 1,0-1-1,2 0 0,0 0 0,2 0 1,16 44-1,-19-62 35,-1-1 1,1 0-1,0 0 1,5 6-1,-7-10 0,-1 0 1,1-1-1,-1 1 0,1 0 0,-1-1 0,1 1 0,0 0 0,-1-1 1,1 1-1,0-1 0,-1 1 0,1-1 0,0 1 0,0-1 1,0 0-1,-1 1 0,1-1 0,0 0 0,0 0 0,0 1 0,0-1 1,0 0-1,-1 0 0,1 0 0,0 0 0,0 0 0,0 0 0,0 0 1,0-1-1,0 1 0,0 0 0,-1 0 0,1-1 0,0 1 1,0 0-1,0-1 0,-1 1 0,2-2 0,5-6 215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3.9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157 26 9738,'19'-24'2593,"-32"23"-1318,12 1-1272,-1 0 1,0 0-1,1-1 1,-1 1-1,0 0 0,1 1 1,-1-1-1,0 0 0,1 0 1,-1 1-1,0-1 1,1 1-1,-1 0 0,1-1 1,-1 1-1,1 0 0,-1 0 1,1 0-1,-2 1 1,-14 10-1,1 1 1,0 0-1,-14 18 1,24-25 10,1 0 0,0 0 0,0 1 0,1 0 0,-1 0 0,2 0 0,-1 0 1,1 1-1,0 0 0,-3 13 0,6-20-13,-1 0 0,1-1 0,0 1 0,0 0 1,0 0-1,0-1 0,0 1 0,0 0 0,0 0 0,0 0 0,0-1 0,1 1 0,-1 0 1,0 0-1,0-1 0,1 1 0,-1 0 0,0-1 0,1 1 0,-1 0 0,1-1 0,-1 1 0,1-1 1,-1 1-1,1 0 0,-1-1 0,1 1 0,0-1 0,-1 0 0,1 1 0,0-1 0,-1 0 1,1 1-1,0-1 0,0 0 0,-1 1 0,1-1 0,0 0 0,0 0 0,-1 0 0,1 0 1,0 0-1,0 0 0,-1 0 0,1 0 0,0 0 0,0 0 0,1-1 0,6 0 14,-1-1 0,1 1-1,12-6 1,-15 5-8,24-10 90,41-22 0,-37 18-52,-32 15-56,2 8-73,3 13 62,0 1 0,-2 0 0,3 40-1,-2 74 26,-5-102-6,0-3-22,-6 54 1,5-73 12,-1 0 0,-1-1 0,0 0 0,0 0 0,-1 1 0,0-2-1,-1 1 1,-9 15 0,13-23 28,-1 0 0,0 1-1,1-1 1,-1 0-1,0 0 1,0 0 0,0 0-1,-1 0 1,1 0-1,0-1 1,-1 1 0,1-1-1,-1 0 1,1 0-1,-1 0 1,0 0 0,0 0-1,1 0 1,-1-1 0,0 1-1,0-1 1,0 0-1,0 0 1,1 0 0,-1 0-1,0 0 1,0-1-1,0 1 1,0-1 0,1 0-1,-4-1 1,1 0 90,-1-1 0,1 0-1,-1-1 1,1 1 0,0-1 0,1 0 0,-1 0 0,1-1 0,0 1 0,0-1-1,0 0 1,0 0 0,-3-7 0,3 5-2,1 0 1,0 0-1,0 0 1,0 0-1,1 0 0,0 0 1,1-1-1,0 1 0,0-1 1,0-13-1,1 17-120,1-1-1,0 1 1,0-1 0,0 1-1,0 0 1,1-1 0,-1 1-1,1 0 1,0 0 0,1 0-1,-1 0 1,1 1 0,-1-1 0,1 1-1,0-1 1,0 1 0,1 0-1,-1 0 1,6-3 0,6-3-215,0 1 1,0 0 0,1 1 0,19-5 0,-8 2 64,9-3-74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4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10162,'0'7'808,"-3"4"-704,2 1-48,-1-2 376,-1 2-408,0 1 16,3-4-8,-6-3 41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5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87 220 8490,'-7'-13'4877,"3"7"-4144,1 7-709,4 18-68,4 36-1,1 0 9,-6 28 94,-16 138 986,5-273-90,9-5-550,-1-9-467,-2 1 0,-22-105 0,19 144 33,5 19 54,0-1-1,1 0 0,-2-14 1,4 20-16,0 0 0,0-1 0,0 1-1,0 0 1,1-1 0,-1 1 0,1 0 0,-1-1 0,1 1 0,0 0 0,0 0 0,0 0 0,0 0 0,0 0 0,0 0 0,1 0 0,1-2 0,22-28 192,-24 31-155,-1 0 52,-1 1-96,1-1 0,0 1 0,0 0 0,0-1-1,0 1 1,0-1 0,0 1 0,1-1-1,-1 1 1,0-1 0,0 1 0,0-1 0,0 1-1,0-1 1,1 1 0,-1 0 0,0-1 0,0 1-1,1-1 1,-1 1 0,0 0 0,1-1-1,-1 1 1,0 0 0,1-1 0,-1 1 0,0 0-1,1 0 1,-1-1 0,1 1 0,-1 0 0,1 0-1,-1 0 1,1-1 0,-1 1 0,0 0-1,1 0 1,-1 0 0,1 0 0,0 0 0,47-10-31,0 2-1,65-3 1,-6 1 41,-43 1-34,96-9-909,-148 18 546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5.9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9834,'0'0'1875,"4"1"-1713,44 1 52,0-1 1,82-11 0,-2 0-997,-126 10 754,0 0-1,1 0 1,-1 0-1,0 0 1,1 0-1,-1 0 1,0 0-1,1 1 1,-1 0-1,0-1 0,0 1 1,4 1-1,-3 6-203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6.3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 9530,'15'-3'728,"10"0"-536,6 0-80,5 0 384,1 0-208,6-1-152,1 1-16,-2 0 1,-1 0-1,-8 3-40,-1 0 0,-8 0-48,-5 0 0,-4 1-8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28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0 8290,'0'0'4363,"0"5"-4161,-3 12-109,-1 1 1,0-1 0,-1 0 0,-10 23-1,0-1 6,13-31-78,-220 675 1164,202-612-1343,20-68-68,6-19 118,0 1-25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6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0 10722,'0'0'656,"0"2"-624,0-1-24,-9 45 224,6-25-224,0 7-48,0 2 8,-1 2 32,-1-1 24,1 2 0,1-3 8,1-7 17,1-2-1,-1-8 8</inkml:trace>
  <inkml:trace contextRef="#ctx0" brushRef="#br0" timeOffset="1">1 31 11787,'0'0'1128,"1"0"-1064,32-1 368,-9-1-272,4-1-48,7 0-88,4 0-8,7 1 8,1-3-16,2 1-568,-1 1 536,-7 3-72,-4-2-40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7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1 9666,'-4'1'536,"-18"12"-379,0 1-1,1 0 1,-27 24-1,37-28-120,1 0 1,0 0-1,1 1 0,0 0 0,0 1 1,1 0-1,-11 24 0,17-33-31,1 0-1,0-1 1,0 1 0,0 0-1,1 0 1,-1 0-1,1 0 1,-1 0-1,1 0 1,0-1-1,0 1 1,0 0-1,0 0 1,1 0 0,-1 0-1,1 0 1,0 0-1,0 0 1,0-1-1,0 1 1,0 0-1,1-1 1,-1 1 0,1-1-1,0 1 1,0-1-1,0 0 1,0 1-1,0-1 1,0 0-1,0-1 1,1 1-1,-1 0 1,1-1 0,-1 1-1,1-1 1,0 0-1,-1 0 1,1 0-1,0 0 1,0 0-1,0 0 1,5-1-1,7 2 70,1 0-1,0-2 0,0 0 0,0-1 0,0-1 0,0 0 0,0-1 0,-1-1 1,1 0-1,-1-1 0,0-1 0,-1 0 0,1-1 0,-1-1 0,0 0 0,-1-1 1,22-18-1,-31 23 6,-1 1-1,1-1 1,-1 0 0,0 0 0,0 0 0,0 0 0,-1-1 0,0 1 0,1-1 0,-2 1 0,1-1-1,0 0 1,-1 0 0,0 1 0,1-11 0,-2 11-24,-1 0 0,1 1 0,-1-1 0,1 0-1,-1 1 1,-1-1 0,1 1 0,0-1 0,-1 1 0,0 0 0,1 0 0,-1 0-1,-1-1 1,1 2 0,0-1 0,-1 0 0,1 0 0,-1 1 0,0-1 0,0 1-1,0 0 1,-4-2 0,2 1-116,0 1-1,0-1 0,0 1 0,0 1 1,0-1-1,0 1 0,-9-2 0,12 3 9,0-1 0,0 1-1,0 0 1,0 0 0,0 0-1,0 0 1,0 0 0,0 1-1,0-1 1,0 1 0,1-1-1,-1 1 1,0 0 0,0-1-1,0 1 1,1 0 0,-1 0-1,0 0 1,1 0 0,-1 1 0,1-1-1,-1 0 1,-1 3 0,0 5-306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7.4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0 10258,'-4'11'784,"-2"3"-704,0 4-48,2 1 280,-2 5-304,0 3-8,1 0 16,1 1 8,1-3 0,1-3 16,1-6-64,-1-2-1056,-12-35 552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7.8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13027,'0'0'872,"2"0"-760,33-3-64,-12 3 192,3-1-88,7 1-104,3-2-32,5 2-8,2 0 0,-3-1-256,0 1 224,-4 0-32,-4 3-8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8.2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69 6921,'0'0'1254,"-6"9"574,-131 204 189,139-217-1549,14-34-163,2 1 0,2 1 1,1 0-1,1 2 0,35-40 0,-55 70-315,1 1 0,0-1 0,0 1 0,1 0 0,-1 0 0,1 0 0,5-3 0,-8 6 5,0-1 0,0 1 0,0 0 0,0 0 0,-1-1 0,1 1 0,0 0 0,0 0 0,0 0 0,0 0 0,0 0 0,0 0 0,0 0 0,0 0-1,0 1 1,0-1 0,0 0 0,0 1 0,-1-1 0,1 0 0,0 1 0,0-1 0,0 1 0,0-1 0,-1 1 0,1 0 0,0-1 0,-1 1 0,1 0 0,0-1 0,-1 1 0,1 0 0,-1 0 0,1-1 0,-1 1 0,1 0 0,-1 0 0,0 0 0,0 0 0,1 0 0,-1 1 0,9 25-25,-1 1 0,-2 1 0,-1-1 0,-1 1 0,1 36 0,-2-17 50,6 23-306,-8-75 238,6-15-27</inkml:trace>
  <inkml:trace contextRef="#ctx0" brushRef="#br0" timeOffset="1">43 207 9426,'15'3'600,"10"-3"-488,10 0-32,0-2 176,4 1-80,10-2-72,2-2 16,4 1-48,-1-2 32,-4-1-32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28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9314,'1'10'717,"5"47"-283,-2 1-1,-8 100 1,4-158-326,0 1 0,0-1-1,0 1 1,0-1 0,1 1 0,-1-1 0,0 1 0,0-1 0,0 1 0,0-1 0,1 0 0,-1 1 0,0-1-1,0 1 1,1-1 0,-1 1 0,0-1 0,0 0 0,1 1 0,-1-1 0,1 0 0,-1 1 0,0-1 0,1 0-1,-1 0 1,1 1 0,-1-1 0,1 0 0,-1 0 0,0 0 0,1 0 0,-1 0 0,1 1 0,-1-1 0,1 0-1,-1 0 1,1 0 0,-1 0 0,1 0 0,-1 0 0,1-1 0,0 1 0,25-5-606,-20 3 875,54-8 418,0 4-1,110 1 0,-87 4 405,-42 0-252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3.4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35 117 6657,'2'-13'811,"0"0"-1,-1 0 0,-1-1 0,-1-16 0,0-4 2254,-7 76-2400,2 34-569,-18 566-7,27-604-928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6.0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43 4785,'-5'-10'1011,"-3"-9"563,6 5 4052,2 41-3515,1-41-2093,-1 11-37,-2 16-18,-23 118 59,15-79 178,9-50-161,2 0-16,-1 1 1,1 0 0,-1-1-1,0 1 1,0 0-1,0 0 1,-1 3-1,0 4 521,1-10-516,-5 18 740,5-18-751,3-15 176,-1 4-191,-1 7 1,0 0-1,0 0 0,0 0 0,0 0 0,1 0 0,2-5 0,4-8 13,4-15-14,-7 20 6,-5 14-7,10-48 8,-10 44-3,1 1 0,-1 0 0,1-1 0,-1 1 0,0-1 0,0 1 1,0 0-1,0-1 0,0 1 0,0-1 0,0 1 0,-1-1 0,1 1 1,0 0-1,-1-1 0,1 1 0,-1 0 0,0-2 0,-3-8 8,1 14-37,-2 5 21,0 1-1,0-1 0,2 1 1,-1 1-1,1-1 0,0 0 0,1 1 1,-2 10-1,-2 6 0,-103 405 53,108-427 468,3-5-160,5-12-7,17-35-324,-15 30 73,1-2-94,1 1 0,1 1 0,1-1 0,20-22 1,-26 34-9,0 0 1,0 0-1,1 0 1,0 1-1,0 0 1,0 1-1,1 0 1,-1 0-1,1 1 1,0 0-1,1 1 0,10-4 1,-18 7 0,0 0 0,-1-1 0,1 1 0,0 0 0,0 0 0,0 0 0,-1 0 0,1 0 0,0 0 0,0 1 0,-1-1-1,1 0 1,0 1 0,0 0 0,-1-1 0,1 1 0,-1 0 0,1 0 0,-1 0 0,1 0 0,-1 0 0,1 0 0,-1 0 0,0 0 0,0 1 0,1-1 0,-1 1 0,0-1 0,0 1 0,0-1 0,-1 1 0,1-1 0,0 1 0,0 2 0,2 5-7,-1 1 0,0 0 0,0 0 0,0 20 0,-1-18 6,0 1 1,-1 5 0,2 1 1,0-1 0,1 1-1,1-1 1,7 21 0,-10-38-19,0 1 1,-1 0 0,1-1 0,0 1-1,0-1 1,-1 0 0,1 1-1,0-1 1,1 0 0,-1 1 0,0-1-1,0 0 1,0 0 0,1 0 0,-1 0-1,1 0 1,1 1 0,12 1-473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6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 10474,'0'0'896,"23"-6"-608,-4 4-127,3-2 551,3 1-400,3-3-128,4 0-40,-1 0-40,-3-1-32,-1 1-112,-4-2-160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6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10570,'9'6'1209,"4"-3"-801,4-1-144,2-1 600,3-2-384,5-4-40,2-2-144,3 0-72,2-4-120,-2-1-40,1 0-344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28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5 10562,'-1'-5'4689,"0"5"-4646,-1 10-22,1 0 0,0 0 0,0 0 0,1 0 0,0 0 1,1 0-1,2 17 0,1 10 7,13 147 322,-7-188-493,8-10 124,-2-1 0,1-1 0,-2 0 0,0-1 0,19-29 0,15-17 69,21-12 1101,-64 67-935,-3-1 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7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261 0 10714,'0'0'814,"-10"1"223,-2 1-964,0 0 1,0 1-1,0 0 0,0 1 0,1 1 0,0 0 0,0 0 0,0 1 0,-17 12 0,16-9-60,1-1 0,0 1 0,1 1 0,0 0 0,0 1 0,1-1-1,0 2 1,-12 20 0,19-27-5,-1 0 0,1-1 0,1 1 0,-1 0 0,1 0-1,-1 1 1,1-1 0,1 0 0,-1 0 0,1 1 0,0-1 0,0 0-1,1 0 1,0 7 0,0-8 2,0-1 0,1 0 0,-1 1 0,1-1 0,0 1 0,-1-1 0,1 0-1,1 0 1,-1 0 0,0 0 0,1-1 0,-1 1 0,1-1 0,0 1 0,0-1 0,0 0 0,0 0 0,0 0 0,1-1-1,-1 1 1,4 1 0,4 0 40,0 0 0,1-1-1,-1 0 1,1-1 0,-1 0 0,1 0-1,-1-1 1,1-1 0,-1 0 0,1-1-1,-1 0 1,16-5 0,-14 3 45,1-1 1,-1 0-1,0-1 0,-1 0 1,1-1-1,-1 0 0,0-1 1,-1 0-1,19-19 1,-26 23-17,0-1 0,0 0 1,0 0-1,0-1 0,-1 1 1,0-1-1,0 0 0,-1 1 1,1-1-1,-1 0 0,-1-1 1,1 1-1,0-10 0,-1 12-36,-1 0-1,0 0 0,-1-1 1,1 1-1,-1 0 1,0 0-1,0 0 0,0 0 1,0 0-1,-1 0 0,0 0 1,1 1-1,-1-1 1,-1 1-1,1-1 0,0 1 1,-1-1-1,0 1 1,0 0-1,0 1 0,-4-5 1,-14-7-138,-1 4-390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8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93 101 6985,'-11'-12'836,"0"0"0,1-1 0,1 0-1,0-1 1,-12-23 1113,23 41-1783,2 10-160,0 1 0,-1 0 1,-1 0-1,1 25 0,-4 68-136,0-73 127,-18 211 35,0 30-224,19-273-426,0-5-26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8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1 242 10442,'0'0'916,"10"-17"2261,17-22-2762,34-37 0,-46 59-401,0 1-1,1 1 1,0 0 0,2 2 0,18-13-1,-34 25-20,-1 0 0,0 0-1,1 1 1,-1-1 0,0 0-1,1 1 1,-1-1 0,1 1-1,-1-1 1,1 1 0,-1 0-1,1-1 1,-1 1 0,1 0 0,-1 0-1,1 0 1,-1 0 0,1 0-1,-1 1 1,4 0 0,-4 0-2,0-1 0,0 1-1,0 0 1,0 0 0,0 0 0,0 0 0,0 0 0,-1 1 0,1-1 0,0 0 0,0 0 0,-1 1 0,1-1 0,-1 0 0,1 0-1,-1 1 1,0-1 0,1 2 0,0 8-37,0 0 0,-1 0 0,0 0-1,-3 16 1,3-23 42,-5 34-61,2-16 55,0 1-1,1-1 0,2 1 1,0 0-1,4 27 1,-3-48 1,-1 0 0,1 0 0,0 0-1,0 0 1,0-1 0,-1 1 0,2 0 0,-1 0 0,0 0 0,0-1 0,0 1 0,1-1 0,-1 1 0,1-1-1,-1 1 1,1-1 0,0 0 0,0 0 0,-1 0 0,1 0 0,0 0 0,0 0 0,0-1 0,0 1 0,0 0 0,2-1-1,18 2-43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8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0 105 8562,'8'-2'992,"5"1"-656,1-4-136,2-1 1000,5-1-848,1-3-87,3-2-73,0 0-24,2 0-24,-2-1-24,-3 2-32,-2 4-64,-7 2-8,-3 4-8,-4 5-8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9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1 175 11819,'11'-7'1056,"4"-4"-848,6 0-112,0-3 488,1-2-384,3-2-56,2 2-104,0-3-8,-4 2-136,4 1 96,-2 1-8,0 0-16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9.5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89 1 8450,'0'0'1259,"-8"9"654,-36 61-1692,37-58-131,1 0 0,1 0 1,-1 1-1,-5 24 1,11-36-75,-1 0 0,1-1-1,0 1 1,0 0 0,0 0 0,0 0 0,0 0 0,0-1 0,0 1 0,0 0 0,0 0 0,0 0 0,0 0 0,1-1 0,-1 1 0,0 0 0,0 0 0,1-1 0,-1 1 0,1 0 0,-1 0-1,1-1 1,-1 1 0,1 0 0,0 0 0,0 0 2,0-1-1,1 1 0,-1-1 0,0 0 0,0 0 1,0 1-1,1-1 0,-1 0 0,0 0 1,0 0-1,1 0 0,-1 0 0,0-1 0,0 1 1,2-1-1,7-2 46,-1 0 1,1-1-1,11-7 1,-16 9-49,96-51 1792,-75 39-1505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39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0 8754,'-8'20'704,"-2"3"-592,0 5-40,-2 1 264,-5 8-160,-2 1 8,-2 5 16,2 0-8,0 2-16,1-2-8,2-5 0,1-4-32,8-6-32,1-5-16,6-10-888,3-6 768,4-10-72,2-7-48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40.2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1 8106,'-32'27'331,"2"1"0,1 1-1,1 2 1,1 1 0,2 1 0,2 1 0,1 2 0,-21 42 0,37-64-293,0 1 1,-6 19-1,11-30-21,0 0-1,0-1 1,1 1-1,-1 0 1,1-1-1,0 1 0,0 0 1,0 0-1,0 0 1,1-1-1,0 1 1,-1 0-1,1-1 1,1 1-1,1 4 0,-2-6 0,0-1-1,-1 0 0,1 0 0,0 1 0,1-1 1,-1 0-1,0 0 0,0 0 0,0 0 0,1 0 1,-1 0-1,0-1 0,1 1 0,-1 0 0,1-1 1,-1 1-1,1-1 0,-1 1 0,4 0 0,-2-1 18,1 0 0,0 0 0,0 0 0,-1-1-1,1 1 1,0-1 0,-1 0 0,5-2 0,4-1 60,-1-1 1,0-1-1,0 0 1,11-8-1,-4 1 17,-1-1 0,0-1 0,-1 0 1,-1-1-1,0-1 0,21-32 0,-28 37-93,-1 0 0,-1 0-1,0 0 1,0-1 0,-2 0 0,1 0 0,-2 0 0,0 0 0,0-1 0,-1 0 0,0-26 0,-2 34-45,-1 1 0,0 0-1,0 0 1,0-1 0,-1 1 0,0 0 0,0 1 0,0-1 0,0 0 0,-7-8-1,8 11 15,0 1 0,0-1 0,0 1 0,0 0 0,0 0 0,0 0 0,-1-1 0,1 1 0,0 0 0,-1 1 0,1-1 0,-1 0 0,1 0 0,-1 1 0,1-1 0,-1 1 0,0-1 0,1 1 0,-1-1 0,0 1 0,1 0 0,-1 0 0,0 0 0,1 0 0,-1 0 0,0 0 0,1 1 0,-1-1 0,0 0 0,1 1 0,-1 0 0,1-1 0,-1 1 0,1 0 0,-1 0 0,1-1 0,-2 2 0,-12 13-140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36:40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47 8282,'0'0'513,"-2"9"381,-22 77-317,-8 35 2815,35-124-3055,15-17 12,22-33 0,-28 36-348,1 0 0,0 1 0,1 1 0,30-27 0,-43 41-8,-1 0 0,1 1 0,0-1-1,0 0 1,0 0 0,0 1 0,0-1 0,1 1 0,-1-1 0,0 1 0,0-1 0,0 1 0,0-1 0,1 1-1,-1 0 1,0 0 0,0 0 0,0 0 0,1 0 0,-1 0 0,0 0 0,0 0 0,1 0 0,1 1 0,-2 0-5,-1 0 1,1 0-1,0 0 1,0 0 0,0 0-1,-1 0 1,1 0 0,0 0-1,-1 0 1,1 1-1,-1-1 1,1 0 0,-1 0-1,0 1 1,1-1-1,-1 0 1,0 1 0,0 1-1,0 8-42,0 1 0,-1 0-1,-4 19 1,-4 3 337,15-38-130,58-64 41,-44 44-225,1 1 0,2 1 0,40-31-1,-61 52-38,-2 11-240,-6 42 199,4-37 99,0 1 0,1-1 0,0 1 0,1-1 0,3 20 0,-2-30 35,0-1 0,0 1 0,1-1 1,-1 1-1,1-1 0,0 0 0,0 0 0,0 0 1,1 0-1,0-1 0,0 1 0,0-1 0,0 1 1,0-1-1,0 0 0,1 0 0,0 0 1,-1-1-1,1 1 0,0-1 0,0 0 0,1 0 1,3 1-1,3 1 103,0-1 0,1-1 0,-1 1 0,0-2-1,1 0 1,-1 0 0,1-1 0,-1 0 0,1-1 0,12-3 0,-10 1 89,1 0 0,-1-1 0,0-1 0,-1 0 1,1-1-1,-1 0 0,17-12 0,-24 16 277,-4-1-1580,-2 1 852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0.0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433 0 9682,'0'0'1528,"0"4"-1338,0 30-63,2-1 0,11 55 1,-1-2-83,0 54 959,-7 156 0,-7-280-429,2-15-558,0-1-1,0 0 1,0 0-1,-1 0 1,1 0-1,0 0 1,0 0 0,0 0-1,0 0 1,0 1-1,0-1 1,0 0-1,0 0 1,0 0-1,0 0 1,0 0 0,0 0-1,-1 0 1,1 0-1,0 0 1,0 0-1,0 0 1,0 0-1,0 0 1,0 0 0,0 0-1,0 0 1,-1 0-1,1 1 1,0-1-1,0 0 1,0 0-1,0 0 1,0-1 0,0 1-1,0 0 1,-1 0-1,1 0 1,0 0-1,0 0 1,0 0-1,0 0 1,0 0 0,0 0-1,0 0 1,0 0-1,-1 0 1,1 0-1,0 0 1,0 0-1,0 0 1,0-1 0,-11-20 1120,7 14-1379,-3-10 297,-2 1-1,0 1 0,0-1 0,-2 1 0,-14-16 0,20 26-66,0 0 0,-1 1 0,1-1 0,-1 1 1,0 0-1,0 1 0,-1-1 0,1 1 0,-1 1 0,1-1 0,-1 1 0,0 0 0,0 1 0,0-1 0,-13 0 0,8 2 7,-1 1-1,1 0 1,-1 1 0,1 0 0,-1 1 0,1 0 0,0 1-1,0 0 1,0 1 0,1 0 0,0 1 0,0 0 0,-11 9 0,14-10-1,1 0 1,0 1 0,0 0 0,1 0 0,0 1 0,0 0 0,0 0 0,1 0-1,0 1 1,1-1 0,-1 1 0,1 0 0,1 1 0,0-1 0,0 1 0,0-1-1,1 1 1,1 0 0,-2 9 0,3-15 6,0 1 1,1-1-1,-1 0 0,0 0 0,1 1 1,0-1-1,0 0 0,0 0 0,0 0 0,0 0 1,1 0-1,-1 0 0,1 0 0,0-1 1,-1 1-1,2 0 0,-1-1 0,0 0 1,0 1-1,1-1 0,-1 0 0,1 0 1,0 0-1,-1-1 0,1 1 0,0-1 1,0 1-1,0-1 0,0 0 0,0 0 0,1 0 1,2 0-1,7 1 28,0 0 1,0 0-1,0-2 1,0 0-1,0 0 0,24-4 1,1-4 17,-1-2 1,0-2-1,38-16 0,-39 12-422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8:58.1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1927 335 10970,'-9'-15'198,"0"1"0,-2 0 0,0 0-1,0 1 1,-1 0 0,-1 1 0,0 0-1,-1 1 1,0 1 0,0 0-1,-1 1 1,0 1 0,-1 0 0,0 1-1,-27-8 1,17 8-104,0 2 1,0 0-1,-1 2 0,1 1 0,-1 1 1,1 1-1,-1 2 0,1 0 0,-47 12 1,24-1-93,1 2 0,1 3 0,0 1 1,2 2-1,0 3 0,2 1 0,0 2 1,-69 59-1,54-34-5,1 3 0,3 2 1,3 3-1,-85 127 0,102-131 1,2 1 0,3 1 0,3 2-1,2 1 1,2 0 0,4 2 0,2 0-1,3 1 1,-6 82 0,16-100-1,3-1 1,1 1-1,3 0 0,2-1 1,21 86-1,-16-96 2,1 0 0,2-1 0,1 0 0,2-1 0,1-1 0,2-1 0,46 56 0,-44-61 3,2-2 1,1-1 0,1-1 0,1-1 0,1-1-1,0-1 1,2-2 0,33 15 0,-25-16 7,1-2 0,1-2 0,-1-1 0,2-2 0,-1-2 0,56 3 1,-25-9 12,0-2 0,-1-4 0,1-3 0,-1-2 1,-1-4-1,106-36 0,-64 10 11,-2-4-1,-3-6 0,119-73 1,-150 76-7,-2-2 0,124-110 0,-169 132 63,0-1-1,-2-1 1,-1-2-1,-1 0 1,-2-2-1,-1 0 1,-2-1-1,28-68 0,-37 69 88,-2 0 0,-1-1 0,-2 0 0,-1 0-1,-1 0 1,-2 0 0,-2 0 0,-1 0 0,-1 0-1,-12-49 1,-1 16 71,-4 1 1,-2 0-1,-3 2 0,-41-74 1,37 83-243,-3 1 1,-2 2 0,-3 2-1,-1 1 1,-54-52 0,58 69-52,-1 0 0,-2 3 0,-1 1 0,-1 1 0,-1 3 1,-2 1-1,-66-26 0,53 30 1,-2 2 1,0 4 0,0 1 0,-1 3-1,-1 3 1,-93 1 0,65 9-1,1 3 0,0 4 0,-154 40 0,173-31 30,1 2-1,2 2 1,0 4 0,2 2-1,1 4 1,-82 58-1,108-66 11,1 2 0,2 1 0,0 2 0,3 1 0,0 1 0,2 2 0,2 0 0,1 2 0,1 1 0,3 1 0,-21 52 0,27-49 0,1 1 1,3 0 0,1 0 0,2 1 0,3 0-1,1 0 1,2 1 0,2-1 0,2 0 0,1 0-1,19 76 1,-9-72-2,1 0-1,3-1 0,1-1 1,3 0-1,1-2 1,3-1-1,1-1 0,2-1 1,2-1-1,42 41 1,-34-42 4,3-2 0,1-2 1,2-2-1,0-2 1,3-2-1,78 36 0,-66-41 11,0-1-1,1-4 0,1-2 1,1-3-1,86 8 1,-77-16 1,1-4 0,-1-3 1,0-3-1,0-3 0,0-3 1,-1-3-1,0-4 0,-1-2 1,-1-4-1,-2-2 0,73-39 1,-99 42 5,-1-2 0,-1-2 0,-2-2 0,0-1 0,-2-1 0,-1-2 0,-2-2 0,-1-1 0,-2-1 0,-1-2 0,-2 0 0,-2-2 0,-1-1 0,-2-1 0,-2 0 1,-2-2-1,-2 0 0,17-84 0,-20 62 59,-3-1 1,-3 1-1,-3-1 1,-3 0-1,-3 0 0,-3 0 1,-3 1-1,-31-120 1,30 154-68,-1-1 1,-2 2-1,-1 0 1,-1 1-1,-2 0 0,-1 1 1,-23-27-1,24 36-24,0 1-1,-1 1 1,-1 1-1,0 1 1,-1 0-1,-1 2 1,-1 0 0,0 1-1,0 1 1,-28-9-1,7 6-20,-1 3-1,0 2 1,-1 1-1,0 3 1,0 1-1,-78 3 1,28 7-3,1 4 1,-112 26-1,91-9 28,1 5-1,2 6 0,-126 58 1,149-52 4,2 3 0,2 5 0,2 2 0,-88 77 0,120-85 5,2 1 0,2 3 0,2 1 0,3 3-1,2 1 1,2 2 0,3 1 0,3 2 0,-38 94 0,54-110-2,3 2 1,1 0 0,2 0 0,2 1-1,2 0 1,0 55 0,7-62-1,2-1 0,1 1 0,1-1 0,3 1 0,1-2 0,2 1 0,1-2 0,18 37 0,-15-41 1,2-1 0,2 0 0,0-1 0,2-1 0,2-1 0,0-1 0,2-1 0,1-1 0,0-2 0,2 0 0,1-2 0,57 32 0,-47-33 17,0-2-1,2-1 1,0-2-1,1-2 1,63 11 0,-48-16-77,1-2 0,-1-3 1,93-6-1,-59-6-3,141-32 0,82-47 499,179-93-231,-254 72-145,-237 108-57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0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1 131 10562,'0'0'1689,"26"-4"-889,1 1-240,13-4-120,9-1-24,18-2-72,8-4-64,16 0-72,4-1-16,-4 0-32,-3 3-16,-7 2-64,-6 1 8,-19 3-432,-7 3-480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1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452 0 11242,'0'0'2285,"-1"6"-1852,-3 22-367,2-1 0,0 1 0,5 51-1,0 6-13,-4-44 17,-7 146 2946,8-187-2966,-7-5 533,-6-10-617,12 14 165,-21-27 363,12 13-420,-1 1 1,-1 1-1,-15-14 1,22 23-85,0 0 0,-1 0 0,0 1 1,0 0-1,0-1 0,0 2 0,0-1 1,0 1-1,-1 0 0,1 0 0,-13-1 1,5 2 0,-1 1 0,1 0 0,0 1 0,0 0 0,0 1 0,0 1 0,0 0 0,-18 7 0,26-8 6,-1 1 1,1-1-1,0 1 0,-1 0 0,1 1 0,1 0 0,-1 0 0,0 0 0,1 0 0,0 1 0,0 0 0,0 0 0,1 0 0,0 1 0,0-1 0,0 1 1,0 0-1,-4 12 0,7-14-1,0 1 0,0-1 0,0 0 0,1 0 0,0 0 0,-1 0 0,2 0 0,-1 1 0,0-1 0,1 0 0,0 0 0,0 0 0,0 0 0,3 6 1,-1-4 0,0 1 0,1-1 1,0-1-1,0 1 1,1-1-1,-1 1 0,1-1 1,6 5-1,1-1 6,0 0 0,0-1 1,1-1-1,0 0 0,0-1 0,0 0 0,26 7 0,-26-10-77,1 0 0,-1-1 0,0-1 0,23-1 1,9-2-469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1.4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0 13563,'0'11'1039,"-4"63"-972,-14 81 1,-4 68 224,21-216-255,1 0 1,1-1 0,-1 1 0,1 0 0,0 0 0,0-1 0,1 1 0,3 9 0,-3-14-15,-1 1 1,0-1-1,1 0 1,-1 0 0,1 0-1,0 0 1,0 0 0,-1-1-1,1 1 1,0 0 0,1-1-1,-1 0 1,0 1 0,0-1-1,1 0 1,-1 0 0,0 0-1,1 0 1,-1-1 0,1 1-1,-1-1 1,1 1-1,-1-1 1,5 0 0,10 0-5,-1-2 0,1 0 0,-1 0 1,0-2-1,0 0 0,25-10 0,-20 5-479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1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90 13019,'12'-2'872,"10"1"-720,11-2-72,5 0 248,7-3-136,8-1-48,3-2-16,5-2-40,0-2 0,-5-3-224,-1-2-1320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2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81 250 10946,'-4'-90'2584,"4"88"-2063,1 6-440,4 14-95,-1 0-1,-1 0 0,0 1 1,0 24-1,-5 81-111,1-98 133,-40 363 3102,37-403-2498,-1-27-170,1-128 405,4 77-811,-4 1 0,-23-134 0,25 215-20,0 6-20,1 0 1,0-1 0,1 0-1,-1 1 1,1-1 0,0 1-1,0-6 1,1 8-1,-1 1 1,1-1-1,0 1 0,-1 0 0,1-1 0,0 1 1,0 0-1,-1-1 0,1 1 0,0 0 1,0 0-1,1 0 0,-1 0 0,0 0 1,0 0-1,0 0 0,1 0 0,-1 1 0,0-1 1,1 0-1,-1 1 0,1-1 0,-1 1 1,1-1-1,2 1 0,251-49-154,-107 24 189,-6-2-796,-110 21 1213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3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89 10722,'29'-3'1017,"8"-4"-569,8-2-176,-2 0 400,6 0-152,0-1-64,0-2-64,-3 1-168,-3 4-72,-11-1-168,-5 4-184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3.7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 13875,'19'-6'1168,"12"-2"-1000,9-1-80,-1 1 688,10-1-752,4 0 8,2-2 0,0 4 16,-5 0-440,-2 2-520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4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220 34 9938,'2'11'792,"-2"4"-704,0 5-40,-2 4 464,-2 7-520,1 6-24,-3 6 40,0 5 8,-3 1 16,0 0 8,-1-5 8,1-4 16,1-9-56,0-6-424</inkml:trace>
  <inkml:trace contextRef="#ctx0" brushRef="#br0" timeOffset="1">1 122 12539,'0'0'1504,"1"-3"-496,27-25-576,2 19-128,4-3-40,9-1-112,5-1-56,6 0-64,1-1-24,-3 1-448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4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0 12339,'-1'0'1765,"-10"12"-1631,-11 9-60,1 1 0,1 1 1,-19 29-1,31-39-63,1 0 0,0 0-1,1 1 1,0 0 0,-4 19 0,9-28-5,0 0 0,0 0-1,0 0 1,1 0 0,0 1 0,0-1 0,0 0 0,3 8 0,-3-10 0,1 0 0,0-1 0,0 1 0,0-1 0,1 1 0,-1-1 0,1 1 1,-1-1-1,1 0 0,0 0 0,0 1 0,0-1 0,0-1 0,0 1 0,0 0 0,5 2 0,-3-2 10,0 0-1,1 0 0,-1-1 0,1 1 1,-1-1-1,1 0 0,0-1 0,-1 1 0,1-1 1,0 0-1,-1 0 0,1 0 0,0-1 1,0 0-1,-1 0 0,1 0 0,-1 0 0,1-1 1,-1 0-1,0 1 0,1-2 0,-1 1 1,0 0-1,4-4 0,0 1 31,-1-1 0,0 0 0,0 0 0,0 0 0,-1-1 0,0 0 0,-1 0 0,1-1 0,-1 1 0,0-1 0,5-14 0,-8 16-2,0-1 0,0 0 0,0 0 1,-1 0-1,-1 0 0,1 0 0,-1 0 1,0 0-1,-1 0 0,-1-8 0,2 12-62,0 0 0,-1 1 0,0-1 0,0 0 0,1 1 0,-2-1 0,1 1 0,0-1 0,0 1 0,-1 0 0,1-1-1,-1 1 1,0 0 0,0 0 0,0 0 0,0 0 0,0 0 0,0 1 0,0-1 0,-1 1 0,1-1 0,-1 1 0,1 0 0,-1 0 0,1 0 0,-1 0-1,1 0 1,-6 0 0,-4 1-486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4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 0 10978,'0'0'897,"0"2"-785,0-1-40,8 48 624,-8-25-672,-2 3-8,-1 5 40,0 1 8,-1 1 16,-2-1 0,2-7 0,-2-2-8,1-8-16,2-5-120</inkml:trace>
  <inkml:trace contextRef="#ctx0" brushRef="#br0" timeOffset="1">0 43 13659,'0'0'1104,"2"0"-824,-1 0-136,45-10 360,-22 6-160,5-2-72,4 1-95,4-1-129,2 0-48,-1 0-457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9:03.5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576 2248 10450,'0'0'638,"9"1"117,393 112 1794,-340-99-2377,1-2 1,126 7-1,132-19-72,-199-2-50,490-33 46,-560 29-84,460-75 66,-453 67 78,-2-3 0,0-2 0,-1-3 0,-1-3 1,-1-1-1,-1-3 0,86-64 0,-118 76 94,1-1 1,-2-1-1,-1-1 0,0-1 0,24-37 0,-20 21 39,-1 0 1,30-76-1,49-155 256,-79 201-88,-4-1 1,11-75-1,-26 119-295,0 0-1,-2-1 0,-1 0 1,-2 1-1,0-1 0,-1 1 0,-1 0 1,-1 0-1,-2 0 0,0 1 1,-2 0-1,0 0 0,-1 1 0,-2 0 1,-18-26-1,7 14-93,-2 2 0,-1 1 0,-1 1 0,-2 2 0,-41-33 0,27 28-18,-2 3 0,-1 1 0,-73-33 0,36 28-22,-1 4 0,-1 3-1,-1 4 1,-148-20 0,65 24-23,0 8 0,-1 7 0,-226 24 0,172 8 49,-439 113 0,315-27 18,284-88-46,0 3-1,2 3 1,-70 49 0,114-68-22,0 1 0,1 1 0,1 1 1,0 0-1,1 1 0,1 1 1,-14 22-1,13-14-6,0 0 1,2 1-1,1 1 0,-15 53 1,15-27-5,2 1 0,2 0 1,3 0-1,2 0 0,7 83 1,-1-97-34,1-1 1,3 0-1,21 72 1,-19-85 4,2-1-1,0 0 1,2 0-1,1-2 1,1 0-1,24 30 1,-11-20 18,2-2 1,50 40 0,77 49 151,-88-70-54,-45-33-53,52 40 56,95 55 0,-143-98-86,0-1-1,2-1 0,-1-1 0,1-1 0,1-2 0,0-1 0,45 5 0,-13-9 2,-1-2-1,73-7 1,124-25 37,-245 28-34,589-117 35,-12-46-10,-497 136-26,-1-4 0,-2-5 0,138-77 0,-180 85 1,-1-1 0,-2-3-1,-1-1 1,-2-3 0,52-58-1,59-97 40,-129 155-15,-1-1 1,-2-1-1,24-59 0,-35 69 12,-1-1-1,-2 0 1,-1 0 0,-2-1 0,-1 1-1,0-57 1,-5 61 3,-1 0-1,-1 1 1,-1-1-1,-2 1 1,0 0 0,-2 1-1,-1-1 1,-17-34-1,6 26-17,-1 1 0,-1 1 0,-2 0-1,-2 2 1,0 1 0,-2 1 0,-1 1-1,-2 2 1,-63-41 0,18 20-2,-2 4 0,-3 3 0,-110-37 0,80 39-13,-1 5-1,-2 5 1,-124-14 0,138 31-30,0 4 0,-1 5 0,-189 21-1,-158 71 24,11 41 51,5 26 1,332-114-40,1 4 1,-109 72-1,182-103-11,1 2 0,1 0 0,1 1 0,0 2-1,-27 33 1,38-39-8,0 1-1,2-1 0,0 2 1,1-1-1,0 2 0,2-1 0,0 1 1,1 0-1,-5 29 0,6-12-35,2 0-1,2 0 0,1 1 1,1-1-1,2 0 0,2 0 0,15 57 1,-2-31-6,3 0 1,3-1-1,41 78 0,-39-94 45,1 0 0,2-2 0,2-2 0,2 0 0,2-2 0,57 49 0,-42-46 34,2-3-1,1-2 0,3-2 0,99 45 0,-74-45 20,2-4 0,172 40 0,-147-51-62,217 12-1,-140-30 13,264-33-1,179-67-67,-208 33-1909,-256 41 1538,-56 8-26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5.3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81 7970,'-26'78'1355,"-57"146"4370,84-228-5077,14-37-167,2 1 0,2 1 0,31-50 0,-37 68-507,0 0 0,1 0 0,1 1 0,1 1-1,34-31 1,-48 48 15,1 0 1,-1 0-1,0 1 0,0-1 1,1 1-1,-1 0 0,1 0 1,-1 0-1,1 0 0,0 0 1,-1 0-1,1 1 0,0-1 0,-1 1 1,1 0-1,3 0 0,-4 0 1,-1 0-1,1 1 0,-1 0 0,1-1 0,-1 1 0,0 0 0,1-1 0,-1 1 0,0 0 0,0 0 0,1 0 0,-1 0 0,0 1 0,0-1 1,0 0-1,0 0 0,0 0 0,-1 1 0,1-1 0,0 1 0,-1-1 0,1 0 0,-1 1 0,1-1 0,-1 1 0,0-1 0,1 1 0,-1 0 1,0 2-1,2 26-84,-1 0 0,-2 0 0,-7 53 0,4-50 118,1 0 0,2 60 0,4-78 1600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11939,'0'0'1080,"2"0"-984,30 2 424,-9-2-272,5-2-96,3 0-32,6-3-40,1 1-64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6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 10434,'3'13'201,"-1"1"0,0-1-1,0 1 1,-2 0 0,1-1 0,-2 1-1,0 0 1,-3 13 0,-30 109 1090,24-101-696,5-21-292,4-10-82,-1-1 0,1 1 0,0 0-1,0 0 1,1-1 0,-1 6-1,8-6 357,14-3-462,1 0 1,-1-1-1,0-1 1,0-1 0,33-10-1,-16 5-200,-4 1-235,0-2 260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6.4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 11963,'11'-2'984,"1"1"-696,5-2-120,4 0 360,4-2-160,5 1-112,3-2-48,1 0-104,3 0-24,-3 0-40,-2 0-112,-6 2-1224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6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52 13315,'8'-1'1208,"9"1"-952,7-3-96,2 0 480,8-2-352,3-1-64,6 0-72,2-3-24,2 1-39,-1-3-170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7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525 2 14659,'0'0'1102,"-12"-1"58,1 1-1054,-1 0 0,1 0-1,0 1 1,0 1 0,0 0 0,0 0 0,0 1-1,-20 8 1,-1 4-80,1 1-1,1 2 1,0 2 0,1 0-1,2 2 1,-35 34-1,46-40-24,0 1 0,2 0 0,0 1-1,1 1 1,1 0 0,0 0 0,2 2-1,0-1 1,2 1 0,0 0-1,-5 24 1,12-38 4,-1 0 1,1 0-1,0 1 0,1-1 0,-1 1 0,2-1 0,-1 0 1,1 1-1,0-1 0,0 0 0,1 1 0,0-1 0,1 0 1,-1 0-1,1-1 0,1 1 0,-1 0 0,1-1 0,0 0 1,0 0-1,1 0 0,0-1 0,0 1 0,0-1 1,1 0-1,0 0 0,0-1 0,0 0 0,0 0 0,1-1 1,-1 1-1,12 3 0,0-1 24,1-1-1,0-1 1,0-1 0,1 0-1,-1-1 1,0-2 0,1 0 0,32-4-1,-24 0 20,0-1 0,0-1 0,0-2 0,-1-1-1,35-16 1,-47 18 46,-1-1-1,1 0 1,-2-1-1,1-1 1,-1 0 0,-1-1-1,0 0 1,-1-1-1,0 0 1,0-1-1,12-20 1,-17 22 27,0 0 0,-1 0 1,0-1-1,-1 1 1,-1-1-1,1 0 0,-2 0 1,0 0-1,0 0 1,-1 0-1,-1-1 0,0 1 1,-1 0-1,0 0 1,-5-24-1,4 26-134,-1 1 1,0-1-1,0 1 1,-1 0-1,-1 0 1,1 0-1,-1 1 0,0 0 1,-1 0-1,0 0 1,-1 0-1,1 1 1,-1 0-1,-1 1 1,1-1-1,-1 1 0,0 1 1,-13-7-1,2 5-978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8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0 10970,'-2'8'761,"-4"29"-744,1 0 0,3 1 0,3 71 1,1-31-70,-10 224 51,3-231 124,-4-1 1,-22 89-1,28-149 19,4-12 22,5-19-146,32-70-4,-11 27-34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9.1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420 1 11346,'1'0'33,"-1"0"0,0 0 0,1 0 0,-1 0-1,0 0 1,1 0 0,-1 0 0,0 0 0,1 0-1,-1 0 1,0 0 0,1 0 0,-1 0 0,0 0-1,1 0 1,-1 0 0,0 0 0,1 0 0,-1 0 0,0 0-1,1 1 1,-1-1 0,0 0 0,1 0 0,-1 0-1,0 1 1,0-1 0,1 0 0,-1 0 0,0 1-1,0-1 1,0 0 0,1 0 0,-1 1 0,0-1-1,0 0 1,0 1 0,0-1 0,1 1 0,-3 19 556,-11 19-414,-8-1-164,0-1 0,-3-1-1,-44 53 1,22-37 100,-78 67-1,118-113-91,-1 1 37,-1-1 0,1 1 0,-1-1-1,0-1 1,-1 1 0,1-2 0,-1 1 0,-17 6-1,26-11-44,-1 0-1,1 1 0,0-1 0,-1 0 1,1 0-1,-1 0 0,1 0 0,0 0 1,-1 1-1,1-1 0,-1 0 1,1 0-1,-1 0 0,1 0 0,0 0 1,-1 0-1,1 0 0,-1 0 0,1 0 1,-1-1-1,1 1 0,-1 0 0,1 0 1,0 0-1,-1 0 0,1-1 0,0 1 1,-1 0-1,1 0 0,-1-1 0,1 1 1,0 0-1,0-1 0,-1 1 1,1 0-1,0-1 0,-1 1 0,1 0 1,0-1-1,0 1 0,0-1 0,0 1 1,-1 0-1,1-1 0,0 1 0,0-1 1,0 1-1,0-1 0,0 1 0,0-1 1,0 1-1,0 0 0,0-1 1,0 1-1,0-1 0,0 1 0,0-1 1,1 1-1,-1 0 0,0-1 0,0 1 1,0-1-1,1 1 0,-1 0 0,0-1 1,0 1-1,1-1 0,17-25 347,-15 23-346,0 0 0,1 0 0,-1 0 0,1 0-1,0 1 1,0 0 0,0 0 0,0 0 0,0 0 0,0 0-1,0 1 1,1 0 0,-1 0 0,0 0 0,1 1 0,-1-1-1,1 1 1,-1 0 0,1 0 0,-1 0 0,9 3-1,-6-1-26,1 1 0,-1 0 0,0 0 0,0 1 0,0 0 0,0 0 0,-1 0 0,0 1 0,1 0 0,-2 0 0,10 11 0,7 12-16,-1 1 0,-1 2 0,30 62 0,3 6-147,-50-95 112,-1 0 39,0-1-1,0 1 1,0-1 0,0 1 0,1-1 0,-1 0 0,1 0 0,0-1 0,0 1 0,0 0 0,0-1 0,5 3 0,7-3-75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49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87 140 12171,'-28'177'794,"10"-66"-827,7-33 41,-10 59 456,19-159 2998,-1-6-3048,2-60 461,-1 18-879,12-113 0,-9 177 24,0-1 0,1 1 1,-1 0-1,1 1 0,1-1 1,-1 0-1,1 1 0,0-1 1,0 1-1,1 0 0,-1 0 1,1 0-1,0 0 0,1 1 1,-1-1-1,1 1 0,8-5 1,3-2 29,2 2 0,0 0 0,0 1 0,23-7 0,139-41 157,-37 13-1287,-140 42 870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0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1 107 10602,'26'-1'1209,"10"-4"-769,8-2-200,-2-1 920,5-2-832,4-2 0,-4 0-8,1-3-56,-10 4-160,-2 0-56,-13 2 1841,-5 3-961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9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1 454 13027,'1266'-149'1785,"1"44"-1796,-1126 95 87,1404-102 113,1 41-45,-1067 64-112,-13 23-33,-460-16-1,108 10-144,-96-7 72,0 0-1,0 1 1,22 8-1,-37-11 67,-1 0 0,1 0 0,-1 0 1,1 1-1,-1-1 0,1 1 0,-1 0 0,0-1 0,0 1 0,0 0 0,0 0 0,2 4 0,-3-5 5,-1 0 0,1 0 0,-1 0 0,1 0 0,-1 0 0,0 0 0,0 0 0,1 0-1,-1 0 1,0 0 0,0 0 0,0 0 0,0 0 0,0 0 0,-1 0 0,1 0 0,0 0 0,0 0 0,-1 0-1,1 0 1,0 0 0,-1 0 0,1 0 0,-1 0 0,1 0 0,-1 0 0,0-1 0,1 1 0,-1 0-1,0 0 1,0-1 0,0 1 0,-1 1 0,-9 5-25,-1 0 0,0 0 0,-13 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0.3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0 106 10666,'2'0'2345,"30"-2"-1817,-11 1-152,3-1-56,4-2-128,4-2-40,7-3-16,5-3-24,2-9-32,2-1-40,-1-4-16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0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65 12907,'0'0'1616,"1"0"-976,33 0-232,-11-3-96,3-1-40,7-2-128,4 0-39,3-1-25,1-2-16,-2 0-241,-3 0-263,-13 3 400,-5 0-88</inkml:trace>
  <inkml:trace contextRef="#ctx0" brushRef="#br0" timeOffset="1">0 248 13643,'4'-2'1072,"19"1"-840,6-5-64,1 0 432,6-2-208,5-2-200,2 0-47,2-2-41,-1-1 16,-4-1-1297,-3-1 1097,-9 2-96,-1 0-112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1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11891,'0'0'688,"13"19"-688,-1 0 0,-2 3 128,1 2-168,2 4-8,3 2 16,2 1 40,0-4 24,6-9-8,5-7-16,11-15 32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1.3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857 0 8298,'-58'64'712,"-10"10"-552,-3 9 88,1-2 248,-7 11-120,-3 3-8,0 1-32,3-4-24,9-7-32,5-8-7,13-15-169,6-7-32,15-18 0,10-10-56,16-15-817,9-8 745,12-10-56,4-6-80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1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55 12291,'-4'-4'4399,"9"-4"-2846,7-1-1627,0 3 169,0 1-1,0 0 0,0 1 1,1 1-1,-1 0 1,1 0-1,0 1 0,20 0 1,-29 2-93,0-1 0,0 1 1,0 0-1,0 1 0,0-1 1,0 1-1,0 0 0,0 0 1,0 0-1,0 0 0,0 1 1,-1-1-1,1 1 0,4 3 1,-7-3-8,1-1 1,0 1 0,-1 0 0,1 0 0,-1 0-1,0 0 1,0 0 0,0 0 0,0 0-1,0 0 1,0 1 0,-1-1 0,1 0 0,-1 1-1,1-1 1,-1 0 0,0 1 0,0-1 0,0 0-1,0 1 1,0-1 0,-1 0 0,1 1 0,-1-1-1,1 0 1,-2 3 0,-2 7-18,-1 0 0,0 0 1,-1 0-1,0 0 0,-1-1 0,0 0 0,-16 17 1,-70 67-49,77-80 67,-45 39 14,28-26 51,-33 36 0,65-64-59,-1 5 34,10-1-21,2-1-11,0 1 1,0-2-1,0 1 0,0-2 1,1 1-1,14-1 0,74-2 77,-59 0-34,-21 0-129,1 0 0,36-7 1,-48 6-34,-1 0 0,0-1 1,1 0-1,-1 0 0,0 0 1,0-1-1,-1 0 0,1 0 1,-1-1-1,7-6 0,4-6-192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2.6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12091,'0'0'1328,"3"6"-1172,8 17-20,-2 1 0,0 1 0,-1 0-1,-1 0 1,-2 0 0,0 1 0,-2 0 0,1 39 2471,-5-74-2231,1 1-1,0 0 1,1 0 0,0 0-1,0 0 1,1 1-1,0-1 1,3-8 0,-4 12-226,4-13-101,1 1 0,1 0 0,0 0-1,1 1 1,1 0 0,0 0 0,12-13-1,-17 23-60,1 0 0,0 0 0,0 0 0,0 1 0,0 0 0,1 0 0,0 0 0,0 1 0,8-4 0,-11 6 3,1-1 0,0 1 0,0 0 0,0 1 0,0-1 0,1 1 0,-1 0 0,0 0 0,0 0 0,0 0 0,0 1 0,0-1 0,0 1 0,0 0-1,0 1 1,6 2 0,-5-1-2,0 0 0,0 0-1,-1 1 1,1-1 0,-1 1-1,0 0 1,0 1-1,0-1 1,0 1 0,-1 0-1,0 0 1,0 0 0,0 0-1,-1 0 1,1 1 0,-1-1-1,2 8 1,1 6-15,-1 0-1,-1 0 1,2 37 0,-5-31 41,0-23 577,2-9-147,3-8-362,0 0-1,1 1 0,0-1 0,2 1 1,-1 1-1,2-1 0,0 1 1,11-13-1,-14 19-87,0 1 1,0 0 0,1 0-1,-1 0 1,1 1-1,0 0 1,1 0-1,-1 0 1,1 1 0,0 1-1,0-1 1,1 1-1,-1 0 1,0 1 0,1 0-1,15-1 1,-20 3-1,-1 0 0,0 0-1,0 1 1,0-1 0,1 1 0,-1 0 0,0 0 0,0 0 0,0 0 0,0 1 0,0-1 0,0 1 0,-1 0 0,1 0-1,-1 0 1,1 0 0,-1 0 0,1 0 0,-1 1 0,0-1 0,0 1 0,0 0 0,-1-1 0,1 1 0,-1 0-1,1 0 1,-1 0 0,2 5 0,1 9-14,1-1 0,-2 1-1,0 0 1,0 19 0,-2-33 17,1 111-19,-3-67-1551,1-48 1298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3.3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52 140 10258,'-9'-11'5629,"-27"-30"-4211,29 34-132,9 17-1313,0 1 0,1-1-1,0 1 1,1-1 0,0 0 0,0 0 0,9 13 0,0 4 9,-4-8 25,7 19 51,3 1 0,1-2 0,41 58 0,-60-94 7,0 0 1,0 1-1,0-1 1,0-1 0,-1 1-1,1 0 1,0 0 0,1 0-1,-1 0 1,0-1-1,0 1 1,0-1 0,0 1-1,1-1 1,-1 1-1,2 0 1,-2-1-4,0 0-1,0 0 1,-1-1-1,1 1 1,0 0-1,0 0 1,0 0 0,-1-1-1,1 1 1,0 0-1,0-1 1,-1 1-1,1-1 1,0 1 0,-1-1-1,1 1 1,0-1-1,-1 0 1,2 0-1,1-5 261,1 1-1,-1-1 1,0 0-1,0 0 0,3-9 1,-1 0-67,-2 8-219,21-46 476,1 0-1,36-53 1,-51 92-962,0 0 1,0 1-1,2 0 1,-1 0-1,1 1 1,1 1-1,0 0 0,1 1 1,0 0-1,1 1 1,30-13-1,-29 16-431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3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13763,'-1'-1'4279,"11"-11"-2912,-4 5-1293,1 1 0,-1 1 0,1-1 0,0 1 0,1 1 0,-1-1 0,1 1 0,11-4 0,-4 3-33,0 2 0,0-1 0,29-1 1,-38 5-41,-1 0 1,1 0-1,-1 0 1,1 0-1,-1 1 1,1 0-1,-1 0 1,0 1 0,1 0-1,-1-1 1,0 2-1,0-1 1,0 1-1,5 3 1,-8-5-7,-1 1 1,1 0-1,-1 0 0,1-1 1,-1 1-1,1 0 0,-1 0 1,0 0-1,0 0 0,0 0 1,0 1-1,-1-1 0,1 0 1,0 0-1,-1 1 0,0-1 1,1 0-1,-1 1 0,0-1 1,0 0-1,-1 1 0,1-1 1,0 0-1,-1 0 0,1 1 1,-1-1-1,0 0 0,-1 3 1,-3 7-20,0-1 0,-1 0 0,-15 21 0,16-24 15,-47 61-26,33-47 54,2 2-1,0 0 0,-15 30 1,32-53-18,-1 0 0,1-1 0,-1 1 0,1 0-1,-1 0 1,1 0 0,0 0 0,0 0 0,-1 0 0,1 0 0,0 0 0,0 0 0,0 0 0,0 0 0,0 0 0,0 0 0,0 0 0,0 0 0,1 0 0,-1 0 0,0 0 0,1 0 0,-1 0 0,0 0 0,1 0 0,-1 0 0,1-1 0,0 1 0,-1 0 0,1 0 0,0-1 0,-1 1 0,1 0 0,0-1 0,0 1 0,-1 0 0,1-1 0,0 1-1,0-1 1,0 1 0,0-1 0,0 0 0,0 1 0,0-1 0,0 0 0,2 0 0,5 2 8,1-1 0,-1 0 0,1-1-1,11 0 1,-14 0-5,115-5 78,87 0-816,-198 6 665,-1-1 0,0 1 0,0 1 1,18 4-1,-11 3-134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4.6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59 12571,'1'0'2480,"1"0"-2016,50-2-128,-27-1-72,9-1-168,3-1-40,4-1-16,4-1-8,-2-1 0,-2 1-7,-5 1-202,-2 2-231,-12-1 368,-2 4-80,-13 1-8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4.9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13347,'11'-3'1088,"9"2"-904,8-1-120,2-1 584,4-1-544,2-1-40,2 1-16,1-2 8,-5 0-8,-3-1 0,-6-1-280,-6-4 216,-8-2 0,-4-1-48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0.1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11763,'0'0'3033,"6"7"-2526,4 7-488,-1 1 0,0 1-1,-1 0 1,0 0 0,8 28 0,22 97-180,-32-115 179,62 313 193,-33-151-1232,-44-200 614,-2-8 122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5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 11370,'6'-10'1441,"0"-2"1551,-4 12-2664,-1 1-96,23 31-232,-17-12-48,-1 4-8,3 3 16,-3 1 24,-2 0 64,-1-4-400,5-4 312,4-6 8,7-5-56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5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640 0 9754,'-67'80'1032,"2"2"-664,2 1-120,3-8 369,-1 2-89,5-2-152,2-4-96,7-11-112,5-5-96,5-10-24,5-5-8,6-12 0,7-4-200,9-14 168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6.0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68 100 11771,'0'0'1470,"3"-11"2134,-1 7-3532,0 1 0,0-1 0,0 0 1,1 1-1,-1-1 0,1 1 0,0 0 0,0 0 0,0 0 1,0 0-1,1 1 0,-1-1 0,1 1 0,0 0 1,-1 0-1,9-3 0,6-3-14,1 2 1,-1 0-1,29-5 0,-39 9-56,-1 1-1,1 0 1,0 1-1,0 0 1,-1 0-1,1 1 0,0 0 1,0 0-1,-1 0 1,1 1-1,12 5 1,-17-5-6,-1-1 1,1 0-1,-1 1 1,1 0-1,-1 0 1,0 0-1,1 0 1,-1 0 0,0 0-1,0 1 1,-1-1-1,1 0 1,0 1-1,-1 0 1,0-1 0,1 1-1,-1 0 1,0 0-1,0 0 1,-1-1-1,1 1 1,-1 0-1,1 0 1,-1 0 0,0 0-1,0 0 1,0 0-1,0 0 1,-1 0-1,1 0 1,-1 0-1,-1 3 1,-2 6-3,0 0-1,0-1 1,-1 0 0,-1 0 0,0-1-1,-12 18 1,-15 10 46,0 0 1,-72 59-1,-22 24 182,126-120-217,-1 1 5,0 0-1,-1 0 0,1 1 0,0-1 1,1 1-1,-1-1 0,0 1 0,1-1 1,-1 1-1,1 0 0,0 0 0,0 0 1,0-1-1,0 1 0,0 5 0,1-7-5,0-1-1,1 1 1,-1-1-1,0 1 0,1-1 1,-1 1-1,0-1 1,1 0-1,-1 1 0,1-1 1,-1 0-1,1 1 1,-1-1-1,1 0 0,-1 1 1,1-1-1,-1 0 1,1 0-1,0 0 0,-1 0 1,1 1-1,-1-1 0,1 0 1,-1 0-1,1 0 1,0 0-1,-1 0 0,2-1 1,20-1 39,-19 2-30,107-21 226,-63 11-141,0 2 0,54-3 0,-94 11-1,48-5-428,-51 5 277,-1-1 0,0 0 0,1 0 0,-1 0 0,0 0 0,0 0 0,0-1 0,0 0 0,0 1 1,0-1-1,0 0 0,0-1 0,3-3 0,5-8-142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6.9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7 9674,'0'0'1555,"-3"15"916,-9-12-370,13-6-1253,13-3-861,21-7 18,-35 13-5,0-1 1,0 1-1,1 0 0,-1 0 1,0 0-1,0 0 1,0-1-1,1 1 0,-1 0 1,0 0-1,0 0 1,1 0-1,-1 0 0,0 0 1,0 0-1,1 0 1,-1 0-1,0 0 0,0 0 1,1 0-1,-1 0 1,0 0-1,1 0 0,-1 0 1,0 0-1,0 0 1,1 0-1,-1 0 0,0 0 1,0 0-1,0 1 1,1-1-1,-1 0 0,0 0 1,0 0-1,1 0 1,-1 1-1,0-1 0,0 0 1,0 0-1,0 0 1,1 1-1,-1-1 0,0 0 1,0 0-1,0 1 1,0-1-1,0 0 0,0 0 1,0 1-1,0-1 1,0 0-1,0 0 0,0 1 1,0-1-1,0 0 0,0 0 1,0 1-1,0-1 1,0 0-1,0 0 0,0 1 1,0-1-1,0 0 1,0 0-1,0 1 0,-1-1 1,-4 13-168,-4-7-511,6-6 498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9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11458,'0'0'1309,"2"6"-760,7 28-567,-2-1 0,-1 1 0,-1 0-1,-1 51 1,-7 5 2890,6-111-2451,0-1 0,2 0 0,14-39 0,-16 53-427,0 0 1,1-1-1,0 2 1,0-1 0,1 0-1,0 1 1,0 0-1,1 0 1,0 0 0,0 1-1,0 0 1,1 0 0,8-5-1,-13 10-5,0 0 1,-1 0-1,1 0 0,0 0 0,0 0 0,0 0 0,0 1 1,0-1-1,0 1 0,0 0 0,0-1 0,0 1 1,0 0-1,0 0 0,0 0 0,0 0 0,0 1 1,0-1-1,0 1 0,0-1 0,0 1 0,3 1 1,-2 0-8,-1 0 1,1 0-1,-1 0 1,1 1 0,-1-1-1,0 1 1,0-1-1,0 1 1,0 0 0,0 0-1,-1 0 1,3 5-1,1 6-37,-1 1 0,0-1 0,-1 1-1,2 28 1,-4-27 84,-1 0-1,0 1 0,-5 25 1,5-41 604,1-5-378,2-10-147,1 0 0,0 0-1,1 1 1,1 0 0,0 0 0,1 0 0,1 1 0,8-12-1,-2 6-88,0 0-1,1 1 0,1 0 0,27-21 0,-35 32-28,0 0-1,0 0 1,1 1-1,0 0 0,0 1 1,0 0-1,14-4 0,-20 7 3,1 0 0,-1 1 1,0-1-1,0 1 0,0 0 0,0 0 0,0 0 0,0 0 0,0 0 0,0 1 0,1 0 0,-1-1 0,0 1 0,0 0 0,-1 0 0,1 1 0,0-1 0,0 1 0,0-1 0,-1 1 0,1 0 0,-1 0 0,0 0 0,1 0 0,-1 0 0,0 1 0,3 4 0,0 0-11,-1 2 0,0-1 0,-1 0 0,0 1 0,0-1 0,0 1 0,-1 0 0,-1 0 0,2 13 0,-2 11-22,-2 40-1,0-52-17,-1-1-1,-1 1 1,0-1-1,-2 0 1,0 0-1,-15 36 1,10-41-366,10-14 416,0-1 0,0 0 0,0 1-1,-1-1 1,1 0 0,0 1 0,0-1-1,-1 0 1,1 1 0,0-1 0,0 0-1,-1 1 1,1-1 0,0 0 0,-1 0 0,1 1-1,0-1 1,-1 0 0,1 0 0,0 0-1,-1 1 1,1-1 0,0 0 0,-1 0 0,1 0-1,-1 0 1,1 0 0,0 0 0,-1 0-1,1 0 1,-1 0 0,1 0 0,0 0 0,-1 0-1,1 0 1,-1 0 0,1 0 0,0-1-1,-1 1 1,0 0 0,-2-9-196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0:59.7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 10906,'1'-1'91,"-1"0"0,1 0 0,0 0 0,0 0-1,-1 0 1,1 0 0,0 0 0,0 0 0,0 0-1,0 0 1,0 0 0,0 1 0,0-1 0,0 0-1,0 1 1,0-1 0,0 1 0,1-1 0,-1 1-1,0 0 1,0-1 0,1 1 0,-1 0 0,0 0 0,0 0-1,1 0 1,-1 0 0,0 0 0,0 0 0,1 0-1,-1 1 1,0-1 0,0 0 0,1 1 0,-1-1-1,0 1 1,0-1 0,0 1 0,0 0 0,0 0-1,0-1 1,0 1 0,0 0 0,0 0 0,1 2-1,0-2-69,-1 1-1,0-1 0,0 1 1,0-1-1,0 1 0,0 0 0,0 0 1,-1-1-1,1 1 0,0 0 0,-1 0 1,0 0-1,1 0 0,-1 0 0,0 0 1,0 0-1,0 0 0,0 0 0,0-1 1,-1 1-1,1 0 0,0 0 0,-1 0 1,1 0-1,-1 0 0,0-1 0,0 1 1,0 0-1,0 0 0,-2 2 0,3-3 15,-1-1 0,1 1 0,0-1-1,-1 1 1,1-1 0,-1 0 0,1 1 0,-1-1-1,1 1 1,0-1 0,-1 0 0,0 0 0,1 1-1,-1-1 1,1 0 0,-1 0 0,1 1-1,-1-1 1,1 0 0,-1 0 0,0 0 0,1 0-1,-1 0 1,1 0 0,-1 0 0,0 0 0,1 0-1,-1 0 1,1 0 0,-1-1 0,0 1-1,1 0 1,-1 0 0,1 0 0,-1-1 0,1 1-1,-1 0 1,1-1 0,-1 1 0,1 0 0,-1-1-1,1 1 1,0-1 0,-1 1 0,1-1-1,-1 1 1,1-1 0,0 1 0,-1-2 0,0 0 102,-1-1 1,1 0 0,0 0-1,0 0 1,0 0-1,0 0 1,0 0 0,0-5-1,1 4-51,0-1-1,1 0 1,-1 0-1,1 1 1,0-1-1,3-7 0,-4 11-82,1 0 0,-1-1-1,1 1 1,-1 0 0,1-1-1,0 1 1,-1 0 0,1-1-1,0 1 1,0 0 0,0 0-1,0 0 1,0 0-1,0 0 1,0 0 0,0 0-1,0 0 1,1 0 0,-1 1-1,0-1 1,1 0 0,-1 1-1,0-1 1,1 1-1,1-1 1,-3 1-8,0 0 0,1 0 0,-1 0 0,1 0 0,-1 0 0,1 0 0,-1 0 0,1 1 0,-1-1 0,0 0-1,1 0 1,-1 0 0,1 0 0,-1 1 0,0-1 0,1 0 0,-1 0 0,1 1 0,-1-1 0,0 0 0,1 1 0,-1-1 0,0 0 0,0 1 0,1-1 0,-1 0-1,0 1 1,0-1 0,0 1 0,1-1 0,-1 1 0,-1 17 102,-11 11-1534,23-45 1227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00.2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1 11050,'0'0'2757,"-7"4"-1770,-9 11-862,0 1 1,1 1-1,-23 32 1,-38 65-76,70-105-33,-21 35 9,2 2-1,2 0 1,1 1-1,-22 75 1,37-95-17,0 1 0,2 1 0,1-1 0,1 1 0,1 0 0,2-1 0,1 1 0,1 0 0,10 46 0,-2-35-4,3-2 0,1 0 0,1 0 0,23 36 0,94 135 2549,-122-265-3068,-5 27 376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01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251 57 9426,'0'0'4689,"-12"-17"-1030,-15-14-3494,22 25-118,1 3-1,-3 4-47,2-2-9,0 1 0,0 0 1,0 0-1,0 1 1,1-1-1,-1 1 1,0 0-1,0 1 1,1-1-1,-1 1 1,1 0-1,-1 0 1,1 0-1,-7 5 1,-2 3-10,1 1 1,0 0 0,0 1-1,1 0 1,-9 14-1,15-20 6,1 0 0,0 1 0,0-1 0,0 1 0,1 0-1,0 0 1,1 1 0,-1-1 0,1 0 0,1 1 0,-1 0 0,1 12-1,1-18 13,0-1 0,0 0 0,0 0-1,0 0 1,0 1 0,0-1 0,0 0-1,1 0 1,-1 0 0,1 1-1,-1-1 1,1 0 0,-1 0 0,1 0-1,0 0 1,-1 0 0,1 0-1,0 0 1,0 0 0,0-1 0,-1 1-1,1 0 1,0 0 0,2 0 0,-1 0 5,0 0 1,0-1-1,0 0 1,0 1-1,0-1 1,0 0-1,0 0 1,0 0-1,0 0 1,0 0-1,0-1 1,0 1 0,3-1-1,3-2 33,0 0 0,0-1 1,0 1-1,0-1 0,11-9 0,-6 3 28,0 0 0,0-1-1,-1-1 1,0 0 0,-1-1-1,-1 0 1,16-25 0,-23 35-226,5 11 32,3 7 96,-2 0-1,0 1 1,0 0 0,-2 0-1,0 1 1,-1 0-1,0 0 1,4 24-1,-1 7-14,-2 0-1,1 51 0,-7-70 20,-1-1-1,-2 1 0,-1 0 1,-8 37-1,9-55 22,-1-1 0,0 1 0,-1-1 1,0 0-1,-1-1 0,1 1 0,-2-1 0,0 1 0,0-2 0,0 1 0,-1-1 0,0 0 0,-1 0 1,-14 11-1,16-16 45,1 0 1,-1 0-1,1 0 0,-1-1 1,0 0-1,0 0 1,0-1-1,0 1 0,0-2 1,0 1-1,0 0 1,-1-1-1,1 0 1,0-1-1,0 1 0,0-1 1,0 0-1,0-1 1,-7-2-1,9 3 33,0-1 0,0 1 0,1-1 1,-1 0-1,1 0 0,-1 0 0,1-1 0,0 1 0,0-1 0,0 0 1,0 0-1,0 0 0,1 0 0,-1 0 0,1-1 0,0 1 0,0-1 1,0 1-1,1-1 0,-1 0 0,1 0 0,0 0 0,0 0 0,0 0 1,0 0-1,1 0 0,0 0 0,0 0 0,0-7 0,1 6-24,0 0-1,0 0 1,0 0 0,0 0-1,1 0 1,0 1-1,0-1 1,0 0-1,1 1 1,-1 0 0,1-1-1,6-5 1,-3 3-25,0 1 0,1 1 1,0-1-1,0 1 0,0 0 1,14-6-1,1 1-43,1 2 0,-1 0 0,1 2 0,34-6 0,-17 6-1204,77-4-1,-100 10 744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01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1 12459,'-2'0'2128,"0"5"-941,-3 18-741,-3 29-951,-6 46 382,-14 141 157,27-230-35,1 0-1,0 0 1,1 0-1,0 0 1,0-1-1,1 1 1,5 16-1,-6-21 7,1-1 0,-1 0-1,1 0 1,0-1-1,0 1 1,0 0 0,0-1-1,1 1 1,-1-1 0,1 0-1,0 1 1,-1-1 0,1-1-1,0 1 1,0 0 0,0-1-1,0 1 1,0-1 0,1 0-1,-1 0 1,0 0 0,1-1-1,3 1 1,5 1 28,-1-1 1,1-1-1,0 0 1,-1-1-1,1 0 1,20-4-1,-26 3-40,-1 1-1,0-1 1,1 0 0,-1 0-1,0 0 1,0-1 0,-1 0-1,1 0 1,0 0 0,-1 0-1,0-1 1,0 0 0,0 0-1,0 0 1,-1 0 0,5-6-1,3-14-24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02.3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1 113 11755,'16'1'936,"9"-1"-752,8-2-64,-2-1 408,9-3-304,3-2 8,4-1-16,-1-1 0,0 0-24,-3-2-32,-4 0-240,-2 0-1560,-9 2 1496,-1 1-192,-8-2-96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0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2 294 15995,'0'-5'137,"-1"-1"0,1 1 0,0-1 0,0 0-1,0 1 1,1-1 0,0 1 0,0-1 0,1 1-1,-1-1 1,1 1 0,0 0 0,1 0 0,-1 0-1,1 0 1,0 0 0,0 1 0,1-1 0,-1 1-1,5-4 1,8-9-73,1 1 1,0 1-1,29-20 0,-24 20-107,1 0-1,0 2 1,1 1-1,26-9 1,-36 16 14,0 1 1,0 0-1,0 1 1,1 0-1,-1 1 0,1 1 1,-1 0-1,30 3 1,-40-1 19,0-1 0,0 1 0,0 0 0,0 0 1,0 0-1,-1 0 0,1 1 0,0-1 0,-1 1 0,1 0 1,-1 0-1,1 0 0,-1 1 0,0-1 0,0 1 0,0 0 1,-1 0-1,1 0 0,-1 0 0,1 0 0,-1 1 0,0-1 1,0 1-1,0-1 0,-1 1 0,1 0 0,-1 0 1,0-1-1,0 1 0,-1 0 0,1 0 0,-1 0 0,1 7 1,-2 3 1,-1-1 1,0 1 0,0-1 0,-1 0-1,-1 0 1,0 0 0,-7 14 0,-48 85 47,54-103-32,-39 64 9,-3-3 0,-3-1 1,-3-3-1,-65 63 1,116-127-274,9-3 112,0 0 1,0 0-1,0-1 1,0 1-1,-1-2 1,8-2-1,24-7-195,-27 10 313,0 0 1,0 1 0,0 1-1,1 0 1,-1 0 0,0 1 0,0 1-1,0 0 1,0 0 0,0 1-1,0 0 1,15 8 0,-9-3 27,-1 2 0,0 0 0,0 1 1,-1 1-1,0 0 0,21 23 0,21 35 41,-40-48-77,0-1-1,33 30 1,-24-33 19,-1-12 10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02.7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1 13427,'0'0'1356,"5"0"-776,0 2-524,1 0 1,-1-1-1,0 1 0,0 1 0,-1-1 0,1 1 0,0 0 0,-1 0 1,0 0-1,1 1 0,5 6 0,9 10-36,16 23 0,-23-28-20,21 28 11,-2 1 0,-2 1 1,-2 2-1,-2 1 1,36 98-1,-50-111-7,-1 1-1,-1-1 1,-2 1 0,-1 1 0,-3-1-1,0 1 1,-3 0 0,-1-1-1,-9 61 1,5-72 15,-2 0 0,0-1 0,-2 0 0,0 0 0,-2-1 0,0-1 0,-2 0 0,0 0 0,-20 23 0,19-28 33,-1-1 1,-1 0-1,0-1 1,-1-1-1,0 0 0,-1-1 1,-1-1-1,0-1 1,0-1-1,-39 15 1,53-23-90,0-1 0,0 1 0,0-1 0,-1 0 0,1 0 0,-9-1 0,13 0 28,0 0 1,0 0-1,0 0 0,0 0 0,0 0 1,0-1-1,0 1 0,0 0 1,0-1-1,0 1 0,0-1 0,0 0 1,0 1-1,0-1 0,0 1 1,1-1-1,-1 0 0,0 0 0,0 0 1,1 1-1,-1-1 0,0 0 1,1 0-1,-1 0 0,1 0 0,-1 0 1,1 0-1,0 0 0,-1 0 1,1 0-1,0 0 0,0 0 0,0 0 1,0-1-1,0 1 0,0-1 0,-1-20-123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03.4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10698,'0'0'2606,"7"-6"152,5 1-2497,1 0 1,0 1-1,0 0 0,26-3 0,64-3 202,-77 8-405,-11 1-21,7-2-1,0 1 1,0 2 0,0 0 0,0 1 0,36 7 0,-56-8-39,-1 1 0,1-1 0,-1 0 0,1 1 0,-1-1 0,1 1 0,-1 0 0,1 0 0,-1-1 0,1 1 0,-1 0 0,0 0 0,0 0 0,1 0 0,-1 1 0,0-1 0,0 0 0,0 0 0,0 1 0,-1-1 0,1 0 0,0 1 0,0-1 0,-1 1 0,1-1 0,-1 1 0,1-1 0,-1 1 0,0-1 0,0 1 0,0 0 0,1-1 0,-1 1 0,-1-1 0,1 1 0,0 0 0,0-1 0,-1 1 0,1-1 0,-1 1 0,1-1 0,-2 3 0,-2 5-13,-1 1 0,0-1 1,-1 0-1,-12 17 0,17-26 16,-84 96 3,54-63 86,-44 59 0,74-90-84,-1 0 1,1 0-1,0 0 0,0 0 1,-1 0-1,1 0 0,1 1 1,-1-1-1,0 0 0,0 0 1,1 1-1,-1-1 0,1 0 1,0 1-1,0-1 0,0 0 1,0 1-1,1 4 0,0-6 2,0 1 0,0 0-1,0 0 1,0-1-1,1 1 1,-1 0 0,1-1-1,-1 1 1,1-1-1,-1 0 1,1 1 0,0-1-1,0 0 1,0 0-1,-1 0 1,1 0 0,0-1-1,0 1 1,0 0-1,4 0 1,19 5 119,0-2-1,1 0 1,35 0-1,81-6 570,-96 0-454,138 2 1873,-184 2-1897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3.5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10746,'0'0'1067,"1"8"-460,-3 151-157,-2-64-271,4-66-124,-2 5 10,2 0 1,2 0-1,1 1 0,10 46 1,-12-78-46,0 1 0,0-1 0,0 0 1,1 1-1,-1-1 0,1 0 0,0 0 0,0 0 1,0 0-1,0 0 0,4 3 0,-5-5-6,1 0-1,-1 0 1,1 0-1,-1 0 1,1 0-1,0-1 1,-1 1-1,1-1 1,0 1-1,0-1 1,-1 1-1,1-1 1,0 0-1,0 0 1,-1 0-1,1 0 1,0 0-1,0-1 1,-1 1-1,1 0 1,0-1-1,0 1 1,-1-1-1,3 0 1,6-4 43,1-1 1,-1 1-1,0-2 0,0 1 1,17-16-1,41-46 129,-53 51-149,271-321 215,-280 330-257,-1 1-13,0 1 1,0 1-1,0-1 1,9-7 0,-14 13 14,1-1 1,-1 1 0,0 0-1,0 0 1,0 0 0,0 0 0,1-1-1,-1 1 1,0 0 0,0 0-1,0 0 1,1 0 0,-1 0-1,0 0 1,0-1 0,1 1-1,-1 0 1,0 0 0,0 0-1,0 0 1,1 0 0,-1 0-1,0 0 1,0 0 0,1 0-1,-1 0 1,0 0 0,0 0-1,1 0 1,-1 1 0,0-1-1,0 0 1,1 0 0,-1 0-1,0 0 1,1 10-54,-6 17-15,4-26 68,-5 21-33,-53 217-55,52-202 125,2 0 1,2 0-1,1 0 1,4 61 0,0-83-16,1 0 0,6 22 0,-7-31-27,0 0 0,0-1 1,0 1-1,1-1 0,0 0 1,0 1-1,1-1 0,-1-1 0,6 7 1,7 2-212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4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296 53 11715,'6'-52'2812,"-10"52"-2539,0 0-227,0 1 0,0 0 0,0 1-1,0-1 1,0 0 0,0 1-1,1 0 1,-1 0 0,1 0-1,-1 0 1,1 1 0,0 0-1,-6 5 1,-43 48 163,44-45-203,3-5 0,-50 63 34,49-60-37,0 0 1,1 0-1,0 0 0,1 1 1,0-1-1,-4 15 1,8-23-3,-1 0 0,1 0 0,0 0 1,0 0-1,-1 0 0,1 0 0,0 1 0,0-1 1,0 0-1,0 0 0,0 0 0,0 0 1,1 0-1,-1 0 0,0 0 0,1 0 0,-1 1 1,0-1-1,1 0 0,-1 0 0,2 1 0,-1-1 3,0-1-1,-1 1 0,1-1 0,0 0 0,0 1 1,0-1-1,0 0 0,0 0 0,0 1 0,0-1 1,0 0-1,0 0 0,0 0 0,-1 0 0,1 0 1,0 0-1,0-1 0,0 1 0,2-1 0,5-1 24,0-1-1,-1-1 1,1 1-1,8-7 0,17-12 57,-26 16-76,2 0 0,-1 0 0,1 1 1,-1 0-1,1 1 0,1 0 0,-1 0 0,19-4 0,-27 8-16,1 0 1,0 0-1,0 0 0,-1 0 1,1 0-1,0 1 0,0-1 0,-1 1 1,1-1-1,0 1 0,-1 0 0,1-1 1,-1 1-1,1 0 0,-1 0 1,1 0-1,-1 1 0,0-1 0,1 0 1,-1 0-1,0 1 0,0-1 1,0 0-1,0 1 0,0 0 0,0-1 1,0 1-1,-1-1 0,1 1 1,-1 0-1,1-1 0,0 4 0,1 5-42,0 1 0,-1 0-1,1 21 1,-2-30 48,-1 26-14,0 1 0,-3 0 0,0-1 0,-2 0-1,0 0 1,-2 0 0,-2-1 0,-13 28 0,9-25 68,-2 0 0,0-1 0,-3-2 0,0 1 0,-1-2 0,-40 40 0,51-58 64,0-1 0,-16 12 0,23-18-65,0 1-1,0-1 1,0 0 0,-1 0-1,1 0 1,0 0 0,0 0-1,0 0 1,-1-1 0,1 1 0,0-1-1,-1 1 1,1-1 0,-1 0-1,1 0 1,0 0 0,-1 0-1,1-1 1,-3 0 0,4 0-20,0 1-1,0-1 1,0 0 0,0 1 0,0-1 0,0 0 0,0 0-1,0 0 1,1 0 0,-1 0 0,0 0 0,1 0 0,-1 0-1,1 0 1,-1-1 0,1 1 0,0 0 0,-1 0 0,1 0-1,0-1 1,0 1 0,0 0 0,0 0 0,0 0 0,0-3 0,6-29 375,-6 33-402,6-20 57,1 1 0,0 0 1,2 0-1,0 1 0,1 0 0,19-23 0,-6 10-423,2 1 0,42-38 0,-14 22 1135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4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87 13171,'0'0'1000,"1"0"-768,32-5-128,-8 1 336,5-2-200,11-3-48,5-2-32,9-2-88,0 0-32,-3-1-128,-5 3-160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5.0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 12659,'20'0'1160,"8"-3"-936,6 0-88,0-1 432,10-3-384,2-4-8,8-1-176,1-1-192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5.4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 11891,'0'0'1062,"1"8"-593,9 41-225,-3 0 0,-2 1 0,-2 61 975,-2-114-1118,0 0 0,1 0 0,-1 0 0,0 0 0,1 0 0,0 1 0,2-4 0,6-11 162,-2-1-216,0 0 1,1 1-1,0 1 1,2 0 0,0 0-1,1 1 1,0 0 0,1 1-1,1 0 1,26-20 0,-37 32-66,0 0 1,0 0 0,0 0 0,1 0 0,-1 0-1,1 1 1,-1 0 0,1-1 0,-1 1-1,1 0 1,0 1 0,0-1 0,-1 1 0,1 0-1,0 0 1,0 0 0,0 0 0,0 0-1,-1 1 1,1 0 0,0 0 0,-1 0 0,1 0-1,0 1 1,-1-1 0,0 1 0,1 0 0,-1 0-1,0 0 1,0 0 0,0 1 0,0-1-1,0 1 1,-1 0 0,1 0 0,-1 0 0,0 0-1,1 0 1,-1 0 0,-1 1 0,1-1-1,-1 0 1,1 1 0,0 4 0,2 4 199,-1 1 0,-1-1 1,0 1-1,-1 0 0,0 21 0,2-37 104,23-27 203,0 2-212,43-38-1,-61 59-276,0 1 0,0 0 0,1 0 1,0 1-1,0 0 0,1 0 0,-1 1 0,1 1 1,0-1-1,17-2 0,-25 6-7,1-1 0,-1 1 0,1 0 1,0 0-1,-1 0 0,1 0 0,-1 1 0,1-1 0,-1 1 0,1-1 1,-1 1-1,1 0 0,-1 0 0,1 0 0,-1 0 0,0 1 0,0-1 0,3 2 1,-2 0-2,-1 0 0,1 0 0,-1 0 0,0 0 0,0 0 1,0 1-1,0-1 0,-1 0 0,1 1 0,-1 0 0,1 4 0,2 10-7,-2 0 0,0 0 0,-1 0-1,-1 23 1,0-22 19,-2 41-422,2-36-199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6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266 1 13883,'0'0'1962,"-15"2"153,8-1-2051,3-1-38,-1 1 0,0 0 0,1 0 0,-1 0 0,1 1 0,-1 0 0,1 0 0,0 0 0,0 0 0,0 1 0,-7 5 0,-22 20 0,-33 37 0,52-50-12,2 0 1,-1 2 0,2-1 0,-16 32-1,25-45-10,1 0 0,0 0 0,0 0 0,0 0 0,0 0 0,0 0 0,1 0-1,-1 0 1,1 1 0,0 4 0,0-7-2,1 1-1,-1-1 1,0 0-1,1 0 1,-1 0-1,1 0 1,-1 0-1,1 0 1,-1 0-1,1 0 1,0 0 0,-1-1-1,1 1 1,0 0-1,0 0 1,0-1-1,0 1 1,-1 0-1,1-1 1,0 1-1,0-1 1,0 1-1,0-1 1,1 1-1,-1-1 1,0 0-1,0 1 1,0-1-1,0 0 1,0 0 0,0 0-1,2 0 1,4 0-1,1-1 0,-1 1 0,0-1 1,1-1-1,-1 1 0,0-1 1,0-1-1,0 1 0,-1-1 0,1 0 1,-1-1-1,10-6 0,8-7 4,37-34-1,-54 44-4,12-12-1,-16 15-6,0 0 0,0 1 1,1 0-1,0-1 1,0 1-1,-1 0 1,2 1-1,6-5 1,-11 7 2,0 0 1,1 0-1,-1 0 0,1 0 1,-1 0-1,1 0 1,-1 0-1,1 0 0,-1 0 1,1 0-1,-1 0 0,0 0 1,1 1-1,-1-1 1,1 0-1,-1 0 0,1 0 1,-1 1-1,0-1 0,1 0 1,-1 0-1,0 1 1,1-1-1,-1 0 0,0 1 1,1-1-1,-1 1 0,0-1 1,0 0-1,1 1 1,-1-1-1,0 1 0,0-1 1,0 0-1,1 1 0,-1-1 1,0 1-1,0-1 1,0 1-1,0-1 0,0 1 1,0 0-1,2 25-79,-2-21 63,-12 255-126,4-141 180,3-1 6,4-45-30,-4 0 0,-22 120 1,26-189 5,0-1 1,0 0-1,0 0 1,0 0-1,-1 0 1,1 0 0,-1 0-1,0 0 1,0 0-1,-3 3 1,5-6-7,-1 1 1,0 0-1,1-1 1,-1 0-1,0 1 1,0-1-1,1 1 1,-1-1-1,0 0 1,0 0-1,0 1 1,0-1-1,0 0 1,1 0-1,-1 0 1,0 0-1,0 0 1,0 0-1,0 0 1,0 0-1,1 0 1,-1 0-1,0-1 1,0 1-1,0 0 1,0-1-1,1 1 1,-1 0-1,0-1 1,0 1-1,1-1 1,-1 1-1,0-1 1,1 0-1,-1 1 1,1-1-1,-1 0 1,0 1-1,1-1 1,-1-1-1,-6-7 76,0-1 0,1 0 0,0-1 1,1 1-1,-8-21 0,5 7-127,-9-43 1,14 52-159,2 1 1,-1-1-1,2-27 0,5 1 1298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6.5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0 13291,'-8'16'217,"2"1"1,-1-1-1,2 1 0,0 0 1,-3 25-1,-4 90-70,10-106-42,-15 425 1214,17-448-936,1-3-326,1 0 1,-1-1-1,0 1 1,0 0-1,0-1 0,1 1 1,-1-1-1,0 1 1,0-1-1,0 1 0,0-1 1,0 0-1,0 0 1,0 0-1,0 1 1,0-1-1,1-2 0,14-22 217,-7 11-30,8-10 75,40-42 1,-48 58-325,-1 0-1,1 0 1,0 1 0,1 0 0,0 1 0,0 0 0,21-9-1,-27 14-2,0 0 0,0 0-1,0 0 1,-1 0 0,1 1-1,0 0 1,0 0 0,0 0-1,0 0 1,0 0 0,0 1-1,0-1 1,0 1 0,0 0-1,4 2 1,-2 0-5,0 0-1,-1 0 1,0 1-1,0-1 1,0 1-1,0 0 1,0 0-1,7 10 1,1 4-11,-1 0 1,0 1-1,-2 0 1,12 29-1,26 85-404,-35-87-129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7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1 13227,'0'0'687,"-1"7"-426,-73 405 553,72-400-799,0 3 8,-1 0 0,2 0 0,0 1 0,0-1 1,2 0-1,0 0 0,3 17 0,-3-30-17,-1 0 0,0-1 0,1 1 0,0-1 0,-1 1 0,1-1 0,0 1 0,0-1 0,0 0 0,0 1 0,0-1 0,0 0 0,0 0 0,1 0 0,-1 0 0,0 0 0,1 0 0,-1 0 0,1 0 0,-1 0 0,1-1 0,1 2 0,0-2 3,0 1-1,0-1 1,0 0-1,1 0 1,-1 0 0,0 0-1,0 0 1,0-1 0,0 1-1,0-1 1,3-1 0,9-4 22,0 0 1,-1-1-1,22-15 1,-30 18-24,44-29 83,84-76 1,34-53 43,-159 153-125,62-64 122,-69 70-90,-1 8-18,-2 11-12,0 1-1,0-1 0,-2 0 0,0 0 0,-9 26 1,-3 19 11,-6 70 75,18-108-204,2-1 0,1 1 0,4 39-1,-3-56 88,0 0 0,0-1 0,1 1 0,-1-1-1,2 1 1,-1-1 0,0 0 0,1 0 0,5 8-1,11 3-112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1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12307,'0'28'864,"0"3"-752,0 0-40,2 0 136,-1 4-48,4-3-40,1 1-24,1-4-40,4 1-48,2-9 16,0-6-16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9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10 12131,'-1'-3'2868,"-14"-2"-2134,8 5-671,4-1-47,1 1 0,-1-1-1,1 1 1,-1 0 0,0 0-1,1 0 1,-1 0 0,0 1 0,1-1-1,-1 1 1,0 0 0,1-1-1,-1 1 1,1 0 0,0 0-1,-1 1 1,1-1 0,0 1-1,-3 1 1,-2 4 0,-1 1 0,2 0 1,-1 0-1,1 1 0,1-1 0,0 1 0,0 1 1,-6 15-1,9-21-20,1 1 0,0-1 0,0 0 0,0 1 0,1-1 0,0 1 0,-1-1 0,1 1 0,1-1 0,0 6 0,0-8-4,-1 1-1,1 0 0,0 0 1,1-1-1,-1 1 0,0-1 1,1 1-1,-1-1 1,1 0-1,0 0 0,-1 0 1,1 0-1,0 0 0,1 0 1,-1 0-1,0 0 0,4 1 1,-3-1-10,0 0 0,0-1 0,0 0 0,0 1 0,1-1 1,-1 0-1,0-1 0,1 1 0,-1-1 0,0 1 0,1-1 0,-1 0 0,1 0 1,-1 0-1,5-2 0,-3 1-11,1-1 0,-1 1 0,0-1 0,1-1 1,-1 1-1,0-1 0,0 0 0,7-6 0,-4 2-21,1-1 0,-1 0 0,0 0 0,-1-1 0,0 0 0,0-1 0,-1 1 0,8-18 0,-14 27 45,0 0 0,0 0 0,0 0 1,0 0-1,0 0 0,0 1 0,0-1 1,0 0-1,0 0 0,0 0 0,0 0 0,0 0 1,0 0-1,0 0 0,0 0 0,0 1 1,1-1-1,-1 0 0,0 0 0,0 0 1,0 0-1,0 0 0,0 0 0,0 0 1,0 0-1,0 0 0,0 0 0,0 0 1,1 0-1,-1 0 0,0 0 0,0 1 1,0-1-1,0 0 0,0 0 0,0 0 1,0 0-1,0 0 0,1 0 0,-1 0 1,0 0-1,0 0 0,0 0 0,0 0 1,0-1-1,0 1 0,0 0 0,0 0 0,1 0 1,-1 0-1,0 0 0,0 0 0,0 0 1,0 0-1,0 0 0,0 0 0,0 0 1,0 0-1,4 20-65,-1 29 55,1 17 27,-4 1-1,-13 117 0,8-161 28,0 1-1,-1-1 0,-2 0 0,-15 35 0,16-44 30,-1 0 0,-1-1-1,0 1 1,0-2 0,-1 1 0,-1-1-1,-23 19 1,26-24 62,0-1 1,0-1-1,-1 0 1,1 0-1,-1 0 1,-1-1-1,-11 3 1,19-6-85,0 0 1,0-1 0,-1 1 0,1-1 0,0 1 0,0-1 0,0 0 0,-1 0 0,1 0 0,0 0-1,0 0 1,-1-1 0,1 1 0,0-1 0,0 1 0,0-1 0,0 0 0,0 0 0,0 0 0,0 0-1,0 0 1,0 0 0,0 0 0,1-1 0,-1 1 0,0-1 0,1 1 0,-1-1 0,1 0-1,0 0 1,-1 0 0,1 1 0,0-1 0,0 0 0,0 0 0,0-1 0,1 1 0,-2-3 0,0-4 23,1 0 1,0 0-1,0-1 0,1 1 1,0 0-1,0-1 1,1 1-1,1 0 1,-1 0-1,6-14 1,-2 5-85,2 1 0,0 0 0,1 0 0,14-22 0,-15 29 0,0 0 0,1 1 0,0-1 0,1 1 0,0 1 0,0 0 0,1 0 0,0 0 0,1 2 0,-1-1 0,1 1 0,13-4 0,11-3-155,0 2 1,62-12-1,33-8 866,-88 16-670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29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 13027,'0'0'3064,"1"0"-2471,47-9-217,-19 5-56,10-1-88,4-1-120,4 0-112,-1-1-40,0 1-336,-3 0-216,-12 0 488,-5 2-72,-18-1-97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0.0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45 15211,'0'0'1225,"27"0"-929,4 0-176,9-2 912,6 1-632,7-2-400,7 0-8,3-2-272,4-2-200,0-2 392,-4 2-24,-9-1-96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0.7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25 14139,'0'0'2281,"-1"3"-1903,0 10-313,1 0 0,0-1 1,1 1-1,0-1 0,1 1 0,7 22 0,3 31 5,-6-18 114,-6-47 177,1-7-35,1-14-213,2-1 0,0 1 0,14-38 0,-13 45-141,0 1-1,1 0 1,1 0 0,0 0-1,0 1 1,1 0-1,12-13 1,-19 22 11,1 0 1,0 0 0,0 0-1,0 1 1,0-1-1,0 1 1,0-1-1,0 1 1,0 0-1,0 0 1,1 0 0,-1 0-1,0 0 1,1 1-1,-1-1 1,1 1-1,-1-1 1,1 1-1,-1 0 1,1 0-1,-1 0 1,1 0 0,3 1-1,-2 1-5,-1 0 1,1-1-1,0 1 1,-1 0-1,0 1 0,1-1 1,-1 1-1,0-1 1,0 1-1,-1 0 0,1 0 1,0 0-1,3 7 0,5 10 66,0 1-1,-2 0 1,0 1-1,-1 0 0,9 45 1,-14-56 41,-3-9 248,2-3-308,-1 1 0,1-1 0,0 0 0,-1 1-1,1-1 1,-1 0 0,0 0 0,1 0 0,-1 0 0,0 0-1,1 0 1,-1 0 0,0-1 0,1-1 0,1 1 22,10-12 42,-1-1 0,12-16 0,8-10-50,-16 23-24,26-23 1,-37 36-21,0 1 0,1 0-1,0 0 1,0 0 0,0 1 0,0 0 0,1 0 0,-1 0 0,13-3 0,-17 6-2,1 0 1,0 0 0,-1 0-1,1 0 1,0 0-1,0 0 1,-1 1-1,1-1 1,0 1 0,-1 0-1,1 0 1,-1 0-1,1 0 1,-1 0 0,0 0-1,1 1 1,-1-1-1,0 1 1,0 0-1,0 0 1,0 0 0,0 0-1,0 0 1,-1 0-1,3 4 1,3 5-11,0 1 1,-1 0-1,-1 0 1,4 14-1,-1-5 24,3 12 113,-7-18-236,1-1 0,12 24 0,-16-35 83,0 0 0,1-1 0,0 1 0,-1-1 0,1 0 0,0 1 0,0-1 0,0 0 0,1 0-1,-1 0 1,0 0 0,1-1 0,-1 1 0,1-1 0,0 1 0,-1-1 0,1 0 0,0 0 0,4 1 0,12-2-162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1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239 136 10722,'16'-59'2697,"-10"39"-1925,6-34-1,-12 54-762,0 0-1,0 0 1,0 0 0,0 0 0,0-1-1,0 1 1,0 0 0,0 0 0,0 0 0,0 0-1,0 0 1,0 0 0,0 0 0,0 0-1,0 0 1,0 0 0,0 0 0,0-1-1,0 1 1,0 0 0,0 0 0,0 0-1,0 0 1,0 0 0,0 0 0,0 0 0,0 0-1,0 0 1,-1 0 0,1 0 0,0 0-1,0 0 1,0 0 0,0 0 0,0 0-1,0-1 1,0 1 0,0 0 0,0 0-1,0 0 1,0 0 0,-1 0 0,1 0 0,0 0-1,0 0 1,0 0 0,0 0 0,0 0-1,0 0 1,0 0 0,0 0 0,0 0-1,0 1 1,0-1 0,-1 0 0,1 0-1,-3 0 86,-2 0-44,-1 1 1,1 0-1,-1 0 0,1 1 0,0-1 0,0 1 1,0 0-1,0 1 0,0-1 0,0 1 0,0 0 0,-7 6 1,-11 10 27,-23 23 1,36-32-76,3-3 0,-58 60 14,60-61-15,1 0 0,-1 0-1,1 1 1,0 0 0,0-1-1,1 1 1,0 1 0,0-1-1,-2 12 1,4-18-2,1 0 1,0-1-1,0 1 1,0 0-1,0 0 1,0-1-1,0 1 1,0 0 0,0 0-1,0-1 1,0 1-1,0 0 1,0 0-1,1-1 1,-1 1-1,0 0 1,0-1-1,1 1 1,-1 0-1,1-1 1,-1 1-1,0 0 1,1-1-1,-1 1 1,1-1-1,0 1 1,-1-1-1,1 1 1,0 0-1,1-1 2,-1 1 0,1-1-1,0 1 1,0-1-1,-1 0 1,1 0 0,0 0-1,0 0 1,0 0-1,-1 0 1,1 0 0,2-1-1,4-1 8,1 0-1,-1-1 1,1 0-1,8-5 1,16-11 25,43-32 1,-12 7-38,-63 43-2,0 0-1,0 0 0,1 0 1,-1 0-1,0 1 0,1-1 1,-1 0-1,1 1 0,-1-1 1,1 1-1,-1-1 0,1 1 1,-1 0-1,1 0 1,0 0-1,-1 0 0,1 0 1,-1 0-1,1 0 0,-1 0 1,1 1-1,-1-1 0,1 1 1,-1-1-1,1 1 0,-1-1 1,1 1-1,-1 0 1,0 0-1,1 0 0,-1 0 1,0 0-1,0 0 0,0 0 1,0 0-1,0 0 0,0 0 1,0 1-1,0-1 1,1 3-1,3 5-22,-1 0 0,0 1 0,-1 0 0,0 0 0,2 10 0,-3-9 18,7 27-4,-2 1 0,-1 1 0,-3-1 0,-1 57 0,-3-72 79,0 0 0,-3 0 0,0 0 0,-1-1 0,-1 0 1,-1 0-1,-1 0 0,-17 33 0,21-50 23,0 0 0,0 0 0,0-1 1,0 0-1,-1 0 0,0 0 0,0 0 0,-1-1 0,1 0 0,-1 0 1,0 0-1,0-1 0,0 0 0,0 0 0,-1 0 0,1-1 1,-8 2-1,9-3-14,1 0 1,0-1-1,0 0 0,0 1 1,0-1-1,0-1 1,-1 1-1,1-1 1,0 1-1,0-1 0,0 0 1,0-1-1,0 1 1,0-1-1,1 0 0,-1 0 1,0 0-1,1 0 1,-1 0-1,1-1 1,0 0-1,0 0 0,0 0 1,0 0-1,0 0 1,1 0-1,0-1 1,-1 1-1,-1-6 0,1 3-53,1 0 0,0 0 1,0 0-1,0 0 0,1 0 0,0 0 0,0 0 0,1 0 0,-1-1 0,1 1 0,1 0 0,-1 0 0,1-1 0,0 1 0,1 0 0,-1 0 0,1 0 0,1 0 1,-1 0-1,1 1 0,0-1 0,0 1 0,6-9 0,1 2-268,-1 0 0,2 0 1,0 1-1,0 0 0,1 0 1,0 2-1,0-1 0,22-10 0,-4 5-157,37-12 1,-60 25 330,46-18-492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2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574 1 12531,'-3'2'753,"-59"76"151,-87 136-1,82-106-104,-81 177 0,119-218-530,3 1 1,2 1 0,4 2-1,-12 83 1,25-109-178,3 0 1,2-1-1,1 1 0,7 47 0,-4-71-71,1 0-1,1-1 1,1 1 0,1-1-1,1 0 1,1-1 0,0 1-1,2-2 1,0 1 0,24 32-1,-30-46-105,1 0 0,0 0 0,0 0 0,0 0 0,8 4 0,-11-7 34,1-1 0,-1 1 0,1-1 1,0 0-1,-1 0 0,1 0 0,0 0 1,0 0-1,0-1 0,-1 1 0,1-1 0,0 0 1,0 0-1,0 0 0,4-1 0,8-3-219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2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377 0 10554,'0'0'936,"-1"18"-713,0 0-1,-2-1 0,0 0 1,-1 1-1,-8 22 0,-39 84 636,33-84-629,-234 476 1239,247-505-1513,3-7-26,-1 0 1,1 0-1,-1 0 0,1 0 1,-1 0-1,-5 4 0,9-8 68,-1-1 1,0 1-1,0 0 0,0 0 0,0 0 0,0 0 1,0 0-1,0 0 0,0 0 0,0 0 0,0-1 1,0 1-1,-1 0 0,1 0 0,0 0 0,0 0 1,0 0-1,0 0 0,0 0 0,0 0 1,0 0-1,0 0 0,0-1 0,0 1 0,0 0 1,0 0-1,0 0 0,0 0 0,0 0 0,-1 0 1,1 0-1,0 0 0,0 0 0,0 0 0,0 0 1,0 0-1,0 0 0,0 0 0,0 0 0,0 0 1,-1 0-1,1 0 0,0 0 0,0 0 0,0 0 1,0 0-1,0 0 0,0 0 0,0 0 1,0 0-1,-1 0 0,1 0 0,0 0 0,0 0 1,0 0-1,0 0 0,0 0 0,0 0 0,0 0 1,0 0-1,2-10-70,6-13-80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3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0 116 11154,'12'16'833,"6"-4"-561,7-2-96,2-2 320,3-2-208,5-6-56,5-3 8,2-9-88,2-4-112,-1-10 408,0-5-400,-1-7 0,-4-4 40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3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435 0 11354,'-49'73'969,"0"3"-641,2 1-144,-1 0 288,1 1 0,4-4 0,5-4-40,5-8-176,2-5-64,10-14-152,3-8-104,11-14-368,4-8-104,7-10 384,4 0-80,2-3-112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3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185 5 8338,'1'-1'4881,"-12"-2"-4205,7 3-622,0-1 1,-1 1 0,1 0-1,0 0 1,0 1-1,-1-1 1,1 1-1,0 0 1,0 0-1,0 0 1,0 0-1,0 1 1,0 0-1,0 0 1,1 0-1,-1 0 1,-3 3 0,-3 3 27,1 0 0,0 1 1,0 0-1,1 0 0,0 1 1,-11 19-1,15-23-51,0 1-1,1 0 1,0-1 0,0 1-1,1 1 1,0-1 0,0 0-1,1 0 1,0 1-1,0-1 1,1 0 0,0 14-1,0-19-20,1 0-1,-1 0 0,0 0 0,1 0 0,-1 0 0,1 1 1,-1-1-1,1 0 0,0-1 0,0 1 0,0 0 0,0 0 1,0 0-1,1 0 0,-1-1 0,0 1 0,1-1 0,-1 1 1,1-1-1,0 1 0,-1-1 0,1 0 0,0 0 0,0 0 1,0 0-1,0 0 0,0 0 0,0-1 0,0 1 0,0 0 1,0-1-1,0 0 0,0 0 0,1 1 0,2-1 0,-1-1 10,0 1 0,0-1 0,1 0-1,-1 0 1,0 0 0,0-1-1,0 1 1,0-1 0,0 0 0,-1 0-1,1 0 1,0-1 0,-1 1-1,0-1 1,0 0 0,6-6 0,-4 2 29,1-1 1,-1 0-1,-1-1 0,1 1 1,-2-1-1,1 0 1,-1 0-1,4-17 1,-6 19-59,0 1 0,0 0 1,-1-1-1,0 1 0,0 0 1,0-1-1,-1 1 0,0 0 0,0 0 1,-1-1-1,1 1 0,-1 0 0,-6-11 1,7 16-389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1.4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1 102 11787,'7'-8'351,"0"0"0,1 1 0,0 0 0,0 1 1,1 0-1,0 0 0,0 1 0,0 0 1,14-5-1,-2 2-286,0 1 0,0 1 0,32-4 0,-48 9-75,0 0-1,1 0 0,-1 1 1,1 0-1,-1 0 0,1 1 1,-1-1-1,0 1 1,1 1-1,-1-1 0,6 3 1,-9-3-1,0 0 0,0 0 1,0 1-1,0-1 1,0 1-1,0-1 1,0 1-1,-1 0 0,1 0 1,-1 0-1,1 0 1,-1 0-1,0 0 0,0 0 1,0 0-1,0 1 1,0-1-1,0 0 1,0 1-1,-1-1 0,1 1 1,-1-1-1,0 0 1,0 1-1,0-1 0,0 5 1,-3 17-24,0 0 0,-10 36 0,7-36 124,2-1 0,-4 36 0,8-57-84,0 0 0,0 1 0,0-1 0,0 0 1,0 0-1,1 0 0,-1 0 0,1 0 0,-1 0 0,1 0 0,0 0 0,0-1 0,0 1 1,0 0-1,0 0 0,0-1 0,1 1 0,-1 0 0,0-1 0,1 1 0,-1-1 0,1 0 1,0 0-1,-1 1 0,1-1 0,0 0 0,0 0 0,0 0 0,-1-1 0,1 1 0,0 0 1,0-1-1,0 1 0,0-1 0,0 0 0,1 0 0,2 0 0,8 1-20,1-2 0,-1 1 1,1-2-1,19-4 0,-29 5 3,217-42-325,-121 22 281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4.3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67 11674,'0'0'1169,"1"0"-1025,1 0 456,33-8-224,-13 7-64,1-2-16,6 0-72,4 0-24,2-1-48,0-1-128,-1-2 1497,0-2-1361,-6-3 56,-3 0 96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6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304 166 9434,'7'-14'360,"20"-49"441,-24 56-638,-1 0 1,0 0 0,0 0-1,-1 0 1,0-1 0,-1 1-1,1-8 1,-1 14-138,0 0 0,-1 0 1,1 0-1,0 0 0,0 0 1,0 0-1,-1 1 0,1-1 0,0 0 1,-1 0-1,1 0 0,-1 0 1,1 0-1,-1 0 0,1 0 1,-1 1-1,0-1 0,1 0 0,-1 1 1,0-1-1,0 0 0,1 1 1,-1-1-1,0 1 0,0-1 0,0 1 1,0-1-1,0 1 0,0 0 1,0-1-1,0 1 0,0 0 0,0 0 1,0 0-1,0 0 0,0 0 1,0 0-1,0 0 0,1 0 0,-1 0 1,0 0-1,0 0 0,0 1 1,-2 0-1,-4 1 27,-1 0-1,1 1 1,0 0 0,-10 6 0,-6 5 15,1 0 0,1 2 0,0 0-1,1 1 1,1 1 0,0 1 0,2 1 0,0 0 0,1 2 0,-20 34 0,34-52-49,0 1 0,0-1 0,0 0 0,1 1 0,0-1 0,0 1 0,-1 7 0,2-11-14,0 0-1,0 0 1,0-1 0,0 1-1,0 0 1,0 0 0,0 0 0,0-1-1,1 1 1,-1 0 0,0 0 0,0-1-1,1 1 1,-1 0 0,1-1 0,-1 1-1,1 0 1,-1-1 0,1 1-1,0 0 1,0 0 0,0-1 1,0 1-1,0-1 0,1 0 1,-1 1-1,0-1 0,0 0 0,1 0 1,-1 1-1,0-1 0,0 0 1,0 0-1,1-1 0,-1 1 1,0 0-1,0 0 0,2-1 0,8-2 16,-1-1 0,0 0 0,-1 0 0,1-1-1,-1 0 1,11-8 0,52-43 33,-60 46-48,42-36-56,-54 46 49,0 0-2,0 0 0,0 0 1,0 0-1,0 1 1,0-1-1,0 0 1,0 0-1,0 0 0,0 0 1,0 0-1,0 0 1,0 0-1,0 0 1,0 0-1,1 0 0,-1 0 1,0 0-1,0 1 1,0-1-1,0 0 1,0 0-1,0 0 1,0 0-1,0 0 0,0 0 1,0 0-1,1 0 1,-1 0-1,0 0 1,0 0-1,0 0 0,0 0 1,0 0-1,0 0 1,0 0-1,0 0 1,0 0-1,1 0 0,-1 0 1,0 0-1,0 0 1,0 0-1,0-1 1,0 1-1,0 0 0,0 0 1,0 0-1,0 0 1,0 0-1,0 0 1,1 3-23,-1 5 10,1-1 0,-2 0 0,1 0 0,-1 0 0,0 1 1,-4 11-1,-18 51-22,7-24 38,6-13 30,-44 124 37,47-140-11,0-1 0,-1-1 0,-1 1 0,-1-1 1,0 0-1,-1-1 0,-13 13 0,21-24 11,0-1 0,0 1-1,0-1 1,0 0 0,0 0-1,-1 0 1,1 0 0,-1-1 0,1 1-1,-1-1 1,0 0 0,1 0-1,-7 1 1,9-2-31,0 0-1,0 0 1,0 0-1,0-1 1,0 1-1,0 0 1,0 0-1,0-1 1,0 1-1,0 0 1,0-1-1,0 1 1,0-1-1,0 1 1,0-1-1,0 1 1,0-1-1,0 0 1,-1-1-1,1 1-3,1-1 0,-1 0 0,0 1 0,0-1 0,1 0 0,-1 0-1,1 1 1,-1-1 0,1 0 0,0 0 0,-1 0 0,1 0 0,0 1 0,0-1 0,1-2 0,0-2-5,0 0 1,1 0 0,0 0 0,0 0-1,0 1 1,1-1 0,-1 1-1,1 0 1,1 0 0,-1 0 0,1 0-1,0 0 1,0 1 0,0 0-1,0 0 1,9-6 0,0 0-43,0 1 1,1 1 0,0 0-1,1 1 1,16-6 0,-6 5-301,0 0 1,0 2 0,0 1-1,38-2 1,-30 5-13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6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739 1 11298,'-62'98'1411,"21"-29"-1145,-220 317 486,-90 142-249,344-517-542,5-8-9,0-1 0,0 1 0,1-1 0,-1 1 0,1 0 0,-1-1 0,1 1 0,0 0 0,-1 6 0,6-10-59,16-4-9,2-4-25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6.9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80 10978,'0'0'1153,"8"-14"1444,-4 9-2550,0-1-1,1 1 1,-1 0-1,1 1 0,0-1 1,0 1-1,0 0 1,1 0-1,-1 0 0,1 1 1,0 0-1,0 0 1,10-3-1,-12 5-42,-1 0 0,0 0 0,1 1 0,-1-1 0,1 1 0,-1-1 0,1 1 0,-1 0 0,1 1 0,-1-1 0,0 1-1,4 0 1,-5 0-6,-1 0 0,1 0 0,-1-1 0,0 1 0,1 0 0,-1 1 0,0-1 0,0 0 0,0 0 0,0 0 0,0 1 0,0-1-1,0 0 1,0 1 0,-1-1 0,1 1 0,0-1 0,-1 1 0,1 0 0,-1-1 0,0 1 0,1-1 0,-1 1 0,0 0 0,0-1-1,0 1 1,-1 2 0,1 4-2,-1 1 0,-1-1 0,1 0-1,-1 0 1,-1 0 0,0 0 0,0 0-1,0 0 1,-7 10 0,-6 8 18,-23 28 1,14-21 54,-2-2 0,-1 0 0,-1-2 1,-1-1-1,-2-1 0,-59 37 0,57-48 132,34-16-194,-1 0-1,0 0 0,1 0 0,-1 1 0,1-1 1,-1 0-1,0 0 0,1 0 0,-1 0 0,1 0 1,-1 0-1,0-1 0,1 1 0,-1 0 1,1 0-1,-1 0 0,1 0 0,-1-1 0,1 1 1,-2-1-1,2 1-1,-1-1 0,1 0 0,0 1 1,0-1-1,-1 0 0,1 0 0,0 1 0,0-1 0,0 0 1,0 0-1,0 1 0,0-1 0,0 0 0,0 0 0,0 1 0,0-1 1,0 0-1,0 0 0,0 1 0,1-1 0,-1-1 0,3-6 13,1 1-1,-1-1 0,1 0 0,0 1 0,1 0 1,0 0-1,10-11 0,45-42-113,-59 60 94,2-3-9,3-3-27,1 0 1,0 0-1,1 0 0,11-5 1,-18 10 31,0 0 1,1 0-1,-1 1 1,0-1 0,1 1-1,-1-1 1,0 1-1,1-1 1,-1 1 0,1 0-1,-1 0 1,1 0-1,-1-1 1,0 2 0,1-1-1,-1 0 1,1 0-1,-1 0 1,1 1-1,-1-1 1,0 0 0,1 1-1,-1 0 1,0-1-1,1 1 1,-1 0 0,0-1-1,0 1 1,0 0-1,1 0 1,-1 0-1,0 0 1,0 0 0,-1 0-1,1 1 1,1 1-1,3 7 4,-1 2-1,0-1 1,-1 0-1,0 1 1,0-1-1,-2 1 0,2 17 1,2 15 57,-1-17-37,-2-13-46,0-1 0,0 1-1,2-1 1,0 0 0,0 1 0,1-2-1,7 14 1,-12-25 13,1 0 0,-1-1 0,1 1-1,0 0 1,-1 0 0,1-1 0,0 1 0,-1 0 0,1-1-1,0 1 1,0-1 0,0 1 0,0-1 0,0 1 0,0-1-1,0 1 1,0-1 0,0 0 0,0 0 0,0 1 0,0-1-1,0 0 1,0 0 0,0 0 0,0 0 0,0 0 0,0 0-1,0-1 1,0 1 0,0 0 0,0 0 0,-1-1 0,1 1-1,0-1 1,0 1 0,0-1 0,0 1 0,0-1 0,0 1-1,-1-1 1,1 0 0,1-1 0,14-13-164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7.4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294 27 9754,'16'-26'4037,"-15"30"-3658,-1 3-315,0 0 1,-1-1 0,1 1 0,-1 0 0,-1-1-1,1 1 1,-1-1 0,-5 13 0,-30 55 54,22-47-48,-88 159 280,-37 73 144,139-257-406,1-2-87,0 0 0,0 0-1,0 0 1,0 0 0,0 0 0,0 0-1,0 0 1,0 0 0,0 0 0,0 0-1,0 0 1,0 0 0,0 0-1,1 0 1,-1 0 0,0 0 0,0 0-1,0 0 1,0 0 0,0 0 0,0 0-1,0 0 1,0 0 0,0 0 0,0 0-1,0 0 1,0 0 0,0 1-1,0-1 1,0 0 0,1 0 0,-1 0-1,0 0 1,0 0 0,0 0 0,0 0-1,0 0 1,0 0 0,0 0-1,0 0 1,0 0 0,0 0 0,0 0-1,0 0 1,0 1 0,0-1 0,0 0-1,0 0 1,0 0 0,0 0 0,0 0-1,0 0 1,0 0 0,0 0-1,0 0 1,0 0 0,0 0 0,0 0-1,0 0 1,0 0 0,0 1 0,0-1-1,0 0 1,0 0 0,0 0 0,-1 0-1,1 0 1,0 0 0,6 1 43,7 1-99,1-1-1,-1-1 0,1 0 1,0 0-1,-1-2 0,1 0 1,-1 0-1,1-1 0,-1-1 1,0 0-1,-1-1 0,25-12 1,-13 0-132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7.8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1 105 11859,'7'-1'1056,"12"-2"-872,7 0-64,0-3 416,8-3-312,3-1-72,8-2-104,-1-1-112,2-4 64,-1 1 8,-8 1-40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8.2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 12547,'7'-6'144,"-1"1"0,1 0 1,0 1-1,0 0 1,0 0-1,1 0 1,-1 1-1,1 0 0,0 1 1,0 0-1,16-3 1,-14 4-133,1-1 1,0 2 0,-1 0-1,1 0 1,0 1 0,-1 0-1,1 1 1,17 4 0,-26-5-11,0-1-1,-1 1 1,1-1 0,-1 1 0,1-1 0,-1 1 0,1 0 0,-1 0 0,0-1-1,1 1 1,-1 0 0,0 0 0,0 1 0,1-1 0,-1 0 0,0 0 0,0 1-1,0-1 1,-1 0 0,1 1 0,0-1 0,0 1 0,-1-1 0,1 1 0,-1-1-1,1 1 1,-1-1 0,0 1 0,1 0 0,-1-1 0,0 1 0,0 0-1,0-1 1,-1 1 0,1 0 0,0-1 0,0 1 0,-1-1 0,1 1 0,-1-1-1,0 1 1,1-1 0,-1 1 0,0-1 0,-1 3 0,-5 7 20,-1 0 0,0 0 0,-1-1-1,-14 14 1,17-17-8,-12 10 27,-22 24 12,37-37-47,0-1 0,0 1-1,1 0 1,-1 0 0,1 1 0,0-1 0,0 0 0,1 1-1,-2 4 1,3-8-3,0 1-1,0-1 1,0 1-1,0-1 1,0 0-1,0 1 1,1-1-1,-1 0 1,1 1 0,-1-1-1,1 0 1,-1 1-1,1-1 1,0 0-1,0 0 1,-1 0-1,1 0 1,0 0-1,0 0 1,0 0 0,0 0-1,0 0 1,1 0-1,-1 0 1,0-1-1,0 1 1,0 0-1,1-1 1,-1 1-1,0-1 1,1 1-1,-1-1 1,0 0 0,3 0-1,5 3-2,1-1-1,0-1 0,14 1 1,14-2 45,0-1 0,65-11 0,-49 2-43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38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328 0 13323,'0'0'1219,"3"5"-1034,13 20 45,-2 1 0,0 0 0,-2 2 0,14 46-1,-15-43-135,18 52 214,-4 1 0,-4 1 0,-4 1 0,-3 0 0,-5 1 0,-1 150 0,-12-176-128,-2 1 1,-3-1 0,-2-1 0,-23 69 0,18-83-189,-1 0 0,-3-2 0,-1 0 0,-3-1-1,-51 70 1,39-70-110,-2-2 0,-2-1 0,-69 52 0,78-66-439,-11 15 127,29-24 168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50.7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24575,'0'0'0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1:55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1 661 10738,'0'0'878,"-1"-1"-203,3 11-479,65 395 3281,-32 13-2580,-10 155 321,-49 0 719,19-518-1381,5 96-1,0-128-417,-1 0 0,-1-1 0,-6 26-1,3-21 110,-1 47-1,5-65-233,1-8-9,-1 0 0,1 0 0,0 0 0,0 0 0,-1 0 1,1 0-1,0 0 0,0 0 0,0 0 0,0 0 0,0 0 0,0 0 0,0 0 0,1 0 0,-1 0 1,0 0-1,1 0 0,-1-1 0,0 1 0,1 0 0,-1 0 0,1 0 0,-1 0 0,1 0 1,0-1-1,-1 1 0,1 0 0,0-1 0,-1 1 0,1 0 0,0-1 0,0 1 0,0-1 1,0 1-1,-1-1 0,1 1 0,0-1 0,0 0 0,0 0 0,0 1 0,0-1 0,0 0 0,0 0 1,0 0-1,1 0 0,11 1-9,-1-1 1,1 0-1,-1-1 1,16-3-1,91-16 56,216-9 0,-149 18-52,168-20-10,625-35-79,-385 42 110,61-2 8,132-17 13,-260 10-11,-393 27-30,554-20 9,-313 10 26,-110 3-15,-251 12-24,1 0 1,-1-1 0,0-1-1,0 0 1,0-1 0,0-1-1,-1 0 1,0-1-1,0 0 1,0-1 0,-1 0-1,0-1 1,0-1-1,-1 0 1,0 0 0,0-1-1,-1-1 1,-1 1 0,0-2-1,0 1 1,-1-1-1,-1 0 1,0-1 0,0 0-1,7-22 1,8-30 42,-3 0 0,-3-1 0,14-129 1,-17-206 59,-34 26-24,-1-25 1,2-95 141,26 128-147,-2 297-67,-3 62-16,0 8 24,-1-1 0,0 0 0,0 0 0,1 1 0,-1-1 0,0 0 0,0 1 0,0-1 0,0 0 0,0 0 0,0 1 0,0-1 0,0 0 0,0 0 0,-1 1 0,1-1 0,0 0 0,0 1 0,0-1 0,-1 0 0,1 1 0,0-1 0,-1 0 0,1 1 0,-1-1 0,1 1 0,-1-1 0,1 1 0,-1-1 0,1 1 0,-1-1 0,0 1 0,1-1 0,-1 1 0,1 0 0,-1-1 0,0 1 0,0 0 0,1 0 0,-1-1 0,0 1 0,1 0 0,-1 0 0,0 0-1,0 0 1,1 0 0,-1 0 0,0 0 0,0 0 0,-36 0 96,0 2-1,-53 8 0,-769 47 240,-4-71-162,586 8-85,-513 57 0,-283 87-34,-3-34 36,176-94 181,822-11-225,29 2-7,0-3 0,-77-11 0,112 10-50,-1 1 0,-27 1 0,41 0-15,-5 12-31,4 2 38,1-1-1,0 1 1,0-1 0,1 1 0,1 0 0,0-1 0,6 24-1,14 90 13,5 181 0,-20-274-36,-6-32 2,0 0-106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3.7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 11130,'-7'64'729,"3"7"-625,5 7-48,1 0 328,1 5-344,4 6 0,2-4 8,3-3 0,-2-7 0,-3-12 0,0-7 0,-7-15-64,-1-10-120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8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 17708,'0'0'1552,"31"-6"-1408,6 2 376,9-1-120,18-1-208,11 0-96,14-3-80,6 1 56,4-3-552,-7-1-336,-13 5 704,-10 2-128,-33 5-56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5.7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32 10378,'0'0'1570,"12"-2"-138,156-19-838,-124 16-980,-29 2 281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6.0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29 11931,'0'0'1920,"1"0"-1720,1 0-16,-1 0-64,2 0-40,55 7-40,-39-10-40,0-2-160,2 0-128,-2-2-752,2 2 904,-5-1-152,1 2-104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6.4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42 9354,'0'0'1488,"2"0"-1152,-1 0 737,1 0-281,-1 0-240,1 0-56,-1 0-104,1 0-48,1 0-136,44 5-56,-45-5-200,-1 0-256,44-10 264,-23-1-48,7 2-32</inkml:trace>
  <inkml:trace contextRef="#ctx0" brushRef="#br0" timeOffset="1">378 2 10722,'0'0'2649,"2"0"-2337,-1 0-32,1 0-80,1 2-72,47 8-232,-32-10-176,6-3 240,2-1-32,2-2-40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6.8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 10250,'0'0'1721,"2"0"-961,-1 0-192,1 2-168,-1-1-72,2-1-144,0 1-96,48 10-288,-50-11-160,29-3 296,-9-2-48,4 1-56</inkml:trace>
  <inkml:trace contextRef="#ctx0" brushRef="#br0" timeOffset="1">324 15 8706,'0'0'1784,"1"0"-1480,0 0 1105,1 0-841,-1 0-136,2 0-192,51 3-152,-36-6 776,-1-2-784,3 1 48,-1-2 56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7.1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36 9874,'0'0'1849,"1"0"-721,0 0-568,1 0-192,-1 0-64,2 0-120,0 0-112,52-9-336,-38 5 352,3-1-104,0-1-32,3 2-32</inkml:trace>
  <inkml:trace contextRef="#ctx0" brushRef="#br0" timeOffset="1">278 15 10570,'0'0'1609,"1"0"-937,1 0-136,-1 0-200,1 0-96,1 0-144,43 0-56,-45 0-320,0 0 264,42-9-40,-23 3-16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7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10306,'0'0'4049,"2"0"-3553,-1 0-112,1 0-200,-1 0-88,2 0-256,54-5-120,-41 4-304,3-2-544,2 2 896,1-1-168,-3 1-160</inkml:trace>
  <inkml:trace contextRef="#ctx0" brushRef="#br0" timeOffset="1">246 22 9298,'0'0'1624,"2"0"-1304,-1 0 825,1 0-425,-1 0-312,1 0-72,1 0-152,50 5-56,-37-7-248,7-1 0,0-2 88,3-3-24,2-1-32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7.8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38 13155,'0'0'4433,"1"0"-4577,1 0-224,-1 0-304,2 0-137,53-13 561,-35 8-160,7 1-144</inkml:trace>
  <inkml:trace contextRef="#ctx0" brushRef="#br0" timeOffset="1">306 2 10682,'0'0'3257,"2"0"-2897,-1 0-176,0 0-48,1 0-280,-1 0-216,2 0 312,0 0-56,52-1-48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8.2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 9674,'0'0'3561,"2"0"-2881,-1 0-320,0 0-88,1 0-144,1 0-56,52-3-96,-39 0-136,6 1-272,2-1 376,7-1-64,0 1-32</inkml:trace>
  <inkml:trace contextRef="#ctx0" brushRef="#br0" timeOffset="1">378 6 9482,'0'0'4617,"1"0"-4449,1 0-80,-1 0-144,1 0-120,1 0-224,52-1-192,-37-2 456,1 1-88,0 2-104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8.8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 12435,'0'0'2315,"16"-1"-1226,55-1-2109,-50 1 1019,57 1-2974,-19 8 8520,-9-3-7631,62-3 0,-18 7 1219,-59-5 3165,-28-3-3159,0-1 0,1 1 0,-1-1-1,12-2 1,-9 1 922,5 0 21,1 1 4288,4-1-4341,29-3-173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9.2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 11642,'0'0'4978,"1"0"-5283,36-2-191,-19 1-24,4-4 376,3 3-112,5-3-96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9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0 199 14443,'33'2'960,"25"-8"-864,37-5-16,28-7 176,28-5-296,58-4 72,30-6 32,53-7-24,31-3-56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19.5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10642,'0'0'7082,"1"0"-6850,1 0-144,-1 0-184,1 0-368,-1 0-120,47 3-273,-32-3 1,6 0 512,3 0-200,4-2-168</inkml:trace>
  <inkml:trace contextRef="#ctx0" brushRef="#br0" timeOffset="1">287 4 10346,'0'0'7258,"1"0"-6946,1 0-216,-1 0-96,2 0-320,45 6-160,-47-6 408,1 0-56,1 0-56,44 0-48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0.7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47 162 9922,'0'0'1915,"-2"-3"1523,2 3-3378,0 0 0,0 0-1,0 0 1,0 0 0,-1 0-1,1 0 1,0 0 0,0 0 0,0 0-1,0 0 1,0 0 0,-1 0-1,1 0 1,0 0 0,0 0-1,0 0 1,0 0 0,0 1-1,0-1 1,-1 0 0,1 0-1,0 0 1,0 0 0,0 0-1,0 0 1,0 0 0,0 1-1,0-1 1,0 0 0,0 0-1,0 0 1,0 0 0,0 0-1,-1 0 1,1 1 0,0-1-1,0 0 1,0 0 0,0 0-1,0 0 1,0 0 0,0 1-1,0-1 1,0 0 0,1 0-1,-1 0 1,0 0 0,0 0-1,0 1 1,0-1 0,-2 19-31,2 0 1,0 0-1,5 37 1,0 13-6,-8 86 964,3-153 661,1-12-1042,5-28-521,-2-1 1,-2 0-1,-1 0 1,-3 0-1,0 0 1,-3 0-1,-13-55 1,-11 4 426,28 89-417,0-9 708,1 10-792,-1-1 1,1 1 0,0-1-1,-1 1 1,1-1-1,0 1 1,0-1-1,0 0 1,0 1-1,-1-1 1,1 1-1,0-1 1,0 1 0,0-1-1,0 0 1,0 1-1,0-1 1,0 1-1,0-1 1,1 1-1,-1-1 1,0 1 0,0-1-1,0 1 1,1-1-1,-1 1 1,0-1-1,0 1 1,1-1-1,-1 1 1,1-1-1,-1 1 1,0-1 0,1 1-1,-1 0 1,1-1-1,-1 1 1,1 0-1,0-1 1,6-1-4,1 1-1,-1 0 1,1 0 0,0 0 0,-1 1-1,10 1 1,54 7 44,-30-2-28,18 2 135,-1-4 0,85-3 0,-137-1-148,0-1 0,0 0 0,0 0 1,0-1-1,9-2 0,-14 3 13,1 0-2407,-7 5-1197,-19 12 2611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1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0 8538,'-77'55'7463,"90"-46"-4191,8-6-3453,-13-2 476,10 1-131,-1-2 1,1 0 0,-1-1-1,0-1 1,1-1 0,-1 0-1,19-7 1,-17 6-75,-14 2-106,6 0-334,0-1 0,19-8 0,-29 11-506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1.4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65 12291,'0'0'1131,"11"0"1289,102-8 989,119-13-1626,-217 17-2125,0 1 1,-1-2 0,18-7-1,-6 0-50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1.8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11442,'0'0'2836,"2"12"72,11 41-2567,8 78 0,-20-123-1895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2.1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49 13731,'0'0'6649,"6"-4"-5454,3 0-1136,0 0 0,1 0 0,-1 1 0,1 0 1,0 0-1,12 0 0,71-5-1661,-22 2-1615,-42 2 2416,-2 1-237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2.5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152 18 14075,'0'0'3843,"-9"5"-1462,-9 7-2106,0 1 1,-29 27-1,41-34-264,0 0 1,0 0-1,1 1 0,0 0 0,0 0 0,0 0 0,1 1 0,0 0 0,1-1 0,0 1 0,-3 9 0,6-14-9,-1 0-1,1-1 1,0 1 0,0 0 0,0 0-1,0 0 1,0-1 0,1 1 0,-1 0 0,1 0-1,0-1 1,0 1 0,0 0 0,0-1-1,0 1 1,1-1 0,-1 1 0,1-1-1,-1 0 1,1 1 0,0-1 0,0 0-1,0 0 1,0-1 0,0 1 0,1 0 0,-1-1-1,0 1 1,1-1 0,-1 0 0,1 1-1,0-1 1,-1-1 0,1 1 0,4 1-1,-2-1 12,0 0 0,-1 0 0,1-1 0,0 1 0,0-1 0,-1 0 0,1 0 0,0 0 0,0-1 0,-1 0 0,1 0 0,-1 0 0,1-1 0,0 1 0,-1-1 0,0 0 0,0 0 0,1-1 0,-1 1 0,7-6 0,-8 3 33,1 0 1,-1 0-1,0 0 0,0 0 0,0-1 1,-1 1-1,0-1 0,0 1 1,0-1-1,-1 0 0,0 0 0,0 0 1,0 0-1,-1 0 0,0 0 1,0 0-1,-1-6 0,0 2 6,0 1 0,-1 0 0,0-1-1,-1 1 1,0 0 0,0 0 0,-1 1 0,0-1-1,0 1 1,-8-10 0,11 16-140,-1 0 1,1 0-1,-1 1 0,1-1 1,-1 0-1,0 1 1,1-1-1,-1 1 0,0 0 1,0 0-1,0 0 0,0 0 1,-1 0-1,-2-1 1,4 2 2,0 0 1,0 0 0,0 0 0,0 0 0,0 0 0,0 1 0,0-1 0,0 0 0,0 0 0,0 1 0,1-1 0,-1 1 0,0-1 0,0 1 0,0-1 0,1 1 0,-1-1 0,0 1 0,0 0 0,1 0 0,-1-1 0,1 1 0,-1 0 0,0 0 0,1-1 0,0 1 0,-1 0 0,1 0 0,-1 0 0,1 0 0,0 0-1,0 0 1,0 0 0,-1 0 0,1 0 0,0 1 0,0 11-669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2.9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234 1 12123,'0'0'3300,"-2"7"-2178,-5 24-901,2-1 0,2 1 0,0 0 0,2 1 0,4 39-1,-2-66-96,-1-5-168,0 0 0,0 0 1,0 0-1,0 0 0,0 0 0,0 0 1,0 0-1,0 0 0,0 0 0,0 0 0,0 0 1,0 0-1,0 0 0,0 0 0,0 0 1,0 0-1,0 0 0,0 0 0,0 0 1,1 0-1,-1 0 0,0-1 0,0 1 0,0 0 1,0 0-1,0 0 0,0 0 0,0 0 1,0 0-1,0 0 0,0 0 0,0 0 1,0 0-1,0 0 0,0 0 0,5-25-227</inkml:trace>
  <inkml:trace contextRef="#ctx0" brushRef="#br0" timeOffset="0.58">1 42 10562,'0'0'5713,"1"0"-5080,26-7-33,-2 4-232,3 0-176,10 0-120,0-2-48,5 1-512,0 1-208,0 0 600,-3-1-128,-6-1-65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3.2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4 12443,'-9'39'1172,"0"8"515,-3-1-1,-23 60 1,35-104 120,-1-6-1507,2-4-244,-1 1 0,1 0 0,0 0 0,1 0 1,0 0-1,0 0 0,0 0 0,4-8 0,31-57-59,-31 62-12,0-1-6,18-31-33,-22 39 47,1 0 0,-1 0-1,0 0 1,1 0 0,0 0 0,0 1-1,-1-1 1,1 1 0,6-4 0,-8 6 2,0 0-1,-1 0 1,1-1 0,0 1 0,0 0-1,0 0 1,0 0 0,0 0 0,0 0-1,-1 0 1,1 0 0,0 0 0,0 0-1,0 1 1,0-1 0,0 0 0,-1 1-1,1-1 1,0 0 0,0 1 0,-1-1-1,1 1 1,0-1 0,0 1 0,-1-1-1,1 1 1,-1 0 0,1-1 0,0 1-1,-1 0 1,1-1 0,-1 1 0,0 0-1,1 1 1,15 35-96,-12-23 74,21 53 48,-16-40-347,1-1-1,16 30 1,-25-55 255,-1 1 38,1-1 0,0 0 0,0 0 1,-1 0-1,1 0 0,0 0 0,0 0 0,0 0 0,0 0 0,0 0 1,2 2-1,3-1-246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3.6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1 107 12011,'0'0'1880,"1"0"-1560,1 0 1176,36-7-840,-16 2-287,5-1-33,7-1-160,3-2-40,5-1-352,-1-2-248,4-3 424,-4-1-96,-5-4-33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5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577 0 13715,'-59'42'52,"2"3"0,3 2 0,-73 80 0,90-84-32,2 1-1,3 1 1,1 2-1,2 1 1,-22 52-1,39-73-18,1-1 0,2 1-1,1 1 1,1 0 0,1 0-1,1 0 1,2 0 0,0 38 0,3-51-3,1-1 0,1 0 1,1 0-1,0 0 1,0 0-1,1 0 1,1-1-1,0 1 1,1-1-1,1 0 1,0-1-1,0 0 1,2 0-1,-1-1 1,1 1-1,1-2 1,0 0-1,15 13 1,-9-12 12,0 0 0,0-1 0,1-1 1,0 0-1,1-1 0,-1-1 1,2-1-1,-1-1 0,1 0 0,0-1 1,0-1-1,27 1 0,-19-4 8,0 0 0,-1-2 0,1-1 0,-1-1-1,1-2 1,-1 0 0,-1-2 0,35-14 0,17-18 50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24.0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13211,'0'0'2956,"0"12"-131,-1 3-2673,-2 32 464,4 77-1,-1-122-331,19 2 911,207 16-971,-181-14-243,84 1-1,-78-10-6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2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11707,'0'0'2304,"1"0"-1824,1 1-176,32 14-40,-15-11-120,5 1-48,4-2-48,1 1 0,4-4 24,0 0-128,-4-4-1656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2.6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 13011,'0'0'1080,"1"0"-784,36 5-104,-13-4 456,4-1-248,6-3-152,3 0-64,5-3-56,1-1-184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3.0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12675,'0'0'792,"0"1"-768,18 33 8,-12-11 88,0 5-88,1 6 0,-3 3-16,2 3 0,-3-2 8,-1 0 16,-2-3 0,0-8-32,-2-4 16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3.4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177 1 13219,'2'0'91,"-1"0"0,1 0 0,0 0 0,0 0 0,-1 0 0,1 0 0,0 1 0,-1-1 0,1 1 0,0-1 0,-1 1 1,1 0-1,0-1 0,-1 1 0,1 0 0,-1 0 0,1 0 0,-1 0 0,0 0 0,1 0 0,-1 1 0,0-1 0,0 0 0,0 1 0,2 2 0,-3-2-64,1 1 0,-1-1 0,1 0 0,-1 1 0,0-1-1,0 1 1,0-1 0,0 0 0,0 1 0,-1-1 0,1 0 0,-1 1-1,0-1 1,1 0 0,-1 0 0,0 1 0,0-1 0,0 0 0,-2 2-1,-9 14 40,-1-1-1,-1 0 0,-1-1 0,0-1 1,-1 0-1,0-1 0,-1-1 0,-1 0 0,0-1 1,-37 17-1,66-28 355,0 0-424,-1-1-1,0 1 1,0 1-1,0 0 1,12 3-1,-3 5-12,-1 0 0,0 1-1,-1 0 1,30 28 0,15 9 46,-43-37 118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3.7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33 173 11522,'0'7'1118,"0"31"-586,2 0 1,2 0-1,13 60 1,-17-96 767,-1-32-923,-1 1 0,-12-55 0,-23-55 957,36 138-1276,1-1 1,0 1 0,-1-1-1,1 0 1,0 1 0,0-1 0,0 1-1,0-1 1,1 1 0,-1-1-1,0 1 1,1-1 0,-1 0 0,1 1-1,-1 0 1,1-1 0,0 1-1,-1-1 1,1 1 0,0 0 0,0 0-1,0-1 1,0 1 0,0 0-1,1 0 1,-1 0 0,0 0 0,0 0-1,1 0 1,-1 0 0,0 1-1,3-2 1,6-2 2,0 0 1,0 1-1,20-5 0,-14 4-2,51-12-353,89-9-1,-125 22-512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4.1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 13507,'25'0'1200,"5"0"-888,1-2-104,-2 1 296,1-4-80,1 1-63,-1-2-33,-5-1-608,-1 1 1536</inkml:trace>
  <inkml:trace contextRef="#ctx0" brushRef="#br0" timeOffset="1">14 204 13651,'0'0'1264,"2"0"-976,-1 0-160,35 3 584,-16-2-384,7-1-87,4 0-305,5-3-313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4.4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12419,'0'0'1080,"1"0"-856,1 2-128,21 27 480,-15-9-416,-1 0-24,-2 8-32,-4 2-16,1 3-48,-2 1 0,-2-3-8,-2 0 8,-2-7-168,0-3 2337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4.8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 11586,'7'1'1129,"9"1"-825,4-2-168,2 0 816,8 0-704,1 0-40,3-3-112,1-2-208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5.3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11755,'0'0'2053,"6"8"-400,1 10-1613,0 0 1,-1 1-1,-1 0 1,-1 1-1,0-1 1,0 29-1,-1-17 48,2-1 1,9 36-1,-13-64-58,-1 0 1,1 1 0,-1-1-1,1 0 1,0 0 0,0 0-1,0 0 1,0-1 0,1 1-1,-1 0 1,0 0 0,1-1-1,-1 1 1,1-1 0,-1 1-1,1-1 1,0 1-1,3 1 1,-3-3-1,0 1 0,0-1 0,0 0 0,0 0 1,0 0-1,0 0 0,0 0 0,0-1 0,0 1 0,0 0 0,0-1 0,0 0 0,0 1 0,0-1 0,0 0 0,-1 0 1,1 0-1,0 0 0,-1 0 0,1-1 0,1 0 0,16-14 107,0-1 1,-1-1-1,19-23 1,42-66-19,-62 84-85,70-101 169,-85 122-174,-2 7-47,-1 0 8,0-1 0,0 1 0,0 0 0,-4 8 0,-2 10-27,3-8 37,2 1 0,-1-1 1,2 1-1,0-1 1,1 1-1,1 0 1,0-1-1,1 0 1,1 1-1,0-1 0,1 0 1,1 0-1,0 0 1,1-1-1,1 0 1,0 0-1,16 23 1,-4-15-216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5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14395,'41'1'8,"85"9"63,-114-8-66,1 0 1,-1 1 0,0 0-1,0 1 1,0 1 0,-1 0-1,20 12 1,-25-13-10,-1 1 0,1 0-1,-1 1 1,0-1 0,0 1 0,-1 0 0,1 0-1,-2 1 1,1-1 0,-1 1 0,1 0 0,-2 0-1,1 0 1,-1 0 0,0 0 0,-1 1 0,0-1-1,1 13 1,0 13-3,-2 1 1,-8 60-1,6-74 8,-10 72 14,4-34-13,-1 82 0,13-101-14,-4-37 12,1 0 0,0 0 1,0 0-1,-1 0 1,1-1-1,0 1 0,1 0 1,-1 0-1,0-1 0,0 1 1,1-1-1,-1 1 0,1-1 1,-1 1-1,4 1 0,21 7-5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5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179 12 12267,'13'-12'3010,"-18"14"340,-20 14-1951,8-3-1358,1 1 0,0 0 0,1 1 0,1 1 0,0 1 0,1-1 0,1 2 0,-15 26 0,24-39-39,1 0 1,0 1-1,0-1 1,0 0-1,0 1 0,1-1 1,0 1-1,0-1 0,0 1 1,1 7-1,0-11-8,0 0 0,0 0 0,0 1 0,1-1 0,-1 0 0,1 0 0,0 0 0,0 0 0,-1-1 0,1 1 0,0 0 0,1 0 0,-1 0-1,0-1 1,0 1 0,1-1 0,-1 1 0,1-1 0,0 1 0,-1-1 0,1 0 0,0 0 0,0 0 0,-1 0 0,1 0 0,0 0 0,0 0 0,0-1 0,0 1 0,4 0 0,0 0-156,0 0 1,1-1 0,-1 1-1,0-1 1,10-2-1,12-2-667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2:46.0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 11522,'0'0'1699,"16"0"1046,31-5-2554,-16 1-69,65 0 0,-95 4-126,1 0 0,-1 0 0,1 1 0,-1-1 0,1 0 0,-1 0 0,0 1 0,1-1 0,-1 1 0,1-1 0,-1 1 0,0 0 0,1 0 0,-1-1 0,0 1 0,0 0 0,0 0 0,0 0 0,0 0 0,0 0 0,0 1 0,0-1 0,0 0 0,0 0 0,0 1 0,-1-1 0,1 0 0,-1 1 0,1-1 0,-1 0 0,1 1 0,-1-1 0,0 1 0,0-1 0,0 1 0,0 1 0,0 5-10,-1 1 0,0-1-1,-1 1 1,0-1 0,-4 11 0,1-1 13,0 0 20,0 1-1,1 0 1,2 1-1,0-1 1,0 22-1,7-10-109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03.9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24575,'0'0'0,"0"0"0,0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6.0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43 10442,'-6'-43'3476,"8"48"-3319,3 4-147,-1 1-1,-1 0 1,0 0 0,0 0-1,-1 0 1,0 0 0,1 14-1,-1 82 11,-2-63 3,1-7 33,-1 70-257,-1-91 105,-1 0 0,0 0 0,-1 0 0,-9 26 0,-1-15-15,-3-13-41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6.3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1 211 12435,'0'0'912,"1"0"-864,1 0 248,44-6-216,-18-3-80,3-4 0,8-6 8,1-2 8,3-4-16,-2-2-88,-2 0-1184,-2 4 1168,-5 0-120,-1 6-88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6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38 13051,'-10'10'1025,"-1"6"-988,1 1 0,0 0-1,-10 27 1,16-35-26,1 1 0,1-1 0,-1 0 1,0 15-1,2-20-10,1 1-1,0-1 1,0 0 0,0 0 0,1 0 0,0 0-1,0 0 1,0 0 0,0 0 0,0 0 0,4 6-1,-4-8-4,0 0 0,0 0 0,1 0 0,-1 0 0,1 0 0,-1-1 0,1 1 0,0 0 0,0-1 0,0 1 0,-1-1 0,1 0 0,1 0 0,-1 0 0,0 0 0,0 0 0,0 0 0,0-1 0,3 2 0,0-2-4,-1 0 1,0 0-1,1 0 1,-1 0-1,1 0 1,-1-1-1,1 0 1,-1 0 0,7-3-1,0 0-1,-1-1 0,1 0 0,-1-1 0,0 0 0,-1 0 0,1-1-1,8-9 1,-11 8 20,0 0 0,-1 0 0,0 0 0,0-1 0,-1 0 0,0 0 0,-1 0-1,1-1 1,-2 0 0,5-18 0,-7 24 4,0 0 0,-1-1-1,1 1 1,-1-1 0,0 1 0,-1-1-1,1 1 1,-1-1 0,1 1 0,-2-1-1,-2-7 1,3 9-4,-1 0 0,0 0 0,0 0-1,0 0 1,0 0 0,0 1 0,0-1 0,-1 1 0,0 0 0,1 0-1,-1 0 1,0 0 0,0 0 0,0 0 0,0 1 0,0-1 0,-5 0-1,3 0-5,1 1-1,-1 0 0,0 1 1,0-1-1,0 1 0,1 0 1,-1 0-1,-7 1 0,10-1-58,1 0 0,-1 0 0,1 1-1,-1-1 1,0 1 0,1-1 0,-1 1-1,1-1 1,-1 1 0,1 0 0,-1 0-1,1-1 1,0 1 0,-1 0-1,1 0 1,0 1 0,0-1 0,0 0-1,0 0 1,0 0 0,0 1 0,0-1-1,0 1 1,0-1 0,0 1 0,1-1-1,-1 3 1,0-3 36,1-1 1,0 1-1,0-1 0,0 1 0,0-1 1,0 1-1,0-1 0,0 1 0,1 0 1,-1-1-1,0 1 0,0-1 0,0 1 1,0-1-1,1 1 0,-1-1 0,0 0 1,0 1-1,1-1 0,-1 1 0,0-1 0,1 1 1,-1-1-1,1 0 0,-1 1 0,0-1 1,1 0-1,-1 0 0,1 1 0,-1-1 1,1 0-1,-1 0 0,1 1 0,0-1 1,13 4-367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7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9106,'12'3'960,"-1"1"-544,2 4-176,0 6 640,1 3-271,-1 9-265,0 4-64,2 9-88,-2 1-56,2 3-48,-1 1 0,-3-2-8,1-2-64,-3-6-192,2-6-136,-4-12 280,0-7-48,-2-13-48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7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2 185 12579,'-1'-3'76,"1"0"0,0 0 0,0-1 1,0 1-1,0 0 0,0 0 1,1 0-1,-1 0 0,1 0 0,0 0 1,0 0-1,0 0 0,0 0 0,1 1 1,-1-1-1,1 0 0,1-2 0,5-5-59,-1 0-1,18-17 0,-12 14-39,1 1-1,21-16 1,-29 24 6,0 0 1,-1 1-1,1 0 0,0 0 1,1 1-1,-1 0 0,0 0 1,1 0-1,-1 0 1,10 0-1,-15 2 12,0 0 1,0 0 0,0 0-1,1 0 1,-1 0-1,0 0 1,0 1-1,0-1 1,1 0-1,-1 1 1,0-1 0,0 1-1,0-1 1,0 1-1,0 0 1,0-1-1,0 1 1,0 0-1,0-1 1,0 1 0,0 0-1,1 2 1,-1-1 2,0 0 1,0 0-1,0 1 1,0-1-1,-1 0 0,1 1 1,0-1-1,-1 1 1,0-1-1,0 5 1,0 3 19,-1 0 0,0 0 0,0 0 1,-5 13-1,0-2-16,0 0 1,-1-1-1,-1 0 0,-1 0 1,-1-1-1,-1 0 1,0-1-1,-15 17 0,25-33-9,0-1-1,0 0 1,0 0-1,0 0 1,0 0-1,0 0 1,0 0-1,0 0 1,0 0-1,-1-1 1,1 1-1,0 0 1,-1-1 0,1 1-1,0-1 1,-1 1-1,-1-1 1,-1-5-84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7.9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109 386 10330,'0'0'2269,"-17"2"-248,13-1-2003,-1 0 0,1 0 0,-1 0 0,1 1 0,0-1 0,0 1 0,0 0 0,0 0-1,0 1 1,0-1 0,0 1 0,1 0 0,-1 0 0,1 0 0,0 0 0,0 0-1,0 1 1,0 0 0,1-1 0,-1 1 0,-1 4 0,2-3-17,0-1 0,1 0 1,0 1-1,-1-1 0,2 1 0,-1-1 1,0 1-1,1 0 0,0-1 0,0 1 1,0 0-1,1-1 0,0 6 1,0-8-8,-1-1 0,1 1 1,0 0-1,0 0 1,0 0-1,0 0 0,0-1 1,0 1-1,0 0 1,1-1-1,-1 1 0,0-1 1,1 0-1,0 1 1,-1-1-1,1 0 0,0 0 1,-1 0-1,1 0 1,0 0-1,0 0 0,0-1 1,0 1-1,0-1 1,0 1-1,0-1 0,0 0 1,0 1-1,0-1 1,0 0-1,3-1 1,0 1-10,0-1 0,0 0 1,0-1-1,0 1 0,0-1 1,-1 0-1,1 0 0,0 0 1,-1 0-1,0-1 0,1 0 1,-1 0-1,0 0 0,0-1 1,-1 1-1,1-1 0,-1 0 1,0 0-1,0 0 0,0 0 1,0-1-1,-1 1 0,0-1 1,3-7-1,-1 3-28,-1 1 0,-1 0 0,1-1 0,-2 1 0,1-1 0,-1 0 0,0 0 0,-1 0 0,0 1 0,0-1 0,-1 0 0,0 0 0,-4-12 0,4 17 33,0 0-1,0 0 1,-1 0-1,0 0 1,0 1-1,0-1 1,0 0-1,0 1 1,-1 0 0,1 0-1,-1 0 1,0 0-1,0 0 1,0 0-1,0 1 1,-1-1-1,1 1 1,-1 0-1,1 0 1,-1 0-1,0 1 1,0-1-1,0 1 1,0 0-1,0 0 1,0 0-1,-5 0 1,8 1 245,2-3-220,-1-1 0,1 1 0,0-1 1,0 1-1,0-1 0,0 1 0,1-1 1,-1 1-1,1 0 0,3-4 1,26-35-3,-14 20-17,14-28-9,-19 30 11,1 1-1,26-32 1,-37 50-2,-1-1-1,1 0 1,0 1-1,0-1 1,0 1-1,0 0 1,0 0-1,0 0 1,0 0-1,0 0 1,0 0-1,0 0 1,1 1-1,-1-1 1,0 1-1,0 0 1,5-1-1,-3 2 0,0-1-1,0 1 1,0 0 0,0 0-1,0 0 1,-1 0-1,1 1 1,0-1-1,5 4 1,2 3-2,0 0-1,0 1 1,-1 0 0,0 0 0,11 14-1,1 5 37,-1 1-1,-2 0 0,-1 2 1,-1 0-1,-1 1 0,-2 0 0,-2 2 1,0-1-1,-3 1 0,0 1 1,-3 0-1,5 61 0,-11-81 12,0 0 0,-1-1-1,-4 18 1,4-27-7,0 0 0,0 1 1,0-1-1,-1-1 0,0 1 0,0 0 1,-1 0-1,1-1 0,-1 1 0,0-1 1,0 0-1,-6 6 0,9-10-26,0 1 0,-1 0-1,1-1 1,-1 1 0,1-1 0,-1 1-1,1-1 1,-1 1 0,1-1 0,-1 1 0,0-1-1,1 0 1,-1 1 0,0-1 0,1 0-1,-1 1 1,0-1 0,1 0 0,-1 0-1,0 0 1,0 0 0,1 0 0,-1 0-1,0 0 1,1 0 0,-1 0 0,0 0-1,0 0 1,1 0 0,-1 0 0,0 0-1,1-1 1,-1 1 0,0 0 0,1-1-1,-1 1 1,0 0 0,1-1 0,-1 1 0,1-1-1,-1 1 1,1-1 0,-1 1 0,1-1-1,-1 1 1,1-1 0,-1 0 0,1 1-1,0-1 1,-1 0 0,1 1 0,0-1-1,0 0 1,-1 1 0,1-2 0,-1-4 12,-1 1 0,1-1 0,1 1 0,-1-1 0,1-10 1,1 3-36,1-1 0,1 1 0,0-1 0,1 1 0,0 0 0,1 0 0,0 1 0,1-1 1,1 1-1,0 1 0,1-1 0,16-19 0,-4 9-89,2 0 1,0 2-1,1 0 1,44-28-1,-32 27-3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8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12699,'0'0'2456,"3"24"-2176,5-2-56,1 10-128,2 7-64,3 7-48,-1 3-24,2 6 48,-2-3-80,-4-2-336,-1-6-8,-5-5 328,-2-5-80,-2-15-80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03.4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1038 13179,'0'0'784,"15"-28"-744,16-12-40,21-25 400,16-15-368,41-34-192,22-20 16,44-37 152,20-18 40,34-27-952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8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1 312 10922,'4'-21'115,"1"1"0,2 0-1,0 1 1,1 0 0,0 0 0,2 0-1,16-24 1,-17 31-125,0 0 1,0 1-1,1 0 0,1 0 0,0 1 0,0 1 1,1 0-1,0 0 0,1 1 0,-1 1 0,17-8 1,-26 14-3,0 0-1,1 0 1,-1 0 0,0 0 0,1 0 0,-1 0 0,0 1 0,1 0 0,-1 0 0,5 0 0,-7 0 11,0 1 0,0-1 0,0 0-1,0 1 1,0-1 0,0 1 0,0 0-1,0-1 1,0 1 0,0 0 0,0-1-1,0 1 1,0 0 0,-1 0 0,1 0-1,0 0 1,-1 0 0,1 0 0,-1 0-1,1 0 1,-1 0 0,1 0 0,-1 0-1,0 0 1,1 0 0,-1 0 0,0 0-1,0 1 1,0-1 0,0 0-1,0 0 1,0 0 0,0 0 0,-1 2-1,-1 17 78,-1 0 0,-1 0 0,-1-1-1,-1 1 1,-14 31 0,9-25 31,2 0 0,-7 32 1,15-57-111,1 0 0,-1 1 0,1-1 1,-1 1-1,1 0 0,0-1 1,0 1-1,0-1 0,0 1 0,0-1 1,0 1-1,0-1 0,1 1 1,-1-1-1,0 1 0,1-1 0,-1 1 1,1-1-1,0 1 0,-1-1 0,1 0 1,0 1-1,0-1 0,0 0 1,0 0-1,0 1 0,0-1 0,0 0 1,1 0-1,-1 0 0,3 1 0,1 0-18,1-1 0,-1 0-1,1 0 1,0 0-1,-1-1 1,1 1-1,8-2 1,-7 1 16,14 0-32,-1 0 0,0 2 0,0 0 0,34 8 1,-47-8 41,0 1 0,-1-1 1,1 1-1,-1 0 1,0 1-1,0 0 0,0 0 1,0 0-1,-1 0 1,1 1-1,-1 0 1,0 0-1,-1 1 0,1-1 1,-1 1-1,7 12 1,-6-7 64,-1-1 1,0 1-1,-1 0 1,0 0-1,-1 0 1,0 0-1,0 0 1,-1 1 0,-1-1-1,0 1 1,-1-1-1,0 0 1,0 0-1,-1 1 1,-6 16-1,5-19-49,1-1 0,-2 1 0,1-1 0,-1 0 0,0-1 0,-1 1 0,0-1 0,0 0 0,-1 0 0,0 0 0,0-1 0,0 0-1,-1 0 1,0 0 0,0-1 0,0 0 0,-1-1 0,1 0 0,-1 0 0,-12 4 0,-11 1-65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9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71 11674,'2'7'1258,"1"0"-1150,10 30 245,2-2 0,1 1 0,24 37 0,-40-73-352,1 1 0,-1 0 0,0 0-1,1 0 1,-1-1 0,1 1 0,-1 0-1,1-1 1,0 1 0,-1-1 0,1 1 0,0 0-1,-1-1 1,1 1 0,0-1 0,0 0-1,0 1 1,-1-1 0,1 0 0,0 1-1,0-1 1,0 0 0,0 0 0,0 0-1,-1 0 1,1 0 0,0 0 0,2 0-1,-2-1 1,1 1 0,-1-1-1,0 0 1,1 0-1,-1 0 1,0-1-1,0 1 1,1 0-1,-1 0 1,0-1-1,0 1 1,-1 0 0,1-1-1,1-1 1,4-10-1,-1 0 0,7-26-1,-10 32 2,16-63 29,11-32 59,-28 102-89,-1-1 0,0 0 0,0 0 1,0 1-1,1-1 0,-1 0 0,0 1 0,1-1 0,-1 0 1,1 1-1,-1-1 0,1 0 0,-1 1 0,1-1 1,-1 1-1,1-1 0,-1 1 0,1-1 0,0 1 0,-1-1 1,1 1-1,0 0 0,-1-1 0,1 1 0,0 0 1,0 0-1,-1 0 0,1-1 0,0 1 0,0 0 0,-1 0 1,1 0-1,0 0 0,0 0 0,-1 0 0,1 0 1,0 1-1,0-1 0,-1 0 0,1 0 0,0 1 0,0-1 1,-1 0-1,1 1 0,0-1 0,-1 0 0,1 1 0,0-1 1,-1 1-1,2 0 0,5 5-17,0 1 0,0-1-1,9 13 1,-5-5-118,-6-10 82,0 1-1,-1 0 1,1-1 0,1 0-1,-1 0 1,0-1 0,13 6-1,-1-6-51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49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0 303 10994,'3'7'993,"0"2"-785,3 3-104,-3-3 664,3 1-664,0 0-40,-2-2-64,2-4-120,0-7-184,-3-7-833,0-9 969,0-5-136,0-13-136</inkml:trace>
  <inkml:trace contextRef="#ctx0" brushRef="#br0" timeOffset="1">11 0 11546,'2'9'905,"1"2"-809,3-3-72,2 3 328,4-5-464,2-5 112,9-5-40,0-10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0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0 13499,'-4'82'944,"1"5"-768,6 1-80,3-5 112,3-2-24,3-2 32,1-3-216,2-10-248,0-8-216,-4-16 376,-2-10-72,2-16-72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0.5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0 14147,'-1'41'627,"1"1"1,7 41-1,17 83-434,-14-109-157,1 9 0,0-6 17,6 117 0,-17-175-118,-9-1-5,0 0-1,0 0 1,0 1-1,0 0 0,0 1 1,1 0-1,-1 0 1,1 1-1,0 0 0,0 0 1,0 1-1,-10 8 0,4-2 73,1 1-1,-1 0 0,2 1 0,0 1 0,-13 18 1,18-22 45,0 1 0,1 0 1,-9 20-1,14-29-40,0 1 0,0 0 0,0 0 0,0 1 0,0-1 0,1 0 0,-1 0 1,1 0-1,0 0 0,0 1 0,0-1 0,0 0 0,1 0 0,-1 0 0,1 0 0,0 0 0,0 0 0,0 0 0,0 0 0,2 4 0,-1-6-31,-1 1 1,1-1-1,0 1 1,-1-1-1,1 1 0,0-1 1,0 0-1,0 0 1,0 0-1,0 0 0,0 0 1,0-1-1,0 1 1,1-1-1,-1 1 0,0-1 1,0 0-1,0 0 1,1 0-1,-1 0 0,0 0 1,4-1-1,3 0-20,0-1-1,0 0 1,0 0-1,10-5 1,22-11-118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0.9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54 197 11947,'-10'16'1272,"1"5"-896,3 1-192,0-1 1272,2 3-1288,1-2-56,1-3-96,1-2-104,1-7-400,1-37-1104,-1-2 1128</inkml:trace>
  <inkml:trace contextRef="#ctx0" brushRef="#br0" timeOffset="1">1 0 7730,'1'19'816,"5"1"-856,3-4-48,0-3 1352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1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0 10946,'-7'8'548,"0"0"0,0 1 0,0 0 0,2 0 0,-1 0 0,1 1 0,0-1 0,1 1 0,-6 20 0,10-29-547,-1-1-6,1 0 0,0 0 0,0 1 0,0-1 0,0 0-1,0 0 1,0 0 0,0 0 0,0 0 0,0 0 0,0 0 0,0 0-1,0 0 1,0 1 0,0-1 0,0 0 0,0 0 0,0 0 0,0 0-1,0 0 1,0 0 0,0 0 0,0 0 0,0 1 0,0-1-1,0 0 1,0 0 0,0 0 0,0 0 0,0 0 0,0 0 0,0 0-1,0 0 1,0 0 0,0 1 0,0-1 0,1 0 0,-1 0 0,0 0-1,0 0 1,0 0 0,0 0 0,0 0 0,0 0 0,0 0-1,0 0 1,0 0 0,0 0 0,1 0 0,-1 0 0,0 0 0,0 0-1,0 0 1,0 0 0,0 0 0,0 0 0,0 0 0,0 0 0,1 0-1,-1 0 1,0 0 0,0 0 0,0 0 0,0 0 0,0 0-1,0 0 1,11 1-46,-10 0 49,16 2-1,0 0 0,0 2 0,-1 0 0,0 1-1,30 15 1,-35-13 1,-1 0 1,0 0-1,-1 1 0,0 0 1,0 1-1,-1 0 0,0 0 1,-1 1-1,0 0 0,-1 0 1,0 1-1,-1-1 0,0 1 0,-1 1 1,0-1-1,-1 1 0,0-1 1,-1 1-1,-1 0 0,1 16 1,-2-16 72,-1 1 0,0 0-1,-1-1 1,0 1 0,-1-1 0,0 1 0,-1-1 0,-1 0 0,0-1 0,-1 1 0,0-1 0,-1 0 0,0 0 0,-1-1 0,0 0 0,-1 0 0,0-1-1,-20 17 1,25-24 36,0 0 0,0 0 0,0 0 0,0-1 0,0 0 0,-1 0 0,1 0 0,-1 0 0,1-1-1,-1 0 1,-6 1 0,11-2-91,-1 1-1,1-1 0,-1 0 1,1 0-1,-1 0 0,1 0 1,-1 0-1,1 0 0,-1 0 1,1 0-1,-1-1 0,1 1 1,-1 0-1,1 0 0,-1 0 1,1 0-1,-1-1 0,1 1 1,-1 0-1,1-1 1,0 1-1,-1 0 0,1-1 1,-1 1-1,1 0 0,0-1 1,-1 1-1,1-1 0,0 1 1,-1-1-1,1 0 4,0-1 1,-1 1 0,1-1-1,0 1 1,0 0-1,0-1 1,0 1-1,0 0 1,1-1-1,-1 1 1,1-3-1,16-34 122,16-13-519,74-86-1,-84 110 373,42-48-118,5-1-17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2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5497,'7'0'432,"4"0"-296,1 0-40,-1-1 112,0-1-24,2 1-16,2-1-8,-2 2-56,-1-1 9,1-1-41,-2 1-32,1-2-777,1 1 705,-1 1-80,1-1-48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2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 4793,'1'0'2385,"0"0"-1945,1 0-168,1 0-168,0 0-72,52-8-704,-54 8 624,1 0-104,1-1-33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2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0 171 4241,'0'0'728,"2"0"-320,1 0 728,-2 0-648,2-1-239,49-20-73,-37 14-729,1-1 513,2-1-96,1 2-40</inkml:trace>
  <inkml:trace contextRef="#ctx0" brushRef="#br0" timeOffset="1">357 62 8034,'0'0'904,"2"0"-512,-1 0-192,1 0-96,1-2-24,49-19-336,-37 14-784,4-4 920,2 3-112,2-4-104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2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592 0 14587,'-63'51'88,"-17"20"-56,-6 9 24,0 18 24,1 4-8,14 5-24,9-2-8,25-9-16,16-5-16,27-17-24,13-10-8,20-23 24,8-8 0,14-21-64,7-11-104,5-14 160,-1-11-40,-5-12 40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3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0 218 8258,'8'-3'616,"1"2"-496,1-1-56,3-2 208,1-1-88,2-1-112,3 0-80,4-1-856,-3-1 800,7 0-88,0-1-64</inkml:trace>
  <inkml:trace contextRef="#ctx0" brushRef="#br0" timeOffset="1">432 79 8442,'0'0'752,"1"0"-608,1-2-72,-1 1 408,2-1-384,52-29-16,-37 21-272,1 1 200,5-3-32,-1 0-24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3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76 9842,'0'0'608,"2"0"-520,-1-2-88,1 1-304,38-33-320,-25 22 512,1-1-64,2-1-48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1 404 8202,'0'0'888,"1"0"-816,1 0 424,-1-2-392,1 1-40,1-1-56,52-30-32,-39 23-432,2-1-384,2-1 704,1-1-96,0 0-112</inkml:trace>
  <inkml:trace contextRef="#ctx0" brushRef="#br0" timeOffset="1">272 265 6449,'0'0'1201,"3"0"-1,-2-2-712,1 1-264,-1-1-56,2 1-112,51-26-56,-38 20 0,2-2 0,6-2 0</inkml:trace>
  <inkml:trace contextRef="#ctx0" brushRef="#br0" timeOffset="2">628 94 9674,'0'0'992,"1"0"-560,1-1-192,-1-1-168,2 1-64,53-33-240,-36 22-600,2-2 728,3 0-80,5-1-104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4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1 238 9554,'0'0'736,"1"-2"-680,1 1-640,1-1 528,44-35-88,-26 24-72</inkml:trace>
  <inkml:trace contextRef="#ctx0" brushRef="#br0" timeOffset="1">318 60 9778,'0'0'800,"2"0"-568,-1-2-208,42-32-848,-25 24 648,1-3-56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4.7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0 297 9234,'0'0'2000,"0"-1"-1864,2-1-152,42-36-1160,-26 26 920,3-1-64</inkml:trace>
  <inkml:trace contextRef="#ctx0" brushRef="#br0" timeOffset="1">280 90 8498,'0'-2'2744,"0"1"-2360,2-1-336,-1 1-152,35-46 80,-21 30-40,4-2-24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5.1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1 282 9730,'0'0'776,"1"0"-736,1-2 144,-1 1-296,42-33 120,-22 22-32,4-3-56</inkml:trace>
  <inkml:trace contextRef="#ctx0" brushRef="#br0" timeOffset="1">315 61 9810,'0'0'1008,"2"0"-536,-1-2-288,1 1-576,36-29 392,-22 18-88,2-4-40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5.4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1 410 9098,'0'0'752,"0"-2"-552,1 1-112,1-1 480,35-36-368,-21 23-416,4 0 224,3-4-48,2 1-40</inkml:trace>
  <inkml:trace contextRef="#ctx0" brushRef="#br0" timeOffset="1">265 156 8802,'0'0'1304,"0"-3"-136,1 2-936,1-1-56,27-44-87,-14 33-73,3-3-249,1-1-463,3-2 608,-1 0-88,0 0-64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5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0 470 9466,'0'0'1280,"0"-1"-672,2-1-247,-1 1-177,1-2-48,33-46-168,-23 34-160,3-4 160,1-1-16,5-2-41</inkml:trace>
  <inkml:trace contextRef="#ctx0" brushRef="#br0" timeOffset="1">252 138 8338,'5'-6'760,"-1"-3"-512,5-1-120,1-3 560,2-2-568,4-3-1168,4-3 1008,0-1-160,3-2-88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3:56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82 10306,'0'0'2609,"0"-2"-2289,0 1-88,0-1-120,2 1-96,-1-1-336,1-1 304,27-50-64,-20 35-40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4:13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615 1581 9818,'0'0'775,"16"3"-420,19 4-111,1-1 1,1-1 0,54-1 0,-71-6-254,0 0 1,-1-2-1,1 0 1,-1-1-1,0-1 1,23-11-1,-16 7 91,0 1 0,38-8 0,-35 12-79,-1-1-1,0-2 1,0-1-1,0-1 1,-1-2-1,37-21 1,7-9 70,-1-3 1,-3-4-1,-2-2 1,80-82 0,-136 123 117,0 0 0,0-1 0,-1 0 0,-1-1 1,0 0-1,-1 0 0,0 0 0,0-1 0,-1 0 1,-1 0-1,-1 0 0,1 0 0,1-20 0,4-71 1193,-4-124 0,-9 186-878,-2 0 0,-16-55 0,19 82-440,-4-9 116,-1-1 0,-1 1 0,-1 0 0,-1 1 0,-1 0 0,-1 1 0,-1 0-1,-1 1 1,-1 1 0,-1 0 0,0 1 0,-2 1 0,0 1 0,-1 0 0,-37-22 0,41 31-95,0 0 0,0 2 0,-1 0 0,0 1 0,0 0 0,0 2 0,-21-2 0,-127-1 282,137 6-323,-273 14 377,259-10-434,0 3 1,1 1-1,-50 17 1,-117 52 36,159-58-28,26-9 0,0 1 0,1 1 0,0 1-1,1 1 1,0 1 0,1 1-1,1 1 1,-22 23 0,15-9-2,1 0 1,1 1 0,2 2-1,-27 54 1,35-58 4,1 1-1,2 0 1,2 0 0,0 1-1,-7 57 1,10-25 1,5 126 0,4-157-6,2-2-1,1 1 0,1-1 1,1 1-1,2-2 1,1 0-1,2 0 0,30 52 1,-32-65-9,1 0 1,0-2-1,2 1 1,-1-2-1,2 1 1,0-2-1,1 0 1,0-1-1,1-1 1,0 0-1,1-1 1,0-1 0,38 13-1,89 13 37,-83-20 2,-39-10-21,-1 2 0,33 12 0,-44-15-8,0 0-1,0-1 1,1 0-1,-1-1 1,1 0-1,-1-1 1,23 0-1,4-3-7,39-7 0,-67 7 20,1 1-123,-10 1 19,0 0 0,0 0 0,1 0 1,-1 0-1,0-1 0,0 1 0,0 0 0,1-1 1,-1 1-1,0-1 0,0 1 0,0-1 1,0 1-1,0-1 0,0 0 0,0 0 1,0 1-1,1-2 0,-1 0-246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2.7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13571,'22'-2'168,"1"2"-56,3 2-48,-1 2-24,-1 6-40,0 5 0,-11 13-24,-4 10 8,-13 19 16,-7 12 8,-8 15 32,-3 6 8,-5 11 16,0 1 8,8-5 2313,7-10-2169,21-26 232,13-15 120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2.9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0 10290,'3'18'154,"-1"-1"0,-1 1 0,-1 0 0,-1 0 0,-4 33 0,-26 88 98,26-120-230,-14 49 19,10-39-5,1 1 0,1 0-1,1 0 1,-2 43 0,8-71-28,0 0 0,0 0 0,0 0 0,1 0 0,-1 0 0,0-1 0,1 1 0,-1 0 0,1 0 0,0 0 0,0 0 0,-1 0 0,1-1 0,1 1 0,-1 0 0,0-1 0,0 1 0,0-1 0,1 1 0,-1-1 0,1 1 0,-1-1 0,1 0 0,0 0 0,-1 0 0,1 0 0,0 0 0,0 0 0,0-1 0,0 1 0,0 0 0,0-1 0,0 0 0,0 1 0,2-1 0,8 1 29,0-1 0,0-1 0,0 0 0,20-4 0,-28 4-33,49-12-16,-35 8-77,0 1-1,24-3 1,-24 5 11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3.3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69 11506,'6'-6'793,"6"1"-705,1 2-16,4-1 152,2-1-112,6 1-24,2-2-16,2 2-32,2 1-8,-1-3-176,-2 1 128,0-4 8,-1 0-40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3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92 11731,'-5'24'48,"-1"4"8,2 3 16,1 0 0,0-1 0,3-6-16,0-4-56,1-6 32,5-5-24,2-9 24</inkml:trace>
  <inkml:trace contextRef="#ctx0" brushRef="#br0" timeOffset="1">90 0 12283,'0'0'240,"0"2"-240,0-1 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4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71 9458,'-5'46'2602,"4"-44"-2323,7-7 1157,2-5-1405,28-30 66,-33 36-94,0 1-1,1 0 1,-1 0 0,1 1-1,-1-1 1,1 1 0,0 0-1,0 0 1,8-3 0,-12 5-7,1 0 0,0 0 1,0 0-1,0 0 0,-1 0 1,1 0-1,0 0 1,0 0-1,0 0 0,-1 0 1,1 1-1,0-1 0,0 0 1,-1 0-1,1 1 1,0-1-1,0 1 0,-1-1 1,1 1-1,-1-1 0,1 1 1,0-1-1,-1 1 1,1 0-1,-1-1 0,1 1 1,0 0-1,11 26-30,0-4 98,-12-22-55,3 0 0,12-7-9,18-10 7,-25 12-15,-1 0 1,1 1-1,0 0 1,0 0-1,0 1 1,0 0-1,9-1 1,-16 3 11,8 0-29,-7 2 27,0 2-3,34 48 12,-32-47-6,0-1 0,1 1 0,0-1 1,0 1-1,0-1 0,0-1 0,1 1 0,-1-1 0,7 3 1,-3-3 7,1 0 1,-1-1-1,1 0 1,0-1-1,-1 0 1,1-1-1,0 0 1,0 0 0,-1-1-1,1 0 1,0-1-1,-1 0 1,1 0-1,-1-1 1,16-7-1,-12 4 52,0-1-1,0 0 0,-1 0 0,0-2 0,-1 1 1,1-1-1,-2-1 0,1 0 0,-1 0 0,9-14 0,-18 23-27,1-2 113,0 0 0,0 1 0,0-1 0,-1-1 0,1 1 0,-1 0 0,1 0 0,1-7 0,-13 15 365,7-2-513,0-1-1,0 0 0,0 1 1,1 0-1,-1-1 1,1 1-1,-1 0 0,1 0 1,0 1-1,0-1 0,0 0 1,1 1-1,-1-1 1,1 1-1,0-1 0,0 1 1,0 0-1,0-1 0,1 1 1,-1 0-1,1 0 1,0-1-1,0 1 0,1 0 1,-1 0-1,1-1 0,0 1 1,1 4-1,0-4-4,1 0-1,0 1 1,0-1-1,0-1 1,0 1-1,1 0 1,-1-1-1,1 0 1,0 1-1,0-1 1,0-1 0,0 1-1,1-1 1,-1 0-1,1 0 1,0 0-1,-1 0 1,1-1-1,0 0 1,6 1-1,6 1 46,0-1 0,0-1 0,1 0 1,26-3-1,12-4 254,-54 6-250,6 1-350,-6 1 234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0.3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261 1 9266,'0'0'557,"-2"10"-64,-25 259 1023,18-151-1387,-44 946 770,51-576 138,1-110-434,-33 118 177,16-312-595,15-145-99,-78 952 1767,75-874-1559,-16 134-451,22-250 53,-1 0 49,1 1 0,-1-1 1,1 1-1,0 0 1,0-1-1,0 1 1,0-1-1,0 1 1,0-1-1,0 1 0,0-1 1,1 1-1,-1-1 1,2 4-1,4-4-200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2.0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8338,'0'0'3786,"13"0"-3341,44 4-401,85 15 0,4 1-17,128-5 142,-111-9-94,566-4 149,-568-5-117,200-7 270,548 5 1062,-682 17-1433,308 11 19,106-15 88,-410 0-87,-58 0-6,582-21 1014,-662 10-649,-92 3 20,-5-1-160,-13-3-165,-5 1 46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6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0 8730,'0'0'624,"0"2"-504,0-1-56,0 48 192,-2-25-112,1 5-56,-1 3 0,1 2-16,-1-2 0,-1-1 0,3-1-8,-1-5 16,1-4 0,-2-6-48,2-5 48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7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261 0 10338,'0'0'2762,"-5"7"-2575,-29 40-144,-56 71 52,78-104-56,-1-1 0,-1 0 1,0-1-1,-1 0 0,-31 19 0,28-24 62,23-14-38,-1 4-63,0 0 1,0 0 0,1 0-1,-1 1 1,0 0 0,9-4-1,-9 5 2,1 1-1,-1-1 0,0 0 0,0 1 0,1 0 1,-1 0-1,0 1 0,0-1 0,0 1 0,1 0 1,-1 0-1,0 0 0,0 0 0,0 1 1,0 0-1,7 4 0,-1 2 2,1 0-1,-1 1 1,0 0 0,8 11 0,-8-9-33,0-1 1,1 0 0,15 12 0,-24-21 22,1 0 1,-1 1-1,0-1 1,1 0 0,-1 0-1,1 0 1,-1-1 0,4 2-1,9-2-30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7.7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4 166 11330,'0'0'601,"0"11"-264,0 165 422,1-180-550,3-36 308,0 0 0,-3 1 0,-2-1 0,-1 0 0,-8-43 0,10 81-235,9-4 171,11-1-457,0 0 0,1 2 0,0 0 0,0 1 0,30-2 0,5-1-3,-19 0-65,-21 4 125,0 0-1,0 1 1,33 0 0,-34 5-44,-7 3 13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8.1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11186,'0'0'1065,"2"0"-961,-1 0 344,44 2-200,-26-2-80,3-2-64,2 2-48,-1-3 0,0 2-1256,-6-1 1112,-8 1-112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3.0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238 0 15051,'-15'40'296,"-9"24"-200,-2 7-72,-3 14-24,0 5 24,-2 7 48,5-5 8,3-14 8,5-11 0,8-27-40,4-12-112,9-46-264,4-26 272,2-16-56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8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40 13187,'0'0'1312,"1"0"-1184,1 0 440,35-6-232,-18 4-160,0-1-72,6 2-176,4-2-248,-1-2 280,0 1-40,3-1-32,0-1-48</inkml:trace>
  <inkml:trace contextRef="#ctx0" brushRef="#br0" timeOffset="1">460 1 10706,'0'0'1153,"-1"3"-129,-1 0-792,-23 46-176,19-33-8,0 0-8,0 1-136,8-1 88,7-1 0,4-9-16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9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1 10970,'0'0'1934,"-1"7"-1661,-9 53-315,-4 120-1,14-171 55,1 34 30,-1-41-30,0 1 0,1-1-1,-1 0 1,1 0-1,-1 1 1,1-1 0,0 0-1,0 0 1,0 0-1,0 0 1,0 0 0,0 0-1,1 0 1,-1 0 0,3 1-1,-3-2 0,0-1-1,0 1 1,0-1 0,0 1-1,0-1 1,1 0-1,-1 0 1,0 1 0,0-1-1,1 0 1,-1 0 0,0 0-1,0 0 1,0-1-1,1 1 1,-1 0 0,0 0-1,0-1 1,0 1-1,0-1 1,1 1 0,-1-1-1,0 0 1,0 1 0,0-1-1,0 0 1,0 1-1,0-1 1,-1 0 0,2-1-1,28-31 163,-28 31-161,25-34-29,-1-2 1,-2-1 0,35-79-1,-55 128 43,-2 10-40,-6 30-21,1-22 44,1-1 0,1 0-1,5 50 1,-4-73-13,1-1 0,0 1 0,-1-1 0,1 1 0,1-1 0,-1 0 0,0 1 0,1-1 0,-1 0 0,1 0 0,0 0 0,0 0 0,1-1 0,-1 1 0,0 0 0,1-1 0,0 0 0,-1 1 0,6 2 0,16 4-17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19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1 12651,'0'0'864,"-12"1"252,1 3-1072,1 0 1,-1 0-1,1 1 0,0 1 1,0-1-1,0 2 1,-16 12-1,23-16-44,-52 47 8,49-44-8,1 0 0,0 0 0,0 0 0,1 1 0,-1-1 0,2 1 0,-5 10 0,7-16-3,1 0 0,-1 0 1,1 0-1,0 0 0,0 0 1,-1-1-1,1 1 0,0 0 1,0 0-1,0 0 0,0 0 0,0 0 1,0 0-1,0 0 0,1 0 1,-1 0-1,0 0 0,0-1 1,1 1-1,-1 0 0,0 0 0,1 0 1,-1 0-1,2 1 0,-1-1-2,0 0 0,1-1-1,-1 1 1,0 0-1,1 0 1,-1-1-1,0 1 1,1-1-1,-1 1 1,1-1 0,-1 0-1,1 1 1,2-1-1,3 0-34,0 0 0,0-1 0,0 1 0,0-1 0,10-3 0,23-11-220,-30 11 182,-1 0 0,1 1 0,-1 0 0,1 0 0,0 1 0,12-1 0,-21 3 75,0 1 1,0-1-1,0 0 0,0 0 0,0 1 0,-1-1 0,1 0 0,0 1 0,0-1 1,-1 1-1,1-1 0,0 1 0,-1-1 0,1 1 0,0 0 0,-1-1 0,1 1 1,-1 0-1,1 0 0,-1-1 0,1 1 0,-1 0 0,1 0 0,-1 0 0,0-1 1,0 1-1,1 0 0,-1 0 0,0 1 0,4 32-52,-4-26 42,2 26-46,-2 1 1,-4 41 0,1-56 57,0-1 0,-1 0 0,-1 0 0,-1 0 0,-11 25 1,15-40 48,0 0 1,0 0 0,0 0-1,-1-1 1,1 1 0,-1-1 0,0 1-1,0-1 1,0 0 0,0 0 0,-1-1-1,-5 5 1,7-6 19,1-1-1,-1 1 1,0 0-1,0-1 1,0 0-1,0 1 1,0-1 0,0 0-1,0 0 1,0 0-1,0 0 1,0 0-1,0 0 1,0-1 0,1 1-1,-1-1 1,0 1-1,0-1 1,0 0-1,0 0 1,1 0 0,-1 0-1,0 0 1,1 0-1,-1 0 1,1 0-1,-1-1 1,1 1 0,-2-2-1,1 0 23,-1 1 0,1 0 0,0-1 0,0 1 0,0-1 0,1 0 0,-1 1 0,1-1 0,-1 0 0,1 0 0,0 0 0,0 0 0,0 0 0,1-1 0,-1 1 0,1 0 0,-1 0 0,1 0 0,0-1 0,1 1 0,-1-4 0,2 3-67,-1 0-1,0 0 1,1 0 0,0 0-1,0 0 1,0 1-1,0-1 1,0 1 0,1 0-1,0-1 1,-1 1-1,1 0 1,0 0 0,1 1-1,6-5 1,15-8-150,1 1 0,0 1 0,1 2 1,0 0-1,1 2 0,1 1 0,-1 2 0,36-5 0,-19 6-71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0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 11763,'0'0'904,"0"1"-856,0 1 240,0-1-184,-2 2-64,-12 48 0,11-36 168,0 1-192,3-3 24,6-4 16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0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64 272 11867,'0'0'961,"2"10"-442,7 61-336,-3 1 0,-4 79 350,-29-339 1850,19 143-2158,-11-42 211,9 43 246,-8-68 1,18 110-664,-1-1-1,1 1 1,0 0 0,0-1 0,0 1 0,0 0 0,1-1 0,-1 1-1,1 0 1,-1 0 0,1-1 0,0 1 0,0 0 0,0 0 0,0 0-1,0 0 1,1 0 0,-1 0 0,0 0 0,1 1 0,2-4 0,1 2-14,0 1-1,0-1 1,0 1 0,0 0 0,0 0 0,1 0 0,-1 1 0,6-2-1,53-9-384,0 3 0,0 3 0,116 3 0,-147 6 145,-4 2-71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1.3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 12275,'25'2'768,"6"-1"-688,6-1-40,2-1 48,1-1-16,4-1 0,-1 0 0,-1-1-8,-2 0-104,-3 1 40,-6 1 0,-7 2-8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1.7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0 137 13171,'0'0'880,"2"0"-760,-1 0-56,42-2 216,-18 1-168,5-3-32,7 1-24,4-3-96,1 0-192,8 0 208,1-2-32,-2-1-16,-5 1-56</inkml:trace>
  <inkml:trace contextRef="#ctx0" brushRef="#br0" timeOffset="1">637 1 10898,'0'6'688,"0"5"-640,0 1-32,-3 5 241,2 0-249,-2 6-8,-1 0 0,2 1 32,-1 1 0,2-4 16,1-2-32,0-5 0,1-1 0,2-7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2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79 13507,'0'0'1168,"2"0"-952,27-13-104,-8 6 360,9-1-264,4-1-16,7 0-112,4 2-24,4 0-64,-2-1-208,-2 5 16,-2 0 160,-5 2-40,-5-2-32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2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23 14171,'-21'11'223,"0"-1"0,-23 18 0,37-24-204,0 1 0,0 1 1,1-1-1,0 1 0,0 0 0,0 0 0,1 1 0,0 0 0,-8 14 0,12-20-22,1 0 0,-1 1 0,1-1 0,-1 0 0,1 1 0,-1-1-1,1 0 1,0 1 0,0-1 0,0 1 0,0-1 0,0 1 0,0-1 0,0 0 0,0 1-1,0-1 1,1 1 0,-1-1 0,1 0 0,-1 1 0,1-1 0,1 2 0,-1-1-1,1 0 1,0 0 0,-1-1 0,1 1 0,0-1-1,0 0 1,0 0 0,0 1 0,0-1-1,0 0 1,0-1 0,4 2 0,4 1-2,0-2 1,0 1 0,0-1 0,0-1 0,14 0 0,-10-1 6,0-1 0,0 0 0,0-1 0,0-1 0,20-8 0,-26 9 1,-1 0 0,0-1 0,0 0 0,0 0 0,0-1 0,-1 1 0,0-2 1,0 1-1,0-1 0,0 0 0,5-8 0,-9 11 4,-1 1 1,1-1-1,-1 1 0,0-1 1,0 0-1,0 1 0,0-1 1,-1 0-1,1 0 0,-1 0 1,0 0-1,1 1 0,-1-1 1,-1 0-1,1 0 0,0 0 1,-1 0-1,1 0 0,-1 1 1,0-1-1,0 0 0,0 0 1,0 1-1,0-1 1,-3-2-1,2 2-40,0 0 1,0 0-1,0 0 1,-1 0-1,0 1 1,1-1-1,-1 1 1,0 0-1,0 0 1,0 0-1,0 0 1,-1 0 0,1 1-1,0 0 1,-1-1-1,1 1 1,-1 0-1,1 1 1,-5-1-1,8 0 25,-1 1 1,1 0-1,0 0 0,0 0 1,0 0-1,-1 0 0,1 0 1,0 0-1,0 0 0,-1 0 0,1 0 1,0 0-1,0 0 0,-1 0 1,1 0-1,0 0 0,0 0 1,-1 0-1,1 0 0,0 0 1,0 0-1,-1 0 0,1 0 0,0 0 1,0 0-1,0 1 0,-1-1 1,1 0-1,0 0 0,0 0 1,0 0-1,-1 1 0,1-1 0,0 0 1,0 0-1,0 0 0,0 1 1,-1-1-1,9 3-212</inkml:trace>
  <inkml:trace contextRef="#ctx0" brushRef="#br0" timeOffset="1">537 52 12363,'0'20'0,"0"4"0,0 0 16,0 1 8,0-3-8,-2-2 16,1-4-96,-3-4 64,-2-3 0,-2-9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2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29 13891,'28'-5'24,"1"2"0,7 2 24,1-2-128,2-2 80,-7 1-8,-1-4-16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3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1 253 11883,'1'5'-2,"26"136"33,-21-116 18,2-1 0,0 1 1,18 34-1,-24-55-28,0 0-1,0 0 0,1-1 1,-1 1-1,1 0 1,0-1-1,0 0 0,0 0 1,1 0-1,-1 0 1,7 3-1,-8-4 4,1-1 0,-1 0 1,1 0-1,0-1 0,0 1 0,-1 0 1,1-1-1,0 0 0,0 1 0,0-1 1,-1-1-1,1 1 0,0 0 0,0 0 1,0-1-1,-1 0 0,1 0 0,0 1 1,3-3-1,5-3 78,0 0 0,0 0 1,0-1-1,-1-1 1,0 0-1,11-12 0,52-61 424,-59 65-440,145-188 624,-35 43-532,-120 156-179,1-1-9,-1 0 1,1 1-1,0-1 0,1 1 0,0 0 1,9-7-1,-14 12 8,-1-1 0,1 1-1,-1 0 1,0-1 0,1 1 0,-1 0 0,1 0 0,-1-1 0,1 1 0,-1 0-1,1 0 1,-1 0 0,1 0 0,-1 0 0,1 0 0,-1 0 0,1-1 0,-1 1-1,1 0 1,-1 1 0,1-1 0,-1 0 0,1 0 0,-1 0 0,1 0 0,-1 0-1,1 0 1,-1 1 0,1-1 0,-1 0 0,0 0 0,1 1 0,-1-1 0,1 0-1,-1 1 1,0-1 0,1 0 0,-1 1 0,0-1 0,1 1 0,-1-1 0,0 1-1,0-1 1,1 0 0,-1 1 0,0-1 0,0 1 0,0-1 0,0 1 0,0-1-1,1 1 1,-1 33-76,0-29 69,-45 320-149,20-185 199,21-114-9,-17 130-12,19-130-55,1 1-1,1-1 0,7 49 0,-6-67 34,1 1 0,1-1-1,6 16 1,12 15-38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3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27 118 10658,'-27'94'3145,"29"-102"-2440,3-14-607,2 0-1,1 1 0,0 0 1,2 0-1,0 0 1,21-29-1,-30 48-102,0 0-1,1 0 1,-1 1 0,1-1 0,0 0 0,0 0-1,0 1 1,0-1 0,0 1 0,0 0 0,0 0-1,0 0 1,0 0 0,1 0 0,-1 0-1,0 0 1,1 1 0,-1-1 0,1 1 0,2-1-1,-3 2-1,1-1 0,0 1-1,-1 0 1,1 0 0,-1 0-1,1 0 1,-1 0 0,1 0-1,-1 1 1,0-1 0,0 1-1,0-1 1,0 1 0,0 0-1,0 0 1,0 0 0,2 4 0,8 11 10,-2 0 0,14 29 0,-16-30-98,0 0-1,1 0 1,20 24-1,-28-38 82,0-1 0,0 0-1,0 0 1,0 0 0,0 0-1,1 0 1,-1 0 0,0 0-1,1 0 1,-1 0 0,3 0-1,1-1-98</inkml:trace>
  <inkml:trace contextRef="#ctx0" brushRef="#br0" timeOffset="1">49 146 13523,'27'-4'56,"10"0"-8,0-1-40,4 1 8,1-4 0,-2 1-24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3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 11690,'3'23'258,"-2"-20"-193,0 1 0,-1-1 0,1 0 0,-1 0 0,0 1 0,0-1 0,0 1 0,-1 4 0,-1 14 210,-2-1 0,-10 32 0,7-25 7,7-27-208,12 1 126,21 2-174,1-2 1,43-3 0,37 3-1,-67 3-11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4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55 10154,'9'-3'864,"2"0"-720,1 0-64,3 1 360,4-3-343,1-1-25,2 2-16,0-2-16,3 1-64,-1-1 24,-3 0 0,0 1-8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4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10146,'0'0'1040,"2"0"-752,-1 0-128,1 0 449,1 0-313,0 0-32,47 7-96,-48-7-48,26 3-104,-11-3-80,4 0-384,0 0 408,4-1-56,0-2-32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5.1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 9922,'10'3'984,"1"-3"-608,-1 2-152,0-1 553,-1-1-241,2 3-248,-1-3-72,0 2-120,1-2-40,1 0-216,0 0-232,5 0 344,1-2-56,6 1-40</inkml:trace>
  <inkml:trace contextRef="#ctx0" brushRef="#br0" timeOffset="1">428 13 10770,'0'0'872,"1"0"-647,1 0-113,-1 0 328,1 0-128,1 0-136,0 0-80,49-5-160,-51 5-152,1 0 184,36-6-24,-23 5-32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5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76 10138,'10'0'840,"0"-1"-632,-1 1-96,3-2 337,0 1-97,3-1-208,3 0-120,1 0-633,3-1 561,3 0-64,0 0-48</inkml:trace>
  <inkml:trace contextRef="#ctx0" brushRef="#br0" timeOffset="1">453 33 9434,'13'0'1080,"-1"0"-720,-2 0-176,4 0 801,-3 0-649,1-1-80,3 1-112,0-2-96,4 1-872,2-2 760,7 0-88,2 2-49</inkml:trace>
  <inkml:trace contextRef="#ctx0" brushRef="#br0" timeOffset="2">909 11 10338,'0'0'1128,"2"0"-1008,-1 0 361,2 0-105,43-3-192,-30 3-80,5 0-168,0-1-128,3-1-1153,1 1 1209,-1-1-144,1 1-112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5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 8362,'5'0'1176,"4"0"-672,0 0-208,0 0 1048,5 0-799,-3-1-129,6-1-200,0 1-64,3 1-152,0-2-96,4 0 80,0 0-8,1 2-24</inkml:trace>
  <inkml:trace contextRef="#ctx0" brushRef="#br0" timeOffset="1">496 1 9570,'6'0'752,"1"0"-576,3 0-88,1 0 344,2 0-192,3 0-144,1 0-96,3 0 0,7 0 0,3 1-8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6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11250,'9'0'465,"0"0"-257,1 2-56,0-2-128,2 0-8,5 1-8,0 1-8</inkml:trace>
  <inkml:trace contextRef="#ctx0" brushRef="#br0" timeOffset="1">419 0 13075,'1'0'416,"2"0"-184,0 0-112,51 0-256,-53 0-144,29 0-1040,-14 0 1160,2 0-153,1 0-127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26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5505,'14'2'-48,"1"-1"-72,4 1-64</inkml:trace>
  <inkml:trace contextRef="#ctx0" brushRef="#br0" timeOffset="1">264 24 13011,'9'2'336,"3"-1"-120,0-1-88,3 0-104,1 0-88,3-1-232,0-2 264,-1 1-40,0-1-16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30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5035 1 9706,'0'0'1612,"0"1"-1555,1 1-1,-1-1 0,0 1 0,0 0 0,0-1 0,0 1 0,-1 0 0,1-1 1,0 1-1,-1-1 0,0 4 0,-1 5-34,1-6 6,0 0 0,0 1 1,0-1-1,0 0 0,-1-1 1,-2 6-1,-15 35 161,-7 13 142,8-11 14,15-34-315,-15 46 202,15-50-206,0 1 0,0-1 0,-8 14 1,5-10-20,0 3 14,-1-1 1,-11 17-1,-4 6-13,-36 68 0,-112 151 0,-24-14 21,66-89-9,106-127 8,-1-1 0,-50 42 0,-63 34 120,-10 9 74,-79 98-189,178-167-16,-1-2 0,-1-3 0,-59 34-1,-8 5 14,88-56 18,-160 119 142,106-77-154,-3-3 1,-126 64-1,143-87 110,19-10 71,-91 61 0,96-58-195,-1-1 0,-2-3 0,-76 30 0,83-37-12,-293 117-34,170-81 79,26-10 0,-63 24 31,177-60-84,-173 41 70,120-33-25,-76 28 1,106-30 98,-49 9-1,58-14 5,-197 27 496,69-12-554,86-11 370,-149 4 0,231-12-118,10 11-229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3.7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9122,'-11'11'64,"2"5"0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47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51 9706,'215'-11'545,"71"-6"-643,-105-4 83,-158 20-321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48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128 257 8234,'0'0'804,"0"-4"647,0 4-1430,0 0-1,0 0 0,0 0 0,1 0 1,-1 0-1,0 0 0,0 0 0,0 0 0,1 0 1,-1 0-1,0 0 0,0 0 0,0 0 1,0 0-1,1 0 0,-1 0 0,0 0 0,0 0 1,0 0-1,0 0 0,1 0 0,-1 0 0,0 0 1,0 1-1,0-1 0,0 0 0,0 0 1,1 0-1,-1 0 0,0 0 0,0 0 0,0 0 1,0 1-1,0-1 0,0 0 0,0 0 1,0 0-1,0 0 0,1 1 0,-1-1 0,0 0 1,0 0-1,0 0 0,0 0 0,0 1 1,0-1-1,14 22 14,-1 1 0,16 37 0,7 14 34,0-16 693,-41-62-147,-227-258 3141,210 234-3509,21 27-223,0-2-26,1 2-7,0 1 0,0-1 0,0 0 0,0 1 0,0-1 0,0 0 0,0 1 0,0-1 0,0 0 0,1 1 1,-1-1-1,0 0 0,0 1 0,1-1 0,-1 1 0,0-1 0,1 1 0,-1-1 0,1 1 0,-1-1 0,1 1 0,-1-1 0,1 1 0,0-1 0,9-11-22,1 1 0,0 1 1,1 0-1,15-11 0,132-83-195,-141 92 1292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52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10066,'0'0'2837,"5"6"-2796,9 21-34,0-1-1,-2 2 1,-1 0 0,12 45 0,-2-8 8,90 303-7,-104-322-348,-7-44 242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52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60 10666,'6'-16'1157,"9"-16"-1171,-11 24 37,-4 7-24,0 1 1,1 0-1,-1 0 1,0-1 0,0 1-1,1 0 1,-1 0-1,0 0 1,0-1-1,1 1 1,-1 0-1,0 0 1,0 0-1,1 0 1,-1 0-1,0-1 1,1 1 0,-1 0-1,0 0 1,1 0-1,-1 0 1,0 0-1,1 0 1,-1 0-1,0 0 1,1 0-1,-1 0 1,0 0-1,1 0 1,-1 1 0,0-1-1,1 0 1,-1 0-1,0 0 1,0 0-1,1 0 1,-1 1-1,0-1 1,1 0-1,-1 0 1,0 1-1,0-1 1,0 0 0,1 0-1,-1 1 1,0-1-1,0 0 1,0 0-1,0 1 1,1-1-1,-1 1 1,4 7 23,0 1 0,-1-1 0,0 1 0,-1 0 0,0 0 0,0 0 0,0 0 0,-1 0 1,-1 17-1,2 36 226,-3 0-1,-10 78 1,11-138-155,12-94 66,0-122 311,-12 209-478,0 4 18,0 0 0,0 0 1,0 1-1,0-1 0,0 0 0,0 0 1,0 0-1,0 1 0,0-1 0,0 0 1,1 0-1,-1 0 0,0 1 1,0-1-1,1 0 0,-1 0 0,1 1 1,-1-1-1,1 0 0,-1 1 0,1-1 1,-1 0-1,1 1 0,0-1 0,-1 1 1,1-1-1,0 1 0,-1-1 0,1 1 1,0 0-1,-1-1 0,1 1 0,0 0 1,0 0-1,0-1 0,-1 1 0,1 0 1,0 0-1,0 0 0,0 0 0,0 0 1,1 0-1,12 0-6,1 1 0,-1 0 0,0 1 0,16 4 0,10 4-27,0-1 0,49 4 0,-59-11 4,-4 4-11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33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 0 12707,'0'0'473,"-3"12"345,-10 53-299,-11 116 1,19-117-315,-4-1-1,-24 97 1,31-153-363,2-6-156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34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0 13075,'-117'90'2518,"23"-14"-2076,93-76-323,18 6-46,-14-5-73,12 3 12,1 1-1,19 10 0,-5 6-36,0 2 0,-1 0 1,-2 2-1,0 1 0,30 39 1,-47-53-294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35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1 264 13803,'0'0'33,"0"0"0,0 0-1,0 0 1,0 0 0,0 0 98,0 0-98,0-1 0,0 1 0,1 0 0,-1 0 0,0 0-1,0 0 1,0 0 0,0 0 0,0 0 0,0 0 0,0 0-1,0 0 1,1 0 0,-1 0 0,0 0 0,0 0 0,0 0-1,0 0 1,0 0 0,0 0 0,0 0 0,0 0-1,1 0 1,-1 0 0,0 0 0,0 0 0,0 0 0,0 0-1,0 0 1,0 0 0,0 0 0,1 1 98,-1-1-98,0 0 0,0 0 0,0 0 0,0 0-1,0 0 1,0 0 0,0 0 0,0 0 0,0 1 0,0-1-1,0 0 1,5 11 255,1 21-469,-1 55 413,-5-86 45,1-8-253,-4-105-11,0 17 281,3 90-282,0 0 0,1 1 0,-1-1 0,1 1-1,1-1 1,-1 1 0,0 0 0,1 0 0,0-1 0,0 1 0,0 0 0,1 0 0,-1 1 0,1-1-1,0 0 1,0 1 0,0 0 0,1 0 0,-1 0 0,6-4 0,7-3 57,0 1 0,0 0 0,31-11 0,-25 11-52,-1 0-115,1 2 0,0 0 0,39-6 0,-43 11-319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35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51 11194,'32'-6'312,"4"-3"-15,-2 2-1,0-1-24,-4 1-32,-5 2-112,-3 1-40,-5 1-72,-6 1-88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5:35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13507,'1'0'64,"1"0"-40,-1 0 40,2 0-24,46 3 8,-48-3-8,30-1-8,-5-1 0,3-1-16,7-1-8,2-2 0,7-2-144,-4 2 264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6:05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614 7 11418,'0'0'40,"-2"-7"2673,-13 20-2337,-25 33-285,-35 56 0,6-8-7,14-18 71,-43 83 1,62-98 522,34-57 169,-2 0 874,-12-10-513,-12-8-947,2-2 0,-27-20 0,39 26-422,0-2 1,0 0 0,1 0 0,1-1 0,-16-21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4.1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0 714 10058,'19'2'688,"8"-1"-464,5-4-64,3-3 136,5-4-56,9-9 41,4-6-1,2-10-24,3-6-48,-5-8-128,-2-5-144</inkml:trace>
  <inkml:trace contextRef="#ctx0" brushRef="#br0" timeOffset="1">591 0 9890,'-20'67'470,"3"1"1,3 1-1,3 0 0,3 1 0,3 0 1,3 0-1,10 99 0,-7-153-350,-1-10-51,0-1 0,1 0 0,-1 1 0,1-1 0,0 0 0,1 0 0,-1 0 0,1 0 0,0 0 0,5 9 0,-7-14-57,0 0-1,0 1 1,1-1-1,-1 0 1,0 0-1,1 1 1,-1-1-1,1 0 1,-1 0-1,0 0 1,1 0-1,-1 1 1,1-1-1,-1 0 1,0 0-1,1 0 1,-1 0-1,1 0 1,-1 0-1,1 0 1,-1 0-1,0 0 1,1 0-1,-1 0 1,1 0-1,-1-1 1,1 1-1,-1 0 1,0 0-1,1 0 1,-1-1-1,0 1 1,1 0-1,-1 0 1,0-1-1,1 1 1,-1 0-1,0 0 1,1-1-1,-1 1 1,0-1-1,0 1 1,1 0-1,-1-1 1,0 1-1,0-1 1,14-21 231,-13 20-221,47-103 532,-29 62-490,1 0-1,38-58 1,-54 96-73,0-1 0,0 1-1,1 0 1,0 0 0,0 0 0,9-6-1,-13 10 5,0 0 0,0 0-1,1 1 1,-1-1 0,0 0-1,1 1 1,-1-1 0,1 1 0,-1 0-1,1-1 1,-1 1 0,1 0-1,-1 0 1,1 0 0,-1 0-1,1 0 1,-1 0 0,1 0-1,-1 1 1,1-1 0,-1 0-1,1 1 1,-1-1 0,0 1-1,1 0 1,-1-1 0,0 1 0,1 0-1,-1 0 1,0 0 0,0 0-1,0 0 1,0 0 0,0 0-1,0 0 1,1 2 0,11 16-48,0 1 0,12 25 1,14 22-81,-17-36-90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4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57 15875,'-17'39'92,"2"0"0,2 1 0,2 0 0,-13 83 0,76-234 2069,-34 74-2001,30-57-53,-41 80-171,2 1-1,0 1 1,0-1 0,17-16-1,-25 28 51,-1 1-1,1-1 0,-1 1 0,1-1 1,-1 1-1,1-1 0,0 1 0,-1-1 1,1 1-1,-1-1 0,1 1 0,0 0 1,-1-1-1,1 1 0,0 0 0,0 0 1,-1-1-1,1 1 0,0 0 0,0 0 1,-1 0-1,1 0 0,0 0 0,0 0 1,-1 0-1,1 0 0,1 1 1,-2-1-6,1 1 1,0 0 0,0 0-1,-1 0 1,1-1 0,0 1 0,-1 0-1,1 0 1,-1 0 0,1 0-1,-1 0 1,0 0 0,1 0 0,-1 0-1,0 0 1,1 2 0,0 7-117,0 0 1,-1 21 0,0-27 102,-12 169-25,12-171 218,2-3-124,-1 1 1,1-1-1,-1 1 1,0-1 0,1 0-1,-1 0 1,1 1-1,-1-1 1,0 0-1,0 0 1,0 0-1,1 0 1,-1 0 0,1-2-1,1 0 41,16-16 183,23-29 1,1 0-54,-31 35-168,10-10-22,1 0-1,42-30 0,-64 52-25,1 0-1,0 0 0,0 0 0,-1 0 0,1 0 0,0 0 1,0 0-1,0 0 0,0 1 0,0-1 0,0 1 0,0 0 1,0-1-1,0 1 0,3 0 0,-4 1 1,0-1 0,0 1 0,0-1 0,0 1 0,0-1-1,0 1 1,0 0 0,0-1 0,0 1 0,0 0 0,0 0 0,-1 0 0,1 0 0,0-1 0,0 1 0,-1 0 0,1 0-1,-1 1 1,1-1 0,-1 0 0,1 0 0,-1 0 0,0 0 0,0 0 0,1 0 0,-1 3 0,4 28-161,0 62 1,1 9 127,-3-91-10,0 1 0,1 0 0,0 0-1,1-1 1,9 21 0,-12-30 20,0-1 0,1 1 0,-1 0 1,1-1-1,0 0 0,0 1 0,0-1 0,0 0 0,0 0 0,1 0 0,-1 0 0,0-1 1,1 1-1,-1-1 0,6 3 0,-4-3 14,0 0 1,1 0-1,-1 0 1,1-1-1,-1 1 1,0-1-1,1 0 1,-1 0-1,1-1 1,5 0-1,36-11-168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6:18.7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0 110 5641,'0'-3'6303,"0"-9"-5676,68-47-254,-60 53-353,11-1 73,-9 4-87,39-8 31,-7 3-30,-46 8-7,7 1 1,56 3 52,-45 2-29,18 5-13,-18-5 56,-2 2-48,-3-3-21,-3-2 7,1 1-1,-1 0 1,0 0-1,1 1 1,-2-1-1,1 1 1,7 9-1,15 17 3,-18-21 14,-6-3 4,1 4-4,9 21 11,-9-16 286,-6-1-232,3-3-68,1 30 285,-6-29-175,0-1-103,2-8 18,1 0 0,-1 0 0,-1 0 0,1 0 1,-1 0-1,-1 4 0,-2-2 66,1 0 1,-1-1-1,-1 1 1,1-1-1,-1 0 1,0 0-1,0-1 1,-8 6 0,8-6-63,-2 2 27,7-5-19,-1 0 1,1 0 0,-1 0-1,1 0 1,-1 0 0,0 0-1,1 0 1,-1 0 0,0-1-1,1 1 1,-4 0 0,-26 10 11,23-8-3,-17 9 202,-6 0-219,-32 9 518,55-19-517,5 0-37,1-1-1,0 1 1,-1-1-1,1 1 1,0 0 0,0 0-1,0 0 1,0 0-1,0 0 1,1 0-1,-3 4 1,0 0-8,-21 26-3,22-29 0,-3 8 0,4 2 0,-6 22 0,5-25 0,3-7 1,1 9 4,2 32 5,-4-40-9,4 14 334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6:19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42 7842,'6'0'4469,"16"3"-2764,-21-3-1622,-1 0 0,0 0 0,1 1-1,-1-1 1,0 0 0,0 1 0,1-1 0,-1 0-1,0 1 1,0-1 0,0 0 0,0 1-1,0-1 1,1 0 0,-1 1 0,0-1 0,0 1-1,0-1 1,0 0 0,0 1 0,0-1-1,0 1 1,0-1 0,0 0 0,0 1 0,-1 0-23,0-1 0,1 1 0,-1-1 0,1 1 0,-1-1 0,0 1 0,0-1 0,1 0 0,-1 1 0,0-1 0,0 0 1,1 0-1,-1 1 0,0-1 0,0 0 0,1 0 0,-1 0 0,0 0 0,0 0 0,0 0 0,1 0 0,-2-1 0,-29 0 51,23 1-48,8-4-36,12-10-34,23-13 24,-33 25-21,1 1 0,-1-1 0,1 1 0,-1 0 0,1 0 0,-1 0 0,1 0 0,0 0 0,0 1 0,-1 0 0,1-1 0,0 1 0,0 0 0,0 0 0,-1 0 0,1 1 0,0-1 0,0 1 0,-1-1 0,1 1 0,0 0 0,-1 0 0,1 0 0,0 0 0,-1 1 0,3 1 0,-4-2-3,1 0 1,-1 0-1,1 0 0,-1 1 0,0-1 0,0 0 0,0 1 0,0-1 0,0 1 0,0-1 1,0 1-1,0 0 0,-1-1 0,1 1 0,-1 0 0,1-1 0,-1 1 0,1 0 0,-1 0 1,0-1-1,0 1 0,0 0 0,0 0 0,0 0 0,-1-1 0,1 1 0,0 0 0,-1 0 0,1-1 1,-1 1-1,0 0 0,1-1 0,-1 1 0,0-1 0,0 1 0,-2 2 0,-1 0 33,0 0-1,0 0 1,-1-1-1,1 0 1,0 0-1,-1 0 1,0 0-1,0-1 1,0 0-1,-8 3 1,11-4-5,0-1 0,0 1-1,0-1 1,0 0 0,0 1 0,0-1 0,0 0 0,0 0 0,0 0 0,0-1-1,1 1 1,-1 0 0,0-1 0,-2 0 0,3 0-10,-1 0-1,1 1 1,0-1-1,0 0 1,0 0-1,0 0 1,0 0-1,1 0 1,-1 0-1,0 0 1,0 0 0,1-1-1,-1 1 1,1 0-1,-1 0 1,1-1-1,-1 1 1,1 0-1,0-1 1,-1 1-1,1 0 1,0-3 0,0 0-38,0 1 1,0 0 0,0-1 0,1 1 0,-1 0-1,1-1 1,0 1 0,0 0 0,0 0 0,2-5 0,-2 7-63,6 2-744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6:42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24575,'0'0'0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6:52.2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192 2122 3433,'0'0'4933,"21"-3"-306,15-5-4419,68-6-1,310 11 375,-86 3 414,-99-9-558,223-1-441,-154 36-7,-48-2 9,671-9-76,-171-40 115,-99 14 22,-289 8-33,-359 3-19,33 0 154,0-1-1,-1-2 0,65-14 0,-99 17 12,1 0 0,-1-1-1,0 0 1,0 1 0,0-1-1,0 0 1,0 1-1,0-1 1,0 0 0,0 0-1,0 0 1,0 0 0,-1 0-1,1 0 1,0 0-1,-1 0 1,1 0 0,0-1-1,-1 1 1,1-2 0,4-23-504,-4 18 631,4-25-178,-2-1 1,-1-45-1,0 17-92,-10-775 618,-1 689-169,-1-166-48,12 260-427,5-324 126,-7 366-88,-1-1 0,-1 0-1,-5-23 1,7 35-17,-6-2-18,1 1-1,-1 1 0,0-1 0,0 1 0,1 0 1,-1 0-1,0 0 0,-9 1 0,-55 6-7,27-2 4,-311 7-61,17-1 165,-4 11 77,-376 20-288,382-26 144,-302 10 5,80 20-72,246-14 32,72-19 46,1-10 0,-342-40 0,554 35-63,-308-41 223,330 42-188,3 2-31,0 0 0,1 0 1,-1-1-1,0 1 0,1 0 0,-1 0 0,0 0 1,1 0-1,-1 0 0,0 0 0,0 0 1,1 0-1,-1 0 0,0 0 0,1 0 0,-1 0 1,0 1-1,0-1 0,1 0 0,-1 0 1,1 1-1,-1-1 0,0 1 0,1-1 0,-1 0 1,1 1-1,-1-1 0,1 1 0,-1-1 1,1 1-1,-1 0 0,1-1 0,-1 1 0,1-1 1,0 1-1,-1 0 0,1-1 0,0 1 1,-1 1-1,-2 3-2,1-1 4,0 0-1,0 0 1,0 1 0,0-1 0,1 0-1,0 1 1,0-1 0,0 1 0,0-1-1,1 8 1,13 441-83,-6-356 90,25 404 20,-33-1-1,-9-363 19,-3 77 32,17-104 358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00.6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8258,'0'0'4446,"16"8"-4299,36 15-117,20 18 19,74 56 0,58 31 146,-56-40 35,-4 9 87,73 45-92,-38-19-190,-35-22-21,21 13 6,57 36 1,-26-40 177,79 50 554,112 67-694,-147-91-19,-54-33-7,-85-50-23,168 120 0,-144-83 10,154 82 0,-204-124 70,94 79 0,-33-23 64,165 93 1157,-291-191-1308,487 271 100,-147-69-98,-21-12 25,-312-187-20,107 65 15,-111-65 43,0 1 0,-1 0-1,0 1 1,-1 0 0,0 1-1,17 25 1,-20-28 31,-6-8-59,-1 0 0,0 0 0,0 0 0,0 0 0,-1 0 0,1 0 0,0 0 0,0 1 0,-1-1 0,1 0 0,0 0 0,-1 1 0,1-1 0,-1 0 0,0 1 0,0-1 0,1 1 0,-1-1 0,0 0 0,0 1 0,0-1 0,0 1 0,0-1 0,-1 0 0,1 1 0,0-1 0,-1 3 0,-10 39 126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02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1766 7994,'0'0'2119,"9"-8"-2007,8-11-72,-1-1 0,-1 0 1,-1-1-1,0 0 0,-1-1 1,-2 0-1,0-1 0,7-25 1,-4-6 115,-2-1 0,-3 1 1,-2-2-1,-2 1 1,-3-1-1,-10-103 0,-3 82 172,-36-123-1,24 114-87,19 67-225,1 0 0,1 0-1,0 0 1,1-1 0,2 1 0,0-1-1,0 1 1,2 0 0,1 0-1,0 0 1,8-21 0,10-16-35,2 1 0,38-64 0,-25 52 34,-30 55-12,-1-1-1,0 0 1,-1-1 0,0 0 0,-1 1-1,4-27 1,-6 18-167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03.0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0 425 8802,'0'0'1540,"9"8"-1289,96 100 976,-105-116-750,0 5-443,-4-45 322,4-70 1,1 103-356,1-1 0,0 1 1,1-1-1,1 1 1,0 0-1,1 1 0,1-1 1,0 1-1,9-14 0,-14 26-7,0 0 0,0 0-1,0 0 1,0 1 0,0-1-1,1 0 1,-1 1 0,0-1-1,1 1 1,0-1 0,-1 1-1,1 0 1,0 0-1,0 0 1,0 0 0,0 0-1,-1 0 1,1 0 0,1 0-1,-1 1 1,0-1 0,0 1-1,0 0 1,0 0-1,0-1 1,0 1 0,0 1-1,3-1 1,0 2-10,0-1 1,-1 1-1,1 0 0,-1 1 1,0-1-1,0 1 1,0 0-1,0 0 0,0 0 1,-1 0-1,5 6 0,8 9 54,26 38 0,-41-55 428,1-9-189,7-38-194,17-64 196,-22 97-256,0 0 0,1 0 0,1 1 0,0-1 0,1 1 0,9-12 0,-16 23-24,1-1 0,0 1 1,0 0-1,0 0 0,0-1 0,0 1 0,1 0 1,-1 0-1,0 0 0,0 0 0,1 1 0,-1-1 1,0 0-1,1 0 0,-1 1 0,1-1 0,-1 1 1,1-1-1,-1 1 0,1 0 0,-1 0 0,1 0 1,0-1-1,-1 1 0,1 1 0,-1-1 0,1 0 1,-1 0-1,1 1 0,-1-1 0,1 0 0,-1 1 1,1 0-1,-1-1 0,1 1 0,-1 0 1,0 0-1,2 1 0,5 4-6,-1 1-1,1 0 1,-2 1 0,1-1 0,5 10 0,2 0 2,9 8-147,-9-15-81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03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 18 11290,'-1'-1'133,"1"0"0,0 0 0,-1 0 0,1 0-1,-1 0 1,0 0 0,1 0 0,-1 0-1,0 1 1,1-1 0,-1 0 0,0 0-1,0 1 1,0-1 0,0 0 0,0 1 0,1-1-1,-1 1 1,0-1 0,0 1 0,-1 0-1,1-1 1,0 1 0,0 0 0,0 0 0,0-1-1,-1 1 1,0 1-40,0-1 1,0 1-1,0 0 0,0 0 0,0-1 1,0 1-1,0 0 0,0 1 1,0-1-1,1 0 0,-1 1 0,1-1 1,-3 2-1,-3 5-64,1 0 0,-1 1-1,1 0 1,-8 16 0,7-10-41,-10 31-1,15-42-5,1 1 0,0-1 0,0 0 0,0 0 0,1 1 0,0-1 0,0 0 0,0 1 0,0-1 0,1 0 0,-1 0 0,1 1 0,2 4 0,-3-8 2,1 0 1,-1 0 0,1 1-1,0-1 1,-1 0-1,1 0 1,0 0 0,0 0-1,0 0 1,0 0 0,-1 0-1,1-1 1,1 1-1,-1 0 1,0 0 0,0-1-1,0 1 1,0-1 0,0 1-1,1-1 1,-1 1-1,0-1 1,2 1 0,0-1-19,0 0-1,0-1 1,0 1 0,-1 0 0,1-1 0,0 0 0,0 1 0,-1-1 0,1 0 0,3-2 0,5-3-79,-1 0 1,0-1 0,-1 0-1,10-9 1,-9 6 34,-7 6 41,1 1 0,1-1 0,-1 0-1,1 1 1,7-5 0,-10 8 32,-1-1-1,1 0 1,-1 1-1,1 0 0,-1-1 1,1 1-1,0 0 1,-1 0-1,1 0 1,-1 0-1,1 0 0,0 0 1,-1 0-1,1 1 1,-1-1-1,1 0 1,-1 1-1,1-1 0,-1 1 1,1 0-1,-1 0 1,1-1-1,-1 1 1,2 2-1,6 4-16,0 1-1,0 1 0,-1-1 1,0 1-1,9 15 1,31 56-24,-36-58 38,18 31-4,-2 3 0,-3 0 1,-2 1-1,16 66 0,-33-85-172,-6-35 528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04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11819,'0'0'630,"2"6"-408,47 119-400,33 86 174,-75-189 25,-2-6 26,0-1-1,1 0 1,14 27 0,-19-41 16,6-5 204,1-8-219,0 1 0,0-1 0,-2 0 0,1-1 0,5-17 0,17-31 37,-24 52-85,0 0-1,0 1 1,1 0-1,0 0 1,13-13-1,-16 20-3,-1-1-1,1 0 1,-1 0 0,1 1-1,-1-1 1,1 1-1,0 0 1,0 0-1,0 0 1,0 0-1,0 0 1,0 1 0,0-1-1,0 1 1,0 0-1,0 0 1,0 0-1,0 0 1,0 0 0,0 1-1,0-1 1,0 1-1,4 1 1,21 10-24,28 15 0,-29-13 30,33 11 1,-14-10 24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10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0 7826,'0'0'1875,"-21"5"1284,-13 16-2975,25-13-147,-1-2 164,8-4-86,-4 9-34,-22 32 206,-33 72 0,46-77-99,0 1-1,3 1 1,1 0-1,3 0 1,0 1-1,3 0 0,1 0 1,3 52-1,5-61-122,1-1 0,15 52 0,-1-8 60,-18-72-300,-1-3 87,0 1 0,1 0 0,-1-1 0,0 1 0,0 0 0,0-1-1,0 1 1,0 0 0,0 0 0,0-1 0,0 1 0,0 0 0,0-1 0,0 1 0,0 0-1,0 0 1,-1-1 0,1 1 0,0 0 0,0-1 0,-1 1 0,1-1 0,-1 2 0,0-1-343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6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73 497 12339,'-25'0'450,"-20"0"2186,43-1-1963,6-1-113,29-3-22,599-86 370,572-74-761,7 34 431,1020 29 10,-1974 102-1381,-201 2 597,-46-1-52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12.3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176 681 2224,'0'0'209,"-20"-1"7825,9 0-6875,11-19-1119,2 1 1,4-27-1,-1 7 98,-1 0 1,-2 0 0,-2 0 0,-2 0 0,-1 0 0,-2 1 0,-2-1 0,-1 1 0,-25-69 0,27 93 29,-2-1-1,1 1 1,-1 1-1,-1-1 1,-12-13 0,8 11 108,13 15-200,-2-1 187,0 0 1,0 0-1,1 0 0,-1 0 1,0 0-1,-1 0 0,1 1 1,0-1-1,0 1 1,-1-1-1,1 1 0,-1 0 1,-2-1 126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12.9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10378,'0'0'1335,"0"14"-227,29 174-205,-13-99-895,-15-88-225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13.3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0 178 11402,'0'0'994,"12"-7"-721,95-40-178,-75 35-166,-1-1-1,-1-2 0,-1 0 0,34-24 0,-61 37 54,0 1 0,0-1 0,0 0 0,0 1 0,-1-1-1,1 0 1,-1 0 0,1 0 0,1-3 0,0-4-91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7:15.1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1971 2913,'19'-11'490,"1"-1"0,-2-1 1,0 0-1,31-29 0,58-74-156,-45 45 248,-11 16-472,-3-2-1,-3-2 1,-2-2-1,-3-2 1,60-128-1,-77 136 497,-1-1-1,-3-1 1,-3 0-1,18-116 1,-13 30-292,-10 82-249,5-121 1,-13 75 162,21-132 0,-23 216 1477,-11 29-1108,5-3-582,1 0-7,0-1-1,1 1 0,-1 0 1,1 0-1,0 0 0,0 1 1,0-1-1,-4 8 1,-10 14 71,0 0 1,-2-2 0,-35 37-1,47-54-69,6-5-74,3-8-139,12-27-182,1 0 1,38-60-1,-37 67 264,6-13 61,-21 39 279,37 62 397,-31-51-606,-1 0-1,2 0 1,-1 0 0,2-1 0,-1-1 0,1 1-1,0-1 1,1-1 0,0 0 0,13 7 0,3-2-14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13.9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10978,'4'9'817,"1"6"-729,1 1-32,0 2 160,1 4-152,2 4 0,1 0 0,-1 1-8,0-2 0,0 0-56,-3-5 8,0-3-8,-6-8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14.3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0 160 10626,'0'0'1569,"2"-1"-1353,26-23 1552,-7 12-1472,2-4-216,4 1-8,3-3-16,2-1-88,1 1-304,1 2 312,-7 4-40,-2 3-32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14.7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 17 10578,'-16'3'2892,"10"-2"-2846,3 0-26,0-1 1,0 1 0,0 0 0,0 0-1,0 0 1,0 1 0,0-1-1,0 1 1,1 0 0,-1-1-1,0 1 1,1 0 0,0 1 0,-1-1-1,1 0 1,0 1 0,-2 2-1,-3 8 8,0 0-1,1 1 0,0-1 0,1 1 0,1 0 1,-3 18-1,6-25-29,0 0 0,0 0 0,1 0 0,0 0 0,1 0 0,2 12 1,-2-15-2,0-1 1,0 0 0,0 1-1,0-1 1,1 0 0,0 0 0,0 0-1,-1 0 1,2 0 0,-1 0 0,0 0-1,1-1 1,4 5 0,-4-5-4,0 0 0,-1 0 0,1-1 0,0 1 0,0-1 1,0 0-1,0 0 0,0 0 0,0 0 0,0 0 0,0-1 1,0 0-1,0 1 0,1-1 0,3-1 0,-2 1-18,1-1 0,-1 0 0,1-1-1,-1 0 1,0 1 0,0-2 0,0 1-1,6-4 1,-1 0-59,-1-1 0,0 0 0,0 0-1,-1-1 1,0 0 0,0 0 0,-1-1 0,7-10-1,-9 10-29,0-1 0,-1 1 0,0 0-1,0-1 1,-1 0 0,-1 0-1,0 0 1,0 0 0,0 0 0,-1-11-1,-1 17 73,0 1-1,0-1 1,-1 1-1,1-1 1,-1 1-1,0-1 1,0 1-1,0 0 0,-1-1 1,1 1-1,-1 0 1,1 0-1,-5-6 1,4 7 29,-1 0 1,1 0 0,0 1-1,-1-1 1,1 0 0,-1 1-1,0 0 1,1-1 0,-1 1-1,0 0 1,0 0 0,0 1-1,0-1 1,0 1 0,0-1-1,0 1 1,0 0 0,-5 0-1,5 0-41,0 0 0,-1 0 0,1 0 0,0 1 0,0-1 0,0 1 0,0-1 0,0 1 0,1 0 0,-1 0 0,0 1 0,0-1-1,0 0 1,1 1 0,-1 0 0,1-1 0,-1 1 0,1 0 0,0 0 0,0 1 0,0-1 0,0 0 0,-3 5 0,0 6-162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15.1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1 11739,'-8'19'1016,"5"9"-808,8 5-80,-2-1 624,7 8-624,3 3-8,5 0-8,0-1 16,3-2-40,-2-3-24,-1-6-56,-4-4-96,-5-8-288,-1-4-96,-8-8 368,-3-4-72,-12-6-80</inkml:trace>
  <inkml:trace contextRef="#ctx0" brushRef="#br0" timeOffset="1">0 355 9850,'0'0'3257,"30"-6"-2985,-6-3-72,11-6-56,4-2-56,5-7-200,2-1-136,0-8 952,-3-3-696,-7-1 16,-2 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15.6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 1 10050,'-5'5'172,"0"0"0,-1 1 0,2 0 0,-1 0 0,1 0 0,0 0 0,0 1 0,0-1 0,1 1 1,0 0-1,1 0 0,-1 1 0,1-1 0,1 0 0,-2 13 0,1-1 16,1 0 1,0 0-1,1 0 1,2 0-1,3 20 1,-4-26-127,1-1 1,1 0 0,0 0-1,1 0 1,0-1 0,0 1-1,2-1 1,8 15 0,-14-25-69,1-1-1,-1 1 1,1 0 0,0-1 0,0 1 0,-1 0-1,1-1 1,0 1 0,0-1 0,0 1-1,-1-1 1,1 1 0,0-1 0,0 1 0,0-1-1,0 0 1,0 0 0,0 0 0,0 1 0,0-1-1,0 0 1,0 0 0,0 0 0,0 0 0,0-1-1,0 1 1,0 0 0,0 0 0,0 0 0,-1-1-1,1 1 1,0-1 0,0 1 0,0 0-1,0-1 1,0 0 0,-1 1 0,1-1 0,0 1-1,0-1 1,-1 0 0,1 0 0,-1 1 0,2-2-1,3-5-117,0 0-1,0 0 0,8-15 0,-10 16 58,33-54-596,-36 60 659,1 0 0,-1-1 0,0 1 0,0 0 0,0 0 0,1-1 0,-1 1 0,0 0 0,0 0-1,1 0 1,-1 0 0,0-1 0,1 1 0,-1 0 0,0 0 0,0 0 0,1 0 0,-1 0 0,0 0-1,1 0 1,-1 0 0,0 0 0,1 0 0,-1 0 0,0 0 0,1 0 0,-1 0 0,0 0 0,1 0-1,-1 0 1,0 1 0,0-1 0,1 0 0,-1 0 0,1 0 0,7 2 35,28 6 40,-20-4 59,1 0 0,-1-1 0,0-1 0,31 0 0,-42-3-113,0 1-1,0-1 1,-1 0-1,1 0 1,0 0-1,-1-1 1,1 1 0,-1-1-1,1 0 1,-1-1-1,0 1 1,0-1-1,0 1 1,0-1-1,0-1 1,-1 1 0,1 0-1,-1-1 1,0 0-1,0 0 1,-1 0-1,3-4 1,-2 5-29,-2 0 0,1 0 0,0-1 0,-1 1 0,1-1 0,-1 1 0,0-1 0,0 1 0,-1-1 0,1 1 0,-1-1 0,0 0 0,0 1 0,0-1 0,0 0 0,-1-5 0,0 8-49,-4 3-9,2 1 80,1-1-1,-1 0 0,1 0 1,0 1-1,0-1 0,0 1 1,0 0-1,0 0 0,1 0 1,-1 0-1,1 0 0,0 0 1,0 0-1,0 0 0,0 0 1,1 0-1,-1 1 0,1-1 1,0 0-1,0 0 0,0 1 1,0-1-1,0 0 0,1 0 1,0 1-1,0 2 0,0-3-10,0-1-1,0 1 0,0-1 0,0 0 1,0 0-1,1 0 0,-1 0 1,1 0-1,-1 0 0,1 0 0,0 0 1,-1 0-1,1-1 0,0 1 0,0-1 1,0 1-1,1-1 0,-1 0 1,0 0-1,0 0 0,1 0 0,-1 0 1,0 0-1,5 0 0,-1 0-21,-1 0 0,1-1 1,-1 0-1,1 0 0,-1 0 0,1-1 0,-1 1 0,1-1 0,-1-1 0,7-1 1,17-10-77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16.0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95 9690,'-3'7'232,"0"0"-1,1 0 1,-1 0-1,1 0 1,1 1-1,-1-1 1,1 0-1,0 1 1,1-1-1,0 1 1,0-1-1,1 1 1,0-1-1,0 0 1,1 1-1,-1-1 1,2 0-1,-1 0 1,5 8-1,-7-14-5,1-14-58,0 1 0,6-22 0,-1-2-75,-4 26-89,-1 0-1,2 1 1,-1-1-1,1 0 1,1 1-1,0 0 1,0 0-1,10-15 1,-11 20-45,0-1 1,1 1 0,0 0-1,0 1 1,0-1-1,0 1 1,0-1-1,1 1 1,-1 1 0,1-1-1,0 1 1,0-1-1,0 1 1,0 1-1,0-1 1,1 1 0,8-2-1,10 2-80,1 1-34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7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139 203 13939,'0'3'891,"2"22"-690,-1 0 0,-1 0 0,-3 25 0,-14 79-204,11-93-21,-29 188 62,-24 169-240,59-389 2,-2-9 2,-3-7 101,2 0 1,-1-1-1,2 0 1,-1 0-1,0-19 1,3-75-194,1 57 268,15-239-31,-10 242 185,2 0-1,3 0 1,1 1-1,20-47 1,-22 71-8,0 1 0,2 0-1,0 1 1,1 0 0,1 1-1,1 0 1,0 2 0,2-1-1,31-24 1,-38 33-108,1 2 1,0-1-1,0 1 0,1 1 1,0 0-1,1 1 0,-1 0 1,1 1-1,0 0 0,0 1 1,0 0-1,0 1 0,0 1 1,1 0-1,-1 1 0,1 0 1,-1 1-1,21 4 0,-29-4-20,0 0 0,0 0 1,0 1-1,0 0 0,0 0 0,-1 0 0,1 1 0,0-1 1,-1 1-1,0 0 0,0 0 0,0 1 0,0-1 0,0 1 1,0 0-1,-1 0 0,0 0 0,5 9 0,-6-8 8,0 1 0,0-1 0,-1 1 0,1 0-1,-2-1 1,1 1 0,0 0 0,-1-1 0,0 1 0,-1 0-1,1 0 1,-1-1 0,0 1 0,0-1 0,-1 1-1,0-1 1,-3 8 0,-8 16 34,-1-1 1,-2 0-1,-1-2 0,-22 29 0,-89 91 143,41-60-53,-134 101-1,202-172-138,19-15 10,0 0 0,0 0 0,-1 0 0,1 0 0,0 0 0,0 0 0,0 0 0,0 0 0,0 0 0,-1 0 0,1 0 0,0 0 0,0 0 0,0 0 0,0 0 0,0 1 0,0-1 0,0 0 0,-1 0 0,1 0 0,0 0-1,0 0 1,0 0 0,0 0 0,0 0 0,0 0 0,0 1 0,0-1 0,0 0 0,0 0 0,-1 0 0,1 0 0,0 0 0,0 0 0,0 1 0,0-1 0,0 0 0,0 0 0,0 0 0,0 0 0,0 0 0,0 1 0,0-1 0,0 0 0,0 0 0,0 0 0,0 0 0,0 0-1,1 0 1,-1 1 0,0-1 0,0 0 0,0 0 0,0 0 0,0 0 0,0 0 0,0 0 0,0 0 0,0 1 0,2 0-10,3 2 3,0 0 1,-1 0-1,1-1 0,0 1 1,1-1-1,-1-1 0,0 1 1,0-1-1,1 0 1,-1 0-1,12 0 0,18 5-16,-11 1 42,-1 0 0,1 2 0,-1 1 0,-1 0 0,0 2 0,35 24-1,109 103 112,-158-132-128,3 4-18,16 13-271,-26-22 272,0-1-1,1 0 1,0 0 0,-1 0-1,1 0 1,0-1 0,-1 1-1,1 0 1,0-1 0,0 1-1,0-1 1,0 1 0,-1-1 0,3 0-1,4-3-78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16.4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98 11851,'0'0'897,"6"-11"834,-3 5-1699,1 1 1,0 0-1,0 0 1,0 0-1,1 0 0,-1 1 1,1-1-1,0 1 0,1 1 1,7-6-1,-2 4-20,1 0-1,1 0 1,-1 1-1,21-4 1,-29 7-21,0 0 0,-1 0 1,1 1-1,-1 0 0,1 0 0,0 0 1,-1 0-1,1 0 0,0 1 0,-1 0 1,1-1-1,-1 1 0,1 1 0,-1-1 1,1 0-1,-1 1 0,0 0 0,0-1 1,0 1-1,0 1 0,4 2 0,-6-3 3,0 1-1,1-1 1,-1 0-1,0 1 1,0-1-1,0 1 1,-1-1-1,1 1 1,-1-1-1,1 1 1,-1-1-1,0 1 1,0 0-1,0-1 1,0 1-1,0 0 0,-1-1 1,1 1-1,-1-1 1,0 1-1,1-1 1,-3 5-1,-3 7 0,-1 0-1,-14 21 0,15-25 16,-13 20 41,-23 40-47,38-62-38,1-1-1,-1 1 1,2 0 0,-1 0-1,1 1 1,0-1-1,0 10 1,3 4-16,6-5-36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16.8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1 13123,'-3'13'816,"2"0"-888,8-4 64,4-4 144,-1-5-96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30.3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533 140 8266,'9'-34'1539,"2"0"0,17-38 0,-44 115-410,-13 52-1,14-41-979,-65 245 20,-2 11 382,52-216 208,-50 110-1,78-200-640,-5 11-123,7-14 34,-1-1-1,1 0 1,0 1 0,0-1 0,-1 0-1,1 0 1,0 1 0,-1-1-1,1 0 1,0 0 0,-1 1 0,1-1-1,0 0 1,-1 0 0,1 0 0,-1 0-1,1 1 1,0-1 0,-1 0-1,1 0 1,-1 0 0,1 0 0,0 0-1,-1 0 1,1 0 0,-1 0 0,1 0-1,0 0 1,-1 0 0,1-1-1,-1 1 1,1 0 0,0 0 0,-1 0-1,1 0 1,0-1 0,-1 1 0,1 0-1,-1-1 1,-14-12 86,1-1 0,1-1 0,-13-17-1,-22-24 36,1 14-26,33 31-317,0 0 0,-16-20-1,30 31 188,0 0-1,-1-1 0,1 1 0,0-1 0,-1 1 1,1-1-1,0 1 0,0-1 0,-1 1 1,1-1-1,0 1 0,0-1 0,0 1 0,0-1 1,0 1-1,0-1 0,0 1 0,0-1 1,0 1-1,0-1 0,0 1 0,0-1 0,0 1 1,0-1-1,0 1 0,1-1 0,-1 1 0,0-1 1,0 1-1,1-1 0,-1 1 0,0-1 1,0 1-1,1 0 0,-1-1 0,1 1 0,-1-1 1,1 1-1,17-11-172,-17 11 166,25-10-244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8:42.2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585 2832 12163,'14'0'216,"0"2"1,-1 0-1,1 0 1,20 7-1,-22-5-100,310 94 1508,-242-79-1392,0-2 0,87 5 0,-72-18-56,164-12 0,94-33 9,-125 12 50,-37 4 44,291-73 1,-463 92-268,1 0-1,-1-1 1,0-1 0,0 0 0,-1-2 0,0 0 0,-1-1 0,0-1 0,-1 0 0,0-1 0,-1-1 0,-1-1 0,0 0-1,14-20 1,2-10 88,-2-1-1,-2-1 1,-2-2-1,-2 0 1,-3-2-1,-1 0 1,11-60-1,46-378 725,-74 484-807,10-117 461,-6-174 0,-8 258-319,-1 1 1,-2 0-1,-2 1 1,-1 0-1,-2 0 1,-1 1-1,-2 0 1,-1 1-1,-2 1 1,-1 0-1,-24-31 1,-33-50 264,-43-62 41,98 149-314,-2 2 0,-1 0 0,-1 2 0,-1 1 0,-42-31 0,-150-81 190,199 124-345,-38-21 50,-1 2 0,-2 3 0,0 2-1,-2 3 1,-1 2 0,0 4 0,-84-11 0,58 17-37,-114 5 0,-89 19 6,279-14-15,-135 10 6,-104 6 62,209-16-50,-198 18 86,215-15-87,0 1 0,0 1-1,1 1 1,0 2 0,0 0-1,1 1 1,-31 19 0,-7 14 46,1 2 0,2 3 0,3 2 0,1 3 0,3 2 0,-49 69 0,78-96-11,1 0-1,2 2 1,0 0 0,3 1-1,0 1 1,2 1 0,-15 53-1,3 19 153,-17 159-1,37-177-148,4 0 0,3 0 0,5 0 0,21 115 0,36 76 129,-47-225-130,3-1 0,2-1-1,31 56 1,43 48 93,-38-66-108,-41-61-25,1 1-14,0-2-1,2 0 1,39 43-1,-36-50-20,35 25-1,-34-29-168,-22-15-199,0-23-2016,-1-7 1841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00.7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 0 5009,'0'0'3457,"-1"1"-3247,0 1 1,-1-1-1,1 0 0,0 1 1,0-1-1,0 0 1,0 1-1,0-1 0,1 1 1,-1 0-1,0-1 1,0 3-1,-11 29-21,8-18 579,5-2-578,-2 89 617,4-89-727,0-2-65,7 20 123,7 11 152,-13-32-256,-2-3 3,0-1 0,0 0 0,0 1 0,-1-1 0,1 10 0,-1-3-17,7 19 104,15 41 0,-4-18-67,-2 3 47,-17-57-101,1 6 11,1 0 0,0 0 0,1 0 0,5 13 0,1-4 8,-7-11-15,1 0 0,0 0 1,0 0-1,1 0 0,0 0 0,5 4 1,0 2-2,20 24 70,-25-30-73,-1 0-1,1 0 0,-1 0 0,0 0 0,5 11 0,28 63 13,-28-56-7,2-1 0,1 1 0,0-2 0,2 1 0,1-2 0,20 25 0,-5-10 9,34 50 0,21 26 5,-19-35 83,-37-40-41,3-2 1,0-1-1,53 43 1,19 4 441,44 32-293,-88-67-190,63 62 0,-70-58-2,101 75 0,-131-109 172,-1 1 0,0 1 0,-1 1 0,32 38 0,-39-42-150,0-1 0,21 16 0,10 10-18,-19-17-20,2-2 1,0 0-1,1-2 0,32 16 1,-35-20 0,127 63-5,4 3 6,-98-50 23,112 40 0,-6-3 5,-125-51-35,60 17 0,-61-22 0,70 31 0,88 65 73,-153-81-69,-14-7 2,2-1 0,60 25 1,-77-38-7,36 13 4,95 48 0,95 57 232,-191-102-137,1-3-1,1-2 1,56 11-1,114 4 38,-183-29-101,1-2 0,-1-2-1,69-10 1,136-28 20,-208 35-504,-1-1 1,48-14-1,-82 20 211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02.1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1 194 8858,'66'194'2750,"-64"-199"-2387,3-19-77,-1 0 0,2-35 0,6-39-245,-10 87-53,0 1 1,1 0 0,1 0-1,0 0 1,0 1-1,1-1 1,6-10 0,-10 18 5,0 1 0,1-1 1,-1 0-1,0 1 0,1-1 0,-1 1 1,0-1-1,1 1 0,0 0 0,-1 0 1,1 0-1,0 0 0,0 0 0,-1 0 1,1 0-1,0 0 0,0 1 1,0-1-1,0 1 0,0-1 0,3 1 1,-2 0-6,0 1 1,0-1 0,0 1-1,-1 0 1,1 0 0,0 0-1,0 0 1,-1 0 0,1 0-1,0 1 1,-1 0 0,0-1-1,3 3 1,6 7-12,0 0 1,0 1-1,-1 0 0,11 17 1,-20-26 26,0-1 20,7 11-36,-7-13 19,-1 0 0,0 0 1,1 1-1,-1-1 0,0 0 0,1 0 0,-1 0 0,0 0 0,1 1 1,-1-1-1,0 0 0,1 0 0,-1 0 0,1 0 0,-1 0 1,0 0-1,1 0 0,-1 0 0,0 0 0,1 0 0,-1 0 0,1 0 1,-1 0-1,0 0 0,1 0 0,-1 0 0,0-1 0,1 1 1,-1 0-1,0 0 0,1 0 0,-1-1 0,0 1 0,1 0 0,-1 0 1,0-1-1,0 1 0,1 0 0,-1-1 0,0 1 0,8-11 14,0-1 0,-1 1-1,0-1 1,7-18 0,-7 14-13,1 0 0,0 0 0,15-18 1,-23 33-13,1 0 1,0 0 0,-1 0-1,1 0 1,0 0 0,0 0-1,0 1 1,0-1 0,0 0-1,0 0 1,0 1-1,0-1 1,0 1 0,0-1-1,0 1 1,0 0 0,0-1-1,1 1 1,-1 0 0,0 0-1,0 0 1,0 0 0,0 0-1,1 0 1,-1 0-1,0 0 1,0 0 0,0 0-1,0 1 1,1-1 0,-1 0-1,0 1 1,0-1 0,0 1-1,0-1 1,0 1-1,0 0 1,0 0 0,0-1-1,0 1 1,-1 0 0,1 0-1,0 0 1,0 0 0,0 1-1,6 7-10,0 0 0,-1 0 0,-1 1-1,5 10 1,-4-9 13,0 0 16,0 1 32,1-1 0,-1 1-1,13 14 1,-7-14 1128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02.7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153 4 8018,'-1'-3'2533,"-15"2"-1337,12 1-1168,0 1 1,0-1 0,-1 1-1,1 0 1,0 0 0,0 0-1,0 1 1,0-1 0,0 1-1,0 0 1,0 0 0,1 1-1,-1-1 1,1 1 0,-1 0-1,1 0 1,-6 6 0,0 3 1,1 0 1,0 0-1,-11 23 1,16-30-18,1 1 1,-1 1-1,1-1 0,1 0 0,-1 1 0,1-1 1,0 1-1,0-1 0,1 1 0,0 11 1,0-17-11,1 1 1,-1-1-1,0 1 1,1-1 0,-1 1-1,1-1 1,-1 0-1,1 1 1,0-1 0,-1 0-1,1 1 1,0-1-1,0 0 1,0 0 0,0 0-1,0 0 1,0 0-1,0 0 1,0 0 0,0 0-1,1 0 1,1 1-1,0-2 3,0 1-1,-1 0 1,1-1-1,0 1 0,0-1 1,0 0-1,0 0 1,0 0-1,0 0 1,5-1-1,4-2 3,0 0 1,0-1-1,-1-1 0,15-7 1,-8 1-4,-13 8-10,-1 0 1,0 0-1,1 1 0,0 0 1,7-3-1,-11 4 2,1 1 0,-1 0 0,0 0 0,0 0 0,0 0-1,1 0 1,-1 0 0,0 0 0,0 0 0,1 0 0,-1 1 0,0-1 0,0 0-1,0 1 1,0-1 0,0 1 0,1-1 0,-1 1 0,0 0 0,0-1-1,0 1 1,-1 0 0,1 0 0,0 0 0,0 0 0,0 0 0,0 0-1,0 1 1,10 16-21,0 0 0,-2 1 0,0 0-1,-1 1 1,-1 0 0,6 27 0,-1 7 2,5 67 0,-13-76 4,-2-1 0,-4 64 1,1-106-275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03.2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10834,'1'28'282,"2"0"1,0 0-1,2 0 0,9 29 0,43 103-327,-24-92 329,-32-66-188,5-5 104,7-9-166,0-1 1,-1 0-1,-1-1 0,0 0 0,15-26 1,6-7-37,-28 42 1,-1 0-6,1 0 1,0 0 0,0 0-1,10-7 1,-13 11 4,0 0 1,0 0 0,0 1 0,0-1-1,1 0 1,-1 1 0,0-1-1,1 1 1,-1-1 0,0 1 0,1 0-1,-1 0 1,1-1 0,-1 1-1,0 0 1,1 0 0,-1 0 0,1 1-1,-1-1 1,0 0 0,1 0-1,-1 1 1,1-1 0,-1 1 0,0-1-1,0 1 1,2 1 0,71 41-3,-43-29 32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11.6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9026,'2'30'4375,"-6"89"-4190,-5-3 37,-1 56-719,10-171 409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12.0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69 12523,'0'0'1248,"2"0"-1080,34-8 336,-16 5-232,5-1-56,2-2-8,6-1-80,-2-1-168,0-1 56,-6-2-24,-8-1 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7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34 11082,'0'0'4875,"8"-6"-3316,3 1-1537,1 0 1,-1 1 0,1 1 0,0 0-1,1 0 1,-1 1 0,13 0 0,-15 1-41,0 1 0,0 0 0,0 1 0,0 0 0,-1 0 0,1 1 0,0 0 0,-1 1 0,1 0 0,9 5 0,-16-6 10,1 0 1,-1 0 0,0 1-1,1-1 1,-1 1 0,0 0-1,0 0 1,-1 0 0,1 0-1,-1 1 1,0-1-1,1 1 1,-1-1 0,-1 1-1,1 0 1,-1 0 0,1 0-1,-1-1 1,0 1 0,0 1-1,-1-1 1,1 0 0,-1 0-1,0 0 1,0 0-1,-1 0 1,0 7 0,-2 3 12,0 0-1,-1 0 1,0 0 0,-2 0 0,1-1 0,-13 22 0,-9 6 117,-1-1 1,-51 57-1,-4 4 298,79-96-392,0-1 13,1 0 1,0 1-1,0-1 1,-4 10 0,7-14-36,0 1 0,-1-1 0,1 1 0,0-1 0,0 1 0,0-1 0,0 1 0,0-1 0,0 1 0,0 0 0,0-1 0,0 1 0,0-1 0,0 1 0,0-1 0,0 1 0,1-1 0,-1 1 0,0-1 0,0 1 0,1 0 0,0 0 2,-1-1-1,1 1 1,0-1-1,-1 1 1,1-1-1,0 0 0,0 1 1,0-1-1,0 0 1,-1 1-1,1-1 1,0 0-1,0 0 1,0 0-1,0 0 0,0 0 1,1 0-1,31-3-40,-1-1-1,0-2 0,0-1 1,51-18-1,-60 17-167,0 1 86,39-18-1,-32 7-17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13.2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0 278 7418,'0'-5'3144,"0"2"-2344,8-57-407,-4 40-105,1-2-88,0-2-32,3 1-48,-2 0-48,1 0-104,1 2-88,0 3-1009,0 2 1009,-1 4-104,-2 5-112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13.6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1 197 10570,'0'0'1441,"0"-3"-601,1 2-456,20-44-56,-12 29-152,0-3-56,1-1-96,-3 1-40,2 0-208,-3 1-128,2 3 296,-3 2-72,1 4-16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49:14.4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276 34 7466,'0'0'752,"-7"5"-32,-117 91 1080,-19 15 90,141-110-1481,11-11-184,44-39-62,123-122-352,-174 169 177,11-10-18,-13 12 28,0 0 0,1-1 0,-1 1 0,0 0 0,1 0 0,-1-1 0,0 1 0,1 0 0,-1 0 0,1 0 0,-1 0 0,0-1 0,1 1 0,-1 0 0,1 0 0,-1 0 0,0 0 0,1 0 0,-1 0 0,1 0 0,-1 0 0,1 0 0,-1 0 0,0 1 0,1-1 0,-1 0 1,1 0-1,-1 0 0,0 0 0,1 1 0,-1-1 0,1 0 0,-1 0 0,0 1 0,1-1 0,6 10-2,-1 0 1,1 0-1,4 13 1,-7-14 104,0-1 1,0 0 0,0 0 0,1 0-1,1-1 1,-1 0 0,1 0-1,1 0 1,12 11 0,10-2 66,3-5 29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16.5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13619,'0'0'1320,"2"0"-1288,0 0 8,0 0 0,2 2-8,62 26-200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16.1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0 561 11274,'1'0'1163,"8"-11"-939,-1 0 0,0 0 0,9-19 0,3-2 29,-10 17-206,127-204 217,-109 169-227,-2-1 1,27-80 0,-50 139-103,-1 0 1,-1 0 0,1 1 0,-1 14-1,0 6 59,1-1-1,0 0 1,11 41-1,-10-55-6,2 0 0,-1 0 0,2 0 0,0-1 0,0 1 0,1-1 0,1-1 0,13 18 1,-9-17 13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16.9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48 11963,'0'0'760,"2"0"-704,0 0-16,50-8 176,-26 2-144,8 0-48,0 0-8,6 0 16,-2 0 8,-4 0-160,-4 2-728</inkml:trace>
  <inkml:trace contextRef="#ctx0" brushRef="#br0" timeOffset="1">38 342 11602,'0'0'993,"2"0"-913,0 0 280,56-6-152,-30 2-80,0 0-40,8-4-48,4 0 8,4 0-192,-2-2-768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17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56 12723,'-20'7'237,"1"0"-1,0 1 1,1 1 0,0 1 0,1 1-1,0 0 1,0 1 0,1 1 0,1 1 0,-26 28-1,32-32-239,0 1-1,1 1 1,1-1-1,-1 1 0,2 0 1,0 1-1,0 0 0,1 0 1,1 0-1,0 0 1,0 1-1,2-1 0,0 1 1,0 0-1,1 0 1,2 26-1,0-34-3,0 0 0,0 0 0,0 0 0,1 0 0,0 0 0,0-1 0,1 1 0,-1 0 0,1-1 0,1 0 1,-1 0-1,1 0 0,-1 0 0,10 8 0,-7-8 2,0-1 0,0 1 0,1-1 0,0 0 0,0-1 1,0 0-1,0 0 0,1 0 0,-1-1 0,12 2 0,-2-2 14,0 0-1,0-1 0,0-1 0,0-1 0,0 0 0,-1-1 0,1-1 1,0-1-1,-1 0 0,19-8 0,-14 3 34,-1 0 0,0-2 0,0 0 1,-1-1-1,-1-1 0,0-1 0,28-28 0,-35 31 3,-1-1-1,-1 1 1,0-2-1,-1 1 0,0-1 1,-1 0-1,-1 0 1,0-1-1,0 0 1,-1 0-1,-1-1 0,4-25 1,-7 30-44,-1 1 0,0-1 0,-1 0 0,0 1 0,0-1 0,-1 1 0,0 0 0,-1-1 0,0 1 0,-1 0 0,1 1 0,-2-1 0,1 0 0,-1 1 0,0 0 0,-1 0 0,0 1 0,0 0 0,-1 0 0,0 0 0,0 1 0,0 0 0,-1 0-1,0 1 1,0 0 0,-12-6 0,-21-3-481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0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94 126 2849,'19'13'90,"-13"-10"34,-1 1 0,0-1 0,0 1 0,0 0 0,4 6 0,-7-8 13,-1 0-1,1 0 0,-1 0 0,0 0 1,0 0-1,0 0 0,0 1 0,0-1 1,-1 0-1,1 1 0,-1-1 0,0 0 1,1 1-1,-1-1 0,0 1 0,0-1 1,-1 5-1,0-3 98,0-1 0,0 1 1,0 0-1,-1-1 0,1 0 0,-1 1 0,0-1 1,0 0-1,0 0 0,0 0 0,-1 0 0,1 0 1,-1 0-1,0-1 0,1 1 0,-1-1 0,0 0 1,-1 0-1,1 0 0,0 0 0,-1 0 1,-3 0-1,5-1-170,0 0 1,-1 0-1,1-1 1,0 1-1,0-1 1,-1 0 0,1 1-1,0-1 1,0 0-1,-1-1 1,1 1-1,0 0 1,0 0-1,-1-1 1,1 0-1,0 1 1,0-1 0,0 0-1,0 0 1,0 0-1,0 0 1,0 0-1,0-1 1,0 1-1,1-1 1,-1 1 0,0-1-1,1 0 1,-1 1-1,1-1 1,0 0-1,0 0 1,-1 0-1,1 0 1,1 0-1,-3-4 1,1 1-56,1-1 0,-1 1-1,1-1 1,0 1 0,0-1 0,0 0 0,1 1-1,0-1 1,0 0 0,0 1 0,1-1 0,0 0 0,0 1-1,0-1 1,1 1 0,0-1 0,0 1 0,0 0-1,1 0 1,0 0 0,0 0 0,0 0 0,0 1 0,1-1-1,0 1 1,0 0 0,0 0 0,0 0 0,0 1-1,1-1 1,0 1 0,0 0 0,0 0 0,0 1 0,0 0-1,0 0 1,1 0 0,-1 0 0,1 1 0,10-2-1,-13 3-13,0 0 0,0 0-1,1 1 1,-1-1 0,0 1-1,0-1 1,0 1 0,0 0-1,0 0 1,0 0 0,-1 1-1,1-1 1,0 1 0,0-1-1,-1 1 1,1 0 0,-1 0-1,0 0 1,1 0 0,-1 0-1,0 1 1,0-1 0,-1 1-1,1-1 1,0 1 0,-1 0-1,0 0 1,1 0 0,-1 0-1,0 0 1,-1 0 0,1 0-1,0 0 1,-1 0 0,0 0-1,1 0 1,-1 0 0,-1 0-1,1 0 1,0 0 0,-1 0-1,1 1 1,-1-1 0,0 0-1,0-1 1,0 1 0,-1 0-1,1 0 1,-1 0 0,1-1-1,-1 1 1,-3 3 0,-1 0 70,0 1 0,-1-1 1,0 0-1,0-1 0,-1 0 1,1 0-1,-1 0 0,-10 3 0,15-6-15,0-1-1,1 0 0,-1 0 1,0 0-1,0 0 0,0-1 1,0 1-1,0-1 0,0 0 1,0 1-1,0-1 0,1-1 0,-1 1 1,0 0-1,0-1 0,0 1 1,0-1-1,0 0 0,0 0 1,1 0-1,-1 0 0,0-1 1,1 1-1,-1-1 0,1 0 0,0 1 1,-1-1-1,-2-4 0,3 3-33,0 0-1,-1 0 0,2-1 1,-1 0-1,0 1 0,1-1 0,-1 0 1,1 0-1,0 0 0,1 1 1,-1-1-1,0 0 0,1 0 1,0 0-1,0 0 0,0 0 0,1 0 1,0 0-1,-1 0 0,1 0 1,0 0-1,1 0 0,-1 0 0,3-4 1,1-1-30,-1 0 0,1 1 0,1 0 0,-1 0 0,2 0 0,-1 1 0,1 0 0,14-13-1,-14 16 13,0-1 0,0 1 0,0 0 0,0 0 0,0 0-1,1 1 1,0 1 0,-1-1 0,1 1 0,0 1 0,0-1-1,14 0 1,-18 2-9,1 1 0,-1-1 1,1 1-1,-1-1 0,0 1 0,0 1 0,1-1 0,-1 0 0,0 1 0,0 0 1,0 0-1,0 0 0,-1 1 0,1-1 0,0 1 0,-1 0 0,0 0 1,0 0-1,0 0 0,0 1 0,0-1 0,-1 1 0,1 0 0,2 6 0,-2-5-7,-1 1 0,0-1 0,0 0 0,0 1 0,-1 0 0,0-1 0,0 1 1,0 0-1,-1-1 0,1 1 0,-1 0 0,-1 0 0,1 0 0,-3 10 0,0-9 11,1 1 0,-1-1 0,-1 0 0,1 0 1,-1 0-1,-1 0 0,1-1 0,-1 1 0,-11 10 1,5-7 33,0 0 1,-1-1 0,0 0 0,0-1 0,-1-1 0,0 0 0,-1 0 0,1-1 0,-1-1 0,0 0 0,-17 2 0,28-6-3,-1 0 1,0-1 0,0 1-1,0-1 1,0 0-1,0 0 1,0 0 0,0-1-1,0 0 1,0 1-1,0-1 1,0-1 0,0 1-1,1 0 1,-1-1-1,-6-3 1,8 3-16,-1-1 0,1 1 0,0 0 0,0-1 0,0 1 0,0-1 0,1 0 0,-1 0 0,0 0 0,1 0 0,0 1 0,0-2 1,0 1-1,0 0 0,0 0 0,1 0 0,0 0 0,-1-1 0,1 1 0,0 0 0,1-4 0,0-2-19,1-1 1,0 1-1,0-1 0,1 1 1,0 0-1,1 0 0,0 0 1,0 0-1,1 1 1,0-1-1,0 1 0,1 0 1,1 1-1,6-8 0,-8 10 3,0 0-1,-1 1 1,1-1-1,1 1 1,-1 0-1,1 1 1,-1-1-1,1 1 0,0 0 1,0 1-1,1-1 1,-1 1-1,0 1 1,1-1-1,-1 1 1,1 0-1,0 0 1,-1 1-1,1 0 1,-1 0-1,11 2 1,-12-1-10,-1 1 0,1 0 0,-1-1 0,0 2 0,1-1 0,-1 0 0,0 1 0,0 0 0,-1 0 0,1 0 0,-1 1 0,1-1 0,-1 1 0,0-1 0,0 1 0,-1 0 0,1 0 0,-1 1 0,0-1 0,0 0 0,0 1 0,-1-1 0,1 1 0,-1 0 0,1 8 0,-1-7 8,-1 0 0,1 0 0,-1-1 0,0 1 0,-1 0 0,1 0 0,-1 0 0,0-1 0,-1 1 0,1-1 0,-1 1 0,0-1 0,-1 1 0,1-1 0,-1 0 1,0 0-1,0 0 0,0 0 0,-1-1 0,-8 8 0,8-8 22,-1-1-1,1 1 1,-1-2 0,0 1 0,1 0 0,-1-1 0,-1 0 0,1 0 0,0 0 0,0-1 0,-1 0-1,1 0 1,-1 0 0,1-1 0,-1 1 0,1-1 0,-1-1 0,1 1 0,-1-1 0,1 0-1,0 0 1,-1 0 0,1-1 0,0 0 0,0 0 0,0-1 0,0 1 0,0-1 0,0 0-1,1 0 1,-1 0 0,1-1 0,0 0 0,0 0 0,1 0 0,-1 0 0,1 0 0,-1-1 0,2 0-1,-1 1 1,0-1 0,1 0 0,0 0 0,0-1 0,0 1 0,1 0 0,-2-11 0,2 8-25,0-1 1,1 1-1,0 0 1,0-1-1,1 1 1,0 0-1,0 0 1,1 0 0,0 0-1,1 0 1,4-11-1,-5 15 5,0 0 0,0 0 0,1 1 0,-1-1-1,1 1 1,0 0 0,0 0 0,0 0 0,0 0 0,0 0-1,1 1 1,0 0 0,-1-1 0,1 1 0,0 0-1,0 1 1,0-1 0,0 1 0,0 0 0,0 0 0,0 0-1,1 0 1,7 0 0,-1 2-14,0 0 1,0 1-1,0 0 0,-1 0 1,1 1-1,-1 0 0,1 1 0,-1 0 1,0 1-1,0 0 0,-1 1 1,0 0-1,0 0 0,0 1 0,0 0 1,-1 0-1,-1 1 0,1 0 1,-1 1-1,0 0 0,-1 0 0,7 13 1,-11-19 10,-1 1 0,1 0 0,-1-1 1,0 1-1,0 0 0,0 0 0,-1 0 1,1 0-1,-1 0 0,0 0 0,0 0 1,0 0-1,-1 0 0,1 0 0,-1-1 1,0 1-1,-2 5 0,1-4 19,-1 0 0,1 0 0,-1 0 0,0-1-1,-1 1 1,1-1 0,-1 0 0,0 0 0,0 0 0,0-1-1,-7 6 1,4-5 11,0 1-1,0-1 0,-1-1 0,0 1 1,1-1-1,-1-1 0,0 1 1,0-1-1,0 0 0,-1-1 0,1 0 1,0-1-1,-1 1 0,1-2 1,0 1-1,-14-3 0,5-3-343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2.9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10394,'0'0'816,"0"2"-560,0 0-200,2 0-80,24 60-8,-12-36-8,2 4-8,2 4 24,2 2 16,0-2 8,0 2 0,-2-6 16,-2-2 0,-2-2 8,0-2-8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3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361 0 3617,'-4'40'664,"-8"6"-224,-4 12-160,0 4 448,-2 4-264,-8 14 144,-2 8 33,-2 6-193,0 4-64,-2-2 56,0-4 8,4-10-16,0-6-8,8-16-88,2-12-40,6-20-64,2-10-40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8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 13523,'11'-7'333,"1"1"0,0 1 0,0 0 0,0 1 0,14-3 0,64-10-36,-73 15-259,-3-1-30,1 1 0,-1 0-1,1 1 1,0 1 0,-1 0 0,21 4 0,-34-4-10,0 0-1,0 0 1,0 0-1,0 1 1,0-1-1,0 0 1,0 1-1,-1-1 1,1 1-1,0-1 1,0 1-1,-1-1 0,1 1 1,0 0-1,-1-1 1,1 1-1,0 0 1,-1 0-1,1-1 1,-1 1-1,1 0 1,-1 0-1,0 0 1,1 0-1,-1-1 1,0 1-1,0 0 0,1 0 1,-1 0-1,0 0 1,0 0-1,0 0 1,0 0-1,0 0 1,0 0-1,0 0 1,-1 0-1,1-1 1,0 1-1,0 0 1,-1 1-1,-1 4-8,-1 1 1,0-1-1,0 0 1,-6 8 0,6-10 12,-33 49 5,20-31 49,1 0-1,1 1 0,2 0 1,-13 29-1,24-50-49,1 1 0,-1-1 0,0 1 0,0-1-1,1 1 1,0-1 0,-1 1 0,1 0-1,0-1 1,0 1 0,1-1 0,-1 1 0,0-1-1,1 1 1,-1-1 0,1 1 0,0-1-1,0 1 1,0-1 0,2 3 0,-1-2-2,1 0 0,-1-1 1,1 1-1,0 0 0,0-1 1,0 0-1,1 0 0,-1 0 0,0 0 1,1 0-1,-1-1 0,1 1 1,4 0-1,13 4 13,1-1 0,0 0 1,33 1-1,69-3 37,-100-2-39,313-7-704,-280 6 550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3.6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 11690,'0'0'1145,"2"0"-1049,0 0-40,52 4-8,-30-4-32,4-2-8,4-2 8,2 0 16,-2-2 16,-2 0-8,-4 2-168,-4 0-680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4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11666,'0'0'1209,"2"0"-1073,0 0 392,0 0-176,64 4-136,-38-4-48,4 2-112,0 0-16,2-2 24,0 0-16,-6 2-8,-2-2 0,-8 0 904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4.6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10970,'0'0'846,"0"0"-818,0 0 0,0 1 1,0-1-1,0 0 0,0 0 1,0 0-1,1 0 0,-1 0 0,0 0 1,0 0-1,0 0 0,0 0 1,1 0-1,-1 0 0,0 0 0,0 0 1,0 0-1,0 0 0,1 0 0,-1 0 1,0 0-1,0 0 0,0 0 1,0 0-1,0 0 0,1 0 0,-1 0 1,0 0-1,0 0 0,0 0 1,0 0-1,0 0 0,1-1 0,-1 1 1,0 0-1,0 0 0,0 0 1,0 0-1,0 0 0,0 0 0,0-1 1,1 1-1,-1 0 0,0 0 0,0 0 1,0 0-1,0 0 0,0-1 1,0 1-1,0 0 0,0 0 0,0 0 1,0 0-1,0-1 0,0 1 1,0 0-1,0 0 0,0 0 0,0 0 1,0-1-1,0 1 0,0 0 1,0 0-1,0 0 0,0 0 0,-1 0 1,1-1-1,4 4-26,-1 1-1,1-1 1,-1 1 0,0-1 0,0 1-1,-1 0 1,1 0 0,-1 1-1,0-1 1,3 6 0,16 55-33,-16-48 27,39 158 26,-27-100 104,41 113 1,-55-178-102,-1-4 9,1 0 0,-1 0 0,1 0-1,0 0 1,0 0 0,1-1 0,0 1-1,5 5 1,-9-11-22,0 0-1,1 1 1,-1-1 0,1 0-1,-1 1 1,1-1 0,-1 0-1,1 0 1,-1 1-1,1-1 1,-1 0 0,1 0-1,-1 0 1,1 0 0,-1 0-1,1 1 1,0-1 0,-1 0-1,1 0 1,-1 0 0,1-1-1,-1 1 1,1 0-1,-1 0 1,1 0 0,-1 0-1,1 0 1,0-1 0,-1 1-1,1 0 1,-1-1 0,0 1-1,1 0 1,-1-1 0,1 1-1,-1 0 1,1-1-1,-1 1 1,0-1 0,1 1-1,-1-1 1,0 1 0,0 0-1,1-1 1,-1 0 0,0 1-1,0-1 1,12-30 331,-11 28-307,39-182 777,-2 7-623,-29 144-328,2 1 0,1 0 0,20-36-1,-12 32-285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5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 8714,'30'-10'584,"0"0"-528,2 2-8,-4-2-48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5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 10994,'0'0'1625,"4"0"-257,56 2-856,-30-6-80,8-2-120,2 0-48,4-4-72,2 2-48,-2-2-48,-4 0-24,-8 2-48,-4 0-104,-10 2-376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8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45 272 11698,'0'0'673,"1"13"-332,20 374 849,-33-518-293,7 32-958,-34-194 1,35 277 81,2 1 1,0 0 0,0-1-1,2-20 1,0 35-23,2-5-53,13-1-29,-10 5 71,54-22-38,-51 22 38,0 0 0,0 0 0,0 0 0,0 1 0,0 0 0,0 1 0,0 0 0,16 2 0,4-1-19,137 8 8,44 0-441,-188-9-413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9.0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9250,'0'0'720,"2"0"-560,0 0-56,2 0 672,68 8-592,-38-8-144,2-2-8,6 0 48,0-2 24,0-2-16,-2 2 0,-4-2-24,-6 2-15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29.6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9978,'0'0'838,"2"17"-914,9 54 205,2 77 0,-13-146 173,3-21 189,0-1 1,2 1 0,0 0-1,2 1 1,0-1 0,1 1-1,11-19 1,-15 30-560,1 0-1,0 0 1,1 0 0,-1 0 0,1 1-1,0 0 1,1 1 0,12-9 0,-14 11 67,0 0 0,0 1 1,0 0-1,0 0 0,0 0 1,0 1-1,1 0 0,-1 0 0,1 0 1,-1 0-1,1 1 0,-1 0 1,1 0-1,10 2 0,-12-1-17,-1 0 0,1 0 1,-1 0-1,1 0 0,-1 1 0,0-1 0,1 1 0,-1 0 0,0 0 0,0 0 0,0 1 0,-1-1 0,1 0 0,2 4 0,-1-1-12,0 0 0,-1 1 1,1-1-1,-1 1 0,-1-1 1,1 1-1,2 10 0,0 5-24,-1 1 1,-1 0-1,0 35 0,-3-53 56,1 42-168,-1-29-185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0.0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 7162,'0'0'397,"8"12"889,0-6-1139,1-1 0,0 0 0,13 5 1,-8-4-19,-13-5-116,-1-1-1,1 0 0,-1 1 0,1-1 0,-1 1 0,1-1 0,-1 0 0,1 1 1,-1-1-1,1 0 0,-1 0 0,1 0 0,0 1 0,-1-1 0,1 0 0,-1 0 1,1 0-1,0 0 0,-1 0 0,1 0 0,0 0 0,-1 0 0,1 0 1,-1 0-1,1-1 0,0 1 0,-1 0 0,1 0 0,-1-1 0,2 1 0,10-9 176,1 1 1,-2-2-1,1 0 0,-1 0 0,-1-1 0,0 0 0,0-1 0,9-14 0,-18 24-37,-1 0 186,-11 5-225,2 2-103,0 1 1,0-1-1,1 1 0,0 1 1,0-1-1,1 2 0,0-1 1,0 1-1,1 0 0,-8 11 1,7-8 29,1 0 1,0 0-1,0 1 1,1-1-1,1 1 1,0 1-1,0-1 1,-2 18-1,5-26-31,1 0 0,0 0 0,0 0 0,0 0 0,0 0 0,0 0 0,1 0 1,0 0-1,0-1 0,0 1 0,0 0 0,1 0 0,-1-1 0,1 1 0,0 0 0,0-1 0,0 0 0,1 1 0,-1-1 0,1 0 0,-1 0 0,1-1 1,0 1-1,0-1 0,1 1 0,-1-1 0,0 0 0,1 0 0,-1 0 0,7 2 0,0-1-19,0 0 0,0-1-1,0 0 1,0-1 0,0 0 0,0-1-1,0 0 1,0 0 0,0-1 0,0 0-1,0-1 1,0 0 0,14-5 0,24-12-953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0.4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10514,'2'16'624,"2"6"-624,-2 2 0,4 6 72,2 6-104,0 6 0,2 2 16,0 4 16,0 2 0,-2 0 24,0-4 0,-4-4 16,0-4 8,-2-10 8,-2-4 0,-2-10-152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05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1085 12707,'14'-8'752,"16"-16"-752,20-13 0,17-14 56,13-8-72,27-18-16,10-9 16,22-12 16,8-3 0,6 1 8,-4 2-8,-6 12 16,-5 4-16,-18 13 32,-12 8-48,-19 13-968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0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1 544 9898,'14'-2'832,"6"0"-624,10-6-88,4 0 737,4-4-689,10 0-128,2-2 0,4-4 1560</inkml:trace>
  <inkml:trace contextRef="#ctx0" brushRef="#br0" timeOffset="1">833 18 11002,'0'0'761,"2"0"-721,48 0 112,-26 0-96,4-2-24,4 0-16,2-2 8,0 0 0,0 2-40,-4-2-88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1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 11170,'0'0'1009,"2"0"-777,58-2-96,-28 0 440,10-4-328,2 0-72,8-2-56,0-4-8,2-2-1240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3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1 382 9034,'0'0'2522,"-1"4"-1215,2-4-1279,-1 1 0,0-1 0,0 0 0,0 0 0,0 0 0,0 0 0,1 0 0,-1 0 0,0 0 0,0 0 0,0 0 0,1 0 0,-1 0 0,0 0-1,0 0 1,0 0 0,0 0 0,1 0 0,-1 0 0,0 0 0,0 0 0,0 0 0,1 0 0,-1 0 0,0 0 0,0 0 0,0 0 0,0 0 0,0 0 0,1-1 0,-1 1 0,0 0 0,0 0 0,0 0 0,0 0 0,0 0 0,1 0 0,-1-1 0,0 1 0,0 0 0,0 0 0,0 0 0,0 0 0,0-1 0,0 1 0,0 0 0,0 0 0,0-1 0,15-14 139,0-2 1,-2 0-1,23-36 1,30-66 18,-56 100-162,42-100 59,-44 99-85,-7 18-7,-1 0-390,0 11 248,2 35 120,6 100 57,-4-114-12,0 0 1,17 54-1,-15-65-111,1 0 0,1-1 0,1 1-1,12 18 1,-9-22-992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3.8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13739,'0'0'1352,"0"2"-1320,0 0-8,0 0-32,2 0-104,0 0 352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4.2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 10674,'0'0'1193,"2"0"-1089,0 0 520,58-4-440,-32 2-32,6 0-64,2-2-24,0 0-32,0 0 0,-8 0-176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4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 11971,'0'0'1232,"2"0"-1088,0 0 672,52-6-536,-28 2-224,2 0-16,8-2-48,4-2-160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4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11314,'0'0'849,"0"2"-857,2 0 184,20 50-200,-16-24-24,2 8 24,-2 8 16,-2 8 16,-2 4 8,-2 8 16,0 2 8,-6 0 0,2-2 8,-2-6 0,0-6 2304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6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99 360 9426,'0'-6'1993,"1"4"-1494,3 5-2,0 5-513,1 1 0,-2-1 0,1 1 1,-1-1-1,0 1 0,-1 0 0,0 0 0,1 14 1,2 86-79,-4-75 131,-1-7 113,-1 0 0,-6 35 1,7-60 209,-2-11 20,-24-143-34,-6-33-24,-37-52 87,68 235-397,1 0 0,0 0 0,0 1 0,0-1 0,0 0 0,0 0-1,0 0 1,1 0 0,-1 1 0,0-1 0,1 0 0,0 0 0,-1 1-1,1-1 1,0 0 0,0 1 0,0-1 0,0 1 0,0-1 0,0 1-1,0 0 1,1-1 0,-1 1 0,0 0 0,1 0 0,-1 0-1,1 0 1,-1 0 0,1 0 0,0 0 0,-1 0 0,3 0 0,8-4-5,-1 1 1,1 1 0,21-4 0,-22 4 6,232-31 31,3 19-149,-166 11-131,-46 3-469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7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1 108 10970,'16'-2'680,"8"-2"-599,6-2-25,4-4 152,4-2-128,6 0-32,0-2 8,2 2 16,-2-2 0,-4 2-88,-6 2-617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7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79 10666,'0'-2'2423,"0"11"-2224,3 97-363,0-70 242,-2 1 1,-6 55-1,5-90 666,1-18-647,0 0 0,2 0 1,0 0-1,0 0 0,2 1 0,0-1 0,13-28 1,-7 23-103,0 1 0,2 0 0,0 0 0,28-31 1,-32 42-6,1 0 0,-1 0 0,1 1 0,20-12 1,-27 18-5,0 0 1,1 0-1,-1 0 1,1 1-1,0-1 1,-1 1 0,1 0-1,0 0 1,0 0-1,0 0 1,-1 1 0,1 0-1,0 0 1,0 0-1,0 0 1,0 1-1,0-1 1,0 1 0,7 2-1,-8-1-1,0 1 0,0-1 0,0 0 0,0 1 0,0 0 1,-1 0-1,1 0 0,-1 0 0,0 0 0,0 0 0,0 1 0,0-1 0,0 1 0,-1-1 0,0 1 0,0 0 0,0 0 0,1 4 0,1 9-15,0 0-1,0 28 0,-3 80-112,0-102 430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6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9026,'0'70'88,"1"0"-8,-1-4 8,3-9 32,-2-8 16,1-15-728,-1-6 576,-2-19-32,-5-9-80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8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0 122 9946,'7'4'259,"0"1"-1,1-2 1,-1 1-1,1-1 1,0-1 0,0 1-1,0-1 1,0 0-1,16 0 1,-17-2-234,-1 0-1,0-1 1,1 0 0,-1 0 0,0 0 0,1-1-1,-1 0 1,0 0 0,0-1 0,-1 0-1,1 0 1,0 0 0,6-6 0,2-1 12,0-2 0,18-18 0,-28 25-33,1 0 1,-1 0-1,0 0 1,-1 0 0,1-1-1,-1 1 1,0-1-1,-1 0 1,1 0 0,1-7-1,-4 11-25,-7 3-7,0 0 26,1 0-1,-1 1 1,0 0-1,1 0 1,-1 0 0,1 1-1,0 0 1,-1 0 0,2 1-1,-1-1 1,0 1-1,1 1 1,-1-1 0,1 1-1,1 0 1,-9 10-1,3-2 54,0 0-1,1 1 1,0 1 0,1-1-1,1 1 1,-8 22-1,13-29-27,0 0-1,0 0 1,0-1 0,1 1-1,0 0 1,1 0 0,0 0-1,0 0 1,1 0 0,0 0-1,0 0 1,1 0 0,0 0-1,4 10 1,-4-13-24,0-1 0,1 0 0,-1 1 1,1-1-1,0 0 0,0 0 0,0-1 1,1 1-1,0 0 0,-1-1 0,1 0 0,0 0 1,0 0-1,1-1 0,-1 1 0,1-1 1,-1 0-1,1 0 0,0-1 0,-1 0 0,1 1 1,0-1-1,0-1 0,6 1 0,30 0-156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8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0 11258,'-4'14'167,"0"1"0,1 0 0,1-1 0,1 1 0,0 0-1,2 29 1,-1-17-109,2 52 33,3 0 0,20 97 0,-24-171-74,0 0-1,0-1 1,1 0-1,-1 1 1,1-1-1,0 0 0,0 0 1,0 0-1,1 0 1,-1 0-1,1 0 1,0-1-1,5 6 1,-5-8-18,-1 1 1,0 0-1,1-1 1,-1 0-1,1 1 1,0-1 0,-1 0-1,1 0 1,0-1-1,0 1 1,0 0-1,0-1 1,-1 0-1,1 0 1,0 0 0,0 0-1,0 0 1,0 0-1,0-1 1,0 1-1,-1-1 1,5-2-1,11-4-181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9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76 10898,'14'-4'881,"6"0"-745,12-4-80,0-2 368,12-4-360,2-2-16,8-4-120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39.5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30 12595,'0'0'816,"2"0"-808,0 0 72,46-6-56,-22 2-24,2 0 0,4-2-40,0 2-80,0-2-640</inkml:trace>
  <inkml:trace contextRef="#ctx0" brushRef="#br0" timeOffset="1">0 246 10002,'0'0'2881,"2"0"-2633,0 0-56,68-18-64,-40 10-56,10-6-200,4 0-224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1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12171,'0'0'736,"2"2"-640,40 32-120,-22-16-24,4 2-8,6 4 24,-2 2 16,2 0 16,-4-4 16,-2-2-32,-2-4-112,-2-6-808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0 6809,'-2'30'857,"-4"10"-529,-4 6-120,-2 4 376,-4 8-200,-4 8 24,-2 6-56,-2 0-96,-2 0-88,4-4 0,2-6-32,2-8-16,8-14-1160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1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9482,'0'0'872,"2"0"-600,0 0-104,66-8 464,-40 2-295,6 0-137,2-2-40,4 0-72,0 0-48,-4 0-80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2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12155,'18'-4'872,"6"0"-720,6 0-64,4 0 184,4-2-120,4-2-24,4 2-16,4-2-184,2 0-1240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3.8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11090,'0'1'1277,"3"8"-1120,107 199-115,-3-10 549,-102-187-508,2 3 208,-1 0-1,-1 0 1,8 31 887,-9-50-894,15-24 103,28-63 1,-11 22-240,6-8-311,4 2 0,92-115-1,-116 164-64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4.1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 10786,'16'-4'816,"4"-2"-655,8 2-65,2-2 288,4 0-192,4 0-72,-2-2-40,2 2-40,-2 0-48,-8 2-520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6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0 314 12915,'2'6'-4,"44"145"-45,-37-127 44,1-2 1,1 1-1,0-1 0,20 26 1,-28-43 2,1 0 1,0 0-1,0-1 0,1 1 1,-1-1-1,9 6 1,-11-9 7,-1 0-1,1 0 1,0 0 0,0-1 0,-1 1 0,1 0 0,0-1-1,0 1 1,0-1 0,0 0 0,0 0 0,0 1-1,0-1 1,-1 0 0,1-1 0,0 1 0,0 0 0,0-1-1,0 1 1,0-1 0,0 1 0,-1-1 0,1 0 0,3-1-1,0-2 15,-1 1 0,0-1 0,0 1-1,0-1 1,0 0 0,0-1-1,-1 1 1,3-5 0,23-43 123,-23 40-114,102-235 389,-17 31-303,-84 203-112,-5 7-6,0 1 0,0 0 1,1-1-1,0 1 0,0 0 1,0 0-1,1 1 0,-1-1 1,1 1-1,1-1 1,8-6-1,-13 11 1,1-1 0,0 1 0,-1 0 0,1 0 0,0-1 1,-1 1-1,1 0 0,0 0 0,-1 0 0,1 0 0,0 0 0,-1 0 0,1 0 0,0 0 0,-1 0 0,1 0 1,0 0-1,-1 0 0,1 0 0,-1 1 0,1-1 0,0 0 0,-1 1 0,1-1 0,-1 0 0,1 1 0,0-1 1,-1 0-1,1 1 0,-1-1 0,1 1 0,-1-1 0,0 1 0,1 0 0,-1-1 0,0 1 0,1-1 0,-1 2 1,10 27-44,4 45 30,-4 0-1,1 92 1,-5-65 55,-3-55-17,11 112 59,-11-137-65,1 0 1,1 0-1,1-1 0,1 0 1,12 26-1,-16-41-14,0 0 0,0 0 1,0 0-1,1 0 0,-1 0 0,1-1 1,1 0-1,-1 0 0,0 0 0,1 0 0,7 4 1,16 6 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4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0 114 12075,'12'-4'992,"6"2"-752,6-4-104,8-2 376,4-2-184,6 0-96,0-2-56,4 0-72,0 0-16,0 2-40,-4 0 8,-6 0-128,-4 2-176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9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13571,'0'0'1816,"0"2"-1680,0 0-40,22 38-160,-4-22 688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49.2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0 446 9434,'0'0'3952,"2"-2"-3594,75-83-68,-54 59-270,112-131 279,-113 129-244,-2-2-1,-1 0 1,27-57-1,-55 124-221,-5 67 1,13-70 181,3 1 1,8 56 0,-6-72-17,0-1-1,1 0 1,1 0 0,0 0 0,2-1 0,13 24-1,-9-22-111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0.0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9474,'18'-8'968,"8"2"-712,4 0-104,2-2 544,8 0-487,2 2-25,8 2-32,-4 0-40,0 2-160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0.4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 11450,'0'0'1441,"4"0"-81,62-6-968,-30 4-272,2-2-24,9 0-40,-3 0-72,4-2-536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0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1 116 12427,'0'0'669,"2"-2"-646,1 0 0,-1 0 1,1 0-1,-1 0 0,1 1 0,0-1 0,-1 1 0,1 0 0,6-2 0,2-1 9,45-17 73,0 3 1,1 2-1,84-12 0,-133 26-100,54-6 12,-56 8-19,0-1 0,0 1 1,0 1-1,0-1 0,0 1 1,0 0-1,0 1 1,6 2-1,-10-4 0,0 1 0,-1 0 1,1 0-1,-1 0 0,1 0 1,-1 0-1,0 0 0,1 0 0,-1 0 1,0 1-1,1-1 0,-1 0 1,0 1-1,0-1 0,0 1 0,-1-1 1,1 1-1,0 0 0,0-1 1,0 3-1,-1 0-3,1-1 0,-1 1 0,0 0 0,0-1 0,0 1 0,0 0 0,-1-1 0,1 1 1,-3 4-1,-1 7-8,-2-1 1,0-1 0,-13 23-1,-10 9 40,-53 63 0,45-63 86,-30 51-1,65-92-101,-1 0-1,1 0 1,0 0 0,0 0-1,1 0 1,-1 1-1,1-1 1,0 1 0,-1 7-1,2-10-6,0-1-1,0 1 0,0 0 0,1-1 1,-1 1-1,1 0 0,-1-1 1,1 1-1,-1-1 0,1 1 0,0-1 1,0 1-1,0-1 0,0 1 1,0-1-1,0 0 0,0 0 0,0 1 1,1-1-1,-1 0 0,0 0 0,1 0 1,-1 0-1,1-1 0,-1 1 1,1 0-1,-1-1 0,4 2 0,9 2 42,1 0-1,0 0 0,0-2 0,28 2 0,64-5 180,-62 0-135,269-5 880,-312 6-819,2 0-49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1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106 158 11082,'0'0'747,"0"0"-715,1 7 11,-1-1 0,1 1 0,1-1 0,2 12 0,5 17-63,1 47-20,-3 0 0,-3 0 0,-9 102 0,-5-119 209,9-63 603,-4-9-574,-1-4-143,0-1-1,1-1 1,0 1 0,1 0-1,-4-18 1,-10-78 2,7 41-126,-44-202 540,54 264-425,0-1 0,0 1 0,0-1 0,1 0 0,0 1 1,0-1-1,0 1 0,1-1 0,0 0 0,1-4 0,0 6-23,0 0 0,-1 0 1,1 0-1,1 1 0,-1-1 0,0 1 0,1 0 0,0 0 0,0 0 0,0 0 0,0 0 0,0 0 0,7-4 0,8-2-9,-1-1 0,1 2 0,0 0 0,1 2-1,0 0 1,0 1 0,23-4 0,9 2-6,80-1 0,27 10-204,-115 2-120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2.2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 11723,'0'0'768,"2"0"-656,0 0-72,68-10 240,-30 2-152,14-4-64,6-2 0,10-2-24,0 0 16,0-2 56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2.8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0 117 10266,'0'0'2738,"4"6"-2486,2 9-287,-4-10 34,8 21-16,10 50 1,-16-54 83,0 44 906,0-79-211,6-18-583,37-97 15,-37 107-239,0 0 1,1 0-1,27-37 0,-35 55 39,-1 0 1,1 0-1,0 0 0,0 0 0,0 0 1,0 0-1,0 1 0,1 0 0,-1 0 0,1 0 1,-1 0-1,1 0 0,0 1 0,0-1 0,0 1 1,0 0-1,4 0 0,-4 1-4,0 0 0,0 0 0,0 1 0,-1-1 0,1 1 0,0 0 0,0 0 0,-1 0 0,1 1 0,-1-1 1,1 1-1,-1 0 0,0 0 0,1 0 0,-1 0 0,0 1 0,0-1 0,2 4 0,3 2-11,-1 0 0,-1 0 0,0 0 0,0 1 0,-1 0 0,0 0 0,0 0 0,-1 1 0,0 0 0,4 17 0,-3-4-45,-2 0 1,0 1-1,-2 38 0,-1-32-191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3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1 561 10762,'0'3'908,"16"9"-757,29 11-55,-41-21-76,0-1-1,0 0 0,0 0 0,1 0 1,-1-1-1,0 1 0,0-1 1,1 0-1,-1 0 0,0-1 1,1 0-1,-1 1 0,0-1 1,0 0-1,5-3 0,3-1 31,-1 0 1,0-1-1,14-10 0,-24 15-45,12-8 43,0 0 1,-1-2-1,18-18 1,-24 23-16,-1 0 1,0-1-1,0 0 1,0 0-1,-1 0 0,0-1 1,-1 0-1,4-10 1,-6 16 72,-6 3-97,0 0 0,1 0 0,-1 0-1,1 0 1,-1 1 0,1 0 0,0-1-1,-1 2 1,1-1 0,0 0 0,0 1-1,1 0 1,-1 0 0,1 0 0,-1 1 0,1-1-1,0 1 1,-5 7 0,-3 5 22,0 1 0,2 0 0,-9 20 0,14-28-16,1-1 0,0 1 0,0 0 0,1 0 0,0 0 0,1 0 0,0 0 0,0 0 0,1 0 0,2 17-1,-1-22-6,-1 1 0,1-1-1,0 0 1,0 0-1,1-1 1,0 1-1,-1 0 1,1 0-1,0-1 1,1 1-1,-1-1 1,0 1-1,1-1 1,0 0-1,0 0 1,0 0-1,0-1 1,0 1 0,1-1-1,-1 0 1,1 0-1,0 0 1,-1 0-1,1 0 1,8 1-1,-2-1 15,0 0 0,0-1 0,0 0 0,1-1-1,-1-1 1,0 1 0,0-1 0,0-1 0,0 0 0,0 0-1,0-1 1,16-8 0,5-3 42,-1-1 0,42-30 0,-43 25-41,0-2 0,-2-1 0,0-1 0,-2-1 0,0-2 0,-2 0 0,-1-1 0,18-32 1,-27 37-25,0 0 0,-2 0 0,0-1 0,-2 0 0,-1-1 0,0 0 0,-2 0 0,-1-1 0,-2 0 0,0 1 0,-1-47 0,-2 66 5,-1 0 0,0 0 0,0 1 0,0-1 0,-1 0 0,0 1 0,0-1 0,-4-8 0,5 13-1,0-1 0,0 1 0,1 0 0,-1 0 1,0 0-1,0 0 0,-1 0 0,1 0 0,0 0 0,0 0 1,0 0-1,-1 0 0,1 1 0,0-1 0,-1 0 0,1 1 1,-1-1-1,1 1 0,0 0 0,-1-1 0,1 1 0,-1 0 0,1 0 1,-1 0-1,1 0 0,-1 0 0,1 0 0,-1 0 0,1 1 1,-1-1-1,1 1 0,-1-1 0,1 1 0,0-1 0,-1 1 1,1 0-1,0-1 0,-2 3 0,-5 2 7,1 0-1,0 1 1,0 0-1,1 1 1,-1-1-1,1 1 1,1 0-1,0 1 1,0-1-1,0 1 1,-4 11-1,0 1 4,1 0 0,1 1 1,-8 35-1,9-24-7,2 0 0,2 0 0,1 0 0,1 0 0,2 0 0,0 0 0,3 0 0,1-1 0,1 1 0,1-1 0,2-1 0,25 54 0,-31-76 6,-3-4-16,1 0 0,0-1-1,0 1 1,0-1-1,0 1 1,0-1-1,1 1 1,-1-1-1,1 0 1,0 0-1,0-1 1,0 1-1,6 3 1,3-3 1065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7.1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334 15 15171,'2'-10'5076,"-2"9"-4895,-11-2 957,7 3-1112,0 1 0,0-1 0,1 1 0,-1 0 0,0 0 0,-4 2 1,-23 11 72,0 2 1,2 1 0,0 1 0,-44 35-1,70-50-119,0 0 0,0 0 0,0 1 0,0-1 0,1 1 0,-1-1 0,1 1 0,0 0 0,0 0 0,0 0 0,-2 7 0,4-9-3,0 0 0,-1 0-1,1 0 1,0 1-1,0-1 1,0 0-1,1 0 1,-1 0-1,0 1 1,1-1-1,-1 0 1,1 0-1,0 0 1,0 0-1,0 0 1,0 0-1,0 0 1,0 0-1,1-1 1,-1 1-1,0 0 1,1-1 0,-1 1-1,3 1 1,4 3-90,1 0 1,0 0 0,0-1 0,11 5 0,26 16-181,-45-26 287,0 1 1,0 0-1,0 0 0,0 0 1,0 0-1,0 0 0,0 0 1,0 1-1,0-1 0,-1 0 1,1 0-1,0 1 0,-1-1 1,1 0-1,-1 1 0,1-1 1,-1 0-1,0 1 1,0-1-1,1 1 0,-1-1 1,0 1-1,0-1 0,0 1 1,-1-1-1,1 0 0,0 1 1,-1-1-1,1 1 0,0-1 1,-1 0-1,-1 3 0,-2 3-5,0 0 0,0 0 0,-1 0 0,-10 9 0,6-5-6,-15 18-9,-2 2 33,1 0 1,1 2 0,-21 38-1,43-67-6,0 0 0,0 0 0,1 1 0,-1-1 0,1 0 0,0 0 0,0 1 0,0-1 0,1 0 0,-1 1 0,1-1 0,1 6 0,-1-8-2,1 0-1,0 0 0,-1 0 0,1 0 0,0 0 0,0 0 0,0 0 1,1 0-1,-1 0 0,0 0 0,1-1 0,-1 1 0,1-1 1,0 1-1,-1-1 0,1 1 0,0-1 0,0 0 0,0 0 1,0 0-1,0 0 0,0 0 0,0-1 0,0 1 0,4 0 1,5 2-70,0-2-1,1 1 1,-1-2 0,1 1 0,-1-2 0,0 1 0,1-1 0,-1-1 0,17-5 0,8-3-66,55-24 0,-7-5-16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3.9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 11610,'16'-6'873,"10"4"-689,12-4-104,4-2 560,4 0-448,8-2-184,4-2-96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4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11811,'0'0'712,"2"0"-648,0 0-48,60-2 96,-38 0-88,6 2 0,2-2 16,2 2-8,-2 0-16,-2 0-128,-2 0-344</inkml:trace>
  <inkml:trace contextRef="#ctx0" brushRef="#br0" timeOffset="1">103 228 11210,'10'-2'1057,"12"0"-833,2 0-96,0-2 408,6 0-312,2 0-32,4-2-80,2 2-16,0-2-56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5.8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9618,'0'0'2946,"13"7"-2455,40 27-443,58 35-52,-92-59-20,0-2 1,0 0-1,1-1 0,25 5 1,-32-9-5,0-1 0,0 0 0,0-1 0,0-1 0,1 0 0,-1-1 0,24-5 0,3-6-22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6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428 0 6897,'-26'38'1049,"-4"8"-577,-2 12-176,-2 0 1032,-8 10-864,-2 4-32,0 2-168,0 0-32,4-4-120,4-6-24,8-12-24,6-10-72,16-14 8,8-10 8,14-14-8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6.5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 26 10418,'14'-2'840,"14"2"-736,2-2-48,0 0 249,7-2-225,-1 2-16,4-2-24,-2 0-8,-6 2-264,-4 0 215,-14 0-15</inkml:trace>
  <inkml:trace contextRef="#ctx0" brushRef="#br0" timeOffset="1">0 262 10066,'0'0'3633,"2"0"-3097,42 4-296,-16-2-48,6-2-96,9 0-56,3 0-24,4-2-32,0-2-992,-2-2 936,-8 0-96,-4-2-72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8.1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82 10594,'0'0'2513,"2"9"-2012,52 192-584,-40-159 126,2-1 1,39 74 0,-27-76 312,-27-38-161,1 0 256,8-9 156,9-15-400,-1-1 0,-1-1 1,21-39-1,11-17-68,-24 43-193,2 0 0,1 3 0,2 0 0,1 2 0,2 1 0,56-42 0,-61 53-30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8.5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 10306,'28'-4'688,"8"0"-600,6 0-48,2 0 208,7-2-176,-3 0-32,2 0 0,-8 2-424,-2 2 360,-16 0-40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39:58.9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0 150 10162,'0'0'1056,"36"-18"-680,-2 10-167,4-4 1047,4-2-864,6 2-248,3-4-40,1 4-56,0-2-128,-4 0 80,-6 0-16,-8-2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25.7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1 842 9138,'0'0'1683,"4"-24"672,26 0-1928,15-11-388,-33 24 34,-9 10-42,11-4-6,108-48 94,-44 23-46,-1 1-17,-62 24-41,-1-1-1,21-10 1,-18 7-12,67-31 13,-25 15-2,-43 19-11,-2 0 3,56-20 3,-43 17-7,341-101 13,-162 42 62,92-24 101,101 10 297,-226 48-469,-17 10 7,190-4 0,-138 14-7,794-16 10,-741 46-8,-118-4-8,271 50 0,-356-50 0,61 12 6,184 62-1,-199-49 28,252 100 283,-321-122 131,-34-14-319,16 9 490,-14-8-580,15 12 466,-17-13-394,1 1 0,-1-1-1,0 1 1,1-1 0,0 0 0,-1 0 0,1 0 0,0 0-1,-1 0 1,1 0 0,0 0 0,0-1 0,0 1 0,3 0-1,-5-1-115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26.4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251 4 11963,'-8'0'2998,"-68"-4"-337,74 4-2656,1 0 0,0 0 0,-1 0-1,1 1 1,0-1 0,0 0-1,-1 1 1,1-1 0,0 1 0,0-1-1,0 1 1,0-1 0,-1 1-1,1 0 1,0 0 0,0-1 0,0 1-1,0 0 1,1 0 0,-1 0-1,0 0 1,0 0 0,1 0-1,-1 0 1,0 1 0,1-1 0,-1 0-1,1 0 1,-1 0 0,1 1-1,0-1 1,-1 0 0,1 0 0,0 1-1,0-1 1,0 0 0,0 1-1,0-1 1,0 0 0,1 0 0,-1 1-1,0-1 1,1 0 0,-1 0-1,1 1 1,0 0 0,24 45-5,-23-44 0,0 1 0,1-1 0,-1 0 0,1-1 1,0 1-1,0 0 0,0-1 0,0 1 0,0-1 0,1 0 1,-1 0-1,8 2 0,6 5 4,2 3 4,71 48 37,-81-53-36,0 1-1,0 1 1,-1-1-1,0 1 1,0 1-1,12 19 1,-19-26-7,0-1 0,0 1 0,0-1 1,0 0-1,-1 1 0,1 0 0,-1-1 1,1 1-1,-1-1 0,0 1 0,0 0 1,0-1-1,0 1 0,-1-1 0,1 1 1,-1 0-1,1-1 0,-1 1 0,0-1 1,0 0-1,0 1 0,0-1 0,-1 0 1,1 1-1,-1-1 0,1 0 0,-1 0 1,0 0-1,1 0 0,-5 2 0,-5 6 22,-1-1 0,0-1 0,0 0 0,-17 8 0,21-12-3,-166 82 369,57-30-260,103-50-995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7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0 14179,'-7'73'-48,"-4"11"40,0 1 8,0-2 40,1-8 8,1-15-152,2-11-200,1-27 296,-2-25-152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27.3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13131,'0'0'2110,"0"0"-1898,9 223-120,0-3-160,-17 50-232,8-267 398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27.7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42 12019,'0'0'1000,"2"0"-912,0 0 240,0 0-144,62 16-64,-42-16-8,6 0-16,0-2-32,6 0-40,0-4 8,6-2-24,0-2 16,2-4-128,2-2-96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28.1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12483,'0'0'1205,"5"14"-357,5 18-703,-2 1 0,-1 0 0,4 47 0,0 115 324,-9-134-337,1 81 144,12 140-128,-12-265-306,-2-14-95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28.5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284 13 13179,'-1'-6'3992,"1"5"-3942,-1 1-1,1-1 1,-1 1 0,0-1 0,1 1-1,-1-1 1,0 1 0,1 0 0,-1-1 0,0 1-1,0 0 1,1 0 0,-1-1 0,0 1 0,0 0-1,0 0 1,0 0 0,1 0 0,-1 0 0,0 0-1,0 0 1,-1 0 0,-2 1-27,-1-2-14,1 1 0,0 0 0,-1 1 1,1-1-1,0 1 0,-1 0 0,1 0 0,0 0 0,0 1 1,0-1-1,0 1 0,0 0 0,0 0 0,0 0 1,1 1-1,-1 0 0,1-1 0,-4 5 0,-14 17-15,0 1 0,2 1 0,1 1-1,1 0 1,-14 32 0,21-39-19,2 1 0,0 1-1,1 0 1,1 0 0,1 0 0,1 1 0,-2 43 0,7-57 4,-1 0 0,1 0 0,0-1 0,0 1 0,1 0 0,1-1 1,-1 0-1,7 14 0,-7-19 12,0 1 1,0 0-1,0-1 0,1 1 0,0-1 1,-1 0-1,1 0 0,1 0 1,-1 0-1,0 0 0,0-1 1,1 1-1,0-1 0,-1 0 1,1 0-1,0-1 0,0 1 1,0-1-1,8 2 0,-5-2 9,1 0 0,-1 0-1,1-1 1,0 0 0,-1-1 0,1 0 0,-1 0-1,1 0 1,-1-1 0,0 0 0,12-5-1,-9 2 20,1-1 0,-1 0 0,0 0 0,0-1 0,-1 0 0,16-16 0,-10 6 25,0-1 0,-1 0 0,-1-1 0,0-1 0,-2 0 0,0 0 0,8-26 0,-10 22 11,-1 0 0,-2 0-1,6-39 1,-10 50-104,-1 1 0,-1 0-1,0-1 1,-1 1-1,0 0 1,-1 0-1,0 0 1,-1 0-1,-5-15 1,-3 6-423,-3 4-116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29.1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11594,'0'0'1221,"0"2"-400,6 105-265,-2-4-261,-2-30 457,20 130 0,-22-200-726,10 30 251,-10-32-269,1-1 0,-1 1 0,0-1 0,0 1 0,1 0 0,-1-1 0,1 1 1,-1-1-1,0 1 0,1-1 0,-1 1 0,1-1 0,-1 0 0,1 1 0,0-1 1,-1 0-1,1 1 0,-1-1 0,1 0 0,0 0 0,-1 1 0,1-1 0,-1 0 1,1 0-1,0 0 0,-1 0 0,1 0 0,0 0 0,-1 0 0,1 0 0,0 0 1,-1 0-1,1 0 0,0 0 0,-1-1 0,1 1 0,-1 0 0,1 0 0,0-1 1,-1 1-1,1 0 0,-1-1 0,1 1 0,-1-1 0,1 1 0,-1 0 0,1-2 1,10-9 63,0-1 0,-1 0 0,0-1 0,-1-1 0,-1 1 0,11-24 0,-1 3 2,-4 9-43,44-71 38,-56 93-46,4-3-98,-6 7 65,1-1 0,0 0 0,0 1 1,0-1-1,0 1 0,0-1 0,0 1 0,-1-1 0,1 1 1,0 0-1,0-1 0,-1 1 0,1 0 0,-1 0 0,1-1 1,0 1-1,0 2 0,32 49-45,-14-20 62,31 38 0,-44-63 29,1 1 0,0-1 0,0 0 0,0 0 0,1-1 0,0 0 0,0 0 0,1-1 0,18 8 0,-25-12 8,0 0 0,1 0 0,-1-1 0,1 1 1,0-1-1,-1 0 0,1 1 0,-1-1 0,1 0 0,0-1 1,-1 1-1,1 0 0,-1-1 0,1 0 0,-1 1 0,1-1 1,2-1-1,-1-1 52,0 1 0,-1 0 0,1-1 0,-1 0 0,0 0 0,0 0 0,0 0 0,0 0 1,4-6-1,0-4 196,0-1 0,0 1 0,-1-1 0,8-29 0,-4-5-510,-1 0-1,-2-1 0,-3 0 1,-2-66-1,-2 93-816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29.5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1 110 12275,'3'-5'230,"0"1"1,0-1 0,1 1-1,0 0 1,0 0 0,0 0-1,0 0 1,0 1 0,1-1-1,0 1 1,6-3 0,5-2 35,0 1 1,22-7-1,-13 6-157,1 2 1,-1 0-1,1 2 0,40-2 1,-54 6-97,1 0 0,-1 0 0,1 2 1,-1-1-1,0 2 0,1-1 0,-1 2 1,0-1-1,-1 2 0,1 0 0,16 9 1,-25-12-18,0 0 0,0 0 0,0 0 0,-1 1 0,1 0 1,0-1-1,-1 1 0,0 0 0,1 0 0,-1 0 0,0 0 1,-1 1-1,1-1 0,-1 1 0,1-1 0,-1 1 0,1 4 1,-1-2 5,-1 0 1,0 0 0,0 0 0,0 0-1,-1 0 1,1 0 0,-1-1 0,-1 1-1,-3 10 1,-4 5 62,0 0 0,-2-1 0,-1 0 0,-20 26 1,-10 8-14,-75 76 0,115-128-641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0.0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11883,'2'24'1112,"-2"2"-680,0 0-144,2 0 352,-2 0-40,2-2-96,0-2-104,0-4-232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42.4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464 209 6009,'0'0'1877,"-24"-22"3631,21 18-5067,-5-3 334,7 7-766,1 0 0,-1 0 0,0 0 0,0 0 0,0 0 0,1 0 0,-1 1 0,0-1 0,0 0-1,1 1 1,-1-1 0,0 0 0,1 1 0,-1-1 0,0 1 0,1-1 0,-1 1 0,0-1 0,1 1-1,-1 0 1,1-1 0,-1 2 0,-7 6-19,1 1-1,0 0 1,0 0-1,1 1 1,0 0-1,-5 12 1,-214 444 978,221-458-1024,3-6 169,0 0 1,0 0-1,1 0 0,-1-1 0,0 1 1,0 0-1,-1-1 0,1 1 0,0-1 1,0 1-1,-1-1 0,1 1 0,-1-1 0,1 0 1,-1 0-1,0 0 0,1 0 0,-1 0 1,0 0-1,0 0 0,-2 0 0,4-1 121,6-20-176,-2 5-54,1-4 5,2 1 0,14-30 0,49-78 18,6 4 0,156-191 0,-218 295-20,2 0 31,16-27 0,-31 43 135,-1 2-168,0 0 0,0 0 0,0 0 0,0 0 0,0 0 0,0-1-1,0 1 1,0 0 0,0 0 0,0 0 0,0 0 0,0 0 0,0 0-1,0 0 1,1 0 0,-1 0 0,0 0 0,0-1 0,0 1 0,0 0 0,0 0-1,0 0 1,0 0 0,0 0 0,0 0 0,0 0 0,0 0 0,1 0-1,-1 0 1,0 0 0,0 0 0,0 0 0,0 0 0,0 0 0,0 0-1,0 0 1,0 0 0,1 0 0,-1 0 0,0 0 0,0 0 0,0 0 0,0 0-1,0 0 1,0 0 0,0 0 0,0 0 0,0 0 0,0 0 0,1 0-1,-1 1 1,0-1 0,0 0 0,0 0 0,0 0 0,0 0 0,0 0 0,0 0-1,0 0 1,0 0 0,0 0 0,0 0 0,0 1 0,15 19-173,-4 3 134,0-1 0,-2 2 0,11 35 0,11 109 106,10 177-1,-41-345-19,0 1-1,0-1 1,0 0 0,0 1-1,0-1 1,0 0-1,0 1 1,0-1 0,0 0-1,0 0 1,0 1 0,0-1-1,0 0 1,0 1-1,0-1 1,0 0 0,0 1-1,0-1 1,0 0-1,-1 0 1,1 1 0,0-1-1,0 0 1,0 0 0,-1 1-1,1-1 1,0 0-1,0 0 1,-1 1 0,-16-1 1789,6-1-2357,-37-1 537,28 3-3,-270 91 151,239-72-95,0 3 1,2 2-1,-75 51 0,71-39 28,52-36-78,0 0-291,-5 3 839,6-4-654,0 0 0,0 0-1,0 1 1,0-1-1,0 0 1,0 0-1,0 1 1,0-1-1,1 0 1,-1 0-1,0 0 1,0 1-1,0-1 1,0 0-1,0 0 1,1 0-1,-1 0 1,0 1-1,0-1 1,0 0-1,1 0 1,-1 0-1,0 0 1,0 0 0,0 0-1,1 1 1,-1-1-1,0 0 1,0 0-1,1 0 1,-1 0-1,0 0 1,0 0-1,0 0 1,1 0-1,-1 0 1,0 0-1,0 0 1,1 0-1,-1 0 1,0-1-1,0 1 1,1 0-1,35 2-418,3-9-99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44.4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239 204 8650,'7'-14'932,"0"0"-1,0 1 1,2 0 0,16-21-1,-8 12 2027,-22 26-2660,-37 34-71,1 2 1,-45 58 0,64-72-59,20-24-113,7-7-284,137-148-134,-21 21 472,-119 130-140,-6 10-240,-22 35 173,-2-2 1,-56 62 0,22-28 233,-74 96 727,134-168-751,10-7-144,22-16-29,-2-2 0,43-41 0,-22 18 22,68-62 90,34-28 20,-149 133-99,-8 9-88,-237 258 64,108-123 482,108-113-295,-1 0 155,-27 38 0,53-64-240,7-4-58,0 0 1,0 0 0,0 0 0,0-1 0,0 1-1,0-1 1,-1-1 0,1 1 0,-1-1 0,1 1-1,-1-1 1,0-1 0,5-3 0,11-8-22,131-96 67,139-131 1,-287 239 16,-17 17-24,-244 248 1005,256-260-1034,7-3-122,17-8 70,0 0 1,0-2-1,-2 0 0,1-1 1,20-17-1,1 1 10,30-14 115,-72 42-75,0 0-1,0 0 1,0 0-1,0 0 1,0 0-1,0 0 1,0 0-1,0 1 1,0-1-1,0 0 1,0 0-1,0 0 1,0 0-1,0 0 0,0 0 1,0 0-1,0 0 1,0 0-1,0 1 1,0-1-1,0 0 1,0 0-1,0 0 1,0 0-1,0 0 1,0 0-1,0 0 1,0 0-1,0 0 0,0 0 1,0 1-1,0-1 1,0 0-1,1 0 1,-1 0-1,0 0 1,0 0-1,0 0 1,0 0-1,0 0 1,0 0-1,0 0 1,0 0-1,0 0 1,0 0-1,1 0 0,-1 0 1,0 0-1,0 0 1,0 0-1,0 0 1,0 0-1,0 0 1,-1 6 1,-1 1 0,0-1 0,0 0 0,0 0 1,-1 0-1,0-1 0,0 1 0,-5 5 0,-39 49 108,21-28 14,-34 46 278,60-78-404,0 0 0,0 0 0,0 0 0,0 1 0,0-1 0,0 0 0,0 0 0,0 0 0,0 0 0,1 0 0,-1 1 0,0-1 0,0 0 0,0 0 0,0 0 0,0 0 0,1 0 0,-1 0 0,0 0 0,0 0 0,0 0 0,0 1 0,0-1 0,1 0 0,-1 0 0,0 0 0,0 0 0,0 0 0,1 0 0,-1 0 0,0 0 0,0 0 0,0 0 0,0 0 0,1 0 0,-1 0 0,0 0 0,0-1 0,0 1 0,0 0 0,1 0 0,-1 0 0,0 0 0,0 0 0,0 0 0,0 0 0,0 0 0,1-1 0,10-2-38,9-7-29,-2-1 0,1-1-1,31-27 1,-11 8 62,-33 26 13,-5 4-5,-1 0 1,1 1-1,-1-1 0,1 1 0,-1-1 0,1 1 0,0-1 0,-1 1 1,1-1-1,0 1 0,0 0 0,-1-1 0,1 1 0,0 0 0,0 0 1,-1-1-1,3 1 0,-3 0-17,-5 7-30,-7 6-39,-1-1 0,-1 0 0,0-1 0,-28 17 0,40-27-244,-5 0-948,-1-17 617,3 4 607,2 6 35,1 1 1,0-1-1,0 0 1,1 1-1,0-1 0,0 0 1,0 0-1,0 0 1,1 0-1,1-8 1,25-158-102,-16 122 711,-3 0 1,3-67 0,-10 115-169,0-1 635,-15 6-787,8 0-263,2-2-7,0 1-1,0 0 1,1 0 0,-1 0-1,1 1 1,-1 0 0,1 0-1,0 0 1,0 0 0,-6 7 0,-23 30 20,22-26 47,0 1 0,-2-2 0,-23 21 0,35-33-34,3-14-363,6-11 260,1 1-1,1 0 1,1 0 0,27-40 0,-30 52 70,-6 9-18,-8 11-120,-71 102 370,76-109-228,5-4-3699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47.1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670 133 10762,'0'0'1543,"-5"-19"5446,2 8-5619,2 10-1358,-1-1-1,1 1 0,0 0 1,0-1-1,0 0 0,-1 1 1,2-1-1,-1 0 0,0 1 1,0-1-1,1 0 1,-1 0-1,0 1 0,1-1 1,0 0-1,0 0 0,-1 0 1,1 0-1,0 0 0,0 0 1,1-2-1,-1 2-49,7 7-82,8 9 96,-1 0-1,-1 2 1,0-1-1,-1 2 0,-1 0 1,17 33-1,46 122 5,-5 31 42,-35-96 2692,-38-107-2700,-9 0 21,0 0-1,0 1 1,0 0-1,0 1 1,-22 6-1,-85 20 148,15-4 273,-182 66 0,235-65-411,-78 50 0,80-44-26,48-30 12,2-1-23,0 2-4,0-2 57,248-417-470,-138 243 366,-33 55 64,47-83 31,-112 180-34,-11 20-9,1-28 15,0 26 9,4-5-183,-5 9 138,0 0-1,0 0 0,0 0 0,0 1 1,0-1-1,0 0 0,0 0 1,0 1-1,0-1 0,0 0 0,0 1 1,0-1-1,0 1 0,-1 0 0,1-1 1,0 1-1,0 0 0,0-1 1,-1 1-1,2 1 0,46 49-18,48 64 0,-1 32 49,-76-115-18,-10-16 2,-4-7 10,0 0 1,1 0-1,13 14 1,-18-21-20,0 0 0,0-1 1,0 1-1,0 0 0,0-1 1,0 1-1,-1 0 0,1 0 1,-1 0-1,1 0 0,-1 0 1,0 0-1,1 0 0,-1-1 1,0 1-1,0 0 0,0 0 1,-1 0-1,1 0 0,0 0 1,-1 0-1,1 0 0,-1 0 1,0 0-1,0-1 0,0 1 1,-1 2-1,-8 10-7,-25 28 6,33-39 8,0 0 0,-1-1 0,1 1-1,0 0 1,-1-1 0,1 1 0,-1-1 0,0 0 0,0 0-1,-6 3 1,-1 1-1,-86 55 30,-3-3 0,-207 86-1,-26-15 504,275-104-502,54-24-42,-9 1-1005,12 0-412,10 2-898,5 1 1995,1-1 0,-1-1 0,1-1 0,-1 0 0,1-1 0,18-1 0,21-7-673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5:14.6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4000 166 11867,'-42'-24'264,"-1"2"0,-1 2 1,0 1-1,-2 3 0,0 1 1,-1 3-1,-59-8 0,16 9 88,0 4-1,-174 9 0,103 13-167,1 6-1,1 7 1,-157 50-1,90-6 60,-306 141-1,350-126-125,-188 122 0,245-127-72,4 6 1,-130 122 0,188-151-33,3 3-1,2 2 1,4 3 0,2 2-1,-50 90 1,77-112-7,2 0-1,2 2 1,-26 93-1,38-102-4,1 0 1,2 1-1,2 0 0,1 0 0,5 63 0,2-61-2,2-1-1,2 0 0,2-1 0,2 1 1,1-2-1,2 0 0,27 50 1,-14-41-5,1-2 1,2-1-1,2-2 1,2-1-1,47 44 1,-19-30-1,2-3 0,2-3 0,2-2 0,3-4 0,1-3 0,2-3 0,116 42 0,-99-50 14,1-3 0,1-5 1,1-4-1,153 11 1,-137-25 15,0-5 0,0-5 0,193-33 0,-187 14-6,-1-6 0,-1-4 1,-2-6-1,-2-4 1,-2-5-1,-2-5 1,-3-5-1,163-120 1,-204 129 5,-2-3 0,-2-3 1,-3-2-1,96-130 0,-113 130 12,-2-1 0,-3-2 0,-3-2 0,-3 0 0,-3-2 0,20-75 0,-27 65 164,-3-1 1,-3-1-1,3-131 0,-15 151 37,-3 0-1,-2 0 1,-3 1-1,-2 0 1,-29-93 0,30 123-117,-1 1 1,-1 0 0,-2 1-1,0 0 1,-1 1 0,-1 1-1,-19-21 1,22 30-80,0 0 1,-1 1-1,-1 1 0,1 0 1,-2 1-1,0 1 0,0 0 1,0 0-1,-1 2 0,0 0 1,-32-8-1,29 10-206,-32-2-1,-16 3-566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7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0 182 12499,'13'39'-18,"25"51"0,-31-77 30,0-1 0,0 0 0,1 0-1,0-1 1,1 0 0,1-1 0,18 17-1,-26-25 22,1 0-1,-1 0 0,1 0 0,0 0 0,-1 0 1,1-1-1,0 0 0,0 1 0,0-1 1,0 0-1,0 0 0,0-1 0,0 1 0,1-1 1,-1 0-1,0 1 0,0-1 0,0-1 1,1 1-1,-1 0 0,5-2 0,-3 0 64,0-1 0,0 1 0,0-1 0,0 0 0,-1 0 0,1-1 0,-1 1 0,0-1 0,0 0 0,-1 0 0,7-10 0,19-29 520,-2-1 0,23-54 1,-26 50-350,53-82 1,-75 128-280,0-1 1,0 0-1,0 1 0,0 0 0,0-1 0,1 1 0,-1 0 1,5-3-1,-6 5 5,0 0 1,0 0-1,0-1 1,-1 1 0,1 0-1,0 0 1,0 0-1,-1 0 1,1 0-1,0 0 1,0 0 0,0 0-1,-1 1 1,1-1-1,0 0 1,0 0-1,-1 1 1,1-1 0,0 0-1,0 1 1,-1-1-1,1 1 1,0-1-1,-1 1 1,1-1-1,-1 1 1,1-1 0,-1 1-1,1-1 1,-1 1-1,1 0 1,-1-1-1,1 1 1,-1 0 0,0 0-1,0-1 1,1 1-1,-1 1 1,11 25-84,-2 0 0,-1 0 0,7 46 1,-1-5 64,-7-39 14,39 131 127,-41-145-119,1 0 0,1-1 0,0 1-1,1-2 1,1 1 0,0-1 0,0 0 0,15 13 0,-21-23 3,1 1 1,0-1-1,0 0 0,0 0 0,0-1 0,5 3 0,-5-3 0,1-1 0,0 0 0,-1 0 0,1 0 0,6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2.34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1358 8474,'0'0'905,"12"-12"1640,-5 7-2514,-1 0 0,0 0 1,0-1-1,7-7 0,-6 5 27,0 0 0,1 1 0,13-11 0,68-50 888,181-105 0,-143 107-583,186-104 361,-259 141-668,90-34-1,63-10 51,-148 54-99,105-37-2,346-100 21,-184 74-24,200-40 21,-146 50-29,-171 30 12,139-3-4,4 23 19,-254 17-12,387-3-6,-417 8 1,467 26-6,-506-24-1,384 50 8,-4 28-18,-331-61 56,-2 3 1,0 3 0,136 67-1,-55-25 987,-156-66-906,1-1-142,-1 1 1,1-1-1,-1 1 1,1-1-1,-1 1 0,0 0 1,1-1-1,-1 1 1,0 0-1,0 0 0,1 0 1,-1 0-1,0 0 1,0 0-1,1 2 1,-2-1-536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3.2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190 4 12115,'0'-4'9848,"10"23"-9917,0-1 66,1-1 0,0 0-1,1-1 1,19 19 0,221 173 18,-157-134-15,-86-68 3,-1 1 1,0 1 0,0 0 0,-1 0 0,8 11-1,-14-17 7,1 6 11,-2-8-20,0 1 1,0-1-1,0 1 0,0 0 0,0-1 1,1 1-1,-1-1 0,0 1 0,0-1 1,0 1-1,-1-1 0,1 1 0,0-1 1,0 1-1,0 0 0,0-1 0,0 1 1,-1-1-1,1 1 0,-2 1 11,0 0-1,0 0 0,0 0 1,0 0-1,0-1 0,0 1 1,-5 2-1,-10 6 2,6-2 0,0-2-1,0 0 1,0 0-1,-1-1 1,-16 5-1,-43 12 70,-173 63 144,204-68-163,2 1-1,0 2 0,1 1 1,-35 28-1,61-41-60,9-7-48,-2 1-1882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4.11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11 12675,'0'-8'3013,"0"8"-2988,0 0-1,0 1 1,0-1 0,0 0-1,0 0 1,0 0 0,0 0 0,0 0-1,0 0 1,1 0 0,-1 0 0,0 0-1,0 0 1,0 0 0,0 0-1,0 0 1,0 0 0,0 0 0,0 0-1,1 0 1,-1 0 0,0 0 0,0 0-1,0 0 1,0 0 0,0 0-1,0 0 1,0-1 0,0 1 0,0 0-1,1 0 1,-1 0 0,0 0 0,0 0-1,0 0 1,0 0 0,0 0-1,0 0 1,0 0 0,0 0 0,0-1-1,0 1 1,0 0 0,0 0 0,0 0-1,0 0 1,0 0 0,0 0-1,0 0 1,0 0 0,0-1 0,0 1-1,0 0 1,0 0 0,0 0 0,0 0-1,0 0 1,0 0 0,0 0-1,0 0 1,0-1 0,0 1 0,0 0-1,2 3-25,0 0 0,0 0 0,0 0 0,-1 0 0,1 0-1,-1 1 1,0-1 0,0 1 0,0-1 0,0 0 0,0 8-1,0 45-66,-2-32 44,-1 65-249,-4-1 0,-33 165 0,32-218 708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4.52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0 132 11835,'0'0'920,"2"0"-872,0 0 344,0 0-256,64 12-128,-40-12 0,2-4 8,2-2 8,6-6 16,2-2-8,4-8 8,0-2-16,2-4-208,0-6 920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4.8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 0 11763,'0'0'832,"0"2"-728,0 0-48,0 56 312,0-24-144,-4 10-112,2 8-16,0 12 0,-2 6 0,0 4 16,2-2 0,0-2-16,2-4-40,0-8-24,2-4 0,4-14-8,-2-6-64,4-16 184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5.2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272 2 13459,'0'-1'3504,"-18"2"-2741,12 0-696,1 0-32,-1-1 1,1 2-1,0-1 1,0 0 0,0 1-1,0 0 1,0 0-1,0 0 1,0 1-1,1 0 1,-1 0-1,1 0 1,-7 6 0,-9 12-36,0 2 1,2 0 0,0 0 0,2 2-1,-21 41 1,30-51-21,0 0 0,1 1 0,0 0-1,1 0 1,1 1 0,1-1 0,0 1 0,2 0 0,0 0 0,0 0-1,3 20 1,-1-29 18,0 0-1,1 0 1,0 0-1,1-1 1,0 1-1,0-1 0,0 1 1,1-1-1,0 0 1,1 0-1,-1-1 1,1 1-1,1-1 1,-1 0-1,1-1 1,0 1-1,0-1 1,1 0-1,-1-1 1,1 1-1,0-1 0,0 0 1,1-1-1,-1 0 1,1 0-1,0-1 1,-1 0-1,1 0 1,0-1-1,0 0 1,0 0-1,1-1 1,-1 0-1,0 0 1,0-1-1,0 0 0,0-1 1,0 1-1,8-4 1,-6 1 16,0 0 1,-1 0-1,1-1 1,-1 0-1,0 0 1,0-1-1,0-1 1,-1 0-1,14-14 1,-12 9 10,0 0 1,-1 0 0,0-1-1,-1 0 1,-1-1 0,9-20-1,-9 15 4,-1 0 0,-1 0-1,0 0 1,-1-1 0,-2 0 0,0 0 0,0 1-1,-2-1 1,-1 0 0,0 0 0,-5-21-1,3 29-34,0 0 0,-1 0 0,-1 0 0,0 0 0,-8-14-1,11 22-76,-1 0-1,0-1 0,0 1 0,0 0 0,0 1 1,0-1-1,-1 1 0,0-1 0,0 1 0,0 0 1,0 0-1,0 1 0,0-1 0,-1 1 0,1 0 0,-9-2 1,-5 1-641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5.8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63 100 12699,'0'0'1809,"-1"14"-748,-25 125-932,-2 17-165,24-126 64,1-1-1,2 1 1,3 36 0,-2-62-19,1-1 1,-1 0 0,1 1-1,-1-1 1,1 0 0,0 0-1,0 0 1,1 0 0,-1 0-1,0 0 1,1 0 0,0 0-1,0 0 1,0-1-1,0 1 1,3 2 0,-3-4-1,-1 0 1,1 0-1,0 0 1,-1-1-1,1 1 1,0-1-1,0 1 1,-1-1-1,1 0 1,0 0-1,0 0 1,0 0-1,0 0 1,-1 0-1,1 0 1,0 0-1,0-1 1,0 1 0,-1-1-1,1 1 1,0-1-1,0 0 1,-1 0-1,1 0 1,-1 0-1,1 0 1,-1 0-1,1 0 1,2-3-1,16-15 94,-1-1 0,0 0 0,-2-2 0,30-46 0,-28 39-39,83-132 203,-100 157-204,-1 3-72,2 7-21,-2-6 30,5 16-19,-1 1 1,0-1-1,-1 1 0,3 22 1,-3-14 38,13 43-1,-14-58-3,5 12 36,20 41 0,-26-58-42,1 0 1,0 0 0,0 0 0,1 0 0,0-1 0,-1 0-1,1 0 1,1 0 0,-1 0 0,0-1 0,1 1-1,0-1 1,8 4 0,-11-6 17,1-1 0,-1 1 0,0-1 1,1 0-1,-1 1 0,0-1 0,1 0 0,-1 0 0,0-1 0,1 1 0,-1 0 1,0-1-1,1 1 0,-1-1 0,0 0 0,0 0 0,1 0 0,-1 0 1,0 0-1,0 0 0,0-1 0,0 1 0,0-1 0,-1 1 0,1-1 0,2-2 1,3-5 159,1 0 0,-1-1 0,10-19 0,-1-1 174,-2 0-1,0-2 0,12-47 0,14-104 732,-33 132-830,-3 24-156,0 0 0,2 0 0,13-37 0,-19 62-750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7.4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100 730 7066,'0'0'12314,"0"-6"-10104,-3-8-1770,-3-10-121,-48-206 1270,44 174-1529,2 0 0,-1-76-1,-1-48 171,10 178-213,0-20 119,0 14-2746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8.7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596 13 8346,'0'0'1420,"2"-9"1791,-5 6-2676,-5 8 200,-53 61-766,-71 101 0,98-123 49,-231 322 301,195-282-77,50-62-143,15-12-427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39.8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282 5 9674,'0'0'1334,"0"0"-1291,0 0 1,0 0-1,0 0 1,0 0 0,0 0-1,0 0 1,-1 0-1,1 0 1,0 0 0,0 0-1,0 0 1,0 0-1,0 0 1,-1 0 0,1 0-1,0 0 1,0 0-1,0 0 1,0 0-1,0 0 1,0 0 0,-1 0-1,1 0 1,0 0-1,0 0 1,0 0 0,0 0-1,0-1 1,0 1-1,0 0 1,0 0-1,0 0 1,-1 0 0,1 0-1,0 0 1,0 0-1,0-1 1,0 1 0,0 0-1,0 0 1,0 0-1,0 0 1,0 0 0,0-1-1,0 1 1,0 0-1,0 0 1,0 0-1,0 0 1,0 0 0,0 0-1,0-1 1,0 1-1,0 0 1,0 0 0,0 0-1,0 0 1,1 0-1,-1-1 1,-166 172 206,115-116 7,48-50-104,5-4-66,13-8-53,28-20-68,-11 0 20,139-110 218,-169 136-189,-4 5-44,-7 11 8,-1-1 1,-1 0-1,0-1 0,-14 13 1,-1 2 7,-40 42 55,32-36 206,-42 56 1,74-88-180,9-2-76,-1-1 0,0 0-1,0 0 1,0 0 0,0-1 0,0 0 0,0 0 0,9-5-1,43-29-51,-33 19 39,-18 13 17,257-182 241,-262 184-186,-5 4 2,-34 17 26,2 3-1,-49 37 1,39-27-31,-221 174 738,264-204-752,12-3-78,0-1 18,-1-1 0,1 1-1,-1-2 1,1 1 0,-1-1-1,-1-1 1,1 1 0,11-9 0,13-6-23,24-10 27,134-63 137,-175 86-113,-13 5-29,-6 5-6,-14 15 25,-1-2 0,-1 0-1,0-1 1,-36 21 0,4-1 78,16-9 63,1 0 0,-42 44 0,62-54-170,14-17 34,0 0 0,0 0 1,0 1-1,0-1 1,0 0-1,0 0 1,-1 0-1,1 0 1,0 1-1,0-1 1,0 0-1,0 0 1,0 0-1,0 0 1,0 1-1,0-1 0,0 0 1,0 0-1,0 0 1,0 1-1,0-1 1,0 0-1,0 0 1,0 0-1,0 0 1,0 1-1,0-1 1,0 0-1,0 0 1,0 0-1,0 0 0,0 1 1,1-1-1,-1 0 1,0 0-1,0 0 1,0 0-1,0 1 1,0-1-1,0 0 1,1 0-1,-1 0 1,0 0-1,0 0 1,0 0-1,1 0 1,12 3 673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8.2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17604,'0'0'664,"0"2"-144,1 27-288,5-5-136,0 10-152,3 5-16,0 5 48,3 5 16,-4 0 16,1-2 32,-1-8 48,1-7-192,-5-9-528,1-11-144,-3-20 648,1-8-152,-3-14-88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50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460 190 6457,'0'0'1759,"0"-32"4629,1 30-6337,-6 6-206,-40 68 110,-60 130 0,80-150 59,-97 181-32,98-194 207,-2-1-1,-1-1 1,-54 57 0,80-93-132,4-2-1,-1 0 0,1-1 1,-1 1-1,0 0 0,0-1 0,0 0 1,0 0-1,0 1 0,0-1 0,0 0 1,-1-1-1,1 1 0,2-4 1,2-3 12,45-59 14,-3-2 0,42-83 0,-6 9-52,-45 82-15,116-171 106,-139 214-15,2 1-1,23-20 1,4-4-20,-37 34-81,-2 2 114,-1 0 0,1 1 0,0 0-1,9-7 1,-14 12-116,-1 0-4,0 0 0,1 0 1,-1-1-1,0 1 1,1 0-1,-1 0 1,0 0-1,1 0 1,-1-1-1,1 1 0,-1 0 1,0 0-1,1 0 1,-1 0-1,0 0 1,1 0-1,-1 0 0,1 0 1,-1 0-1,0 0 1,1 0-1,-1 1 1,1-1-1,0 0 0,12 20-66,-4-6 62,-6-9 3,0 0 0,0 0 0,-1 1 0,1-1 0,-1 1 0,0-1 0,0 1-1,-1 0 1,0 0 0,1 7 0,16 103 23,5 46-19,-21-139-3,-2 1 0,0-1 0,-1 1 0,-9 43 0,-20 68 214,29-134-189,1 3-53,1-3 106,-1-1-1,0 0 1,0 1-1,0-1 1,0 1 0,0-1-1,0 0 1,0 1 0,0-1-1,0 1 1,0-1-1,0 0 1,0 1 0,0-1-1,0 1 1,0-1 0,0 0-1,-1 1 1,1-1-1,0 0 1,0 1 0,0-1-1,0 0 1,-1 1-1,1-1 1,0 0 0,-1 1-1,1-1 1,0 0 0,0 0-1,-1 1 1,1-1-1,0 0 1,-1 0 0,1 0-1,-1 0 1,1 1 0,0-1-1,-1 0 1,1 0-1,0 0 1,-1 0 0,1 0-1,-1 0 1,1 0 0,0 0-1,-1 0 1,1 0-1,-1 0 1,1 0 0,0 0-1,-1 0 1,1-1 0,0 1-1,-1 0 1,-19 1-125,-196 30 264,166-21-158,1 2 0,1 2 0,0 2 0,-57 28 0,69-25-37,17-8-1,-38 14 0,55-24-7,-16 2 91,13-2-4121,6-1 3336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51.3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56 11114,'0'0'926,"4"0"-422,17-9-418,0 1 0,0 1 0,24-5 0,-31 9-33,3-2 160,0 1 0,0 1-1,29-2 1,-45 5 167,-6 12-8,-3 2-329,-1-1-1,-1-1 0,0 0 0,-1 0 1,-14 11-1,-5 2 329,-2-1 0,-37 20 0,66-43 39,4-1-385,13-13-26,1 1 0,1 1-1,30-18 1,58-22 70,-92 46-49,-10 4-25,-4 8-49,-8 9 46,-1-1 0,-1 1 0,0-2 0,-1 0 0,-22 19 0,18-17 46,1 0 0,1 0 0,-27 37 1,41-51-85,9-1-125,2-1 135,0 0-1,0-1 0,0 0 0,0 0 0,0-1 0,19-7 0,65-27-82,-54 19 147,3 1 95,-47 23-129,-4 4 10,-2 0-1,0-1 0,0 0 0,-1-1 0,-13 10 0,-70 42 242,62-41-104,-102 64 637,131-82-786,8-2-158,15-4 90,-1 0 0,0-1 0,-1-2 0,31-13 0,-4 2 38,22-9 49,82-27 164,-149 54-171,1 0 1,-1-1 0,0 1 0,0 0 0,1 0 0,-1 0 0,0-1 0,1 1 0,-1 0-1,0 0 1,1 0 0,-1 0 0,0 0 0,1 0 0,-1 0 0,1 0 0,-1 0 0,0 0-1,1 0 1,-1 0 0,0 0 0,1 0 0,-1 0 0,0 0 0,1 0 0,-1 0 0,0 0-1,1 1 1,-1-1 0,0 0 0,1 0 0,-1 0 0,0 1 0,0-1 0,1 0 0,-1 0-1,0 1 1,-10 12 158,-13 4 76,-1-1 1,-44 21-1,26-14-17,-115 62-59,154-82-250,5-4 28,16-4-94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56.01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12 254 10090,'0'0'1638,"-12"-18"2339,12 12-3934,1 0 0,-1 0-1,1 0 1,0 0 0,3-10 0,-1 3-4,-3 12-36,0 1 0,0-1 1,0 0-1,0 0 1,1 0-1,-1 1 0,0-1 1,0 0-1,1 0 0,-1 1 1,0-1-1,1 0 1,-1 1-1,0-1 0,1 0 1,-1 1-1,1-1 0,-1 0 1,1 1-1,1-2 0,16-11 7,0-1-1,1 2 0,1 1 0,34-16 0,94-30 13,-140 54-22,-5 3 0,7-5-8,1 1 0,-1 1 0,1 0 0,0 0 0,1 1 0,-1 0 0,0 1 0,0 1 0,12 0 0,-19 1-1,-1 0 0,1 0-1,-1 1 1,1-1-1,-1 1 1,0 0-1,0 0 1,0 0 0,0 0-1,0 1 1,-1-1-1,1 1 1,-1 0 0,1-1-1,-1 1 1,2 4-1,-1-2-9,0 0 1,0 0-1,0 1 0,-1-1 0,0 1 0,0 0 1,0-1-1,1 12 0,-3-11 6,0-1 0,-1 1 0,1-1 0,-1 0-1,0 1 1,-1-1 0,1 0 0,-1 0 0,0 0 0,0 0 0,-1 0 0,1 0 0,-1-1-1,0 1 1,-4 4 0,-8 8 14,0 0 0,-23 18-1,22-20 25,-54 45 43,49-44-53,0 0 1,2 2-1,0 1 0,1 0 1,-18 25-1,27-30-51,1 0-1,0 1 1,1 0-1,1 0 1,0 0-1,1 1 1,0-1-1,1 1 0,1 1 1,1-1-1,0 0 1,1 1-1,1-1 1,3 27-1,2-17-55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5:40:56.71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 0 10346,'0'0'2254,"16"8"-2222,-15 6-8,2 28 39,-3-41 4,0 0 0,-1 0 1,1 1-1,0-1 1,0 0-1,-1 0 0,1 0 1,0 0-1,-1 0 1,1 1-1,-1-1 0,0 0 1,1 0-1,-1 0 0,0 0 1,1-1-1,-1 1 1,0 0-1,0 0 0,0 0 1,0-1-1,0 1 0,0 0 1,0-1-1,0 1 1,-1 0-1,1-1-40,1 0 1,-1 0-1,1 1 1,0-1-1,-1 0 0,1 0 1,-1 0-1,1 0 1,-1 0-1,1 0 0,-1 0 1,1 0-1,0 0 1,-1 0-1,1 0 0,-1 0 1,1-1-1,-1 1 1,1 0-1,0 0 0,-1 0 1,1-1-1,-1 1 1,0 0-1,1-1-4,0 0 0,-1 1 0,1-1 0,0 0 0,0 1 0,-1-1 0,1 0-1,0 0 1,0 1 0,0-1 0,0 0 0,0 1 0,0-1 0,0 0 0,0 0 0,0 1 0,0-1 0,0 0 0,1 0 0,-1-1 0,13-40-14,-13 42-16,0-1 0,0 1 0,0-1 0,0 1 0,1-1 0,-1 1 0,0-1 0,0 0-1,1 1 1,-1-1 0,0 1 0,1 0 0,-1-1 0,1 1 0,-1-1 0,0 1 0,1 0 0,-1-1 0,1 1 0,-1 0 0,1-1 0,-1 1 0,1 0-1,0 0 1,-1-1 0,1 1 0,-1 0 0,1 0 0,-1 0 0,1 0 0,0 0 0,-1 0 0,1 0 0,-1 0 0,1 0 0,-1 0 0,1 0 0,0 0 0,-1 1-1,1-1 1,-1 0 0,1 0 0,-1 0 0,1 1 0,-1-1 0,1 0 0,-1 1 0,1-1 0,-1 0 0,1 1 0,-1-1 0,0 1 0,1-1 0,-1 1-1,0-1 1,1 1 0,-1-1 0,0 1 0,1-1 0,-1 1 0,0-1 0,0 1 0,0 0 0,-2 11-69,0-10 69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38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55 15259,'7'-6'67,"1"0"0,-1 0-1,1 1 1,1 1 0,-1-1-1,1 1 1,-1 0 0,1 1 0,0 0-1,1 1 1,-1-1 0,0 2-1,1 0 1,-1 0 0,1 0 0,-1 1-1,1 0 1,-1 1 0,12 2-1,-13-2-79,-1 1 0,1 0-1,0 0 1,0 0 0,-1 1-1,1 0 1,-1 0 0,0 1-1,0 0 1,0 0-1,0 1 1,-1 0 0,0 0-1,0 1 1,0-1 0,-1 1-1,1 0 1,-1 1 0,-1-1-1,1 1 1,-1 0 0,6 14-1,-9-16 14,0 0-1,0 0 1,0-1-1,0 1 0,-1 0 1,0 0-1,0 0 1,0 0-1,-1 0 1,1-1-1,-1 1 1,-2 5-1,0-2 13,0 0 0,0 0 1,-1 0-1,0 0 0,-1-1 0,-6 9 0,-4 2 41,-1-1 1,-1 0-1,0-2 0,-23 16 0,-80 45 284,49-34 118,71-42-452,0 0 0,0 0-1,0 0 1,0 0-1,0 0 1,0 0-1,0 0 1,0 0-1,0 0 1,-1 0-1,1 0 1,0 0 0,0 0-1,0 0 1,0 0-1,0 0 1,0 0-1,0 0 1,0 0-1,0 0 1,-1 0 0,1 0-1,0 0 1,0 0-1,0 0 1,0 0-1,0 1 1,0-1-1,0 0 1,0 0 0,0 0-1,0 0 1,0 0-1,0 0 1,0 0-1,0 0 1,0 0-1,0 0 1,0 1 0,0-1-1,0 0 1,0 0-1,0 0 1,0 0-1,0 0 1,0 0-1,0 0 1,0 0 0,0 1-1,0-1 1,0 0-1,0 0 1,0 0-1,0 0 1,0 0-1,0 0 1,0 0 0,0 0-1,0 0 1,0 0-1,0 0 1,0 1-1,1-1 1,-1 0-1,0 0 1,0 0 0,0 0-1,0 0 1,2 1 26,3 2-11,-1 0 0,1-1 0,1 1 0,-1-1 0,0 0 0,1-1 0,-1 1 0,1-1 0,-1 0 0,1-1 0,9 1 0,6 1-2,-16-1-18,252 37 74,-4 21-65,-210-44-4,-13 1-3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07.5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1583 10546,'-1'1'2583,"7"-8"-2460,128-130 449,-84 88-554,873-817-8,-479 466-1359,-369 333 1134,-17 9-62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4.6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297 1 12299,'-38'93'16,"-2"8"24,-3 7 32,2-3-8,2-7 8,7-9-16,8-16 8,5-12 0,7-21 48,5-15-56,5-30-8,5-17-24,6-24 40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5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19 252 13995,'-5'60'9,"-8"142"12,13-159 21,1 0 1,12 69-1,-12-104-15,1-1 0,0 1-1,0-1 1,0 0-1,7 12 1,-9-18-14,1 1 1,0-1-1,-1 0 0,1 0 1,0 0-1,0 0 0,0 0 1,0 0-1,0 0 0,0 0 1,0-1-1,0 1 0,0 0 1,0-1-1,0 1 0,1 0 1,-1-1-1,0 1 0,0-1 1,1 0-1,-1 1 1,0-1-1,0 0 0,1 0 1,-1 0-1,0 0 0,1 0 1,-1 0-1,0 0 0,1 0 1,-1-1-1,0 1 0,1-1 1,-1 1-1,0 0 0,0-1 1,0 0-1,1 1 1,0-2-1,10-7 86,-2 0 1,1-1-1,-1 0 1,-1-1-1,0 1 1,0-2-1,12-22 1,-11 19-28,140-220 435,77-113-847,-225 345 329,6-8-54,-1 0 1,1 1-1,1 0 0,0 0 1,10-8-1,-18 18 61,-1-1 0,0 1 1,0 0-1,0 0 0,1-1 0,-1 1 0,0 0 0,0 0 1,1 0-1,-1 0 0,0-1 0,1 1 0,-1 0 0,0 0 1,1 0-1,-1 0 0,0 0 0,0 0 0,1 0 1,-1 0-1,0 0 0,1 0 0,-1 0 0,0 0 0,1 0 1,-1 0-1,0 0 0,1 0 0,-1 0 0,0 0 0,0 1 1,1-1-1,-1 0 0,0 0 0,0 0 0,1 0 1,-1 1-1,0-1 0,0 0 0,1 0 0,-1 1 0,0-1 1,0 0-1,0 0 0,1 1 0,-1-1 0,0 0 1,0 1-1,0-1 0,0 0 0,0 0 0,0 1 0,0-1 1,0 0-1,0 1 0,0 21-98,-8 13-32,-22 61 1,11-38 65,-77 269 28,21 4-29,70-299 57,1 0 0,2 0 1,2 40-1,7-9-28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5.4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 0 14099,'-18'51'72,"-1"4"-40,0 2 0,0 3-8,2-8 8,3-5 8,3-14 0,4-7 32,11-52-168,4-10 88,3-19 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6:45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 92 16716,'9'-10'240,"0"1"0,1-1 1,0 1-1,1 1 1,12-8-1,-16 11-238,0 2 0,0-1-1,1 1 1,-1 0 0,1 0 0,0 1 0,0 0-1,0 0 1,14-1 0,-20 3-14,0 0 0,0 0 0,0 0 0,0 1-1,0-1 1,0 0 0,0 1 0,0 0 0,0-1 0,0 1 0,0 0 0,-1 0 0,1 0 0,0 0 0,0 0 0,-1 0-1,1 0 1,-1 1 0,1-1 0,-1 1 0,0-1 0,1 1 0,-1 0 0,0-1 0,0 1 0,0 0 0,0 0-1,0-1 1,-1 1 0,1 0 0,0 0 0,-1 0 0,0 0 0,1 0 0,-1 0 0,0 3 0,1 5-19,-1-1 0,-1 1 1,1 0-1,-1-1 1,-1 1-1,-3 13 0,-7 13 19,-1 1 0,-2-2 0,-1 0 0,-23 35 0,-93 126 241,77-118-132,52-73-93,0-1 0,0 0 0,0 1 0,1 0 0,0-1 0,-2 9 0,3-12-4,1 0 0,0 0 1,0 0-1,0 0 0,0 0 0,0 0 0,0 0 0,0 0 0,0 0 0,0 0 0,1 0 0,-1 0 0,0 0 1,1 0-1,-1 0 0,1 0 0,-1 0 0,1-1 0,-1 1 0,1 0 0,-1 0 0,1 0 0,0-1 1,0 1-1,-1 0 0,1-1 0,0 1 0,0 0 0,0-1 0,0 1 0,0-1 0,0 0 0,0 1 0,0-1 1,0 0-1,0 1 0,1-1 0,24 5 19,0-1 1,0-1 0,0-1-1,48-3 1,-14 0 17,0 1 40,9 0-167,-1 2 1,82 14 0,-106-5 31,-17 3-12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08.6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1121 14227,'26'-23'176,"1"2"1,1 1-1,59-33 0,-25 17-138,800-469 51,-255 154 2,-457 256-2069,-127 78 1601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8:17:56.7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99AA3-10B6-4896-AD5D-1E0AB3AAF42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16395-C28B-42F3-B947-CE4C48A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16395-C28B-42F3-B947-CE4C48A0A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16395-C28B-42F3-B947-CE4C48A0A6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16395-C28B-42F3-B947-CE4C48A0A6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16395-C28B-42F3-B947-CE4C48A0A6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B725-EBE0-47CB-7E69-AC7559FC6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2945A-D46D-04AD-84F2-12F0ADF4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643C-EB41-1F97-9959-EC2C784A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AAA6-2F3E-C07E-92C5-9B92EF38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D18-72F7-BAC1-33B8-2D0532E8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D155-9EE4-F3A9-63C9-125D0939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1AA3A-3AC0-45DA-ABC8-D64BD55FE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0909-67FD-9193-B636-37FBB20C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BC8D-E3DD-9D20-65DA-00E35F7D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5C18-74AB-D00C-E4DD-19CFA866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62540-7628-5F16-6DA8-7D6C41BF5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8C66C-2067-5C24-5B07-9A3D7DE08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E6EC-C2E7-DDAA-CD9D-1E84C42F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AE1D-16C8-AA80-45E3-DE6850F9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0345-DA29-3504-5771-DAB7747D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686-6271-B305-3E60-0F98306B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8DC2-A32E-B499-45E2-6407828B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F6D1-02B8-2109-C4F6-DBDA9ACE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341B-EB1F-A5F5-7976-25A577D8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5006-5EFB-388F-0C10-B183C5CD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15D1-848F-5AA1-0E0F-EC41DE65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8E1B-75E5-9BFC-DFAB-E7B1CE4B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9860-818D-B859-4081-6252F91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6168-33DF-4D0B-94BE-F79AA5A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DA3E-CC60-68F7-F241-14643A7C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416A-BDF1-4CC9-74C4-618B9418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9BDC-C459-630A-E814-B3696EF3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7098-14AD-189A-B660-EC6330091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BC0D5-7B16-4F73-87A9-8CAD7257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EADE-070D-36D6-BE0A-F113D927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24E1-706E-4CEA-E13E-5D60196D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A93C-2FFF-F74E-3520-2770A9EC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CBF2-4E5D-3468-9C76-211ACE79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69021-9744-3256-BD6C-3265AD24E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33F97-FCA1-390D-54C9-BB70C0BC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06E82-D936-4F86-2390-E0CAD4093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90797-6DB5-0460-635B-D76ADE5C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CF8ED-B6E2-9DE4-400E-7161C05C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2B314-155D-1418-C7F3-01088B4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F596-49BD-0E3B-AD73-2266766D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2F93E-EA46-90E2-65D4-AA901CD1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8038-C94B-D1E8-C73C-090DCB00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90C23-50BC-EA38-3E79-931149A0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61C1F-B10F-7550-8CA3-7FA2FB1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93599-2A54-AED1-06D2-8F7CF7E3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EFB95-A597-9763-71D8-71D9D3BC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4CB4-F4F2-1E2E-E2AB-48989B85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877F-C03D-7061-C027-727763E7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899B8-1C13-F680-CE1B-EC8F99DE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2EB87-5534-7357-F7C7-5397CBD0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06DB-7EB7-A9D4-DE4E-F5C2169F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4D00C-33D2-4B19-D21A-31181BD2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AAE9-AB43-508D-D56F-95E71AF8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E7934-331F-CCA8-21F0-AE821CBB0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3E5D9-BAAA-826F-5152-C526AE99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5BD24-8492-3AD2-AF5F-3C4D75D7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100F-86F3-39F9-81ED-2C7246F6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E17C-DF8D-9F56-3423-9799DC1D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7009D-8929-65A9-E68E-B37A1E92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905D0-3D6F-59FF-24C9-C9F70406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BEA7-60E1-2651-9386-97CB134A4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B4E7F-DEFB-4364-9A02-4AF013E3D9E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3BAB-8056-17B8-0975-65AA1856A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A1CE-E89C-242E-5488-5DDD781B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23D48-F0AC-4325-ACCC-B9D6A64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60.png"/><Relationship Id="rId21" Type="http://schemas.openxmlformats.org/officeDocument/2006/relationships/image" Target="../media/image2780.png"/><Relationship Id="rId42" Type="http://schemas.openxmlformats.org/officeDocument/2006/relationships/customXml" Target="../ink/ink853.xml"/><Relationship Id="rId63" Type="http://schemas.openxmlformats.org/officeDocument/2006/relationships/image" Target="../media/image2990.png"/><Relationship Id="rId84" Type="http://schemas.openxmlformats.org/officeDocument/2006/relationships/customXml" Target="../ink/ink874.xml"/><Relationship Id="rId138" Type="http://schemas.openxmlformats.org/officeDocument/2006/relationships/customXml" Target="../ink/ink901.xml"/><Relationship Id="rId159" Type="http://schemas.openxmlformats.org/officeDocument/2006/relationships/image" Target="../media/image3470.png"/><Relationship Id="rId107" Type="http://schemas.openxmlformats.org/officeDocument/2006/relationships/image" Target="../media/image3211.png"/><Relationship Id="rId11" Type="http://schemas.openxmlformats.org/officeDocument/2006/relationships/image" Target="../media/image2730.png"/><Relationship Id="rId32" Type="http://schemas.openxmlformats.org/officeDocument/2006/relationships/customXml" Target="../ink/ink848.xml"/><Relationship Id="rId53" Type="http://schemas.openxmlformats.org/officeDocument/2006/relationships/image" Target="../media/image2940.png"/><Relationship Id="rId74" Type="http://schemas.openxmlformats.org/officeDocument/2006/relationships/customXml" Target="../ink/ink869.xml"/><Relationship Id="rId128" Type="http://schemas.openxmlformats.org/officeDocument/2006/relationships/customXml" Target="../ink/ink896.xml"/><Relationship Id="rId149" Type="http://schemas.openxmlformats.org/officeDocument/2006/relationships/image" Target="../media/image3420.png"/><Relationship Id="rId5" Type="http://schemas.openxmlformats.org/officeDocument/2006/relationships/image" Target="../media/image2700.png"/><Relationship Id="rId95" Type="http://schemas.openxmlformats.org/officeDocument/2006/relationships/image" Target="../media/image3150.png"/><Relationship Id="rId160" Type="http://schemas.openxmlformats.org/officeDocument/2006/relationships/customXml" Target="../ink/ink912.xml"/><Relationship Id="rId22" Type="http://schemas.openxmlformats.org/officeDocument/2006/relationships/customXml" Target="../ink/ink843.xml"/><Relationship Id="rId43" Type="http://schemas.openxmlformats.org/officeDocument/2006/relationships/image" Target="../media/image2890.png"/><Relationship Id="rId64" Type="http://schemas.openxmlformats.org/officeDocument/2006/relationships/customXml" Target="../ink/ink864.xml"/><Relationship Id="rId118" Type="http://schemas.openxmlformats.org/officeDocument/2006/relationships/customXml" Target="../ink/ink891.xml"/><Relationship Id="rId139" Type="http://schemas.openxmlformats.org/officeDocument/2006/relationships/image" Target="../media/image3370.png"/><Relationship Id="rId85" Type="http://schemas.openxmlformats.org/officeDocument/2006/relationships/image" Target="../media/image3100.png"/><Relationship Id="rId150" Type="http://schemas.openxmlformats.org/officeDocument/2006/relationships/customXml" Target="../ink/ink907.xml"/><Relationship Id="rId12" Type="http://schemas.openxmlformats.org/officeDocument/2006/relationships/customXml" Target="../ink/ink838.xml"/><Relationship Id="rId17" Type="http://schemas.openxmlformats.org/officeDocument/2006/relationships/image" Target="../media/image2760.png"/><Relationship Id="rId33" Type="http://schemas.openxmlformats.org/officeDocument/2006/relationships/image" Target="../media/image2840.png"/><Relationship Id="rId38" Type="http://schemas.openxmlformats.org/officeDocument/2006/relationships/customXml" Target="../ink/ink851.xml"/><Relationship Id="rId59" Type="http://schemas.openxmlformats.org/officeDocument/2006/relationships/image" Target="../media/image2970.png"/><Relationship Id="rId103" Type="http://schemas.openxmlformats.org/officeDocument/2006/relationships/image" Target="../media/image3190.png"/><Relationship Id="rId108" Type="http://schemas.openxmlformats.org/officeDocument/2006/relationships/customXml" Target="../ink/ink886.xml"/><Relationship Id="rId124" Type="http://schemas.openxmlformats.org/officeDocument/2006/relationships/customXml" Target="../ink/ink894.xml"/><Relationship Id="rId129" Type="http://schemas.openxmlformats.org/officeDocument/2006/relationships/image" Target="../media/image3320.png"/><Relationship Id="rId54" Type="http://schemas.openxmlformats.org/officeDocument/2006/relationships/customXml" Target="../ink/ink859.xml"/><Relationship Id="rId70" Type="http://schemas.openxmlformats.org/officeDocument/2006/relationships/customXml" Target="../ink/ink867.xml"/><Relationship Id="rId75" Type="http://schemas.openxmlformats.org/officeDocument/2006/relationships/image" Target="../media/image3050.png"/><Relationship Id="rId91" Type="http://schemas.openxmlformats.org/officeDocument/2006/relationships/image" Target="../media/image3130.png"/><Relationship Id="rId96" Type="http://schemas.openxmlformats.org/officeDocument/2006/relationships/customXml" Target="../ink/ink880.xml"/><Relationship Id="rId140" Type="http://schemas.openxmlformats.org/officeDocument/2006/relationships/customXml" Target="../ink/ink902.xml"/><Relationship Id="rId145" Type="http://schemas.openxmlformats.org/officeDocument/2006/relationships/image" Target="../media/image3400.png"/><Relationship Id="rId161" Type="http://schemas.openxmlformats.org/officeDocument/2006/relationships/image" Target="../media/image34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5.xml"/><Relationship Id="rId23" Type="http://schemas.openxmlformats.org/officeDocument/2006/relationships/image" Target="../media/image2790.png"/><Relationship Id="rId28" Type="http://schemas.openxmlformats.org/officeDocument/2006/relationships/customXml" Target="../ink/ink846.xml"/><Relationship Id="rId49" Type="http://schemas.openxmlformats.org/officeDocument/2006/relationships/image" Target="../media/image2920.png"/><Relationship Id="rId114" Type="http://schemas.openxmlformats.org/officeDocument/2006/relationships/customXml" Target="../ink/ink889.xml"/><Relationship Id="rId119" Type="http://schemas.openxmlformats.org/officeDocument/2006/relationships/image" Target="../media/image3270.png"/><Relationship Id="rId44" Type="http://schemas.openxmlformats.org/officeDocument/2006/relationships/customXml" Target="../ink/ink854.xml"/><Relationship Id="rId60" Type="http://schemas.openxmlformats.org/officeDocument/2006/relationships/customXml" Target="../ink/ink862.xml"/><Relationship Id="rId65" Type="http://schemas.openxmlformats.org/officeDocument/2006/relationships/image" Target="../media/image3000.png"/><Relationship Id="rId81" Type="http://schemas.openxmlformats.org/officeDocument/2006/relationships/image" Target="../media/image3080.png"/><Relationship Id="rId86" Type="http://schemas.openxmlformats.org/officeDocument/2006/relationships/customXml" Target="../ink/ink875.xml"/><Relationship Id="rId130" Type="http://schemas.openxmlformats.org/officeDocument/2006/relationships/customXml" Target="../ink/ink897.xml"/><Relationship Id="rId135" Type="http://schemas.openxmlformats.org/officeDocument/2006/relationships/image" Target="../media/image3350.png"/><Relationship Id="rId151" Type="http://schemas.openxmlformats.org/officeDocument/2006/relationships/image" Target="../media/image3430.png"/><Relationship Id="rId156" Type="http://schemas.openxmlformats.org/officeDocument/2006/relationships/customXml" Target="../ink/ink910.xml"/><Relationship Id="rId13" Type="http://schemas.openxmlformats.org/officeDocument/2006/relationships/image" Target="../media/image2740.png"/><Relationship Id="rId18" Type="http://schemas.openxmlformats.org/officeDocument/2006/relationships/customXml" Target="../ink/ink841.xml"/><Relationship Id="rId39" Type="http://schemas.openxmlformats.org/officeDocument/2006/relationships/image" Target="../media/image2870.png"/><Relationship Id="rId109" Type="http://schemas.openxmlformats.org/officeDocument/2006/relationships/image" Target="../media/image3220.png"/><Relationship Id="rId34" Type="http://schemas.openxmlformats.org/officeDocument/2006/relationships/customXml" Target="../ink/ink849.xml"/><Relationship Id="rId50" Type="http://schemas.openxmlformats.org/officeDocument/2006/relationships/customXml" Target="../ink/ink857.xml"/><Relationship Id="rId55" Type="http://schemas.openxmlformats.org/officeDocument/2006/relationships/image" Target="../media/image2950.png"/><Relationship Id="rId76" Type="http://schemas.openxmlformats.org/officeDocument/2006/relationships/customXml" Target="../ink/ink870.xml"/><Relationship Id="rId97" Type="http://schemas.openxmlformats.org/officeDocument/2006/relationships/image" Target="../media/image3160.png"/><Relationship Id="rId104" Type="http://schemas.openxmlformats.org/officeDocument/2006/relationships/customXml" Target="../ink/ink884.xml"/><Relationship Id="rId120" Type="http://schemas.openxmlformats.org/officeDocument/2006/relationships/customXml" Target="../ink/ink892.xml"/><Relationship Id="rId125" Type="http://schemas.openxmlformats.org/officeDocument/2006/relationships/image" Target="../media/image3300.png"/><Relationship Id="rId141" Type="http://schemas.openxmlformats.org/officeDocument/2006/relationships/image" Target="../media/image3380.png"/><Relationship Id="rId146" Type="http://schemas.openxmlformats.org/officeDocument/2006/relationships/customXml" Target="../ink/ink905.xml"/><Relationship Id="rId7" Type="http://schemas.openxmlformats.org/officeDocument/2006/relationships/image" Target="../media/image2711.png"/><Relationship Id="rId71" Type="http://schemas.openxmlformats.org/officeDocument/2006/relationships/image" Target="../media/image3030.png"/><Relationship Id="rId92" Type="http://schemas.openxmlformats.org/officeDocument/2006/relationships/customXml" Target="../ink/ink878.xml"/><Relationship Id="rId162" Type="http://schemas.openxmlformats.org/officeDocument/2006/relationships/customXml" Target="../ink/ink913.xml"/><Relationship Id="rId2" Type="http://schemas.openxmlformats.org/officeDocument/2006/relationships/customXml" Target="../ink/ink833.xml"/><Relationship Id="rId29" Type="http://schemas.openxmlformats.org/officeDocument/2006/relationships/image" Target="../media/image2820.png"/><Relationship Id="rId24" Type="http://schemas.openxmlformats.org/officeDocument/2006/relationships/customXml" Target="../ink/ink844.xml"/><Relationship Id="rId40" Type="http://schemas.openxmlformats.org/officeDocument/2006/relationships/customXml" Target="../ink/ink852.xml"/><Relationship Id="rId45" Type="http://schemas.openxmlformats.org/officeDocument/2006/relationships/image" Target="../media/image2900.png"/><Relationship Id="rId66" Type="http://schemas.openxmlformats.org/officeDocument/2006/relationships/customXml" Target="../ink/ink865.xml"/><Relationship Id="rId87" Type="http://schemas.openxmlformats.org/officeDocument/2006/relationships/image" Target="../media/image3111.png"/><Relationship Id="rId110" Type="http://schemas.openxmlformats.org/officeDocument/2006/relationships/customXml" Target="../ink/ink887.xml"/><Relationship Id="rId115" Type="http://schemas.openxmlformats.org/officeDocument/2006/relationships/image" Target="../media/image3250.png"/><Relationship Id="rId131" Type="http://schemas.openxmlformats.org/officeDocument/2006/relationships/image" Target="../media/image3330.png"/><Relationship Id="rId136" Type="http://schemas.openxmlformats.org/officeDocument/2006/relationships/customXml" Target="../ink/ink900.xml"/><Relationship Id="rId157" Type="http://schemas.openxmlformats.org/officeDocument/2006/relationships/image" Target="../media/image3460.png"/><Relationship Id="rId61" Type="http://schemas.openxmlformats.org/officeDocument/2006/relationships/image" Target="../media/image2980.png"/><Relationship Id="rId82" Type="http://schemas.openxmlformats.org/officeDocument/2006/relationships/customXml" Target="../ink/ink873.xml"/><Relationship Id="rId152" Type="http://schemas.openxmlformats.org/officeDocument/2006/relationships/customXml" Target="../ink/ink908.xml"/><Relationship Id="rId19" Type="http://schemas.openxmlformats.org/officeDocument/2006/relationships/image" Target="../media/image2770.png"/><Relationship Id="rId14" Type="http://schemas.openxmlformats.org/officeDocument/2006/relationships/customXml" Target="../ink/ink839.xml"/><Relationship Id="rId30" Type="http://schemas.openxmlformats.org/officeDocument/2006/relationships/customXml" Target="../ink/ink847.xml"/><Relationship Id="rId35" Type="http://schemas.openxmlformats.org/officeDocument/2006/relationships/image" Target="../media/image2850.png"/><Relationship Id="rId56" Type="http://schemas.openxmlformats.org/officeDocument/2006/relationships/customXml" Target="../ink/ink860.xml"/><Relationship Id="rId77" Type="http://schemas.openxmlformats.org/officeDocument/2006/relationships/image" Target="../media/image3060.png"/><Relationship Id="rId100" Type="http://schemas.openxmlformats.org/officeDocument/2006/relationships/customXml" Target="../ink/ink882.xml"/><Relationship Id="rId105" Type="http://schemas.openxmlformats.org/officeDocument/2006/relationships/image" Target="../media/image3200.png"/><Relationship Id="rId126" Type="http://schemas.openxmlformats.org/officeDocument/2006/relationships/customXml" Target="../ink/ink895.xml"/><Relationship Id="rId147" Type="http://schemas.openxmlformats.org/officeDocument/2006/relationships/image" Target="../media/image3411.png"/><Relationship Id="rId8" Type="http://schemas.openxmlformats.org/officeDocument/2006/relationships/customXml" Target="../ink/ink836.xml"/><Relationship Id="rId51" Type="http://schemas.openxmlformats.org/officeDocument/2006/relationships/image" Target="../media/image2930.png"/><Relationship Id="rId72" Type="http://schemas.openxmlformats.org/officeDocument/2006/relationships/customXml" Target="../ink/ink868.xml"/><Relationship Id="rId93" Type="http://schemas.openxmlformats.org/officeDocument/2006/relationships/image" Target="../media/image3140.png"/><Relationship Id="rId98" Type="http://schemas.openxmlformats.org/officeDocument/2006/relationships/customXml" Target="../ink/ink881.xml"/><Relationship Id="rId121" Type="http://schemas.openxmlformats.org/officeDocument/2006/relationships/image" Target="../media/image3280.png"/><Relationship Id="rId142" Type="http://schemas.openxmlformats.org/officeDocument/2006/relationships/customXml" Target="../ink/ink903.xml"/><Relationship Id="rId163" Type="http://schemas.openxmlformats.org/officeDocument/2006/relationships/image" Target="../media/image3490.png"/><Relationship Id="rId3" Type="http://schemas.openxmlformats.org/officeDocument/2006/relationships/image" Target="../media/image2690.png"/><Relationship Id="rId25" Type="http://schemas.openxmlformats.org/officeDocument/2006/relationships/image" Target="../media/image2800.png"/><Relationship Id="rId46" Type="http://schemas.openxmlformats.org/officeDocument/2006/relationships/customXml" Target="../ink/ink855.xml"/><Relationship Id="rId67" Type="http://schemas.openxmlformats.org/officeDocument/2006/relationships/image" Target="../media/image3011.png"/><Relationship Id="rId116" Type="http://schemas.openxmlformats.org/officeDocument/2006/relationships/customXml" Target="../ink/ink890.xml"/><Relationship Id="rId137" Type="http://schemas.openxmlformats.org/officeDocument/2006/relationships/image" Target="../media/image3360.png"/><Relationship Id="rId158" Type="http://schemas.openxmlformats.org/officeDocument/2006/relationships/customXml" Target="../ink/ink911.xml"/><Relationship Id="rId20" Type="http://schemas.openxmlformats.org/officeDocument/2006/relationships/customXml" Target="../ink/ink842.xml"/><Relationship Id="rId41" Type="http://schemas.openxmlformats.org/officeDocument/2006/relationships/image" Target="../media/image2880.png"/><Relationship Id="rId62" Type="http://schemas.openxmlformats.org/officeDocument/2006/relationships/customXml" Target="../ink/ink863.xml"/><Relationship Id="rId83" Type="http://schemas.openxmlformats.org/officeDocument/2006/relationships/image" Target="../media/image3090.png"/><Relationship Id="rId88" Type="http://schemas.openxmlformats.org/officeDocument/2006/relationships/customXml" Target="../ink/ink876.xml"/><Relationship Id="rId111" Type="http://schemas.openxmlformats.org/officeDocument/2006/relationships/image" Target="../media/image3230.png"/><Relationship Id="rId132" Type="http://schemas.openxmlformats.org/officeDocument/2006/relationships/customXml" Target="../ink/ink898.xml"/><Relationship Id="rId153" Type="http://schemas.openxmlformats.org/officeDocument/2006/relationships/image" Target="../media/image3440.png"/><Relationship Id="rId15" Type="http://schemas.openxmlformats.org/officeDocument/2006/relationships/image" Target="../media/image2750.png"/><Relationship Id="rId36" Type="http://schemas.openxmlformats.org/officeDocument/2006/relationships/customXml" Target="../ink/ink850.xml"/><Relationship Id="rId57" Type="http://schemas.openxmlformats.org/officeDocument/2006/relationships/image" Target="../media/image2960.png"/><Relationship Id="rId106" Type="http://schemas.openxmlformats.org/officeDocument/2006/relationships/customXml" Target="../ink/ink885.xml"/><Relationship Id="rId127" Type="http://schemas.openxmlformats.org/officeDocument/2006/relationships/image" Target="../media/image3311.png"/><Relationship Id="rId10" Type="http://schemas.openxmlformats.org/officeDocument/2006/relationships/customXml" Target="../ink/ink837.xml"/><Relationship Id="rId31" Type="http://schemas.openxmlformats.org/officeDocument/2006/relationships/image" Target="../media/image2830.png"/><Relationship Id="rId52" Type="http://schemas.openxmlformats.org/officeDocument/2006/relationships/customXml" Target="../ink/ink858.xml"/><Relationship Id="rId73" Type="http://schemas.openxmlformats.org/officeDocument/2006/relationships/image" Target="../media/image3040.png"/><Relationship Id="rId78" Type="http://schemas.openxmlformats.org/officeDocument/2006/relationships/customXml" Target="../ink/ink871.xml"/><Relationship Id="rId94" Type="http://schemas.openxmlformats.org/officeDocument/2006/relationships/customXml" Target="../ink/ink879.xml"/><Relationship Id="rId99" Type="http://schemas.openxmlformats.org/officeDocument/2006/relationships/image" Target="../media/image3170.png"/><Relationship Id="rId101" Type="http://schemas.openxmlformats.org/officeDocument/2006/relationships/image" Target="../media/image3180.png"/><Relationship Id="rId122" Type="http://schemas.openxmlformats.org/officeDocument/2006/relationships/customXml" Target="../ink/ink893.xml"/><Relationship Id="rId143" Type="http://schemas.openxmlformats.org/officeDocument/2006/relationships/image" Target="../media/image3390.png"/><Relationship Id="rId148" Type="http://schemas.openxmlformats.org/officeDocument/2006/relationships/customXml" Target="../ink/ink906.xml"/><Relationship Id="rId164" Type="http://schemas.openxmlformats.org/officeDocument/2006/relationships/image" Target="../media/image578.png"/><Relationship Id="rId4" Type="http://schemas.openxmlformats.org/officeDocument/2006/relationships/customXml" Target="../ink/ink834.xml"/><Relationship Id="rId9" Type="http://schemas.openxmlformats.org/officeDocument/2006/relationships/image" Target="../media/image2720.png"/><Relationship Id="rId26" Type="http://schemas.openxmlformats.org/officeDocument/2006/relationships/customXml" Target="../ink/ink845.xml"/><Relationship Id="rId47" Type="http://schemas.openxmlformats.org/officeDocument/2006/relationships/image" Target="../media/image2911.png"/><Relationship Id="rId68" Type="http://schemas.openxmlformats.org/officeDocument/2006/relationships/customXml" Target="../ink/ink866.xml"/><Relationship Id="rId89" Type="http://schemas.openxmlformats.org/officeDocument/2006/relationships/image" Target="../media/image3120.png"/><Relationship Id="rId112" Type="http://schemas.openxmlformats.org/officeDocument/2006/relationships/customXml" Target="../ink/ink888.xml"/><Relationship Id="rId133" Type="http://schemas.openxmlformats.org/officeDocument/2006/relationships/image" Target="../media/image3340.png"/><Relationship Id="rId154" Type="http://schemas.openxmlformats.org/officeDocument/2006/relationships/customXml" Target="../ink/ink909.xml"/><Relationship Id="rId16" Type="http://schemas.openxmlformats.org/officeDocument/2006/relationships/customXml" Target="../ink/ink840.xml"/><Relationship Id="rId37" Type="http://schemas.openxmlformats.org/officeDocument/2006/relationships/image" Target="../media/image2860.png"/><Relationship Id="rId58" Type="http://schemas.openxmlformats.org/officeDocument/2006/relationships/customXml" Target="../ink/ink861.xml"/><Relationship Id="rId79" Type="http://schemas.openxmlformats.org/officeDocument/2006/relationships/image" Target="../media/image3070.png"/><Relationship Id="rId102" Type="http://schemas.openxmlformats.org/officeDocument/2006/relationships/customXml" Target="../ink/ink883.xml"/><Relationship Id="rId123" Type="http://schemas.openxmlformats.org/officeDocument/2006/relationships/image" Target="../media/image3290.png"/><Relationship Id="rId144" Type="http://schemas.openxmlformats.org/officeDocument/2006/relationships/customXml" Target="../ink/ink904.xml"/><Relationship Id="rId90" Type="http://schemas.openxmlformats.org/officeDocument/2006/relationships/customXml" Target="../ink/ink877.xml"/><Relationship Id="rId165" Type="http://schemas.openxmlformats.org/officeDocument/2006/relationships/image" Target="../media/image579.png"/><Relationship Id="rId27" Type="http://schemas.openxmlformats.org/officeDocument/2006/relationships/image" Target="../media/image2811.png"/><Relationship Id="rId48" Type="http://schemas.openxmlformats.org/officeDocument/2006/relationships/customXml" Target="../ink/ink856.xml"/><Relationship Id="rId69" Type="http://schemas.openxmlformats.org/officeDocument/2006/relationships/image" Target="../media/image3020.png"/><Relationship Id="rId113" Type="http://schemas.openxmlformats.org/officeDocument/2006/relationships/image" Target="../media/image3240.png"/><Relationship Id="rId134" Type="http://schemas.openxmlformats.org/officeDocument/2006/relationships/customXml" Target="../ink/ink899.xml"/><Relationship Id="rId80" Type="http://schemas.openxmlformats.org/officeDocument/2006/relationships/customXml" Target="../ink/ink872.xml"/><Relationship Id="rId155" Type="http://schemas.openxmlformats.org/officeDocument/2006/relationships/image" Target="../media/image34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23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53.png"/><Relationship Id="rId112" Type="http://schemas.openxmlformats.org/officeDocument/2006/relationships/customXml" Target="../ink/ink58.xml"/><Relationship Id="rId16" Type="http://schemas.openxmlformats.org/officeDocument/2006/relationships/customXml" Target="../ink/ink10.xml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32" Type="http://schemas.openxmlformats.org/officeDocument/2006/relationships/customXml" Target="../ink/ink18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31.xml"/><Relationship Id="rId74" Type="http://schemas.openxmlformats.org/officeDocument/2006/relationships/customXml" Target="../ink/ink39.xml"/><Relationship Id="rId79" Type="http://schemas.openxmlformats.org/officeDocument/2006/relationships/image" Target="../media/image48.png"/><Relationship Id="rId102" Type="http://schemas.openxmlformats.org/officeDocument/2006/relationships/customXml" Target="../ink/ink53.xml"/><Relationship Id="rId123" Type="http://schemas.openxmlformats.org/officeDocument/2006/relationships/image" Target="../media/image70.png"/><Relationship Id="rId5" Type="http://schemas.openxmlformats.org/officeDocument/2006/relationships/image" Target="../media/image11.png"/><Relationship Id="rId90" Type="http://schemas.openxmlformats.org/officeDocument/2006/relationships/customXml" Target="../ink/ink47.xml"/><Relationship Id="rId95" Type="http://schemas.openxmlformats.org/officeDocument/2006/relationships/image" Target="../media/image56.png"/><Relationship Id="rId22" Type="http://schemas.openxmlformats.org/officeDocument/2006/relationships/customXml" Target="../ink/ink13.xml"/><Relationship Id="rId27" Type="http://schemas.openxmlformats.org/officeDocument/2006/relationships/image" Target="../media/image22.png"/><Relationship Id="rId43" Type="http://schemas.openxmlformats.org/officeDocument/2006/relationships/image" Target="../media/image30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43.png"/><Relationship Id="rId113" Type="http://schemas.openxmlformats.org/officeDocument/2006/relationships/image" Target="../media/image65.png"/><Relationship Id="rId118" Type="http://schemas.openxmlformats.org/officeDocument/2006/relationships/customXml" Target="../ink/ink61.xml"/><Relationship Id="rId80" Type="http://schemas.openxmlformats.org/officeDocument/2006/relationships/customXml" Target="../ink/ink42.xml"/><Relationship Id="rId85" Type="http://schemas.openxmlformats.org/officeDocument/2006/relationships/image" Target="../media/image51.png"/><Relationship Id="rId12" Type="http://schemas.openxmlformats.org/officeDocument/2006/relationships/customXml" Target="../ink/ink8.xml"/><Relationship Id="rId17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customXml" Target="../ink/ink21.xml"/><Relationship Id="rId59" Type="http://schemas.openxmlformats.org/officeDocument/2006/relationships/image" Target="../media/image38.png"/><Relationship Id="rId103" Type="http://schemas.openxmlformats.org/officeDocument/2006/relationships/image" Target="../media/image60.png"/><Relationship Id="rId108" Type="http://schemas.openxmlformats.org/officeDocument/2006/relationships/customXml" Target="../ink/ink56.xml"/><Relationship Id="rId124" Type="http://schemas.openxmlformats.org/officeDocument/2006/relationships/customXml" Target="../ink/ink64.xml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46.png"/><Relationship Id="rId91" Type="http://schemas.openxmlformats.org/officeDocument/2006/relationships/image" Target="../media/image54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23" Type="http://schemas.openxmlformats.org/officeDocument/2006/relationships/image" Target="../media/image20.png"/><Relationship Id="rId28" Type="http://schemas.openxmlformats.org/officeDocument/2006/relationships/customXml" Target="../ink/ink16.xml"/><Relationship Id="rId49" Type="http://schemas.openxmlformats.org/officeDocument/2006/relationships/image" Target="../media/image33.png"/><Relationship Id="rId114" Type="http://schemas.openxmlformats.org/officeDocument/2006/relationships/customXml" Target="../ink/ink59.xml"/><Relationship Id="rId119" Type="http://schemas.openxmlformats.org/officeDocument/2006/relationships/image" Target="../media/image68.png"/><Relationship Id="rId44" Type="http://schemas.openxmlformats.org/officeDocument/2006/relationships/customXml" Target="../ink/ink24.xml"/><Relationship Id="rId60" Type="http://schemas.openxmlformats.org/officeDocument/2006/relationships/customXml" Target="../ink/ink32.xml"/><Relationship Id="rId65" Type="http://schemas.openxmlformats.org/officeDocument/2006/relationships/image" Target="../media/image41.png"/><Relationship Id="rId81" Type="http://schemas.openxmlformats.org/officeDocument/2006/relationships/image" Target="../media/image49.png"/><Relationship Id="rId86" Type="http://schemas.openxmlformats.org/officeDocument/2006/relationships/customXml" Target="../ink/ink45.xml"/><Relationship Id="rId13" Type="http://schemas.openxmlformats.org/officeDocument/2006/relationships/image" Target="../media/image15.png"/><Relationship Id="rId18" Type="http://schemas.openxmlformats.org/officeDocument/2006/relationships/customXml" Target="../ink/ink11.xml"/><Relationship Id="rId39" Type="http://schemas.openxmlformats.org/officeDocument/2006/relationships/image" Target="../media/image28.png"/><Relationship Id="rId109" Type="http://schemas.openxmlformats.org/officeDocument/2006/relationships/image" Target="../media/image63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6.png"/><Relationship Id="rId76" Type="http://schemas.openxmlformats.org/officeDocument/2006/relationships/customXml" Target="../ink/ink40.xml"/><Relationship Id="rId97" Type="http://schemas.openxmlformats.org/officeDocument/2006/relationships/image" Target="../media/image57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71.png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48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23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31.png"/><Relationship Id="rId66" Type="http://schemas.openxmlformats.org/officeDocument/2006/relationships/customXml" Target="../ink/ink35.xml"/><Relationship Id="rId87" Type="http://schemas.openxmlformats.org/officeDocument/2006/relationships/image" Target="../media/image52.png"/><Relationship Id="rId110" Type="http://schemas.openxmlformats.org/officeDocument/2006/relationships/customXml" Target="../ink/ink57.xml"/><Relationship Id="rId115" Type="http://schemas.openxmlformats.org/officeDocument/2006/relationships/image" Target="../media/image66.png"/><Relationship Id="rId61" Type="http://schemas.openxmlformats.org/officeDocument/2006/relationships/image" Target="../media/image39.png"/><Relationship Id="rId82" Type="http://schemas.openxmlformats.org/officeDocument/2006/relationships/customXml" Target="../ink/ink43.xml"/><Relationship Id="rId19" Type="http://schemas.openxmlformats.org/officeDocument/2006/relationships/image" Target="../media/image18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26.png"/><Relationship Id="rId56" Type="http://schemas.openxmlformats.org/officeDocument/2006/relationships/customXml" Target="../ink/ink30.xml"/><Relationship Id="rId77" Type="http://schemas.openxmlformats.org/officeDocument/2006/relationships/image" Target="../media/image47.png"/><Relationship Id="rId100" Type="http://schemas.openxmlformats.org/officeDocument/2006/relationships/customXml" Target="../ink/ink52.xml"/><Relationship Id="rId105" Type="http://schemas.openxmlformats.org/officeDocument/2006/relationships/image" Target="../media/image61.png"/><Relationship Id="rId8" Type="http://schemas.openxmlformats.org/officeDocument/2006/relationships/customXml" Target="../ink/ink6.xml"/><Relationship Id="rId51" Type="http://schemas.openxmlformats.org/officeDocument/2006/relationships/image" Target="../media/image34.png"/><Relationship Id="rId72" Type="http://schemas.openxmlformats.org/officeDocument/2006/relationships/customXml" Target="../ink/ink38.xml"/><Relationship Id="rId93" Type="http://schemas.openxmlformats.org/officeDocument/2006/relationships/image" Target="../media/image55.png"/><Relationship Id="rId98" Type="http://schemas.openxmlformats.org/officeDocument/2006/relationships/customXml" Target="../ink/ink51.xml"/><Relationship Id="rId121" Type="http://schemas.openxmlformats.org/officeDocument/2006/relationships/image" Target="../media/image69.png"/><Relationship Id="rId3" Type="http://schemas.openxmlformats.org/officeDocument/2006/relationships/image" Target="../media/image10.png"/><Relationship Id="rId25" Type="http://schemas.openxmlformats.org/officeDocument/2006/relationships/image" Target="../media/image21.png"/><Relationship Id="rId46" Type="http://schemas.openxmlformats.org/officeDocument/2006/relationships/customXml" Target="../ink/ink25.xml"/><Relationship Id="rId67" Type="http://schemas.openxmlformats.org/officeDocument/2006/relationships/image" Target="../media/image42.png"/><Relationship Id="rId116" Type="http://schemas.openxmlformats.org/officeDocument/2006/relationships/customXml" Target="../ink/ink60.xml"/><Relationship Id="rId20" Type="http://schemas.openxmlformats.org/officeDocument/2006/relationships/customXml" Target="../ink/ink12.xml"/><Relationship Id="rId41" Type="http://schemas.openxmlformats.org/officeDocument/2006/relationships/image" Target="../media/image29.png"/><Relationship Id="rId62" Type="http://schemas.openxmlformats.org/officeDocument/2006/relationships/customXml" Target="../ink/ink33.xml"/><Relationship Id="rId83" Type="http://schemas.openxmlformats.org/officeDocument/2006/relationships/image" Target="../media/image50.png"/><Relationship Id="rId88" Type="http://schemas.openxmlformats.org/officeDocument/2006/relationships/customXml" Target="../ink/ink46.xml"/><Relationship Id="rId111" Type="http://schemas.openxmlformats.org/officeDocument/2006/relationships/image" Target="../media/image64.png"/><Relationship Id="rId15" Type="http://schemas.openxmlformats.org/officeDocument/2006/relationships/image" Target="../media/image16.png"/><Relationship Id="rId36" Type="http://schemas.openxmlformats.org/officeDocument/2006/relationships/customXml" Target="../ink/ink20.xml"/><Relationship Id="rId57" Type="http://schemas.openxmlformats.org/officeDocument/2006/relationships/image" Target="../media/image37.png"/><Relationship Id="rId106" Type="http://schemas.openxmlformats.org/officeDocument/2006/relationships/customXml" Target="../ink/ink55.xml"/><Relationship Id="rId10" Type="http://schemas.openxmlformats.org/officeDocument/2006/relationships/customXml" Target="../ink/ink7.xml"/><Relationship Id="rId31" Type="http://schemas.openxmlformats.org/officeDocument/2006/relationships/image" Target="../media/image24.png"/><Relationship Id="rId52" Type="http://schemas.openxmlformats.org/officeDocument/2006/relationships/customXml" Target="../ink/ink28.xml"/><Relationship Id="rId73" Type="http://schemas.openxmlformats.org/officeDocument/2006/relationships/image" Target="../media/image45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63.xml"/><Relationship Id="rId4" Type="http://schemas.openxmlformats.org/officeDocument/2006/relationships/customXml" Target="../ink/ink4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.png"/><Relationship Id="rId299" Type="http://schemas.openxmlformats.org/officeDocument/2006/relationships/customXml" Target="../ink/ink215.xml"/><Relationship Id="rId21" Type="http://schemas.openxmlformats.org/officeDocument/2006/relationships/image" Target="../media/image81.png"/><Relationship Id="rId63" Type="http://schemas.openxmlformats.org/officeDocument/2006/relationships/image" Target="../media/image102.png"/><Relationship Id="rId159" Type="http://schemas.openxmlformats.org/officeDocument/2006/relationships/image" Target="../media/image149.png"/><Relationship Id="rId324" Type="http://schemas.openxmlformats.org/officeDocument/2006/relationships/customXml" Target="../ink/ink228.xml"/><Relationship Id="rId170" Type="http://schemas.openxmlformats.org/officeDocument/2006/relationships/customXml" Target="../ink/ink150.xml"/><Relationship Id="rId226" Type="http://schemas.openxmlformats.org/officeDocument/2006/relationships/customXml" Target="../ink/ink178.xml"/><Relationship Id="rId268" Type="http://schemas.openxmlformats.org/officeDocument/2006/relationships/customXml" Target="../ink/ink199.xml"/><Relationship Id="rId32" Type="http://schemas.openxmlformats.org/officeDocument/2006/relationships/customXml" Target="../ink/ink80.xml"/><Relationship Id="rId74" Type="http://schemas.openxmlformats.org/officeDocument/2006/relationships/customXml" Target="../ink/ink101.xml"/><Relationship Id="rId128" Type="http://schemas.openxmlformats.org/officeDocument/2006/relationships/customXml" Target="../ink/ink129.xml"/><Relationship Id="rId335" Type="http://schemas.openxmlformats.org/officeDocument/2006/relationships/image" Target="../media/image235.png"/><Relationship Id="rId5" Type="http://schemas.openxmlformats.org/officeDocument/2006/relationships/image" Target="../media/image73.png"/><Relationship Id="rId181" Type="http://schemas.openxmlformats.org/officeDocument/2006/relationships/image" Target="../media/image160.png"/><Relationship Id="rId237" Type="http://schemas.openxmlformats.org/officeDocument/2006/relationships/image" Target="../media/image188.png"/><Relationship Id="rId279" Type="http://schemas.openxmlformats.org/officeDocument/2006/relationships/customXml" Target="../ink/ink205.xml"/><Relationship Id="rId43" Type="http://schemas.openxmlformats.org/officeDocument/2006/relationships/image" Target="../media/image92.png"/><Relationship Id="rId139" Type="http://schemas.openxmlformats.org/officeDocument/2006/relationships/image" Target="../media/image139.png"/><Relationship Id="rId290" Type="http://schemas.openxmlformats.org/officeDocument/2006/relationships/image" Target="../media/image214.png"/><Relationship Id="rId304" Type="http://schemas.openxmlformats.org/officeDocument/2006/relationships/image" Target="../media/image220.png"/><Relationship Id="rId346" Type="http://schemas.openxmlformats.org/officeDocument/2006/relationships/customXml" Target="../ink/ink239.xml"/><Relationship Id="rId85" Type="http://schemas.openxmlformats.org/officeDocument/2006/relationships/image" Target="../media/image113.png"/><Relationship Id="rId150" Type="http://schemas.openxmlformats.org/officeDocument/2006/relationships/customXml" Target="../ink/ink140.xml"/><Relationship Id="rId192" Type="http://schemas.openxmlformats.org/officeDocument/2006/relationships/customXml" Target="../ink/ink161.xml"/><Relationship Id="rId206" Type="http://schemas.openxmlformats.org/officeDocument/2006/relationships/customXml" Target="../ink/ink168.xml"/><Relationship Id="rId248" Type="http://schemas.openxmlformats.org/officeDocument/2006/relationships/customXml" Target="../ink/ink189.xml"/><Relationship Id="rId12" Type="http://schemas.openxmlformats.org/officeDocument/2006/relationships/customXml" Target="../ink/ink70.xml"/><Relationship Id="rId108" Type="http://schemas.openxmlformats.org/officeDocument/2006/relationships/image" Target="../media/image124.png"/><Relationship Id="rId315" Type="http://schemas.openxmlformats.org/officeDocument/2006/relationships/image" Target="../media/image225.png"/><Relationship Id="rId357" Type="http://schemas.openxmlformats.org/officeDocument/2006/relationships/image" Target="../media/image246.png"/><Relationship Id="rId54" Type="http://schemas.openxmlformats.org/officeDocument/2006/relationships/customXml" Target="../ink/ink91.xml"/><Relationship Id="rId96" Type="http://schemas.openxmlformats.org/officeDocument/2006/relationships/customXml" Target="../ink/ink112.xml"/><Relationship Id="rId161" Type="http://schemas.openxmlformats.org/officeDocument/2006/relationships/image" Target="../media/image150.png"/><Relationship Id="rId217" Type="http://schemas.openxmlformats.org/officeDocument/2006/relationships/image" Target="../media/image178.png"/><Relationship Id="rId259" Type="http://schemas.openxmlformats.org/officeDocument/2006/relationships/image" Target="../media/image199.png"/><Relationship Id="rId23" Type="http://schemas.openxmlformats.org/officeDocument/2006/relationships/image" Target="../media/image82.png"/><Relationship Id="rId119" Type="http://schemas.openxmlformats.org/officeDocument/2006/relationships/image" Target="../media/image129.png"/><Relationship Id="rId270" Type="http://schemas.openxmlformats.org/officeDocument/2006/relationships/customXml" Target="../ink/ink200.xml"/><Relationship Id="rId326" Type="http://schemas.openxmlformats.org/officeDocument/2006/relationships/customXml" Target="../ink/ink229.xml"/><Relationship Id="rId65" Type="http://schemas.openxmlformats.org/officeDocument/2006/relationships/image" Target="../media/image103.png"/><Relationship Id="rId130" Type="http://schemas.openxmlformats.org/officeDocument/2006/relationships/customXml" Target="../ink/ink130.xml"/><Relationship Id="rId172" Type="http://schemas.openxmlformats.org/officeDocument/2006/relationships/customXml" Target="../ink/ink151.xml"/><Relationship Id="rId228" Type="http://schemas.openxmlformats.org/officeDocument/2006/relationships/customXml" Target="../ink/ink179.xml"/><Relationship Id="rId281" Type="http://schemas.openxmlformats.org/officeDocument/2006/relationships/customXml" Target="../ink/ink206.xml"/><Relationship Id="rId337" Type="http://schemas.openxmlformats.org/officeDocument/2006/relationships/image" Target="../media/image236.png"/><Relationship Id="rId34" Type="http://schemas.openxmlformats.org/officeDocument/2006/relationships/customXml" Target="../ink/ink81.xml"/><Relationship Id="rId76" Type="http://schemas.openxmlformats.org/officeDocument/2006/relationships/customXml" Target="../ink/ink102.xml"/><Relationship Id="rId141" Type="http://schemas.openxmlformats.org/officeDocument/2006/relationships/image" Target="../media/image140.png"/><Relationship Id="rId7" Type="http://schemas.openxmlformats.org/officeDocument/2006/relationships/image" Target="../media/image74.png"/><Relationship Id="rId183" Type="http://schemas.openxmlformats.org/officeDocument/2006/relationships/image" Target="../media/image161.png"/><Relationship Id="rId239" Type="http://schemas.openxmlformats.org/officeDocument/2006/relationships/image" Target="../media/image189.png"/><Relationship Id="rId250" Type="http://schemas.openxmlformats.org/officeDocument/2006/relationships/customXml" Target="../ink/ink190.xml"/><Relationship Id="rId292" Type="http://schemas.openxmlformats.org/officeDocument/2006/relationships/image" Target="../media/image215.png"/><Relationship Id="rId306" Type="http://schemas.openxmlformats.org/officeDocument/2006/relationships/image" Target="../media/image221.png"/><Relationship Id="rId45" Type="http://schemas.openxmlformats.org/officeDocument/2006/relationships/image" Target="../media/image93.png"/><Relationship Id="rId87" Type="http://schemas.openxmlformats.org/officeDocument/2006/relationships/image" Target="../media/image114.png"/><Relationship Id="rId110" Type="http://schemas.openxmlformats.org/officeDocument/2006/relationships/image" Target="../media/image125.png"/><Relationship Id="rId348" Type="http://schemas.openxmlformats.org/officeDocument/2006/relationships/customXml" Target="../ink/ink240.xml"/><Relationship Id="rId152" Type="http://schemas.openxmlformats.org/officeDocument/2006/relationships/customXml" Target="../ink/ink141.xml"/><Relationship Id="rId194" Type="http://schemas.openxmlformats.org/officeDocument/2006/relationships/customXml" Target="../ink/ink162.xml"/><Relationship Id="rId208" Type="http://schemas.openxmlformats.org/officeDocument/2006/relationships/customXml" Target="../ink/ink169.xml"/><Relationship Id="rId261" Type="http://schemas.openxmlformats.org/officeDocument/2006/relationships/image" Target="../media/image200.png"/><Relationship Id="rId14" Type="http://schemas.openxmlformats.org/officeDocument/2006/relationships/customXml" Target="../ink/ink71.xml"/><Relationship Id="rId56" Type="http://schemas.openxmlformats.org/officeDocument/2006/relationships/customXml" Target="../ink/ink92.xml"/><Relationship Id="rId317" Type="http://schemas.openxmlformats.org/officeDocument/2006/relationships/image" Target="../media/image226.png"/><Relationship Id="rId359" Type="http://schemas.openxmlformats.org/officeDocument/2006/relationships/image" Target="../media/image247.png"/><Relationship Id="rId98" Type="http://schemas.openxmlformats.org/officeDocument/2006/relationships/customXml" Target="../ink/ink113.xml"/><Relationship Id="rId121" Type="http://schemas.openxmlformats.org/officeDocument/2006/relationships/image" Target="../media/image130.png"/><Relationship Id="rId163" Type="http://schemas.openxmlformats.org/officeDocument/2006/relationships/image" Target="../media/image151.png"/><Relationship Id="rId219" Type="http://schemas.openxmlformats.org/officeDocument/2006/relationships/image" Target="../media/image179.png"/><Relationship Id="rId230" Type="http://schemas.openxmlformats.org/officeDocument/2006/relationships/customXml" Target="../ink/ink180.xml"/><Relationship Id="rId25" Type="http://schemas.openxmlformats.org/officeDocument/2006/relationships/image" Target="../media/image83.png"/><Relationship Id="rId67" Type="http://schemas.openxmlformats.org/officeDocument/2006/relationships/image" Target="../media/image104.png"/><Relationship Id="rId272" Type="http://schemas.openxmlformats.org/officeDocument/2006/relationships/customXml" Target="../ink/ink201.xml"/><Relationship Id="rId328" Type="http://schemas.openxmlformats.org/officeDocument/2006/relationships/customXml" Target="../ink/ink230.xml"/><Relationship Id="rId132" Type="http://schemas.openxmlformats.org/officeDocument/2006/relationships/customXml" Target="../ink/ink131.xml"/><Relationship Id="rId174" Type="http://schemas.openxmlformats.org/officeDocument/2006/relationships/customXml" Target="../ink/ink152.xml"/><Relationship Id="rId220" Type="http://schemas.openxmlformats.org/officeDocument/2006/relationships/customXml" Target="../ink/ink175.xml"/><Relationship Id="rId241" Type="http://schemas.openxmlformats.org/officeDocument/2006/relationships/image" Target="../media/image190.png"/><Relationship Id="rId15" Type="http://schemas.openxmlformats.org/officeDocument/2006/relationships/image" Target="../media/image78.png"/><Relationship Id="rId36" Type="http://schemas.openxmlformats.org/officeDocument/2006/relationships/customXml" Target="../ink/ink82.xml"/><Relationship Id="rId57" Type="http://schemas.openxmlformats.org/officeDocument/2006/relationships/image" Target="../media/image99.png"/><Relationship Id="rId262" Type="http://schemas.openxmlformats.org/officeDocument/2006/relationships/customXml" Target="../ink/ink196.xml"/><Relationship Id="rId283" Type="http://schemas.openxmlformats.org/officeDocument/2006/relationships/customXml" Target="../ink/ink207.xml"/><Relationship Id="rId318" Type="http://schemas.openxmlformats.org/officeDocument/2006/relationships/customXml" Target="../ink/ink225.xml"/><Relationship Id="rId339" Type="http://schemas.openxmlformats.org/officeDocument/2006/relationships/image" Target="../media/image237.png"/><Relationship Id="rId78" Type="http://schemas.openxmlformats.org/officeDocument/2006/relationships/customXml" Target="../ink/ink103.xml"/><Relationship Id="rId99" Type="http://schemas.openxmlformats.org/officeDocument/2006/relationships/image" Target="../media/image120.png"/><Relationship Id="rId101" Type="http://schemas.openxmlformats.org/officeDocument/2006/relationships/image" Target="../media/image121.png"/><Relationship Id="rId122" Type="http://schemas.openxmlformats.org/officeDocument/2006/relationships/customXml" Target="../ink/ink126.xml"/><Relationship Id="rId143" Type="http://schemas.openxmlformats.org/officeDocument/2006/relationships/image" Target="../media/image141.png"/><Relationship Id="rId164" Type="http://schemas.openxmlformats.org/officeDocument/2006/relationships/customXml" Target="../ink/ink147.xml"/><Relationship Id="rId185" Type="http://schemas.openxmlformats.org/officeDocument/2006/relationships/image" Target="../media/image162.png"/><Relationship Id="rId350" Type="http://schemas.openxmlformats.org/officeDocument/2006/relationships/customXml" Target="../ink/ink241.xml"/><Relationship Id="rId9" Type="http://schemas.openxmlformats.org/officeDocument/2006/relationships/image" Target="../media/image75.png"/><Relationship Id="rId210" Type="http://schemas.openxmlformats.org/officeDocument/2006/relationships/customXml" Target="../ink/ink170.xml"/><Relationship Id="rId26" Type="http://schemas.openxmlformats.org/officeDocument/2006/relationships/customXml" Target="../ink/ink77.xml"/><Relationship Id="rId231" Type="http://schemas.openxmlformats.org/officeDocument/2006/relationships/image" Target="../media/image185.png"/><Relationship Id="rId252" Type="http://schemas.openxmlformats.org/officeDocument/2006/relationships/customXml" Target="../ink/ink191.xml"/><Relationship Id="rId273" Type="http://schemas.openxmlformats.org/officeDocument/2006/relationships/image" Target="../media/image206.png"/><Relationship Id="rId294" Type="http://schemas.openxmlformats.org/officeDocument/2006/relationships/image" Target="../media/image216.png"/><Relationship Id="rId308" Type="http://schemas.openxmlformats.org/officeDocument/2006/relationships/image" Target="../media/image222.png"/><Relationship Id="rId329" Type="http://schemas.openxmlformats.org/officeDocument/2006/relationships/image" Target="../media/image232.png"/><Relationship Id="rId47" Type="http://schemas.openxmlformats.org/officeDocument/2006/relationships/image" Target="../media/image94.png"/><Relationship Id="rId68" Type="http://schemas.openxmlformats.org/officeDocument/2006/relationships/customXml" Target="../ink/ink98.xml"/><Relationship Id="rId89" Type="http://schemas.openxmlformats.org/officeDocument/2006/relationships/image" Target="../media/image115.png"/><Relationship Id="rId112" Type="http://schemas.openxmlformats.org/officeDocument/2006/relationships/image" Target="../media/image126.png"/><Relationship Id="rId133" Type="http://schemas.openxmlformats.org/officeDocument/2006/relationships/image" Target="../media/image136.png"/><Relationship Id="rId154" Type="http://schemas.openxmlformats.org/officeDocument/2006/relationships/customXml" Target="../ink/ink142.xml"/><Relationship Id="rId175" Type="http://schemas.openxmlformats.org/officeDocument/2006/relationships/image" Target="../media/image157.png"/><Relationship Id="rId340" Type="http://schemas.openxmlformats.org/officeDocument/2006/relationships/customXml" Target="../ink/ink236.xml"/><Relationship Id="rId361" Type="http://schemas.openxmlformats.org/officeDocument/2006/relationships/image" Target="../media/image248.png"/><Relationship Id="rId196" Type="http://schemas.openxmlformats.org/officeDocument/2006/relationships/customXml" Target="../ink/ink163.xml"/><Relationship Id="rId200" Type="http://schemas.openxmlformats.org/officeDocument/2006/relationships/customXml" Target="../ink/ink165.xml"/><Relationship Id="rId16" Type="http://schemas.openxmlformats.org/officeDocument/2006/relationships/customXml" Target="../ink/ink72.xml"/><Relationship Id="rId221" Type="http://schemas.openxmlformats.org/officeDocument/2006/relationships/image" Target="../media/image180.png"/><Relationship Id="rId242" Type="http://schemas.openxmlformats.org/officeDocument/2006/relationships/customXml" Target="../ink/ink186.xml"/><Relationship Id="rId263" Type="http://schemas.openxmlformats.org/officeDocument/2006/relationships/image" Target="../media/image201.png"/><Relationship Id="rId284" Type="http://schemas.openxmlformats.org/officeDocument/2006/relationships/image" Target="../media/image211.png"/><Relationship Id="rId319" Type="http://schemas.openxmlformats.org/officeDocument/2006/relationships/image" Target="../media/image227.png"/><Relationship Id="rId37" Type="http://schemas.openxmlformats.org/officeDocument/2006/relationships/image" Target="../media/image89.png"/><Relationship Id="rId58" Type="http://schemas.openxmlformats.org/officeDocument/2006/relationships/customXml" Target="../ink/ink93.xml"/><Relationship Id="rId79" Type="http://schemas.openxmlformats.org/officeDocument/2006/relationships/image" Target="../media/image110.png"/><Relationship Id="rId102" Type="http://schemas.openxmlformats.org/officeDocument/2006/relationships/customXml" Target="../ink/ink115.xml"/><Relationship Id="rId123" Type="http://schemas.openxmlformats.org/officeDocument/2006/relationships/image" Target="../media/image131.png"/><Relationship Id="rId144" Type="http://schemas.openxmlformats.org/officeDocument/2006/relationships/customXml" Target="../ink/ink137.xml"/><Relationship Id="rId330" Type="http://schemas.openxmlformats.org/officeDocument/2006/relationships/customXml" Target="../ink/ink231.xml"/><Relationship Id="rId90" Type="http://schemas.openxmlformats.org/officeDocument/2006/relationships/customXml" Target="../ink/ink109.xml"/><Relationship Id="rId165" Type="http://schemas.openxmlformats.org/officeDocument/2006/relationships/image" Target="../media/image152.png"/><Relationship Id="rId186" Type="http://schemas.openxmlformats.org/officeDocument/2006/relationships/customXml" Target="../ink/ink158.xml"/><Relationship Id="rId351" Type="http://schemas.openxmlformats.org/officeDocument/2006/relationships/image" Target="../media/image243.png"/><Relationship Id="rId211" Type="http://schemas.openxmlformats.org/officeDocument/2006/relationships/image" Target="../media/image175.png"/><Relationship Id="rId232" Type="http://schemas.openxmlformats.org/officeDocument/2006/relationships/customXml" Target="../ink/ink181.xml"/><Relationship Id="rId253" Type="http://schemas.openxmlformats.org/officeDocument/2006/relationships/image" Target="../media/image196.png"/><Relationship Id="rId274" Type="http://schemas.openxmlformats.org/officeDocument/2006/relationships/customXml" Target="../ink/ink202.xml"/><Relationship Id="rId295" Type="http://schemas.openxmlformats.org/officeDocument/2006/relationships/customXml" Target="../ink/ink213.xml"/><Relationship Id="rId309" Type="http://schemas.openxmlformats.org/officeDocument/2006/relationships/customXml" Target="../ink/ink220.xml"/><Relationship Id="rId27" Type="http://schemas.openxmlformats.org/officeDocument/2006/relationships/image" Target="../media/image84.png"/><Relationship Id="rId48" Type="http://schemas.openxmlformats.org/officeDocument/2006/relationships/customXml" Target="../ink/ink88.xml"/><Relationship Id="rId69" Type="http://schemas.openxmlformats.org/officeDocument/2006/relationships/image" Target="../media/image105.png"/><Relationship Id="rId113" Type="http://schemas.openxmlformats.org/officeDocument/2006/relationships/customXml" Target="../ink/ink121.xml"/><Relationship Id="rId134" Type="http://schemas.openxmlformats.org/officeDocument/2006/relationships/customXml" Target="../ink/ink132.xml"/><Relationship Id="rId320" Type="http://schemas.openxmlformats.org/officeDocument/2006/relationships/customXml" Target="../ink/ink226.xml"/><Relationship Id="rId80" Type="http://schemas.openxmlformats.org/officeDocument/2006/relationships/customXml" Target="../ink/ink104.xml"/><Relationship Id="rId155" Type="http://schemas.openxmlformats.org/officeDocument/2006/relationships/image" Target="../media/image147.png"/><Relationship Id="rId176" Type="http://schemas.openxmlformats.org/officeDocument/2006/relationships/customXml" Target="../ink/ink153.xml"/><Relationship Id="rId197" Type="http://schemas.openxmlformats.org/officeDocument/2006/relationships/image" Target="../media/image168.png"/><Relationship Id="rId341" Type="http://schemas.openxmlformats.org/officeDocument/2006/relationships/image" Target="../media/image238.png"/><Relationship Id="rId362" Type="http://schemas.openxmlformats.org/officeDocument/2006/relationships/customXml" Target="../ink/ink247.xml"/><Relationship Id="rId201" Type="http://schemas.openxmlformats.org/officeDocument/2006/relationships/image" Target="../media/image170.png"/><Relationship Id="rId222" Type="http://schemas.openxmlformats.org/officeDocument/2006/relationships/customXml" Target="../ink/ink176.xml"/><Relationship Id="rId243" Type="http://schemas.openxmlformats.org/officeDocument/2006/relationships/image" Target="../media/image191.png"/><Relationship Id="rId264" Type="http://schemas.openxmlformats.org/officeDocument/2006/relationships/customXml" Target="../ink/ink197.xml"/><Relationship Id="rId285" Type="http://schemas.openxmlformats.org/officeDocument/2006/relationships/customXml" Target="../ink/ink208.xml"/><Relationship Id="rId17" Type="http://schemas.openxmlformats.org/officeDocument/2006/relationships/image" Target="../media/image79.png"/><Relationship Id="rId38" Type="http://schemas.openxmlformats.org/officeDocument/2006/relationships/customXml" Target="../ink/ink83.xml"/><Relationship Id="rId59" Type="http://schemas.openxmlformats.org/officeDocument/2006/relationships/image" Target="../media/image100.png"/><Relationship Id="rId103" Type="http://schemas.openxmlformats.org/officeDocument/2006/relationships/image" Target="../media/image122.png"/><Relationship Id="rId124" Type="http://schemas.openxmlformats.org/officeDocument/2006/relationships/customXml" Target="../ink/ink127.xml"/><Relationship Id="rId310" Type="http://schemas.openxmlformats.org/officeDocument/2006/relationships/image" Target="../media/image223.png"/><Relationship Id="rId70" Type="http://schemas.openxmlformats.org/officeDocument/2006/relationships/customXml" Target="../ink/ink99.xml"/><Relationship Id="rId91" Type="http://schemas.openxmlformats.org/officeDocument/2006/relationships/image" Target="../media/image116.png"/><Relationship Id="rId145" Type="http://schemas.openxmlformats.org/officeDocument/2006/relationships/image" Target="../media/image142.png"/><Relationship Id="rId166" Type="http://schemas.openxmlformats.org/officeDocument/2006/relationships/customXml" Target="../ink/ink148.xml"/><Relationship Id="rId187" Type="http://schemas.openxmlformats.org/officeDocument/2006/relationships/image" Target="../media/image163.png"/><Relationship Id="rId331" Type="http://schemas.openxmlformats.org/officeDocument/2006/relationships/image" Target="../media/image233.png"/><Relationship Id="rId352" Type="http://schemas.openxmlformats.org/officeDocument/2006/relationships/customXml" Target="../ink/ink242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1.xml"/><Relationship Id="rId233" Type="http://schemas.openxmlformats.org/officeDocument/2006/relationships/image" Target="../media/image186.png"/><Relationship Id="rId254" Type="http://schemas.openxmlformats.org/officeDocument/2006/relationships/customXml" Target="../ink/ink192.xml"/><Relationship Id="rId28" Type="http://schemas.openxmlformats.org/officeDocument/2006/relationships/customXml" Target="../ink/ink78.xml"/><Relationship Id="rId49" Type="http://schemas.openxmlformats.org/officeDocument/2006/relationships/image" Target="../media/image95.png"/><Relationship Id="rId114" Type="http://schemas.openxmlformats.org/officeDocument/2006/relationships/customXml" Target="../ink/ink122.xml"/><Relationship Id="rId275" Type="http://schemas.openxmlformats.org/officeDocument/2006/relationships/customXml" Target="../ink/ink203.xml"/><Relationship Id="rId296" Type="http://schemas.openxmlformats.org/officeDocument/2006/relationships/image" Target="../media/image217.png"/><Relationship Id="rId300" Type="http://schemas.openxmlformats.org/officeDocument/2006/relationships/image" Target="../media/image38.png"/><Relationship Id="rId60" Type="http://schemas.openxmlformats.org/officeDocument/2006/relationships/customXml" Target="../ink/ink94.xml"/><Relationship Id="rId81" Type="http://schemas.openxmlformats.org/officeDocument/2006/relationships/image" Target="../media/image111.png"/><Relationship Id="rId135" Type="http://schemas.openxmlformats.org/officeDocument/2006/relationships/image" Target="../media/image137.png"/><Relationship Id="rId156" Type="http://schemas.openxmlformats.org/officeDocument/2006/relationships/customXml" Target="../ink/ink143.xml"/><Relationship Id="rId177" Type="http://schemas.openxmlformats.org/officeDocument/2006/relationships/image" Target="../media/image158.png"/><Relationship Id="rId198" Type="http://schemas.openxmlformats.org/officeDocument/2006/relationships/customXml" Target="../ink/ink164.xml"/><Relationship Id="rId321" Type="http://schemas.openxmlformats.org/officeDocument/2006/relationships/image" Target="../media/image228.png"/><Relationship Id="rId342" Type="http://schemas.openxmlformats.org/officeDocument/2006/relationships/customXml" Target="../ink/ink237.xml"/><Relationship Id="rId363" Type="http://schemas.openxmlformats.org/officeDocument/2006/relationships/image" Target="../media/image249.png"/><Relationship Id="rId202" Type="http://schemas.openxmlformats.org/officeDocument/2006/relationships/customXml" Target="../ink/ink166.xml"/><Relationship Id="rId223" Type="http://schemas.openxmlformats.org/officeDocument/2006/relationships/image" Target="../media/image181.png"/><Relationship Id="rId244" Type="http://schemas.openxmlformats.org/officeDocument/2006/relationships/customXml" Target="../ink/ink187.xml"/><Relationship Id="rId18" Type="http://schemas.openxmlformats.org/officeDocument/2006/relationships/customXml" Target="../ink/ink73.xml"/><Relationship Id="rId39" Type="http://schemas.openxmlformats.org/officeDocument/2006/relationships/image" Target="../media/image90.png"/><Relationship Id="rId265" Type="http://schemas.openxmlformats.org/officeDocument/2006/relationships/image" Target="../media/image202.png"/><Relationship Id="rId286" Type="http://schemas.openxmlformats.org/officeDocument/2006/relationships/image" Target="../media/image212.png"/><Relationship Id="rId50" Type="http://schemas.openxmlformats.org/officeDocument/2006/relationships/customXml" Target="../ink/ink89.xml"/><Relationship Id="rId104" Type="http://schemas.openxmlformats.org/officeDocument/2006/relationships/customXml" Target="../ink/ink116.xml"/><Relationship Id="rId125" Type="http://schemas.openxmlformats.org/officeDocument/2006/relationships/image" Target="../media/image132.png"/><Relationship Id="rId146" Type="http://schemas.openxmlformats.org/officeDocument/2006/relationships/customXml" Target="../ink/ink138.xml"/><Relationship Id="rId167" Type="http://schemas.openxmlformats.org/officeDocument/2006/relationships/image" Target="../media/image153.png"/><Relationship Id="rId188" Type="http://schemas.openxmlformats.org/officeDocument/2006/relationships/customXml" Target="../ink/ink159.xml"/><Relationship Id="rId311" Type="http://schemas.openxmlformats.org/officeDocument/2006/relationships/customXml" Target="../ink/ink221.xml"/><Relationship Id="rId332" Type="http://schemas.openxmlformats.org/officeDocument/2006/relationships/customXml" Target="../ink/ink232.xml"/><Relationship Id="rId353" Type="http://schemas.openxmlformats.org/officeDocument/2006/relationships/image" Target="../media/image244.png"/><Relationship Id="rId71" Type="http://schemas.openxmlformats.org/officeDocument/2006/relationships/image" Target="../media/image106.png"/><Relationship Id="rId92" Type="http://schemas.openxmlformats.org/officeDocument/2006/relationships/customXml" Target="../ink/ink110.xml"/><Relationship Id="rId213" Type="http://schemas.openxmlformats.org/officeDocument/2006/relationships/image" Target="../media/image176.png"/><Relationship Id="rId234" Type="http://schemas.openxmlformats.org/officeDocument/2006/relationships/customXml" Target="../ink/ink182.xml"/><Relationship Id="rId2" Type="http://schemas.openxmlformats.org/officeDocument/2006/relationships/customXml" Target="../ink/ink65.xml"/><Relationship Id="rId29" Type="http://schemas.openxmlformats.org/officeDocument/2006/relationships/image" Target="../media/image85.png"/><Relationship Id="rId255" Type="http://schemas.openxmlformats.org/officeDocument/2006/relationships/image" Target="../media/image197.png"/><Relationship Id="rId276" Type="http://schemas.openxmlformats.org/officeDocument/2006/relationships/image" Target="../media/image207.png"/><Relationship Id="rId297" Type="http://schemas.openxmlformats.org/officeDocument/2006/relationships/customXml" Target="../ink/ink214.xml"/><Relationship Id="rId40" Type="http://schemas.openxmlformats.org/officeDocument/2006/relationships/customXml" Target="../ink/ink84.xml"/><Relationship Id="rId115" Type="http://schemas.openxmlformats.org/officeDocument/2006/relationships/image" Target="../media/image127.png"/><Relationship Id="rId136" Type="http://schemas.openxmlformats.org/officeDocument/2006/relationships/customXml" Target="../ink/ink133.xml"/><Relationship Id="rId157" Type="http://schemas.openxmlformats.org/officeDocument/2006/relationships/image" Target="../media/image148.png"/><Relationship Id="rId178" Type="http://schemas.openxmlformats.org/officeDocument/2006/relationships/customXml" Target="../ink/ink154.xml"/><Relationship Id="rId301" Type="http://schemas.openxmlformats.org/officeDocument/2006/relationships/customXml" Target="../ink/ink216.xml"/><Relationship Id="rId322" Type="http://schemas.openxmlformats.org/officeDocument/2006/relationships/customXml" Target="../ink/ink227.xml"/><Relationship Id="rId343" Type="http://schemas.openxmlformats.org/officeDocument/2006/relationships/image" Target="../media/image239.png"/><Relationship Id="rId364" Type="http://schemas.openxmlformats.org/officeDocument/2006/relationships/customXml" Target="../ink/ink248.xml"/><Relationship Id="rId61" Type="http://schemas.openxmlformats.org/officeDocument/2006/relationships/image" Target="../media/image101.png"/><Relationship Id="rId82" Type="http://schemas.openxmlformats.org/officeDocument/2006/relationships/customXml" Target="../ink/ink105.xml"/><Relationship Id="rId199" Type="http://schemas.openxmlformats.org/officeDocument/2006/relationships/image" Target="../media/image169.png"/><Relationship Id="rId203" Type="http://schemas.openxmlformats.org/officeDocument/2006/relationships/image" Target="../media/image171.png"/><Relationship Id="rId19" Type="http://schemas.openxmlformats.org/officeDocument/2006/relationships/image" Target="../media/image80.png"/><Relationship Id="rId224" Type="http://schemas.openxmlformats.org/officeDocument/2006/relationships/customXml" Target="../ink/ink177.xml"/><Relationship Id="rId245" Type="http://schemas.openxmlformats.org/officeDocument/2006/relationships/image" Target="../media/image192.png"/><Relationship Id="rId266" Type="http://schemas.openxmlformats.org/officeDocument/2006/relationships/customXml" Target="../ink/ink198.xml"/><Relationship Id="rId287" Type="http://schemas.openxmlformats.org/officeDocument/2006/relationships/customXml" Target="../ink/ink209.xml"/><Relationship Id="rId30" Type="http://schemas.openxmlformats.org/officeDocument/2006/relationships/customXml" Target="../ink/ink79.xml"/><Relationship Id="rId105" Type="http://schemas.openxmlformats.org/officeDocument/2006/relationships/image" Target="../media/image123.png"/><Relationship Id="rId126" Type="http://schemas.openxmlformats.org/officeDocument/2006/relationships/customXml" Target="../ink/ink128.xml"/><Relationship Id="rId147" Type="http://schemas.openxmlformats.org/officeDocument/2006/relationships/image" Target="../media/image143.png"/><Relationship Id="rId168" Type="http://schemas.openxmlformats.org/officeDocument/2006/relationships/customXml" Target="../ink/ink149.xml"/><Relationship Id="rId312" Type="http://schemas.openxmlformats.org/officeDocument/2006/relationships/customXml" Target="../ink/ink222.xml"/><Relationship Id="rId333" Type="http://schemas.openxmlformats.org/officeDocument/2006/relationships/image" Target="../media/image234.png"/><Relationship Id="rId354" Type="http://schemas.openxmlformats.org/officeDocument/2006/relationships/customXml" Target="../ink/ink243.xml"/><Relationship Id="rId51" Type="http://schemas.openxmlformats.org/officeDocument/2006/relationships/image" Target="../media/image96.png"/><Relationship Id="rId72" Type="http://schemas.openxmlformats.org/officeDocument/2006/relationships/customXml" Target="../ink/ink100.xml"/><Relationship Id="rId93" Type="http://schemas.openxmlformats.org/officeDocument/2006/relationships/image" Target="../media/image117.png"/><Relationship Id="rId189" Type="http://schemas.openxmlformats.org/officeDocument/2006/relationships/image" Target="../media/image164.png"/><Relationship Id="rId3" Type="http://schemas.openxmlformats.org/officeDocument/2006/relationships/image" Target="../media/image72.png"/><Relationship Id="rId214" Type="http://schemas.openxmlformats.org/officeDocument/2006/relationships/customXml" Target="../ink/ink172.xml"/><Relationship Id="rId235" Type="http://schemas.openxmlformats.org/officeDocument/2006/relationships/image" Target="../media/image187.png"/><Relationship Id="rId256" Type="http://schemas.openxmlformats.org/officeDocument/2006/relationships/customXml" Target="../ink/ink193.xml"/><Relationship Id="rId277" Type="http://schemas.openxmlformats.org/officeDocument/2006/relationships/customXml" Target="../ink/ink204.xml"/><Relationship Id="rId298" Type="http://schemas.openxmlformats.org/officeDocument/2006/relationships/image" Target="../media/image218.png"/><Relationship Id="rId116" Type="http://schemas.openxmlformats.org/officeDocument/2006/relationships/customXml" Target="../ink/ink123.xml"/><Relationship Id="rId137" Type="http://schemas.openxmlformats.org/officeDocument/2006/relationships/image" Target="../media/image138.png"/><Relationship Id="rId158" Type="http://schemas.openxmlformats.org/officeDocument/2006/relationships/customXml" Target="../ink/ink144.xml"/><Relationship Id="rId302" Type="http://schemas.openxmlformats.org/officeDocument/2006/relationships/image" Target="../media/image219.png"/><Relationship Id="rId323" Type="http://schemas.openxmlformats.org/officeDocument/2006/relationships/image" Target="../media/image229.png"/><Relationship Id="rId344" Type="http://schemas.openxmlformats.org/officeDocument/2006/relationships/customXml" Target="../ink/ink238.xml"/><Relationship Id="rId20" Type="http://schemas.openxmlformats.org/officeDocument/2006/relationships/customXml" Target="../ink/ink74.xml"/><Relationship Id="rId41" Type="http://schemas.openxmlformats.org/officeDocument/2006/relationships/image" Target="../media/image91.png"/><Relationship Id="rId62" Type="http://schemas.openxmlformats.org/officeDocument/2006/relationships/customXml" Target="../ink/ink95.xml"/><Relationship Id="rId83" Type="http://schemas.openxmlformats.org/officeDocument/2006/relationships/image" Target="../media/image112.png"/><Relationship Id="rId179" Type="http://schemas.openxmlformats.org/officeDocument/2006/relationships/image" Target="../media/image159.png"/><Relationship Id="rId365" Type="http://schemas.openxmlformats.org/officeDocument/2006/relationships/image" Target="../media/image250.png"/><Relationship Id="rId190" Type="http://schemas.openxmlformats.org/officeDocument/2006/relationships/customXml" Target="../ink/ink160.xml"/><Relationship Id="rId204" Type="http://schemas.openxmlformats.org/officeDocument/2006/relationships/customXml" Target="../ink/ink167.xml"/><Relationship Id="rId225" Type="http://schemas.openxmlformats.org/officeDocument/2006/relationships/image" Target="../media/image182.png"/><Relationship Id="rId246" Type="http://schemas.openxmlformats.org/officeDocument/2006/relationships/customXml" Target="../ink/ink188.xml"/><Relationship Id="rId267" Type="http://schemas.openxmlformats.org/officeDocument/2006/relationships/image" Target="../media/image203.png"/><Relationship Id="rId288" Type="http://schemas.openxmlformats.org/officeDocument/2006/relationships/image" Target="../media/image213.png"/><Relationship Id="rId106" Type="http://schemas.openxmlformats.org/officeDocument/2006/relationships/customXml" Target="../ink/ink117.xml"/><Relationship Id="rId127" Type="http://schemas.openxmlformats.org/officeDocument/2006/relationships/image" Target="../media/image133.png"/><Relationship Id="rId313" Type="http://schemas.openxmlformats.org/officeDocument/2006/relationships/image" Target="../media/image224.png"/><Relationship Id="rId10" Type="http://schemas.openxmlformats.org/officeDocument/2006/relationships/customXml" Target="../ink/ink69.xml"/><Relationship Id="rId31" Type="http://schemas.openxmlformats.org/officeDocument/2006/relationships/image" Target="../media/image86.png"/><Relationship Id="rId52" Type="http://schemas.openxmlformats.org/officeDocument/2006/relationships/customXml" Target="../ink/ink90.xml"/><Relationship Id="rId73" Type="http://schemas.openxmlformats.org/officeDocument/2006/relationships/image" Target="../media/image107.png"/><Relationship Id="rId94" Type="http://schemas.openxmlformats.org/officeDocument/2006/relationships/customXml" Target="../ink/ink111.xml"/><Relationship Id="rId148" Type="http://schemas.openxmlformats.org/officeDocument/2006/relationships/customXml" Target="../ink/ink139.xml"/><Relationship Id="rId169" Type="http://schemas.openxmlformats.org/officeDocument/2006/relationships/image" Target="../media/image154.png"/><Relationship Id="rId334" Type="http://schemas.openxmlformats.org/officeDocument/2006/relationships/customXml" Target="../ink/ink233.xml"/><Relationship Id="rId355" Type="http://schemas.openxmlformats.org/officeDocument/2006/relationships/image" Target="../media/image245.png"/><Relationship Id="rId4" Type="http://schemas.openxmlformats.org/officeDocument/2006/relationships/customXml" Target="../ink/ink66.xml"/><Relationship Id="rId180" Type="http://schemas.openxmlformats.org/officeDocument/2006/relationships/customXml" Target="../ink/ink155.xml"/><Relationship Id="rId215" Type="http://schemas.openxmlformats.org/officeDocument/2006/relationships/image" Target="../media/image177.png"/><Relationship Id="rId236" Type="http://schemas.openxmlformats.org/officeDocument/2006/relationships/customXml" Target="../ink/ink183.xml"/><Relationship Id="rId257" Type="http://schemas.openxmlformats.org/officeDocument/2006/relationships/image" Target="../media/image198.png"/><Relationship Id="rId278" Type="http://schemas.openxmlformats.org/officeDocument/2006/relationships/image" Target="../media/image208.png"/><Relationship Id="rId303" Type="http://schemas.openxmlformats.org/officeDocument/2006/relationships/customXml" Target="../ink/ink217.xml"/><Relationship Id="rId42" Type="http://schemas.openxmlformats.org/officeDocument/2006/relationships/customXml" Target="../ink/ink85.xml"/><Relationship Id="rId84" Type="http://schemas.openxmlformats.org/officeDocument/2006/relationships/customXml" Target="../ink/ink106.xml"/><Relationship Id="rId138" Type="http://schemas.openxmlformats.org/officeDocument/2006/relationships/customXml" Target="../ink/ink134.xml"/><Relationship Id="rId345" Type="http://schemas.openxmlformats.org/officeDocument/2006/relationships/image" Target="../media/image240.png"/><Relationship Id="rId191" Type="http://schemas.openxmlformats.org/officeDocument/2006/relationships/image" Target="../media/image165.png"/><Relationship Id="rId205" Type="http://schemas.openxmlformats.org/officeDocument/2006/relationships/image" Target="../media/image172.png"/><Relationship Id="rId247" Type="http://schemas.openxmlformats.org/officeDocument/2006/relationships/image" Target="../media/image193.png"/><Relationship Id="rId107" Type="http://schemas.openxmlformats.org/officeDocument/2006/relationships/customXml" Target="../ink/ink118.xml"/><Relationship Id="rId289" Type="http://schemas.openxmlformats.org/officeDocument/2006/relationships/customXml" Target="../ink/ink210.xml"/><Relationship Id="rId11" Type="http://schemas.openxmlformats.org/officeDocument/2006/relationships/image" Target="../media/image76.png"/><Relationship Id="rId53" Type="http://schemas.openxmlformats.org/officeDocument/2006/relationships/image" Target="../media/image97.png"/><Relationship Id="rId149" Type="http://schemas.openxmlformats.org/officeDocument/2006/relationships/image" Target="../media/image144.png"/><Relationship Id="rId314" Type="http://schemas.openxmlformats.org/officeDocument/2006/relationships/customXml" Target="../ink/ink223.xml"/><Relationship Id="rId356" Type="http://schemas.openxmlformats.org/officeDocument/2006/relationships/customXml" Target="../ink/ink244.xml"/><Relationship Id="rId95" Type="http://schemas.openxmlformats.org/officeDocument/2006/relationships/image" Target="../media/image118.png"/><Relationship Id="rId160" Type="http://schemas.openxmlformats.org/officeDocument/2006/relationships/customXml" Target="../ink/ink145.xml"/><Relationship Id="rId216" Type="http://schemas.openxmlformats.org/officeDocument/2006/relationships/customXml" Target="../ink/ink173.xml"/><Relationship Id="rId258" Type="http://schemas.openxmlformats.org/officeDocument/2006/relationships/customXml" Target="../ink/ink194.xml"/><Relationship Id="rId22" Type="http://schemas.openxmlformats.org/officeDocument/2006/relationships/customXml" Target="../ink/ink75.xml"/><Relationship Id="rId64" Type="http://schemas.openxmlformats.org/officeDocument/2006/relationships/customXml" Target="../ink/ink96.xml"/><Relationship Id="rId118" Type="http://schemas.openxmlformats.org/officeDocument/2006/relationships/customXml" Target="../ink/ink124.xml"/><Relationship Id="rId325" Type="http://schemas.openxmlformats.org/officeDocument/2006/relationships/image" Target="../media/image230.png"/><Relationship Id="rId171" Type="http://schemas.openxmlformats.org/officeDocument/2006/relationships/image" Target="../media/image155.png"/><Relationship Id="rId227" Type="http://schemas.openxmlformats.org/officeDocument/2006/relationships/image" Target="../media/image183.png"/><Relationship Id="rId269" Type="http://schemas.openxmlformats.org/officeDocument/2006/relationships/image" Target="../media/image204.png"/><Relationship Id="rId33" Type="http://schemas.openxmlformats.org/officeDocument/2006/relationships/image" Target="../media/image87.png"/><Relationship Id="rId129" Type="http://schemas.openxmlformats.org/officeDocument/2006/relationships/image" Target="../media/image134.png"/><Relationship Id="rId280" Type="http://schemas.openxmlformats.org/officeDocument/2006/relationships/image" Target="../media/image209.png"/><Relationship Id="rId336" Type="http://schemas.openxmlformats.org/officeDocument/2006/relationships/customXml" Target="../ink/ink234.xml"/><Relationship Id="rId75" Type="http://schemas.openxmlformats.org/officeDocument/2006/relationships/image" Target="../media/image108.png"/><Relationship Id="rId140" Type="http://schemas.openxmlformats.org/officeDocument/2006/relationships/customXml" Target="../ink/ink135.xml"/><Relationship Id="rId182" Type="http://schemas.openxmlformats.org/officeDocument/2006/relationships/customXml" Target="../ink/ink156.xml"/><Relationship Id="rId6" Type="http://schemas.openxmlformats.org/officeDocument/2006/relationships/customXml" Target="../ink/ink67.xml"/><Relationship Id="rId238" Type="http://schemas.openxmlformats.org/officeDocument/2006/relationships/customXml" Target="../ink/ink184.xml"/><Relationship Id="rId291" Type="http://schemas.openxmlformats.org/officeDocument/2006/relationships/customXml" Target="../ink/ink211.xml"/><Relationship Id="rId305" Type="http://schemas.openxmlformats.org/officeDocument/2006/relationships/customXml" Target="../ink/ink218.xml"/><Relationship Id="rId347" Type="http://schemas.openxmlformats.org/officeDocument/2006/relationships/image" Target="../media/image241.png"/><Relationship Id="rId44" Type="http://schemas.openxmlformats.org/officeDocument/2006/relationships/customXml" Target="../ink/ink86.xml"/><Relationship Id="rId86" Type="http://schemas.openxmlformats.org/officeDocument/2006/relationships/customXml" Target="../ink/ink107.xml"/><Relationship Id="rId151" Type="http://schemas.openxmlformats.org/officeDocument/2006/relationships/image" Target="../media/image145.png"/><Relationship Id="rId193" Type="http://schemas.openxmlformats.org/officeDocument/2006/relationships/image" Target="../media/image166.png"/><Relationship Id="rId207" Type="http://schemas.openxmlformats.org/officeDocument/2006/relationships/image" Target="../media/image173.png"/><Relationship Id="rId249" Type="http://schemas.openxmlformats.org/officeDocument/2006/relationships/image" Target="../media/image194.png"/><Relationship Id="rId13" Type="http://schemas.openxmlformats.org/officeDocument/2006/relationships/image" Target="../media/image77.png"/><Relationship Id="rId109" Type="http://schemas.openxmlformats.org/officeDocument/2006/relationships/customXml" Target="../ink/ink119.xml"/><Relationship Id="rId260" Type="http://schemas.openxmlformats.org/officeDocument/2006/relationships/customXml" Target="../ink/ink195.xml"/><Relationship Id="rId316" Type="http://schemas.openxmlformats.org/officeDocument/2006/relationships/customXml" Target="../ink/ink224.xml"/><Relationship Id="rId55" Type="http://schemas.openxmlformats.org/officeDocument/2006/relationships/image" Target="../media/image98.png"/><Relationship Id="rId97" Type="http://schemas.openxmlformats.org/officeDocument/2006/relationships/image" Target="../media/image119.png"/><Relationship Id="rId120" Type="http://schemas.openxmlformats.org/officeDocument/2006/relationships/customXml" Target="../ink/ink125.xml"/><Relationship Id="rId358" Type="http://schemas.openxmlformats.org/officeDocument/2006/relationships/customXml" Target="../ink/ink245.xml"/><Relationship Id="rId162" Type="http://schemas.openxmlformats.org/officeDocument/2006/relationships/customXml" Target="../ink/ink146.xml"/><Relationship Id="rId218" Type="http://schemas.openxmlformats.org/officeDocument/2006/relationships/customXml" Target="../ink/ink174.xml"/><Relationship Id="rId271" Type="http://schemas.openxmlformats.org/officeDocument/2006/relationships/image" Target="../media/image205.png"/><Relationship Id="rId24" Type="http://schemas.openxmlformats.org/officeDocument/2006/relationships/customXml" Target="../ink/ink76.xml"/><Relationship Id="rId66" Type="http://schemas.openxmlformats.org/officeDocument/2006/relationships/customXml" Target="../ink/ink97.xml"/><Relationship Id="rId131" Type="http://schemas.openxmlformats.org/officeDocument/2006/relationships/image" Target="../media/image135.png"/><Relationship Id="rId327" Type="http://schemas.openxmlformats.org/officeDocument/2006/relationships/image" Target="../media/image231.png"/><Relationship Id="rId173" Type="http://schemas.openxmlformats.org/officeDocument/2006/relationships/image" Target="../media/image156.png"/><Relationship Id="rId229" Type="http://schemas.openxmlformats.org/officeDocument/2006/relationships/image" Target="../media/image184.png"/><Relationship Id="rId240" Type="http://schemas.openxmlformats.org/officeDocument/2006/relationships/customXml" Target="../ink/ink185.xml"/><Relationship Id="rId35" Type="http://schemas.openxmlformats.org/officeDocument/2006/relationships/image" Target="../media/image88.png"/><Relationship Id="rId77" Type="http://schemas.openxmlformats.org/officeDocument/2006/relationships/image" Target="../media/image109.png"/><Relationship Id="rId100" Type="http://schemas.openxmlformats.org/officeDocument/2006/relationships/customXml" Target="../ink/ink114.xml"/><Relationship Id="rId282" Type="http://schemas.openxmlformats.org/officeDocument/2006/relationships/image" Target="../media/image210.png"/><Relationship Id="rId338" Type="http://schemas.openxmlformats.org/officeDocument/2006/relationships/customXml" Target="../ink/ink235.xml"/><Relationship Id="rId8" Type="http://schemas.openxmlformats.org/officeDocument/2006/relationships/customXml" Target="../ink/ink68.xml"/><Relationship Id="rId142" Type="http://schemas.openxmlformats.org/officeDocument/2006/relationships/customXml" Target="../ink/ink136.xml"/><Relationship Id="rId184" Type="http://schemas.openxmlformats.org/officeDocument/2006/relationships/customXml" Target="../ink/ink157.xml"/><Relationship Id="rId251" Type="http://schemas.openxmlformats.org/officeDocument/2006/relationships/image" Target="../media/image195.png"/><Relationship Id="rId46" Type="http://schemas.openxmlformats.org/officeDocument/2006/relationships/customXml" Target="../ink/ink87.xml"/><Relationship Id="rId293" Type="http://schemas.openxmlformats.org/officeDocument/2006/relationships/customXml" Target="../ink/ink212.xml"/><Relationship Id="rId307" Type="http://schemas.openxmlformats.org/officeDocument/2006/relationships/customXml" Target="../ink/ink219.xml"/><Relationship Id="rId349" Type="http://schemas.openxmlformats.org/officeDocument/2006/relationships/image" Target="../media/image242.png"/><Relationship Id="rId88" Type="http://schemas.openxmlformats.org/officeDocument/2006/relationships/customXml" Target="../ink/ink108.xml"/><Relationship Id="rId111" Type="http://schemas.openxmlformats.org/officeDocument/2006/relationships/customXml" Target="../ink/ink120.xml"/><Relationship Id="rId153" Type="http://schemas.openxmlformats.org/officeDocument/2006/relationships/image" Target="../media/image146.png"/><Relationship Id="rId195" Type="http://schemas.openxmlformats.org/officeDocument/2006/relationships/image" Target="../media/image167.png"/><Relationship Id="rId209" Type="http://schemas.openxmlformats.org/officeDocument/2006/relationships/image" Target="../media/image174.png"/><Relationship Id="rId360" Type="http://schemas.openxmlformats.org/officeDocument/2006/relationships/customXml" Target="../ink/ink24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0.png"/><Relationship Id="rId21" Type="http://schemas.openxmlformats.org/officeDocument/2006/relationships/image" Target="../media/image1710.png"/><Relationship Id="rId42" Type="http://schemas.openxmlformats.org/officeDocument/2006/relationships/customXml" Target="../ink/ink267.xml"/><Relationship Id="rId63" Type="http://schemas.openxmlformats.org/officeDocument/2006/relationships/image" Target="../media/image3810.png"/><Relationship Id="rId84" Type="http://schemas.openxmlformats.org/officeDocument/2006/relationships/customXml" Target="../ink/ink288.xml"/><Relationship Id="rId138" Type="http://schemas.openxmlformats.org/officeDocument/2006/relationships/customXml" Target="../ink/ink315.xml"/><Relationship Id="rId159" Type="http://schemas.openxmlformats.org/officeDocument/2006/relationships/image" Target="../media/image860.png"/><Relationship Id="rId170" Type="http://schemas.openxmlformats.org/officeDocument/2006/relationships/customXml" Target="../ink/ink331.xml"/><Relationship Id="rId191" Type="http://schemas.openxmlformats.org/officeDocument/2006/relationships/image" Target="../media/image267.png"/><Relationship Id="rId205" Type="http://schemas.openxmlformats.org/officeDocument/2006/relationships/image" Target="../media/image274.png"/><Relationship Id="rId226" Type="http://schemas.openxmlformats.org/officeDocument/2006/relationships/customXml" Target="../ink/ink359.xml"/><Relationship Id="rId247" Type="http://schemas.openxmlformats.org/officeDocument/2006/relationships/image" Target="../media/image295.png"/><Relationship Id="rId107" Type="http://schemas.openxmlformats.org/officeDocument/2006/relationships/image" Target="../media/image600.png"/><Relationship Id="rId11" Type="http://schemas.openxmlformats.org/officeDocument/2006/relationships/image" Target="../media/image1210.png"/><Relationship Id="rId32" Type="http://schemas.openxmlformats.org/officeDocument/2006/relationships/customXml" Target="../ink/ink262.xml"/><Relationship Id="rId53" Type="http://schemas.openxmlformats.org/officeDocument/2006/relationships/image" Target="../media/image3310.png"/><Relationship Id="rId74" Type="http://schemas.openxmlformats.org/officeDocument/2006/relationships/customXml" Target="../ink/ink283.xml"/><Relationship Id="rId128" Type="http://schemas.openxmlformats.org/officeDocument/2006/relationships/customXml" Target="../ink/ink310.xml"/><Relationship Id="rId149" Type="http://schemas.openxmlformats.org/officeDocument/2006/relationships/image" Target="../media/image810.png"/><Relationship Id="rId5" Type="http://schemas.openxmlformats.org/officeDocument/2006/relationships/image" Target="../media/image253.png"/><Relationship Id="rId95" Type="http://schemas.openxmlformats.org/officeDocument/2006/relationships/image" Target="../media/image5410.png"/><Relationship Id="rId160" Type="http://schemas.openxmlformats.org/officeDocument/2006/relationships/customXml" Target="../ink/ink326.xml"/><Relationship Id="rId181" Type="http://schemas.openxmlformats.org/officeDocument/2006/relationships/image" Target="../media/image262.png"/><Relationship Id="rId216" Type="http://schemas.openxmlformats.org/officeDocument/2006/relationships/customXml" Target="../ink/ink354.xml"/><Relationship Id="rId237" Type="http://schemas.openxmlformats.org/officeDocument/2006/relationships/image" Target="../media/image290.png"/><Relationship Id="rId22" Type="http://schemas.openxmlformats.org/officeDocument/2006/relationships/customXml" Target="../ink/ink257.xml"/><Relationship Id="rId43" Type="http://schemas.openxmlformats.org/officeDocument/2006/relationships/image" Target="../media/image2810.png"/><Relationship Id="rId64" Type="http://schemas.openxmlformats.org/officeDocument/2006/relationships/customXml" Target="../ink/ink278.xml"/><Relationship Id="rId118" Type="http://schemas.openxmlformats.org/officeDocument/2006/relationships/customXml" Target="../ink/ink305.xml"/><Relationship Id="rId139" Type="http://schemas.openxmlformats.org/officeDocument/2006/relationships/image" Target="../media/image760.png"/><Relationship Id="rId85" Type="http://schemas.openxmlformats.org/officeDocument/2006/relationships/image" Target="../media/image4910.png"/><Relationship Id="rId150" Type="http://schemas.openxmlformats.org/officeDocument/2006/relationships/customXml" Target="../ink/ink321.xml"/><Relationship Id="rId171" Type="http://schemas.openxmlformats.org/officeDocument/2006/relationships/image" Target="../media/image257.png"/><Relationship Id="rId192" Type="http://schemas.openxmlformats.org/officeDocument/2006/relationships/customXml" Target="../ink/ink342.xml"/><Relationship Id="rId206" Type="http://schemas.openxmlformats.org/officeDocument/2006/relationships/customXml" Target="../ink/ink349.xml"/><Relationship Id="rId227" Type="http://schemas.openxmlformats.org/officeDocument/2006/relationships/image" Target="../media/image285.png"/><Relationship Id="rId12" Type="http://schemas.openxmlformats.org/officeDocument/2006/relationships/customXml" Target="../ink/ink252.xml"/><Relationship Id="rId33" Type="http://schemas.openxmlformats.org/officeDocument/2006/relationships/image" Target="../media/image2310.png"/><Relationship Id="rId108" Type="http://schemas.openxmlformats.org/officeDocument/2006/relationships/customXml" Target="../ink/ink300.xml"/><Relationship Id="rId129" Type="http://schemas.openxmlformats.org/officeDocument/2006/relationships/image" Target="../media/image710.png"/><Relationship Id="rId54" Type="http://schemas.openxmlformats.org/officeDocument/2006/relationships/customXml" Target="../ink/ink273.xml"/><Relationship Id="rId75" Type="http://schemas.openxmlformats.org/officeDocument/2006/relationships/image" Target="../media/image4410.png"/><Relationship Id="rId96" Type="http://schemas.openxmlformats.org/officeDocument/2006/relationships/customXml" Target="../ink/ink294.xml"/><Relationship Id="rId140" Type="http://schemas.openxmlformats.org/officeDocument/2006/relationships/customXml" Target="../ink/ink316.xml"/><Relationship Id="rId161" Type="http://schemas.openxmlformats.org/officeDocument/2006/relationships/image" Target="../media/image870.png"/><Relationship Id="rId182" Type="http://schemas.openxmlformats.org/officeDocument/2006/relationships/customXml" Target="../ink/ink337.xml"/><Relationship Id="rId217" Type="http://schemas.openxmlformats.org/officeDocument/2006/relationships/image" Target="../media/image280.png"/><Relationship Id="rId6" Type="http://schemas.openxmlformats.org/officeDocument/2006/relationships/customXml" Target="../ink/ink249.xml"/><Relationship Id="rId238" Type="http://schemas.openxmlformats.org/officeDocument/2006/relationships/customXml" Target="../ink/ink365.xml"/><Relationship Id="rId23" Type="http://schemas.openxmlformats.org/officeDocument/2006/relationships/image" Target="../media/image1810.png"/><Relationship Id="rId119" Type="http://schemas.openxmlformats.org/officeDocument/2006/relationships/image" Target="../media/image660.png"/><Relationship Id="rId44" Type="http://schemas.openxmlformats.org/officeDocument/2006/relationships/customXml" Target="../ink/ink268.xml"/><Relationship Id="rId65" Type="http://schemas.openxmlformats.org/officeDocument/2006/relationships/image" Target="../media/image3910.png"/><Relationship Id="rId86" Type="http://schemas.openxmlformats.org/officeDocument/2006/relationships/customXml" Target="../ink/ink289.xml"/><Relationship Id="rId130" Type="http://schemas.openxmlformats.org/officeDocument/2006/relationships/customXml" Target="../ink/ink311.xml"/><Relationship Id="rId151" Type="http://schemas.openxmlformats.org/officeDocument/2006/relationships/image" Target="../media/image820.png"/><Relationship Id="rId172" Type="http://schemas.openxmlformats.org/officeDocument/2006/relationships/customXml" Target="../ink/ink332.xml"/><Relationship Id="rId193" Type="http://schemas.openxmlformats.org/officeDocument/2006/relationships/image" Target="../media/image268.png"/><Relationship Id="rId207" Type="http://schemas.openxmlformats.org/officeDocument/2006/relationships/image" Target="../media/image275.png"/><Relationship Id="rId228" Type="http://schemas.openxmlformats.org/officeDocument/2006/relationships/customXml" Target="../ink/ink360.xml"/><Relationship Id="rId13" Type="http://schemas.openxmlformats.org/officeDocument/2006/relationships/image" Target="../media/image1310.png"/><Relationship Id="rId109" Type="http://schemas.openxmlformats.org/officeDocument/2006/relationships/image" Target="../media/image610.png"/><Relationship Id="rId34" Type="http://schemas.openxmlformats.org/officeDocument/2006/relationships/customXml" Target="../ink/ink263.xml"/><Relationship Id="rId55" Type="http://schemas.openxmlformats.org/officeDocument/2006/relationships/image" Target="../media/image3410.png"/><Relationship Id="rId76" Type="http://schemas.openxmlformats.org/officeDocument/2006/relationships/customXml" Target="../ink/ink284.xml"/><Relationship Id="rId97" Type="http://schemas.openxmlformats.org/officeDocument/2006/relationships/image" Target="../media/image5510.png"/><Relationship Id="rId120" Type="http://schemas.openxmlformats.org/officeDocument/2006/relationships/customXml" Target="../ink/ink306.xml"/><Relationship Id="rId141" Type="http://schemas.openxmlformats.org/officeDocument/2006/relationships/image" Target="../media/image770.png"/><Relationship Id="rId7" Type="http://schemas.openxmlformats.org/officeDocument/2006/relationships/image" Target="../media/image1010.png"/><Relationship Id="rId162" Type="http://schemas.openxmlformats.org/officeDocument/2006/relationships/customXml" Target="../ink/ink327.xml"/><Relationship Id="rId183" Type="http://schemas.openxmlformats.org/officeDocument/2006/relationships/image" Target="../media/image263.png"/><Relationship Id="rId218" Type="http://schemas.openxmlformats.org/officeDocument/2006/relationships/customXml" Target="../ink/ink355.xml"/><Relationship Id="rId239" Type="http://schemas.openxmlformats.org/officeDocument/2006/relationships/image" Target="../media/image291.png"/><Relationship Id="rId24" Type="http://schemas.openxmlformats.org/officeDocument/2006/relationships/customXml" Target="../ink/ink258.xml"/><Relationship Id="rId45" Type="http://schemas.openxmlformats.org/officeDocument/2006/relationships/image" Target="../media/image2910.png"/><Relationship Id="rId66" Type="http://schemas.openxmlformats.org/officeDocument/2006/relationships/customXml" Target="../ink/ink279.xml"/><Relationship Id="rId87" Type="http://schemas.openxmlformats.org/officeDocument/2006/relationships/image" Target="../media/image5010.png"/><Relationship Id="rId110" Type="http://schemas.openxmlformats.org/officeDocument/2006/relationships/customXml" Target="../ink/ink301.xml"/><Relationship Id="rId131" Type="http://schemas.openxmlformats.org/officeDocument/2006/relationships/image" Target="../media/image720.png"/><Relationship Id="rId152" Type="http://schemas.openxmlformats.org/officeDocument/2006/relationships/customXml" Target="../ink/ink322.xml"/><Relationship Id="rId173" Type="http://schemas.openxmlformats.org/officeDocument/2006/relationships/image" Target="../media/image258.png"/><Relationship Id="rId194" Type="http://schemas.openxmlformats.org/officeDocument/2006/relationships/customXml" Target="../ink/ink343.xml"/><Relationship Id="rId208" Type="http://schemas.openxmlformats.org/officeDocument/2006/relationships/customXml" Target="../ink/ink350.xml"/><Relationship Id="rId229" Type="http://schemas.openxmlformats.org/officeDocument/2006/relationships/image" Target="../media/image286.png"/><Relationship Id="rId240" Type="http://schemas.openxmlformats.org/officeDocument/2006/relationships/customXml" Target="../ink/ink366.xml"/><Relationship Id="rId14" Type="http://schemas.openxmlformats.org/officeDocument/2006/relationships/customXml" Target="../ink/ink253.xml"/><Relationship Id="rId35" Type="http://schemas.openxmlformats.org/officeDocument/2006/relationships/image" Target="../media/image2410.png"/><Relationship Id="rId56" Type="http://schemas.openxmlformats.org/officeDocument/2006/relationships/customXml" Target="../ink/ink274.xml"/><Relationship Id="rId77" Type="http://schemas.openxmlformats.org/officeDocument/2006/relationships/image" Target="../media/image4510.png"/><Relationship Id="rId100" Type="http://schemas.openxmlformats.org/officeDocument/2006/relationships/customXml" Target="../ink/ink296.xml"/><Relationship Id="rId8" Type="http://schemas.openxmlformats.org/officeDocument/2006/relationships/customXml" Target="../ink/ink250.xml"/><Relationship Id="rId98" Type="http://schemas.openxmlformats.org/officeDocument/2006/relationships/customXml" Target="../ink/ink295.xml"/><Relationship Id="rId121" Type="http://schemas.openxmlformats.org/officeDocument/2006/relationships/image" Target="../media/image670.png"/><Relationship Id="rId142" Type="http://schemas.openxmlformats.org/officeDocument/2006/relationships/customXml" Target="../ink/ink317.xml"/><Relationship Id="rId163" Type="http://schemas.openxmlformats.org/officeDocument/2006/relationships/image" Target="../media/image880.png"/><Relationship Id="rId184" Type="http://schemas.openxmlformats.org/officeDocument/2006/relationships/customXml" Target="../ink/ink338.xml"/><Relationship Id="rId219" Type="http://schemas.openxmlformats.org/officeDocument/2006/relationships/image" Target="../media/image281.png"/><Relationship Id="rId230" Type="http://schemas.openxmlformats.org/officeDocument/2006/relationships/customXml" Target="../ink/ink361.xml"/><Relationship Id="rId25" Type="http://schemas.openxmlformats.org/officeDocument/2006/relationships/image" Target="../media/image1910.png"/><Relationship Id="rId46" Type="http://schemas.openxmlformats.org/officeDocument/2006/relationships/customXml" Target="../ink/ink269.xml"/><Relationship Id="rId67" Type="http://schemas.openxmlformats.org/officeDocument/2006/relationships/image" Target="../media/image4010.png"/><Relationship Id="rId88" Type="http://schemas.openxmlformats.org/officeDocument/2006/relationships/customXml" Target="../ink/ink290.xml"/><Relationship Id="rId111" Type="http://schemas.openxmlformats.org/officeDocument/2006/relationships/image" Target="../media/image620.png"/><Relationship Id="rId132" Type="http://schemas.openxmlformats.org/officeDocument/2006/relationships/customXml" Target="../ink/ink312.xml"/><Relationship Id="rId153" Type="http://schemas.openxmlformats.org/officeDocument/2006/relationships/image" Target="../media/image830.png"/><Relationship Id="rId174" Type="http://schemas.openxmlformats.org/officeDocument/2006/relationships/customXml" Target="../ink/ink333.xml"/><Relationship Id="rId195" Type="http://schemas.openxmlformats.org/officeDocument/2006/relationships/image" Target="../media/image269.png"/><Relationship Id="rId209" Type="http://schemas.openxmlformats.org/officeDocument/2006/relationships/image" Target="../media/image276.png"/><Relationship Id="rId220" Type="http://schemas.openxmlformats.org/officeDocument/2006/relationships/customXml" Target="../ink/ink356.xml"/><Relationship Id="rId241" Type="http://schemas.openxmlformats.org/officeDocument/2006/relationships/image" Target="../media/image292.png"/><Relationship Id="rId15" Type="http://schemas.openxmlformats.org/officeDocument/2006/relationships/image" Target="../media/image1410.png"/><Relationship Id="rId36" Type="http://schemas.openxmlformats.org/officeDocument/2006/relationships/customXml" Target="../ink/ink264.xml"/><Relationship Id="rId57" Type="http://schemas.openxmlformats.org/officeDocument/2006/relationships/image" Target="../media/image3510.png"/><Relationship Id="rId10" Type="http://schemas.openxmlformats.org/officeDocument/2006/relationships/customXml" Target="../ink/ink251.xml"/><Relationship Id="rId31" Type="http://schemas.openxmlformats.org/officeDocument/2006/relationships/image" Target="../media/image2210.png"/><Relationship Id="rId52" Type="http://schemas.openxmlformats.org/officeDocument/2006/relationships/customXml" Target="../ink/ink272.xml"/><Relationship Id="rId73" Type="http://schemas.openxmlformats.org/officeDocument/2006/relationships/image" Target="../media/image4310.png"/><Relationship Id="rId78" Type="http://schemas.openxmlformats.org/officeDocument/2006/relationships/customXml" Target="../ink/ink285.xml"/><Relationship Id="rId94" Type="http://schemas.openxmlformats.org/officeDocument/2006/relationships/customXml" Target="../ink/ink293.xml"/><Relationship Id="rId99" Type="http://schemas.openxmlformats.org/officeDocument/2006/relationships/image" Target="../media/image5610.png"/><Relationship Id="rId101" Type="http://schemas.openxmlformats.org/officeDocument/2006/relationships/image" Target="../media/image5710.png"/><Relationship Id="rId122" Type="http://schemas.openxmlformats.org/officeDocument/2006/relationships/customXml" Target="../ink/ink307.xml"/><Relationship Id="rId143" Type="http://schemas.openxmlformats.org/officeDocument/2006/relationships/image" Target="../media/image780.png"/><Relationship Id="rId148" Type="http://schemas.openxmlformats.org/officeDocument/2006/relationships/customXml" Target="../ink/ink320.xml"/><Relationship Id="rId164" Type="http://schemas.openxmlformats.org/officeDocument/2006/relationships/customXml" Target="../ink/ink328.xml"/><Relationship Id="rId169" Type="http://schemas.openxmlformats.org/officeDocument/2006/relationships/image" Target="../media/image256.png"/><Relationship Id="rId185" Type="http://schemas.openxmlformats.org/officeDocument/2006/relationships/image" Target="../media/image264.png"/><Relationship Id="rId4" Type="http://schemas.openxmlformats.org/officeDocument/2006/relationships/image" Target="../media/image252.png"/><Relationship Id="rId9" Type="http://schemas.openxmlformats.org/officeDocument/2006/relationships/image" Target="../media/image1110.png"/><Relationship Id="rId180" Type="http://schemas.openxmlformats.org/officeDocument/2006/relationships/customXml" Target="../ink/ink336.xml"/><Relationship Id="rId210" Type="http://schemas.openxmlformats.org/officeDocument/2006/relationships/customXml" Target="../ink/ink351.xml"/><Relationship Id="rId215" Type="http://schemas.openxmlformats.org/officeDocument/2006/relationships/image" Target="../media/image279.png"/><Relationship Id="rId236" Type="http://schemas.openxmlformats.org/officeDocument/2006/relationships/customXml" Target="../ink/ink364.xml"/><Relationship Id="rId26" Type="http://schemas.openxmlformats.org/officeDocument/2006/relationships/customXml" Target="../ink/ink259.xml"/><Relationship Id="rId231" Type="http://schemas.openxmlformats.org/officeDocument/2006/relationships/image" Target="../media/image287.png"/><Relationship Id="rId47" Type="http://schemas.openxmlformats.org/officeDocument/2006/relationships/image" Target="../media/image3010.png"/><Relationship Id="rId68" Type="http://schemas.openxmlformats.org/officeDocument/2006/relationships/customXml" Target="../ink/ink280.xml"/><Relationship Id="rId89" Type="http://schemas.openxmlformats.org/officeDocument/2006/relationships/image" Target="../media/image5110.png"/><Relationship Id="rId112" Type="http://schemas.openxmlformats.org/officeDocument/2006/relationships/customXml" Target="../ink/ink302.xml"/><Relationship Id="rId133" Type="http://schemas.openxmlformats.org/officeDocument/2006/relationships/image" Target="../media/image730.png"/><Relationship Id="rId154" Type="http://schemas.openxmlformats.org/officeDocument/2006/relationships/customXml" Target="../ink/ink323.xml"/><Relationship Id="rId175" Type="http://schemas.openxmlformats.org/officeDocument/2006/relationships/image" Target="../media/image259.png"/><Relationship Id="rId196" Type="http://schemas.openxmlformats.org/officeDocument/2006/relationships/customXml" Target="../ink/ink344.xml"/><Relationship Id="rId200" Type="http://schemas.openxmlformats.org/officeDocument/2006/relationships/customXml" Target="../ink/ink346.xml"/><Relationship Id="rId16" Type="http://schemas.openxmlformats.org/officeDocument/2006/relationships/customXml" Target="../ink/ink254.xml"/><Relationship Id="rId221" Type="http://schemas.openxmlformats.org/officeDocument/2006/relationships/image" Target="../media/image282.png"/><Relationship Id="rId242" Type="http://schemas.openxmlformats.org/officeDocument/2006/relationships/customXml" Target="../ink/ink367.xml"/><Relationship Id="rId37" Type="http://schemas.openxmlformats.org/officeDocument/2006/relationships/image" Target="../media/image2510.png"/><Relationship Id="rId58" Type="http://schemas.openxmlformats.org/officeDocument/2006/relationships/customXml" Target="../ink/ink275.xml"/><Relationship Id="rId79" Type="http://schemas.openxmlformats.org/officeDocument/2006/relationships/image" Target="../media/image4610.png"/><Relationship Id="rId102" Type="http://schemas.openxmlformats.org/officeDocument/2006/relationships/customXml" Target="../ink/ink297.xml"/><Relationship Id="rId123" Type="http://schemas.openxmlformats.org/officeDocument/2006/relationships/image" Target="../media/image680.png"/><Relationship Id="rId144" Type="http://schemas.openxmlformats.org/officeDocument/2006/relationships/customXml" Target="../ink/ink318.xml"/><Relationship Id="rId90" Type="http://schemas.openxmlformats.org/officeDocument/2006/relationships/customXml" Target="../ink/ink291.xml"/><Relationship Id="rId165" Type="http://schemas.openxmlformats.org/officeDocument/2006/relationships/image" Target="../media/image254.png"/><Relationship Id="rId186" Type="http://schemas.openxmlformats.org/officeDocument/2006/relationships/customXml" Target="../ink/ink339.xml"/><Relationship Id="rId211" Type="http://schemas.openxmlformats.org/officeDocument/2006/relationships/image" Target="../media/image277.png"/><Relationship Id="rId232" Type="http://schemas.openxmlformats.org/officeDocument/2006/relationships/customXml" Target="../ink/ink362.xml"/><Relationship Id="rId27" Type="http://schemas.openxmlformats.org/officeDocument/2006/relationships/image" Target="../media/image2010.png"/><Relationship Id="rId48" Type="http://schemas.openxmlformats.org/officeDocument/2006/relationships/customXml" Target="../ink/ink270.xml"/><Relationship Id="rId69" Type="http://schemas.openxmlformats.org/officeDocument/2006/relationships/image" Target="../media/image4110.png"/><Relationship Id="rId113" Type="http://schemas.openxmlformats.org/officeDocument/2006/relationships/image" Target="../media/image630.png"/><Relationship Id="rId134" Type="http://schemas.openxmlformats.org/officeDocument/2006/relationships/customXml" Target="../ink/ink313.xml"/><Relationship Id="rId80" Type="http://schemas.openxmlformats.org/officeDocument/2006/relationships/customXml" Target="../ink/ink286.xml"/><Relationship Id="rId155" Type="http://schemas.openxmlformats.org/officeDocument/2006/relationships/image" Target="../media/image840.png"/><Relationship Id="rId176" Type="http://schemas.openxmlformats.org/officeDocument/2006/relationships/customXml" Target="../ink/ink334.xml"/><Relationship Id="rId197" Type="http://schemas.openxmlformats.org/officeDocument/2006/relationships/image" Target="../media/image270.png"/><Relationship Id="rId201" Type="http://schemas.openxmlformats.org/officeDocument/2006/relationships/image" Target="../media/image272.png"/><Relationship Id="rId222" Type="http://schemas.openxmlformats.org/officeDocument/2006/relationships/customXml" Target="../ink/ink357.xml"/><Relationship Id="rId243" Type="http://schemas.openxmlformats.org/officeDocument/2006/relationships/image" Target="../media/image293.png"/><Relationship Id="rId17" Type="http://schemas.openxmlformats.org/officeDocument/2006/relationships/image" Target="../media/image1510.png"/><Relationship Id="rId38" Type="http://schemas.openxmlformats.org/officeDocument/2006/relationships/customXml" Target="../ink/ink265.xml"/><Relationship Id="rId59" Type="http://schemas.openxmlformats.org/officeDocument/2006/relationships/image" Target="../media/image3610.png"/><Relationship Id="rId103" Type="http://schemas.openxmlformats.org/officeDocument/2006/relationships/image" Target="../media/image580.png"/><Relationship Id="rId124" Type="http://schemas.openxmlformats.org/officeDocument/2006/relationships/customXml" Target="../ink/ink308.xml"/><Relationship Id="rId70" Type="http://schemas.openxmlformats.org/officeDocument/2006/relationships/customXml" Target="../ink/ink281.xml"/><Relationship Id="rId91" Type="http://schemas.openxmlformats.org/officeDocument/2006/relationships/image" Target="../media/image5210.png"/><Relationship Id="rId145" Type="http://schemas.openxmlformats.org/officeDocument/2006/relationships/image" Target="../media/image790.png"/><Relationship Id="rId166" Type="http://schemas.openxmlformats.org/officeDocument/2006/relationships/customXml" Target="../ink/ink329.xml"/><Relationship Id="rId187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52.xml"/><Relationship Id="rId233" Type="http://schemas.openxmlformats.org/officeDocument/2006/relationships/image" Target="../media/image288.png"/><Relationship Id="rId28" Type="http://schemas.openxmlformats.org/officeDocument/2006/relationships/customXml" Target="../ink/ink260.xml"/><Relationship Id="rId49" Type="http://schemas.openxmlformats.org/officeDocument/2006/relationships/image" Target="../media/image3110.png"/><Relationship Id="rId114" Type="http://schemas.openxmlformats.org/officeDocument/2006/relationships/customXml" Target="../ink/ink303.xml"/><Relationship Id="rId60" Type="http://schemas.openxmlformats.org/officeDocument/2006/relationships/customXml" Target="../ink/ink276.xml"/><Relationship Id="rId81" Type="http://schemas.openxmlformats.org/officeDocument/2006/relationships/image" Target="../media/image4710.png"/><Relationship Id="rId135" Type="http://schemas.openxmlformats.org/officeDocument/2006/relationships/image" Target="../media/image740.png"/><Relationship Id="rId156" Type="http://schemas.openxmlformats.org/officeDocument/2006/relationships/customXml" Target="../ink/ink324.xml"/><Relationship Id="rId177" Type="http://schemas.openxmlformats.org/officeDocument/2006/relationships/image" Target="../media/image260.png"/><Relationship Id="rId198" Type="http://schemas.openxmlformats.org/officeDocument/2006/relationships/customXml" Target="../ink/ink345.xml"/><Relationship Id="rId202" Type="http://schemas.openxmlformats.org/officeDocument/2006/relationships/customXml" Target="../ink/ink347.xml"/><Relationship Id="rId223" Type="http://schemas.openxmlformats.org/officeDocument/2006/relationships/image" Target="../media/image283.png"/><Relationship Id="rId244" Type="http://schemas.openxmlformats.org/officeDocument/2006/relationships/customXml" Target="../ink/ink368.xml"/><Relationship Id="rId18" Type="http://schemas.openxmlformats.org/officeDocument/2006/relationships/customXml" Target="../ink/ink255.xml"/><Relationship Id="rId39" Type="http://schemas.openxmlformats.org/officeDocument/2006/relationships/image" Target="../media/image2610.png"/><Relationship Id="rId50" Type="http://schemas.openxmlformats.org/officeDocument/2006/relationships/customXml" Target="../ink/ink271.xml"/><Relationship Id="rId104" Type="http://schemas.openxmlformats.org/officeDocument/2006/relationships/customXml" Target="../ink/ink298.xml"/><Relationship Id="rId125" Type="http://schemas.openxmlformats.org/officeDocument/2006/relationships/image" Target="../media/image690.png"/><Relationship Id="rId146" Type="http://schemas.openxmlformats.org/officeDocument/2006/relationships/customXml" Target="../ink/ink319.xml"/><Relationship Id="rId167" Type="http://schemas.openxmlformats.org/officeDocument/2006/relationships/image" Target="../media/image255.png"/><Relationship Id="rId188" Type="http://schemas.openxmlformats.org/officeDocument/2006/relationships/customXml" Target="../ink/ink340.xml"/><Relationship Id="rId71" Type="http://schemas.openxmlformats.org/officeDocument/2006/relationships/image" Target="../media/image4210.png"/><Relationship Id="rId92" Type="http://schemas.openxmlformats.org/officeDocument/2006/relationships/customXml" Target="../ink/ink292.xml"/><Relationship Id="rId213" Type="http://schemas.openxmlformats.org/officeDocument/2006/relationships/image" Target="../media/image278.png"/><Relationship Id="rId234" Type="http://schemas.openxmlformats.org/officeDocument/2006/relationships/customXml" Target="../ink/ink363.xml"/><Relationship Id="rId2" Type="http://schemas.openxmlformats.org/officeDocument/2006/relationships/hyperlink" Target="https://openstax.org/books/university-physics-volume-1/pages/6-4-drag-force-and-terminal-speed" TargetMode="External"/><Relationship Id="rId29" Type="http://schemas.openxmlformats.org/officeDocument/2006/relationships/image" Target="../media/image2110.png"/><Relationship Id="rId40" Type="http://schemas.openxmlformats.org/officeDocument/2006/relationships/customXml" Target="../ink/ink266.xml"/><Relationship Id="rId115" Type="http://schemas.openxmlformats.org/officeDocument/2006/relationships/image" Target="../media/image640.png"/><Relationship Id="rId136" Type="http://schemas.openxmlformats.org/officeDocument/2006/relationships/customXml" Target="../ink/ink314.xml"/><Relationship Id="rId157" Type="http://schemas.openxmlformats.org/officeDocument/2006/relationships/image" Target="../media/image850.png"/><Relationship Id="rId178" Type="http://schemas.openxmlformats.org/officeDocument/2006/relationships/customXml" Target="../ink/ink335.xml"/><Relationship Id="rId61" Type="http://schemas.openxmlformats.org/officeDocument/2006/relationships/image" Target="../media/image3710.png"/><Relationship Id="rId82" Type="http://schemas.openxmlformats.org/officeDocument/2006/relationships/customXml" Target="../ink/ink287.xml"/><Relationship Id="rId199" Type="http://schemas.openxmlformats.org/officeDocument/2006/relationships/image" Target="../media/image271.png"/><Relationship Id="rId203" Type="http://schemas.openxmlformats.org/officeDocument/2006/relationships/image" Target="../media/image273.png"/><Relationship Id="rId19" Type="http://schemas.openxmlformats.org/officeDocument/2006/relationships/image" Target="../media/image1610.png"/><Relationship Id="rId224" Type="http://schemas.openxmlformats.org/officeDocument/2006/relationships/customXml" Target="../ink/ink358.xml"/><Relationship Id="rId245" Type="http://schemas.openxmlformats.org/officeDocument/2006/relationships/image" Target="../media/image294.png"/><Relationship Id="rId30" Type="http://schemas.openxmlformats.org/officeDocument/2006/relationships/customXml" Target="../ink/ink261.xml"/><Relationship Id="rId105" Type="http://schemas.openxmlformats.org/officeDocument/2006/relationships/image" Target="../media/image590.png"/><Relationship Id="rId126" Type="http://schemas.openxmlformats.org/officeDocument/2006/relationships/customXml" Target="../ink/ink309.xml"/><Relationship Id="rId147" Type="http://schemas.openxmlformats.org/officeDocument/2006/relationships/image" Target="../media/image800.png"/><Relationship Id="rId168" Type="http://schemas.openxmlformats.org/officeDocument/2006/relationships/customXml" Target="../ink/ink330.xml"/><Relationship Id="rId51" Type="http://schemas.openxmlformats.org/officeDocument/2006/relationships/image" Target="../media/image3210.png"/><Relationship Id="rId72" Type="http://schemas.openxmlformats.org/officeDocument/2006/relationships/customXml" Target="../ink/ink282.xml"/><Relationship Id="rId93" Type="http://schemas.openxmlformats.org/officeDocument/2006/relationships/image" Target="../media/image5310.png"/><Relationship Id="rId189" Type="http://schemas.openxmlformats.org/officeDocument/2006/relationships/image" Target="../media/image266.png"/><Relationship Id="rId3" Type="http://schemas.openxmlformats.org/officeDocument/2006/relationships/image" Target="../media/image251.png"/><Relationship Id="rId214" Type="http://schemas.openxmlformats.org/officeDocument/2006/relationships/customXml" Target="../ink/ink353.xml"/><Relationship Id="rId235" Type="http://schemas.openxmlformats.org/officeDocument/2006/relationships/image" Target="../media/image289.png"/><Relationship Id="rId116" Type="http://schemas.openxmlformats.org/officeDocument/2006/relationships/customXml" Target="../ink/ink304.xml"/><Relationship Id="rId137" Type="http://schemas.openxmlformats.org/officeDocument/2006/relationships/image" Target="../media/image750.png"/><Relationship Id="rId158" Type="http://schemas.openxmlformats.org/officeDocument/2006/relationships/customXml" Target="../ink/ink325.xml"/><Relationship Id="rId20" Type="http://schemas.openxmlformats.org/officeDocument/2006/relationships/customXml" Target="../ink/ink256.xml"/><Relationship Id="rId41" Type="http://schemas.openxmlformats.org/officeDocument/2006/relationships/image" Target="../media/image2710.png"/><Relationship Id="rId62" Type="http://schemas.openxmlformats.org/officeDocument/2006/relationships/customXml" Target="../ink/ink277.xml"/><Relationship Id="rId83" Type="http://schemas.openxmlformats.org/officeDocument/2006/relationships/image" Target="../media/image4810.png"/><Relationship Id="rId179" Type="http://schemas.openxmlformats.org/officeDocument/2006/relationships/image" Target="../media/image261.png"/><Relationship Id="rId190" Type="http://schemas.openxmlformats.org/officeDocument/2006/relationships/customXml" Target="../ink/ink341.xml"/><Relationship Id="rId204" Type="http://schemas.openxmlformats.org/officeDocument/2006/relationships/customXml" Target="../ink/ink348.xml"/><Relationship Id="rId225" Type="http://schemas.openxmlformats.org/officeDocument/2006/relationships/image" Target="../media/image284.png"/><Relationship Id="rId246" Type="http://schemas.openxmlformats.org/officeDocument/2006/relationships/customXml" Target="../ink/ink369.xml"/><Relationship Id="rId106" Type="http://schemas.openxmlformats.org/officeDocument/2006/relationships/customXml" Target="../ink/ink299.xml"/><Relationship Id="rId127" Type="http://schemas.openxmlformats.org/officeDocument/2006/relationships/image" Target="../media/image70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7.xml"/><Relationship Id="rId299" Type="http://schemas.openxmlformats.org/officeDocument/2006/relationships/customXml" Target="../ink/ink518.xml"/><Relationship Id="rId21" Type="http://schemas.openxmlformats.org/officeDocument/2006/relationships/customXml" Target="../ink/ink379.xml"/><Relationship Id="rId63" Type="http://schemas.openxmlformats.org/officeDocument/2006/relationships/customXml" Target="../ink/ink400.xml"/><Relationship Id="rId159" Type="http://schemas.openxmlformats.org/officeDocument/2006/relationships/customXml" Target="../ink/ink448.xml"/><Relationship Id="rId170" Type="http://schemas.openxmlformats.org/officeDocument/2006/relationships/image" Target="../media/image1720.png"/><Relationship Id="rId226" Type="http://schemas.openxmlformats.org/officeDocument/2006/relationships/image" Target="../media/image2000.png"/><Relationship Id="rId268" Type="http://schemas.openxmlformats.org/officeDocument/2006/relationships/image" Target="../media/image313.png"/><Relationship Id="rId32" Type="http://schemas.openxmlformats.org/officeDocument/2006/relationships/image" Target="../media/image1030.png"/><Relationship Id="rId74" Type="http://schemas.openxmlformats.org/officeDocument/2006/relationships/image" Target="../media/image1240.png"/><Relationship Id="rId128" Type="http://schemas.openxmlformats.org/officeDocument/2006/relationships/image" Target="../media/image1511.png"/><Relationship Id="rId5" Type="http://schemas.openxmlformats.org/officeDocument/2006/relationships/customXml" Target="../ink/ink371.xml"/><Relationship Id="rId181" Type="http://schemas.openxmlformats.org/officeDocument/2006/relationships/customXml" Target="../ink/ink459.xml"/><Relationship Id="rId237" Type="http://schemas.openxmlformats.org/officeDocument/2006/relationships/customXml" Target="../ink/ink487.xml"/><Relationship Id="rId279" Type="http://schemas.openxmlformats.org/officeDocument/2006/relationships/customXml" Target="../ink/ink508.xml"/><Relationship Id="rId43" Type="http://schemas.openxmlformats.org/officeDocument/2006/relationships/customXml" Target="../ink/ink390.xml"/><Relationship Id="rId139" Type="http://schemas.openxmlformats.org/officeDocument/2006/relationships/customXml" Target="../ink/ink438.xml"/><Relationship Id="rId290" Type="http://schemas.openxmlformats.org/officeDocument/2006/relationships/image" Target="../media/image324.png"/><Relationship Id="rId85" Type="http://schemas.openxmlformats.org/officeDocument/2006/relationships/customXml" Target="../ink/ink411.xml"/><Relationship Id="rId150" Type="http://schemas.openxmlformats.org/officeDocument/2006/relationships/image" Target="../media/image1620.png"/><Relationship Id="rId192" Type="http://schemas.openxmlformats.org/officeDocument/2006/relationships/image" Target="../media/image1830.png"/><Relationship Id="rId206" Type="http://schemas.openxmlformats.org/officeDocument/2006/relationships/image" Target="../media/image1900.png"/><Relationship Id="rId248" Type="http://schemas.openxmlformats.org/officeDocument/2006/relationships/image" Target="../media/image303.png"/><Relationship Id="rId12" Type="http://schemas.openxmlformats.org/officeDocument/2006/relationships/image" Target="../media/image930.png"/><Relationship Id="rId108" Type="http://schemas.openxmlformats.org/officeDocument/2006/relationships/image" Target="../media/image1411.png"/><Relationship Id="rId54" Type="http://schemas.openxmlformats.org/officeDocument/2006/relationships/image" Target="../media/image1140.png"/><Relationship Id="rId75" Type="http://schemas.openxmlformats.org/officeDocument/2006/relationships/customXml" Target="../ink/ink406.xml"/><Relationship Id="rId96" Type="http://schemas.openxmlformats.org/officeDocument/2006/relationships/image" Target="../media/image1350.png"/><Relationship Id="rId140" Type="http://schemas.openxmlformats.org/officeDocument/2006/relationships/image" Target="../media/image1570.png"/><Relationship Id="rId161" Type="http://schemas.openxmlformats.org/officeDocument/2006/relationships/customXml" Target="../ink/ink449.xml"/><Relationship Id="rId182" Type="http://schemas.openxmlformats.org/officeDocument/2006/relationships/image" Target="../media/image1780.png"/><Relationship Id="rId217" Type="http://schemas.openxmlformats.org/officeDocument/2006/relationships/customXml" Target="../ink/ink477.xml"/><Relationship Id="rId6" Type="http://schemas.openxmlformats.org/officeDocument/2006/relationships/image" Target="../media/image900.png"/><Relationship Id="rId238" Type="http://schemas.openxmlformats.org/officeDocument/2006/relationships/image" Target="../media/image298.png"/><Relationship Id="rId259" Type="http://schemas.openxmlformats.org/officeDocument/2006/relationships/customXml" Target="../ink/ink498.xml"/><Relationship Id="rId23" Type="http://schemas.openxmlformats.org/officeDocument/2006/relationships/customXml" Target="../ink/ink380.xml"/><Relationship Id="rId119" Type="http://schemas.openxmlformats.org/officeDocument/2006/relationships/customXml" Target="../ink/ink428.xml"/><Relationship Id="rId270" Type="http://schemas.openxmlformats.org/officeDocument/2006/relationships/image" Target="../media/image314.png"/><Relationship Id="rId291" Type="http://schemas.openxmlformats.org/officeDocument/2006/relationships/customXml" Target="../ink/ink514.xml"/><Relationship Id="rId44" Type="http://schemas.openxmlformats.org/officeDocument/2006/relationships/image" Target="../media/image1090.png"/><Relationship Id="rId65" Type="http://schemas.openxmlformats.org/officeDocument/2006/relationships/customXml" Target="../ink/ink401.xml"/><Relationship Id="rId86" Type="http://schemas.openxmlformats.org/officeDocument/2006/relationships/image" Target="../media/image1300.png"/><Relationship Id="rId130" Type="http://schemas.openxmlformats.org/officeDocument/2006/relationships/image" Target="../media/image1520.png"/><Relationship Id="rId151" Type="http://schemas.openxmlformats.org/officeDocument/2006/relationships/customXml" Target="../ink/ink444.xml"/><Relationship Id="rId172" Type="http://schemas.openxmlformats.org/officeDocument/2006/relationships/image" Target="../media/image1730.png"/><Relationship Id="rId193" Type="http://schemas.openxmlformats.org/officeDocument/2006/relationships/customXml" Target="../ink/ink465.xml"/><Relationship Id="rId207" Type="http://schemas.openxmlformats.org/officeDocument/2006/relationships/customXml" Target="../ink/ink472.xml"/><Relationship Id="rId228" Type="http://schemas.openxmlformats.org/officeDocument/2006/relationships/image" Target="../media/image2011.png"/><Relationship Id="rId249" Type="http://schemas.openxmlformats.org/officeDocument/2006/relationships/customXml" Target="../ink/ink493.xml"/><Relationship Id="rId13" Type="http://schemas.openxmlformats.org/officeDocument/2006/relationships/customXml" Target="../ink/ink375.xml"/><Relationship Id="rId109" Type="http://schemas.openxmlformats.org/officeDocument/2006/relationships/customXml" Target="../ink/ink423.xml"/><Relationship Id="rId260" Type="http://schemas.openxmlformats.org/officeDocument/2006/relationships/image" Target="../media/image309.png"/><Relationship Id="rId281" Type="http://schemas.openxmlformats.org/officeDocument/2006/relationships/customXml" Target="../ink/ink509.xml"/><Relationship Id="rId34" Type="http://schemas.openxmlformats.org/officeDocument/2006/relationships/image" Target="../media/image1040.png"/><Relationship Id="rId55" Type="http://schemas.openxmlformats.org/officeDocument/2006/relationships/customXml" Target="../ink/ink396.xml"/><Relationship Id="rId76" Type="http://schemas.openxmlformats.org/officeDocument/2006/relationships/image" Target="../media/image1250.png"/><Relationship Id="rId97" Type="http://schemas.openxmlformats.org/officeDocument/2006/relationships/customXml" Target="../ink/ink417.xml"/><Relationship Id="rId120" Type="http://schemas.openxmlformats.org/officeDocument/2006/relationships/image" Target="../media/image1470.png"/><Relationship Id="rId141" Type="http://schemas.openxmlformats.org/officeDocument/2006/relationships/customXml" Target="../ink/ink439.xml"/><Relationship Id="rId7" Type="http://schemas.openxmlformats.org/officeDocument/2006/relationships/customXml" Target="../ink/ink372.xml"/><Relationship Id="rId162" Type="http://schemas.openxmlformats.org/officeDocument/2006/relationships/image" Target="../media/image1680.png"/><Relationship Id="rId183" Type="http://schemas.openxmlformats.org/officeDocument/2006/relationships/customXml" Target="../ink/ink460.xml"/><Relationship Id="rId218" Type="http://schemas.openxmlformats.org/officeDocument/2006/relationships/image" Target="../media/image1960.png"/><Relationship Id="rId239" Type="http://schemas.openxmlformats.org/officeDocument/2006/relationships/customXml" Target="../ink/ink488.xml"/><Relationship Id="rId250" Type="http://schemas.openxmlformats.org/officeDocument/2006/relationships/image" Target="../media/image304.png"/><Relationship Id="rId271" Type="http://schemas.openxmlformats.org/officeDocument/2006/relationships/customXml" Target="../ink/ink504.xml"/><Relationship Id="rId292" Type="http://schemas.openxmlformats.org/officeDocument/2006/relationships/image" Target="../media/image325.png"/><Relationship Id="rId24" Type="http://schemas.openxmlformats.org/officeDocument/2006/relationships/image" Target="../media/image990.png"/><Relationship Id="rId45" Type="http://schemas.openxmlformats.org/officeDocument/2006/relationships/customXml" Target="../ink/ink391.xml"/><Relationship Id="rId66" Type="http://schemas.openxmlformats.org/officeDocument/2006/relationships/image" Target="../media/image1200.png"/><Relationship Id="rId87" Type="http://schemas.openxmlformats.org/officeDocument/2006/relationships/customXml" Target="../ink/ink412.xml"/><Relationship Id="rId110" Type="http://schemas.openxmlformats.org/officeDocument/2006/relationships/image" Target="../media/image1420.png"/><Relationship Id="rId131" Type="http://schemas.openxmlformats.org/officeDocument/2006/relationships/customXml" Target="../ink/ink434.xml"/><Relationship Id="rId152" Type="http://schemas.openxmlformats.org/officeDocument/2006/relationships/image" Target="../media/image1630.png"/><Relationship Id="rId173" Type="http://schemas.openxmlformats.org/officeDocument/2006/relationships/customXml" Target="../ink/ink455.xml"/><Relationship Id="rId194" Type="http://schemas.openxmlformats.org/officeDocument/2006/relationships/image" Target="../media/image1840.png"/><Relationship Id="rId208" Type="http://schemas.openxmlformats.org/officeDocument/2006/relationships/image" Target="../media/image1911.png"/><Relationship Id="rId229" Type="http://schemas.openxmlformats.org/officeDocument/2006/relationships/customXml" Target="../ink/ink483.xml"/><Relationship Id="rId240" Type="http://schemas.openxmlformats.org/officeDocument/2006/relationships/image" Target="../media/image299.png"/><Relationship Id="rId261" Type="http://schemas.openxmlformats.org/officeDocument/2006/relationships/customXml" Target="../ink/ink499.xml"/><Relationship Id="rId14" Type="http://schemas.openxmlformats.org/officeDocument/2006/relationships/image" Target="../media/image940.png"/><Relationship Id="rId35" Type="http://schemas.openxmlformats.org/officeDocument/2006/relationships/customXml" Target="../ink/ink386.xml"/><Relationship Id="rId56" Type="http://schemas.openxmlformats.org/officeDocument/2006/relationships/image" Target="../media/image1150.png"/><Relationship Id="rId77" Type="http://schemas.openxmlformats.org/officeDocument/2006/relationships/customXml" Target="../ink/ink407.xml"/><Relationship Id="rId100" Type="http://schemas.openxmlformats.org/officeDocument/2006/relationships/image" Target="../media/image1370.png"/><Relationship Id="rId282" Type="http://schemas.openxmlformats.org/officeDocument/2006/relationships/image" Target="../media/image320.png"/><Relationship Id="rId8" Type="http://schemas.openxmlformats.org/officeDocument/2006/relationships/image" Target="../media/image910.png"/><Relationship Id="rId98" Type="http://schemas.openxmlformats.org/officeDocument/2006/relationships/image" Target="../media/image1360.png"/><Relationship Id="rId121" Type="http://schemas.openxmlformats.org/officeDocument/2006/relationships/customXml" Target="../ink/ink429.xml"/><Relationship Id="rId142" Type="http://schemas.openxmlformats.org/officeDocument/2006/relationships/image" Target="../media/image1580.png"/><Relationship Id="rId163" Type="http://schemas.openxmlformats.org/officeDocument/2006/relationships/customXml" Target="../ink/ink450.xml"/><Relationship Id="rId184" Type="http://schemas.openxmlformats.org/officeDocument/2006/relationships/image" Target="../media/image1790.png"/><Relationship Id="rId219" Type="http://schemas.openxmlformats.org/officeDocument/2006/relationships/customXml" Target="../ink/ink478.xml"/><Relationship Id="rId230" Type="http://schemas.openxmlformats.org/officeDocument/2006/relationships/image" Target="../media/image2020.png"/><Relationship Id="rId251" Type="http://schemas.openxmlformats.org/officeDocument/2006/relationships/customXml" Target="../ink/ink494.xml"/><Relationship Id="rId25" Type="http://schemas.openxmlformats.org/officeDocument/2006/relationships/customXml" Target="../ink/ink381.xml"/><Relationship Id="rId46" Type="http://schemas.openxmlformats.org/officeDocument/2006/relationships/image" Target="../media/image1100.png"/><Relationship Id="rId67" Type="http://schemas.openxmlformats.org/officeDocument/2006/relationships/customXml" Target="../ink/ink402.xml"/><Relationship Id="rId272" Type="http://schemas.openxmlformats.org/officeDocument/2006/relationships/image" Target="../media/image315.png"/><Relationship Id="rId293" Type="http://schemas.openxmlformats.org/officeDocument/2006/relationships/customXml" Target="../ink/ink515.xml"/><Relationship Id="rId88" Type="http://schemas.openxmlformats.org/officeDocument/2006/relationships/image" Target="../media/image1311.png"/><Relationship Id="rId111" Type="http://schemas.openxmlformats.org/officeDocument/2006/relationships/customXml" Target="../ink/ink424.xml"/><Relationship Id="rId132" Type="http://schemas.openxmlformats.org/officeDocument/2006/relationships/image" Target="../media/image1530.png"/><Relationship Id="rId153" Type="http://schemas.openxmlformats.org/officeDocument/2006/relationships/customXml" Target="../ink/ink445.xml"/><Relationship Id="rId174" Type="http://schemas.openxmlformats.org/officeDocument/2006/relationships/image" Target="../media/image1740.png"/><Relationship Id="rId195" Type="http://schemas.openxmlformats.org/officeDocument/2006/relationships/customXml" Target="../ink/ink466.xml"/><Relationship Id="rId209" Type="http://schemas.openxmlformats.org/officeDocument/2006/relationships/customXml" Target="../ink/ink473.xml"/><Relationship Id="rId220" Type="http://schemas.openxmlformats.org/officeDocument/2006/relationships/image" Target="../media/image1970.png"/><Relationship Id="rId241" Type="http://schemas.openxmlformats.org/officeDocument/2006/relationships/customXml" Target="../ink/ink489.xml"/><Relationship Id="rId15" Type="http://schemas.openxmlformats.org/officeDocument/2006/relationships/customXml" Target="../ink/ink376.xml"/><Relationship Id="rId36" Type="http://schemas.openxmlformats.org/officeDocument/2006/relationships/image" Target="../media/image1050.png"/><Relationship Id="rId57" Type="http://schemas.openxmlformats.org/officeDocument/2006/relationships/customXml" Target="../ink/ink397.xml"/><Relationship Id="rId262" Type="http://schemas.openxmlformats.org/officeDocument/2006/relationships/image" Target="../media/image310.png"/><Relationship Id="rId283" Type="http://schemas.openxmlformats.org/officeDocument/2006/relationships/customXml" Target="../ink/ink510.xml"/><Relationship Id="rId78" Type="http://schemas.openxmlformats.org/officeDocument/2006/relationships/image" Target="../media/image1260.png"/><Relationship Id="rId99" Type="http://schemas.openxmlformats.org/officeDocument/2006/relationships/customXml" Target="../ink/ink418.xml"/><Relationship Id="rId101" Type="http://schemas.openxmlformats.org/officeDocument/2006/relationships/customXml" Target="../ink/ink419.xml"/><Relationship Id="rId122" Type="http://schemas.openxmlformats.org/officeDocument/2006/relationships/image" Target="../media/image1480.png"/><Relationship Id="rId143" Type="http://schemas.openxmlformats.org/officeDocument/2006/relationships/customXml" Target="../ink/ink440.xml"/><Relationship Id="rId164" Type="http://schemas.openxmlformats.org/officeDocument/2006/relationships/image" Target="../media/image1690.png"/><Relationship Id="rId185" Type="http://schemas.openxmlformats.org/officeDocument/2006/relationships/customXml" Target="../ink/ink461.xml"/><Relationship Id="rId9" Type="http://schemas.openxmlformats.org/officeDocument/2006/relationships/customXml" Target="../ink/ink373.xml"/><Relationship Id="rId210" Type="http://schemas.openxmlformats.org/officeDocument/2006/relationships/image" Target="../media/image1920.png"/><Relationship Id="rId26" Type="http://schemas.openxmlformats.org/officeDocument/2006/relationships/image" Target="../media/image1000.png"/><Relationship Id="rId231" Type="http://schemas.openxmlformats.org/officeDocument/2006/relationships/customXml" Target="../ink/ink484.xml"/><Relationship Id="rId252" Type="http://schemas.openxmlformats.org/officeDocument/2006/relationships/image" Target="../media/image305.png"/><Relationship Id="rId273" Type="http://schemas.openxmlformats.org/officeDocument/2006/relationships/customXml" Target="../ink/ink505.xml"/><Relationship Id="rId294" Type="http://schemas.openxmlformats.org/officeDocument/2006/relationships/image" Target="../media/image326.png"/><Relationship Id="rId47" Type="http://schemas.openxmlformats.org/officeDocument/2006/relationships/customXml" Target="../ink/ink392.xml"/><Relationship Id="rId68" Type="http://schemas.openxmlformats.org/officeDocument/2006/relationships/image" Target="../media/image1211.png"/><Relationship Id="rId89" Type="http://schemas.openxmlformats.org/officeDocument/2006/relationships/customXml" Target="../ink/ink413.xml"/><Relationship Id="rId112" Type="http://schemas.openxmlformats.org/officeDocument/2006/relationships/image" Target="../media/image1430.png"/><Relationship Id="rId133" Type="http://schemas.openxmlformats.org/officeDocument/2006/relationships/customXml" Target="../ink/ink435.xml"/><Relationship Id="rId154" Type="http://schemas.openxmlformats.org/officeDocument/2006/relationships/image" Target="../media/image1640.png"/><Relationship Id="rId175" Type="http://schemas.openxmlformats.org/officeDocument/2006/relationships/customXml" Target="../ink/ink456.xml"/><Relationship Id="rId196" Type="http://schemas.openxmlformats.org/officeDocument/2006/relationships/image" Target="../media/image1850.png"/><Relationship Id="rId200" Type="http://schemas.openxmlformats.org/officeDocument/2006/relationships/image" Target="../media/image1870.png"/><Relationship Id="rId16" Type="http://schemas.openxmlformats.org/officeDocument/2006/relationships/image" Target="../media/image950.png"/><Relationship Id="rId221" Type="http://schemas.openxmlformats.org/officeDocument/2006/relationships/customXml" Target="../ink/ink479.xml"/><Relationship Id="rId242" Type="http://schemas.openxmlformats.org/officeDocument/2006/relationships/image" Target="../media/image300.png"/><Relationship Id="rId263" Type="http://schemas.openxmlformats.org/officeDocument/2006/relationships/customXml" Target="../ink/ink500.xml"/><Relationship Id="rId284" Type="http://schemas.openxmlformats.org/officeDocument/2006/relationships/image" Target="../media/image321.png"/><Relationship Id="rId37" Type="http://schemas.openxmlformats.org/officeDocument/2006/relationships/customXml" Target="../ink/ink387.xml"/><Relationship Id="rId58" Type="http://schemas.openxmlformats.org/officeDocument/2006/relationships/image" Target="../media/image1160.png"/><Relationship Id="rId79" Type="http://schemas.openxmlformats.org/officeDocument/2006/relationships/customXml" Target="../ink/ink408.xml"/><Relationship Id="rId102" Type="http://schemas.openxmlformats.org/officeDocument/2006/relationships/image" Target="../media/image1380.png"/><Relationship Id="rId123" Type="http://schemas.openxmlformats.org/officeDocument/2006/relationships/customXml" Target="../ink/ink430.xml"/><Relationship Id="rId144" Type="http://schemas.openxmlformats.org/officeDocument/2006/relationships/image" Target="../media/image1590.png"/><Relationship Id="rId90" Type="http://schemas.openxmlformats.org/officeDocument/2006/relationships/image" Target="../media/image1320.png"/><Relationship Id="rId165" Type="http://schemas.openxmlformats.org/officeDocument/2006/relationships/customXml" Target="../ink/ink451.xml"/><Relationship Id="rId186" Type="http://schemas.openxmlformats.org/officeDocument/2006/relationships/image" Target="../media/image1800.png"/><Relationship Id="rId211" Type="http://schemas.openxmlformats.org/officeDocument/2006/relationships/customXml" Target="../ink/ink474.xml"/><Relationship Id="rId232" Type="http://schemas.openxmlformats.org/officeDocument/2006/relationships/image" Target="../media/image2030.png"/><Relationship Id="rId253" Type="http://schemas.openxmlformats.org/officeDocument/2006/relationships/customXml" Target="../ink/ink495.xml"/><Relationship Id="rId274" Type="http://schemas.openxmlformats.org/officeDocument/2006/relationships/image" Target="../media/image316.png"/><Relationship Id="rId295" Type="http://schemas.openxmlformats.org/officeDocument/2006/relationships/customXml" Target="../ink/ink516.xml"/><Relationship Id="rId27" Type="http://schemas.openxmlformats.org/officeDocument/2006/relationships/customXml" Target="../ink/ink382.xml"/><Relationship Id="rId48" Type="http://schemas.openxmlformats.org/officeDocument/2006/relationships/image" Target="../media/image1111.png"/><Relationship Id="rId69" Type="http://schemas.openxmlformats.org/officeDocument/2006/relationships/customXml" Target="../ink/ink403.xml"/><Relationship Id="rId113" Type="http://schemas.openxmlformats.org/officeDocument/2006/relationships/customXml" Target="../ink/ink425.xml"/><Relationship Id="rId134" Type="http://schemas.openxmlformats.org/officeDocument/2006/relationships/image" Target="../media/image1540.png"/><Relationship Id="rId80" Type="http://schemas.openxmlformats.org/officeDocument/2006/relationships/image" Target="../media/image1270.png"/><Relationship Id="rId155" Type="http://schemas.openxmlformats.org/officeDocument/2006/relationships/customXml" Target="../ink/ink446.xml"/><Relationship Id="rId176" Type="http://schemas.openxmlformats.org/officeDocument/2006/relationships/image" Target="../media/image1750.png"/><Relationship Id="rId197" Type="http://schemas.openxmlformats.org/officeDocument/2006/relationships/customXml" Target="../ink/ink467.xml"/><Relationship Id="rId201" Type="http://schemas.openxmlformats.org/officeDocument/2006/relationships/customXml" Target="../ink/ink469.xml"/><Relationship Id="rId222" Type="http://schemas.openxmlformats.org/officeDocument/2006/relationships/image" Target="../media/image1980.png"/><Relationship Id="rId243" Type="http://schemas.openxmlformats.org/officeDocument/2006/relationships/customXml" Target="../ink/ink490.xml"/><Relationship Id="rId264" Type="http://schemas.openxmlformats.org/officeDocument/2006/relationships/image" Target="../media/image311.png"/><Relationship Id="rId285" Type="http://schemas.openxmlformats.org/officeDocument/2006/relationships/customXml" Target="../ink/ink511.xml"/><Relationship Id="rId17" Type="http://schemas.openxmlformats.org/officeDocument/2006/relationships/customXml" Target="../ink/ink377.xml"/><Relationship Id="rId38" Type="http://schemas.openxmlformats.org/officeDocument/2006/relationships/image" Target="../media/image1060.png"/><Relationship Id="rId59" Type="http://schemas.openxmlformats.org/officeDocument/2006/relationships/customXml" Target="../ink/ink398.xml"/><Relationship Id="rId103" Type="http://schemas.openxmlformats.org/officeDocument/2006/relationships/customXml" Target="../ink/ink420.xml"/><Relationship Id="rId124" Type="http://schemas.openxmlformats.org/officeDocument/2006/relationships/image" Target="../media/image1490.png"/><Relationship Id="rId70" Type="http://schemas.openxmlformats.org/officeDocument/2006/relationships/image" Target="../media/image1220.png"/><Relationship Id="rId91" Type="http://schemas.openxmlformats.org/officeDocument/2006/relationships/customXml" Target="../ink/ink414.xml"/><Relationship Id="rId145" Type="http://schemas.openxmlformats.org/officeDocument/2006/relationships/customXml" Target="../ink/ink441.xml"/><Relationship Id="rId166" Type="http://schemas.openxmlformats.org/officeDocument/2006/relationships/image" Target="../media/image1700.png"/><Relationship Id="rId187" Type="http://schemas.openxmlformats.org/officeDocument/2006/relationships/customXml" Target="../ink/ink46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930.png"/><Relationship Id="rId233" Type="http://schemas.openxmlformats.org/officeDocument/2006/relationships/customXml" Target="../ink/ink485.xml"/><Relationship Id="rId254" Type="http://schemas.openxmlformats.org/officeDocument/2006/relationships/image" Target="../media/image306.png"/><Relationship Id="rId28" Type="http://schemas.openxmlformats.org/officeDocument/2006/relationships/image" Target="../media/image1011.png"/><Relationship Id="rId49" Type="http://schemas.openxmlformats.org/officeDocument/2006/relationships/customXml" Target="../ink/ink393.xml"/><Relationship Id="rId114" Type="http://schemas.openxmlformats.org/officeDocument/2006/relationships/image" Target="../media/image1440.png"/><Relationship Id="rId275" Type="http://schemas.openxmlformats.org/officeDocument/2006/relationships/customXml" Target="../ink/ink506.xml"/><Relationship Id="rId296" Type="http://schemas.openxmlformats.org/officeDocument/2006/relationships/image" Target="../media/image327.png"/><Relationship Id="rId300" Type="http://schemas.openxmlformats.org/officeDocument/2006/relationships/image" Target="../media/image329.png"/><Relationship Id="rId60" Type="http://schemas.openxmlformats.org/officeDocument/2006/relationships/image" Target="../media/image1170.png"/><Relationship Id="rId81" Type="http://schemas.openxmlformats.org/officeDocument/2006/relationships/customXml" Target="../ink/ink409.xml"/><Relationship Id="rId135" Type="http://schemas.openxmlformats.org/officeDocument/2006/relationships/customXml" Target="../ink/ink436.xml"/><Relationship Id="rId156" Type="http://schemas.openxmlformats.org/officeDocument/2006/relationships/image" Target="../media/image1650.png"/><Relationship Id="rId177" Type="http://schemas.openxmlformats.org/officeDocument/2006/relationships/customXml" Target="../ink/ink457.xml"/><Relationship Id="rId198" Type="http://schemas.openxmlformats.org/officeDocument/2006/relationships/image" Target="../media/image1860.png"/><Relationship Id="rId202" Type="http://schemas.openxmlformats.org/officeDocument/2006/relationships/image" Target="../media/image1880.png"/><Relationship Id="rId223" Type="http://schemas.openxmlformats.org/officeDocument/2006/relationships/customXml" Target="../ink/ink480.xml"/><Relationship Id="rId244" Type="http://schemas.openxmlformats.org/officeDocument/2006/relationships/image" Target="../media/image301.png"/><Relationship Id="rId18" Type="http://schemas.openxmlformats.org/officeDocument/2006/relationships/image" Target="../media/image960.png"/><Relationship Id="rId39" Type="http://schemas.openxmlformats.org/officeDocument/2006/relationships/customXml" Target="../ink/ink388.xml"/><Relationship Id="rId265" Type="http://schemas.openxmlformats.org/officeDocument/2006/relationships/customXml" Target="../ink/ink501.xml"/><Relationship Id="rId286" Type="http://schemas.openxmlformats.org/officeDocument/2006/relationships/image" Target="../media/image322.png"/><Relationship Id="rId50" Type="http://schemas.openxmlformats.org/officeDocument/2006/relationships/image" Target="../media/image1120.png"/><Relationship Id="rId104" Type="http://schemas.openxmlformats.org/officeDocument/2006/relationships/image" Target="../media/image1390.png"/><Relationship Id="rId125" Type="http://schemas.openxmlformats.org/officeDocument/2006/relationships/customXml" Target="../ink/ink431.xml"/><Relationship Id="rId146" Type="http://schemas.openxmlformats.org/officeDocument/2006/relationships/image" Target="../media/image1600.png"/><Relationship Id="rId167" Type="http://schemas.openxmlformats.org/officeDocument/2006/relationships/customXml" Target="../ink/ink452.xml"/><Relationship Id="rId188" Type="http://schemas.openxmlformats.org/officeDocument/2006/relationships/image" Target="../media/image1811.png"/><Relationship Id="rId71" Type="http://schemas.openxmlformats.org/officeDocument/2006/relationships/customXml" Target="../ink/ink404.xml"/><Relationship Id="rId92" Type="http://schemas.openxmlformats.org/officeDocument/2006/relationships/image" Target="../media/image1330.png"/><Relationship Id="rId213" Type="http://schemas.openxmlformats.org/officeDocument/2006/relationships/customXml" Target="../ink/ink475.xml"/><Relationship Id="rId234" Type="http://schemas.openxmlformats.org/officeDocument/2006/relationships/image" Target="../media/image296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383.xml"/><Relationship Id="rId255" Type="http://schemas.openxmlformats.org/officeDocument/2006/relationships/customXml" Target="../ink/ink496.xml"/><Relationship Id="rId276" Type="http://schemas.openxmlformats.org/officeDocument/2006/relationships/image" Target="../media/image317.png"/><Relationship Id="rId297" Type="http://schemas.openxmlformats.org/officeDocument/2006/relationships/customXml" Target="../ink/ink517.xml"/><Relationship Id="rId40" Type="http://schemas.openxmlformats.org/officeDocument/2006/relationships/image" Target="../media/image1070.png"/><Relationship Id="rId115" Type="http://schemas.openxmlformats.org/officeDocument/2006/relationships/customXml" Target="../ink/ink426.xml"/><Relationship Id="rId136" Type="http://schemas.openxmlformats.org/officeDocument/2006/relationships/image" Target="../media/image1550.png"/><Relationship Id="rId157" Type="http://schemas.openxmlformats.org/officeDocument/2006/relationships/customXml" Target="../ink/ink447.xml"/><Relationship Id="rId178" Type="http://schemas.openxmlformats.org/officeDocument/2006/relationships/image" Target="../media/image1760.png"/><Relationship Id="rId61" Type="http://schemas.openxmlformats.org/officeDocument/2006/relationships/customXml" Target="../ink/ink399.xml"/><Relationship Id="rId82" Type="http://schemas.openxmlformats.org/officeDocument/2006/relationships/image" Target="../media/image1280.png"/><Relationship Id="rId199" Type="http://schemas.openxmlformats.org/officeDocument/2006/relationships/customXml" Target="../ink/ink468.xml"/><Relationship Id="rId203" Type="http://schemas.openxmlformats.org/officeDocument/2006/relationships/customXml" Target="../ink/ink470.xml"/><Relationship Id="rId19" Type="http://schemas.openxmlformats.org/officeDocument/2006/relationships/customXml" Target="../ink/ink378.xml"/><Relationship Id="rId224" Type="http://schemas.openxmlformats.org/officeDocument/2006/relationships/image" Target="../media/image1990.png"/><Relationship Id="rId245" Type="http://schemas.openxmlformats.org/officeDocument/2006/relationships/customXml" Target="../ink/ink491.xml"/><Relationship Id="rId266" Type="http://schemas.openxmlformats.org/officeDocument/2006/relationships/image" Target="../media/image312.png"/><Relationship Id="rId287" Type="http://schemas.openxmlformats.org/officeDocument/2006/relationships/customXml" Target="../ink/ink512.xml"/><Relationship Id="rId30" Type="http://schemas.openxmlformats.org/officeDocument/2006/relationships/image" Target="../media/image1020.png"/><Relationship Id="rId105" Type="http://schemas.openxmlformats.org/officeDocument/2006/relationships/customXml" Target="../ink/ink421.xml"/><Relationship Id="rId126" Type="http://schemas.openxmlformats.org/officeDocument/2006/relationships/image" Target="../media/image1500.png"/><Relationship Id="rId147" Type="http://schemas.openxmlformats.org/officeDocument/2006/relationships/customXml" Target="../ink/ink442.xml"/><Relationship Id="rId168" Type="http://schemas.openxmlformats.org/officeDocument/2006/relationships/image" Target="../media/image1711.png"/><Relationship Id="rId51" Type="http://schemas.openxmlformats.org/officeDocument/2006/relationships/customXml" Target="../ink/ink394.xml"/><Relationship Id="rId72" Type="http://schemas.openxmlformats.org/officeDocument/2006/relationships/image" Target="../media/image1230.png"/><Relationship Id="rId93" Type="http://schemas.openxmlformats.org/officeDocument/2006/relationships/customXml" Target="../ink/ink415.xml"/><Relationship Id="rId189" Type="http://schemas.openxmlformats.org/officeDocument/2006/relationships/customXml" Target="../ink/ink463.xml"/><Relationship Id="rId3" Type="http://schemas.openxmlformats.org/officeDocument/2006/relationships/customXml" Target="../ink/ink370.xml"/><Relationship Id="rId214" Type="http://schemas.openxmlformats.org/officeDocument/2006/relationships/image" Target="../media/image1940.png"/><Relationship Id="rId235" Type="http://schemas.openxmlformats.org/officeDocument/2006/relationships/customXml" Target="../ink/ink486.xml"/><Relationship Id="rId256" Type="http://schemas.openxmlformats.org/officeDocument/2006/relationships/image" Target="../media/image307.png"/><Relationship Id="rId277" Type="http://schemas.openxmlformats.org/officeDocument/2006/relationships/customXml" Target="../ink/ink507.xml"/><Relationship Id="rId298" Type="http://schemas.openxmlformats.org/officeDocument/2006/relationships/image" Target="../media/image328.png"/><Relationship Id="rId116" Type="http://schemas.openxmlformats.org/officeDocument/2006/relationships/image" Target="../media/image1450.png"/><Relationship Id="rId137" Type="http://schemas.openxmlformats.org/officeDocument/2006/relationships/customXml" Target="../ink/ink437.xml"/><Relationship Id="rId158" Type="http://schemas.openxmlformats.org/officeDocument/2006/relationships/image" Target="../media/image1660.png"/><Relationship Id="rId20" Type="http://schemas.openxmlformats.org/officeDocument/2006/relationships/image" Target="../media/image970.png"/><Relationship Id="rId41" Type="http://schemas.openxmlformats.org/officeDocument/2006/relationships/customXml" Target="../ink/ink389.xml"/><Relationship Id="rId62" Type="http://schemas.openxmlformats.org/officeDocument/2006/relationships/image" Target="../media/image1180.png"/><Relationship Id="rId83" Type="http://schemas.openxmlformats.org/officeDocument/2006/relationships/customXml" Target="../ink/ink410.xml"/><Relationship Id="rId179" Type="http://schemas.openxmlformats.org/officeDocument/2006/relationships/customXml" Target="../ink/ink458.xml"/><Relationship Id="rId190" Type="http://schemas.openxmlformats.org/officeDocument/2006/relationships/image" Target="../media/image1820.png"/><Relationship Id="rId204" Type="http://schemas.openxmlformats.org/officeDocument/2006/relationships/image" Target="../media/image1890.png"/><Relationship Id="rId225" Type="http://schemas.openxmlformats.org/officeDocument/2006/relationships/customXml" Target="../ink/ink481.xml"/><Relationship Id="rId246" Type="http://schemas.openxmlformats.org/officeDocument/2006/relationships/image" Target="../media/image302.png"/><Relationship Id="rId267" Type="http://schemas.openxmlformats.org/officeDocument/2006/relationships/customXml" Target="../ink/ink502.xml"/><Relationship Id="rId288" Type="http://schemas.openxmlformats.org/officeDocument/2006/relationships/image" Target="../media/image323.png"/><Relationship Id="rId106" Type="http://schemas.openxmlformats.org/officeDocument/2006/relationships/image" Target="../media/image1400.png"/><Relationship Id="rId127" Type="http://schemas.openxmlformats.org/officeDocument/2006/relationships/customXml" Target="../ink/ink432.xml"/><Relationship Id="rId10" Type="http://schemas.openxmlformats.org/officeDocument/2006/relationships/image" Target="../media/image920.png"/><Relationship Id="rId31" Type="http://schemas.openxmlformats.org/officeDocument/2006/relationships/customXml" Target="../ink/ink384.xml"/><Relationship Id="rId52" Type="http://schemas.openxmlformats.org/officeDocument/2006/relationships/image" Target="../media/image1130.png"/><Relationship Id="rId73" Type="http://schemas.openxmlformats.org/officeDocument/2006/relationships/customXml" Target="../ink/ink405.xml"/><Relationship Id="rId94" Type="http://schemas.openxmlformats.org/officeDocument/2006/relationships/image" Target="../media/image1340.png"/><Relationship Id="rId148" Type="http://schemas.openxmlformats.org/officeDocument/2006/relationships/image" Target="../media/image1611.png"/><Relationship Id="rId169" Type="http://schemas.openxmlformats.org/officeDocument/2006/relationships/customXml" Target="../ink/ink453.xml"/><Relationship Id="rId4" Type="http://schemas.openxmlformats.org/officeDocument/2006/relationships/image" Target="../media/image890.png"/><Relationship Id="rId180" Type="http://schemas.openxmlformats.org/officeDocument/2006/relationships/image" Target="../media/image1770.png"/><Relationship Id="rId215" Type="http://schemas.openxmlformats.org/officeDocument/2006/relationships/customXml" Target="../ink/ink476.xml"/><Relationship Id="rId236" Type="http://schemas.openxmlformats.org/officeDocument/2006/relationships/image" Target="../media/image297.png"/><Relationship Id="rId257" Type="http://schemas.openxmlformats.org/officeDocument/2006/relationships/customXml" Target="../ink/ink497.xml"/><Relationship Id="rId278" Type="http://schemas.openxmlformats.org/officeDocument/2006/relationships/image" Target="../media/image318.png"/><Relationship Id="rId42" Type="http://schemas.openxmlformats.org/officeDocument/2006/relationships/image" Target="../media/image1080.png"/><Relationship Id="rId84" Type="http://schemas.openxmlformats.org/officeDocument/2006/relationships/image" Target="../media/image1290.png"/><Relationship Id="rId138" Type="http://schemas.openxmlformats.org/officeDocument/2006/relationships/image" Target="../media/image1560.png"/><Relationship Id="rId191" Type="http://schemas.openxmlformats.org/officeDocument/2006/relationships/customXml" Target="../ink/ink464.xml"/><Relationship Id="rId205" Type="http://schemas.openxmlformats.org/officeDocument/2006/relationships/customXml" Target="../ink/ink471.xml"/><Relationship Id="rId247" Type="http://schemas.openxmlformats.org/officeDocument/2006/relationships/customXml" Target="../ink/ink492.xml"/><Relationship Id="rId107" Type="http://schemas.openxmlformats.org/officeDocument/2006/relationships/customXml" Target="../ink/ink422.xml"/><Relationship Id="rId289" Type="http://schemas.openxmlformats.org/officeDocument/2006/relationships/customXml" Target="../ink/ink513.xml"/><Relationship Id="rId11" Type="http://schemas.openxmlformats.org/officeDocument/2006/relationships/customXml" Target="../ink/ink374.xml"/><Relationship Id="rId53" Type="http://schemas.openxmlformats.org/officeDocument/2006/relationships/customXml" Target="../ink/ink395.xml"/><Relationship Id="rId149" Type="http://schemas.openxmlformats.org/officeDocument/2006/relationships/customXml" Target="../ink/ink443.xml"/><Relationship Id="rId95" Type="http://schemas.openxmlformats.org/officeDocument/2006/relationships/customXml" Target="../ink/ink416.xml"/><Relationship Id="rId160" Type="http://schemas.openxmlformats.org/officeDocument/2006/relationships/image" Target="../media/image1670.png"/><Relationship Id="rId216" Type="http://schemas.openxmlformats.org/officeDocument/2006/relationships/image" Target="../media/image1950.png"/><Relationship Id="rId258" Type="http://schemas.openxmlformats.org/officeDocument/2006/relationships/image" Target="../media/image308.png"/><Relationship Id="rId22" Type="http://schemas.openxmlformats.org/officeDocument/2006/relationships/image" Target="../media/image980.png"/><Relationship Id="rId64" Type="http://schemas.openxmlformats.org/officeDocument/2006/relationships/image" Target="../media/image1190.png"/><Relationship Id="rId118" Type="http://schemas.openxmlformats.org/officeDocument/2006/relationships/image" Target="../media/image1460.png"/><Relationship Id="rId171" Type="http://schemas.openxmlformats.org/officeDocument/2006/relationships/customXml" Target="../ink/ink454.xml"/><Relationship Id="rId227" Type="http://schemas.openxmlformats.org/officeDocument/2006/relationships/customXml" Target="../ink/ink482.xml"/><Relationship Id="rId269" Type="http://schemas.openxmlformats.org/officeDocument/2006/relationships/customXml" Target="../ink/ink503.xml"/><Relationship Id="rId33" Type="http://schemas.openxmlformats.org/officeDocument/2006/relationships/customXml" Target="../ink/ink385.xml"/><Relationship Id="rId129" Type="http://schemas.openxmlformats.org/officeDocument/2006/relationships/customXml" Target="../ink/ink433.xml"/><Relationship Id="rId280" Type="http://schemas.openxmlformats.org/officeDocument/2006/relationships/image" Target="../media/image319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6.xml"/><Relationship Id="rId21" Type="http://schemas.openxmlformats.org/officeDocument/2006/relationships/customXml" Target="../ink/ink528.xml"/><Relationship Id="rId324" Type="http://schemas.openxmlformats.org/officeDocument/2006/relationships/image" Target="../media/image425.png"/><Relationship Id="rId531" Type="http://schemas.openxmlformats.org/officeDocument/2006/relationships/customXml" Target="../ink/ink783.xml"/><Relationship Id="rId629" Type="http://schemas.openxmlformats.org/officeDocument/2006/relationships/customXml" Target="../ink/ink832.xml"/><Relationship Id="rId170" Type="http://schemas.openxmlformats.org/officeDocument/2006/relationships/image" Target="../media/image348.png"/><Relationship Id="rId268" Type="http://schemas.openxmlformats.org/officeDocument/2006/relationships/image" Target="../media/image397.png"/><Relationship Id="rId475" Type="http://schemas.openxmlformats.org/officeDocument/2006/relationships/customXml" Target="../ink/ink755.xml"/><Relationship Id="rId32" Type="http://schemas.openxmlformats.org/officeDocument/2006/relationships/image" Target="../media/image2180.png"/><Relationship Id="rId128" Type="http://schemas.openxmlformats.org/officeDocument/2006/relationships/image" Target="../media/image2660.png"/><Relationship Id="rId335" Type="http://schemas.openxmlformats.org/officeDocument/2006/relationships/customXml" Target="../ink/ink685.xml"/><Relationship Id="rId542" Type="http://schemas.openxmlformats.org/officeDocument/2006/relationships/image" Target="../media/image533.png"/><Relationship Id="rId181" Type="http://schemas.openxmlformats.org/officeDocument/2006/relationships/customXml" Target="../ink/ink608.xml"/><Relationship Id="rId402" Type="http://schemas.openxmlformats.org/officeDocument/2006/relationships/image" Target="../media/image463.png"/><Relationship Id="rId279" Type="http://schemas.openxmlformats.org/officeDocument/2006/relationships/customXml" Target="../ink/ink657.xml"/><Relationship Id="rId486" Type="http://schemas.openxmlformats.org/officeDocument/2006/relationships/image" Target="../media/image505.png"/><Relationship Id="rId43" Type="http://schemas.openxmlformats.org/officeDocument/2006/relationships/customXml" Target="../ink/ink539.xml"/><Relationship Id="rId139" Type="http://schemas.openxmlformats.org/officeDocument/2006/relationships/customXml" Target="../ink/ink587.xml"/><Relationship Id="rId346" Type="http://schemas.openxmlformats.org/officeDocument/2006/relationships/image" Target="../media/image436.png"/><Relationship Id="rId553" Type="http://schemas.openxmlformats.org/officeDocument/2006/relationships/customXml" Target="../ink/ink794.xml"/><Relationship Id="rId192" Type="http://schemas.openxmlformats.org/officeDocument/2006/relationships/image" Target="../media/image359.png"/><Relationship Id="rId206" Type="http://schemas.openxmlformats.org/officeDocument/2006/relationships/image" Target="../media/image366.png"/><Relationship Id="rId413" Type="http://schemas.openxmlformats.org/officeDocument/2006/relationships/customXml" Target="../ink/ink724.xml"/><Relationship Id="rId497" Type="http://schemas.openxmlformats.org/officeDocument/2006/relationships/customXml" Target="../ink/ink766.xml"/><Relationship Id="rId620" Type="http://schemas.openxmlformats.org/officeDocument/2006/relationships/image" Target="../media/image572.png"/><Relationship Id="rId357" Type="http://schemas.openxmlformats.org/officeDocument/2006/relationships/customXml" Target="../ink/ink696.xml"/><Relationship Id="rId54" Type="http://schemas.openxmlformats.org/officeDocument/2006/relationships/image" Target="../media/image2290.png"/><Relationship Id="rId217" Type="http://schemas.openxmlformats.org/officeDocument/2006/relationships/customXml" Target="../ink/ink626.xml"/><Relationship Id="rId564" Type="http://schemas.openxmlformats.org/officeDocument/2006/relationships/image" Target="../media/image544.png"/><Relationship Id="rId424" Type="http://schemas.openxmlformats.org/officeDocument/2006/relationships/image" Target="../media/image474.png"/><Relationship Id="rId270" Type="http://schemas.openxmlformats.org/officeDocument/2006/relationships/image" Target="../media/image398.png"/><Relationship Id="rId65" Type="http://schemas.openxmlformats.org/officeDocument/2006/relationships/customXml" Target="../ink/ink550.xml"/><Relationship Id="rId130" Type="http://schemas.openxmlformats.org/officeDocument/2006/relationships/image" Target="../media/image2670.png"/><Relationship Id="rId368" Type="http://schemas.openxmlformats.org/officeDocument/2006/relationships/image" Target="../media/image446.png"/><Relationship Id="rId575" Type="http://schemas.openxmlformats.org/officeDocument/2006/relationships/customXml" Target="../ink/ink805.xml"/><Relationship Id="rId228" Type="http://schemas.openxmlformats.org/officeDocument/2006/relationships/image" Target="../media/image377.png"/><Relationship Id="rId435" Type="http://schemas.openxmlformats.org/officeDocument/2006/relationships/customXml" Target="../ink/ink735.xml"/><Relationship Id="rId281" Type="http://schemas.openxmlformats.org/officeDocument/2006/relationships/customXml" Target="../ink/ink658.xml"/><Relationship Id="rId502" Type="http://schemas.openxmlformats.org/officeDocument/2006/relationships/image" Target="../media/image513.png"/><Relationship Id="rId76" Type="http://schemas.openxmlformats.org/officeDocument/2006/relationships/image" Target="../media/image2400.png"/><Relationship Id="rId141" Type="http://schemas.openxmlformats.org/officeDocument/2006/relationships/customXml" Target="../ink/ink588.xml"/><Relationship Id="rId379" Type="http://schemas.openxmlformats.org/officeDocument/2006/relationships/customXml" Target="../ink/ink707.xml"/><Relationship Id="rId586" Type="http://schemas.openxmlformats.org/officeDocument/2006/relationships/image" Target="../media/image555.png"/><Relationship Id="rId7" Type="http://schemas.openxmlformats.org/officeDocument/2006/relationships/customXml" Target="../ink/ink521.xml"/><Relationship Id="rId239" Type="http://schemas.openxmlformats.org/officeDocument/2006/relationships/customXml" Target="../ink/ink637.xml"/><Relationship Id="rId446" Type="http://schemas.openxmlformats.org/officeDocument/2006/relationships/image" Target="../media/image485.png"/><Relationship Id="rId292" Type="http://schemas.openxmlformats.org/officeDocument/2006/relationships/image" Target="../media/image409.png"/><Relationship Id="rId306" Type="http://schemas.openxmlformats.org/officeDocument/2006/relationships/image" Target="../media/image416.png"/><Relationship Id="rId87" Type="http://schemas.openxmlformats.org/officeDocument/2006/relationships/customXml" Target="../ink/ink561.xml"/><Relationship Id="rId513" Type="http://schemas.openxmlformats.org/officeDocument/2006/relationships/customXml" Target="../ink/ink774.xml"/><Relationship Id="rId597" Type="http://schemas.openxmlformats.org/officeDocument/2006/relationships/customXml" Target="../ink/ink816.xml"/><Relationship Id="rId152" Type="http://schemas.openxmlformats.org/officeDocument/2006/relationships/image" Target="../media/image339.png"/><Relationship Id="rId457" Type="http://schemas.openxmlformats.org/officeDocument/2006/relationships/customXml" Target="../ink/ink746.xml"/><Relationship Id="rId14" Type="http://schemas.openxmlformats.org/officeDocument/2006/relationships/image" Target="../media/image2090.png"/><Relationship Id="rId317" Type="http://schemas.openxmlformats.org/officeDocument/2006/relationships/customXml" Target="../ink/ink676.xml"/><Relationship Id="rId524" Type="http://schemas.openxmlformats.org/officeDocument/2006/relationships/image" Target="../media/image524.png"/><Relationship Id="rId98" Type="http://schemas.openxmlformats.org/officeDocument/2006/relationships/image" Target="../media/image2511.png"/><Relationship Id="rId163" Type="http://schemas.openxmlformats.org/officeDocument/2006/relationships/customXml" Target="../ink/ink599.xml"/><Relationship Id="rId370" Type="http://schemas.openxmlformats.org/officeDocument/2006/relationships/image" Target="../media/image447.png"/><Relationship Id="rId230" Type="http://schemas.openxmlformats.org/officeDocument/2006/relationships/image" Target="../media/image378.png"/><Relationship Id="rId468" Type="http://schemas.openxmlformats.org/officeDocument/2006/relationships/image" Target="../media/image496.png"/><Relationship Id="rId25" Type="http://schemas.openxmlformats.org/officeDocument/2006/relationships/customXml" Target="../ink/ink530.xml"/><Relationship Id="rId328" Type="http://schemas.openxmlformats.org/officeDocument/2006/relationships/image" Target="../media/image427.png"/><Relationship Id="rId535" Type="http://schemas.openxmlformats.org/officeDocument/2006/relationships/customXml" Target="../ink/ink785.xml"/><Relationship Id="rId174" Type="http://schemas.openxmlformats.org/officeDocument/2006/relationships/image" Target="../media/image350.png"/><Relationship Id="rId381" Type="http://schemas.openxmlformats.org/officeDocument/2006/relationships/customXml" Target="../ink/ink708.xml"/><Relationship Id="rId602" Type="http://schemas.openxmlformats.org/officeDocument/2006/relationships/image" Target="../media/image563.png"/><Relationship Id="rId241" Type="http://schemas.openxmlformats.org/officeDocument/2006/relationships/customXml" Target="../ink/ink638.xml"/><Relationship Id="rId479" Type="http://schemas.openxmlformats.org/officeDocument/2006/relationships/customXml" Target="../ink/ink757.xml"/><Relationship Id="rId36" Type="http://schemas.openxmlformats.org/officeDocument/2006/relationships/image" Target="../media/image2200.png"/><Relationship Id="rId339" Type="http://schemas.openxmlformats.org/officeDocument/2006/relationships/customXml" Target="../ink/ink687.xml"/><Relationship Id="rId546" Type="http://schemas.openxmlformats.org/officeDocument/2006/relationships/image" Target="../media/image535.png"/><Relationship Id="rId78" Type="http://schemas.openxmlformats.org/officeDocument/2006/relationships/image" Target="../media/image2411.png"/><Relationship Id="rId101" Type="http://schemas.openxmlformats.org/officeDocument/2006/relationships/customXml" Target="../ink/ink568.xml"/><Relationship Id="rId143" Type="http://schemas.openxmlformats.org/officeDocument/2006/relationships/customXml" Target="../ink/ink589.xml"/><Relationship Id="rId185" Type="http://schemas.openxmlformats.org/officeDocument/2006/relationships/customXml" Target="../ink/ink610.xml"/><Relationship Id="rId350" Type="http://schemas.openxmlformats.org/officeDocument/2006/relationships/image" Target="../media/image438.png"/><Relationship Id="rId406" Type="http://schemas.openxmlformats.org/officeDocument/2006/relationships/image" Target="../media/image465.png"/><Relationship Id="rId588" Type="http://schemas.openxmlformats.org/officeDocument/2006/relationships/image" Target="../media/image556.png"/><Relationship Id="rId9" Type="http://schemas.openxmlformats.org/officeDocument/2006/relationships/customXml" Target="../ink/ink522.xml"/><Relationship Id="rId210" Type="http://schemas.openxmlformats.org/officeDocument/2006/relationships/image" Target="../media/image368.png"/><Relationship Id="rId392" Type="http://schemas.openxmlformats.org/officeDocument/2006/relationships/image" Target="../media/image458.png"/><Relationship Id="rId448" Type="http://schemas.openxmlformats.org/officeDocument/2006/relationships/image" Target="../media/image486.png"/><Relationship Id="rId613" Type="http://schemas.openxmlformats.org/officeDocument/2006/relationships/customXml" Target="../ink/ink824.xml"/><Relationship Id="rId252" Type="http://schemas.openxmlformats.org/officeDocument/2006/relationships/image" Target="../media/image389.png"/><Relationship Id="rId294" Type="http://schemas.openxmlformats.org/officeDocument/2006/relationships/image" Target="../media/image410.png"/><Relationship Id="rId308" Type="http://schemas.openxmlformats.org/officeDocument/2006/relationships/image" Target="../media/image417.png"/><Relationship Id="rId515" Type="http://schemas.openxmlformats.org/officeDocument/2006/relationships/customXml" Target="../ink/ink775.xml"/><Relationship Id="rId47" Type="http://schemas.openxmlformats.org/officeDocument/2006/relationships/customXml" Target="../ink/ink541.xml"/><Relationship Id="rId89" Type="http://schemas.openxmlformats.org/officeDocument/2006/relationships/customXml" Target="../ink/ink562.xml"/><Relationship Id="rId112" Type="http://schemas.openxmlformats.org/officeDocument/2006/relationships/image" Target="../media/image2580.png"/><Relationship Id="rId154" Type="http://schemas.openxmlformats.org/officeDocument/2006/relationships/image" Target="../media/image340.png"/><Relationship Id="rId361" Type="http://schemas.openxmlformats.org/officeDocument/2006/relationships/customXml" Target="../ink/ink698.xml"/><Relationship Id="rId557" Type="http://schemas.openxmlformats.org/officeDocument/2006/relationships/customXml" Target="../ink/ink796.xml"/><Relationship Id="rId599" Type="http://schemas.openxmlformats.org/officeDocument/2006/relationships/customXml" Target="../ink/ink817.xml"/><Relationship Id="rId196" Type="http://schemas.openxmlformats.org/officeDocument/2006/relationships/image" Target="../media/image361.png"/><Relationship Id="rId417" Type="http://schemas.openxmlformats.org/officeDocument/2006/relationships/customXml" Target="../ink/ink726.xml"/><Relationship Id="rId459" Type="http://schemas.openxmlformats.org/officeDocument/2006/relationships/customXml" Target="../ink/ink747.xml"/><Relationship Id="rId624" Type="http://schemas.openxmlformats.org/officeDocument/2006/relationships/image" Target="../media/image574.png"/><Relationship Id="rId16" Type="http://schemas.openxmlformats.org/officeDocument/2006/relationships/image" Target="../media/image2100.png"/><Relationship Id="rId221" Type="http://schemas.openxmlformats.org/officeDocument/2006/relationships/customXml" Target="../ink/ink628.xml"/><Relationship Id="rId263" Type="http://schemas.openxmlformats.org/officeDocument/2006/relationships/customXml" Target="../ink/ink649.xml"/><Relationship Id="rId319" Type="http://schemas.openxmlformats.org/officeDocument/2006/relationships/customXml" Target="../ink/ink677.xml"/><Relationship Id="rId470" Type="http://schemas.openxmlformats.org/officeDocument/2006/relationships/image" Target="../media/image497.png"/><Relationship Id="rId526" Type="http://schemas.openxmlformats.org/officeDocument/2006/relationships/image" Target="../media/image525.png"/><Relationship Id="rId58" Type="http://schemas.openxmlformats.org/officeDocument/2006/relationships/image" Target="../media/image2311.png"/><Relationship Id="rId123" Type="http://schemas.openxmlformats.org/officeDocument/2006/relationships/customXml" Target="../ink/ink579.xml"/><Relationship Id="rId330" Type="http://schemas.openxmlformats.org/officeDocument/2006/relationships/image" Target="../media/image428.png"/><Relationship Id="rId568" Type="http://schemas.openxmlformats.org/officeDocument/2006/relationships/image" Target="../media/image546.png"/><Relationship Id="rId165" Type="http://schemas.openxmlformats.org/officeDocument/2006/relationships/customXml" Target="../ink/ink600.xml"/><Relationship Id="rId372" Type="http://schemas.openxmlformats.org/officeDocument/2006/relationships/image" Target="../media/image448.png"/><Relationship Id="rId428" Type="http://schemas.openxmlformats.org/officeDocument/2006/relationships/image" Target="../media/image476.png"/><Relationship Id="rId232" Type="http://schemas.openxmlformats.org/officeDocument/2006/relationships/image" Target="../media/image379.png"/><Relationship Id="rId274" Type="http://schemas.openxmlformats.org/officeDocument/2006/relationships/image" Target="../media/image400.png"/><Relationship Id="rId481" Type="http://schemas.openxmlformats.org/officeDocument/2006/relationships/customXml" Target="../ink/ink758.xml"/><Relationship Id="rId27" Type="http://schemas.openxmlformats.org/officeDocument/2006/relationships/customXml" Target="../ink/ink531.xml"/><Relationship Id="rId69" Type="http://schemas.openxmlformats.org/officeDocument/2006/relationships/customXml" Target="../ink/ink552.xml"/><Relationship Id="rId134" Type="http://schemas.openxmlformats.org/officeDocument/2006/relationships/image" Target="../media/image330.png"/><Relationship Id="rId537" Type="http://schemas.openxmlformats.org/officeDocument/2006/relationships/customXml" Target="../ink/ink786.xml"/><Relationship Id="rId579" Type="http://schemas.openxmlformats.org/officeDocument/2006/relationships/customXml" Target="../ink/ink807.xml"/><Relationship Id="rId80" Type="http://schemas.openxmlformats.org/officeDocument/2006/relationships/image" Target="../media/image2420.png"/><Relationship Id="rId176" Type="http://schemas.openxmlformats.org/officeDocument/2006/relationships/image" Target="../media/image351.png"/><Relationship Id="rId341" Type="http://schemas.openxmlformats.org/officeDocument/2006/relationships/customXml" Target="../ink/ink688.xml"/><Relationship Id="rId383" Type="http://schemas.openxmlformats.org/officeDocument/2006/relationships/customXml" Target="../ink/ink709.xml"/><Relationship Id="rId439" Type="http://schemas.openxmlformats.org/officeDocument/2006/relationships/customXml" Target="../ink/ink737.xml"/><Relationship Id="rId590" Type="http://schemas.openxmlformats.org/officeDocument/2006/relationships/image" Target="../media/image557.png"/><Relationship Id="rId604" Type="http://schemas.openxmlformats.org/officeDocument/2006/relationships/image" Target="../media/image564.png"/><Relationship Id="rId201" Type="http://schemas.openxmlformats.org/officeDocument/2006/relationships/customXml" Target="../ink/ink618.xml"/><Relationship Id="rId243" Type="http://schemas.openxmlformats.org/officeDocument/2006/relationships/customXml" Target="../ink/ink639.xml"/><Relationship Id="rId285" Type="http://schemas.openxmlformats.org/officeDocument/2006/relationships/customXml" Target="../ink/ink660.xml"/><Relationship Id="rId450" Type="http://schemas.openxmlformats.org/officeDocument/2006/relationships/image" Target="../media/image487.png"/><Relationship Id="rId506" Type="http://schemas.openxmlformats.org/officeDocument/2006/relationships/image" Target="../media/image515.png"/><Relationship Id="rId38" Type="http://schemas.openxmlformats.org/officeDocument/2006/relationships/image" Target="../media/image2211.png"/><Relationship Id="rId103" Type="http://schemas.openxmlformats.org/officeDocument/2006/relationships/customXml" Target="../ink/ink569.xml"/><Relationship Id="rId310" Type="http://schemas.openxmlformats.org/officeDocument/2006/relationships/image" Target="../media/image418.png"/><Relationship Id="rId492" Type="http://schemas.openxmlformats.org/officeDocument/2006/relationships/image" Target="../media/image508.png"/><Relationship Id="rId548" Type="http://schemas.openxmlformats.org/officeDocument/2006/relationships/image" Target="../media/image536.png"/><Relationship Id="rId91" Type="http://schemas.openxmlformats.org/officeDocument/2006/relationships/customXml" Target="../ink/ink563.xml"/><Relationship Id="rId145" Type="http://schemas.openxmlformats.org/officeDocument/2006/relationships/customXml" Target="../ink/ink590.xml"/><Relationship Id="rId187" Type="http://schemas.openxmlformats.org/officeDocument/2006/relationships/customXml" Target="../ink/ink611.xml"/><Relationship Id="rId352" Type="http://schemas.openxmlformats.org/officeDocument/2006/relationships/image" Target="../media/image439.png"/><Relationship Id="rId394" Type="http://schemas.openxmlformats.org/officeDocument/2006/relationships/image" Target="../media/image459.png"/><Relationship Id="rId408" Type="http://schemas.openxmlformats.org/officeDocument/2006/relationships/image" Target="../media/image466.png"/><Relationship Id="rId615" Type="http://schemas.openxmlformats.org/officeDocument/2006/relationships/customXml" Target="../ink/ink825.xml"/><Relationship Id="rId212" Type="http://schemas.openxmlformats.org/officeDocument/2006/relationships/image" Target="../media/image369.png"/><Relationship Id="rId254" Type="http://schemas.openxmlformats.org/officeDocument/2006/relationships/image" Target="../media/image390.png"/><Relationship Id="rId49" Type="http://schemas.openxmlformats.org/officeDocument/2006/relationships/customXml" Target="../ink/ink542.xml"/><Relationship Id="rId114" Type="http://schemas.openxmlformats.org/officeDocument/2006/relationships/image" Target="../media/image2590.png"/><Relationship Id="rId296" Type="http://schemas.openxmlformats.org/officeDocument/2006/relationships/image" Target="../media/image411.png"/><Relationship Id="rId461" Type="http://schemas.openxmlformats.org/officeDocument/2006/relationships/customXml" Target="../ink/ink748.xml"/><Relationship Id="rId517" Type="http://schemas.openxmlformats.org/officeDocument/2006/relationships/customXml" Target="../ink/ink776.xml"/><Relationship Id="rId559" Type="http://schemas.openxmlformats.org/officeDocument/2006/relationships/customXml" Target="../ink/ink797.xml"/><Relationship Id="rId60" Type="http://schemas.openxmlformats.org/officeDocument/2006/relationships/image" Target="../media/image2320.png"/><Relationship Id="rId156" Type="http://schemas.openxmlformats.org/officeDocument/2006/relationships/image" Target="../media/image341.png"/><Relationship Id="rId198" Type="http://schemas.openxmlformats.org/officeDocument/2006/relationships/image" Target="../media/image362.png"/><Relationship Id="rId321" Type="http://schemas.openxmlformats.org/officeDocument/2006/relationships/customXml" Target="../ink/ink678.xml"/><Relationship Id="rId363" Type="http://schemas.openxmlformats.org/officeDocument/2006/relationships/customXml" Target="../ink/ink699.xml"/><Relationship Id="rId419" Type="http://schemas.openxmlformats.org/officeDocument/2006/relationships/customXml" Target="../ink/ink727.xml"/><Relationship Id="rId570" Type="http://schemas.openxmlformats.org/officeDocument/2006/relationships/image" Target="../media/image547.png"/><Relationship Id="rId626" Type="http://schemas.openxmlformats.org/officeDocument/2006/relationships/image" Target="../media/image575.png"/><Relationship Id="rId223" Type="http://schemas.openxmlformats.org/officeDocument/2006/relationships/customXml" Target="../ink/ink629.xml"/><Relationship Id="rId430" Type="http://schemas.openxmlformats.org/officeDocument/2006/relationships/image" Target="../media/image477.png"/><Relationship Id="rId18" Type="http://schemas.openxmlformats.org/officeDocument/2006/relationships/image" Target="../media/image2111.png"/><Relationship Id="rId265" Type="http://schemas.openxmlformats.org/officeDocument/2006/relationships/customXml" Target="../ink/ink650.xml"/><Relationship Id="rId472" Type="http://schemas.openxmlformats.org/officeDocument/2006/relationships/image" Target="../media/image498.png"/><Relationship Id="rId528" Type="http://schemas.openxmlformats.org/officeDocument/2006/relationships/image" Target="../media/image526.png"/><Relationship Id="rId125" Type="http://schemas.openxmlformats.org/officeDocument/2006/relationships/customXml" Target="../ink/ink580.xml"/><Relationship Id="rId167" Type="http://schemas.openxmlformats.org/officeDocument/2006/relationships/customXml" Target="../ink/ink601.xml"/><Relationship Id="rId332" Type="http://schemas.openxmlformats.org/officeDocument/2006/relationships/image" Target="../media/image429.png"/><Relationship Id="rId374" Type="http://schemas.openxmlformats.org/officeDocument/2006/relationships/image" Target="../media/image449.png"/><Relationship Id="rId581" Type="http://schemas.openxmlformats.org/officeDocument/2006/relationships/customXml" Target="../ink/ink808.xml"/><Relationship Id="rId71" Type="http://schemas.openxmlformats.org/officeDocument/2006/relationships/customXml" Target="../ink/ink553.xml"/><Relationship Id="rId234" Type="http://schemas.openxmlformats.org/officeDocument/2006/relationships/image" Target="../media/image38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532.xml"/><Relationship Id="rId276" Type="http://schemas.openxmlformats.org/officeDocument/2006/relationships/image" Target="../media/image401.png"/><Relationship Id="rId441" Type="http://schemas.openxmlformats.org/officeDocument/2006/relationships/customXml" Target="../ink/ink738.xml"/><Relationship Id="rId483" Type="http://schemas.openxmlformats.org/officeDocument/2006/relationships/customXml" Target="../ink/ink759.xml"/><Relationship Id="rId539" Type="http://schemas.openxmlformats.org/officeDocument/2006/relationships/customXml" Target="../ink/ink787.xml"/><Relationship Id="rId40" Type="http://schemas.openxmlformats.org/officeDocument/2006/relationships/image" Target="../media/image2220.png"/><Relationship Id="rId136" Type="http://schemas.openxmlformats.org/officeDocument/2006/relationships/image" Target="../media/image331.png"/><Relationship Id="rId178" Type="http://schemas.openxmlformats.org/officeDocument/2006/relationships/image" Target="../media/image352.png"/><Relationship Id="rId301" Type="http://schemas.openxmlformats.org/officeDocument/2006/relationships/customXml" Target="../ink/ink668.xml"/><Relationship Id="rId343" Type="http://schemas.openxmlformats.org/officeDocument/2006/relationships/customXml" Target="../ink/ink689.xml"/><Relationship Id="rId550" Type="http://schemas.openxmlformats.org/officeDocument/2006/relationships/image" Target="../media/image537.png"/><Relationship Id="rId82" Type="http://schemas.openxmlformats.org/officeDocument/2006/relationships/image" Target="../media/image2430.png"/><Relationship Id="rId203" Type="http://schemas.openxmlformats.org/officeDocument/2006/relationships/customXml" Target="../ink/ink619.xml"/><Relationship Id="rId385" Type="http://schemas.openxmlformats.org/officeDocument/2006/relationships/customXml" Target="../ink/ink710.xml"/><Relationship Id="rId592" Type="http://schemas.openxmlformats.org/officeDocument/2006/relationships/image" Target="../media/image558.png"/><Relationship Id="rId606" Type="http://schemas.openxmlformats.org/officeDocument/2006/relationships/image" Target="../media/image565.png"/><Relationship Id="rId245" Type="http://schemas.openxmlformats.org/officeDocument/2006/relationships/customXml" Target="../ink/ink640.xml"/><Relationship Id="rId287" Type="http://schemas.openxmlformats.org/officeDocument/2006/relationships/customXml" Target="../ink/ink661.xml"/><Relationship Id="rId410" Type="http://schemas.openxmlformats.org/officeDocument/2006/relationships/image" Target="../media/image467.png"/><Relationship Id="rId452" Type="http://schemas.openxmlformats.org/officeDocument/2006/relationships/image" Target="../media/image488.png"/><Relationship Id="rId494" Type="http://schemas.openxmlformats.org/officeDocument/2006/relationships/image" Target="../media/image509.png"/><Relationship Id="rId508" Type="http://schemas.openxmlformats.org/officeDocument/2006/relationships/image" Target="../media/image516.png"/><Relationship Id="rId105" Type="http://schemas.openxmlformats.org/officeDocument/2006/relationships/customXml" Target="../ink/ink570.xml"/><Relationship Id="rId147" Type="http://schemas.openxmlformats.org/officeDocument/2006/relationships/customXml" Target="../ink/ink591.xml"/><Relationship Id="rId312" Type="http://schemas.openxmlformats.org/officeDocument/2006/relationships/image" Target="../media/image419.png"/><Relationship Id="rId354" Type="http://schemas.openxmlformats.org/officeDocument/2006/relationships/image" Target="../media/image440.png"/><Relationship Id="rId51" Type="http://schemas.openxmlformats.org/officeDocument/2006/relationships/customXml" Target="../ink/ink543.xml"/><Relationship Id="rId93" Type="http://schemas.openxmlformats.org/officeDocument/2006/relationships/customXml" Target="../ink/ink564.xml"/><Relationship Id="rId189" Type="http://schemas.openxmlformats.org/officeDocument/2006/relationships/customXml" Target="../ink/ink612.xml"/><Relationship Id="rId396" Type="http://schemas.openxmlformats.org/officeDocument/2006/relationships/image" Target="../media/image460.png"/><Relationship Id="rId561" Type="http://schemas.openxmlformats.org/officeDocument/2006/relationships/customXml" Target="../ink/ink798.xml"/><Relationship Id="rId617" Type="http://schemas.openxmlformats.org/officeDocument/2006/relationships/customXml" Target="../ink/ink826.xml"/><Relationship Id="rId214" Type="http://schemas.openxmlformats.org/officeDocument/2006/relationships/image" Target="../media/image370.png"/><Relationship Id="rId256" Type="http://schemas.openxmlformats.org/officeDocument/2006/relationships/image" Target="../media/image391.png"/><Relationship Id="rId298" Type="http://schemas.openxmlformats.org/officeDocument/2006/relationships/image" Target="../media/image412.png"/><Relationship Id="rId421" Type="http://schemas.openxmlformats.org/officeDocument/2006/relationships/customXml" Target="../ink/ink728.xml"/><Relationship Id="rId463" Type="http://schemas.openxmlformats.org/officeDocument/2006/relationships/customXml" Target="../ink/ink749.xml"/><Relationship Id="rId519" Type="http://schemas.openxmlformats.org/officeDocument/2006/relationships/customXml" Target="../ink/ink777.xml"/><Relationship Id="rId116" Type="http://schemas.openxmlformats.org/officeDocument/2006/relationships/image" Target="../media/image2600.png"/><Relationship Id="rId158" Type="http://schemas.openxmlformats.org/officeDocument/2006/relationships/image" Target="../media/image342.png"/><Relationship Id="rId323" Type="http://schemas.openxmlformats.org/officeDocument/2006/relationships/customXml" Target="../ink/ink679.xml"/><Relationship Id="rId530" Type="http://schemas.openxmlformats.org/officeDocument/2006/relationships/image" Target="../media/image527.png"/><Relationship Id="rId20" Type="http://schemas.openxmlformats.org/officeDocument/2006/relationships/image" Target="../media/image2120.png"/><Relationship Id="rId62" Type="http://schemas.openxmlformats.org/officeDocument/2006/relationships/image" Target="../media/image2330.png"/><Relationship Id="rId365" Type="http://schemas.openxmlformats.org/officeDocument/2006/relationships/customXml" Target="../ink/ink700.xml"/><Relationship Id="rId572" Type="http://schemas.openxmlformats.org/officeDocument/2006/relationships/image" Target="../media/image548.png"/><Relationship Id="rId628" Type="http://schemas.openxmlformats.org/officeDocument/2006/relationships/image" Target="../media/image576.png"/><Relationship Id="rId225" Type="http://schemas.openxmlformats.org/officeDocument/2006/relationships/customXml" Target="../ink/ink630.xml"/><Relationship Id="rId267" Type="http://schemas.openxmlformats.org/officeDocument/2006/relationships/customXml" Target="../ink/ink651.xml"/><Relationship Id="rId432" Type="http://schemas.openxmlformats.org/officeDocument/2006/relationships/image" Target="../media/image478.png"/><Relationship Id="rId474" Type="http://schemas.openxmlformats.org/officeDocument/2006/relationships/image" Target="../media/image499.png"/><Relationship Id="rId127" Type="http://schemas.openxmlformats.org/officeDocument/2006/relationships/customXml" Target="../ink/ink581.xml"/><Relationship Id="rId31" Type="http://schemas.openxmlformats.org/officeDocument/2006/relationships/customXml" Target="../ink/ink533.xml"/><Relationship Id="rId73" Type="http://schemas.openxmlformats.org/officeDocument/2006/relationships/customXml" Target="../ink/ink554.xml"/><Relationship Id="rId169" Type="http://schemas.openxmlformats.org/officeDocument/2006/relationships/customXml" Target="../ink/ink602.xml"/><Relationship Id="rId334" Type="http://schemas.openxmlformats.org/officeDocument/2006/relationships/image" Target="../media/image430.png"/><Relationship Id="rId376" Type="http://schemas.openxmlformats.org/officeDocument/2006/relationships/image" Target="../media/image450.png"/><Relationship Id="rId541" Type="http://schemas.openxmlformats.org/officeDocument/2006/relationships/customXml" Target="../ink/ink788.xml"/><Relationship Id="rId583" Type="http://schemas.openxmlformats.org/officeDocument/2006/relationships/customXml" Target="../ink/ink809.xml"/><Relationship Id="rId4" Type="http://schemas.openxmlformats.org/officeDocument/2006/relationships/image" Target="../media/image2040.png"/><Relationship Id="rId180" Type="http://schemas.openxmlformats.org/officeDocument/2006/relationships/image" Target="../media/image353.png"/><Relationship Id="rId236" Type="http://schemas.openxmlformats.org/officeDocument/2006/relationships/image" Target="../media/image381.png"/><Relationship Id="rId278" Type="http://schemas.openxmlformats.org/officeDocument/2006/relationships/image" Target="../media/image402.png"/><Relationship Id="rId401" Type="http://schemas.openxmlformats.org/officeDocument/2006/relationships/customXml" Target="../ink/ink718.xml"/><Relationship Id="rId443" Type="http://schemas.openxmlformats.org/officeDocument/2006/relationships/customXml" Target="../ink/ink739.xml"/><Relationship Id="rId303" Type="http://schemas.openxmlformats.org/officeDocument/2006/relationships/customXml" Target="../ink/ink669.xml"/><Relationship Id="rId485" Type="http://schemas.openxmlformats.org/officeDocument/2006/relationships/customXml" Target="../ink/ink760.xml"/><Relationship Id="rId42" Type="http://schemas.openxmlformats.org/officeDocument/2006/relationships/image" Target="../media/image2230.png"/><Relationship Id="rId84" Type="http://schemas.openxmlformats.org/officeDocument/2006/relationships/image" Target="../media/image2440.png"/><Relationship Id="rId138" Type="http://schemas.openxmlformats.org/officeDocument/2006/relationships/image" Target="../media/image332.png"/><Relationship Id="rId345" Type="http://schemas.openxmlformats.org/officeDocument/2006/relationships/customXml" Target="../ink/ink690.xml"/><Relationship Id="rId387" Type="http://schemas.openxmlformats.org/officeDocument/2006/relationships/customXml" Target="../ink/ink711.xml"/><Relationship Id="rId510" Type="http://schemas.openxmlformats.org/officeDocument/2006/relationships/image" Target="../media/image517.png"/><Relationship Id="rId552" Type="http://schemas.openxmlformats.org/officeDocument/2006/relationships/image" Target="../media/image538.png"/><Relationship Id="rId594" Type="http://schemas.openxmlformats.org/officeDocument/2006/relationships/image" Target="../media/image559.png"/><Relationship Id="rId608" Type="http://schemas.openxmlformats.org/officeDocument/2006/relationships/image" Target="../media/image566.png"/><Relationship Id="rId191" Type="http://schemas.openxmlformats.org/officeDocument/2006/relationships/customXml" Target="../ink/ink613.xml"/><Relationship Id="rId205" Type="http://schemas.openxmlformats.org/officeDocument/2006/relationships/customXml" Target="../ink/ink620.xml"/><Relationship Id="rId247" Type="http://schemas.openxmlformats.org/officeDocument/2006/relationships/customXml" Target="../ink/ink641.xml"/><Relationship Id="rId412" Type="http://schemas.openxmlformats.org/officeDocument/2006/relationships/image" Target="../media/image468.png"/><Relationship Id="rId107" Type="http://schemas.openxmlformats.org/officeDocument/2006/relationships/customXml" Target="../ink/ink571.xml"/><Relationship Id="rId289" Type="http://schemas.openxmlformats.org/officeDocument/2006/relationships/customXml" Target="../ink/ink662.xml"/><Relationship Id="rId454" Type="http://schemas.openxmlformats.org/officeDocument/2006/relationships/image" Target="../media/image489.png"/><Relationship Id="rId496" Type="http://schemas.openxmlformats.org/officeDocument/2006/relationships/image" Target="../media/image510.png"/><Relationship Id="rId11" Type="http://schemas.openxmlformats.org/officeDocument/2006/relationships/customXml" Target="../ink/ink523.xml"/><Relationship Id="rId53" Type="http://schemas.openxmlformats.org/officeDocument/2006/relationships/customXml" Target="../ink/ink544.xml"/><Relationship Id="rId149" Type="http://schemas.openxmlformats.org/officeDocument/2006/relationships/customXml" Target="../ink/ink592.xml"/><Relationship Id="rId314" Type="http://schemas.openxmlformats.org/officeDocument/2006/relationships/image" Target="../media/image420.png"/><Relationship Id="rId356" Type="http://schemas.openxmlformats.org/officeDocument/2006/relationships/image" Target="../media/image441.png"/><Relationship Id="rId398" Type="http://schemas.openxmlformats.org/officeDocument/2006/relationships/image" Target="../media/image461.png"/><Relationship Id="rId521" Type="http://schemas.openxmlformats.org/officeDocument/2006/relationships/customXml" Target="../ink/ink778.xml"/><Relationship Id="rId563" Type="http://schemas.openxmlformats.org/officeDocument/2006/relationships/customXml" Target="../ink/ink799.xml"/><Relationship Id="rId619" Type="http://schemas.openxmlformats.org/officeDocument/2006/relationships/customXml" Target="../ink/ink827.xml"/><Relationship Id="rId95" Type="http://schemas.openxmlformats.org/officeDocument/2006/relationships/customXml" Target="../ink/ink565.xml"/><Relationship Id="rId160" Type="http://schemas.openxmlformats.org/officeDocument/2006/relationships/image" Target="../media/image343.png"/><Relationship Id="rId216" Type="http://schemas.openxmlformats.org/officeDocument/2006/relationships/image" Target="../media/image371.png"/><Relationship Id="rId423" Type="http://schemas.openxmlformats.org/officeDocument/2006/relationships/customXml" Target="../ink/ink729.xml"/><Relationship Id="rId258" Type="http://schemas.openxmlformats.org/officeDocument/2006/relationships/image" Target="../media/image392.png"/><Relationship Id="rId465" Type="http://schemas.openxmlformats.org/officeDocument/2006/relationships/customXml" Target="../ink/ink750.xml"/><Relationship Id="rId630" Type="http://schemas.openxmlformats.org/officeDocument/2006/relationships/image" Target="../media/image577.png"/><Relationship Id="rId22" Type="http://schemas.openxmlformats.org/officeDocument/2006/relationships/image" Target="../media/image2130.png"/><Relationship Id="rId64" Type="http://schemas.openxmlformats.org/officeDocument/2006/relationships/image" Target="../media/image2340.png"/><Relationship Id="rId118" Type="http://schemas.openxmlformats.org/officeDocument/2006/relationships/image" Target="../media/image2611.png"/><Relationship Id="rId325" Type="http://schemas.openxmlformats.org/officeDocument/2006/relationships/customXml" Target="../ink/ink680.xml"/><Relationship Id="rId367" Type="http://schemas.openxmlformats.org/officeDocument/2006/relationships/customXml" Target="../ink/ink701.xml"/><Relationship Id="rId532" Type="http://schemas.openxmlformats.org/officeDocument/2006/relationships/image" Target="../media/image528.png"/><Relationship Id="rId574" Type="http://schemas.openxmlformats.org/officeDocument/2006/relationships/image" Target="../media/image549.png"/><Relationship Id="rId171" Type="http://schemas.openxmlformats.org/officeDocument/2006/relationships/customXml" Target="../ink/ink603.xml"/><Relationship Id="rId227" Type="http://schemas.openxmlformats.org/officeDocument/2006/relationships/customXml" Target="../ink/ink631.xml"/><Relationship Id="rId269" Type="http://schemas.openxmlformats.org/officeDocument/2006/relationships/customXml" Target="../ink/ink652.xml"/><Relationship Id="rId434" Type="http://schemas.openxmlformats.org/officeDocument/2006/relationships/image" Target="../media/image479.png"/><Relationship Id="rId476" Type="http://schemas.openxmlformats.org/officeDocument/2006/relationships/image" Target="../media/image500.png"/><Relationship Id="rId33" Type="http://schemas.openxmlformats.org/officeDocument/2006/relationships/customXml" Target="../ink/ink534.xml"/><Relationship Id="rId129" Type="http://schemas.openxmlformats.org/officeDocument/2006/relationships/customXml" Target="../ink/ink582.xml"/><Relationship Id="rId280" Type="http://schemas.openxmlformats.org/officeDocument/2006/relationships/image" Target="../media/image403.png"/><Relationship Id="rId336" Type="http://schemas.openxmlformats.org/officeDocument/2006/relationships/image" Target="../media/image431.png"/><Relationship Id="rId501" Type="http://schemas.openxmlformats.org/officeDocument/2006/relationships/customXml" Target="../ink/ink768.xml"/><Relationship Id="rId543" Type="http://schemas.openxmlformats.org/officeDocument/2006/relationships/customXml" Target="../ink/ink789.xml"/><Relationship Id="rId75" Type="http://schemas.openxmlformats.org/officeDocument/2006/relationships/customXml" Target="../ink/ink555.xml"/><Relationship Id="rId140" Type="http://schemas.openxmlformats.org/officeDocument/2006/relationships/image" Target="../media/image333.png"/><Relationship Id="rId182" Type="http://schemas.openxmlformats.org/officeDocument/2006/relationships/image" Target="../media/image354.png"/><Relationship Id="rId378" Type="http://schemas.openxmlformats.org/officeDocument/2006/relationships/image" Target="../media/image451.png"/><Relationship Id="rId403" Type="http://schemas.openxmlformats.org/officeDocument/2006/relationships/customXml" Target="../ink/ink719.xml"/><Relationship Id="rId585" Type="http://schemas.openxmlformats.org/officeDocument/2006/relationships/customXml" Target="../ink/ink810.xml"/><Relationship Id="rId6" Type="http://schemas.openxmlformats.org/officeDocument/2006/relationships/image" Target="../media/image2050.png"/><Relationship Id="rId238" Type="http://schemas.openxmlformats.org/officeDocument/2006/relationships/image" Target="../media/image382.png"/><Relationship Id="rId445" Type="http://schemas.openxmlformats.org/officeDocument/2006/relationships/customXml" Target="../ink/ink740.xml"/><Relationship Id="rId487" Type="http://schemas.openxmlformats.org/officeDocument/2006/relationships/customXml" Target="../ink/ink761.xml"/><Relationship Id="rId610" Type="http://schemas.openxmlformats.org/officeDocument/2006/relationships/image" Target="../media/image567.png"/><Relationship Id="rId291" Type="http://schemas.openxmlformats.org/officeDocument/2006/relationships/customXml" Target="../ink/ink663.xml"/><Relationship Id="rId305" Type="http://schemas.openxmlformats.org/officeDocument/2006/relationships/customXml" Target="../ink/ink670.xml"/><Relationship Id="rId347" Type="http://schemas.openxmlformats.org/officeDocument/2006/relationships/customXml" Target="../ink/ink691.xml"/><Relationship Id="rId512" Type="http://schemas.openxmlformats.org/officeDocument/2006/relationships/image" Target="../media/image518.png"/><Relationship Id="rId44" Type="http://schemas.openxmlformats.org/officeDocument/2006/relationships/image" Target="../media/image2240.png"/><Relationship Id="rId86" Type="http://schemas.openxmlformats.org/officeDocument/2006/relationships/image" Target="../media/image2450.png"/><Relationship Id="rId151" Type="http://schemas.openxmlformats.org/officeDocument/2006/relationships/customXml" Target="../ink/ink593.xml"/><Relationship Id="rId389" Type="http://schemas.openxmlformats.org/officeDocument/2006/relationships/customXml" Target="../ink/ink712.xml"/><Relationship Id="rId554" Type="http://schemas.openxmlformats.org/officeDocument/2006/relationships/image" Target="../media/image539.png"/><Relationship Id="rId596" Type="http://schemas.openxmlformats.org/officeDocument/2006/relationships/image" Target="../media/image560.png"/><Relationship Id="rId193" Type="http://schemas.openxmlformats.org/officeDocument/2006/relationships/customXml" Target="../ink/ink614.xml"/><Relationship Id="rId207" Type="http://schemas.openxmlformats.org/officeDocument/2006/relationships/customXml" Target="../ink/ink621.xml"/><Relationship Id="rId249" Type="http://schemas.openxmlformats.org/officeDocument/2006/relationships/customXml" Target="../ink/ink642.xml"/><Relationship Id="rId414" Type="http://schemas.openxmlformats.org/officeDocument/2006/relationships/image" Target="../media/image469.png"/><Relationship Id="rId456" Type="http://schemas.openxmlformats.org/officeDocument/2006/relationships/image" Target="../media/image490.png"/><Relationship Id="rId498" Type="http://schemas.openxmlformats.org/officeDocument/2006/relationships/image" Target="../media/image511.png"/><Relationship Id="rId621" Type="http://schemas.openxmlformats.org/officeDocument/2006/relationships/customXml" Target="../ink/ink828.xml"/><Relationship Id="rId13" Type="http://schemas.openxmlformats.org/officeDocument/2006/relationships/customXml" Target="../ink/ink524.xml"/><Relationship Id="rId109" Type="http://schemas.openxmlformats.org/officeDocument/2006/relationships/customXml" Target="../ink/ink572.xml"/><Relationship Id="rId260" Type="http://schemas.openxmlformats.org/officeDocument/2006/relationships/image" Target="../media/image393.png"/><Relationship Id="rId316" Type="http://schemas.openxmlformats.org/officeDocument/2006/relationships/image" Target="../media/image421.png"/><Relationship Id="rId523" Type="http://schemas.openxmlformats.org/officeDocument/2006/relationships/customXml" Target="../ink/ink779.xml"/><Relationship Id="rId55" Type="http://schemas.openxmlformats.org/officeDocument/2006/relationships/customXml" Target="../ink/ink545.xml"/><Relationship Id="rId97" Type="http://schemas.openxmlformats.org/officeDocument/2006/relationships/customXml" Target="../ink/ink566.xml"/><Relationship Id="rId120" Type="http://schemas.openxmlformats.org/officeDocument/2006/relationships/image" Target="../media/image2620.png"/><Relationship Id="rId358" Type="http://schemas.openxmlformats.org/officeDocument/2006/relationships/image" Target="../media/image442.png"/><Relationship Id="rId565" Type="http://schemas.openxmlformats.org/officeDocument/2006/relationships/customXml" Target="../ink/ink800.xml"/><Relationship Id="rId162" Type="http://schemas.openxmlformats.org/officeDocument/2006/relationships/image" Target="../media/image344.png"/><Relationship Id="rId218" Type="http://schemas.openxmlformats.org/officeDocument/2006/relationships/image" Target="../media/image372.png"/><Relationship Id="rId425" Type="http://schemas.openxmlformats.org/officeDocument/2006/relationships/customXml" Target="../ink/ink730.xml"/><Relationship Id="rId467" Type="http://schemas.openxmlformats.org/officeDocument/2006/relationships/customXml" Target="../ink/ink751.xml"/><Relationship Id="rId271" Type="http://schemas.openxmlformats.org/officeDocument/2006/relationships/customXml" Target="../ink/ink653.xml"/><Relationship Id="rId24" Type="http://schemas.openxmlformats.org/officeDocument/2006/relationships/image" Target="../media/image2140.png"/><Relationship Id="rId66" Type="http://schemas.openxmlformats.org/officeDocument/2006/relationships/image" Target="../media/image2350.png"/><Relationship Id="rId131" Type="http://schemas.openxmlformats.org/officeDocument/2006/relationships/customXml" Target="../ink/ink583.xml"/><Relationship Id="rId327" Type="http://schemas.openxmlformats.org/officeDocument/2006/relationships/customXml" Target="../ink/ink681.xml"/><Relationship Id="rId369" Type="http://schemas.openxmlformats.org/officeDocument/2006/relationships/customXml" Target="../ink/ink702.xml"/><Relationship Id="rId534" Type="http://schemas.openxmlformats.org/officeDocument/2006/relationships/image" Target="../media/image529.png"/><Relationship Id="rId576" Type="http://schemas.openxmlformats.org/officeDocument/2006/relationships/image" Target="../media/image550.png"/><Relationship Id="rId173" Type="http://schemas.openxmlformats.org/officeDocument/2006/relationships/customXml" Target="../ink/ink604.xml"/><Relationship Id="rId229" Type="http://schemas.openxmlformats.org/officeDocument/2006/relationships/customXml" Target="../ink/ink632.xml"/><Relationship Id="rId380" Type="http://schemas.openxmlformats.org/officeDocument/2006/relationships/image" Target="../media/image452.png"/><Relationship Id="rId436" Type="http://schemas.openxmlformats.org/officeDocument/2006/relationships/image" Target="../media/image480.png"/><Relationship Id="rId601" Type="http://schemas.openxmlformats.org/officeDocument/2006/relationships/customXml" Target="../ink/ink818.xml"/><Relationship Id="rId240" Type="http://schemas.openxmlformats.org/officeDocument/2006/relationships/image" Target="../media/image383.png"/><Relationship Id="rId478" Type="http://schemas.openxmlformats.org/officeDocument/2006/relationships/image" Target="../media/image501.png"/><Relationship Id="rId35" Type="http://schemas.openxmlformats.org/officeDocument/2006/relationships/customXml" Target="../ink/ink535.xml"/><Relationship Id="rId77" Type="http://schemas.openxmlformats.org/officeDocument/2006/relationships/customXml" Target="../ink/ink556.xml"/><Relationship Id="rId100" Type="http://schemas.openxmlformats.org/officeDocument/2006/relationships/image" Target="../media/image2520.png"/><Relationship Id="rId282" Type="http://schemas.openxmlformats.org/officeDocument/2006/relationships/image" Target="../media/image404.png"/><Relationship Id="rId338" Type="http://schemas.openxmlformats.org/officeDocument/2006/relationships/image" Target="../media/image432.png"/><Relationship Id="rId503" Type="http://schemas.openxmlformats.org/officeDocument/2006/relationships/customXml" Target="../ink/ink769.xml"/><Relationship Id="rId545" Type="http://schemas.openxmlformats.org/officeDocument/2006/relationships/customXml" Target="../ink/ink790.xml"/><Relationship Id="rId587" Type="http://schemas.openxmlformats.org/officeDocument/2006/relationships/customXml" Target="../ink/ink811.xml"/><Relationship Id="rId8" Type="http://schemas.openxmlformats.org/officeDocument/2006/relationships/image" Target="../media/image2060.png"/><Relationship Id="rId142" Type="http://schemas.openxmlformats.org/officeDocument/2006/relationships/image" Target="../media/image334.png"/><Relationship Id="rId184" Type="http://schemas.openxmlformats.org/officeDocument/2006/relationships/image" Target="../media/image355.png"/><Relationship Id="rId391" Type="http://schemas.openxmlformats.org/officeDocument/2006/relationships/customXml" Target="../ink/ink713.xml"/><Relationship Id="rId405" Type="http://schemas.openxmlformats.org/officeDocument/2006/relationships/customXml" Target="../ink/ink720.xml"/><Relationship Id="rId447" Type="http://schemas.openxmlformats.org/officeDocument/2006/relationships/customXml" Target="../ink/ink741.xml"/><Relationship Id="rId612" Type="http://schemas.openxmlformats.org/officeDocument/2006/relationships/image" Target="../media/image568.png"/><Relationship Id="rId251" Type="http://schemas.openxmlformats.org/officeDocument/2006/relationships/customXml" Target="../ink/ink643.xml"/><Relationship Id="rId489" Type="http://schemas.openxmlformats.org/officeDocument/2006/relationships/customXml" Target="../ink/ink762.xml"/><Relationship Id="rId46" Type="http://schemas.openxmlformats.org/officeDocument/2006/relationships/image" Target="../media/image2250.png"/><Relationship Id="rId293" Type="http://schemas.openxmlformats.org/officeDocument/2006/relationships/customXml" Target="../ink/ink664.xml"/><Relationship Id="rId307" Type="http://schemas.openxmlformats.org/officeDocument/2006/relationships/customXml" Target="../ink/ink671.xml"/><Relationship Id="rId349" Type="http://schemas.openxmlformats.org/officeDocument/2006/relationships/customXml" Target="../ink/ink692.xml"/><Relationship Id="rId514" Type="http://schemas.openxmlformats.org/officeDocument/2006/relationships/image" Target="../media/image519.png"/><Relationship Id="rId556" Type="http://schemas.openxmlformats.org/officeDocument/2006/relationships/image" Target="../media/image540.png"/><Relationship Id="rId88" Type="http://schemas.openxmlformats.org/officeDocument/2006/relationships/image" Target="../media/image2460.png"/><Relationship Id="rId111" Type="http://schemas.openxmlformats.org/officeDocument/2006/relationships/customXml" Target="../ink/ink573.xml"/><Relationship Id="rId153" Type="http://schemas.openxmlformats.org/officeDocument/2006/relationships/customXml" Target="../ink/ink594.xml"/><Relationship Id="rId195" Type="http://schemas.openxmlformats.org/officeDocument/2006/relationships/customXml" Target="../ink/ink615.xml"/><Relationship Id="rId209" Type="http://schemas.openxmlformats.org/officeDocument/2006/relationships/customXml" Target="../ink/ink622.xml"/><Relationship Id="rId360" Type="http://schemas.openxmlformats.org/officeDocument/2006/relationships/image" Target="../media/image443.png"/><Relationship Id="rId416" Type="http://schemas.openxmlformats.org/officeDocument/2006/relationships/image" Target="../media/image470.png"/><Relationship Id="rId598" Type="http://schemas.openxmlformats.org/officeDocument/2006/relationships/image" Target="../media/image561.png"/><Relationship Id="rId220" Type="http://schemas.openxmlformats.org/officeDocument/2006/relationships/image" Target="../media/image373.png"/><Relationship Id="rId458" Type="http://schemas.openxmlformats.org/officeDocument/2006/relationships/image" Target="../media/image491.png"/><Relationship Id="rId623" Type="http://schemas.openxmlformats.org/officeDocument/2006/relationships/customXml" Target="../ink/ink829.xml"/><Relationship Id="rId15" Type="http://schemas.openxmlformats.org/officeDocument/2006/relationships/customXml" Target="../ink/ink525.xml"/><Relationship Id="rId57" Type="http://schemas.openxmlformats.org/officeDocument/2006/relationships/customXml" Target="../ink/ink546.xml"/><Relationship Id="rId262" Type="http://schemas.openxmlformats.org/officeDocument/2006/relationships/image" Target="../media/image394.png"/><Relationship Id="rId318" Type="http://schemas.openxmlformats.org/officeDocument/2006/relationships/image" Target="../media/image422.png"/><Relationship Id="rId525" Type="http://schemas.openxmlformats.org/officeDocument/2006/relationships/customXml" Target="../ink/ink780.xml"/><Relationship Id="rId567" Type="http://schemas.openxmlformats.org/officeDocument/2006/relationships/customXml" Target="../ink/ink801.xml"/><Relationship Id="rId99" Type="http://schemas.openxmlformats.org/officeDocument/2006/relationships/customXml" Target="../ink/ink567.xml"/><Relationship Id="rId122" Type="http://schemas.openxmlformats.org/officeDocument/2006/relationships/image" Target="../media/image2630.png"/><Relationship Id="rId164" Type="http://schemas.openxmlformats.org/officeDocument/2006/relationships/image" Target="../media/image345.png"/><Relationship Id="rId371" Type="http://schemas.openxmlformats.org/officeDocument/2006/relationships/customXml" Target="../ink/ink703.xml"/><Relationship Id="rId427" Type="http://schemas.openxmlformats.org/officeDocument/2006/relationships/customXml" Target="../ink/ink731.xml"/><Relationship Id="rId469" Type="http://schemas.openxmlformats.org/officeDocument/2006/relationships/customXml" Target="../ink/ink752.xml"/><Relationship Id="rId26" Type="http://schemas.openxmlformats.org/officeDocument/2006/relationships/image" Target="../media/image2150.png"/><Relationship Id="rId231" Type="http://schemas.openxmlformats.org/officeDocument/2006/relationships/customXml" Target="../ink/ink633.xml"/><Relationship Id="rId273" Type="http://schemas.openxmlformats.org/officeDocument/2006/relationships/customXml" Target="../ink/ink654.xml"/><Relationship Id="rId329" Type="http://schemas.openxmlformats.org/officeDocument/2006/relationships/customXml" Target="../ink/ink682.xml"/><Relationship Id="rId480" Type="http://schemas.openxmlformats.org/officeDocument/2006/relationships/image" Target="../media/image502.png"/><Relationship Id="rId536" Type="http://schemas.openxmlformats.org/officeDocument/2006/relationships/image" Target="../media/image530.png"/><Relationship Id="rId68" Type="http://schemas.openxmlformats.org/officeDocument/2006/relationships/image" Target="../media/image2360.png"/><Relationship Id="rId133" Type="http://schemas.openxmlformats.org/officeDocument/2006/relationships/customXml" Target="../ink/ink584.xml"/><Relationship Id="rId175" Type="http://schemas.openxmlformats.org/officeDocument/2006/relationships/customXml" Target="../ink/ink605.xml"/><Relationship Id="rId340" Type="http://schemas.openxmlformats.org/officeDocument/2006/relationships/image" Target="../media/image433.png"/><Relationship Id="rId578" Type="http://schemas.openxmlformats.org/officeDocument/2006/relationships/image" Target="../media/image551.png"/><Relationship Id="rId200" Type="http://schemas.openxmlformats.org/officeDocument/2006/relationships/image" Target="../media/image363.png"/><Relationship Id="rId382" Type="http://schemas.openxmlformats.org/officeDocument/2006/relationships/image" Target="../media/image453.png"/><Relationship Id="rId438" Type="http://schemas.openxmlformats.org/officeDocument/2006/relationships/image" Target="../media/image481.png"/><Relationship Id="rId603" Type="http://schemas.openxmlformats.org/officeDocument/2006/relationships/customXml" Target="../ink/ink819.xml"/><Relationship Id="rId242" Type="http://schemas.openxmlformats.org/officeDocument/2006/relationships/image" Target="../media/image384.png"/><Relationship Id="rId284" Type="http://schemas.openxmlformats.org/officeDocument/2006/relationships/image" Target="../media/image405.png"/><Relationship Id="rId491" Type="http://schemas.openxmlformats.org/officeDocument/2006/relationships/customXml" Target="../ink/ink763.xml"/><Relationship Id="rId505" Type="http://schemas.openxmlformats.org/officeDocument/2006/relationships/customXml" Target="../ink/ink770.xml"/><Relationship Id="rId37" Type="http://schemas.openxmlformats.org/officeDocument/2006/relationships/customXml" Target="../ink/ink536.xml"/><Relationship Id="rId79" Type="http://schemas.openxmlformats.org/officeDocument/2006/relationships/customXml" Target="../ink/ink557.xml"/><Relationship Id="rId102" Type="http://schemas.openxmlformats.org/officeDocument/2006/relationships/image" Target="../media/image2530.png"/><Relationship Id="rId144" Type="http://schemas.openxmlformats.org/officeDocument/2006/relationships/image" Target="../media/image335.png"/><Relationship Id="rId547" Type="http://schemas.openxmlformats.org/officeDocument/2006/relationships/customXml" Target="../ink/ink791.xml"/><Relationship Id="rId589" Type="http://schemas.openxmlformats.org/officeDocument/2006/relationships/customXml" Target="../ink/ink812.xml"/><Relationship Id="rId90" Type="http://schemas.openxmlformats.org/officeDocument/2006/relationships/image" Target="../media/image2470.png"/><Relationship Id="rId186" Type="http://schemas.openxmlformats.org/officeDocument/2006/relationships/image" Target="../media/image356.png"/><Relationship Id="rId351" Type="http://schemas.openxmlformats.org/officeDocument/2006/relationships/customXml" Target="../ink/ink693.xml"/><Relationship Id="rId393" Type="http://schemas.openxmlformats.org/officeDocument/2006/relationships/customXml" Target="../ink/ink714.xml"/><Relationship Id="rId407" Type="http://schemas.openxmlformats.org/officeDocument/2006/relationships/customXml" Target="../ink/ink721.xml"/><Relationship Id="rId449" Type="http://schemas.openxmlformats.org/officeDocument/2006/relationships/customXml" Target="../ink/ink742.xml"/><Relationship Id="rId614" Type="http://schemas.openxmlformats.org/officeDocument/2006/relationships/image" Target="../media/image569.png"/><Relationship Id="rId211" Type="http://schemas.openxmlformats.org/officeDocument/2006/relationships/customXml" Target="../ink/ink623.xml"/><Relationship Id="rId253" Type="http://schemas.openxmlformats.org/officeDocument/2006/relationships/customXml" Target="../ink/ink644.xml"/><Relationship Id="rId295" Type="http://schemas.openxmlformats.org/officeDocument/2006/relationships/customXml" Target="../ink/ink665.xml"/><Relationship Id="rId309" Type="http://schemas.openxmlformats.org/officeDocument/2006/relationships/customXml" Target="../ink/ink672.xml"/><Relationship Id="rId460" Type="http://schemas.openxmlformats.org/officeDocument/2006/relationships/image" Target="../media/image492.png"/><Relationship Id="rId516" Type="http://schemas.openxmlformats.org/officeDocument/2006/relationships/image" Target="../media/image520.png"/><Relationship Id="rId48" Type="http://schemas.openxmlformats.org/officeDocument/2006/relationships/image" Target="../media/image2260.png"/><Relationship Id="rId113" Type="http://schemas.openxmlformats.org/officeDocument/2006/relationships/customXml" Target="../ink/ink574.xml"/><Relationship Id="rId320" Type="http://schemas.openxmlformats.org/officeDocument/2006/relationships/image" Target="../media/image423.png"/><Relationship Id="rId558" Type="http://schemas.openxmlformats.org/officeDocument/2006/relationships/image" Target="../media/image541.png"/><Relationship Id="rId155" Type="http://schemas.openxmlformats.org/officeDocument/2006/relationships/customXml" Target="../ink/ink595.xml"/><Relationship Id="rId197" Type="http://schemas.openxmlformats.org/officeDocument/2006/relationships/customXml" Target="../ink/ink616.xml"/><Relationship Id="rId362" Type="http://schemas.openxmlformats.org/officeDocument/2006/relationships/image" Target="../media/image106.png"/><Relationship Id="rId418" Type="http://schemas.openxmlformats.org/officeDocument/2006/relationships/image" Target="../media/image471.png"/><Relationship Id="rId625" Type="http://schemas.openxmlformats.org/officeDocument/2006/relationships/customXml" Target="../ink/ink830.xml"/><Relationship Id="rId222" Type="http://schemas.openxmlformats.org/officeDocument/2006/relationships/image" Target="../media/image374.png"/><Relationship Id="rId264" Type="http://schemas.openxmlformats.org/officeDocument/2006/relationships/image" Target="../media/image395.png"/><Relationship Id="rId471" Type="http://schemas.openxmlformats.org/officeDocument/2006/relationships/customXml" Target="../ink/ink753.xml"/><Relationship Id="rId17" Type="http://schemas.openxmlformats.org/officeDocument/2006/relationships/customXml" Target="../ink/ink526.xml"/><Relationship Id="rId59" Type="http://schemas.openxmlformats.org/officeDocument/2006/relationships/customXml" Target="../ink/ink547.xml"/><Relationship Id="rId124" Type="http://schemas.openxmlformats.org/officeDocument/2006/relationships/image" Target="../media/image2640.png"/><Relationship Id="rId527" Type="http://schemas.openxmlformats.org/officeDocument/2006/relationships/customXml" Target="../ink/ink781.xml"/><Relationship Id="rId569" Type="http://schemas.openxmlformats.org/officeDocument/2006/relationships/customXml" Target="../ink/ink802.xml"/><Relationship Id="rId70" Type="http://schemas.openxmlformats.org/officeDocument/2006/relationships/image" Target="../media/image2370.png"/><Relationship Id="rId166" Type="http://schemas.openxmlformats.org/officeDocument/2006/relationships/image" Target="../media/image346.png"/><Relationship Id="rId331" Type="http://schemas.openxmlformats.org/officeDocument/2006/relationships/customXml" Target="../ink/ink683.xml"/><Relationship Id="rId373" Type="http://schemas.openxmlformats.org/officeDocument/2006/relationships/customXml" Target="../ink/ink704.xml"/><Relationship Id="rId429" Type="http://schemas.openxmlformats.org/officeDocument/2006/relationships/customXml" Target="../ink/ink732.xml"/><Relationship Id="rId580" Type="http://schemas.openxmlformats.org/officeDocument/2006/relationships/image" Target="../media/image552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634.xml"/><Relationship Id="rId440" Type="http://schemas.openxmlformats.org/officeDocument/2006/relationships/image" Target="../media/image482.png"/><Relationship Id="rId28" Type="http://schemas.openxmlformats.org/officeDocument/2006/relationships/image" Target="../media/image2160.png"/><Relationship Id="rId275" Type="http://schemas.openxmlformats.org/officeDocument/2006/relationships/customXml" Target="../ink/ink655.xml"/><Relationship Id="rId300" Type="http://schemas.openxmlformats.org/officeDocument/2006/relationships/image" Target="../media/image413.png"/><Relationship Id="rId482" Type="http://schemas.openxmlformats.org/officeDocument/2006/relationships/image" Target="../media/image503.png"/><Relationship Id="rId538" Type="http://schemas.openxmlformats.org/officeDocument/2006/relationships/image" Target="../media/image531.png"/><Relationship Id="rId81" Type="http://schemas.openxmlformats.org/officeDocument/2006/relationships/customXml" Target="../ink/ink558.xml"/><Relationship Id="rId135" Type="http://schemas.openxmlformats.org/officeDocument/2006/relationships/customXml" Target="../ink/ink585.xml"/><Relationship Id="rId177" Type="http://schemas.openxmlformats.org/officeDocument/2006/relationships/customXml" Target="../ink/ink606.xml"/><Relationship Id="rId342" Type="http://schemas.openxmlformats.org/officeDocument/2006/relationships/image" Target="../media/image434.png"/><Relationship Id="rId384" Type="http://schemas.openxmlformats.org/officeDocument/2006/relationships/image" Target="../media/image454.png"/><Relationship Id="rId591" Type="http://schemas.openxmlformats.org/officeDocument/2006/relationships/customXml" Target="../ink/ink813.xml"/><Relationship Id="rId605" Type="http://schemas.openxmlformats.org/officeDocument/2006/relationships/customXml" Target="../ink/ink820.xml"/><Relationship Id="rId202" Type="http://schemas.openxmlformats.org/officeDocument/2006/relationships/image" Target="../media/image364.png"/><Relationship Id="rId244" Type="http://schemas.openxmlformats.org/officeDocument/2006/relationships/image" Target="../media/image385.png"/><Relationship Id="rId39" Type="http://schemas.openxmlformats.org/officeDocument/2006/relationships/customXml" Target="../ink/ink537.xml"/><Relationship Id="rId286" Type="http://schemas.openxmlformats.org/officeDocument/2006/relationships/image" Target="../media/image406.png"/><Relationship Id="rId451" Type="http://schemas.openxmlformats.org/officeDocument/2006/relationships/customXml" Target="../ink/ink743.xml"/><Relationship Id="rId493" Type="http://schemas.openxmlformats.org/officeDocument/2006/relationships/customXml" Target="../ink/ink764.xml"/><Relationship Id="rId507" Type="http://schemas.openxmlformats.org/officeDocument/2006/relationships/customXml" Target="../ink/ink771.xml"/><Relationship Id="rId549" Type="http://schemas.openxmlformats.org/officeDocument/2006/relationships/customXml" Target="../ink/ink792.xml"/><Relationship Id="rId50" Type="http://schemas.openxmlformats.org/officeDocument/2006/relationships/image" Target="../media/image2270.png"/><Relationship Id="rId104" Type="http://schemas.openxmlformats.org/officeDocument/2006/relationships/image" Target="../media/image2540.png"/><Relationship Id="rId146" Type="http://schemas.openxmlformats.org/officeDocument/2006/relationships/image" Target="../media/image336.png"/><Relationship Id="rId188" Type="http://schemas.openxmlformats.org/officeDocument/2006/relationships/image" Target="../media/image357.png"/><Relationship Id="rId311" Type="http://schemas.openxmlformats.org/officeDocument/2006/relationships/customXml" Target="../ink/ink673.xml"/><Relationship Id="rId353" Type="http://schemas.openxmlformats.org/officeDocument/2006/relationships/customXml" Target="../ink/ink694.xml"/><Relationship Id="rId395" Type="http://schemas.openxmlformats.org/officeDocument/2006/relationships/customXml" Target="../ink/ink715.xml"/><Relationship Id="rId409" Type="http://schemas.openxmlformats.org/officeDocument/2006/relationships/customXml" Target="../ink/ink722.xml"/><Relationship Id="rId560" Type="http://schemas.openxmlformats.org/officeDocument/2006/relationships/image" Target="../media/image542.png"/><Relationship Id="rId92" Type="http://schemas.openxmlformats.org/officeDocument/2006/relationships/image" Target="../media/image2480.png"/><Relationship Id="rId213" Type="http://schemas.openxmlformats.org/officeDocument/2006/relationships/customXml" Target="../ink/ink624.xml"/><Relationship Id="rId420" Type="http://schemas.openxmlformats.org/officeDocument/2006/relationships/image" Target="../media/image472.png"/><Relationship Id="rId616" Type="http://schemas.openxmlformats.org/officeDocument/2006/relationships/image" Target="../media/image570.png"/><Relationship Id="rId255" Type="http://schemas.openxmlformats.org/officeDocument/2006/relationships/customXml" Target="../ink/ink645.xml"/><Relationship Id="rId297" Type="http://schemas.openxmlformats.org/officeDocument/2006/relationships/customXml" Target="../ink/ink666.xml"/><Relationship Id="rId462" Type="http://schemas.openxmlformats.org/officeDocument/2006/relationships/image" Target="../media/image493.png"/><Relationship Id="rId518" Type="http://schemas.openxmlformats.org/officeDocument/2006/relationships/image" Target="../media/image521.png"/><Relationship Id="rId115" Type="http://schemas.openxmlformats.org/officeDocument/2006/relationships/customXml" Target="../ink/ink575.xml"/><Relationship Id="rId157" Type="http://schemas.openxmlformats.org/officeDocument/2006/relationships/customXml" Target="../ink/ink596.xml"/><Relationship Id="rId322" Type="http://schemas.openxmlformats.org/officeDocument/2006/relationships/image" Target="../media/image424.png"/><Relationship Id="rId364" Type="http://schemas.openxmlformats.org/officeDocument/2006/relationships/image" Target="../media/image444.png"/><Relationship Id="rId61" Type="http://schemas.openxmlformats.org/officeDocument/2006/relationships/customXml" Target="../ink/ink548.xml"/><Relationship Id="rId199" Type="http://schemas.openxmlformats.org/officeDocument/2006/relationships/customXml" Target="../ink/ink617.xml"/><Relationship Id="rId571" Type="http://schemas.openxmlformats.org/officeDocument/2006/relationships/customXml" Target="../ink/ink803.xml"/><Relationship Id="rId627" Type="http://schemas.openxmlformats.org/officeDocument/2006/relationships/customXml" Target="../ink/ink831.xml"/><Relationship Id="rId19" Type="http://schemas.openxmlformats.org/officeDocument/2006/relationships/customXml" Target="../ink/ink527.xml"/><Relationship Id="rId224" Type="http://schemas.openxmlformats.org/officeDocument/2006/relationships/image" Target="../media/image375.png"/><Relationship Id="rId266" Type="http://schemas.openxmlformats.org/officeDocument/2006/relationships/image" Target="../media/image396.png"/><Relationship Id="rId431" Type="http://schemas.openxmlformats.org/officeDocument/2006/relationships/customXml" Target="../ink/ink733.xml"/><Relationship Id="rId473" Type="http://schemas.openxmlformats.org/officeDocument/2006/relationships/customXml" Target="../ink/ink754.xml"/><Relationship Id="rId529" Type="http://schemas.openxmlformats.org/officeDocument/2006/relationships/customXml" Target="../ink/ink782.xml"/><Relationship Id="rId30" Type="http://schemas.openxmlformats.org/officeDocument/2006/relationships/image" Target="../media/image2170.png"/><Relationship Id="rId126" Type="http://schemas.openxmlformats.org/officeDocument/2006/relationships/image" Target="../media/image2650.png"/><Relationship Id="rId168" Type="http://schemas.openxmlformats.org/officeDocument/2006/relationships/image" Target="../media/image347.png"/><Relationship Id="rId333" Type="http://schemas.openxmlformats.org/officeDocument/2006/relationships/customXml" Target="../ink/ink684.xml"/><Relationship Id="rId540" Type="http://schemas.openxmlformats.org/officeDocument/2006/relationships/image" Target="../media/image532.png"/><Relationship Id="rId72" Type="http://schemas.openxmlformats.org/officeDocument/2006/relationships/image" Target="../media/image2380.png"/><Relationship Id="rId375" Type="http://schemas.openxmlformats.org/officeDocument/2006/relationships/customXml" Target="../ink/ink705.xml"/><Relationship Id="rId582" Type="http://schemas.openxmlformats.org/officeDocument/2006/relationships/image" Target="../media/image553.png"/><Relationship Id="rId3" Type="http://schemas.openxmlformats.org/officeDocument/2006/relationships/customXml" Target="../ink/ink519.xml"/><Relationship Id="rId235" Type="http://schemas.openxmlformats.org/officeDocument/2006/relationships/customXml" Target="../ink/ink635.xml"/><Relationship Id="rId277" Type="http://schemas.openxmlformats.org/officeDocument/2006/relationships/customXml" Target="../ink/ink656.xml"/><Relationship Id="rId400" Type="http://schemas.openxmlformats.org/officeDocument/2006/relationships/image" Target="../media/image462.png"/><Relationship Id="rId442" Type="http://schemas.openxmlformats.org/officeDocument/2006/relationships/image" Target="../media/image483.png"/><Relationship Id="rId484" Type="http://schemas.openxmlformats.org/officeDocument/2006/relationships/image" Target="../media/image504.png"/><Relationship Id="rId137" Type="http://schemas.openxmlformats.org/officeDocument/2006/relationships/customXml" Target="../ink/ink586.xml"/><Relationship Id="rId302" Type="http://schemas.openxmlformats.org/officeDocument/2006/relationships/image" Target="../media/image414.png"/><Relationship Id="rId344" Type="http://schemas.openxmlformats.org/officeDocument/2006/relationships/image" Target="../media/image435.png"/><Relationship Id="rId41" Type="http://schemas.openxmlformats.org/officeDocument/2006/relationships/customXml" Target="../ink/ink538.xml"/><Relationship Id="rId83" Type="http://schemas.openxmlformats.org/officeDocument/2006/relationships/customXml" Target="../ink/ink559.xml"/><Relationship Id="rId179" Type="http://schemas.openxmlformats.org/officeDocument/2006/relationships/customXml" Target="../ink/ink607.xml"/><Relationship Id="rId386" Type="http://schemas.openxmlformats.org/officeDocument/2006/relationships/image" Target="../media/image455.png"/><Relationship Id="rId551" Type="http://schemas.openxmlformats.org/officeDocument/2006/relationships/customXml" Target="../ink/ink793.xml"/><Relationship Id="rId593" Type="http://schemas.openxmlformats.org/officeDocument/2006/relationships/customXml" Target="../ink/ink814.xml"/><Relationship Id="rId607" Type="http://schemas.openxmlformats.org/officeDocument/2006/relationships/customXml" Target="../ink/ink821.xml"/><Relationship Id="rId190" Type="http://schemas.openxmlformats.org/officeDocument/2006/relationships/image" Target="../media/image358.png"/><Relationship Id="rId204" Type="http://schemas.openxmlformats.org/officeDocument/2006/relationships/image" Target="../media/image365.png"/><Relationship Id="rId246" Type="http://schemas.openxmlformats.org/officeDocument/2006/relationships/image" Target="../media/image386.png"/><Relationship Id="rId288" Type="http://schemas.openxmlformats.org/officeDocument/2006/relationships/image" Target="../media/image407.png"/><Relationship Id="rId411" Type="http://schemas.openxmlformats.org/officeDocument/2006/relationships/customXml" Target="../ink/ink723.xml"/><Relationship Id="rId453" Type="http://schemas.openxmlformats.org/officeDocument/2006/relationships/customXml" Target="../ink/ink744.xml"/><Relationship Id="rId509" Type="http://schemas.openxmlformats.org/officeDocument/2006/relationships/customXml" Target="../ink/ink772.xml"/><Relationship Id="rId106" Type="http://schemas.openxmlformats.org/officeDocument/2006/relationships/image" Target="../media/image2550.png"/><Relationship Id="rId313" Type="http://schemas.openxmlformats.org/officeDocument/2006/relationships/customXml" Target="../ink/ink674.xml"/><Relationship Id="rId495" Type="http://schemas.openxmlformats.org/officeDocument/2006/relationships/customXml" Target="../ink/ink765.xml"/><Relationship Id="rId10" Type="http://schemas.openxmlformats.org/officeDocument/2006/relationships/image" Target="../media/image2070.png"/><Relationship Id="rId52" Type="http://schemas.openxmlformats.org/officeDocument/2006/relationships/image" Target="../media/image2280.png"/><Relationship Id="rId94" Type="http://schemas.openxmlformats.org/officeDocument/2006/relationships/image" Target="../media/image2490.png"/><Relationship Id="rId148" Type="http://schemas.openxmlformats.org/officeDocument/2006/relationships/image" Target="../media/image337.png"/><Relationship Id="rId355" Type="http://schemas.openxmlformats.org/officeDocument/2006/relationships/customXml" Target="../ink/ink695.xml"/><Relationship Id="rId397" Type="http://schemas.openxmlformats.org/officeDocument/2006/relationships/customXml" Target="../ink/ink716.xml"/><Relationship Id="rId520" Type="http://schemas.openxmlformats.org/officeDocument/2006/relationships/image" Target="../media/image522.png"/><Relationship Id="rId562" Type="http://schemas.openxmlformats.org/officeDocument/2006/relationships/image" Target="../media/image543.png"/><Relationship Id="rId618" Type="http://schemas.openxmlformats.org/officeDocument/2006/relationships/image" Target="../media/image571.png"/><Relationship Id="rId215" Type="http://schemas.openxmlformats.org/officeDocument/2006/relationships/customXml" Target="../ink/ink625.xml"/><Relationship Id="rId257" Type="http://schemas.openxmlformats.org/officeDocument/2006/relationships/customXml" Target="../ink/ink646.xml"/><Relationship Id="rId422" Type="http://schemas.openxmlformats.org/officeDocument/2006/relationships/image" Target="../media/image473.png"/><Relationship Id="rId464" Type="http://schemas.openxmlformats.org/officeDocument/2006/relationships/image" Target="../media/image494.png"/><Relationship Id="rId299" Type="http://schemas.openxmlformats.org/officeDocument/2006/relationships/customXml" Target="../ink/ink667.xml"/><Relationship Id="rId63" Type="http://schemas.openxmlformats.org/officeDocument/2006/relationships/customXml" Target="../ink/ink549.xml"/><Relationship Id="rId159" Type="http://schemas.openxmlformats.org/officeDocument/2006/relationships/customXml" Target="../ink/ink597.xml"/><Relationship Id="rId366" Type="http://schemas.openxmlformats.org/officeDocument/2006/relationships/image" Target="../media/image445.png"/><Relationship Id="rId573" Type="http://schemas.openxmlformats.org/officeDocument/2006/relationships/customXml" Target="../ink/ink804.xml"/><Relationship Id="rId226" Type="http://schemas.openxmlformats.org/officeDocument/2006/relationships/image" Target="../media/image376.png"/><Relationship Id="rId433" Type="http://schemas.openxmlformats.org/officeDocument/2006/relationships/customXml" Target="../ink/ink734.xml"/><Relationship Id="rId74" Type="http://schemas.openxmlformats.org/officeDocument/2006/relationships/image" Target="../media/image2390.png"/><Relationship Id="rId377" Type="http://schemas.openxmlformats.org/officeDocument/2006/relationships/customXml" Target="../ink/ink706.xml"/><Relationship Id="rId500" Type="http://schemas.openxmlformats.org/officeDocument/2006/relationships/image" Target="../media/image512.png"/><Relationship Id="rId584" Type="http://schemas.openxmlformats.org/officeDocument/2006/relationships/image" Target="../media/image554.png"/><Relationship Id="rId5" Type="http://schemas.openxmlformats.org/officeDocument/2006/relationships/customXml" Target="../ink/ink520.xml"/><Relationship Id="rId237" Type="http://schemas.openxmlformats.org/officeDocument/2006/relationships/customXml" Target="../ink/ink636.xml"/><Relationship Id="rId444" Type="http://schemas.openxmlformats.org/officeDocument/2006/relationships/image" Target="../media/image484.png"/><Relationship Id="rId290" Type="http://schemas.openxmlformats.org/officeDocument/2006/relationships/image" Target="../media/image408.png"/><Relationship Id="rId304" Type="http://schemas.openxmlformats.org/officeDocument/2006/relationships/image" Target="../media/image415.png"/><Relationship Id="rId388" Type="http://schemas.openxmlformats.org/officeDocument/2006/relationships/image" Target="../media/image456.png"/><Relationship Id="rId511" Type="http://schemas.openxmlformats.org/officeDocument/2006/relationships/customXml" Target="../ink/ink773.xml"/><Relationship Id="rId609" Type="http://schemas.openxmlformats.org/officeDocument/2006/relationships/customXml" Target="../ink/ink822.xml"/><Relationship Id="rId85" Type="http://schemas.openxmlformats.org/officeDocument/2006/relationships/customXml" Target="../ink/ink560.xml"/><Relationship Id="rId150" Type="http://schemas.openxmlformats.org/officeDocument/2006/relationships/image" Target="../media/image338.png"/><Relationship Id="rId595" Type="http://schemas.openxmlformats.org/officeDocument/2006/relationships/customXml" Target="../ink/ink815.xml"/><Relationship Id="rId248" Type="http://schemas.openxmlformats.org/officeDocument/2006/relationships/image" Target="../media/image387.png"/><Relationship Id="rId455" Type="http://schemas.openxmlformats.org/officeDocument/2006/relationships/customXml" Target="../ink/ink745.xml"/><Relationship Id="rId12" Type="http://schemas.openxmlformats.org/officeDocument/2006/relationships/image" Target="../media/image2080.png"/><Relationship Id="rId108" Type="http://schemas.openxmlformats.org/officeDocument/2006/relationships/image" Target="../media/image2560.png"/><Relationship Id="rId315" Type="http://schemas.openxmlformats.org/officeDocument/2006/relationships/customXml" Target="../ink/ink675.xml"/><Relationship Id="rId522" Type="http://schemas.openxmlformats.org/officeDocument/2006/relationships/image" Target="../media/image523.png"/><Relationship Id="rId96" Type="http://schemas.openxmlformats.org/officeDocument/2006/relationships/image" Target="../media/image2500.png"/><Relationship Id="rId161" Type="http://schemas.openxmlformats.org/officeDocument/2006/relationships/customXml" Target="../ink/ink598.xml"/><Relationship Id="rId399" Type="http://schemas.openxmlformats.org/officeDocument/2006/relationships/customXml" Target="../ink/ink717.xml"/><Relationship Id="rId259" Type="http://schemas.openxmlformats.org/officeDocument/2006/relationships/customXml" Target="../ink/ink647.xml"/><Relationship Id="rId466" Type="http://schemas.openxmlformats.org/officeDocument/2006/relationships/image" Target="../media/image495.png"/><Relationship Id="rId23" Type="http://schemas.openxmlformats.org/officeDocument/2006/relationships/customXml" Target="../ink/ink529.xml"/><Relationship Id="rId119" Type="http://schemas.openxmlformats.org/officeDocument/2006/relationships/customXml" Target="../ink/ink577.xml"/><Relationship Id="rId326" Type="http://schemas.openxmlformats.org/officeDocument/2006/relationships/image" Target="../media/image426.png"/><Relationship Id="rId533" Type="http://schemas.openxmlformats.org/officeDocument/2006/relationships/customXml" Target="../ink/ink784.xml"/><Relationship Id="rId172" Type="http://schemas.openxmlformats.org/officeDocument/2006/relationships/image" Target="../media/image349.png"/><Relationship Id="rId477" Type="http://schemas.openxmlformats.org/officeDocument/2006/relationships/customXml" Target="../ink/ink756.xml"/><Relationship Id="rId600" Type="http://schemas.openxmlformats.org/officeDocument/2006/relationships/image" Target="../media/image562.png"/><Relationship Id="rId337" Type="http://schemas.openxmlformats.org/officeDocument/2006/relationships/customXml" Target="../ink/ink686.xml"/><Relationship Id="rId34" Type="http://schemas.openxmlformats.org/officeDocument/2006/relationships/image" Target="../media/image2190.png"/><Relationship Id="rId544" Type="http://schemas.openxmlformats.org/officeDocument/2006/relationships/image" Target="../media/image534.png"/><Relationship Id="rId183" Type="http://schemas.openxmlformats.org/officeDocument/2006/relationships/customXml" Target="../ink/ink609.xml"/><Relationship Id="rId390" Type="http://schemas.openxmlformats.org/officeDocument/2006/relationships/image" Target="../media/image457.png"/><Relationship Id="rId404" Type="http://schemas.openxmlformats.org/officeDocument/2006/relationships/image" Target="../media/image464.png"/><Relationship Id="rId611" Type="http://schemas.openxmlformats.org/officeDocument/2006/relationships/customXml" Target="../ink/ink823.xml"/><Relationship Id="rId250" Type="http://schemas.openxmlformats.org/officeDocument/2006/relationships/image" Target="../media/image388.png"/><Relationship Id="rId488" Type="http://schemas.openxmlformats.org/officeDocument/2006/relationships/image" Target="../media/image506.png"/><Relationship Id="rId45" Type="http://schemas.openxmlformats.org/officeDocument/2006/relationships/customXml" Target="../ink/ink540.xml"/><Relationship Id="rId110" Type="http://schemas.openxmlformats.org/officeDocument/2006/relationships/image" Target="../media/image2570.png"/><Relationship Id="rId348" Type="http://schemas.openxmlformats.org/officeDocument/2006/relationships/image" Target="../media/image437.png"/><Relationship Id="rId555" Type="http://schemas.openxmlformats.org/officeDocument/2006/relationships/customXml" Target="../ink/ink795.xml"/><Relationship Id="rId194" Type="http://schemas.openxmlformats.org/officeDocument/2006/relationships/image" Target="../media/image360.png"/><Relationship Id="rId208" Type="http://schemas.openxmlformats.org/officeDocument/2006/relationships/image" Target="../media/image367.png"/><Relationship Id="rId415" Type="http://schemas.openxmlformats.org/officeDocument/2006/relationships/customXml" Target="../ink/ink725.xml"/><Relationship Id="rId622" Type="http://schemas.openxmlformats.org/officeDocument/2006/relationships/image" Target="../media/image573.png"/><Relationship Id="rId261" Type="http://schemas.openxmlformats.org/officeDocument/2006/relationships/customXml" Target="../ink/ink648.xml"/><Relationship Id="rId499" Type="http://schemas.openxmlformats.org/officeDocument/2006/relationships/customXml" Target="../ink/ink767.xml"/><Relationship Id="rId56" Type="http://schemas.openxmlformats.org/officeDocument/2006/relationships/image" Target="../media/image2300.png"/><Relationship Id="rId359" Type="http://schemas.openxmlformats.org/officeDocument/2006/relationships/customXml" Target="../ink/ink697.xml"/><Relationship Id="rId566" Type="http://schemas.openxmlformats.org/officeDocument/2006/relationships/image" Target="../media/image545.png"/><Relationship Id="rId121" Type="http://schemas.openxmlformats.org/officeDocument/2006/relationships/customXml" Target="../ink/ink578.xml"/><Relationship Id="rId219" Type="http://schemas.openxmlformats.org/officeDocument/2006/relationships/customXml" Target="../ink/ink627.xml"/><Relationship Id="rId426" Type="http://schemas.openxmlformats.org/officeDocument/2006/relationships/image" Target="../media/image475.png"/><Relationship Id="rId67" Type="http://schemas.openxmlformats.org/officeDocument/2006/relationships/customXml" Target="../ink/ink551.xml"/><Relationship Id="rId272" Type="http://schemas.openxmlformats.org/officeDocument/2006/relationships/image" Target="../media/image399.png"/><Relationship Id="rId577" Type="http://schemas.openxmlformats.org/officeDocument/2006/relationships/customXml" Target="../ink/ink806.xml"/><Relationship Id="rId132" Type="http://schemas.openxmlformats.org/officeDocument/2006/relationships/image" Target="../media/image2680.png"/><Relationship Id="rId437" Type="http://schemas.openxmlformats.org/officeDocument/2006/relationships/customXml" Target="../ink/ink736.xml"/><Relationship Id="rId283" Type="http://schemas.openxmlformats.org/officeDocument/2006/relationships/customXml" Target="../ink/ink659.xml"/><Relationship Id="rId490" Type="http://schemas.openxmlformats.org/officeDocument/2006/relationships/image" Target="../media/image507.png"/><Relationship Id="rId504" Type="http://schemas.openxmlformats.org/officeDocument/2006/relationships/image" Target="../media/image5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8CB-AF15-63F1-278E-BA9FDEDA3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09-18 notes </a:t>
            </a:r>
            <a:br>
              <a:rPr lang="en-US" dirty="0"/>
            </a:br>
            <a:r>
              <a:rPr lang="en-US" dirty="0"/>
              <a:t>air resistance and simulating motion</a:t>
            </a:r>
          </a:p>
        </p:txBody>
      </p:sp>
    </p:spTree>
    <p:extLst>
      <p:ext uri="{BB962C8B-B14F-4D97-AF65-F5344CB8AC3E}">
        <p14:creationId xmlns:p14="http://schemas.microsoft.com/office/powerpoint/2010/main" val="376313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49DE78-39E4-80DE-17FE-45FE176D257F}"/>
                  </a:ext>
                </a:extLst>
              </p14:cNvPr>
              <p14:cNvContentPartPr/>
              <p14:nvPr/>
            </p14:nvContentPartPr>
            <p14:xfrm>
              <a:off x="855963" y="794364"/>
              <a:ext cx="27720" cy="1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49DE78-39E4-80DE-17FE-45FE176D2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63" y="776364"/>
                <a:ext cx="633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8DA3017-90B1-5DF5-895B-68F0DB3DC4DB}"/>
              </a:ext>
            </a:extLst>
          </p:cNvPr>
          <p:cNvGrpSpPr/>
          <p:nvPr/>
        </p:nvGrpSpPr>
        <p:grpSpPr>
          <a:xfrm>
            <a:off x="749403" y="945564"/>
            <a:ext cx="382680" cy="245160"/>
            <a:chOff x="749403" y="945564"/>
            <a:chExt cx="38268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634A5F-9BBA-D8F7-2454-6CF17E28673E}"/>
                    </a:ext>
                  </a:extLst>
                </p14:cNvPr>
                <p14:cNvContentPartPr/>
                <p14:nvPr/>
              </p14:nvContentPartPr>
              <p14:xfrm>
                <a:off x="749403" y="988404"/>
                <a:ext cx="152280" cy="202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634A5F-9BBA-D8F7-2454-6CF17E2867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403" y="970404"/>
                  <a:ext cx="187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8509D3-4172-9F81-2932-682E9FE3F17D}"/>
                    </a:ext>
                  </a:extLst>
                </p14:cNvPr>
                <p14:cNvContentPartPr/>
                <p14:nvPr/>
              </p14:nvContentPartPr>
              <p14:xfrm>
                <a:off x="1017243" y="945564"/>
                <a:ext cx="114840" cy="123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8509D3-4172-9F81-2932-682E9FE3F1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243" y="927564"/>
                  <a:ext cx="15048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5DD3CA-1B0B-5E13-D9AC-358A783056A8}"/>
                  </a:ext>
                </a:extLst>
              </p14:cNvPr>
              <p14:cNvContentPartPr/>
              <p14:nvPr/>
            </p14:nvContentPartPr>
            <p14:xfrm>
              <a:off x="1327203" y="832524"/>
              <a:ext cx="222120" cy="20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5DD3CA-1B0B-5E13-D9AC-358A783056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9203" y="814524"/>
                <a:ext cx="257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6C5524-7DF2-76AA-88FA-565DB0A2A6CA}"/>
                  </a:ext>
                </a:extLst>
              </p14:cNvPr>
              <p14:cNvContentPartPr/>
              <p14:nvPr/>
            </p14:nvContentPartPr>
            <p14:xfrm>
              <a:off x="853083" y="1791564"/>
              <a:ext cx="133560" cy="11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6C5524-7DF2-76AA-88FA-565DB0A2A6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083" y="1773564"/>
                <a:ext cx="169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E7D731E-9804-0B43-5B99-37D709C84855}"/>
              </a:ext>
            </a:extLst>
          </p:cNvPr>
          <p:cNvGrpSpPr/>
          <p:nvPr/>
        </p:nvGrpSpPr>
        <p:grpSpPr>
          <a:xfrm>
            <a:off x="1629963" y="1394124"/>
            <a:ext cx="356760" cy="407880"/>
            <a:chOff x="1629963" y="1394124"/>
            <a:chExt cx="35676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51EBB2-6C56-E023-2DEA-D2DC3F0FAA86}"/>
                    </a:ext>
                  </a:extLst>
                </p14:cNvPr>
                <p14:cNvContentPartPr/>
                <p14:nvPr/>
              </p14:nvContentPartPr>
              <p14:xfrm>
                <a:off x="1629963" y="1432284"/>
                <a:ext cx="7164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51EBB2-6C56-E023-2DEA-D2DC3F0FAA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2323" y="1414284"/>
                  <a:ext cx="107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7F891D-565E-4855-91B5-C1D6958B5822}"/>
                    </a:ext>
                  </a:extLst>
                </p14:cNvPr>
                <p14:cNvContentPartPr/>
                <p14:nvPr/>
              </p14:nvContentPartPr>
              <p14:xfrm>
                <a:off x="1678923" y="1394124"/>
                <a:ext cx="129960" cy="40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7F891D-565E-4855-91B5-C1D6958B58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1283" y="1376124"/>
                  <a:ext cx="1656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7B4B0A-FFBE-8081-9AF6-D6AC24D4D470}"/>
                    </a:ext>
                  </a:extLst>
                </p14:cNvPr>
                <p14:cNvContentPartPr/>
                <p14:nvPr/>
              </p14:nvContentPartPr>
              <p14:xfrm>
                <a:off x="1883403" y="1574124"/>
                <a:ext cx="103320" cy="1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7B4B0A-FFBE-8081-9AF6-D6AC24D4D4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65763" y="1556124"/>
                  <a:ext cx="138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2E017E-886F-A47A-C7E6-C4FE222BC850}"/>
                    </a:ext>
                  </a:extLst>
                </p14:cNvPr>
                <p14:cNvContentPartPr/>
                <p14:nvPr/>
              </p14:nvContentPartPr>
              <p14:xfrm>
                <a:off x="1874763" y="1682124"/>
                <a:ext cx="109800" cy="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2E017E-886F-A47A-C7E6-C4FE222BC8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57123" y="1664124"/>
                  <a:ext cx="14544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E81DB-90F7-E855-6FBB-A4D940F1F230}"/>
              </a:ext>
            </a:extLst>
          </p:cNvPr>
          <p:cNvGrpSpPr/>
          <p:nvPr/>
        </p:nvGrpSpPr>
        <p:grpSpPr>
          <a:xfrm>
            <a:off x="1525563" y="2205924"/>
            <a:ext cx="463320" cy="230400"/>
            <a:chOff x="1525563" y="2205924"/>
            <a:chExt cx="4633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BADD9F-7CF4-A077-3703-01E993344DEB}"/>
                    </a:ext>
                  </a:extLst>
                </p14:cNvPr>
                <p14:cNvContentPartPr/>
                <p14:nvPr/>
              </p14:nvContentPartPr>
              <p14:xfrm>
                <a:off x="1525563" y="2205924"/>
                <a:ext cx="150120" cy="23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BADD9F-7CF4-A077-3703-01E993344D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07923" y="2187924"/>
                  <a:ext cx="185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3BD20C-F996-753E-60A8-EA782ED49FFE}"/>
                    </a:ext>
                  </a:extLst>
                </p14:cNvPr>
                <p14:cNvContentPartPr/>
                <p14:nvPr/>
              </p14:nvContentPartPr>
              <p14:xfrm>
                <a:off x="1855323" y="2208444"/>
                <a:ext cx="43560" cy="1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3BD20C-F996-753E-60A8-EA782ED49F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7683" y="2190444"/>
                  <a:ext cx="79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9A0146-C8D5-971C-6FDA-5C412DBE0287}"/>
                    </a:ext>
                  </a:extLst>
                </p14:cNvPr>
                <p14:cNvContentPartPr/>
                <p14:nvPr/>
              </p14:nvContentPartPr>
              <p14:xfrm>
                <a:off x="1835883" y="2312844"/>
                <a:ext cx="153000" cy="2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9A0146-C8D5-971C-6FDA-5C412DBE02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18243" y="2294844"/>
                  <a:ext cx="1886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FBB948-2F51-A2DF-C5B7-3DE5CA8191D4}"/>
              </a:ext>
            </a:extLst>
          </p:cNvPr>
          <p:cNvGrpSpPr/>
          <p:nvPr/>
        </p:nvGrpSpPr>
        <p:grpSpPr>
          <a:xfrm>
            <a:off x="2041083" y="750444"/>
            <a:ext cx="866520" cy="348840"/>
            <a:chOff x="2041083" y="750444"/>
            <a:chExt cx="86652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7FF424-766D-14E6-5245-3C22EFFED6DF}"/>
                    </a:ext>
                  </a:extLst>
                </p14:cNvPr>
                <p14:cNvContentPartPr/>
                <p14:nvPr/>
              </p14:nvContentPartPr>
              <p14:xfrm>
                <a:off x="2041083" y="750444"/>
                <a:ext cx="213480" cy="24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7FF424-766D-14E6-5245-3C22EFFED6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3443" y="732804"/>
                  <a:ext cx="249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167398-04F8-AA59-3F2D-EBFECBB21942}"/>
                    </a:ext>
                  </a:extLst>
                </p14:cNvPr>
                <p14:cNvContentPartPr/>
                <p14:nvPr/>
              </p14:nvContentPartPr>
              <p14:xfrm>
                <a:off x="2049003" y="886524"/>
                <a:ext cx="137880" cy="10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167398-04F8-AA59-3F2D-EBFECBB219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31363" y="868524"/>
                  <a:ext cx="173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070CCB-5BF6-F988-FC76-B49362D41525}"/>
                    </a:ext>
                  </a:extLst>
                </p14:cNvPr>
                <p14:cNvContentPartPr/>
                <p14:nvPr/>
              </p14:nvContentPartPr>
              <p14:xfrm>
                <a:off x="2167803" y="1000284"/>
                <a:ext cx="119160" cy="9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070CCB-5BF6-F988-FC76-B49362D415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0163" y="982284"/>
                  <a:ext cx="154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D838EB-E090-DDEE-227C-DEF25E38B839}"/>
                    </a:ext>
                  </a:extLst>
                </p14:cNvPr>
                <p14:cNvContentPartPr/>
                <p14:nvPr/>
              </p14:nvContentPartPr>
              <p14:xfrm>
                <a:off x="2349243" y="980124"/>
                <a:ext cx="111960" cy="117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D838EB-E090-DDEE-227C-DEF25E38B8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1603" y="962124"/>
                  <a:ext cx="147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0FBA50-82A2-651B-CAE0-B1637E395563}"/>
                    </a:ext>
                  </a:extLst>
                </p14:cNvPr>
                <p14:cNvContentPartPr/>
                <p14:nvPr/>
              </p14:nvContentPartPr>
              <p14:xfrm>
                <a:off x="2514123" y="871404"/>
                <a:ext cx="31320" cy="19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0FBA50-82A2-651B-CAE0-B1637E3955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96483" y="853404"/>
                  <a:ext cx="66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D2FD83-8BE9-A96F-48F5-6E7D843145A1}"/>
                    </a:ext>
                  </a:extLst>
                </p14:cNvPr>
                <p14:cNvContentPartPr/>
                <p14:nvPr/>
              </p14:nvContentPartPr>
              <p14:xfrm>
                <a:off x="2457243" y="817404"/>
                <a:ext cx="396360" cy="19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D2FD83-8BE9-A96F-48F5-6E7D843145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39603" y="799404"/>
                  <a:ext cx="432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92198C-DBA6-CE34-F129-554ABBED2640}"/>
                    </a:ext>
                  </a:extLst>
                </p14:cNvPr>
                <p14:cNvContentPartPr/>
                <p14:nvPr/>
              </p14:nvContentPartPr>
              <p14:xfrm>
                <a:off x="2785563" y="899484"/>
                <a:ext cx="122040" cy="1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92198C-DBA6-CE34-F129-554ABBED26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67923" y="881484"/>
                  <a:ext cx="15768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96E1BB-9A1A-3F2F-F89D-274EE61EB5A4}"/>
                  </a:ext>
                </a:extLst>
              </p14:cNvPr>
              <p14:cNvContentPartPr/>
              <p14:nvPr/>
            </p14:nvContentPartPr>
            <p14:xfrm>
              <a:off x="5273883" y="792924"/>
              <a:ext cx="117360" cy="168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96E1BB-9A1A-3F2F-F89D-274EE61EB5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55883" y="774924"/>
                <a:ext cx="153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2E7CAA2-E779-9252-02EB-BCDC30286172}"/>
                  </a:ext>
                </a:extLst>
              </p14:cNvPr>
              <p14:cNvContentPartPr/>
              <p14:nvPr/>
            </p14:nvContentPartPr>
            <p14:xfrm>
              <a:off x="5325003" y="614364"/>
              <a:ext cx="1800" cy="3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2E7CAA2-E779-9252-02EB-BCDC3028617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7363" y="596364"/>
                <a:ext cx="37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7C583FF-E5B0-D0C8-0A2E-74F8D57C4737}"/>
                  </a:ext>
                </a:extLst>
              </p14:cNvPr>
              <p14:cNvContentPartPr/>
              <p14:nvPr/>
            </p14:nvContentPartPr>
            <p14:xfrm>
              <a:off x="5538483" y="782844"/>
              <a:ext cx="94680" cy="9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7C583FF-E5B0-D0C8-0A2E-74F8D57C473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20483" y="764844"/>
                <a:ext cx="130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F492C25-3607-5291-D19A-23CE8F447739}"/>
                  </a:ext>
                </a:extLst>
              </p14:cNvPr>
              <p14:cNvContentPartPr/>
              <p14:nvPr/>
            </p14:nvContentPartPr>
            <p14:xfrm>
              <a:off x="5567283" y="875724"/>
              <a:ext cx="68040" cy="10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F492C25-3607-5291-D19A-23CE8F4477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9283" y="857724"/>
                <a:ext cx="103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9100D4-F487-B178-36C6-6E57EE260AE9}"/>
                  </a:ext>
                </a:extLst>
              </p14:cNvPr>
              <p14:cNvContentPartPr/>
              <p14:nvPr/>
            </p14:nvContentPartPr>
            <p14:xfrm>
              <a:off x="5822883" y="682044"/>
              <a:ext cx="18360" cy="231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9100D4-F487-B178-36C6-6E57EE260AE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04883" y="664044"/>
                <a:ext cx="5400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61BE15C-969F-A87B-EA50-99BA13976B6F}"/>
              </a:ext>
            </a:extLst>
          </p:cNvPr>
          <p:cNvGrpSpPr/>
          <p:nvPr/>
        </p:nvGrpSpPr>
        <p:grpSpPr>
          <a:xfrm>
            <a:off x="5240043" y="1385484"/>
            <a:ext cx="840960" cy="377280"/>
            <a:chOff x="5240043" y="1385484"/>
            <a:chExt cx="84096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D6F6A8-20BA-23AC-15E2-E9DE1640ECB9}"/>
                    </a:ext>
                  </a:extLst>
                </p14:cNvPr>
                <p14:cNvContentPartPr/>
                <p14:nvPr/>
              </p14:nvContentPartPr>
              <p14:xfrm>
                <a:off x="5240043" y="1385484"/>
                <a:ext cx="256680" cy="25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D6F6A8-20BA-23AC-15E2-E9DE1640EC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22403" y="1367484"/>
                  <a:ext cx="292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53C457-F80E-1083-C9CE-25CD05BB96B2}"/>
                    </a:ext>
                  </a:extLst>
                </p14:cNvPr>
                <p14:cNvContentPartPr/>
                <p14:nvPr/>
              </p14:nvContentPartPr>
              <p14:xfrm>
                <a:off x="5303403" y="1509324"/>
                <a:ext cx="142200" cy="3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53C457-F80E-1083-C9CE-25CD05BB96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85763" y="1491324"/>
                  <a:ext cx="177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61DD66-00F0-B425-03EB-C637B422BF2B}"/>
                    </a:ext>
                  </a:extLst>
                </p14:cNvPr>
                <p14:cNvContentPartPr/>
                <p14:nvPr/>
              </p14:nvContentPartPr>
              <p14:xfrm>
                <a:off x="5426523" y="1633524"/>
                <a:ext cx="119160" cy="129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61DD66-00F0-B425-03EB-C637B422BF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08883" y="1615884"/>
                  <a:ext cx="154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9A02C0-03EB-5A6F-0A3C-BD28EA9DB15C}"/>
                    </a:ext>
                  </a:extLst>
                </p14:cNvPr>
                <p14:cNvContentPartPr/>
                <p14:nvPr/>
              </p14:nvContentPartPr>
              <p14:xfrm>
                <a:off x="5611203" y="1600044"/>
                <a:ext cx="102600" cy="139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9A02C0-03EB-5A6F-0A3C-BD28EA9DB1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93203" y="1582044"/>
                  <a:ext cx="138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69B187-DB2D-85D6-62F3-2D014ED340CC}"/>
                    </a:ext>
                  </a:extLst>
                </p14:cNvPr>
                <p14:cNvContentPartPr/>
                <p14:nvPr/>
              </p14:nvContentPartPr>
              <p14:xfrm>
                <a:off x="5808483" y="1531644"/>
                <a:ext cx="54720" cy="20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69B187-DB2D-85D6-62F3-2D014ED340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90843" y="1513644"/>
                  <a:ext cx="90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C94D7B-8EAB-A3FF-1F5A-96C96198CCE2}"/>
                    </a:ext>
                  </a:extLst>
                </p14:cNvPr>
                <p14:cNvContentPartPr/>
                <p14:nvPr/>
              </p14:nvContentPartPr>
              <p14:xfrm>
                <a:off x="5739363" y="1646844"/>
                <a:ext cx="87480" cy="2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C94D7B-8EAB-A3FF-1F5A-96C96198CC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21363" y="1628844"/>
                  <a:ext cx="12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034B96-E422-3B56-5153-51532C9C39D6}"/>
                    </a:ext>
                  </a:extLst>
                </p14:cNvPr>
                <p14:cNvContentPartPr/>
                <p14:nvPr/>
              </p14:nvContentPartPr>
              <p14:xfrm>
                <a:off x="5997843" y="1497084"/>
                <a:ext cx="831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034B96-E422-3B56-5153-51532C9C39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79843" y="1479084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DFC5D9-A007-BFF2-58A8-278A71F95FF9}"/>
              </a:ext>
            </a:extLst>
          </p:cNvPr>
          <p:cNvGrpSpPr/>
          <p:nvPr/>
        </p:nvGrpSpPr>
        <p:grpSpPr>
          <a:xfrm>
            <a:off x="5191803" y="2319324"/>
            <a:ext cx="166680" cy="263160"/>
            <a:chOff x="5191803" y="2319324"/>
            <a:chExt cx="16668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3FF758-BB6E-9989-DD91-B77668F036C6}"/>
                    </a:ext>
                  </a:extLst>
                </p14:cNvPr>
                <p14:cNvContentPartPr/>
                <p14:nvPr/>
              </p14:nvContentPartPr>
              <p14:xfrm>
                <a:off x="5191803" y="2326524"/>
                <a:ext cx="96840" cy="78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3FF758-BB6E-9989-DD91-B77668F036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74163" y="2308524"/>
                  <a:ext cx="132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34FB2-4164-D432-7651-2773D7164B49}"/>
                    </a:ext>
                  </a:extLst>
                </p14:cNvPr>
                <p14:cNvContentPartPr/>
                <p14:nvPr/>
              </p14:nvContentPartPr>
              <p14:xfrm>
                <a:off x="5283243" y="2319324"/>
                <a:ext cx="75240" cy="263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34FB2-4164-D432-7651-2773D7164B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65603" y="2301324"/>
                  <a:ext cx="11088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1884FC-3AC6-9718-042B-E253F2A792B6}"/>
              </a:ext>
            </a:extLst>
          </p:cNvPr>
          <p:cNvGrpSpPr/>
          <p:nvPr/>
        </p:nvGrpSpPr>
        <p:grpSpPr>
          <a:xfrm>
            <a:off x="5549283" y="2401404"/>
            <a:ext cx="120600" cy="93960"/>
            <a:chOff x="5549283" y="2401404"/>
            <a:chExt cx="12060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9CCB64-2BC1-B8F6-6E00-313C7DDA7F30}"/>
                    </a:ext>
                  </a:extLst>
                </p14:cNvPr>
                <p14:cNvContentPartPr/>
                <p14:nvPr/>
              </p14:nvContentPartPr>
              <p14:xfrm>
                <a:off x="5559363" y="2401404"/>
                <a:ext cx="103320" cy="19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9CCB64-2BC1-B8F6-6E00-313C7DDA7F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41363" y="2383404"/>
                  <a:ext cx="138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D6265D-91E2-7FF7-1BC9-9B13AFE4C939}"/>
                    </a:ext>
                  </a:extLst>
                </p14:cNvPr>
                <p14:cNvContentPartPr/>
                <p14:nvPr/>
              </p14:nvContentPartPr>
              <p14:xfrm>
                <a:off x="5549283" y="2476284"/>
                <a:ext cx="120600" cy="1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D6265D-91E2-7FF7-1BC9-9B13AFE4C9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31283" y="2458284"/>
                  <a:ext cx="1562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C0D1BF-8E4E-866E-EF5F-C01564EF4C02}"/>
              </a:ext>
            </a:extLst>
          </p:cNvPr>
          <p:cNvGrpSpPr/>
          <p:nvPr/>
        </p:nvGrpSpPr>
        <p:grpSpPr>
          <a:xfrm>
            <a:off x="5161563" y="2978844"/>
            <a:ext cx="544320" cy="209160"/>
            <a:chOff x="5161563" y="2978844"/>
            <a:chExt cx="54432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6FFD0B-24B0-BD6E-22B9-D0741E56B2E8}"/>
                    </a:ext>
                  </a:extLst>
                </p14:cNvPr>
                <p14:cNvContentPartPr/>
                <p14:nvPr/>
              </p14:nvContentPartPr>
              <p14:xfrm>
                <a:off x="5161563" y="2983164"/>
                <a:ext cx="219960" cy="204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6FFD0B-24B0-BD6E-22B9-D0741E56B2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43923" y="2965164"/>
                  <a:ext cx="255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9AE7E4-F425-E153-3C83-FD3548B83BFC}"/>
                    </a:ext>
                  </a:extLst>
                </p14:cNvPr>
                <p14:cNvContentPartPr/>
                <p14:nvPr/>
              </p14:nvContentPartPr>
              <p14:xfrm>
                <a:off x="5529843" y="2978844"/>
                <a:ext cx="10980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9AE7E4-F425-E153-3C83-FD3548B83B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11843" y="2960844"/>
                  <a:ext cx="145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41FD1B-2132-406E-2673-961FA39E6E45}"/>
                    </a:ext>
                  </a:extLst>
                </p14:cNvPr>
                <p14:cNvContentPartPr/>
                <p14:nvPr/>
              </p14:nvContentPartPr>
              <p14:xfrm>
                <a:off x="5542083" y="3052284"/>
                <a:ext cx="163800" cy="41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41FD1B-2132-406E-2673-961FA39E6E4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4083" y="3034284"/>
                  <a:ext cx="19944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F54815B-3453-F2A8-6436-46F1968873DD}"/>
                  </a:ext>
                </a:extLst>
              </p14:cNvPr>
              <p14:cNvContentPartPr/>
              <p14:nvPr/>
            </p14:nvContentPartPr>
            <p14:xfrm>
              <a:off x="9084483" y="556044"/>
              <a:ext cx="14760" cy="22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F54815B-3453-F2A8-6436-46F1968873D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66483" y="538044"/>
                <a:ext cx="5040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078CA87F-73F5-A46A-944A-685281348A2E}"/>
              </a:ext>
            </a:extLst>
          </p:cNvPr>
          <p:cNvGrpSpPr/>
          <p:nvPr/>
        </p:nvGrpSpPr>
        <p:grpSpPr>
          <a:xfrm>
            <a:off x="8957043" y="718044"/>
            <a:ext cx="466200" cy="210960"/>
            <a:chOff x="8957043" y="718044"/>
            <a:chExt cx="46620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2C9755-BC28-2516-A490-F9FF70C986FE}"/>
                    </a:ext>
                  </a:extLst>
                </p14:cNvPr>
                <p14:cNvContentPartPr/>
                <p14:nvPr/>
              </p14:nvContentPartPr>
              <p14:xfrm>
                <a:off x="8957043" y="759804"/>
                <a:ext cx="143640" cy="169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2C9755-BC28-2516-A490-F9FF70C986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39043" y="742164"/>
                  <a:ext cx="179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6AE274-9D5B-74E2-D69A-9A3C0A39D89A}"/>
                    </a:ext>
                  </a:extLst>
                </p14:cNvPr>
                <p14:cNvContentPartPr/>
                <p14:nvPr/>
              </p14:nvContentPartPr>
              <p14:xfrm>
                <a:off x="9265203" y="718044"/>
                <a:ext cx="119160" cy="19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6AE274-9D5B-74E2-D69A-9A3C0A39D8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47203" y="700044"/>
                  <a:ext cx="154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D643C4-B1BF-F6B5-6EFC-50B4C1030436}"/>
                    </a:ext>
                  </a:extLst>
                </p14:cNvPr>
                <p14:cNvContentPartPr/>
                <p14:nvPr/>
              </p14:nvContentPartPr>
              <p14:xfrm>
                <a:off x="9321363" y="817404"/>
                <a:ext cx="101880" cy="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D643C4-B1BF-F6B5-6EFC-50B4C10304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03363" y="799404"/>
                  <a:ext cx="1375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7414191-5B7B-FFB3-12AC-7EE10F83469B}"/>
                  </a:ext>
                </a:extLst>
              </p14:cNvPr>
              <p14:cNvContentPartPr/>
              <p14:nvPr/>
            </p14:nvContentPartPr>
            <p14:xfrm>
              <a:off x="9625923" y="662604"/>
              <a:ext cx="303480" cy="200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7414191-5B7B-FFB3-12AC-7EE10F8346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08283" y="644604"/>
                <a:ext cx="3391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AFA2C48-85B2-C85B-D984-4B191D05651D}"/>
              </a:ext>
            </a:extLst>
          </p:cNvPr>
          <p:cNvGrpSpPr/>
          <p:nvPr/>
        </p:nvGrpSpPr>
        <p:grpSpPr>
          <a:xfrm>
            <a:off x="8896563" y="1283604"/>
            <a:ext cx="820080" cy="313560"/>
            <a:chOff x="8896563" y="1283604"/>
            <a:chExt cx="82008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A858B9-FD5D-B508-2F94-BA2834397634}"/>
                    </a:ext>
                  </a:extLst>
                </p14:cNvPr>
                <p14:cNvContentPartPr/>
                <p14:nvPr/>
              </p14:nvContentPartPr>
              <p14:xfrm>
                <a:off x="8896563" y="1310604"/>
                <a:ext cx="21636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A858B9-FD5D-B508-2F94-BA28343976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78923" y="1292604"/>
                  <a:ext cx="252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F4E15B-E02E-D5CB-3567-A974088D3F0B}"/>
                    </a:ext>
                  </a:extLst>
                </p14:cNvPr>
                <p14:cNvContentPartPr/>
                <p14:nvPr/>
              </p14:nvContentPartPr>
              <p14:xfrm>
                <a:off x="8908803" y="1427964"/>
                <a:ext cx="158040" cy="3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F4E15B-E02E-D5CB-3567-A974088D3F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90803" y="1409964"/>
                  <a:ext cx="193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A28A01-7354-DCE1-C55D-9EF8192BEB76}"/>
                    </a:ext>
                  </a:extLst>
                </p14:cNvPr>
                <p14:cNvContentPartPr/>
                <p14:nvPr/>
              </p14:nvContentPartPr>
              <p14:xfrm>
                <a:off x="9166563" y="1477284"/>
                <a:ext cx="140760" cy="11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A28A01-7354-DCE1-C55D-9EF8192BE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48563" y="1459644"/>
                  <a:ext cx="176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34FB04-6ADA-893D-64C0-563952C0FE3C}"/>
                    </a:ext>
                  </a:extLst>
                </p14:cNvPr>
                <p14:cNvContentPartPr/>
                <p14:nvPr/>
              </p14:nvContentPartPr>
              <p14:xfrm>
                <a:off x="9410643" y="1283604"/>
                <a:ext cx="306000" cy="277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34FB04-6ADA-893D-64C0-563952C0FE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92643" y="1265964"/>
                  <a:ext cx="3416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B699B9-409D-86A4-D2E2-6B1F9694495D}"/>
                    </a:ext>
                  </a:extLst>
                </p14:cNvPr>
                <p14:cNvContentPartPr/>
                <p14:nvPr/>
              </p14:nvContentPartPr>
              <p14:xfrm>
                <a:off x="9596403" y="1432284"/>
                <a:ext cx="101160" cy="1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B699B9-409D-86A4-D2E2-6B1F969449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8763" y="1414284"/>
                  <a:ext cx="13680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9CD54A-D921-58EE-D370-2C0A8964C640}"/>
                  </a:ext>
                </a:extLst>
              </p14:cNvPr>
              <p14:cNvContentPartPr/>
              <p14:nvPr/>
            </p14:nvContentPartPr>
            <p14:xfrm>
              <a:off x="9996723" y="1344444"/>
              <a:ext cx="128520" cy="82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9CD54A-D921-58EE-D370-2C0A8964C64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79083" y="1326444"/>
                <a:ext cx="16416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5C3CEEC-5EA8-9A0D-8D47-E5D03D0A6A2F}"/>
              </a:ext>
            </a:extLst>
          </p:cNvPr>
          <p:cNvGrpSpPr/>
          <p:nvPr/>
        </p:nvGrpSpPr>
        <p:grpSpPr>
          <a:xfrm>
            <a:off x="8984403" y="1930524"/>
            <a:ext cx="505080" cy="276120"/>
            <a:chOff x="8984403" y="1930524"/>
            <a:chExt cx="50508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008F23-63D1-3DBC-3B4B-37FF819C4CA4}"/>
                    </a:ext>
                  </a:extLst>
                </p14:cNvPr>
                <p14:cNvContentPartPr/>
                <p14:nvPr/>
              </p14:nvContentPartPr>
              <p14:xfrm>
                <a:off x="8984403" y="1931964"/>
                <a:ext cx="168840" cy="59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008F23-63D1-3DBC-3B4B-37FF819C4C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66403" y="1913964"/>
                  <a:ext cx="204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BB1CDA-153F-2567-65FA-EF6F2A2C8473}"/>
                    </a:ext>
                  </a:extLst>
                </p14:cNvPr>
                <p14:cNvContentPartPr/>
                <p14:nvPr/>
              </p14:nvContentPartPr>
              <p14:xfrm>
                <a:off x="9057843" y="1930524"/>
                <a:ext cx="154440" cy="27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BB1CDA-153F-2567-65FA-EF6F2A2C84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39843" y="1912524"/>
                  <a:ext cx="190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8564EE-E006-7AF3-0040-B9C6F198E565}"/>
                    </a:ext>
                  </a:extLst>
                </p14:cNvPr>
                <p14:cNvContentPartPr/>
                <p14:nvPr/>
              </p14:nvContentPartPr>
              <p14:xfrm>
                <a:off x="9337923" y="2022684"/>
                <a:ext cx="151560" cy="96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8564EE-E006-7AF3-0040-B9C6F198E5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19923" y="2004684"/>
                  <a:ext cx="1872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8EA301-D5D1-12F5-B80F-568E3022A666}"/>
              </a:ext>
            </a:extLst>
          </p:cNvPr>
          <p:cNvGrpSpPr/>
          <p:nvPr/>
        </p:nvGrpSpPr>
        <p:grpSpPr>
          <a:xfrm>
            <a:off x="8945523" y="2549724"/>
            <a:ext cx="523800" cy="191160"/>
            <a:chOff x="8945523" y="2549724"/>
            <a:chExt cx="52380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A2C623-F402-7E44-75DE-D7EDDF2869AE}"/>
                    </a:ext>
                  </a:extLst>
                </p14:cNvPr>
                <p14:cNvContentPartPr/>
                <p14:nvPr/>
              </p14:nvContentPartPr>
              <p14:xfrm>
                <a:off x="8945523" y="2549724"/>
                <a:ext cx="221400" cy="191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A2C623-F402-7E44-75DE-D7EDDF2869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27523" y="2531724"/>
                  <a:ext cx="257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3D6A9C-A9FC-2F24-2FC2-B214024A963E}"/>
                    </a:ext>
                  </a:extLst>
                </p14:cNvPr>
                <p14:cNvContentPartPr/>
                <p14:nvPr/>
              </p14:nvContentPartPr>
              <p14:xfrm>
                <a:off x="9302643" y="2585004"/>
                <a:ext cx="145800" cy="15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3D6A9C-A9FC-2F24-2FC2-B214024A96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84643" y="2567004"/>
                  <a:ext cx="181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C4FA18-12A9-EFF9-6E5C-A04E975F5075}"/>
                    </a:ext>
                  </a:extLst>
                </p14:cNvPr>
                <p14:cNvContentPartPr/>
                <p14:nvPr/>
              </p14:nvContentPartPr>
              <p14:xfrm>
                <a:off x="9297603" y="2644044"/>
                <a:ext cx="171720" cy="54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C4FA18-12A9-EFF9-6E5C-A04E975F50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9603" y="2626044"/>
                  <a:ext cx="2073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57B5745-A649-C797-AC63-7FB5945C798F}"/>
              </a:ext>
            </a:extLst>
          </p:cNvPr>
          <p:cNvGrpSpPr/>
          <p:nvPr/>
        </p:nvGrpSpPr>
        <p:grpSpPr>
          <a:xfrm>
            <a:off x="3093003" y="345084"/>
            <a:ext cx="2248200" cy="746280"/>
            <a:chOff x="3093003" y="345084"/>
            <a:chExt cx="224820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5E7527-C04B-6D82-35A0-8F5D64494236}"/>
                    </a:ext>
                  </a:extLst>
                </p14:cNvPr>
                <p14:cNvContentPartPr/>
                <p14:nvPr/>
              </p14:nvContentPartPr>
              <p14:xfrm>
                <a:off x="3093003" y="345084"/>
                <a:ext cx="2071080" cy="303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5E7527-C04B-6D82-35A0-8F5D644942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86883" y="338964"/>
                  <a:ext cx="20833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22CF4-CCE0-1946-279B-926597EF1AAB}"/>
                    </a:ext>
                  </a:extLst>
                </p14:cNvPr>
                <p14:cNvContentPartPr/>
                <p14:nvPr/>
              </p14:nvContentPartPr>
              <p14:xfrm>
                <a:off x="5087403" y="440844"/>
                <a:ext cx="149040" cy="204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22CF4-CCE0-1946-279B-926597EF1A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81283" y="434724"/>
                  <a:ext cx="161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A47FF7-43D0-FDDA-C9DF-9FAAC7F255C2}"/>
                    </a:ext>
                  </a:extLst>
                </p14:cNvPr>
                <p14:cNvContentPartPr/>
                <p14:nvPr/>
              </p14:nvContentPartPr>
              <p14:xfrm>
                <a:off x="3568203" y="809484"/>
                <a:ext cx="684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A47FF7-43D0-FDDA-C9DF-9FAAC7F255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62083" y="803364"/>
                  <a:ext cx="19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E4413AD-4F01-6E60-D210-FEBCFED34299}"/>
                    </a:ext>
                  </a:extLst>
                </p14:cNvPr>
                <p14:cNvContentPartPr/>
                <p14:nvPr/>
              </p14:nvContentPartPr>
              <p14:xfrm>
                <a:off x="3563883" y="980844"/>
                <a:ext cx="137880" cy="2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E4413AD-4F01-6E60-D210-FEBCFED342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57763" y="974724"/>
                  <a:ext cx="150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8D88BFB-97EF-959F-E5C3-05F092B2304F}"/>
                    </a:ext>
                  </a:extLst>
                </p14:cNvPr>
                <p14:cNvContentPartPr/>
                <p14:nvPr/>
              </p14:nvContentPartPr>
              <p14:xfrm>
                <a:off x="3771243" y="769884"/>
                <a:ext cx="27720" cy="32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8D88BFB-97EF-959F-E5C3-05F092B230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65123" y="763764"/>
                  <a:ext cx="399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EB34212-C4C8-BBDB-681C-99A5AE25E78D}"/>
                    </a:ext>
                  </a:extLst>
                </p14:cNvPr>
                <p14:cNvContentPartPr/>
                <p14:nvPr/>
              </p14:nvContentPartPr>
              <p14:xfrm>
                <a:off x="3882483" y="855924"/>
                <a:ext cx="153720" cy="210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EB34212-C4C8-BBDB-681C-99A5AE25E7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76363" y="849804"/>
                  <a:ext cx="165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6C975C-844B-E8C2-59E8-CB2D40062881}"/>
                    </a:ext>
                  </a:extLst>
                </p14:cNvPr>
                <p14:cNvContentPartPr/>
                <p14:nvPr/>
              </p14:nvContentPartPr>
              <p14:xfrm>
                <a:off x="4118283" y="828924"/>
                <a:ext cx="221400" cy="19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6C975C-844B-E8C2-59E8-CB2D400628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12163" y="822804"/>
                  <a:ext cx="233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470D81-0DEC-DAA4-3D08-7881338E04B9}"/>
                    </a:ext>
                  </a:extLst>
                </p14:cNvPr>
                <p14:cNvContentPartPr/>
                <p14:nvPr/>
              </p14:nvContentPartPr>
              <p14:xfrm>
                <a:off x="4479003" y="695004"/>
                <a:ext cx="178560" cy="172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470D81-0DEC-DAA4-3D08-7881338E04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72883" y="688884"/>
                  <a:ext cx="190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7D2EE8-6A0E-AB95-ACE9-369F3F2DC3B3}"/>
                    </a:ext>
                  </a:extLst>
                </p14:cNvPr>
                <p14:cNvContentPartPr/>
                <p14:nvPr/>
              </p14:nvContentPartPr>
              <p14:xfrm>
                <a:off x="4596363" y="1009644"/>
                <a:ext cx="3960" cy="69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7D2EE8-6A0E-AB95-ACE9-369F3F2DC3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90243" y="1003524"/>
                  <a:ext cx="16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81E314-6FA9-0896-E8B2-88785C75F924}"/>
                    </a:ext>
                  </a:extLst>
                </p14:cNvPr>
                <p14:cNvContentPartPr/>
                <p14:nvPr/>
              </p14:nvContentPartPr>
              <p14:xfrm>
                <a:off x="5048883" y="356244"/>
                <a:ext cx="261360" cy="344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81E314-6FA9-0896-E8B2-88785C75F9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42763" y="350124"/>
                  <a:ext cx="273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7EDB47-D00D-B68D-B873-CC4A3742FD12}"/>
                    </a:ext>
                  </a:extLst>
                </p14:cNvPr>
                <p14:cNvContentPartPr/>
                <p14:nvPr/>
              </p14:nvContentPartPr>
              <p14:xfrm>
                <a:off x="5091003" y="447324"/>
                <a:ext cx="199800" cy="215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7EDB47-D00D-B68D-B873-CC4A3742FD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84883" y="441204"/>
                  <a:ext cx="212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B7062F-E876-73DA-35DB-5B60F02DB999}"/>
                    </a:ext>
                  </a:extLst>
                </p14:cNvPr>
                <p14:cNvContentPartPr/>
                <p14:nvPr/>
              </p14:nvContentPartPr>
              <p14:xfrm>
                <a:off x="4980483" y="400884"/>
                <a:ext cx="360720" cy="363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B7062F-E876-73DA-35DB-5B60F02DB9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74363" y="394764"/>
                  <a:ext cx="37296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D99F290-48E2-B75F-4B26-A9054C2DE6BD}"/>
              </a:ext>
            </a:extLst>
          </p:cNvPr>
          <p:cNvGrpSpPr/>
          <p:nvPr/>
        </p:nvGrpSpPr>
        <p:grpSpPr>
          <a:xfrm>
            <a:off x="6256323" y="359484"/>
            <a:ext cx="2622600" cy="777960"/>
            <a:chOff x="6256323" y="359484"/>
            <a:chExt cx="262260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0BB330-514C-5DCB-278E-CCD696703EA9}"/>
                    </a:ext>
                  </a:extLst>
                </p14:cNvPr>
                <p14:cNvContentPartPr/>
                <p14:nvPr/>
              </p14:nvContentPartPr>
              <p14:xfrm>
                <a:off x="6256323" y="359484"/>
                <a:ext cx="2459160" cy="489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0BB330-514C-5DCB-278E-CCD696703E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50203" y="353364"/>
                  <a:ext cx="24714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05D452-7E13-FA5F-99F7-9662ACDC7CC1}"/>
                    </a:ext>
                  </a:extLst>
                </p14:cNvPr>
                <p14:cNvContentPartPr/>
                <p14:nvPr/>
              </p14:nvContentPartPr>
              <p14:xfrm>
                <a:off x="8597043" y="425724"/>
                <a:ext cx="245160" cy="28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05D452-7E13-FA5F-99F7-9662ACDC7C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90923" y="419604"/>
                  <a:ext cx="257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D3F9D1-23F9-65CA-5CD2-1E4A7283B6B8}"/>
                    </a:ext>
                  </a:extLst>
                </p14:cNvPr>
                <p14:cNvContentPartPr/>
                <p14:nvPr/>
              </p14:nvContentPartPr>
              <p14:xfrm>
                <a:off x="6841683" y="924324"/>
                <a:ext cx="19800" cy="213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D3F9D1-23F9-65CA-5CD2-1E4A7283B6B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35563" y="918204"/>
                  <a:ext cx="32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1B8F0E8-5674-9954-63AA-2D6E16F50A42}"/>
                    </a:ext>
                  </a:extLst>
                </p14:cNvPr>
                <p14:cNvContentPartPr/>
                <p14:nvPr/>
              </p14:nvContentPartPr>
              <p14:xfrm>
                <a:off x="6830883" y="1003884"/>
                <a:ext cx="145080" cy="52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1B8F0E8-5674-9954-63AA-2D6E16F50A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24763" y="997764"/>
                  <a:ext cx="157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F33583-18F1-9734-C604-C5811A93C31D}"/>
                    </a:ext>
                  </a:extLst>
                </p14:cNvPr>
                <p14:cNvContentPartPr/>
                <p14:nvPr/>
              </p14:nvContentPartPr>
              <p14:xfrm>
                <a:off x="6997203" y="844044"/>
                <a:ext cx="7560" cy="292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F33583-18F1-9734-C604-C5811A93C31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91083" y="837924"/>
                  <a:ext cx="19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D2765E-F3C8-5E48-A0E5-6CDED75FE85B}"/>
                    </a:ext>
                  </a:extLst>
                </p14:cNvPr>
                <p14:cNvContentPartPr/>
                <p14:nvPr/>
              </p14:nvContentPartPr>
              <p14:xfrm>
                <a:off x="7113843" y="912444"/>
                <a:ext cx="164160" cy="215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D2765E-F3C8-5E48-A0E5-6CDED75FE8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07723" y="906324"/>
                  <a:ext cx="176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BC14E4-26E5-6BFB-81C2-513DA044398B}"/>
                    </a:ext>
                  </a:extLst>
                </p14:cNvPr>
                <p14:cNvContentPartPr/>
                <p14:nvPr/>
              </p14:nvContentPartPr>
              <p14:xfrm>
                <a:off x="7380603" y="874284"/>
                <a:ext cx="26280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BC14E4-26E5-6BFB-81C2-513DA04439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74483" y="868164"/>
                  <a:ext cx="275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22FAEC-6CCC-AF63-3559-6E0B460B0FBD}"/>
                    </a:ext>
                  </a:extLst>
                </p14:cNvPr>
                <p14:cNvContentPartPr/>
                <p14:nvPr/>
              </p14:nvContentPartPr>
              <p14:xfrm>
                <a:off x="8801523" y="363084"/>
                <a:ext cx="36360" cy="263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22FAEC-6CCC-AF63-3559-6E0B460B0F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95403" y="356964"/>
                  <a:ext cx="48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AA40CB0-49EF-66C1-E6EC-6E187574751A}"/>
                    </a:ext>
                  </a:extLst>
                </p14:cNvPr>
                <p14:cNvContentPartPr/>
                <p14:nvPr/>
              </p14:nvContentPartPr>
              <p14:xfrm>
                <a:off x="8615043" y="402324"/>
                <a:ext cx="215280" cy="27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AA40CB0-49EF-66C1-E6EC-6E18757475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08923" y="396204"/>
                  <a:ext cx="227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4C0AEB-1297-A3EF-A064-D2AFCBACE64B}"/>
                    </a:ext>
                  </a:extLst>
                </p14:cNvPr>
                <p14:cNvContentPartPr/>
                <p14:nvPr/>
              </p14:nvContentPartPr>
              <p14:xfrm>
                <a:off x="8653203" y="509604"/>
                <a:ext cx="170280" cy="19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4C0AEB-1297-A3EF-A064-D2AFCBACE6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47083" y="503484"/>
                  <a:ext cx="182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CCB3ABC-0369-598C-62C9-414637EA7801}"/>
                    </a:ext>
                  </a:extLst>
                </p14:cNvPr>
                <p14:cNvContentPartPr/>
                <p14:nvPr/>
              </p14:nvContentPartPr>
              <p14:xfrm>
                <a:off x="8601363" y="371724"/>
                <a:ext cx="277560" cy="334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CCB3ABC-0369-598C-62C9-414637EA780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95243" y="365604"/>
                  <a:ext cx="2898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BBF3A3-CC3F-9CDA-F495-00777A6FB618}"/>
                    </a:ext>
                  </a:extLst>
                </p14:cNvPr>
                <p14:cNvContentPartPr/>
                <p14:nvPr/>
              </p14:nvContentPartPr>
              <p14:xfrm>
                <a:off x="8723763" y="466764"/>
                <a:ext cx="145440" cy="182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BBF3A3-CC3F-9CDA-F495-00777A6FB6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17643" y="460644"/>
                  <a:ext cx="15768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588A7C3-048F-24C3-9B4F-3332C00087C8}"/>
                  </a:ext>
                </a:extLst>
              </p14:cNvPr>
              <p14:cNvContentPartPr/>
              <p14:nvPr/>
            </p14:nvContentPartPr>
            <p14:xfrm>
              <a:off x="7858323" y="696444"/>
              <a:ext cx="181080" cy="269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588A7C3-048F-24C3-9B4F-3332C00087C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52203" y="690324"/>
                <a:ext cx="1933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E16F5DC-2848-E5F0-A019-2652BC079998}"/>
                  </a:ext>
                </a:extLst>
              </p14:cNvPr>
              <p14:cNvContentPartPr/>
              <p14:nvPr/>
            </p14:nvContentPartPr>
            <p14:xfrm>
              <a:off x="7883163" y="1098924"/>
              <a:ext cx="15120" cy="33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E16F5DC-2848-E5F0-A019-2652BC07999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77043" y="1092804"/>
                <a:ext cx="27360" cy="45360"/>
              </a:xfrm>
              <a:prstGeom prst="rect">
                <a:avLst/>
              </a:prstGeom>
            </p:spPr>
          </p:pic>
        </mc:Fallback>
      </mc:AlternateContent>
      <p:pic>
        <p:nvPicPr>
          <p:cNvPr id="104" name="Picture 103">
            <a:extLst>
              <a:ext uri="{FF2B5EF4-FFF2-40B4-BE49-F238E27FC236}">
                <a16:creationId xmlns:a16="http://schemas.microsoft.com/office/drawing/2014/main" id="{E80798F7-357B-3AD4-A5CA-174B81559CFD}"/>
              </a:ext>
            </a:extLst>
          </p:cNvPr>
          <p:cNvPicPr>
            <a:picLocks noChangeAspect="1"/>
          </p:cNvPicPr>
          <p:nvPr/>
        </p:nvPicPr>
        <p:blipFill>
          <a:blip r:embed="rId164"/>
          <a:stretch>
            <a:fillRect/>
          </a:stretch>
        </p:blipFill>
        <p:spPr>
          <a:xfrm>
            <a:off x="120905" y="3637293"/>
            <a:ext cx="5682439" cy="264953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0FC9A98-6A97-199D-54D1-122AB9996D42}"/>
              </a:ext>
            </a:extLst>
          </p:cNvPr>
          <p:cNvPicPr>
            <a:picLocks noChangeAspect="1"/>
          </p:cNvPicPr>
          <p:nvPr/>
        </p:nvPicPr>
        <p:blipFill>
          <a:blip r:embed="rId165"/>
          <a:stretch>
            <a:fillRect/>
          </a:stretch>
        </p:blipFill>
        <p:spPr>
          <a:xfrm>
            <a:off x="6543762" y="3647364"/>
            <a:ext cx="5245602" cy="13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2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B70FF-4B7A-508F-0382-8B089386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2114" cy="5048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496F36-C6D6-4C8F-D75B-CC58C9C70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08" y="1446415"/>
            <a:ext cx="7451246" cy="5411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54E9E5-FC49-08D1-8039-7B6F96B67E08}"/>
              </a:ext>
            </a:extLst>
          </p:cNvPr>
          <p:cNvSpPr txBox="1"/>
          <p:nvPr/>
        </p:nvSpPr>
        <p:spPr>
          <a:xfrm>
            <a:off x="6336792" y="0"/>
            <a:ext cx="491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Plotting multiple lines with a legend</a:t>
            </a:r>
          </a:p>
          <a:p>
            <a:endParaRPr lang="en-US" b="1" dirty="0"/>
          </a:p>
          <a:p>
            <a:r>
              <a:rPr lang="en-US" b="1" dirty="0"/>
              <a:t>LaTeX math formatting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D8CB9-7B87-C3FC-38B9-CECE5416C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792" y="923330"/>
            <a:ext cx="2333951" cy="390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5F8E0F-3660-7D3A-D0B1-759D20E56A76}"/>
                  </a:ext>
                </a:extLst>
              </p14:cNvPr>
              <p14:cNvContentPartPr/>
              <p14:nvPr/>
            </p14:nvContentPartPr>
            <p14:xfrm>
              <a:off x="2820960" y="3142080"/>
              <a:ext cx="7765560" cy="362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5F8E0F-3660-7D3A-D0B1-759D20E56A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1600" y="3132720"/>
                <a:ext cx="7784280" cy="36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1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E51A4-1E77-6FBE-46A8-EE4A2C05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0237" cy="3607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8DD3EC-DE7C-FBE1-4948-493DE30D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22" y="1124136"/>
            <a:ext cx="7680960" cy="573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46972-8F70-982B-C953-EA4D58C1E9B1}"/>
              </a:ext>
            </a:extLst>
          </p:cNvPr>
          <p:cNvSpPr txBox="1"/>
          <p:nvPr/>
        </p:nvSpPr>
        <p:spPr>
          <a:xfrm>
            <a:off x="55418" y="4810534"/>
            <a:ext cx="433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Zooming in with </a:t>
            </a:r>
            <a:r>
              <a:rPr lang="en-US" b="1" dirty="0" err="1"/>
              <a:t>xlim</a:t>
            </a:r>
            <a:r>
              <a:rPr lang="en-US" b="1" dirty="0"/>
              <a:t> and </a:t>
            </a:r>
            <a:r>
              <a:rPr lang="en-US" b="1" dirty="0" err="1"/>
              <a:t>ylim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5921C-AE3B-1A2A-0E59-FC945EC54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" y="5179866"/>
            <a:ext cx="2333951" cy="390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AFA386-EA3E-FC7B-08A8-2E537BB2E196}"/>
                  </a:ext>
                </a:extLst>
              </p14:cNvPr>
              <p14:cNvContentPartPr/>
              <p14:nvPr/>
            </p14:nvContentPartPr>
            <p14:xfrm>
              <a:off x="11518920" y="5291640"/>
              <a:ext cx="321120" cy="90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AFA386-EA3E-FC7B-08A8-2E537BB2E1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9560" y="5282280"/>
                <a:ext cx="339840" cy="9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4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B716A-3E7A-3C3A-DBB9-D2B1EF05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121301"/>
            <a:ext cx="6096851" cy="6382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66A2B-2A15-307A-A1F9-A53F5A810A3D}"/>
              </a:ext>
            </a:extLst>
          </p:cNvPr>
          <p:cNvSpPr txBox="1"/>
          <p:nvPr/>
        </p:nvSpPr>
        <p:spPr>
          <a:xfrm>
            <a:off x="6291072" y="121301"/>
            <a:ext cx="491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the scale of one axis with </a:t>
            </a:r>
            <a:r>
              <a:rPr lang="en-US" b="1" dirty="0" err="1"/>
              <a:t>yscale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Note, why does % error calculation fail when plotted this way?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A737A-7085-70D7-FF48-EB9AD369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395766"/>
            <a:ext cx="2333951" cy="390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7522A-4A20-5CC1-3138-CCCE1DA89F51}"/>
                  </a:ext>
                </a:extLst>
              </p14:cNvPr>
              <p14:cNvContentPartPr/>
              <p14:nvPr/>
            </p14:nvContentPartPr>
            <p14:xfrm>
              <a:off x="83160" y="334440"/>
              <a:ext cx="11198160" cy="614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7522A-4A20-5CC1-3138-CCCE1DA89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00" y="325080"/>
                <a:ext cx="11216880" cy="61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69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61AF2-6771-CE55-A2DF-D29236C1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1585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7B0C1F9-91FC-C661-1880-DB0D7F8C145F}"/>
              </a:ext>
            </a:extLst>
          </p:cNvPr>
          <p:cNvGrpSpPr/>
          <p:nvPr/>
        </p:nvGrpSpPr>
        <p:grpSpPr>
          <a:xfrm>
            <a:off x="-89857" y="4145422"/>
            <a:ext cx="1488240" cy="1234080"/>
            <a:chOff x="-89857" y="4145422"/>
            <a:chExt cx="1488240" cy="12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9B49EE-FA2B-072C-181E-F91FD5554FE9}"/>
                    </a:ext>
                  </a:extLst>
                </p14:cNvPr>
                <p14:cNvContentPartPr/>
                <p14:nvPr/>
              </p14:nvContentPartPr>
              <p14:xfrm>
                <a:off x="266183" y="4634302"/>
                <a:ext cx="210960" cy="508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9B49EE-FA2B-072C-181E-F91FD5554F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543" y="4616662"/>
                  <a:ext cx="2466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6BD899-7E4D-F8AD-56A9-CE77AF48935F}"/>
                    </a:ext>
                  </a:extLst>
                </p14:cNvPr>
                <p14:cNvContentPartPr/>
                <p14:nvPr/>
              </p14:nvContentPartPr>
              <p14:xfrm>
                <a:off x="512063" y="4884502"/>
                <a:ext cx="155880" cy="141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6BD899-7E4D-F8AD-56A9-CE77AF4893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4423" y="4866862"/>
                  <a:ext cx="191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921421-A300-20A7-DE67-1E512236ECF3}"/>
                    </a:ext>
                  </a:extLst>
                </p14:cNvPr>
                <p14:cNvContentPartPr/>
                <p14:nvPr/>
              </p14:nvContentPartPr>
              <p14:xfrm>
                <a:off x="728423" y="4837702"/>
                <a:ext cx="91800" cy="11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921421-A300-20A7-DE67-1E512236EC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0423" y="4819702"/>
                  <a:ext cx="127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834F92-1796-CB8B-7854-3A05452FCABC}"/>
                    </a:ext>
                  </a:extLst>
                </p14:cNvPr>
                <p14:cNvContentPartPr/>
                <p14:nvPr/>
              </p14:nvContentPartPr>
              <p14:xfrm>
                <a:off x="924263" y="4568782"/>
                <a:ext cx="21600" cy="32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834F92-1796-CB8B-7854-3A05452FCA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6623" y="4551142"/>
                  <a:ext cx="57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59EA67-D4F0-3339-53B5-A8C06676C1DD}"/>
                    </a:ext>
                  </a:extLst>
                </p14:cNvPr>
                <p14:cNvContentPartPr/>
                <p14:nvPr/>
              </p14:nvContentPartPr>
              <p14:xfrm>
                <a:off x="845063" y="4578502"/>
                <a:ext cx="330840" cy="265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59EA67-D4F0-3339-53B5-A8C06676C1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063" y="4560502"/>
                  <a:ext cx="366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A29A34-390E-0AC7-B0C1-49FD632BC234}"/>
                    </a:ext>
                  </a:extLst>
                </p14:cNvPr>
                <p14:cNvContentPartPr/>
                <p14:nvPr/>
              </p14:nvContentPartPr>
              <p14:xfrm>
                <a:off x="-89857" y="4145422"/>
                <a:ext cx="1488240" cy="123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A29A34-390E-0AC7-B0C1-49FD632BC2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107857" y="4127422"/>
                  <a:ext cx="1523880" cy="12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D9C634-B6C3-DB56-78F8-9CD4A1EC4C93}"/>
              </a:ext>
            </a:extLst>
          </p:cNvPr>
          <p:cNvGrpSpPr/>
          <p:nvPr/>
        </p:nvGrpSpPr>
        <p:grpSpPr>
          <a:xfrm>
            <a:off x="10225835" y="4038862"/>
            <a:ext cx="1287000" cy="816840"/>
            <a:chOff x="10225835" y="4038862"/>
            <a:chExt cx="1287000" cy="8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0E0688-70A7-2621-D711-B53AACD8795C}"/>
                    </a:ext>
                  </a:extLst>
                </p14:cNvPr>
                <p14:cNvContentPartPr/>
                <p14:nvPr/>
              </p14:nvContentPartPr>
              <p14:xfrm>
                <a:off x="10413035" y="4330102"/>
                <a:ext cx="313920" cy="22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0E0688-70A7-2621-D711-B53AACD879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95035" y="4312462"/>
                  <a:ext cx="349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F74328-99E6-AD12-6BED-6B98570D414E}"/>
                    </a:ext>
                  </a:extLst>
                </p14:cNvPr>
                <p14:cNvContentPartPr/>
                <p14:nvPr/>
              </p14:nvContentPartPr>
              <p14:xfrm>
                <a:off x="10775195" y="4342342"/>
                <a:ext cx="135360" cy="16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F74328-99E6-AD12-6BED-6B98570D41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57555" y="4324702"/>
                  <a:ext cx="171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3AE7EB-7916-79D5-5A2D-80CB2F4E7095}"/>
                    </a:ext>
                  </a:extLst>
                </p14:cNvPr>
                <p14:cNvContentPartPr/>
                <p14:nvPr/>
              </p14:nvContentPartPr>
              <p14:xfrm>
                <a:off x="10966715" y="4313902"/>
                <a:ext cx="137520" cy="18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3AE7EB-7916-79D5-5A2D-80CB2F4E70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48715" y="4296262"/>
                  <a:ext cx="173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89192C-683B-0693-E32B-50A4EC95DF3D}"/>
                    </a:ext>
                  </a:extLst>
                </p14:cNvPr>
                <p14:cNvContentPartPr/>
                <p14:nvPr/>
              </p14:nvContentPartPr>
              <p14:xfrm>
                <a:off x="11115395" y="4349542"/>
                <a:ext cx="127800" cy="13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89192C-683B-0693-E32B-50A4EC95DF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97395" y="4331902"/>
                  <a:ext cx="163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F74864-06F9-F6A8-E637-A17B64368E85}"/>
                    </a:ext>
                  </a:extLst>
                </p14:cNvPr>
                <p14:cNvContentPartPr/>
                <p14:nvPr/>
              </p14:nvContentPartPr>
              <p14:xfrm>
                <a:off x="10225835" y="4038862"/>
                <a:ext cx="1287000" cy="81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F74864-06F9-F6A8-E637-A17B64368E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07835" y="4021222"/>
                  <a:ext cx="1322640" cy="85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708A381-63B0-9586-58F9-7C27F38EEE8B}"/>
                  </a:ext>
                </a:extLst>
              </p14:cNvPr>
              <p14:cNvContentPartPr/>
              <p14:nvPr/>
            </p14:nvContentPartPr>
            <p14:xfrm>
              <a:off x="8351315" y="4480222"/>
              <a:ext cx="14040" cy="225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708A381-63B0-9586-58F9-7C27F38EEE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33675" y="4462222"/>
                <a:ext cx="496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C6B0ED0-15BE-38BB-43E0-C04751D3940E}"/>
                  </a:ext>
                </a:extLst>
              </p14:cNvPr>
              <p14:cNvContentPartPr/>
              <p14:nvPr/>
            </p14:nvContentPartPr>
            <p14:xfrm>
              <a:off x="8248715" y="4913662"/>
              <a:ext cx="23040" cy="225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C6B0ED0-15BE-38BB-43E0-C04751D394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31075" y="4896022"/>
                <a:ext cx="586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055383-2C3B-9D29-9BAA-3D051B79B37C}"/>
                  </a:ext>
                </a:extLst>
              </p14:cNvPr>
              <p14:cNvContentPartPr/>
              <p14:nvPr/>
            </p14:nvContentPartPr>
            <p14:xfrm>
              <a:off x="8209475" y="4842382"/>
              <a:ext cx="210960" cy="327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055383-2C3B-9D29-9BAA-3D051B79B3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1835" y="4824382"/>
                <a:ext cx="2466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EDDF4FB-1289-FF08-23CD-F2E8EA6976AB}"/>
                  </a:ext>
                </a:extLst>
              </p14:cNvPr>
              <p14:cNvContentPartPr/>
              <p14:nvPr/>
            </p14:nvContentPartPr>
            <p14:xfrm>
              <a:off x="8974475" y="4038502"/>
              <a:ext cx="248400" cy="297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EDDF4FB-1289-FF08-23CD-F2E8EA6976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56835" y="4020502"/>
                <a:ext cx="284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D01190-4F8D-06ED-CDE2-2105426A2CE3}"/>
                  </a:ext>
                </a:extLst>
              </p14:cNvPr>
              <p14:cNvContentPartPr/>
              <p14:nvPr/>
            </p14:nvContentPartPr>
            <p14:xfrm>
              <a:off x="8983115" y="4193302"/>
              <a:ext cx="133200" cy="47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D01190-4F8D-06ED-CDE2-2105426A2C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65115" y="4175662"/>
                <a:ext cx="1688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87F1CD-DB54-68FB-EE1B-F56B79CCA045}"/>
                  </a:ext>
                </a:extLst>
              </p14:cNvPr>
              <p14:cNvContentPartPr/>
              <p14:nvPr/>
            </p14:nvContentPartPr>
            <p14:xfrm>
              <a:off x="9186515" y="4224262"/>
              <a:ext cx="249480" cy="105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87F1CD-DB54-68FB-EE1B-F56B79CCA0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68515" y="4206622"/>
                <a:ext cx="285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0E985B-B957-B3A2-2DFB-AA39899C661B}"/>
                  </a:ext>
                </a:extLst>
              </p14:cNvPr>
              <p14:cNvContentPartPr/>
              <p14:nvPr/>
            </p14:nvContentPartPr>
            <p14:xfrm>
              <a:off x="7145675" y="4660222"/>
              <a:ext cx="945000" cy="95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0E985B-B957-B3A2-2DFB-AA39899C66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27675" y="4642222"/>
                <a:ext cx="9806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4E2400A-FAFF-10FC-5F4B-F62D952833D2}"/>
                  </a:ext>
                </a:extLst>
              </p14:cNvPr>
              <p14:cNvContentPartPr/>
              <p14:nvPr/>
            </p14:nvContentPartPr>
            <p14:xfrm>
              <a:off x="7091675" y="4681462"/>
              <a:ext cx="159480" cy="167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4E2400A-FAFF-10FC-5F4B-F62D952833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74035" y="4663822"/>
                <a:ext cx="195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B47DB22-C751-F5DF-E7FB-455A61062924}"/>
                  </a:ext>
                </a:extLst>
              </p14:cNvPr>
              <p14:cNvContentPartPr/>
              <p14:nvPr/>
            </p14:nvContentPartPr>
            <p14:xfrm>
              <a:off x="7159715" y="4176382"/>
              <a:ext cx="273960" cy="251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B47DB22-C751-F5DF-E7FB-455A610629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42075" y="4158742"/>
                <a:ext cx="3096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19EE00-08BB-C4F9-0479-343CAC9DD579}"/>
                  </a:ext>
                </a:extLst>
              </p14:cNvPr>
              <p14:cNvContentPartPr/>
              <p14:nvPr/>
            </p14:nvContentPartPr>
            <p14:xfrm>
              <a:off x="7169075" y="4302382"/>
              <a:ext cx="197280" cy="70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19EE00-08BB-C4F9-0479-343CAC9DD5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51075" y="4284382"/>
                <a:ext cx="232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750FF3-0AF6-ECD0-740C-565001A32F62}"/>
                  </a:ext>
                </a:extLst>
              </p14:cNvPr>
              <p14:cNvContentPartPr/>
              <p14:nvPr/>
            </p14:nvContentPartPr>
            <p14:xfrm>
              <a:off x="7364915" y="4293382"/>
              <a:ext cx="162000" cy="171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750FF3-0AF6-ECD0-740C-565001A32F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46915" y="4275382"/>
                <a:ext cx="197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258AF8-5CC0-D3B8-9CF6-1AAA573F2D89}"/>
                  </a:ext>
                </a:extLst>
              </p14:cNvPr>
              <p14:cNvContentPartPr/>
              <p14:nvPr/>
            </p14:nvContentPartPr>
            <p14:xfrm>
              <a:off x="7364555" y="4341622"/>
              <a:ext cx="150120" cy="129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258AF8-5CC0-D3B8-9CF6-1AAA573F2D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6915" y="4323622"/>
                <a:ext cx="185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EB5F46-D877-47EB-834A-B86B02B1336C}"/>
                  </a:ext>
                </a:extLst>
              </p14:cNvPr>
              <p14:cNvContentPartPr/>
              <p14:nvPr/>
            </p14:nvContentPartPr>
            <p14:xfrm>
              <a:off x="7468235" y="4581022"/>
              <a:ext cx="147240" cy="253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EB5F46-D877-47EB-834A-B86B02B133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0595" y="4563382"/>
                <a:ext cx="18288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D62E42F-E563-A2F7-147B-5E030A5E8FF2}"/>
              </a:ext>
            </a:extLst>
          </p:cNvPr>
          <p:cNvGrpSpPr/>
          <p:nvPr/>
        </p:nvGrpSpPr>
        <p:grpSpPr>
          <a:xfrm>
            <a:off x="8575595" y="4487782"/>
            <a:ext cx="769680" cy="187560"/>
            <a:chOff x="8575595" y="4487782"/>
            <a:chExt cx="76968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033026-0B94-834B-C898-F6C2C9231B34}"/>
                    </a:ext>
                  </a:extLst>
                </p14:cNvPr>
                <p14:cNvContentPartPr/>
                <p14:nvPr/>
              </p14:nvContentPartPr>
              <p14:xfrm>
                <a:off x="8575595" y="4544662"/>
                <a:ext cx="735120" cy="6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033026-0B94-834B-C898-F6C2C9231B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57955" y="4526662"/>
                  <a:ext cx="770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EA93B4-6BCD-77C4-3799-7A195CB49E5B}"/>
                    </a:ext>
                  </a:extLst>
                </p14:cNvPr>
                <p14:cNvContentPartPr/>
                <p14:nvPr/>
              </p14:nvContentPartPr>
              <p14:xfrm>
                <a:off x="9135395" y="4487782"/>
                <a:ext cx="209880" cy="187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EA93B4-6BCD-77C4-3799-7A195CB49E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17395" y="4470142"/>
                  <a:ext cx="245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DC5AD7-76B4-B5CC-6B78-34E0AFE1BE03}"/>
                    </a:ext>
                  </a:extLst>
                </p14:cNvPr>
                <p14:cNvContentPartPr/>
                <p14:nvPr/>
              </p14:nvContentPartPr>
              <p14:xfrm>
                <a:off x="8942075" y="4514422"/>
                <a:ext cx="55800" cy="89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DC5AD7-76B4-B5CC-6B78-34E0AFE1BE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24435" y="4496782"/>
                  <a:ext cx="9144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28ACBB-E116-0286-9506-FC9A39039782}"/>
                  </a:ext>
                </a:extLst>
              </p14:cNvPr>
              <p14:cNvContentPartPr/>
              <p14:nvPr/>
            </p14:nvContentPartPr>
            <p14:xfrm>
              <a:off x="5390675" y="641270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28ACBB-E116-0286-9506-FC9A390397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73035" y="63947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98BF88C-0965-A825-35C0-60ECB33AB891}"/>
                  </a:ext>
                </a:extLst>
              </p14:cNvPr>
              <p14:cNvContentPartPr/>
              <p14:nvPr/>
            </p14:nvContentPartPr>
            <p14:xfrm>
              <a:off x="755675" y="5987902"/>
              <a:ext cx="6840" cy="263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98BF88C-0965-A825-35C0-60ECB33AB8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8035" y="5969902"/>
                <a:ext cx="424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EC987C-0C53-5555-7722-4BCA4C254143}"/>
                  </a:ext>
                </a:extLst>
              </p14:cNvPr>
              <p14:cNvContentPartPr/>
              <p14:nvPr/>
            </p14:nvContentPartPr>
            <p14:xfrm>
              <a:off x="780515" y="5788462"/>
              <a:ext cx="10418760" cy="366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EC987C-0C53-5555-7722-4BCA4C25414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2875" y="5770462"/>
                <a:ext cx="104544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07E1E96-79DA-5B5E-3B99-250DFAAB1C2B}"/>
                  </a:ext>
                </a:extLst>
              </p14:cNvPr>
              <p14:cNvContentPartPr/>
              <p14:nvPr/>
            </p14:nvContentPartPr>
            <p14:xfrm>
              <a:off x="11289275" y="5636182"/>
              <a:ext cx="26640" cy="254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07E1E96-79DA-5B5E-3B99-250DFAAB1C2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71635" y="5618182"/>
                <a:ext cx="62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330381A-C459-573D-41F8-72CBF5961A1E}"/>
                  </a:ext>
                </a:extLst>
              </p14:cNvPr>
              <p14:cNvContentPartPr/>
              <p14:nvPr/>
            </p14:nvContentPartPr>
            <p14:xfrm>
              <a:off x="6424955" y="6162862"/>
              <a:ext cx="19800" cy="270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330381A-C459-573D-41F8-72CBF5961A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06955" y="6145222"/>
                <a:ext cx="554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CE9E81A-8B33-E783-21A4-CD4087892783}"/>
                  </a:ext>
                </a:extLst>
              </p14:cNvPr>
              <p14:cNvContentPartPr/>
              <p14:nvPr/>
            </p14:nvContentPartPr>
            <p14:xfrm>
              <a:off x="6416675" y="6127222"/>
              <a:ext cx="182160" cy="314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CE9E81A-8B33-E783-21A4-CD408789278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99035" y="6109582"/>
                <a:ext cx="217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CE1BC33-5008-469D-4464-78962F10ED6D}"/>
                  </a:ext>
                </a:extLst>
              </p14:cNvPr>
              <p14:cNvContentPartPr/>
              <p14:nvPr/>
            </p14:nvContentPartPr>
            <p14:xfrm>
              <a:off x="6642035" y="6382462"/>
              <a:ext cx="11880" cy="102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CE1BC33-5008-469D-4464-78962F10ED6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24395" y="6364462"/>
                <a:ext cx="47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F7DAAD6-9D98-1C28-27B7-6F21C49C285A}"/>
                  </a:ext>
                </a:extLst>
              </p14:cNvPr>
              <p14:cNvContentPartPr/>
              <p14:nvPr/>
            </p14:nvContentPartPr>
            <p14:xfrm>
              <a:off x="6638435" y="6289222"/>
              <a:ext cx="162360" cy="123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F7DAAD6-9D98-1C28-27B7-6F21C49C285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20795" y="6271582"/>
                <a:ext cx="1980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A570B22-EE56-11A1-C316-1A3F3D196C2E}"/>
                  </a:ext>
                </a:extLst>
              </p14:cNvPr>
              <p14:cNvContentPartPr/>
              <p14:nvPr/>
            </p14:nvContentPartPr>
            <p14:xfrm>
              <a:off x="6687035" y="6442222"/>
              <a:ext cx="186120" cy="59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A570B22-EE56-11A1-C316-1A3F3D196C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69395" y="6424222"/>
                <a:ext cx="2217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A42C061-90C4-A100-EAA5-9EB6D352708D}"/>
                  </a:ext>
                </a:extLst>
              </p14:cNvPr>
              <p14:cNvContentPartPr/>
              <p14:nvPr/>
            </p14:nvContentPartPr>
            <p14:xfrm>
              <a:off x="6946235" y="6300022"/>
              <a:ext cx="56520" cy="161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A42C061-90C4-A100-EAA5-9EB6D352708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28595" y="6282022"/>
                <a:ext cx="921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C0BC8FB-90B6-4A71-A57D-87FDA21F888F}"/>
                  </a:ext>
                </a:extLst>
              </p14:cNvPr>
              <p14:cNvContentPartPr/>
              <p14:nvPr/>
            </p14:nvContentPartPr>
            <p14:xfrm>
              <a:off x="6990155" y="6289582"/>
              <a:ext cx="171360" cy="209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C0BC8FB-90B6-4A71-A57D-87FDA21F88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72155" y="6271942"/>
                <a:ext cx="2070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D6CC7C-FECF-A160-8E2D-0BA8BD7607E0}"/>
                  </a:ext>
                </a:extLst>
              </p14:cNvPr>
              <p14:cNvContentPartPr/>
              <p14:nvPr/>
            </p14:nvContentPartPr>
            <p14:xfrm>
              <a:off x="11269440" y="5215577"/>
              <a:ext cx="46080" cy="322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D6CC7C-FECF-A160-8E2D-0BA8BD7607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251440" y="5197937"/>
                <a:ext cx="8172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47DE6A48-18B3-0AEA-8375-5AD0D1651F28}"/>
              </a:ext>
            </a:extLst>
          </p:cNvPr>
          <p:cNvGrpSpPr/>
          <p:nvPr/>
        </p:nvGrpSpPr>
        <p:grpSpPr>
          <a:xfrm>
            <a:off x="772235" y="5091862"/>
            <a:ext cx="10031725" cy="690120"/>
            <a:chOff x="772235" y="5091862"/>
            <a:chExt cx="10031725" cy="69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08A1F7-CF1A-2BA8-8FC5-70D2DD9C3F27}"/>
                    </a:ext>
                  </a:extLst>
                </p14:cNvPr>
                <p14:cNvContentPartPr/>
                <p14:nvPr/>
              </p14:nvContentPartPr>
              <p14:xfrm>
                <a:off x="772235" y="5513062"/>
                <a:ext cx="28440" cy="268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08A1F7-CF1A-2BA8-8FC5-70D2DD9C3F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4235" y="5495062"/>
                  <a:ext cx="64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D45FBB-FB84-A591-D2AF-C3B1263F242E}"/>
                    </a:ext>
                  </a:extLst>
                </p14:cNvPr>
                <p14:cNvContentPartPr/>
                <p14:nvPr/>
              </p14:nvContentPartPr>
              <p14:xfrm>
                <a:off x="845675" y="5452582"/>
                <a:ext cx="7351200" cy="250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D45FBB-FB84-A591-D2AF-C3B1263F24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8035" y="5434942"/>
                  <a:ext cx="7386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19A7C5-C9B8-1D09-AC4C-F7A9AA5472C0}"/>
                    </a:ext>
                  </a:extLst>
                </p14:cNvPr>
                <p14:cNvContentPartPr/>
                <p14:nvPr/>
              </p14:nvContentPartPr>
              <p14:xfrm>
                <a:off x="8191835" y="5391742"/>
                <a:ext cx="25920" cy="18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19A7C5-C9B8-1D09-AC4C-F7A9AA5472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73835" y="5373742"/>
                  <a:ext cx="61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022446-E73E-2B2C-2C2E-956A4C2A98B3}"/>
                    </a:ext>
                  </a:extLst>
                </p14:cNvPr>
                <p14:cNvContentPartPr/>
                <p14:nvPr/>
              </p14:nvContentPartPr>
              <p14:xfrm>
                <a:off x="4207715" y="5124262"/>
                <a:ext cx="576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022446-E73E-2B2C-2C2E-956A4C2A98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90075" y="5106262"/>
                  <a:ext cx="93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60D60F-924D-B598-6C23-C02D4D4636A2}"/>
                    </a:ext>
                  </a:extLst>
                </p14:cNvPr>
                <p14:cNvContentPartPr/>
                <p14:nvPr/>
              </p14:nvContentPartPr>
              <p14:xfrm>
                <a:off x="4202315" y="5091862"/>
                <a:ext cx="400680" cy="30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60D60F-924D-B598-6C23-C02D4D4636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84675" y="5074222"/>
                  <a:ext cx="436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F728F5-8EDF-DDB9-B021-086F9A52CBE2}"/>
                    </a:ext>
                  </a:extLst>
                </p14:cNvPr>
                <p14:cNvContentPartPr/>
                <p14:nvPr/>
              </p14:nvContentPartPr>
              <p14:xfrm>
                <a:off x="8408880" y="5424017"/>
                <a:ext cx="11880" cy="20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F728F5-8EDF-DDB9-B021-086F9A52CB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90880" y="5406017"/>
                  <a:ext cx="47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FF49D5-B34D-59D6-AE77-DA246F77F687}"/>
                    </a:ext>
                  </a:extLst>
                </p14:cNvPr>
                <p14:cNvContentPartPr/>
                <p14:nvPr/>
              </p14:nvContentPartPr>
              <p14:xfrm>
                <a:off x="8557200" y="5381537"/>
                <a:ext cx="2246760" cy="162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FF49D5-B34D-59D6-AE77-DA246F77F6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39200" y="5363897"/>
                  <a:ext cx="2282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788BA5E-FCC0-63D9-4148-F3B54024A0C8}"/>
                    </a:ext>
                  </a:extLst>
                </p14:cNvPr>
                <p14:cNvContentPartPr/>
                <p14:nvPr/>
              </p14:nvContentPartPr>
              <p14:xfrm>
                <a:off x="9304560" y="5227457"/>
                <a:ext cx="5760" cy="18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788BA5E-FCC0-63D9-4148-F3B54024A0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86920" y="5209817"/>
                  <a:ext cx="41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0E45CD-4F45-7E52-AC26-53BE5C18F8D8}"/>
                    </a:ext>
                  </a:extLst>
                </p14:cNvPr>
                <p14:cNvContentPartPr/>
                <p14:nvPr/>
              </p14:nvContentPartPr>
              <p14:xfrm>
                <a:off x="9259200" y="5115857"/>
                <a:ext cx="196920" cy="253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0E45CD-4F45-7E52-AC26-53BE5C18F8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41560" y="5097857"/>
                  <a:ext cx="232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7F18712-0498-1B70-3371-993DEB5C72AC}"/>
                    </a:ext>
                  </a:extLst>
                </p14:cNvPr>
                <p14:cNvContentPartPr/>
                <p14:nvPr/>
              </p14:nvContentPartPr>
              <p14:xfrm>
                <a:off x="9480600" y="5241497"/>
                <a:ext cx="148320" cy="163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7F18712-0498-1B70-3371-993DEB5C72A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62600" y="5223497"/>
                  <a:ext cx="183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D8E929-E2FD-F6AB-6501-E64642A1F97F}"/>
                    </a:ext>
                  </a:extLst>
                </p14:cNvPr>
                <p14:cNvContentPartPr/>
                <p14:nvPr/>
              </p14:nvContentPartPr>
              <p14:xfrm>
                <a:off x="9506520" y="5333297"/>
                <a:ext cx="60120" cy="25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D8E929-E2FD-F6AB-6501-E64642A1F9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88520" y="5315297"/>
                  <a:ext cx="95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1E0645-63F9-12DC-6F7A-868BD36176A6}"/>
                    </a:ext>
                  </a:extLst>
                </p14:cNvPr>
                <p14:cNvContentPartPr/>
                <p14:nvPr/>
              </p14:nvContentPartPr>
              <p14:xfrm>
                <a:off x="9488880" y="5395937"/>
                <a:ext cx="68760" cy="3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1E0645-63F9-12DC-6F7A-868BD36176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70880" y="5378297"/>
                  <a:ext cx="104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5C4BC-2B53-9E5C-4E32-57197BAA9F1A}"/>
                    </a:ext>
                  </a:extLst>
                </p14:cNvPr>
                <p14:cNvContentPartPr/>
                <p14:nvPr/>
              </p14:nvContentPartPr>
              <p14:xfrm>
                <a:off x="9680760" y="5286137"/>
                <a:ext cx="37800" cy="99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5C4BC-2B53-9E5C-4E32-57197BAA9F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63120" y="5268497"/>
                  <a:ext cx="73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2B8D4C-685A-ADCA-943C-A18EDFAF43AE}"/>
                    </a:ext>
                  </a:extLst>
                </p14:cNvPr>
                <p14:cNvContentPartPr/>
                <p14:nvPr/>
              </p14:nvContentPartPr>
              <p14:xfrm>
                <a:off x="9721080" y="5232137"/>
                <a:ext cx="305640" cy="112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32B8D4C-685A-ADCA-943C-A18EDFAF43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03080" y="5214497"/>
                  <a:ext cx="341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A2137F-6347-DA34-51A2-BFE1369AD5CD}"/>
                    </a:ext>
                  </a:extLst>
                </p14:cNvPr>
                <p14:cNvContentPartPr/>
                <p14:nvPr/>
              </p14:nvContentPartPr>
              <p14:xfrm>
                <a:off x="10150560" y="5151857"/>
                <a:ext cx="38880" cy="163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A2137F-6347-DA34-51A2-BFE1369AD5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32560" y="5133857"/>
                  <a:ext cx="74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BB7996-824C-F050-FE09-D41DCCD18B1E}"/>
                    </a:ext>
                  </a:extLst>
                </p14:cNvPr>
                <p14:cNvContentPartPr/>
                <p14:nvPr/>
              </p14:nvContentPartPr>
              <p14:xfrm>
                <a:off x="10153080" y="5096057"/>
                <a:ext cx="114120" cy="245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BB7996-824C-F050-FE09-D41DCCD18B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35440" y="5078417"/>
                  <a:ext cx="149760" cy="2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8F6D2BF-F35D-68D5-8430-D676F0CF3E6D}"/>
                  </a:ext>
                </a:extLst>
              </p14:cNvPr>
              <p14:cNvContentPartPr/>
              <p14:nvPr/>
            </p14:nvContentPartPr>
            <p14:xfrm>
              <a:off x="1052280" y="3323777"/>
              <a:ext cx="514800" cy="706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8F6D2BF-F35D-68D5-8430-D676F0CF3E6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4640" y="3305777"/>
                <a:ext cx="5504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4335BC-4D62-2A3A-E16F-2BEC7EDFBDCD}"/>
                  </a:ext>
                </a:extLst>
              </p14:cNvPr>
              <p14:cNvContentPartPr/>
              <p14:nvPr/>
            </p14:nvContentPartPr>
            <p14:xfrm>
              <a:off x="10988640" y="2579657"/>
              <a:ext cx="580320" cy="1149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4335BC-4D62-2A3A-E16F-2BEC7EDFBDC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971000" y="2562017"/>
                <a:ext cx="61596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1328C9C-5B0B-97E3-C902-7C2AEAAB139C}"/>
              </a:ext>
            </a:extLst>
          </p:cNvPr>
          <p:cNvGrpSpPr/>
          <p:nvPr/>
        </p:nvGrpSpPr>
        <p:grpSpPr>
          <a:xfrm>
            <a:off x="6241320" y="3080417"/>
            <a:ext cx="145080" cy="386280"/>
            <a:chOff x="6241320" y="3080417"/>
            <a:chExt cx="14508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8DC485-34E3-A6EA-770D-2DA0DEF0143D}"/>
                    </a:ext>
                  </a:extLst>
                </p14:cNvPr>
                <p14:cNvContentPartPr/>
                <p14:nvPr/>
              </p14:nvContentPartPr>
              <p14:xfrm>
                <a:off x="6281280" y="3080417"/>
                <a:ext cx="105120" cy="330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8DC485-34E3-A6EA-770D-2DA0DEF014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63640" y="3062417"/>
                  <a:ext cx="1407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FC9587-E1E4-84A5-8E9E-F3A097A5C283}"/>
                    </a:ext>
                  </a:extLst>
                </p14:cNvPr>
                <p14:cNvContentPartPr/>
                <p14:nvPr/>
              </p14:nvContentPartPr>
              <p14:xfrm>
                <a:off x="6241320" y="3351857"/>
                <a:ext cx="100440" cy="11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FC9587-E1E4-84A5-8E9E-F3A097A5C2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3680" y="3333857"/>
                  <a:ext cx="13608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EBE60A3-6302-853A-3E75-FF7725739C41}"/>
                  </a:ext>
                </a:extLst>
              </p14:cNvPr>
              <p14:cNvContentPartPr/>
              <p14:nvPr/>
            </p14:nvContentPartPr>
            <p14:xfrm>
              <a:off x="3798000" y="4862057"/>
              <a:ext cx="1043280" cy="924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EBE60A3-6302-853A-3E75-FF7725739C4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91880" y="4855937"/>
                <a:ext cx="105552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AB9A260-893D-AD91-5BDF-D0A7AB57A125}"/>
                  </a:ext>
                </a:extLst>
              </p14:cNvPr>
              <p14:cNvContentPartPr/>
              <p14:nvPr/>
            </p14:nvContentPartPr>
            <p14:xfrm>
              <a:off x="9083160" y="4820297"/>
              <a:ext cx="1431720" cy="881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AB9A260-893D-AD91-5BDF-D0A7AB57A12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077040" y="4814177"/>
                <a:ext cx="1443960" cy="8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36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98B7F4-5A3B-4FE8-E0E8-58462F8C6A5A}"/>
                  </a:ext>
                </a:extLst>
              </p14:cNvPr>
              <p14:cNvContentPartPr/>
              <p14:nvPr/>
            </p14:nvContentPartPr>
            <p14:xfrm>
              <a:off x="1612813" y="1155857"/>
              <a:ext cx="2505960" cy="16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98B7F4-5A3B-4FE8-E0E8-58462F8C6A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5173" y="1137857"/>
                <a:ext cx="25416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57215A-AC35-13DD-37EB-70BE3D5FBCAA}"/>
                  </a:ext>
                </a:extLst>
              </p14:cNvPr>
              <p14:cNvContentPartPr/>
              <p14:nvPr/>
            </p14:nvContentPartPr>
            <p14:xfrm>
              <a:off x="2796493" y="1491737"/>
              <a:ext cx="77040" cy="296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57215A-AC35-13DD-37EB-70BE3D5FBC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8493" y="1474097"/>
                <a:ext cx="1126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C412C9-FD9C-C90A-5E7E-028910BAD890}"/>
                  </a:ext>
                </a:extLst>
              </p14:cNvPr>
              <p14:cNvContentPartPr/>
              <p14:nvPr/>
            </p14:nvContentPartPr>
            <p14:xfrm>
              <a:off x="2794693" y="1458617"/>
              <a:ext cx="249120" cy="36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C412C9-FD9C-C90A-5E7E-028910BAD8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7053" y="1440617"/>
                <a:ext cx="2847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3AC6AC-0CFF-0813-8F2E-80FF85D7B758}"/>
                  </a:ext>
                </a:extLst>
              </p14:cNvPr>
              <p14:cNvContentPartPr/>
              <p14:nvPr/>
            </p14:nvContentPartPr>
            <p14:xfrm>
              <a:off x="3151813" y="1745177"/>
              <a:ext cx="21240" cy="114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3AC6AC-0CFF-0813-8F2E-80FF85D7B7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3813" y="1727537"/>
                <a:ext cx="56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439A45-F584-6A2C-2047-36E76794BCAB}"/>
                  </a:ext>
                </a:extLst>
              </p14:cNvPr>
              <p14:cNvContentPartPr/>
              <p14:nvPr/>
            </p14:nvContentPartPr>
            <p14:xfrm>
              <a:off x="3219493" y="1377617"/>
              <a:ext cx="266760" cy="120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439A45-F584-6A2C-2047-36E76794BC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1853" y="1359617"/>
                <a:ext cx="30240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71DEF98-7C23-A99F-356C-4CB29147EB8A}"/>
              </a:ext>
            </a:extLst>
          </p:cNvPr>
          <p:cNvGrpSpPr/>
          <p:nvPr/>
        </p:nvGrpSpPr>
        <p:grpSpPr>
          <a:xfrm>
            <a:off x="5227933" y="1174937"/>
            <a:ext cx="601200" cy="163080"/>
            <a:chOff x="5227933" y="1174937"/>
            <a:chExt cx="60120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7AC712-0A75-6BC2-B62D-0DF0F5165EE1}"/>
                    </a:ext>
                  </a:extLst>
                </p14:cNvPr>
                <p14:cNvContentPartPr/>
                <p14:nvPr/>
              </p14:nvContentPartPr>
              <p14:xfrm>
                <a:off x="5227933" y="1174937"/>
                <a:ext cx="292680" cy="28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7AC712-0A75-6BC2-B62D-0DF0F5165E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0293" y="1156937"/>
                  <a:ext cx="328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793677-22DE-8CD1-AA18-20149C50409F}"/>
                    </a:ext>
                  </a:extLst>
                </p14:cNvPr>
                <p14:cNvContentPartPr/>
                <p14:nvPr/>
              </p14:nvContentPartPr>
              <p14:xfrm>
                <a:off x="5280853" y="1265657"/>
                <a:ext cx="548280" cy="72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793677-22DE-8CD1-AA18-20149C5040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2853" y="1247657"/>
                  <a:ext cx="58392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D537A9-C5A1-D334-FB6E-BDE7F7F4C85E}"/>
              </a:ext>
            </a:extLst>
          </p:cNvPr>
          <p:cNvGrpSpPr/>
          <p:nvPr/>
        </p:nvGrpSpPr>
        <p:grpSpPr>
          <a:xfrm>
            <a:off x="1685893" y="500657"/>
            <a:ext cx="557640" cy="662400"/>
            <a:chOff x="1685893" y="500657"/>
            <a:chExt cx="5576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53A19BC-4F70-81BD-070C-C822992A2835}"/>
                    </a:ext>
                  </a:extLst>
                </p14:cNvPr>
                <p14:cNvContentPartPr/>
                <p14:nvPr/>
              </p14:nvContentPartPr>
              <p14:xfrm>
                <a:off x="1908013" y="500657"/>
                <a:ext cx="262800" cy="439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53A19BC-4F70-81BD-070C-C822992A28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0373" y="482657"/>
                  <a:ext cx="2984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5E0D80-53DB-5289-5A2B-5C5718DDF055}"/>
                    </a:ext>
                  </a:extLst>
                </p14:cNvPr>
                <p14:cNvContentPartPr/>
                <p14:nvPr/>
              </p14:nvContentPartPr>
              <p14:xfrm>
                <a:off x="2111773" y="830417"/>
                <a:ext cx="131760" cy="264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5E0D80-53DB-5289-5A2B-5C5718DDF0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4133" y="812417"/>
                  <a:ext cx="167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08E1C4-300D-A288-EC7E-43D330E43BC9}"/>
                    </a:ext>
                  </a:extLst>
                </p14:cNvPr>
                <p14:cNvContentPartPr/>
                <p14:nvPr/>
              </p14:nvContentPartPr>
              <p14:xfrm>
                <a:off x="1685893" y="789017"/>
                <a:ext cx="362160" cy="37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08E1C4-300D-A288-EC7E-43D330E43B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8253" y="771377"/>
                  <a:ext cx="397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15BDD3-8C53-3373-B3B8-2375E51E5C7C}"/>
                  </a:ext>
                </a:extLst>
              </p14:cNvPr>
              <p14:cNvContentPartPr/>
              <p14:nvPr/>
            </p14:nvContentPartPr>
            <p14:xfrm>
              <a:off x="6449773" y="461057"/>
              <a:ext cx="213120" cy="36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15BDD3-8C53-3373-B3B8-2375E51E5C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32133" y="443057"/>
                <a:ext cx="2487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E3D1A3-4073-BD22-BD60-787D53A40CE3}"/>
                  </a:ext>
                </a:extLst>
              </p14:cNvPr>
              <p14:cNvContentPartPr/>
              <p14:nvPr/>
            </p14:nvContentPartPr>
            <p14:xfrm>
              <a:off x="6639493" y="735377"/>
              <a:ext cx="60120" cy="321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E3D1A3-4073-BD22-BD60-787D53A40C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21493" y="717377"/>
                <a:ext cx="957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6E7201-DEF4-41E1-8016-02E49D715867}"/>
                  </a:ext>
                </a:extLst>
              </p14:cNvPr>
              <p14:cNvContentPartPr/>
              <p14:nvPr/>
            </p14:nvContentPartPr>
            <p14:xfrm>
              <a:off x="7086973" y="591737"/>
              <a:ext cx="85680" cy="270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6E7201-DEF4-41E1-8016-02E49D7158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69333" y="573737"/>
                <a:ext cx="1213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C99D4C-8435-BA72-2F04-C2F40DE20FB0}"/>
                  </a:ext>
                </a:extLst>
              </p14:cNvPr>
              <p14:cNvContentPartPr/>
              <p14:nvPr/>
            </p14:nvContentPartPr>
            <p14:xfrm>
              <a:off x="7172293" y="481217"/>
              <a:ext cx="252720" cy="338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C99D4C-8435-BA72-2F04-C2F40DE20F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54653" y="463217"/>
                <a:ext cx="2883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368AFA-CA8C-CE28-FA31-F8C756CD43BC}"/>
                  </a:ext>
                </a:extLst>
              </p14:cNvPr>
              <p14:cNvContentPartPr/>
              <p14:nvPr/>
            </p14:nvContentPartPr>
            <p14:xfrm>
              <a:off x="7575853" y="749777"/>
              <a:ext cx="7200" cy="10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368AFA-CA8C-CE28-FA31-F8C756CD43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7853" y="731777"/>
                <a:ext cx="42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62EA3A-E4E9-D105-0143-1174674806EC}"/>
                  </a:ext>
                </a:extLst>
              </p14:cNvPr>
              <p14:cNvContentPartPr/>
              <p14:nvPr/>
            </p14:nvContentPartPr>
            <p14:xfrm>
              <a:off x="7546693" y="767057"/>
              <a:ext cx="243360" cy="141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62EA3A-E4E9-D105-0143-1174674806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28693" y="749057"/>
                <a:ext cx="279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540EEF-638B-DF55-39C8-CE3A1FA3DE51}"/>
                  </a:ext>
                </a:extLst>
              </p14:cNvPr>
              <p14:cNvContentPartPr/>
              <p14:nvPr/>
            </p14:nvContentPartPr>
            <p14:xfrm>
              <a:off x="6805813" y="1064057"/>
              <a:ext cx="2030040" cy="179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540EEF-638B-DF55-39C8-CE3A1FA3DE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88173" y="1046057"/>
                <a:ext cx="20656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9740FF7-7721-66C4-D5DF-4DD77F5D9998}"/>
                  </a:ext>
                </a:extLst>
              </p14:cNvPr>
              <p14:cNvContentPartPr/>
              <p14:nvPr/>
            </p14:nvContentPartPr>
            <p14:xfrm>
              <a:off x="7440133" y="1384457"/>
              <a:ext cx="218880" cy="402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740FF7-7721-66C4-D5DF-4DD77F5D99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22133" y="1366817"/>
                <a:ext cx="2545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91E23C-3F4D-5B7A-9990-59A99275C794}"/>
                  </a:ext>
                </a:extLst>
              </p14:cNvPr>
              <p14:cNvContentPartPr/>
              <p14:nvPr/>
            </p14:nvContentPartPr>
            <p14:xfrm>
              <a:off x="7781053" y="1699817"/>
              <a:ext cx="132840" cy="207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91E23C-3F4D-5B7A-9990-59A99275C7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3413" y="1681817"/>
                <a:ext cx="1684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CA3838-8F0E-9FE8-9AAE-EA3208D0BE85}"/>
                  </a:ext>
                </a:extLst>
              </p14:cNvPr>
              <p14:cNvContentPartPr/>
              <p14:nvPr/>
            </p14:nvContentPartPr>
            <p14:xfrm>
              <a:off x="7895893" y="1357817"/>
              <a:ext cx="325800" cy="138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CA3838-8F0E-9FE8-9AAE-EA3208D0BE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78253" y="1340177"/>
                <a:ext cx="3614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0109B7-1B53-D4E2-1A28-C6C5704CD15B}"/>
                  </a:ext>
                </a:extLst>
              </p14:cNvPr>
              <p14:cNvContentPartPr/>
              <p14:nvPr/>
            </p14:nvContentPartPr>
            <p14:xfrm>
              <a:off x="6249253" y="531977"/>
              <a:ext cx="594720" cy="390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0109B7-1B53-D4E2-1A28-C6C5704CD1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31613" y="513977"/>
                <a:ext cx="630360" cy="42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D7DB997-8505-14C2-7357-221FB8D0BF99}"/>
              </a:ext>
            </a:extLst>
          </p:cNvPr>
          <p:cNvGrpSpPr/>
          <p:nvPr/>
        </p:nvGrpSpPr>
        <p:grpSpPr>
          <a:xfrm>
            <a:off x="2666173" y="396977"/>
            <a:ext cx="1396800" cy="577080"/>
            <a:chOff x="2666173" y="396977"/>
            <a:chExt cx="139680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191029-9605-F049-A830-A7E1F466CCFA}"/>
                    </a:ext>
                  </a:extLst>
                </p14:cNvPr>
                <p14:cNvContentPartPr/>
                <p14:nvPr/>
              </p14:nvContentPartPr>
              <p14:xfrm>
                <a:off x="2666173" y="699017"/>
                <a:ext cx="3600" cy="137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191029-9605-F049-A830-A7E1F466CC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8533" y="681017"/>
                  <a:ext cx="39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2ABC69-2C6A-DF31-35D7-C4915AC0057A}"/>
                    </a:ext>
                  </a:extLst>
                </p14:cNvPr>
                <p14:cNvContentPartPr/>
                <p14:nvPr/>
              </p14:nvContentPartPr>
              <p14:xfrm>
                <a:off x="2667973" y="517217"/>
                <a:ext cx="269280" cy="31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2ABC69-2C6A-DF31-35D7-C4915AC005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9973" y="499577"/>
                  <a:ext cx="304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F8CC12-4892-3982-8297-DCE2280DC172}"/>
                    </a:ext>
                  </a:extLst>
                </p14:cNvPr>
                <p14:cNvContentPartPr/>
                <p14:nvPr/>
              </p14:nvContentPartPr>
              <p14:xfrm>
                <a:off x="2980093" y="726737"/>
                <a:ext cx="138600" cy="247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F8CC12-4892-3982-8297-DCE2280DC1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62093" y="709097"/>
                  <a:ext cx="174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539217-9E31-CB1D-2A90-135DA486F23C}"/>
                    </a:ext>
                  </a:extLst>
                </p14:cNvPr>
                <p14:cNvContentPartPr/>
                <p14:nvPr/>
              </p14:nvContentPartPr>
              <p14:xfrm>
                <a:off x="3442693" y="645737"/>
                <a:ext cx="29160" cy="19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539217-9E31-CB1D-2A90-135DA486F2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24693" y="627737"/>
                  <a:ext cx="64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E16964-E21D-B9CA-8AF6-050F64AB4533}"/>
                    </a:ext>
                  </a:extLst>
                </p14:cNvPr>
                <p14:cNvContentPartPr/>
                <p14:nvPr/>
              </p14:nvContentPartPr>
              <p14:xfrm>
                <a:off x="3441613" y="552137"/>
                <a:ext cx="281160" cy="214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E16964-E21D-B9CA-8AF6-050F64AB45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23613" y="534137"/>
                  <a:ext cx="31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51F167-67DA-9FA4-C7D5-6DB5DF6AED3F}"/>
                    </a:ext>
                  </a:extLst>
                </p14:cNvPr>
                <p14:cNvContentPartPr/>
                <p14:nvPr/>
              </p14:nvContentPartPr>
              <p14:xfrm>
                <a:off x="3791533" y="751937"/>
                <a:ext cx="33480" cy="15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51F167-67DA-9FA4-C7D5-6DB5DF6AED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73893" y="733937"/>
                  <a:ext cx="69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2D2735-5B9E-FBE4-360F-E1EAA1D33A52}"/>
                    </a:ext>
                  </a:extLst>
                </p14:cNvPr>
                <p14:cNvContentPartPr/>
                <p14:nvPr/>
              </p14:nvContentPartPr>
              <p14:xfrm>
                <a:off x="3812773" y="663377"/>
                <a:ext cx="250200" cy="22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2D2735-5B9E-FBE4-360F-E1EAA1D33A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133" y="645377"/>
                  <a:ext cx="285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DCE9FE-6E17-D809-FC69-D04316B7B224}"/>
                    </a:ext>
                  </a:extLst>
                </p14:cNvPr>
                <p14:cNvContentPartPr/>
                <p14:nvPr/>
              </p14:nvContentPartPr>
              <p14:xfrm>
                <a:off x="3449173" y="396977"/>
                <a:ext cx="608400" cy="570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DCE9FE-6E17-D809-FC69-D04316B7B2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31173" y="378977"/>
                  <a:ext cx="644040" cy="60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337850-735F-B433-6817-500C61BD6761}"/>
              </a:ext>
            </a:extLst>
          </p:cNvPr>
          <p:cNvGrpSpPr/>
          <p:nvPr/>
        </p:nvGrpSpPr>
        <p:grpSpPr>
          <a:xfrm>
            <a:off x="8214133" y="365297"/>
            <a:ext cx="738000" cy="516600"/>
            <a:chOff x="8214133" y="365297"/>
            <a:chExt cx="73800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01D2A5-CC78-137E-D52C-714ADB8AE504}"/>
                    </a:ext>
                  </a:extLst>
                </p14:cNvPr>
                <p14:cNvContentPartPr/>
                <p14:nvPr/>
              </p14:nvContentPartPr>
              <p14:xfrm>
                <a:off x="8214133" y="492377"/>
                <a:ext cx="106920" cy="28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01D2A5-CC78-137E-D52C-714ADB8AE5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96133" y="474737"/>
                  <a:ext cx="142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A8819C-389D-4E20-4089-5C56FFE0290D}"/>
                    </a:ext>
                  </a:extLst>
                </p14:cNvPr>
                <p14:cNvContentPartPr/>
                <p14:nvPr/>
              </p14:nvContentPartPr>
              <p14:xfrm>
                <a:off x="8296933" y="365297"/>
                <a:ext cx="227520" cy="39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A8819C-389D-4E20-4089-5C56FFE029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9293" y="347657"/>
                  <a:ext cx="2631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DEC60A-6F69-57AE-7D86-92117BA95AD1}"/>
                    </a:ext>
                  </a:extLst>
                </p14:cNvPr>
                <p14:cNvContentPartPr/>
                <p14:nvPr/>
              </p14:nvContentPartPr>
              <p14:xfrm>
                <a:off x="8524453" y="744377"/>
                <a:ext cx="45360" cy="13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DEC60A-6F69-57AE-7D86-92117BA95A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06813" y="726377"/>
                  <a:ext cx="81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C06E1F-FF39-A036-9DB1-E4DF220B6A2F}"/>
                    </a:ext>
                  </a:extLst>
                </p14:cNvPr>
                <p14:cNvContentPartPr/>
                <p14:nvPr/>
              </p14:nvContentPartPr>
              <p14:xfrm>
                <a:off x="8553973" y="588497"/>
                <a:ext cx="244080" cy="26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C06E1F-FF39-A036-9DB1-E4DF220B6A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36333" y="570497"/>
                  <a:ext cx="279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1E7DB0-057C-2E3D-ECCA-3F2F8F552242}"/>
                    </a:ext>
                  </a:extLst>
                </p14:cNvPr>
                <p14:cNvContentPartPr/>
                <p14:nvPr/>
              </p14:nvContentPartPr>
              <p14:xfrm>
                <a:off x="8277853" y="412457"/>
                <a:ext cx="674280" cy="403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1E7DB0-057C-2E3D-ECCA-3F2F8F5522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60213" y="394457"/>
                  <a:ext cx="709920" cy="43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FF4C972-805B-8DD9-B0B0-D34BBAD1CD9D}"/>
                  </a:ext>
                </a:extLst>
              </p14:cNvPr>
              <p14:cNvContentPartPr/>
              <p14:nvPr/>
            </p14:nvContentPartPr>
            <p14:xfrm>
              <a:off x="3649333" y="6019457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FF4C972-805B-8DD9-B0B0-D34BBAD1CD9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43213" y="601333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5A3E249-8819-9266-5821-640F7494E6BF}"/>
                  </a:ext>
                </a:extLst>
              </p14:cNvPr>
              <p14:cNvContentPartPr/>
              <p14:nvPr/>
            </p14:nvContentPartPr>
            <p14:xfrm>
              <a:off x="284053" y="2292377"/>
              <a:ext cx="206280" cy="33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5A3E249-8819-9266-5821-640F7494E6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7933" y="2286257"/>
                <a:ext cx="218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DFBB368-5C9F-1344-828F-DDC948250A80}"/>
                  </a:ext>
                </a:extLst>
              </p14:cNvPr>
              <p14:cNvContentPartPr/>
              <p14:nvPr/>
            </p14:nvContentPartPr>
            <p14:xfrm>
              <a:off x="1030693" y="2218577"/>
              <a:ext cx="234000" cy="13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DFBB368-5C9F-1344-828F-DDC948250A8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4573" y="2212457"/>
                <a:ext cx="24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41C4F26-1219-32BB-A88E-B3BF55B9FA19}"/>
                  </a:ext>
                </a:extLst>
              </p14:cNvPr>
              <p14:cNvContentPartPr/>
              <p14:nvPr/>
            </p14:nvContentPartPr>
            <p14:xfrm>
              <a:off x="1717573" y="2178977"/>
              <a:ext cx="1602360" cy="23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41C4F26-1219-32BB-A88E-B3BF55B9FA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11453" y="2172857"/>
                <a:ext cx="1614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7E15C7-271E-717D-6097-BFE445EFC25F}"/>
                  </a:ext>
                </a:extLst>
              </p14:cNvPr>
              <p14:cNvContentPartPr/>
              <p14:nvPr/>
            </p14:nvContentPartPr>
            <p14:xfrm>
              <a:off x="3902413" y="2076017"/>
              <a:ext cx="2770200" cy="145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7E15C7-271E-717D-6097-BFE445EFC2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96293" y="2069897"/>
                <a:ext cx="2782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832E4B-58E5-C9FC-460A-5F4A052A7735}"/>
                  </a:ext>
                </a:extLst>
              </p14:cNvPr>
              <p14:cNvContentPartPr/>
              <p14:nvPr/>
            </p14:nvContentPartPr>
            <p14:xfrm>
              <a:off x="7476493" y="1941737"/>
              <a:ext cx="1808280" cy="89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832E4B-58E5-C9FC-460A-5F4A052A77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70373" y="1935617"/>
                <a:ext cx="1820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5363267-AD36-1955-656B-4F449D53FA9A}"/>
                  </a:ext>
                </a:extLst>
              </p14:cNvPr>
              <p14:cNvContentPartPr/>
              <p14:nvPr/>
            </p14:nvContentPartPr>
            <p14:xfrm>
              <a:off x="10291333" y="1908617"/>
              <a:ext cx="432720" cy="24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5363267-AD36-1955-656B-4F449D53FA9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285213" y="1902497"/>
                <a:ext cx="44496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D47EDAD6-E86F-8FDB-0B07-C1B48FDFD80E}"/>
              </a:ext>
            </a:extLst>
          </p:cNvPr>
          <p:cNvGrpSpPr/>
          <p:nvPr/>
        </p:nvGrpSpPr>
        <p:grpSpPr>
          <a:xfrm>
            <a:off x="321133" y="2480657"/>
            <a:ext cx="3799800" cy="1191240"/>
            <a:chOff x="321133" y="2480657"/>
            <a:chExt cx="3799800" cy="11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E90DCB-AEEF-85B7-CD4E-BB06D60573C0}"/>
                    </a:ext>
                  </a:extLst>
                </p14:cNvPr>
                <p14:cNvContentPartPr/>
                <p14:nvPr/>
              </p14:nvContentPartPr>
              <p14:xfrm>
                <a:off x="321133" y="2582897"/>
                <a:ext cx="323640" cy="433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E90DCB-AEEF-85B7-CD4E-BB06D60573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5013" y="2576777"/>
                  <a:ext cx="3358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15F3CB-02E7-5AED-C8B0-5184773C7E30}"/>
                    </a:ext>
                  </a:extLst>
                </p14:cNvPr>
                <p14:cNvContentPartPr/>
                <p14:nvPr/>
              </p14:nvContentPartPr>
              <p14:xfrm>
                <a:off x="723253" y="2837417"/>
                <a:ext cx="93240" cy="16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15F3CB-02E7-5AED-C8B0-5184773C7E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7133" y="2831297"/>
                  <a:ext cx="105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F998A5-D44B-D4AF-1F25-890AE53CC43E}"/>
                    </a:ext>
                  </a:extLst>
                </p14:cNvPr>
                <p14:cNvContentPartPr/>
                <p14:nvPr/>
              </p14:nvContentPartPr>
              <p14:xfrm>
                <a:off x="784813" y="2948657"/>
                <a:ext cx="73080" cy="15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F998A5-D44B-D4AF-1F25-890AE53CC4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8693" y="2942537"/>
                  <a:ext cx="85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609988-07FA-FD86-6D03-7C20DBEA53B0}"/>
                    </a:ext>
                  </a:extLst>
                </p14:cNvPr>
                <p14:cNvContentPartPr/>
                <p14:nvPr/>
              </p14:nvContentPartPr>
              <p14:xfrm>
                <a:off x="957613" y="2950097"/>
                <a:ext cx="3960" cy="4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609988-07FA-FD86-6D03-7C20DBEA53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493" y="2943977"/>
                  <a:ext cx="16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4A5490-6D07-8F63-2373-3B0806642A20}"/>
                    </a:ext>
                  </a:extLst>
                </p14:cNvPr>
                <p14:cNvContentPartPr/>
                <p14:nvPr/>
              </p14:nvContentPartPr>
              <p14:xfrm>
                <a:off x="1084693" y="2860457"/>
                <a:ext cx="4680" cy="9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4A5490-6D07-8F63-2373-3B0806642A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8573" y="2854337"/>
                  <a:ext cx="16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3818CE-EBBB-B56E-9822-916305F7CAF1}"/>
                    </a:ext>
                  </a:extLst>
                </p14:cNvPr>
                <p14:cNvContentPartPr/>
                <p14:nvPr/>
              </p14:nvContentPartPr>
              <p14:xfrm>
                <a:off x="1104853" y="2825897"/>
                <a:ext cx="191880" cy="189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3818CE-EBBB-B56E-9822-916305F7CA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8733" y="2819777"/>
                  <a:ext cx="204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ADC94B-2511-B608-E9B7-9D415FA89F4D}"/>
                    </a:ext>
                  </a:extLst>
                </p14:cNvPr>
                <p14:cNvContentPartPr/>
                <p14:nvPr/>
              </p14:nvContentPartPr>
              <p14:xfrm>
                <a:off x="1526053" y="2781617"/>
                <a:ext cx="101880" cy="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ADC94B-2511-B608-E9B7-9D415FA89F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19933" y="2775497"/>
                  <a:ext cx="114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52EE56-010D-55F8-2D36-8C65267C4BA1}"/>
                    </a:ext>
                  </a:extLst>
                </p14:cNvPr>
                <p14:cNvContentPartPr/>
                <p14:nvPr/>
              </p14:nvContentPartPr>
              <p14:xfrm>
                <a:off x="1563133" y="2850017"/>
                <a:ext cx="110880" cy="26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52EE56-010D-55F8-2D36-8C65267C4B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57013" y="2843897"/>
                  <a:ext cx="123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559556-762A-39FC-955A-F0A6FD4DFF1C}"/>
                    </a:ext>
                  </a:extLst>
                </p14:cNvPr>
                <p14:cNvContentPartPr/>
                <p14:nvPr/>
              </p14:nvContentPartPr>
              <p14:xfrm>
                <a:off x="2167213" y="2480657"/>
                <a:ext cx="144360" cy="316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559556-762A-39FC-955A-F0A6FD4DFF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61093" y="2474537"/>
                  <a:ext cx="1566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5FE9EF-3650-F014-4B00-919ED14A4146}"/>
                    </a:ext>
                  </a:extLst>
                </p14:cNvPr>
                <p14:cNvContentPartPr/>
                <p14:nvPr/>
              </p14:nvContentPartPr>
              <p14:xfrm>
                <a:off x="2215813" y="2727617"/>
                <a:ext cx="174240" cy="166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5FE9EF-3650-F014-4B00-919ED14A41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09693" y="2721497"/>
                  <a:ext cx="186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221CBA-905C-53C8-42FC-BD7A49123A23}"/>
                    </a:ext>
                  </a:extLst>
                </p14:cNvPr>
                <p14:cNvContentPartPr/>
                <p14:nvPr/>
              </p14:nvContentPartPr>
              <p14:xfrm>
                <a:off x="1989733" y="2558417"/>
                <a:ext cx="26640" cy="1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221CBA-905C-53C8-42FC-BD7A49123A2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83613" y="2552297"/>
                  <a:ext cx="388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3CF30A-A9AC-A198-6A3A-C9BB77F7DB5B}"/>
                    </a:ext>
                  </a:extLst>
                </p14:cNvPr>
                <p14:cNvContentPartPr/>
                <p14:nvPr/>
              </p14:nvContentPartPr>
              <p14:xfrm>
                <a:off x="2631613" y="2657057"/>
                <a:ext cx="25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3CF30A-A9AC-A198-6A3A-C9BB77F7DB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5493" y="2650937"/>
                  <a:ext cx="14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9CE596-4EC0-0DEF-6226-F9D01FEBFF02}"/>
                    </a:ext>
                  </a:extLst>
                </p14:cNvPr>
                <p14:cNvContentPartPr/>
                <p14:nvPr/>
              </p14:nvContentPartPr>
              <p14:xfrm>
                <a:off x="2838613" y="2542577"/>
                <a:ext cx="15480" cy="165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9CE596-4EC0-0DEF-6226-F9D01FEBFF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32493" y="2536457"/>
                  <a:ext cx="27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BC7826-779E-0ACD-0D0C-4D3B1429CD7A}"/>
                    </a:ext>
                  </a:extLst>
                </p14:cNvPr>
                <p14:cNvContentPartPr/>
                <p14:nvPr/>
              </p14:nvContentPartPr>
              <p14:xfrm>
                <a:off x="2853373" y="2510537"/>
                <a:ext cx="195480" cy="167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BC7826-779E-0ACD-0D0C-4D3B1429CD7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47253" y="2504417"/>
                  <a:ext cx="207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A6D357-0459-2F2E-ED4C-46DD579AE5E2}"/>
                    </a:ext>
                  </a:extLst>
                </p14:cNvPr>
                <p14:cNvContentPartPr/>
                <p14:nvPr/>
              </p14:nvContentPartPr>
              <p14:xfrm>
                <a:off x="3133453" y="2693777"/>
                <a:ext cx="178200" cy="72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A6D357-0459-2F2E-ED4C-46DD579AE5E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27333" y="2687657"/>
                  <a:ext cx="190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D4D46D4-3342-207D-AF15-EDDFB2BCD5D2}"/>
                    </a:ext>
                  </a:extLst>
                </p14:cNvPr>
                <p14:cNvContentPartPr/>
                <p14:nvPr/>
              </p14:nvContentPartPr>
              <p14:xfrm>
                <a:off x="3457453" y="2667497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D4D46D4-3342-207D-AF15-EDDFB2BCD5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51333" y="266137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944C83-9563-C7AF-1AC5-A9724F51DDB7}"/>
                    </a:ext>
                  </a:extLst>
                </p14:cNvPr>
                <p14:cNvContentPartPr/>
                <p14:nvPr/>
              </p14:nvContentPartPr>
              <p14:xfrm>
                <a:off x="3686053" y="2492897"/>
                <a:ext cx="192600" cy="205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944C83-9563-C7AF-1AC5-A9724F51DD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79933" y="2486777"/>
                  <a:ext cx="204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8D81A5C-5C9F-B904-ACEC-0971192D9AD1}"/>
                    </a:ext>
                  </a:extLst>
                </p14:cNvPr>
                <p14:cNvContentPartPr/>
                <p14:nvPr/>
              </p14:nvContentPartPr>
              <p14:xfrm>
                <a:off x="3952093" y="2662097"/>
                <a:ext cx="21600" cy="144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8D81A5C-5C9F-B904-ACEC-0971192D9A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45973" y="2655977"/>
                  <a:ext cx="33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6834615-BA89-4C52-8FC1-59BB2B0A12A2}"/>
                    </a:ext>
                  </a:extLst>
                </p14:cNvPr>
                <p14:cNvContentPartPr/>
                <p14:nvPr/>
              </p14:nvContentPartPr>
              <p14:xfrm>
                <a:off x="3974053" y="2616377"/>
                <a:ext cx="136440" cy="21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6834615-BA89-4C52-8FC1-59BB2B0A12A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67933" y="2610257"/>
                  <a:ext cx="148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916B4A-1607-47B4-A29F-2CED695A4FCD}"/>
                    </a:ext>
                  </a:extLst>
                </p14:cNvPr>
                <p14:cNvContentPartPr/>
                <p14:nvPr/>
              </p14:nvContentPartPr>
              <p14:xfrm>
                <a:off x="2012773" y="2892137"/>
                <a:ext cx="2004840" cy="222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916B4A-1607-47B4-A29F-2CED695A4F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06653" y="2886017"/>
                  <a:ext cx="2017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A29434-32C3-8474-94A2-9EED9A7AFBFC}"/>
                    </a:ext>
                  </a:extLst>
                </p14:cNvPr>
                <p14:cNvContentPartPr/>
                <p14:nvPr/>
              </p14:nvContentPartPr>
              <p14:xfrm>
                <a:off x="2467453" y="3155657"/>
                <a:ext cx="184320" cy="516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A29434-32C3-8474-94A2-9EED9A7AFB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61333" y="3149537"/>
                  <a:ext cx="1965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FD82E9C-23CE-E54C-6193-6B520B3DD109}"/>
                    </a:ext>
                  </a:extLst>
                </p14:cNvPr>
                <p14:cNvContentPartPr/>
                <p14:nvPr/>
              </p14:nvContentPartPr>
              <p14:xfrm>
                <a:off x="2771293" y="3177257"/>
                <a:ext cx="181440" cy="392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FD82E9C-23CE-E54C-6193-6B520B3DD1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5173" y="3171137"/>
                  <a:ext cx="1936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6D429DC-1A5C-0A51-4493-B5DC667522EC}"/>
                    </a:ext>
                  </a:extLst>
                </p14:cNvPr>
                <p14:cNvContentPartPr/>
                <p14:nvPr/>
              </p14:nvContentPartPr>
              <p14:xfrm>
                <a:off x="2958133" y="3431057"/>
                <a:ext cx="116280" cy="126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6D429DC-1A5C-0A51-4493-B5DC667522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2013" y="3424937"/>
                  <a:ext cx="12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4F1B697-F9D8-10C1-AB9B-29498E586830}"/>
                    </a:ext>
                  </a:extLst>
                </p14:cNvPr>
                <p14:cNvContentPartPr/>
                <p14:nvPr/>
              </p14:nvContentPartPr>
              <p14:xfrm>
                <a:off x="3106453" y="3430697"/>
                <a:ext cx="203040" cy="8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4F1B697-F9D8-10C1-AB9B-29498E5868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00333" y="3424577"/>
                  <a:ext cx="215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44C3AC-38D7-3886-4522-57D4F1780F55}"/>
                    </a:ext>
                  </a:extLst>
                </p14:cNvPr>
                <p14:cNvContentPartPr/>
                <p14:nvPr/>
              </p14:nvContentPartPr>
              <p14:xfrm>
                <a:off x="3413173" y="3359057"/>
                <a:ext cx="129960" cy="7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44C3AC-38D7-3886-4522-57D4F1780F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07053" y="3352937"/>
                  <a:ext cx="142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BF58E8-00C2-9098-EA07-01C6F47A3EF8}"/>
                    </a:ext>
                  </a:extLst>
                </p14:cNvPr>
                <p14:cNvContentPartPr/>
                <p14:nvPr/>
              </p14:nvContentPartPr>
              <p14:xfrm>
                <a:off x="3799093" y="3230897"/>
                <a:ext cx="9720" cy="221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BF58E8-00C2-9098-EA07-01C6F47A3E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92973" y="3224777"/>
                  <a:ext cx="21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F7B666-3C02-9523-82F6-27A9E3346E08}"/>
                    </a:ext>
                  </a:extLst>
                </p14:cNvPr>
                <p14:cNvContentPartPr/>
                <p14:nvPr/>
              </p14:nvContentPartPr>
              <p14:xfrm>
                <a:off x="3808453" y="3143777"/>
                <a:ext cx="200520" cy="299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F7B666-3C02-9523-82F6-27A9E3346E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02333" y="3137657"/>
                  <a:ext cx="2127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AF9C81-F05E-7B1C-7436-41E4EB3FE3F0}"/>
                    </a:ext>
                  </a:extLst>
                </p14:cNvPr>
                <p14:cNvContentPartPr/>
                <p14:nvPr/>
              </p14:nvContentPartPr>
              <p14:xfrm>
                <a:off x="3981973" y="3030017"/>
                <a:ext cx="138960" cy="570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AF9C81-F05E-7B1C-7436-41E4EB3FE3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75853" y="3023897"/>
                  <a:ext cx="1512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ABD4C9F-4485-9BA2-914B-EA9AE0291141}"/>
                    </a:ext>
                  </a:extLst>
                </p14:cNvPr>
                <p14:cNvContentPartPr/>
                <p14:nvPr/>
              </p14:nvContentPartPr>
              <p14:xfrm>
                <a:off x="1908013" y="2551577"/>
                <a:ext cx="181800" cy="42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ABD4C9F-4485-9BA2-914B-EA9AE029114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01893" y="2545457"/>
                  <a:ext cx="1940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C752185-A8A4-12C5-F913-946E00EC7300}"/>
              </a:ext>
            </a:extLst>
          </p:cNvPr>
          <p:cNvGrpSpPr/>
          <p:nvPr/>
        </p:nvGrpSpPr>
        <p:grpSpPr>
          <a:xfrm>
            <a:off x="305653" y="4152137"/>
            <a:ext cx="1198800" cy="650520"/>
            <a:chOff x="305653" y="4152137"/>
            <a:chExt cx="119880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1F54D6-EE9D-738A-EA65-C04D403C8285}"/>
                    </a:ext>
                  </a:extLst>
                </p14:cNvPr>
                <p14:cNvContentPartPr/>
                <p14:nvPr/>
              </p14:nvContentPartPr>
              <p14:xfrm>
                <a:off x="305653" y="4152137"/>
                <a:ext cx="350280" cy="545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1F54D6-EE9D-738A-EA65-C04D403C828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9533" y="4146017"/>
                  <a:ext cx="3625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87C595-9F55-EC92-6B89-01ADE328B773}"/>
                    </a:ext>
                  </a:extLst>
                </p14:cNvPr>
                <p14:cNvContentPartPr/>
                <p14:nvPr/>
              </p14:nvContentPartPr>
              <p14:xfrm>
                <a:off x="762493" y="4473617"/>
                <a:ext cx="179640" cy="263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87C595-9F55-EC92-6B89-01ADE328B7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6373" y="4467497"/>
                  <a:ext cx="191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7C4575F-B39E-E1FC-681F-0EDBA392C9ED}"/>
                    </a:ext>
                  </a:extLst>
                </p14:cNvPr>
                <p14:cNvContentPartPr/>
                <p14:nvPr/>
              </p14:nvContentPartPr>
              <p14:xfrm>
                <a:off x="933133" y="4643177"/>
                <a:ext cx="60120" cy="159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7C4575F-B39E-E1FC-681F-0EDBA392C9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7013" y="4637057"/>
                  <a:ext cx="72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37FC1C8-08BC-E247-093B-488FAD67E89F}"/>
                    </a:ext>
                  </a:extLst>
                </p14:cNvPr>
                <p14:cNvContentPartPr/>
                <p14:nvPr/>
              </p14:nvContentPartPr>
              <p14:xfrm>
                <a:off x="1194493" y="4542737"/>
                <a:ext cx="360" cy="1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37FC1C8-08BC-E247-093B-488FAD67E8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88373" y="4536617"/>
                  <a:ext cx="12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55EBE6A-E9B2-1FE9-0382-2BB044985980}"/>
                    </a:ext>
                  </a:extLst>
                </p14:cNvPr>
                <p14:cNvContentPartPr/>
                <p14:nvPr/>
              </p14:nvContentPartPr>
              <p14:xfrm>
                <a:off x="1330213" y="4373897"/>
                <a:ext cx="174240" cy="299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55EBE6A-E9B2-1FE9-0382-2BB0449859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24093" y="4367777"/>
                  <a:ext cx="186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3DD3F32-D337-3C4A-7E9E-C43DCCAEA8D8}"/>
                    </a:ext>
                  </a:extLst>
                </p14:cNvPr>
                <p14:cNvContentPartPr/>
                <p14:nvPr/>
              </p14:nvContentPartPr>
              <p14:xfrm>
                <a:off x="1314013" y="4494497"/>
                <a:ext cx="154080" cy="85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3DD3F32-D337-3C4A-7E9E-C43DCCAEA8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07893" y="4488377"/>
                  <a:ext cx="166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A03BF16-83BA-FE9B-B2F0-4F97244CF5D5}"/>
                    </a:ext>
                  </a:extLst>
                </p14:cNvPr>
                <p14:cNvContentPartPr/>
                <p14:nvPr/>
              </p14:nvContentPartPr>
              <p14:xfrm>
                <a:off x="1331293" y="4633097"/>
                <a:ext cx="101880" cy="38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A03BF16-83BA-FE9B-B2F0-4F97244CF5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25173" y="4626977"/>
                  <a:ext cx="1141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A44A63F-74D5-0952-A1ED-095D3F3EF524}"/>
                  </a:ext>
                </a:extLst>
              </p14:cNvPr>
              <p14:cNvContentPartPr/>
              <p14:nvPr/>
            </p14:nvContentPartPr>
            <p14:xfrm>
              <a:off x="2130493" y="4450577"/>
              <a:ext cx="135360" cy="104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A44A63F-74D5-0952-A1ED-095D3F3EF52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24373" y="4444457"/>
                <a:ext cx="14760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0205D4B-79DB-372B-DD1C-24A9BA4DA672}"/>
              </a:ext>
            </a:extLst>
          </p:cNvPr>
          <p:cNvGrpSpPr/>
          <p:nvPr/>
        </p:nvGrpSpPr>
        <p:grpSpPr>
          <a:xfrm>
            <a:off x="2784613" y="4186697"/>
            <a:ext cx="2527560" cy="703800"/>
            <a:chOff x="2784613" y="4186697"/>
            <a:chExt cx="252756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2366A7-8F6E-2299-5860-CE297EBDEA6A}"/>
                    </a:ext>
                  </a:extLst>
                </p14:cNvPr>
                <p14:cNvContentPartPr/>
                <p14:nvPr/>
              </p14:nvContentPartPr>
              <p14:xfrm>
                <a:off x="2784613" y="4414217"/>
                <a:ext cx="85680" cy="13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2366A7-8F6E-2299-5860-CE297EBDEA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78493" y="4408097"/>
                  <a:ext cx="97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EA9F8AF-36B0-518A-221C-5782EA317FED}"/>
                    </a:ext>
                  </a:extLst>
                </p14:cNvPr>
                <p14:cNvContentPartPr/>
                <p14:nvPr/>
              </p14:nvContentPartPr>
              <p14:xfrm>
                <a:off x="3092773" y="4235297"/>
                <a:ext cx="221400" cy="340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EA9F8AF-36B0-518A-221C-5782EA317F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86653" y="4229177"/>
                  <a:ext cx="2336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5CAC68-5F92-934C-BF87-F1B09CA9BD6C}"/>
                    </a:ext>
                  </a:extLst>
                </p14:cNvPr>
                <p14:cNvContentPartPr/>
                <p14:nvPr/>
              </p14:nvContentPartPr>
              <p14:xfrm>
                <a:off x="3195373" y="4484057"/>
                <a:ext cx="184320" cy="226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5CAC68-5F92-934C-BF87-F1B09CA9BD6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89253" y="4477937"/>
                  <a:ext cx="196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FCE79E8-5BE3-5C3F-3A98-8A623B48C08B}"/>
                    </a:ext>
                  </a:extLst>
                </p14:cNvPr>
                <p14:cNvContentPartPr/>
                <p14:nvPr/>
              </p14:nvContentPartPr>
              <p14:xfrm>
                <a:off x="3662293" y="4374617"/>
                <a:ext cx="34920" cy="36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FCE79E8-5BE3-5C3F-3A98-8A623B48C0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56173" y="4368497"/>
                  <a:ext cx="47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D8A8B54-CEE5-1BF5-E178-7EAD0C0554B9}"/>
                    </a:ext>
                  </a:extLst>
                </p14:cNvPr>
                <p14:cNvContentPartPr/>
                <p14:nvPr/>
              </p14:nvContentPartPr>
              <p14:xfrm>
                <a:off x="3916813" y="4196417"/>
                <a:ext cx="269280" cy="297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D8A8B54-CEE5-1BF5-E178-7EAD0C0554B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10693" y="4190297"/>
                  <a:ext cx="281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0D80806-E784-339D-4292-2C9CE536C120}"/>
                    </a:ext>
                  </a:extLst>
                </p14:cNvPr>
                <p14:cNvContentPartPr/>
                <p14:nvPr/>
              </p14:nvContentPartPr>
              <p14:xfrm>
                <a:off x="4181053" y="4341137"/>
                <a:ext cx="100080" cy="259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0D80806-E784-339D-4292-2C9CE536C1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74933" y="4335017"/>
                  <a:ext cx="112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870BC9-735C-5DE0-928B-91FE58251C1A}"/>
                    </a:ext>
                  </a:extLst>
                </p14:cNvPr>
                <p14:cNvContentPartPr/>
                <p14:nvPr/>
              </p14:nvContentPartPr>
              <p14:xfrm>
                <a:off x="4590373" y="4350857"/>
                <a:ext cx="11520" cy="2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870BC9-735C-5DE0-928B-91FE58251C1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84253" y="4344737"/>
                  <a:ext cx="23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C14D21-CAC5-D7D6-0FE6-62007E7F40D2}"/>
                    </a:ext>
                  </a:extLst>
                </p14:cNvPr>
                <p14:cNvContentPartPr/>
                <p14:nvPr/>
              </p14:nvContentPartPr>
              <p14:xfrm>
                <a:off x="4664893" y="4261937"/>
                <a:ext cx="28440" cy="147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C14D21-CAC5-D7D6-0FE6-62007E7F40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58773" y="4255817"/>
                  <a:ext cx="40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5637AFD-339D-1DD4-5458-5E0C52E766C2}"/>
                    </a:ext>
                  </a:extLst>
                </p14:cNvPr>
                <p14:cNvContentPartPr/>
                <p14:nvPr/>
              </p14:nvContentPartPr>
              <p14:xfrm>
                <a:off x="4728613" y="4186697"/>
                <a:ext cx="186480" cy="215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5637AFD-339D-1DD4-5458-5E0C52E766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22493" y="4180577"/>
                  <a:ext cx="198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726ECDE-846B-23FB-FDFA-485797B83659}"/>
                    </a:ext>
                  </a:extLst>
                </p14:cNvPr>
                <p14:cNvContentPartPr/>
                <p14:nvPr/>
              </p14:nvContentPartPr>
              <p14:xfrm>
                <a:off x="4938493" y="4343297"/>
                <a:ext cx="151200" cy="185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726ECDE-846B-23FB-FDFA-485797B8365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32373" y="4337177"/>
                  <a:ext cx="163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88507D7-836E-733D-8488-19EFF4E33FEF}"/>
                    </a:ext>
                  </a:extLst>
                </p14:cNvPr>
                <p14:cNvContentPartPr/>
                <p14:nvPr/>
              </p14:nvContentPartPr>
              <p14:xfrm>
                <a:off x="2900893" y="4682057"/>
                <a:ext cx="2411280" cy="20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88507D7-836E-733D-8488-19EFF4E33F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94773" y="4675937"/>
                  <a:ext cx="242352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A19CF24-749E-33B2-5660-46ED54A94B81}"/>
              </a:ext>
            </a:extLst>
          </p:cNvPr>
          <p:cNvGrpSpPr/>
          <p:nvPr/>
        </p:nvGrpSpPr>
        <p:grpSpPr>
          <a:xfrm>
            <a:off x="3736453" y="5017577"/>
            <a:ext cx="234720" cy="379080"/>
            <a:chOff x="3736453" y="5017577"/>
            <a:chExt cx="2347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5D0E2E-06CB-FFF5-3C65-4380DB8994A9}"/>
                    </a:ext>
                  </a:extLst>
                </p14:cNvPr>
                <p14:cNvContentPartPr/>
                <p14:nvPr/>
              </p14:nvContentPartPr>
              <p14:xfrm>
                <a:off x="3736453" y="5074817"/>
                <a:ext cx="26640" cy="302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5D0E2E-06CB-FFF5-3C65-4380DB8994A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30333" y="5068697"/>
                  <a:ext cx="38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C6F5DD3-DC0A-DCA6-4659-0F9AB5CEE87D}"/>
                    </a:ext>
                  </a:extLst>
                </p14:cNvPr>
                <p14:cNvContentPartPr/>
                <p14:nvPr/>
              </p14:nvContentPartPr>
              <p14:xfrm>
                <a:off x="3739333" y="5017577"/>
                <a:ext cx="231840" cy="379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C6F5DD3-DC0A-DCA6-4659-0F9AB5CEE8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33213" y="5011457"/>
                  <a:ext cx="24408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2204F80-4B88-F3DD-AAE5-FCDE78F1FE38}"/>
              </a:ext>
            </a:extLst>
          </p:cNvPr>
          <p:cNvGrpSpPr/>
          <p:nvPr/>
        </p:nvGrpSpPr>
        <p:grpSpPr>
          <a:xfrm>
            <a:off x="259213" y="138857"/>
            <a:ext cx="5219280" cy="282600"/>
            <a:chOff x="259213" y="138857"/>
            <a:chExt cx="521928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E0475C8-72DE-FACA-4E53-F92C57880363}"/>
                    </a:ext>
                  </a:extLst>
                </p14:cNvPr>
                <p14:cNvContentPartPr/>
                <p14:nvPr/>
              </p14:nvContentPartPr>
              <p14:xfrm>
                <a:off x="357853" y="238577"/>
                <a:ext cx="11520" cy="182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E0475C8-72DE-FACA-4E53-F92C5788036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1733" y="232457"/>
                  <a:ext cx="23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BA778FF-EB22-3121-8278-C0A3B633382A}"/>
                    </a:ext>
                  </a:extLst>
                </p14:cNvPr>
                <p14:cNvContentPartPr/>
                <p14:nvPr/>
              </p14:nvContentPartPr>
              <p14:xfrm>
                <a:off x="259213" y="241097"/>
                <a:ext cx="173880" cy="44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BA778FF-EB22-3121-8278-C0A3B63338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3093" y="234977"/>
                  <a:ext cx="186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CC3F751-EC00-A2D7-4A57-614E8068FA1A}"/>
                    </a:ext>
                  </a:extLst>
                </p14:cNvPr>
                <p14:cNvContentPartPr/>
                <p14:nvPr/>
              </p14:nvContentPartPr>
              <p14:xfrm>
                <a:off x="479533" y="220217"/>
                <a:ext cx="266040" cy="184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CC3F751-EC00-A2D7-4A57-614E8068FA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3413" y="214097"/>
                  <a:ext cx="278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C47ADF6-BFD2-2D86-0264-C9337F2206BF}"/>
                    </a:ext>
                  </a:extLst>
                </p14:cNvPr>
                <p14:cNvContentPartPr/>
                <p14:nvPr/>
              </p14:nvContentPartPr>
              <p14:xfrm>
                <a:off x="913333" y="291137"/>
                <a:ext cx="345960" cy="104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C47ADF6-BFD2-2D86-0264-C9337F2206B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7213" y="285017"/>
                  <a:ext cx="358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4D2B92A-0336-BE2B-2F39-C0915D74C4BB}"/>
                    </a:ext>
                  </a:extLst>
                </p14:cNvPr>
                <p14:cNvContentPartPr/>
                <p14:nvPr/>
              </p14:nvContentPartPr>
              <p14:xfrm>
                <a:off x="1294933" y="275297"/>
                <a:ext cx="235080" cy="113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4D2B92A-0336-BE2B-2F39-C0915D74C4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88813" y="269177"/>
                  <a:ext cx="247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72E7276-AA2A-BE05-8ED7-7D9370F7BAB8}"/>
                    </a:ext>
                  </a:extLst>
                </p14:cNvPr>
                <p14:cNvContentPartPr/>
                <p14:nvPr/>
              </p14:nvContentPartPr>
              <p14:xfrm>
                <a:off x="1573213" y="291857"/>
                <a:ext cx="154080" cy="84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72E7276-AA2A-BE05-8ED7-7D9370F7BAB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67093" y="285737"/>
                  <a:ext cx="166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54806F7-83B5-AE30-E18E-2B5780CBCE7C}"/>
                    </a:ext>
                  </a:extLst>
                </p14:cNvPr>
                <p14:cNvContentPartPr/>
                <p14:nvPr/>
              </p14:nvContentPartPr>
              <p14:xfrm>
                <a:off x="2017813" y="292937"/>
                <a:ext cx="13320" cy="51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54806F7-83B5-AE30-E18E-2B5780CBCE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11693" y="286817"/>
                  <a:ext cx="25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76A7510-FDB9-4D3E-9A7E-654D24C61A2F}"/>
                    </a:ext>
                  </a:extLst>
                </p14:cNvPr>
                <p14:cNvContentPartPr/>
                <p14:nvPr/>
              </p14:nvContentPartPr>
              <p14:xfrm>
                <a:off x="1988653" y="231737"/>
                <a:ext cx="88560" cy="17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76A7510-FDB9-4D3E-9A7E-654D24C61A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82533" y="225617"/>
                  <a:ext cx="100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0F309D-3836-4B3F-0DE3-D61492C667C2}"/>
                    </a:ext>
                  </a:extLst>
                </p14:cNvPr>
                <p14:cNvContentPartPr/>
                <p14:nvPr/>
              </p14:nvContentPartPr>
              <p14:xfrm>
                <a:off x="2122573" y="236417"/>
                <a:ext cx="109080" cy="149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0F309D-3836-4B3F-0DE3-D61492C667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16453" y="230297"/>
                  <a:ext cx="121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3D128FE-90A5-739C-F5B6-542D54837A3D}"/>
                    </a:ext>
                  </a:extLst>
                </p14:cNvPr>
                <p14:cNvContentPartPr/>
                <p14:nvPr/>
              </p14:nvContentPartPr>
              <p14:xfrm>
                <a:off x="2490493" y="285737"/>
                <a:ext cx="250560" cy="57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3D128FE-90A5-739C-F5B6-542D54837A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84373" y="279617"/>
                  <a:ext cx="262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37041DB-633A-F6C5-93BE-A8393AA9BCE0}"/>
                    </a:ext>
                  </a:extLst>
                </p14:cNvPr>
                <p14:cNvContentPartPr/>
                <p14:nvPr/>
              </p14:nvContentPartPr>
              <p14:xfrm>
                <a:off x="2988373" y="138857"/>
                <a:ext cx="179640" cy="219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37041DB-633A-F6C5-93BE-A8393AA9BC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82253" y="132737"/>
                  <a:ext cx="191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16F1C32-7184-D3E2-B4F3-0A443A98B8EA}"/>
                    </a:ext>
                  </a:extLst>
                </p14:cNvPr>
                <p14:cNvContentPartPr/>
                <p14:nvPr/>
              </p14:nvContentPartPr>
              <p14:xfrm>
                <a:off x="3220933" y="257297"/>
                <a:ext cx="156600" cy="82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16F1C32-7184-D3E2-B4F3-0A443A98B8E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14813" y="251177"/>
                  <a:ext cx="16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AD1A7E0-7C4A-38D6-94DF-46696D650C27}"/>
                    </a:ext>
                  </a:extLst>
                </p14:cNvPr>
                <p14:cNvContentPartPr/>
                <p14:nvPr/>
              </p14:nvContentPartPr>
              <p14:xfrm>
                <a:off x="3420013" y="250097"/>
                <a:ext cx="74520" cy="57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AD1A7E0-7C4A-38D6-94DF-46696D650C2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13893" y="243977"/>
                  <a:ext cx="86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86D2AB4-8473-7FF9-701A-F77DACE1BC36}"/>
                    </a:ext>
                  </a:extLst>
                </p14:cNvPr>
                <p14:cNvContentPartPr/>
                <p14:nvPr/>
              </p14:nvContentPartPr>
              <p14:xfrm>
                <a:off x="3558973" y="234257"/>
                <a:ext cx="104400" cy="105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86D2AB4-8473-7FF9-701A-F77DACE1BC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52853" y="228137"/>
                  <a:ext cx="116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A13AA7F-8FCD-188A-B4E5-1F4E27A9A54B}"/>
                    </a:ext>
                  </a:extLst>
                </p14:cNvPr>
                <p14:cNvContentPartPr/>
                <p14:nvPr/>
              </p14:nvContentPartPr>
              <p14:xfrm>
                <a:off x="3748333" y="169817"/>
                <a:ext cx="162720" cy="132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A13AA7F-8FCD-188A-B4E5-1F4E27A9A54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42213" y="163697"/>
                  <a:ext cx="17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91A875C-D3EE-6040-5CEF-41BC7590F8B4}"/>
                    </a:ext>
                  </a:extLst>
                </p14:cNvPr>
                <p14:cNvContentPartPr/>
                <p14:nvPr/>
              </p14:nvContentPartPr>
              <p14:xfrm>
                <a:off x="4149733" y="193217"/>
                <a:ext cx="231840" cy="116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91A875C-D3EE-6040-5CEF-41BC7590F8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43613" y="187097"/>
                  <a:ext cx="244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12AEF58-7A78-F707-411F-0A0EFFE90522}"/>
                    </a:ext>
                  </a:extLst>
                </p14:cNvPr>
                <p14:cNvContentPartPr/>
                <p14:nvPr/>
              </p14:nvContentPartPr>
              <p14:xfrm>
                <a:off x="4451773" y="178097"/>
                <a:ext cx="23760" cy="113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12AEF58-7A78-F707-411F-0A0EFFE9052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45653" y="171977"/>
                  <a:ext cx="3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27D8DC2-445A-6CBC-9654-1C4DA26C8CA3}"/>
                    </a:ext>
                  </a:extLst>
                </p14:cNvPr>
                <p14:cNvContentPartPr/>
                <p14:nvPr/>
              </p14:nvContentPartPr>
              <p14:xfrm>
                <a:off x="4554733" y="183497"/>
                <a:ext cx="123120" cy="128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27D8DC2-445A-6CBC-9654-1C4DA26C8C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48613" y="177377"/>
                  <a:ext cx="135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BAC35CA-B075-1EEA-8C8E-F3DB174CA655}"/>
                    </a:ext>
                  </a:extLst>
                </p14:cNvPr>
                <p14:cNvContentPartPr/>
                <p14:nvPr/>
              </p14:nvContentPartPr>
              <p14:xfrm>
                <a:off x="4769653" y="167657"/>
                <a:ext cx="14400" cy="121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BAC35CA-B075-1EEA-8C8E-F3DB174CA6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63533" y="161537"/>
                  <a:ext cx="26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DC1B770-4739-BAC1-CD8E-505053123C49}"/>
                    </a:ext>
                  </a:extLst>
                </p14:cNvPr>
                <p14:cNvContentPartPr/>
                <p14:nvPr/>
              </p14:nvContentPartPr>
              <p14:xfrm>
                <a:off x="4710253" y="202937"/>
                <a:ext cx="379080" cy="100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DC1B770-4739-BAC1-CD8E-505053123C4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04133" y="196817"/>
                  <a:ext cx="39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FD25062-730F-6D8A-EF6B-40C173A7AD4C}"/>
                    </a:ext>
                  </a:extLst>
                </p14:cNvPr>
                <p14:cNvContentPartPr/>
                <p14:nvPr/>
              </p14:nvContentPartPr>
              <p14:xfrm>
                <a:off x="5109133" y="202937"/>
                <a:ext cx="133920" cy="111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FD25062-730F-6D8A-EF6B-40C173A7AD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03013" y="196817"/>
                  <a:ext cx="146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0845024-A00D-46D2-4C3A-081BBD6E71B4}"/>
                    </a:ext>
                  </a:extLst>
                </p14:cNvPr>
                <p14:cNvContentPartPr/>
                <p14:nvPr/>
              </p14:nvContentPartPr>
              <p14:xfrm>
                <a:off x="5280133" y="182417"/>
                <a:ext cx="198360" cy="173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0845024-A00D-46D2-4C3A-081BBD6E71B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74013" y="176297"/>
                  <a:ext cx="21060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31187CA-3226-2E56-988B-D9A52BB1AABB}"/>
                  </a:ext>
                </a:extLst>
              </p14:cNvPr>
              <p14:cNvContentPartPr/>
              <p14:nvPr/>
            </p14:nvContentPartPr>
            <p14:xfrm>
              <a:off x="10182973" y="3226217"/>
              <a:ext cx="110880" cy="115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31187CA-3226-2E56-988B-D9A52BB1AAB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176853" y="3220097"/>
                <a:ext cx="12312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8453C2B-E390-DED9-65CE-B4F4A0C95E50}"/>
              </a:ext>
            </a:extLst>
          </p:cNvPr>
          <p:cNvGrpSpPr/>
          <p:nvPr/>
        </p:nvGrpSpPr>
        <p:grpSpPr>
          <a:xfrm>
            <a:off x="6383173" y="2827697"/>
            <a:ext cx="3850200" cy="2101320"/>
            <a:chOff x="6383173" y="2827697"/>
            <a:chExt cx="3850200" cy="21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51354E-146E-C828-7297-279FE5330D3C}"/>
                    </a:ext>
                  </a:extLst>
                </p14:cNvPr>
                <p14:cNvContentPartPr/>
                <p14:nvPr/>
              </p14:nvContentPartPr>
              <p14:xfrm>
                <a:off x="6464173" y="2874497"/>
                <a:ext cx="3769200" cy="1971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51354E-146E-C828-7297-279FE5330D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58053" y="2868377"/>
                  <a:ext cx="3781440" cy="19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02CFB9-E0EC-3F3D-B22D-B809FD59AB3F}"/>
                    </a:ext>
                  </a:extLst>
                </p14:cNvPr>
                <p14:cNvContentPartPr/>
                <p14:nvPr/>
              </p14:nvContentPartPr>
              <p14:xfrm>
                <a:off x="6597733" y="4593137"/>
                <a:ext cx="230400" cy="164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02CFB9-E0EC-3F3D-B22D-B809FD59AB3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91613" y="4587017"/>
                  <a:ext cx="242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360920-9529-8FBC-32F3-4959BD2FA724}"/>
                    </a:ext>
                  </a:extLst>
                </p14:cNvPr>
                <p14:cNvContentPartPr/>
                <p14:nvPr/>
              </p14:nvContentPartPr>
              <p14:xfrm>
                <a:off x="6608173" y="4590257"/>
                <a:ext cx="147600" cy="135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360920-9529-8FBC-32F3-4959BD2FA72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02053" y="4584137"/>
                  <a:ext cx="159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D9CE99A-9858-FD87-1811-E37CE9FE9F57}"/>
                    </a:ext>
                  </a:extLst>
                </p14:cNvPr>
                <p14:cNvContentPartPr/>
                <p14:nvPr/>
              </p14:nvContentPartPr>
              <p14:xfrm>
                <a:off x="6965293" y="4656497"/>
                <a:ext cx="178560" cy="166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D9CE99A-9858-FD87-1811-E37CE9FE9F5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59173" y="4650377"/>
                  <a:ext cx="190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FD6574-BCC8-39D6-917B-D5B7C002CA76}"/>
                    </a:ext>
                  </a:extLst>
                </p14:cNvPr>
                <p14:cNvContentPartPr/>
                <p14:nvPr/>
              </p14:nvContentPartPr>
              <p14:xfrm>
                <a:off x="7200013" y="4820297"/>
                <a:ext cx="9360" cy="108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FD6574-BCC8-39D6-917B-D5B7C002CA7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93893" y="4814177"/>
                  <a:ext cx="21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F6D2060-F6F8-A84B-156C-6C0821449E47}"/>
                    </a:ext>
                  </a:extLst>
                </p14:cNvPr>
                <p14:cNvContentPartPr/>
                <p14:nvPr/>
              </p14:nvContentPartPr>
              <p14:xfrm>
                <a:off x="7220893" y="4799057"/>
                <a:ext cx="163080" cy="113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F6D2060-F6F8-A84B-156C-6C0821449E4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14773" y="4792937"/>
                  <a:ext cx="175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E784873-B931-6AAB-369C-717DEAB1D672}"/>
                    </a:ext>
                  </a:extLst>
                </p14:cNvPr>
                <p14:cNvContentPartPr/>
                <p14:nvPr/>
              </p14:nvContentPartPr>
              <p14:xfrm>
                <a:off x="7533013" y="4668017"/>
                <a:ext cx="13320" cy="148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E784873-B931-6AAB-369C-717DEAB1D6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26893" y="4661897"/>
                  <a:ext cx="25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F511A9-DFA4-7F3C-3E5A-2090B3928214}"/>
                    </a:ext>
                  </a:extLst>
                </p14:cNvPr>
                <p14:cNvContentPartPr/>
                <p14:nvPr/>
              </p14:nvContentPartPr>
              <p14:xfrm>
                <a:off x="7466053" y="4743977"/>
                <a:ext cx="119520" cy="18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F511A9-DFA4-7F3C-3E5A-2090B392821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59933" y="4737857"/>
                  <a:ext cx="13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46D3EFD-9A68-5244-7FB7-B59B3F30A045}"/>
                    </a:ext>
                  </a:extLst>
                </p14:cNvPr>
                <p14:cNvContentPartPr/>
                <p14:nvPr/>
              </p14:nvContentPartPr>
              <p14:xfrm>
                <a:off x="7688173" y="4623017"/>
                <a:ext cx="168840" cy="193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46D3EFD-9A68-5244-7FB7-B59B3F30A04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82053" y="4616897"/>
                  <a:ext cx="181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3C69414-D0B4-245A-B81B-CE2F6F8A510F}"/>
                    </a:ext>
                  </a:extLst>
                </p14:cNvPr>
                <p14:cNvContentPartPr/>
                <p14:nvPr/>
              </p14:nvContentPartPr>
              <p14:xfrm>
                <a:off x="7940893" y="4714097"/>
                <a:ext cx="132840" cy="170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3C69414-D0B4-245A-B81B-CE2F6F8A510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34773" y="4707977"/>
                  <a:ext cx="145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BB632E1-4FF5-BB61-F518-9A3D07C29D3A}"/>
                    </a:ext>
                  </a:extLst>
                </p14:cNvPr>
                <p14:cNvContentPartPr/>
                <p14:nvPr/>
              </p14:nvContentPartPr>
              <p14:xfrm>
                <a:off x="7930093" y="4774937"/>
                <a:ext cx="155160" cy="60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BB632E1-4FF5-BB61-F518-9A3D07C29D3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23973" y="4768817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D95F29A-697F-F45B-7E59-E7D79E242BE6}"/>
                    </a:ext>
                  </a:extLst>
                </p14:cNvPr>
                <p14:cNvContentPartPr/>
                <p14:nvPr/>
              </p14:nvContentPartPr>
              <p14:xfrm>
                <a:off x="7927573" y="4871057"/>
                <a:ext cx="188640" cy="5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D95F29A-697F-F45B-7E59-E7D79E242B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21453" y="4864937"/>
                  <a:ext cx="200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378E9C5-7015-BC4F-5AE8-DEB74C774B50}"/>
                    </a:ext>
                  </a:extLst>
                </p14:cNvPr>
                <p14:cNvContentPartPr/>
                <p14:nvPr/>
              </p14:nvContentPartPr>
              <p14:xfrm>
                <a:off x="9143653" y="2827697"/>
                <a:ext cx="124920" cy="117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378E9C5-7015-BC4F-5AE8-DEB74C774B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37533" y="2821577"/>
                  <a:ext cx="137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95F220-E495-5ECF-325D-6BCD5A8D514E}"/>
                    </a:ext>
                  </a:extLst>
                </p14:cNvPr>
                <p14:cNvContentPartPr/>
                <p14:nvPr/>
              </p14:nvContentPartPr>
              <p14:xfrm>
                <a:off x="9054733" y="3239537"/>
                <a:ext cx="115200" cy="285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95F220-E495-5ECF-325D-6BCD5A8D514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48613" y="3233417"/>
                  <a:ext cx="127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68EF0A-AAFE-F796-1069-472752CE1180}"/>
                    </a:ext>
                  </a:extLst>
                </p14:cNvPr>
                <p14:cNvContentPartPr/>
                <p14:nvPr/>
              </p14:nvContentPartPr>
              <p14:xfrm>
                <a:off x="9201613" y="3487937"/>
                <a:ext cx="45720" cy="14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68EF0A-AAFE-F796-1069-472752CE118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5493" y="3481817"/>
                  <a:ext cx="57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1558835-2FCA-902A-6FF9-97A15DF375AF}"/>
                    </a:ext>
                  </a:extLst>
                </p14:cNvPr>
                <p14:cNvContentPartPr/>
                <p14:nvPr/>
              </p14:nvContentPartPr>
              <p14:xfrm>
                <a:off x="9196933" y="3439697"/>
                <a:ext cx="140040" cy="239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1558835-2FCA-902A-6FF9-97A15DF375A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90813" y="3433577"/>
                  <a:ext cx="152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980241-9289-3FFB-6C27-D8CA7C2B7D3E}"/>
                    </a:ext>
                  </a:extLst>
                </p14:cNvPr>
                <p14:cNvContentPartPr/>
                <p14:nvPr/>
              </p14:nvContentPartPr>
              <p14:xfrm>
                <a:off x="9327973" y="3613217"/>
                <a:ext cx="90360" cy="88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980241-9289-3FFB-6C27-D8CA7C2B7D3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21853" y="3607097"/>
                  <a:ext cx="102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8CB355B-F9F7-BABB-3B7B-45502C245203}"/>
                    </a:ext>
                  </a:extLst>
                </p14:cNvPr>
                <p14:cNvContentPartPr/>
                <p14:nvPr/>
              </p14:nvContentPartPr>
              <p14:xfrm>
                <a:off x="9455053" y="3480377"/>
                <a:ext cx="58680" cy="204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8CB355B-F9F7-BABB-3B7B-45502C24520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48933" y="3474257"/>
                  <a:ext cx="70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B72BB82-FF5F-5ABB-7565-EFA1AA6344C2}"/>
                    </a:ext>
                  </a:extLst>
                </p14:cNvPr>
                <p14:cNvContentPartPr/>
                <p14:nvPr/>
              </p14:nvContentPartPr>
              <p14:xfrm>
                <a:off x="9480973" y="3611057"/>
                <a:ext cx="67320" cy="106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B72BB82-FF5F-5ABB-7565-EFA1AA6344C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74853" y="3604937"/>
                  <a:ext cx="79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F313DD-4305-5FF5-F1B6-7BF509A62D6D}"/>
                    </a:ext>
                  </a:extLst>
                </p14:cNvPr>
                <p14:cNvContentPartPr/>
                <p14:nvPr/>
              </p14:nvContentPartPr>
              <p14:xfrm>
                <a:off x="9582133" y="3636257"/>
                <a:ext cx="62280" cy="86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F313DD-4305-5FF5-F1B6-7BF509A62D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76013" y="3630137"/>
                  <a:ext cx="74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AAAF2F-322F-1E89-882A-25EBBC3FF531}"/>
                    </a:ext>
                  </a:extLst>
                </p14:cNvPr>
                <p14:cNvContentPartPr/>
                <p14:nvPr/>
              </p14:nvContentPartPr>
              <p14:xfrm>
                <a:off x="9695533" y="3649217"/>
                <a:ext cx="67320" cy="94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AAAF2F-322F-1E89-882A-25EBBC3FF5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689413" y="3643097"/>
                  <a:ext cx="79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28861DF-9CDC-A084-D5A2-37A7E9F60C80}"/>
                    </a:ext>
                  </a:extLst>
                </p14:cNvPr>
                <p14:cNvContentPartPr/>
                <p14:nvPr/>
              </p14:nvContentPartPr>
              <p14:xfrm>
                <a:off x="9791653" y="3650657"/>
                <a:ext cx="113400" cy="137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28861DF-9CDC-A084-D5A2-37A7E9F60C8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785533" y="3644537"/>
                  <a:ext cx="125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073C0E-F547-4A1D-A826-0E76C235A92F}"/>
                    </a:ext>
                  </a:extLst>
                </p14:cNvPr>
                <p14:cNvContentPartPr/>
                <p14:nvPr/>
              </p14:nvContentPartPr>
              <p14:xfrm>
                <a:off x="6412693" y="4788257"/>
                <a:ext cx="97200" cy="104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073C0E-F547-4A1D-A826-0E76C235A92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06573" y="4782137"/>
                  <a:ext cx="109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204ABC-7258-CA60-F3A8-1EA38DED31AD}"/>
                    </a:ext>
                  </a:extLst>
                </p14:cNvPr>
                <p14:cNvContentPartPr/>
                <p14:nvPr/>
              </p14:nvContentPartPr>
              <p14:xfrm>
                <a:off x="10137973" y="3312977"/>
                <a:ext cx="72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204ABC-7258-CA60-F3A8-1EA38DED31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31853" y="3306857"/>
                  <a:ext cx="1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D37C56-7C6F-6CCD-C44E-2A8170C48D5F}"/>
                    </a:ext>
                  </a:extLst>
                </p14:cNvPr>
                <p14:cNvContentPartPr/>
                <p14:nvPr/>
              </p14:nvContentPartPr>
              <p14:xfrm>
                <a:off x="9912973" y="3286697"/>
                <a:ext cx="119520" cy="6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D37C56-7C6F-6CCD-C44E-2A8170C48D5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906853" y="3280577"/>
                  <a:ext cx="131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C02696-BFE1-7798-BD8A-5EE773CE9CD5}"/>
                    </a:ext>
                  </a:extLst>
                </p14:cNvPr>
                <p14:cNvContentPartPr/>
                <p14:nvPr/>
              </p14:nvContentPartPr>
              <p14:xfrm>
                <a:off x="9578893" y="3275537"/>
                <a:ext cx="204840" cy="11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C02696-BFE1-7798-BD8A-5EE773CE9CD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72773" y="3269417"/>
                  <a:ext cx="217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F1C17CF-093F-7098-F3AE-E6F7D6DBCD4E}"/>
                    </a:ext>
                  </a:extLst>
                </p14:cNvPr>
                <p14:cNvContentPartPr/>
                <p14:nvPr/>
              </p14:nvContentPartPr>
              <p14:xfrm>
                <a:off x="9170653" y="3262217"/>
                <a:ext cx="346680" cy="9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F1C17CF-093F-7098-F3AE-E6F7D6DBCD4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164533" y="3256097"/>
                  <a:ext cx="358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018E408-7B9F-A337-7C92-298255F871BA}"/>
                    </a:ext>
                  </a:extLst>
                </p14:cNvPr>
                <p14:cNvContentPartPr/>
                <p14:nvPr/>
              </p14:nvContentPartPr>
              <p14:xfrm>
                <a:off x="8838373" y="3247817"/>
                <a:ext cx="206280" cy="27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018E408-7B9F-A337-7C92-298255F871B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32253" y="3241697"/>
                  <a:ext cx="21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D134B3E-5CF5-84C5-227B-8A75C1DC4203}"/>
                    </a:ext>
                  </a:extLst>
                </p14:cNvPr>
                <p14:cNvContentPartPr/>
                <p14:nvPr/>
              </p14:nvContentPartPr>
              <p14:xfrm>
                <a:off x="8249773" y="3272297"/>
                <a:ext cx="401040" cy="40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D134B3E-5CF5-84C5-227B-8A75C1DC420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243653" y="3266177"/>
                  <a:ext cx="413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537242-47EE-94F9-0CF6-AEDCD7E8D791}"/>
                    </a:ext>
                  </a:extLst>
                </p14:cNvPr>
                <p14:cNvContentPartPr/>
                <p14:nvPr/>
              </p14:nvContentPartPr>
              <p14:xfrm>
                <a:off x="7424653" y="3328097"/>
                <a:ext cx="614160" cy="48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537242-47EE-94F9-0CF6-AEDCD7E8D79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418533" y="3321977"/>
                  <a:ext cx="626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A21092B-5F95-6912-6558-DEA95319C468}"/>
                    </a:ext>
                  </a:extLst>
                </p14:cNvPr>
                <p14:cNvContentPartPr/>
                <p14:nvPr/>
              </p14:nvContentPartPr>
              <p14:xfrm>
                <a:off x="6895093" y="3363017"/>
                <a:ext cx="395640" cy="68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A21092B-5F95-6912-6558-DEA95319C46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88973" y="3356897"/>
                  <a:ext cx="407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7057BCE-D8CB-B554-CB8C-6681B8791BF6}"/>
                    </a:ext>
                  </a:extLst>
                </p14:cNvPr>
                <p14:cNvContentPartPr/>
                <p14:nvPr/>
              </p14:nvContentPartPr>
              <p14:xfrm>
                <a:off x="6498013" y="3388217"/>
                <a:ext cx="322560" cy="38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7057BCE-D8CB-B554-CB8C-6681B8791BF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491893" y="3382097"/>
                  <a:ext cx="334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E6264C3-9EA6-9155-5015-BEE6ECDFF04B}"/>
                    </a:ext>
                  </a:extLst>
                </p14:cNvPr>
                <p14:cNvContentPartPr/>
                <p14:nvPr/>
              </p14:nvContentPartPr>
              <p14:xfrm>
                <a:off x="6383173" y="3442217"/>
                <a:ext cx="113400" cy="1301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E6264C3-9EA6-9155-5015-BEE6ECDFF04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377053" y="3436097"/>
                  <a:ext cx="125640" cy="13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1901A2E-7C8C-E9CC-07B2-28250C59BF07}"/>
                    </a:ext>
                  </a:extLst>
                </p14:cNvPr>
                <p14:cNvContentPartPr/>
                <p14:nvPr/>
              </p14:nvContentPartPr>
              <p14:xfrm>
                <a:off x="6464893" y="3396137"/>
                <a:ext cx="62640" cy="94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1901A2E-7C8C-E9CC-07B2-28250C59BF0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458773" y="3390017"/>
                  <a:ext cx="748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66B566A-B2C3-EDDA-2A58-D1D2ADA19076}"/>
              </a:ext>
            </a:extLst>
          </p:cNvPr>
          <p:cNvGrpSpPr/>
          <p:nvPr/>
        </p:nvGrpSpPr>
        <p:grpSpPr>
          <a:xfrm>
            <a:off x="5822293" y="3510257"/>
            <a:ext cx="358560" cy="468720"/>
            <a:chOff x="5822293" y="3510257"/>
            <a:chExt cx="35856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45FB7F7-8C6B-5B35-35DF-47E39A7E7E94}"/>
                    </a:ext>
                  </a:extLst>
                </p14:cNvPr>
                <p14:cNvContentPartPr/>
                <p14:nvPr/>
              </p14:nvContentPartPr>
              <p14:xfrm>
                <a:off x="5822293" y="3684497"/>
                <a:ext cx="178920" cy="294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45FB7F7-8C6B-5B35-35DF-47E39A7E7E9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816173" y="3678377"/>
                  <a:ext cx="191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B7AAAC-E744-1E26-06C5-18D01779DEA9}"/>
                    </a:ext>
                  </a:extLst>
                </p14:cNvPr>
                <p14:cNvContentPartPr/>
                <p14:nvPr/>
              </p14:nvContentPartPr>
              <p14:xfrm>
                <a:off x="5973853" y="3510257"/>
                <a:ext cx="207000" cy="246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B7AAAC-E744-1E26-06C5-18D01779DEA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67733" y="3504137"/>
                  <a:ext cx="21924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51BC14F-DD1A-B268-6638-30CE8BCC85BF}"/>
                  </a:ext>
                </a:extLst>
              </p14:cNvPr>
              <p14:cNvContentPartPr/>
              <p14:nvPr/>
            </p14:nvContentPartPr>
            <p14:xfrm>
              <a:off x="10531813" y="6032777"/>
              <a:ext cx="360" cy="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51BC14F-DD1A-B268-6638-30CE8BCC85BF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513813" y="60147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C59792F-2B7E-FB51-4AE5-90C2333E2E03}"/>
                  </a:ext>
                </a:extLst>
              </p14:cNvPr>
              <p14:cNvContentPartPr/>
              <p14:nvPr/>
            </p14:nvContentPartPr>
            <p14:xfrm>
              <a:off x="6607453" y="4815617"/>
              <a:ext cx="126360" cy="122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C59792F-2B7E-FB51-4AE5-90C2333E2E0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589453" y="4797617"/>
                <a:ext cx="16200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B10ECA6-8AD5-7A3A-9299-82D25D52B0FA}"/>
              </a:ext>
            </a:extLst>
          </p:cNvPr>
          <p:cNvGrpSpPr/>
          <p:nvPr/>
        </p:nvGrpSpPr>
        <p:grpSpPr>
          <a:xfrm>
            <a:off x="6671893" y="2810417"/>
            <a:ext cx="2452320" cy="1990080"/>
            <a:chOff x="6671893" y="2810417"/>
            <a:chExt cx="2452320" cy="19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A75929E-0066-AF67-4D77-3E71BF608895}"/>
                    </a:ext>
                  </a:extLst>
                </p14:cNvPr>
                <p14:cNvContentPartPr/>
                <p14:nvPr/>
              </p14:nvContentPartPr>
              <p14:xfrm>
                <a:off x="9076693" y="2847137"/>
                <a:ext cx="72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A75929E-0066-AF67-4D77-3E71BF60889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59053" y="2829497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439EA9C-8226-2248-2831-D2A19BE6C6AC}"/>
                    </a:ext>
                  </a:extLst>
                </p14:cNvPr>
                <p14:cNvContentPartPr/>
                <p14:nvPr/>
              </p14:nvContentPartPr>
              <p14:xfrm>
                <a:off x="8820013" y="2834537"/>
                <a:ext cx="155160" cy="5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439EA9C-8226-2248-2831-D2A19BE6C6A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802373" y="2816537"/>
                  <a:ext cx="190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A1C0E16-CF61-6CD1-42B2-82892790E759}"/>
                    </a:ext>
                  </a:extLst>
                </p14:cNvPr>
                <p14:cNvContentPartPr/>
                <p14:nvPr/>
              </p14:nvContentPartPr>
              <p14:xfrm>
                <a:off x="8527333" y="2815097"/>
                <a:ext cx="179640" cy="16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A1C0E16-CF61-6CD1-42B2-82892790E75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509333" y="2797457"/>
                  <a:ext cx="215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46C1742-4870-CEBF-19B0-7BC59C3EFECD}"/>
                    </a:ext>
                  </a:extLst>
                </p14:cNvPr>
                <p14:cNvContentPartPr/>
                <p14:nvPr/>
              </p14:nvContentPartPr>
              <p14:xfrm>
                <a:off x="8219173" y="2810417"/>
                <a:ext cx="159480" cy="13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46C1742-4870-CEBF-19B0-7BC59C3EFEC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201533" y="2792417"/>
                  <a:ext cx="195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FBEB657-4C1E-764F-923E-BA40EBD40C32}"/>
                    </a:ext>
                  </a:extLst>
                </p14:cNvPr>
                <p14:cNvContentPartPr/>
                <p14:nvPr/>
              </p14:nvContentPartPr>
              <p14:xfrm>
                <a:off x="7601053" y="2860097"/>
                <a:ext cx="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FBEB657-4C1E-764F-923E-BA40EBD40C3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583053" y="28420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1A3432B-C49C-4097-05B7-03D130505EF3}"/>
                    </a:ext>
                  </a:extLst>
                </p14:cNvPr>
                <p14:cNvContentPartPr/>
                <p14:nvPr/>
              </p14:nvContentPartPr>
              <p14:xfrm>
                <a:off x="6671893" y="2949377"/>
                <a:ext cx="165240" cy="1851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1A3432B-C49C-4097-05B7-03D130505EF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654253" y="2931377"/>
                  <a:ext cx="200880" cy="18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2B722DD-23B6-2C46-C56E-A23769079445}"/>
                    </a:ext>
                  </a:extLst>
                </p14:cNvPr>
                <p14:cNvContentPartPr/>
                <p14:nvPr/>
              </p14:nvContentPartPr>
              <p14:xfrm>
                <a:off x="7062493" y="2896817"/>
                <a:ext cx="34920" cy="12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2B722DD-23B6-2C46-C56E-A2376907944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44493" y="2878817"/>
                  <a:ext cx="70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E1DDAEA-E543-0B45-5D87-B9F867443C34}"/>
                    </a:ext>
                  </a:extLst>
                </p14:cNvPr>
                <p14:cNvContentPartPr/>
                <p14:nvPr/>
              </p14:nvContentPartPr>
              <p14:xfrm>
                <a:off x="6804373" y="2897897"/>
                <a:ext cx="146520" cy="9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E1DDAEA-E543-0B45-5D87-B9F867443C3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86373" y="2879897"/>
                  <a:ext cx="182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5EE576F-B041-5B30-EC38-FBEC60F191B4}"/>
                    </a:ext>
                  </a:extLst>
                </p14:cNvPr>
                <p14:cNvContentPartPr/>
                <p14:nvPr/>
              </p14:nvContentPartPr>
              <p14:xfrm>
                <a:off x="6707533" y="2909777"/>
                <a:ext cx="36720" cy="12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5EE576F-B041-5B30-EC38-FBEC60F191B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89893" y="2891777"/>
                  <a:ext cx="72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866875E-A4D0-DAF0-7D36-0982471589A6}"/>
                    </a:ext>
                  </a:extLst>
                </p14:cNvPr>
                <p14:cNvContentPartPr/>
                <p14:nvPr/>
              </p14:nvContentPartPr>
              <p14:xfrm>
                <a:off x="6882133" y="4053137"/>
                <a:ext cx="15120" cy="162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866875E-A4D0-DAF0-7D36-0982471589A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864493" y="4035137"/>
                  <a:ext cx="50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038EED1-6269-6EC5-8E57-823257CEA6EC}"/>
                    </a:ext>
                  </a:extLst>
                </p14:cNvPr>
                <p14:cNvContentPartPr/>
                <p14:nvPr/>
              </p14:nvContentPartPr>
              <p14:xfrm>
                <a:off x="6873493" y="4015337"/>
                <a:ext cx="125640" cy="229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038EED1-6269-6EC5-8E57-823257CEA6E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855853" y="3997337"/>
                  <a:ext cx="1612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B893391-DA2C-A703-5F75-D2E31381904C}"/>
                    </a:ext>
                  </a:extLst>
                </p14:cNvPr>
                <p14:cNvContentPartPr/>
                <p14:nvPr/>
              </p14:nvContentPartPr>
              <p14:xfrm>
                <a:off x="7063213" y="3993377"/>
                <a:ext cx="136080" cy="218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B893391-DA2C-A703-5F75-D2E31381904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45573" y="3975377"/>
                  <a:ext cx="171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FBAC3FE-5D74-6586-5DB6-ED9B099DB3D6}"/>
                    </a:ext>
                  </a:extLst>
                </p14:cNvPr>
                <p14:cNvContentPartPr/>
                <p14:nvPr/>
              </p14:nvContentPartPr>
              <p14:xfrm>
                <a:off x="7083373" y="4090577"/>
                <a:ext cx="83160" cy="20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FBAC3FE-5D74-6586-5DB6-ED9B099DB3D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65373" y="4072577"/>
                  <a:ext cx="118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D044E4A-5142-EFF1-75FA-6C8A87AFB2E8}"/>
                    </a:ext>
                  </a:extLst>
                </p14:cNvPr>
                <p14:cNvContentPartPr/>
                <p14:nvPr/>
              </p14:nvContentPartPr>
              <p14:xfrm>
                <a:off x="7080133" y="4166177"/>
                <a:ext cx="211680" cy="61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D044E4A-5142-EFF1-75FA-6C8A87AFB2E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62133" y="4148537"/>
                  <a:ext cx="247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F2305CF-4DDF-8FE1-6E7B-9E94A76DFF19}"/>
                    </a:ext>
                  </a:extLst>
                </p14:cNvPr>
                <p14:cNvContentPartPr/>
                <p14:nvPr/>
              </p14:nvContentPartPr>
              <p14:xfrm>
                <a:off x="9122773" y="2866937"/>
                <a:ext cx="144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F2305CF-4DDF-8FE1-6E7B-9E94A76DFF1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104773" y="2848937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98DC4ED-96F0-136E-0837-7C86A2F06A1C}"/>
                    </a:ext>
                  </a:extLst>
                </p14:cNvPr>
                <p14:cNvContentPartPr/>
                <p14:nvPr/>
              </p14:nvContentPartPr>
              <p14:xfrm>
                <a:off x="8942413" y="2831297"/>
                <a:ext cx="129960" cy="24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98DC4ED-96F0-136E-0837-7C86A2F06A1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924413" y="2813297"/>
                  <a:ext cx="165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1B61B87-5E5A-3C26-5630-C121B579A8C9}"/>
                    </a:ext>
                  </a:extLst>
                </p14:cNvPr>
                <p14:cNvContentPartPr/>
                <p14:nvPr/>
              </p14:nvContentPartPr>
              <p14:xfrm>
                <a:off x="8659453" y="2816177"/>
                <a:ext cx="179280" cy="17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1B61B87-5E5A-3C26-5630-C121B579A8C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641813" y="2798537"/>
                  <a:ext cx="214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9BF9CE8-CD63-D915-BACA-5A37C44E2875}"/>
                    </a:ext>
                  </a:extLst>
                </p14:cNvPr>
                <p14:cNvContentPartPr/>
                <p14:nvPr/>
              </p14:nvContentPartPr>
              <p14:xfrm>
                <a:off x="8296573" y="2825897"/>
                <a:ext cx="234720" cy="10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9BF9CE8-CD63-D915-BACA-5A37C44E287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78933" y="2807897"/>
                  <a:ext cx="270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A6C8632-B9AA-045E-781D-B5790A6F6747}"/>
                    </a:ext>
                  </a:extLst>
                </p14:cNvPr>
                <p14:cNvContentPartPr/>
                <p14:nvPr/>
              </p14:nvContentPartPr>
              <p14:xfrm>
                <a:off x="7879333" y="2830217"/>
                <a:ext cx="262800" cy="11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A6C8632-B9AA-045E-781D-B5790A6F674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861693" y="2812217"/>
                  <a:ext cx="298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4B84056-3C51-D6A4-70EE-29AA3F0D8EA4}"/>
                    </a:ext>
                  </a:extLst>
                </p14:cNvPr>
                <p14:cNvContentPartPr/>
                <p14:nvPr/>
              </p14:nvContentPartPr>
              <p14:xfrm>
                <a:off x="7205053" y="2844617"/>
                <a:ext cx="547200" cy="51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4B84056-3C51-D6A4-70EE-29AA3F0D8EA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187053" y="2826617"/>
                  <a:ext cx="582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284AD8B-F6B6-8A1F-0B4B-2E6C73D46642}"/>
                    </a:ext>
                  </a:extLst>
                </p14:cNvPr>
                <p14:cNvContentPartPr/>
                <p14:nvPr/>
              </p14:nvContentPartPr>
              <p14:xfrm>
                <a:off x="6805453" y="2919137"/>
                <a:ext cx="270360" cy="18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284AD8B-F6B6-8A1F-0B4B-2E6C73D4664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787453" y="2901497"/>
                  <a:ext cx="306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5CA496F-5E9F-F362-21AE-63AD6F0A64DB}"/>
              </a:ext>
            </a:extLst>
          </p:cNvPr>
          <p:cNvGrpSpPr/>
          <p:nvPr/>
        </p:nvGrpSpPr>
        <p:grpSpPr>
          <a:xfrm>
            <a:off x="9268213" y="2004017"/>
            <a:ext cx="1618200" cy="782280"/>
            <a:chOff x="9268213" y="2004017"/>
            <a:chExt cx="1618200" cy="78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1F1A7A3-575B-50FF-73D9-5F676E0959DB}"/>
                    </a:ext>
                  </a:extLst>
                </p14:cNvPr>
                <p14:cNvContentPartPr/>
                <p14:nvPr/>
              </p14:nvContentPartPr>
              <p14:xfrm>
                <a:off x="9304573" y="2274017"/>
                <a:ext cx="395280" cy="450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1F1A7A3-575B-50FF-73D9-5F676E0959D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86573" y="2256377"/>
                  <a:ext cx="430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AA8A2DC-3759-4049-9D98-E2E7F769D789}"/>
                    </a:ext>
                  </a:extLst>
                </p14:cNvPr>
                <p14:cNvContentPartPr/>
                <p14:nvPr/>
              </p14:nvContentPartPr>
              <p14:xfrm>
                <a:off x="9268213" y="2632577"/>
                <a:ext cx="92160" cy="153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AA8A2DC-3759-4049-9D98-E2E7F769D78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250573" y="2614937"/>
                  <a:ext cx="127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A10B1B5-C19B-1879-24AB-D295F2A157CB}"/>
                    </a:ext>
                  </a:extLst>
                </p14:cNvPr>
                <p14:cNvContentPartPr/>
                <p14:nvPr/>
              </p14:nvContentPartPr>
              <p14:xfrm>
                <a:off x="9861853" y="2099417"/>
                <a:ext cx="14760" cy="236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A10B1B5-C19B-1879-24AB-D295F2A157C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843853" y="2081777"/>
                  <a:ext cx="50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14C307B-A563-DE6A-3AC2-60E9C8305AAF}"/>
                    </a:ext>
                  </a:extLst>
                </p14:cNvPr>
                <p14:cNvContentPartPr/>
                <p14:nvPr/>
              </p14:nvContentPartPr>
              <p14:xfrm>
                <a:off x="9870493" y="2090777"/>
                <a:ext cx="109080" cy="227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14C307B-A563-DE6A-3AC2-60E9C8305AA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852493" y="2072777"/>
                  <a:ext cx="144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FF8320D-3949-8552-7923-D281302C1365}"/>
                    </a:ext>
                  </a:extLst>
                </p14:cNvPr>
                <p14:cNvContentPartPr/>
                <p14:nvPr/>
              </p14:nvContentPartPr>
              <p14:xfrm>
                <a:off x="10042213" y="2051537"/>
                <a:ext cx="120960" cy="209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FF8320D-3949-8552-7923-D281302C136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24213" y="2033897"/>
                  <a:ext cx="156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3CDC3C6-7A11-CB8B-A654-C15F149C5DAC}"/>
                    </a:ext>
                  </a:extLst>
                </p14:cNvPr>
                <p14:cNvContentPartPr/>
                <p14:nvPr/>
              </p14:nvContentPartPr>
              <p14:xfrm>
                <a:off x="10042213" y="2171777"/>
                <a:ext cx="86760" cy="21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3CDC3C6-7A11-CB8B-A654-C15F149C5DA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024213" y="2153777"/>
                  <a:ext cx="122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EE97846-AEF7-F67F-B0CE-71EA636362E0}"/>
                    </a:ext>
                  </a:extLst>
                </p14:cNvPr>
                <p14:cNvContentPartPr/>
                <p14:nvPr/>
              </p14:nvContentPartPr>
              <p14:xfrm>
                <a:off x="10033573" y="2261777"/>
                <a:ext cx="72360" cy="14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EE97846-AEF7-F67F-B0CE-71EA636362E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015573" y="2244137"/>
                  <a:ext cx="10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5D2367D-5EF0-197F-2F32-E4052C90FC1C}"/>
                    </a:ext>
                  </a:extLst>
                </p14:cNvPr>
                <p14:cNvContentPartPr/>
                <p14:nvPr/>
              </p14:nvContentPartPr>
              <p14:xfrm>
                <a:off x="10196293" y="2221097"/>
                <a:ext cx="86400" cy="117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5D2367D-5EF0-197F-2F32-E4052C90FC1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78653" y="2203457"/>
                  <a:ext cx="122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C654157-92ED-B7DF-0CEB-71FEA3FCEA15}"/>
                    </a:ext>
                  </a:extLst>
                </p14:cNvPr>
                <p14:cNvContentPartPr/>
                <p14:nvPr/>
              </p14:nvContentPartPr>
              <p14:xfrm>
                <a:off x="10415173" y="2109857"/>
                <a:ext cx="84600" cy="21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C654157-92ED-B7DF-0CEB-71FEA3FCEA1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397173" y="2091857"/>
                  <a:ext cx="120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6806734-0484-D303-A757-6CDE420DA734}"/>
                    </a:ext>
                  </a:extLst>
                </p14:cNvPr>
                <p14:cNvContentPartPr/>
                <p14:nvPr/>
              </p14:nvContentPartPr>
              <p14:xfrm>
                <a:off x="10426693" y="2162417"/>
                <a:ext cx="97920" cy="29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6806734-0484-D303-A757-6CDE420DA73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409053" y="2144777"/>
                  <a:ext cx="133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808426F-AEE3-BA4E-A92D-B014B5643C94}"/>
                    </a:ext>
                  </a:extLst>
                </p14:cNvPr>
                <p14:cNvContentPartPr/>
                <p14:nvPr/>
              </p14:nvContentPartPr>
              <p14:xfrm>
                <a:off x="10675453" y="2004017"/>
                <a:ext cx="210960" cy="209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808426F-AEE3-BA4E-A92D-B014B5643C9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657453" y="1986377"/>
                  <a:ext cx="246600" cy="24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972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2A3B4-7E1B-F3AE-E208-3C0985E21110}"/>
              </a:ext>
            </a:extLst>
          </p:cNvPr>
          <p:cNvSpPr txBox="1"/>
          <p:nvPr/>
        </p:nvSpPr>
        <p:spPr>
          <a:xfrm>
            <a:off x="283464" y="356616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 resistance model, drop a pumpkin?</a:t>
            </a:r>
          </a:p>
          <a:p>
            <a:r>
              <a:rPr lang="en-US" dirty="0">
                <a:hlinkClick r:id="rId2"/>
              </a:rPr>
              <a:t>https://openstax.org/books/university-physics-volume-1/pages/6-4-drag-force-and-terminal-speed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D2C01-022C-535D-81A5-A578F1E0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1556945"/>
            <a:ext cx="1524213" cy="762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35ACE-09E7-801C-8286-DF764369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93" y="0"/>
            <a:ext cx="4965707" cy="3904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395066-6615-DA1F-BEDF-2500056AC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889" y="1379560"/>
            <a:ext cx="3248478" cy="3905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F5BBA1-4FA9-A244-DD1B-489DD9C855A4}"/>
              </a:ext>
            </a:extLst>
          </p:cNvPr>
          <p:cNvGrpSpPr/>
          <p:nvPr/>
        </p:nvGrpSpPr>
        <p:grpSpPr>
          <a:xfrm>
            <a:off x="255483" y="3854004"/>
            <a:ext cx="1778040" cy="295920"/>
            <a:chOff x="255483" y="3854004"/>
            <a:chExt cx="17780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DDBA64-B09E-1182-F551-3CDEDD1A1E0D}"/>
                    </a:ext>
                  </a:extLst>
                </p14:cNvPr>
                <p14:cNvContentPartPr/>
                <p14:nvPr/>
              </p14:nvContentPartPr>
              <p14:xfrm>
                <a:off x="255483" y="3854004"/>
                <a:ext cx="1778040" cy="29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DDBA64-B09E-1182-F551-3CDEDD1A1E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7483" y="3836004"/>
                  <a:ext cx="1813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07B770-EE00-E914-05C0-09AE6AF1B250}"/>
                    </a:ext>
                  </a:extLst>
                </p14:cNvPr>
                <p14:cNvContentPartPr/>
                <p14:nvPr/>
              </p14:nvContentPartPr>
              <p14:xfrm>
                <a:off x="916443" y="3935724"/>
                <a:ext cx="233640" cy="11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07B770-EE00-E914-05C0-09AE6AF1B2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8443" y="3917724"/>
                  <a:ext cx="269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CEEA40-3E5A-7E24-9CE9-616B61FDC3C5}"/>
                    </a:ext>
                  </a:extLst>
                </p14:cNvPr>
                <p14:cNvContentPartPr/>
                <p14:nvPr/>
              </p14:nvContentPartPr>
              <p14:xfrm>
                <a:off x="939483" y="4003404"/>
                <a:ext cx="162360" cy="19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CEEA40-3E5A-7E24-9CE9-616B61FDC3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83" y="3985404"/>
                  <a:ext cx="1980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D89F0A-A534-719E-020B-7604BE4D55C0}"/>
              </a:ext>
            </a:extLst>
          </p:cNvPr>
          <p:cNvGrpSpPr/>
          <p:nvPr/>
        </p:nvGrpSpPr>
        <p:grpSpPr>
          <a:xfrm>
            <a:off x="3473523" y="3292404"/>
            <a:ext cx="1748520" cy="1216800"/>
            <a:chOff x="3473523" y="3292404"/>
            <a:chExt cx="1748520" cy="12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5080F4-5DD2-7E9A-E696-7CC90012F090}"/>
                    </a:ext>
                  </a:extLst>
                </p14:cNvPr>
                <p14:cNvContentPartPr/>
                <p14:nvPr/>
              </p14:nvContentPartPr>
              <p14:xfrm>
                <a:off x="3473523" y="3292404"/>
                <a:ext cx="1748520" cy="1216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5080F4-5DD2-7E9A-E696-7CC90012F0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55883" y="3274404"/>
                  <a:ext cx="1784160" cy="12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A91359-BE11-0CF3-4F24-781BCA7D5C73}"/>
                    </a:ext>
                  </a:extLst>
                </p14:cNvPr>
                <p14:cNvContentPartPr/>
                <p14:nvPr/>
              </p14:nvContentPartPr>
              <p14:xfrm>
                <a:off x="3512043" y="4026444"/>
                <a:ext cx="71640" cy="8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A91359-BE11-0CF3-4F24-781BCA7D5C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94403" y="4008444"/>
                  <a:ext cx="107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3BCB25-AB9A-007C-6978-0563E6922952}"/>
                    </a:ext>
                  </a:extLst>
                </p14:cNvPr>
                <p14:cNvContentPartPr/>
                <p14:nvPr/>
              </p14:nvContentPartPr>
              <p14:xfrm>
                <a:off x="3726603" y="4019244"/>
                <a:ext cx="44280" cy="4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3BCB25-AB9A-007C-6978-0563E69229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8963" y="4001244"/>
                  <a:ext cx="79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B45156-D828-4DAC-D976-0238E689E2D0}"/>
                    </a:ext>
                  </a:extLst>
                </p14:cNvPr>
                <p14:cNvContentPartPr/>
                <p14:nvPr/>
              </p14:nvContentPartPr>
              <p14:xfrm>
                <a:off x="4002363" y="3990444"/>
                <a:ext cx="294840" cy="2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B45156-D828-4DAC-D976-0238E689E2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4723" y="3972444"/>
                  <a:ext cx="330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950512-A967-6308-0700-507A826DFB82}"/>
                    </a:ext>
                  </a:extLst>
                </p14:cNvPr>
                <p14:cNvContentPartPr/>
                <p14:nvPr/>
              </p14:nvContentPartPr>
              <p14:xfrm>
                <a:off x="4501323" y="3977484"/>
                <a:ext cx="34200" cy="3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950512-A967-6308-0700-507A826DFB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83683" y="3959484"/>
                  <a:ext cx="69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5F57AD-E255-695C-DA19-227B144A43CD}"/>
                    </a:ext>
                  </a:extLst>
                </p14:cNvPr>
                <p14:cNvContentPartPr/>
                <p14:nvPr/>
              </p14:nvContentPartPr>
              <p14:xfrm>
                <a:off x="4587723" y="3983244"/>
                <a:ext cx="104040" cy="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5F57AD-E255-695C-DA19-227B144A43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70083" y="3965244"/>
                  <a:ext cx="139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195CEC-31DA-F78D-C176-E4A60A374793}"/>
                    </a:ext>
                  </a:extLst>
                </p14:cNvPr>
                <p14:cNvContentPartPr/>
                <p14:nvPr/>
              </p14:nvContentPartPr>
              <p14:xfrm>
                <a:off x="4868523" y="3971724"/>
                <a:ext cx="190440" cy="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195CEC-31DA-F78D-C176-E4A60A3747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50883" y="3953724"/>
                  <a:ext cx="226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7820C3-2A5E-8F6F-B998-7731ABB59CBA}"/>
              </a:ext>
            </a:extLst>
          </p:cNvPr>
          <p:cNvGrpSpPr/>
          <p:nvPr/>
        </p:nvGrpSpPr>
        <p:grpSpPr>
          <a:xfrm>
            <a:off x="516123" y="4850484"/>
            <a:ext cx="2107800" cy="411840"/>
            <a:chOff x="516123" y="4850484"/>
            <a:chExt cx="210780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07C70B-543F-0E10-982A-E55D9B610E5A}"/>
                    </a:ext>
                  </a:extLst>
                </p14:cNvPr>
                <p14:cNvContentPartPr/>
                <p14:nvPr/>
              </p14:nvContentPartPr>
              <p14:xfrm>
                <a:off x="516123" y="4902324"/>
                <a:ext cx="254520" cy="36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07C70B-543F-0E10-982A-E55D9B610E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8123" y="4884684"/>
                  <a:ext cx="2901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497CAA-F6E3-CDA2-E60A-32D509362A15}"/>
                    </a:ext>
                  </a:extLst>
                </p14:cNvPr>
                <p14:cNvContentPartPr/>
                <p14:nvPr/>
              </p14:nvContentPartPr>
              <p14:xfrm>
                <a:off x="583083" y="5102844"/>
                <a:ext cx="20196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497CAA-F6E3-CDA2-E60A-32D509362A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5083" y="5084844"/>
                  <a:ext cx="237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74E8E4-D754-60BC-C8CF-8C22BF90B73A}"/>
                    </a:ext>
                  </a:extLst>
                </p14:cNvPr>
                <p14:cNvContentPartPr/>
                <p14:nvPr/>
              </p14:nvContentPartPr>
              <p14:xfrm>
                <a:off x="1010763" y="5079084"/>
                <a:ext cx="145080" cy="24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74E8E4-D754-60BC-C8CF-8C22BF90B7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2763" y="5061084"/>
                  <a:ext cx="180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ED3923-89AD-AA64-F7B9-D9B00263E49C}"/>
                    </a:ext>
                  </a:extLst>
                </p14:cNvPr>
                <p14:cNvContentPartPr/>
                <p14:nvPr/>
              </p14:nvContentPartPr>
              <p14:xfrm>
                <a:off x="1051083" y="5153964"/>
                <a:ext cx="159480" cy="1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ED3923-89AD-AA64-F7B9-D9B00263E4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3083" y="5135964"/>
                  <a:ext cx="195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D43049-394D-B867-7250-C46429D5430A}"/>
                    </a:ext>
                  </a:extLst>
                </p14:cNvPr>
                <p14:cNvContentPartPr/>
                <p14:nvPr/>
              </p14:nvContentPartPr>
              <p14:xfrm>
                <a:off x="1476603" y="5031564"/>
                <a:ext cx="30600" cy="124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D43049-394D-B867-7250-C46429D543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8963" y="5013564"/>
                  <a:ext cx="66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E8E622-489E-33A7-9A7A-095D545418F0}"/>
                    </a:ext>
                  </a:extLst>
                </p14:cNvPr>
                <p14:cNvContentPartPr/>
                <p14:nvPr/>
              </p14:nvContentPartPr>
              <p14:xfrm>
                <a:off x="1618443" y="5011404"/>
                <a:ext cx="10440" cy="14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E8E622-489E-33A7-9A7A-095D545418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00803" y="4993404"/>
                  <a:ext cx="46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FAE311-C79C-7215-4C2B-AC768E54DC51}"/>
                    </a:ext>
                  </a:extLst>
                </p14:cNvPr>
                <p14:cNvContentPartPr/>
                <p14:nvPr/>
              </p14:nvContentPartPr>
              <p14:xfrm>
                <a:off x="1397403" y="4985484"/>
                <a:ext cx="402120" cy="82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FAE311-C79C-7215-4C2B-AC768E54DC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79763" y="4967484"/>
                  <a:ext cx="437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BB559D-E74A-501A-DBE4-566C2F581D32}"/>
                    </a:ext>
                  </a:extLst>
                </p14:cNvPr>
                <p14:cNvContentPartPr/>
                <p14:nvPr/>
              </p14:nvContentPartPr>
              <p14:xfrm>
                <a:off x="1918323" y="5069004"/>
                <a:ext cx="52200" cy="33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BB559D-E74A-501A-DBE4-566C2F581D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00323" y="5051004"/>
                  <a:ext cx="87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F5DB04-3207-A606-78E6-351A66C3ACD1}"/>
                    </a:ext>
                  </a:extLst>
                </p14:cNvPr>
                <p14:cNvContentPartPr/>
                <p14:nvPr/>
              </p14:nvContentPartPr>
              <p14:xfrm>
                <a:off x="2185803" y="4946604"/>
                <a:ext cx="137880" cy="18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F5DB04-3207-A606-78E6-351A66C3AC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8163" y="4928964"/>
                  <a:ext cx="173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DB7ADE-F7BE-38AC-67EE-677D155C8754}"/>
                    </a:ext>
                  </a:extLst>
                </p14:cNvPr>
                <p14:cNvContentPartPr/>
                <p14:nvPr/>
              </p14:nvContentPartPr>
              <p14:xfrm>
                <a:off x="2445723" y="4850484"/>
                <a:ext cx="178200" cy="144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DB7ADE-F7BE-38AC-67EE-677D155C87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27723" y="4832484"/>
                  <a:ext cx="2138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9ADC4C2-54C5-17CC-F8D3-0AA9085B2F4F}"/>
                  </a:ext>
                </a:extLst>
              </p14:cNvPr>
              <p14:cNvContentPartPr/>
              <p14:nvPr/>
            </p14:nvContentPartPr>
            <p14:xfrm>
              <a:off x="579483" y="6001404"/>
              <a:ext cx="14040" cy="261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9ADC4C2-54C5-17CC-F8D3-0AA9085B2F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483" y="5983404"/>
                <a:ext cx="496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BC396-47B3-8268-A198-6F21680ADF17}"/>
                  </a:ext>
                </a:extLst>
              </p14:cNvPr>
              <p14:cNvContentPartPr/>
              <p14:nvPr/>
            </p14:nvContentPartPr>
            <p14:xfrm>
              <a:off x="502803" y="5923644"/>
              <a:ext cx="246240" cy="36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BC396-47B3-8268-A198-6F21680ADF1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5163" y="5905644"/>
                <a:ext cx="2818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C1FD642-A40E-8099-6364-5ABB15B6B776}"/>
                  </a:ext>
                </a:extLst>
              </p14:cNvPr>
              <p14:cNvContentPartPr/>
              <p14:nvPr/>
            </p14:nvContentPartPr>
            <p14:xfrm>
              <a:off x="853803" y="6063324"/>
              <a:ext cx="149400" cy="24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C1FD642-A40E-8099-6364-5ABB15B6B7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5803" y="6045324"/>
                <a:ext cx="185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48F5D57-4120-5A45-4EE6-13134F7EB47D}"/>
                  </a:ext>
                </a:extLst>
              </p14:cNvPr>
              <p14:cNvContentPartPr/>
              <p14:nvPr/>
            </p14:nvContentPartPr>
            <p14:xfrm>
              <a:off x="923643" y="6136044"/>
              <a:ext cx="121320" cy="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48F5D57-4120-5A45-4EE6-13134F7EB4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5643" y="6118044"/>
                <a:ext cx="156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459013B-32CE-0F41-3F74-09E083C3DCD5}"/>
                  </a:ext>
                </a:extLst>
              </p14:cNvPr>
              <p14:cNvContentPartPr/>
              <p14:nvPr/>
            </p14:nvContentPartPr>
            <p14:xfrm>
              <a:off x="1287603" y="5948124"/>
              <a:ext cx="154800" cy="268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459013B-32CE-0F41-3F74-09E083C3DCD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69963" y="5930124"/>
                <a:ext cx="1904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C3C7E63-71BF-717F-C7B4-D4CBFD8A9BCF}"/>
                  </a:ext>
                </a:extLst>
              </p14:cNvPr>
              <p14:cNvContentPartPr/>
              <p14:nvPr/>
            </p14:nvContentPartPr>
            <p14:xfrm>
              <a:off x="1588923" y="5894844"/>
              <a:ext cx="16200" cy="67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C3C7E63-71BF-717F-C7B4-D4CBFD8A9B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71283" y="5876844"/>
                <a:ext cx="51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1056F9F-7C26-31A9-D535-7722D457D2F0}"/>
                  </a:ext>
                </a:extLst>
              </p14:cNvPr>
              <p14:cNvContentPartPr/>
              <p14:nvPr/>
            </p14:nvContentPartPr>
            <p14:xfrm>
              <a:off x="1658763" y="5872524"/>
              <a:ext cx="26280" cy="94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1056F9F-7C26-31A9-D535-7722D457D2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41123" y="5854524"/>
                <a:ext cx="61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E75EC09-CC35-FBB7-CE72-612C810B153E}"/>
                  </a:ext>
                </a:extLst>
              </p14:cNvPr>
              <p14:cNvContentPartPr/>
              <p14:nvPr/>
            </p14:nvContentPartPr>
            <p14:xfrm>
              <a:off x="1858923" y="6077724"/>
              <a:ext cx="101160" cy="57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E75EC09-CC35-FBB7-CE72-612C810B15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41283" y="6059724"/>
                <a:ext cx="136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D951DFA-67FF-B94D-719E-324C04F6A813}"/>
                  </a:ext>
                </a:extLst>
              </p14:cNvPr>
              <p14:cNvContentPartPr/>
              <p14:nvPr/>
            </p14:nvContentPartPr>
            <p14:xfrm>
              <a:off x="1856763" y="6037404"/>
              <a:ext cx="112680" cy="138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D951DFA-67FF-B94D-719E-324C04F6A81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39123" y="6019404"/>
                <a:ext cx="1483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8C5494-5FC6-9821-400C-60AA5F3C4765}"/>
                  </a:ext>
                </a:extLst>
              </p14:cNvPr>
              <p14:cNvContentPartPr/>
              <p14:nvPr/>
            </p14:nvContentPartPr>
            <p14:xfrm>
              <a:off x="2239083" y="5958564"/>
              <a:ext cx="182880" cy="212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8C5494-5FC6-9821-400C-60AA5F3C476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21443" y="5940564"/>
                <a:ext cx="2185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20C44C1-7BB4-43DB-97F0-FE7AEBC7ACF4}"/>
                  </a:ext>
                </a:extLst>
              </p14:cNvPr>
              <p14:cNvContentPartPr/>
              <p14:nvPr/>
            </p14:nvContentPartPr>
            <p14:xfrm>
              <a:off x="2513403" y="6071244"/>
              <a:ext cx="18360" cy="73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0C44C1-7BB4-43DB-97F0-FE7AEBC7ACF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95763" y="6053244"/>
                <a:ext cx="54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D2433ED-21D6-ED98-F52C-4A35AC7E6B6C}"/>
                  </a:ext>
                </a:extLst>
              </p14:cNvPr>
              <p14:cNvContentPartPr/>
              <p14:nvPr/>
            </p14:nvContentPartPr>
            <p14:xfrm>
              <a:off x="2671803" y="5975124"/>
              <a:ext cx="14148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D2433ED-21D6-ED98-F52C-4A35AC7E6B6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54163" y="5957124"/>
                <a:ext cx="1771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8F5369B-53B5-C79D-A7AE-89FCE7DF1C36}"/>
                  </a:ext>
                </a:extLst>
              </p14:cNvPr>
              <p14:cNvContentPartPr/>
              <p14:nvPr/>
            </p14:nvContentPartPr>
            <p14:xfrm>
              <a:off x="2908323" y="5990964"/>
              <a:ext cx="113760" cy="17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8F5369B-53B5-C79D-A7AE-89FCE7DF1C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90323" y="5972964"/>
                <a:ext cx="149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0D43C26-34A3-69D4-49AD-A63EEA9819F9}"/>
                  </a:ext>
                </a:extLst>
              </p14:cNvPr>
              <p14:cNvContentPartPr/>
              <p14:nvPr/>
            </p14:nvContentPartPr>
            <p14:xfrm>
              <a:off x="3130443" y="6005004"/>
              <a:ext cx="107280" cy="193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0D43C26-34A3-69D4-49AD-A63EEA9819F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12803" y="5987004"/>
                <a:ext cx="1429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16B956F-CA5B-E58C-D40C-03C9EE2D7F7A}"/>
                  </a:ext>
                </a:extLst>
              </p14:cNvPr>
              <p14:cNvContentPartPr/>
              <p14:nvPr/>
            </p14:nvContentPartPr>
            <p14:xfrm>
              <a:off x="3183723" y="5971884"/>
              <a:ext cx="79560" cy="24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16B956F-CA5B-E58C-D40C-03C9EE2D7F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6083" y="5953884"/>
                <a:ext cx="115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FAB44A-83A6-59AB-4F75-44D69BAE477C}"/>
                  </a:ext>
                </a:extLst>
              </p14:cNvPr>
              <p14:cNvContentPartPr/>
              <p14:nvPr/>
            </p14:nvContentPartPr>
            <p14:xfrm>
              <a:off x="3341403" y="5936604"/>
              <a:ext cx="65520" cy="86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FAB44A-83A6-59AB-4F75-44D69BAE47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23403" y="5918604"/>
                <a:ext cx="1011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A30E05D-A042-5189-B701-833ED792A3A2}"/>
                  </a:ext>
                </a:extLst>
              </p14:cNvPr>
              <p14:cNvContentPartPr/>
              <p14:nvPr/>
            </p14:nvContentPartPr>
            <p14:xfrm>
              <a:off x="3422763" y="5922924"/>
              <a:ext cx="120600" cy="156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A30E05D-A042-5189-B701-833ED792A3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05123" y="5904924"/>
                <a:ext cx="1562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DAD9FC8-6EE2-FCC5-7817-FBB92E897943}"/>
                  </a:ext>
                </a:extLst>
              </p14:cNvPr>
              <p14:cNvContentPartPr/>
              <p14:nvPr/>
            </p14:nvContentPartPr>
            <p14:xfrm>
              <a:off x="3586923" y="6011484"/>
              <a:ext cx="169560" cy="132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DAD9FC8-6EE2-FCC5-7817-FBB92E89794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69283" y="5993484"/>
                <a:ext cx="2052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6E21D17-42E4-092B-49D6-784F2B79C6CD}"/>
              </a:ext>
            </a:extLst>
          </p:cNvPr>
          <p:cNvGrpSpPr/>
          <p:nvPr/>
        </p:nvGrpSpPr>
        <p:grpSpPr>
          <a:xfrm>
            <a:off x="2525643" y="6313164"/>
            <a:ext cx="1092600" cy="407880"/>
            <a:chOff x="2525643" y="6313164"/>
            <a:chExt cx="109260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AA7A023-BA7A-95BC-5A89-8CE137982830}"/>
                    </a:ext>
                  </a:extLst>
                </p14:cNvPr>
                <p14:cNvContentPartPr/>
                <p14:nvPr/>
              </p14:nvContentPartPr>
              <p14:xfrm>
                <a:off x="2525643" y="6313164"/>
                <a:ext cx="109260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AA7A023-BA7A-95BC-5A89-8CE1379828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8003" y="6295164"/>
                  <a:ext cx="1128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7C64AB-7D6B-51F9-C3AF-6C81F675059F}"/>
                    </a:ext>
                  </a:extLst>
                </p14:cNvPr>
                <p14:cNvContentPartPr/>
                <p14:nvPr/>
              </p14:nvContentPartPr>
              <p14:xfrm>
                <a:off x="2933883" y="6511884"/>
                <a:ext cx="39240" cy="135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7C64AB-7D6B-51F9-C3AF-6C81F67505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16243" y="6493884"/>
                  <a:ext cx="74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99530A-97D3-44C8-2CDA-8D1D9CFA6BEF}"/>
                    </a:ext>
                  </a:extLst>
                </p14:cNvPr>
                <p14:cNvContentPartPr/>
                <p14:nvPr/>
              </p14:nvContentPartPr>
              <p14:xfrm>
                <a:off x="3015963" y="6447804"/>
                <a:ext cx="360" cy="1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99530A-97D3-44C8-2CDA-8D1D9CFA6B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98323" y="6429804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BE1823E-2B27-8E8F-8D98-8E130449E9B3}"/>
                    </a:ext>
                  </a:extLst>
                </p14:cNvPr>
                <p14:cNvContentPartPr/>
                <p14:nvPr/>
              </p14:nvContentPartPr>
              <p14:xfrm>
                <a:off x="3052683" y="6515124"/>
                <a:ext cx="202680" cy="205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BE1823E-2B27-8E8F-8D98-8E130449E9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35043" y="6497484"/>
                  <a:ext cx="23832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FF5C644-C78C-A7F6-6E8A-D99FFE092D4C}"/>
              </a:ext>
            </a:extLst>
          </p:cNvPr>
          <p:cNvGrpSpPr/>
          <p:nvPr/>
        </p:nvGrpSpPr>
        <p:grpSpPr>
          <a:xfrm>
            <a:off x="4121883" y="6244044"/>
            <a:ext cx="1920960" cy="342360"/>
            <a:chOff x="4121883" y="6244044"/>
            <a:chExt cx="192096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16268-DA34-F49A-0319-5FEAF26BD7E0}"/>
                    </a:ext>
                  </a:extLst>
                </p14:cNvPr>
                <p14:cNvContentPartPr/>
                <p14:nvPr/>
              </p14:nvContentPartPr>
              <p14:xfrm>
                <a:off x="4134123" y="6324684"/>
                <a:ext cx="161640" cy="1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16268-DA34-F49A-0319-5FEAF26BD7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16483" y="6306684"/>
                  <a:ext cx="197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2508DE-07F8-4240-527E-5B493D4723A5}"/>
                    </a:ext>
                  </a:extLst>
                </p14:cNvPr>
                <p14:cNvContentPartPr/>
                <p14:nvPr/>
              </p14:nvContentPartPr>
              <p14:xfrm>
                <a:off x="4121883" y="6442044"/>
                <a:ext cx="211320" cy="4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2508DE-07F8-4240-527E-5B493D4723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4243" y="6424044"/>
                  <a:ext cx="246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6E78AB-6337-A5F9-822C-8877A5E8F0AD}"/>
                    </a:ext>
                  </a:extLst>
                </p14:cNvPr>
                <p14:cNvContentPartPr/>
                <p14:nvPr/>
              </p14:nvContentPartPr>
              <p14:xfrm>
                <a:off x="4498083" y="6299484"/>
                <a:ext cx="158040" cy="21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6E78AB-6337-A5F9-822C-8877A5E8F0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80083" y="6281484"/>
                  <a:ext cx="193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60DB7FE-BA2D-09E5-492D-B0E6565C3721}"/>
                    </a:ext>
                  </a:extLst>
                </p14:cNvPr>
                <p14:cNvContentPartPr/>
                <p14:nvPr/>
              </p14:nvContentPartPr>
              <p14:xfrm>
                <a:off x="4756203" y="6475164"/>
                <a:ext cx="360" cy="20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60DB7FE-BA2D-09E5-492D-B0E6565C37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8563" y="6457164"/>
                  <a:ext cx="36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C76E86-EFCE-7D02-B886-C7BC3BD0DB2E}"/>
                    </a:ext>
                  </a:extLst>
                </p14:cNvPr>
                <p14:cNvContentPartPr/>
                <p14:nvPr/>
              </p14:nvContentPartPr>
              <p14:xfrm>
                <a:off x="4925403" y="6298044"/>
                <a:ext cx="34200" cy="18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C76E86-EFCE-7D02-B886-C7BC3BD0DB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07763" y="6280044"/>
                  <a:ext cx="69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DF79F3A-2876-D9CB-297F-BD431583664A}"/>
                    </a:ext>
                  </a:extLst>
                </p14:cNvPr>
                <p14:cNvContentPartPr/>
                <p14:nvPr/>
              </p14:nvContentPartPr>
              <p14:xfrm>
                <a:off x="5062203" y="6286524"/>
                <a:ext cx="123840" cy="217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DF79F3A-2876-D9CB-297F-BD431583664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44563" y="6268524"/>
                  <a:ext cx="159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714BCA-25C5-277D-0EDE-71DCC9662296}"/>
                    </a:ext>
                  </a:extLst>
                </p14:cNvPr>
                <p14:cNvContentPartPr/>
                <p14:nvPr/>
              </p14:nvContentPartPr>
              <p14:xfrm>
                <a:off x="5125563" y="6244044"/>
                <a:ext cx="117000" cy="54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714BCA-25C5-277D-0EDE-71DCC96622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07923" y="6226044"/>
                  <a:ext cx="152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613C612-F241-65C8-34C3-C7F51AB8BEED}"/>
                    </a:ext>
                  </a:extLst>
                </p14:cNvPr>
                <p14:cNvContentPartPr/>
                <p14:nvPr/>
              </p14:nvContentPartPr>
              <p14:xfrm>
                <a:off x="5276403" y="6267804"/>
                <a:ext cx="171000" cy="250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613C612-F241-65C8-34C3-C7F51AB8BE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8403" y="6249804"/>
                  <a:ext cx="206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DA4103-37EB-C0EF-5BC8-3CA649A2CC9D}"/>
                    </a:ext>
                  </a:extLst>
                </p14:cNvPr>
                <p14:cNvContentPartPr/>
                <p14:nvPr/>
              </p14:nvContentPartPr>
              <p14:xfrm>
                <a:off x="5525523" y="6318924"/>
                <a:ext cx="78120" cy="86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0DA4103-37EB-C0EF-5BC8-3CA649A2CC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7523" y="6300924"/>
                  <a:ext cx="113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6D2F418-7B63-DE88-9412-69F4E3240573}"/>
                    </a:ext>
                  </a:extLst>
                </p14:cNvPr>
                <p14:cNvContentPartPr/>
                <p14:nvPr/>
              </p14:nvContentPartPr>
              <p14:xfrm>
                <a:off x="5571603" y="6308124"/>
                <a:ext cx="93240" cy="261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6D2F418-7B63-DE88-9412-69F4E32405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3603" y="6290124"/>
                  <a:ext cx="128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43881CA-DAF7-0BB1-A3EB-1E6688361019}"/>
                    </a:ext>
                  </a:extLst>
                </p14:cNvPr>
                <p14:cNvContentPartPr/>
                <p14:nvPr/>
              </p14:nvContentPartPr>
              <p14:xfrm>
                <a:off x="5825043" y="6441324"/>
                <a:ext cx="217800" cy="145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43881CA-DAF7-0BB1-A3EB-1E66883610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07043" y="6423324"/>
                  <a:ext cx="25344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61A9365-4A58-2318-086B-078D49DE32D1}"/>
                  </a:ext>
                </a:extLst>
              </p14:cNvPr>
              <p14:cNvContentPartPr/>
              <p14:nvPr/>
            </p14:nvContentPartPr>
            <p14:xfrm>
              <a:off x="7201683" y="2101884"/>
              <a:ext cx="833400" cy="27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61A9365-4A58-2318-086B-078D49DE32D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47683" y="1993884"/>
                <a:ext cx="941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49BFE4-9536-4D73-BDD1-EE6383652433}"/>
                  </a:ext>
                </a:extLst>
              </p14:cNvPr>
              <p14:cNvContentPartPr/>
              <p14:nvPr/>
            </p14:nvContentPartPr>
            <p14:xfrm>
              <a:off x="11238003" y="2112684"/>
              <a:ext cx="655560" cy="19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49BFE4-9536-4D73-BDD1-EE63836524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184363" y="2004684"/>
                <a:ext cx="76320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2F6C3CFC-1A13-7CE3-CD42-E7782AF6345E}"/>
              </a:ext>
            </a:extLst>
          </p:cNvPr>
          <p:cNvGrpSpPr/>
          <p:nvPr/>
        </p:nvGrpSpPr>
        <p:grpSpPr>
          <a:xfrm>
            <a:off x="7243803" y="4495164"/>
            <a:ext cx="458640" cy="488880"/>
            <a:chOff x="7243803" y="4495164"/>
            <a:chExt cx="45864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15F444-883C-0C0F-BC02-F633FF80E9E3}"/>
                    </a:ext>
                  </a:extLst>
                </p14:cNvPr>
                <p14:cNvContentPartPr/>
                <p14:nvPr/>
              </p14:nvContentPartPr>
              <p14:xfrm>
                <a:off x="7243803" y="4495164"/>
                <a:ext cx="261360" cy="182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15F444-883C-0C0F-BC02-F633FF80E9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25803" y="4477524"/>
                  <a:ext cx="297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884A4CB-32E2-A0B6-9E3F-53DB8E12A3F7}"/>
                    </a:ext>
                  </a:extLst>
                </p14:cNvPr>
                <p14:cNvContentPartPr/>
                <p14:nvPr/>
              </p14:nvContentPartPr>
              <p14:xfrm>
                <a:off x="7554843" y="4512444"/>
                <a:ext cx="147600" cy="471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884A4CB-32E2-A0B6-9E3F-53DB8E12A3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37203" y="4494804"/>
                  <a:ext cx="18324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3B42A7-B02C-95C4-6557-BF4FF1AD0A94}"/>
              </a:ext>
            </a:extLst>
          </p:cNvPr>
          <p:cNvGrpSpPr/>
          <p:nvPr/>
        </p:nvGrpSpPr>
        <p:grpSpPr>
          <a:xfrm>
            <a:off x="7956243" y="4482204"/>
            <a:ext cx="360360" cy="178920"/>
            <a:chOff x="7956243" y="4482204"/>
            <a:chExt cx="36036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56D178-46F7-7C20-A876-785D9C8F726D}"/>
                    </a:ext>
                  </a:extLst>
                </p14:cNvPr>
                <p14:cNvContentPartPr/>
                <p14:nvPr/>
              </p14:nvContentPartPr>
              <p14:xfrm>
                <a:off x="7956243" y="4482204"/>
                <a:ext cx="254520" cy="8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56D178-46F7-7C20-A876-785D9C8F72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38243" y="4464204"/>
                  <a:ext cx="290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44D0B87-3E3D-8DA7-712E-947D078827E8}"/>
                    </a:ext>
                  </a:extLst>
                </p14:cNvPr>
                <p14:cNvContentPartPr/>
                <p14:nvPr/>
              </p14:nvContentPartPr>
              <p14:xfrm>
                <a:off x="8039763" y="4594524"/>
                <a:ext cx="276840" cy="66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44D0B87-3E3D-8DA7-712E-947D078827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21763" y="4576524"/>
                  <a:ext cx="3124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2409B9C-F90F-EE12-50A7-C235752143A4}"/>
              </a:ext>
            </a:extLst>
          </p:cNvPr>
          <p:cNvGrpSpPr/>
          <p:nvPr/>
        </p:nvGrpSpPr>
        <p:grpSpPr>
          <a:xfrm>
            <a:off x="8553123" y="4410204"/>
            <a:ext cx="1208520" cy="282600"/>
            <a:chOff x="8553123" y="4410204"/>
            <a:chExt cx="12085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D5C47E-AF04-B59C-C559-D0BC7EEFB7F7}"/>
                    </a:ext>
                  </a:extLst>
                </p14:cNvPr>
                <p14:cNvContentPartPr/>
                <p14:nvPr/>
              </p14:nvContentPartPr>
              <p14:xfrm>
                <a:off x="8553123" y="4456284"/>
                <a:ext cx="163800" cy="236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D5C47E-AF04-B59C-C559-D0BC7EEFB7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35123" y="4438644"/>
                  <a:ext cx="199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29B9FF-2E35-654E-4920-67168729D5DD}"/>
                    </a:ext>
                  </a:extLst>
                </p14:cNvPr>
                <p14:cNvContentPartPr/>
                <p14:nvPr/>
              </p14:nvContentPartPr>
              <p14:xfrm>
                <a:off x="8853003" y="4501644"/>
                <a:ext cx="123120" cy="175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29B9FF-2E35-654E-4920-67168729D5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35003" y="4484004"/>
                  <a:ext cx="158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55755B-62D1-CA6B-F0D2-E812636C89EE}"/>
                    </a:ext>
                  </a:extLst>
                </p14:cNvPr>
                <p14:cNvContentPartPr/>
                <p14:nvPr/>
              </p14:nvContentPartPr>
              <p14:xfrm>
                <a:off x="9105723" y="4444044"/>
                <a:ext cx="123840" cy="226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55755B-62D1-CA6B-F0D2-E812636C89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88083" y="4426044"/>
                  <a:ext cx="159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B6645C6-7BE3-1D53-37B3-A42FA48A6D1B}"/>
                    </a:ext>
                  </a:extLst>
                </p14:cNvPr>
                <p14:cNvContentPartPr/>
                <p14:nvPr/>
              </p14:nvContentPartPr>
              <p14:xfrm>
                <a:off x="9350523" y="4410204"/>
                <a:ext cx="161280" cy="255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B6645C6-7BE3-1D53-37B3-A42FA48A6D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32883" y="4392204"/>
                  <a:ext cx="196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5031F4-CFA8-7ED1-E947-FB08C25F28E7}"/>
                    </a:ext>
                  </a:extLst>
                </p14:cNvPr>
                <p14:cNvContentPartPr/>
                <p14:nvPr/>
              </p14:nvContentPartPr>
              <p14:xfrm>
                <a:off x="9597843" y="4527564"/>
                <a:ext cx="163800" cy="159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5031F4-CFA8-7ED1-E947-FB08C25F28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80203" y="4509924"/>
                  <a:ext cx="1994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1AF184-505B-C50C-0A33-4D9E3F8CCC75}"/>
              </a:ext>
            </a:extLst>
          </p:cNvPr>
          <p:cNvGrpSpPr/>
          <p:nvPr/>
        </p:nvGrpSpPr>
        <p:grpSpPr>
          <a:xfrm>
            <a:off x="10050003" y="4469244"/>
            <a:ext cx="1506600" cy="554040"/>
            <a:chOff x="10050003" y="4469244"/>
            <a:chExt cx="15066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B957E98-1E28-BE9B-5CCD-C4E18F91E0CD}"/>
                    </a:ext>
                  </a:extLst>
                </p14:cNvPr>
                <p14:cNvContentPartPr/>
                <p14:nvPr/>
              </p14:nvContentPartPr>
              <p14:xfrm>
                <a:off x="10050003" y="4512084"/>
                <a:ext cx="373320" cy="64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B957E98-1E28-BE9B-5CCD-C4E18F91E0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32363" y="4494084"/>
                  <a:ext cx="408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59A919-D822-05CB-7E5A-0B9D2B7DA5A8}"/>
                    </a:ext>
                  </a:extLst>
                </p14:cNvPr>
                <p14:cNvContentPartPr/>
                <p14:nvPr/>
              </p14:nvContentPartPr>
              <p14:xfrm>
                <a:off x="10173843" y="4620444"/>
                <a:ext cx="268200" cy="48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59A919-D822-05CB-7E5A-0B9D2B7DA5A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56203" y="4602804"/>
                  <a:ext cx="303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9D8E71-4838-406B-C36E-866E6D03850B}"/>
                    </a:ext>
                  </a:extLst>
                </p14:cNvPr>
                <p14:cNvContentPartPr/>
                <p14:nvPr/>
              </p14:nvContentPartPr>
              <p14:xfrm>
                <a:off x="10741203" y="4476444"/>
                <a:ext cx="18360" cy="204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9D8E71-4838-406B-C36E-866E6D0385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23563" y="4458444"/>
                  <a:ext cx="54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091F25A-B2B2-E865-F33C-3DA154564F40}"/>
                    </a:ext>
                  </a:extLst>
                </p14:cNvPr>
                <p14:cNvContentPartPr/>
                <p14:nvPr/>
              </p14:nvContentPartPr>
              <p14:xfrm>
                <a:off x="10871523" y="4469244"/>
                <a:ext cx="171360" cy="218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091F25A-B2B2-E865-F33C-3DA154564F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53883" y="4451244"/>
                  <a:ext cx="207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C49801-A621-3530-E90C-CFB00A595896}"/>
                    </a:ext>
                  </a:extLst>
                </p14:cNvPr>
                <p14:cNvContentPartPr/>
                <p14:nvPr/>
              </p14:nvContentPartPr>
              <p14:xfrm>
                <a:off x="11104443" y="4480044"/>
                <a:ext cx="5760" cy="176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C49801-A621-3530-E90C-CFB00A5958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86443" y="4462044"/>
                  <a:ext cx="41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B1F0E3-7C7F-4886-A827-04BC5AD1CCEA}"/>
                    </a:ext>
                  </a:extLst>
                </p14:cNvPr>
                <p14:cNvContentPartPr/>
                <p14:nvPr/>
              </p14:nvContentPartPr>
              <p14:xfrm>
                <a:off x="11109843" y="4509564"/>
                <a:ext cx="132840" cy="142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B1F0E3-7C7F-4886-A827-04BC5AD1CCE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92203" y="4491564"/>
                  <a:ext cx="168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FFC77B1-2C71-0C48-C86D-051DAE7BF018}"/>
                    </a:ext>
                  </a:extLst>
                </p14:cNvPr>
                <p14:cNvContentPartPr/>
                <p14:nvPr/>
              </p14:nvContentPartPr>
              <p14:xfrm>
                <a:off x="11306043" y="4556004"/>
                <a:ext cx="250560" cy="306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FFC77B1-2C71-0C48-C86D-051DAE7BF0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88403" y="4538364"/>
                  <a:ext cx="286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22F1D9-3B36-E935-29A5-453F08E41F82}"/>
                    </a:ext>
                  </a:extLst>
                </p14:cNvPr>
                <p14:cNvContentPartPr/>
                <p14:nvPr/>
              </p14:nvContentPartPr>
              <p14:xfrm>
                <a:off x="10645443" y="4948044"/>
                <a:ext cx="857160" cy="7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22F1D9-3B36-E935-29A5-453F08E41F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27803" y="4930044"/>
                  <a:ext cx="8928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121435-8C9C-2325-3A21-90FAE9B60301}"/>
              </a:ext>
            </a:extLst>
          </p:cNvPr>
          <p:cNvGrpSpPr/>
          <p:nvPr/>
        </p:nvGrpSpPr>
        <p:grpSpPr>
          <a:xfrm>
            <a:off x="8814843" y="5079084"/>
            <a:ext cx="982800" cy="634320"/>
            <a:chOff x="8814843" y="5079084"/>
            <a:chExt cx="98280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E2589DD-4F16-1CDF-C400-AD5B04D7D7DB}"/>
                    </a:ext>
                  </a:extLst>
                </p14:cNvPr>
                <p14:cNvContentPartPr/>
                <p14:nvPr/>
              </p14:nvContentPartPr>
              <p14:xfrm>
                <a:off x="8814843" y="5219124"/>
                <a:ext cx="126360" cy="49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E2589DD-4F16-1CDF-C400-AD5B04D7D7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96843" y="5201484"/>
                  <a:ext cx="1620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A158B92-2734-178B-A7E9-4A06A4506BDC}"/>
                    </a:ext>
                  </a:extLst>
                </p14:cNvPr>
                <p14:cNvContentPartPr/>
                <p14:nvPr/>
              </p14:nvContentPartPr>
              <p14:xfrm>
                <a:off x="9047043" y="5308044"/>
                <a:ext cx="109800" cy="93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A158B92-2734-178B-A7E9-4A06A4506B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29403" y="5290044"/>
                  <a:ext cx="145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946E42-5CC8-6943-63CF-E1C2188A3427}"/>
                    </a:ext>
                  </a:extLst>
                </p14:cNvPr>
                <p14:cNvContentPartPr/>
                <p14:nvPr/>
              </p14:nvContentPartPr>
              <p14:xfrm>
                <a:off x="9226323" y="5265204"/>
                <a:ext cx="105480" cy="102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946E42-5CC8-6943-63CF-E1C2188A34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08323" y="5247564"/>
                  <a:ext cx="141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FB519B-0D81-4156-ACBD-08B0D8F6190A}"/>
                    </a:ext>
                  </a:extLst>
                </p14:cNvPr>
                <p14:cNvContentPartPr/>
                <p14:nvPr/>
              </p14:nvContentPartPr>
              <p14:xfrm>
                <a:off x="9389043" y="5287164"/>
                <a:ext cx="98280" cy="10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FB519B-0D81-4156-ACBD-08B0D8F6190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71043" y="5269164"/>
                  <a:ext cx="133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B3E12A-3C21-211B-3990-5B381E321DF9}"/>
                    </a:ext>
                  </a:extLst>
                </p14:cNvPr>
                <p14:cNvContentPartPr/>
                <p14:nvPr/>
              </p14:nvContentPartPr>
              <p14:xfrm>
                <a:off x="9544923" y="5288604"/>
                <a:ext cx="102960" cy="123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B3E12A-3C21-211B-3990-5B381E321D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27283" y="5270604"/>
                  <a:ext cx="138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1B96C9-A42B-9E42-E32F-53C7631738ED}"/>
                    </a:ext>
                  </a:extLst>
                </p14:cNvPr>
                <p14:cNvContentPartPr/>
                <p14:nvPr/>
              </p14:nvContentPartPr>
              <p14:xfrm>
                <a:off x="9787923" y="5079084"/>
                <a:ext cx="9720" cy="136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1B96C9-A42B-9E42-E32F-53C7631738E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70283" y="5061084"/>
                  <a:ext cx="4536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F21ED83-3867-738F-C8CA-3587D9BEF88D}"/>
                  </a:ext>
                </a:extLst>
              </p14:cNvPr>
              <p14:cNvContentPartPr/>
              <p14:nvPr/>
            </p14:nvContentPartPr>
            <p14:xfrm>
              <a:off x="9775683" y="5389404"/>
              <a:ext cx="33480" cy="313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F21ED83-3867-738F-C8CA-3587D9BEF88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758043" y="5371404"/>
                <a:ext cx="6912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C44C617-3D1C-3F0A-8650-F8BD87F289B7}"/>
              </a:ext>
            </a:extLst>
          </p:cNvPr>
          <p:cNvGrpSpPr/>
          <p:nvPr/>
        </p:nvGrpSpPr>
        <p:grpSpPr>
          <a:xfrm>
            <a:off x="1981453" y="1879457"/>
            <a:ext cx="795240" cy="282240"/>
            <a:chOff x="1981453" y="1879457"/>
            <a:chExt cx="79524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1DE4B8-6DB0-CC88-6F75-606ADE241508}"/>
                    </a:ext>
                  </a:extLst>
                </p14:cNvPr>
                <p14:cNvContentPartPr/>
                <p14:nvPr/>
              </p14:nvContentPartPr>
              <p14:xfrm>
                <a:off x="1981453" y="1879457"/>
                <a:ext cx="206280" cy="282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1DE4B8-6DB0-CC88-6F75-606ADE24150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63813" y="1861457"/>
                  <a:ext cx="241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A002A1-4F9A-483A-C806-94700E2B4138}"/>
                    </a:ext>
                  </a:extLst>
                </p14:cNvPr>
                <p14:cNvContentPartPr/>
                <p14:nvPr/>
              </p14:nvContentPartPr>
              <p14:xfrm>
                <a:off x="2245333" y="2021657"/>
                <a:ext cx="87480" cy="130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A002A1-4F9A-483A-C806-94700E2B41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27693" y="2003657"/>
                  <a:ext cx="123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CC9710-F82B-EA67-58AC-1E96990F857C}"/>
                    </a:ext>
                  </a:extLst>
                </p14:cNvPr>
                <p14:cNvContentPartPr/>
                <p14:nvPr/>
              </p14:nvContentPartPr>
              <p14:xfrm>
                <a:off x="2331733" y="2046137"/>
                <a:ext cx="58680" cy="9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CC9710-F82B-EA67-58AC-1E96990F85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13733" y="2028497"/>
                  <a:ext cx="94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452677-3DDF-4BEC-15F5-9298911A1D46}"/>
                    </a:ext>
                  </a:extLst>
                </p14:cNvPr>
                <p14:cNvContentPartPr/>
                <p14:nvPr/>
              </p14:nvContentPartPr>
              <p14:xfrm>
                <a:off x="2451613" y="2018057"/>
                <a:ext cx="75960" cy="81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452677-3DDF-4BEC-15F5-9298911A1D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33973" y="2000057"/>
                  <a:ext cx="111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CB8229-EDFA-996D-66F2-A46227C59D81}"/>
                    </a:ext>
                  </a:extLst>
                </p14:cNvPr>
                <p14:cNvContentPartPr/>
                <p14:nvPr/>
              </p14:nvContentPartPr>
              <p14:xfrm>
                <a:off x="2657173" y="1993577"/>
                <a:ext cx="119520" cy="14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CB8229-EDFA-996D-66F2-A46227C59D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39173" y="1975577"/>
                  <a:ext cx="1551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C3DB0D0-4D5A-4E88-D8C1-2D6A26BEFE24}"/>
                  </a:ext>
                </a:extLst>
              </p14:cNvPr>
              <p14:cNvContentPartPr/>
              <p14:nvPr/>
            </p14:nvContentPartPr>
            <p14:xfrm>
              <a:off x="4020493" y="1844897"/>
              <a:ext cx="1278360" cy="24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C3DB0D0-4D5A-4E88-D8C1-2D6A26BEFE2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002493" y="1826897"/>
                <a:ext cx="131400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D1A57C76-6D9F-67C9-BDB5-F70B104230EC}"/>
              </a:ext>
            </a:extLst>
          </p:cNvPr>
          <p:cNvGrpSpPr/>
          <p:nvPr/>
        </p:nvGrpSpPr>
        <p:grpSpPr>
          <a:xfrm>
            <a:off x="4973053" y="247577"/>
            <a:ext cx="1255320" cy="422280"/>
            <a:chOff x="4973053" y="247577"/>
            <a:chExt cx="125532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BA9238-417C-4B1B-DCF1-8B9FDE03CEA9}"/>
                    </a:ext>
                  </a:extLst>
                </p14:cNvPr>
                <p14:cNvContentPartPr/>
                <p14:nvPr/>
              </p14:nvContentPartPr>
              <p14:xfrm>
                <a:off x="4993573" y="329297"/>
                <a:ext cx="6480" cy="291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BA9238-417C-4B1B-DCF1-8B9FDE03CE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75933" y="311297"/>
                  <a:ext cx="421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6E9667-8BCF-0269-62D4-D8BCD9A6D9AB}"/>
                    </a:ext>
                  </a:extLst>
                </p14:cNvPr>
                <p14:cNvContentPartPr/>
                <p14:nvPr/>
              </p14:nvContentPartPr>
              <p14:xfrm>
                <a:off x="5008693" y="247577"/>
                <a:ext cx="1219680" cy="328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6E9667-8BCF-0269-62D4-D8BCD9A6D9A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90693" y="229937"/>
                  <a:ext cx="1255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BA1563E-1AC1-8E8E-1C11-E6BDC27DE1B5}"/>
                    </a:ext>
                  </a:extLst>
                </p14:cNvPr>
                <p14:cNvContentPartPr/>
                <p14:nvPr/>
              </p14:nvContentPartPr>
              <p14:xfrm>
                <a:off x="4973053" y="595337"/>
                <a:ext cx="1239840" cy="74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BA1563E-1AC1-8E8E-1C11-E6BDC27DE1B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55053" y="577697"/>
                  <a:ext cx="12754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A43926C-1998-3A82-F72C-964000100B8D}"/>
              </a:ext>
            </a:extLst>
          </p:cNvPr>
          <p:cNvGrpSpPr/>
          <p:nvPr/>
        </p:nvGrpSpPr>
        <p:grpSpPr>
          <a:xfrm>
            <a:off x="5300653" y="173777"/>
            <a:ext cx="428760" cy="122400"/>
            <a:chOff x="5300653" y="173777"/>
            <a:chExt cx="42876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B526DD-393D-50DA-5295-0C4F4DFB2075}"/>
                    </a:ext>
                  </a:extLst>
                </p14:cNvPr>
                <p14:cNvContentPartPr/>
                <p14:nvPr/>
              </p14:nvContentPartPr>
              <p14:xfrm>
                <a:off x="5300653" y="173777"/>
                <a:ext cx="12600" cy="122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B526DD-393D-50DA-5295-0C4F4DFB207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82653" y="156137"/>
                  <a:ext cx="48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833441-4F3A-31FE-66F4-E6C490A76D4B}"/>
                    </a:ext>
                  </a:extLst>
                </p14:cNvPr>
                <p14:cNvContentPartPr/>
                <p14:nvPr/>
              </p14:nvContentPartPr>
              <p14:xfrm>
                <a:off x="5719693" y="194657"/>
                <a:ext cx="9720" cy="95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833441-4F3A-31FE-66F4-E6C490A76D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02053" y="177017"/>
                  <a:ext cx="4536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0FC8B92-AF72-703D-2AE1-2E00E91055FB}"/>
                  </a:ext>
                </a:extLst>
              </p14:cNvPr>
              <p14:cNvContentPartPr/>
              <p14:nvPr/>
            </p14:nvContentPartPr>
            <p14:xfrm>
              <a:off x="5997613" y="775697"/>
              <a:ext cx="69120" cy="190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0FC8B92-AF72-703D-2AE1-2E00E91055F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979613" y="758057"/>
                <a:ext cx="10476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25D934-5AE3-BD36-BA02-CBAA157CBF26}"/>
              </a:ext>
            </a:extLst>
          </p:cNvPr>
          <p:cNvGrpSpPr/>
          <p:nvPr/>
        </p:nvGrpSpPr>
        <p:grpSpPr>
          <a:xfrm>
            <a:off x="6014173" y="1055777"/>
            <a:ext cx="1244880" cy="309960"/>
            <a:chOff x="6014173" y="1055777"/>
            <a:chExt cx="124488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02B4DE9-71F3-E2FB-7633-2B5F08861181}"/>
                    </a:ext>
                  </a:extLst>
                </p14:cNvPr>
                <p14:cNvContentPartPr/>
                <p14:nvPr/>
              </p14:nvContentPartPr>
              <p14:xfrm>
                <a:off x="6014173" y="1065137"/>
                <a:ext cx="103680" cy="164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02B4DE9-71F3-E2FB-7633-2B5F088611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996173" y="1047497"/>
                  <a:ext cx="139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39937B7-017B-37FD-34C3-B75950E600C3}"/>
                    </a:ext>
                  </a:extLst>
                </p14:cNvPr>
                <p14:cNvContentPartPr/>
                <p14:nvPr/>
              </p14:nvContentPartPr>
              <p14:xfrm>
                <a:off x="6182653" y="1225697"/>
                <a:ext cx="18360" cy="126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39937B7-017B-37FD-34C3-B75950E600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64653" y="1207697"/>
                  <a:ext cx="54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871768-C6BC-D482-D4E8-E0A2DEAFCDAA}"/>
                    </a:ext>
                  </a:extLst>
                </p14:cNvPr>
                <p14:cNvContentPartPr/>
                <p14:nvPr/>
              </p14:nvContentPartPr>
              <p14:xfrm>
                <a:off x="6172213" y="1224257"/>
                <a:ext cx="131760" cy="141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871768-C6BC-D482-D4E8-E0A2DEAFCD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54213" y="1206257"/>
                  <a:ext cx="167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E08884-ABEC-5108-D850-293004757594}"/>
                    </a:ext>
                  </a:extLst>
                </p14:cNvPr>
                <p14:cNvContentPartPr/>
                <p14:nvPr/>
              </p14:nvContentPartPr>
              <p14:xfrm>
                <a:off x="6365173" y="1125977"/>
                <a:ext cx="167760" cy="33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E08884-ABEC-5108-D850-29300475759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47173" y="1107977"/>
                  <a:ext cx="203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5414AE7-A6C3-907A-88BD-3B03BABD0324}"/>
                    </a:ext>
                  </a:extLst>
                </p14:cNvPr>
                <p14:cNvContentPartPr/>
                <p14:nvPr/>
              </p14:nvContentPartPr>
              <p14:xfrm>
                <a:off x="6411613" y="1221737"/>
                <a:ext cx="109080" cy="25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5414AE7-A6C3-907A-88BD-3B03BABD03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93613" y="1204097"/>
                  <a:ext cx="144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BAA1CC-16A2-AFE9-9BBB-8B4924BF2A78}"/>
                    </a:ext>
                  </a:extLst>
                </p14:cNvPr>
                <p14:cNvContentPartPr/>
                <p14:nvPr/>
              </p14:nvContentPartPr>
              <p14:xfrm>
                <a:off x="6672973" y="1090337"/>
                <a:ext cx="118800" cy="127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BAA1CC-16A2-AFE9-9BBB-8B4924BF2A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55333" y="1072697"/>
                  <a:ext cx="154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185F57-99FC-23EF-1639-8BA12357DF7F}"/>
                    </a:ext>
                  </a:extLst>
                </p14:cNvPr>
                <p14:cNvContentPartPr/>
                <p14:nvPr/>
              </p14:nvContentPartPr>
              <p14:xfrm>
                <a:off x="6879613" y="1190417"/>
                <a:ext cx="360" cy="2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185F57-99FC-23EF-1639-8BA12357DF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61613" y="1172417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16B077-B59C-A2E8-DBEC-45554A8DB630}"/>
                    </a:ext>
                  </a:extLst>
                </p14:cNvPr>
                <p14:cNvContentPartPr/>
                <p14:nvPr/>
              </p14:nvContentPartPr>
              <p14:xfrm>
                <a:off x="6927493" y="1080617"/>
                <a:ext cx="170640" cy="113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16B077-B59C-A2E8-DBEC-45554A8DB63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09493" y="1062977"/>
                  <a:ext cx="206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D040251-29C2-3E85-1C1D-9FB9DD9F14A0}"/>
                    </a:ext>
                  </a:extLst>
                </p14:cNvPr>
                <p14:cNvContentPartPr/>
                <p14:nvPr/>
              </p14:nvContentPartPr>
              <p14:xfrm>
                <a:off x="7124773" y="1055777"/>
                <a:ext cx="134280" cy="209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D040251-29C2-3E85-1C1D-9FB9DD9F14A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07133" y="1037777"/>
                  <a:ext cx="16992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34AD18F-A749-FA07-47A2-B90CBB62F028}"/>
                  </a:ext>
                </a:extLst>
              </p14:cNvPr>
              <p14:cNvContentPartPr/>
              <p14:nvPr/>
            </p14:nvContentPartPr>
            <p14:xfrm>
              <a:off x="885613" y="1560497"/>
              <a:ext cx="875160" cy="810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34AD18F-A749-FA07-47A2-B90CBB62F02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67613" y="1542497"/>
                <a:ext cx="91080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7064180-C914-5DFB-E753-3312FD029288}"/>
                  </a:ext>
                </a:extLst>
              </p14:cNvPr>
              <p14:cNvContentPartPr/>
              <p14:nvPr/>
            </p14:nvContentPartPr>
            <p14:xfrm>
              <a:off x="11164693" y="2278697"/>
              <a:ext cx="576000" cy="326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7064180-C914-5DFB-E753-3312FD02928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147053" y="2260697"/>
                <a:ext cx="6116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A2B1464-7FBE-F6D0-B86F-401EFAC76586}"/>
                  </a:ext>
                </a:extLst>
              </p14:cNvPr>
              <p14:cNvContentPartPr/>
              <p14:nvPr/>
            </p14:nvContentPartPr>
            <p14:xfrm>
              <a:off x="260653" y="4245377"/>
              <a:ext cx="74520" cy="391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A2B1464-7FBE-F6D0-B86F-401EFAC7658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3013" y="4227737"/>
                <a:ext cx="1101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5F688F5-9F44-52E2-4E62-9E47F2F3B54A}"/>
                  </a:ext>
                </a:extLst>
              </p14:cNvPr>
              <p14:cNvContentPartPr/>
              <p14:nvPr/>
            </p14:nvContentPartPr>
            <p14:xfrm>
              <a:off x="675733" y="4202537"/>
              <a:ext cx="68040" cy="409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5F688F5-9F44-52E2-4E62-9E47F2F3B54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8093" y="4184537"/>
                <a:ext cx="1036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435D2D7-9EA4-D7A0-0589-566634C9B8CC}"/>
                  </a:ext>
                </a:extLst>
              </p14:cNvPr>
              <p14:cNvContentPartPr/>
              <p14:nvPr/>
            </p14:nvContentPartPr>
            <p14:xfrm>
              <a:off x="1024213" y="4178417"/>
              <a:ext cx="84600" cy="385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435D2D7-9EA4-D7A0-0589-566634C9B8C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06573" y="4160777"/>
                <a:ext cx="12024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6112CCF-141C-DC61-EAEB-E21B02C8AA7D}"/>
              </a:ext>
            </a:extLst>
          </p:cNvPr>
          <p:cNvGrpSpPr/>
          <p:nvPr/>
        </p:nvGrpSpPr>
        <p:grpSpPr>
          <a:xfrm>
            <a:off x="1419853" y="4118297"/>
            <a:ext cx="564840" cy="423720"/>
            <a:chOff x="1419853" y="4118297"/>
            <a:chExt cx="56484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F00ABCF-B60C-2206-511D-BEAB9E255A9C}"/>
                    </a:ext>
                  </a:extLst>
                </p14:cNvPr>
                <p14:cNvContentPartPr/>
                <p14:nvPr/>
              </p14:nvContentPartPr>
              <p14:xfrm>
                <a:off x="1419853" y="4180577"/>
                <a:ext cx="105120" cy="361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F00ABCF-B60C-2206-511D-BEAB9E255A9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01853" y="4162937"/>
                  <a:ext cx="140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E51D486-CE84-89E8-DB8F-6683E445062B}"/>
                    </a:ext>
                  </a:extLst>
                </p14:cNvPr>
                <p14:cNvContentPartPr/>
                <p14:nvPr/>
              </p14:nvContentPartPr>
              <p14:xfrm>
                <a:off x="1699213" y="4130177"/>
                <a:ext cx="73080" cy="352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E51D486-CE84-89E8-DB8F-6683E44506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81573" y="4112537"/>
                  <a:ext cx="108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CBE8F2D-7C3C-DD4F-5FCD-CE76E2A960D2}"/>
                    </a:ext>
                  </a:extLst>
                </p14:cNvPr>
                <p14:cNvContentPartPr/>
                <p14:nvPr/>
              </p14:nvContentPartPr>
              <p14:xfrm>
                <a:off x="1888213" y="4118297"/>
                <a:ext cx="96480" cy="310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CBE8F2D-7C3C-DD4F-5FCD-CE76E2A960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70213" y="4100657"/>
                  <a:ext cx="13212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9F043C8-62B5-32E1-602A-CB902E1BAEB4}"/>
              </a:ext>
            </a:extLst>
          </p:cNvPr>
          <p:cNvGrpSpPr/>
          <p:nvPr/>
        </p:nvGrpSpPr>
        <p:grpSpPr>
          <a:xfrm>
            <a:off x="1492213" y="2069177"/>
            <a:ext cx="137520" cy="706680"/>
            <a:chOff x="1492213" y="2069177"/>
            <a:chExt cx="13752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020C2EF-C932-B3B6-3BEB-69ED9D427087}"/>
                    </a:ext>
                  </a:extLst>
                </p14:cNvPr>
                <p14:cNvContentPartPr/>
                <p14:nvPr/>
              </p14:nvContentPartPr>
              <p14:xfrm>
                <a:off x="1535053" y="2083217"/>
                <a:ext cx="22680" cy="692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020C2EF-C932-B3B6-3BEB-69ED9D4270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517053" y="2065577"/>
                  <a:ext cx="5832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60CDEE3-10E3-0E10-EC2C-475B627B337D}"/>
                    </a:ext>
                  </a:extLst>
                </p14:cNvPr>
                <p14:cNvContentPartPr/>
                <p14:nvPr/>
              </p14:nvContentPartPr>
              <p14:xfrm>
                <a:off x="1492213" y="2069177"/>
                <a:ext cx="137520" cy="102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60CDEE3-10E3-0E10-EC2C-475B627B33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74573" y="2051177"/>
                  <a:ext cx="1731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57E720A-4F98-50BB-38AE-AE94043ED8D0}"/>
              </a:ext>
            </a:extLst>
          </p:cNvPr>
          <p:cNvGrpSpPr/>
          <p:nvPr/>
        </p:nvGrpSpPr>
        <p:grpSpPr>
          <a:xfrm>
            <a:off x="5874853" y="1859297"/>
            <a:ext cx="960840" cy="3693960"/>
            <a:chOff x="5874853" y="1859297"/>
            <a:chExt cx="960840" cy="36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4441CB6-57EB-E326-B511-D1ED99805C07}"/>
                    </a:ext>
                  </a:extLst>
                </p14:cNvPr>
                <p14:cNvContentPartPr/>
                <p14:nvPr/>
              </p14:nvContentPartPr>
              <p14:xfrm>
                <a:off x="5914813" y="1859297"/>
                <a:ext cx="234720" cy="293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4441CB6-57EB-E326-B511-D1ED99805C0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96813" y="1841657"/>
                  <a:ext cx="270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38A2038-28C9-8ABB-8677-080433E0A4B1}"/>
                    </a:ext>
                  </a:extLst>
                </p14:cNvPr>
                <p14:cNvContentPartPr/>
                <p14:nvPr/>
              </p14:nvContentPartPr>
              <p14:xfrm>
                <a:off x="5946853" y="1878737"/>
                <a:ext cx="271800" cy="3579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38A2038-28C9-8ABB-8677-080433E0A4B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28853" y="1860737"/>
                  <a:ext cx="307440" cy="36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A7AA43-A3E4-7ED2-CF38-794043F3BE44}"/>
                    </a:ext>
                  </a:extLst>
                </p14:cNvPr>
                <p14:cNvContentPartPr/>
                <p14:nvPr/>
              </p14:nvContentPartPr>
              <p14:xfrm>
                <a:off x="5874853" y="5499977"/>
                <a:ext cx="551160" cy="53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A7AA43-A3E4-7ED2-CF38-794043F3BE4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56853" y="5482337"/>
                  <a:ext cx="58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B1F4AE3-51ED-71E4-7BA3-A41236D461DA}"/>
                    </a:ext>
                  </a:extLst>
                </p14:cNvPr>
                <p14:cNvContentPartPr/>
                <p14:nvPr/>
              </p14:nvContentPartPr>
              <p14:xfrm>
                <a:off x="6307213" y="3332777"/>
                <a:ext cx="110520" cy="117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B1F4AE3-51ED-71E4-7BA3-A41236D461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89213" y="3314777"/>
                  <a:ext cx="146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128DF2D-8516-A544-8EC4-D53756AD37C6}"/>
                    </a:ext>
                  </a:extLst>
                </p14:cNvPr>
                <p14:cNvContentPartPr/>
                <p14:nvPr/>
              </p14:nvContentPartPr>
              <p14:xfrm>
                <a:off x="6357613" y="3340697"/>
                <a:ext cx="133920" cy="237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128DF2D-8516-A544-8EC4-D53756AD37C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39973" y="3323057"/>
                  <a:ext cx="169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91B90D4-652A-B6FF-D0CF-54A40E85625A}"/>
                    </a:ext>
                  </a:extLst>
                </p14:cNvPr>
                <p14:cNvContentPartPr/>
                <p14:nvPr/>
              </p14:nvContentPartPr>
              <p14:xfrm>
                <a:off x="6482173" y="3373457"/>
                <a:ext cx="132120" cy="162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91B90D4-652A-B6FF-D0CF-54A40E8562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64173" y="3355457"/>
                  <a:ext cx="167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D527F3-FB38-1EE4-E01E-AC8FAE9B91C5}"/>
                    </a:ext>
                  </a:extLst>
                </p14:cNvPr>
                <p14:cNvContentPartPr/>
                <p14:nvPr/>
              </p14:nvContentPartPr>
              <p14:xfrm>
                <a:off x="6657133" y="3437177"/>
                <a:ext cx="178560" cy="108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D527F3-FB38-1EE4-E01E-AC8FAE9B91C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39133" y="3419537"/>
                  <a:ext cx="214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532073-3113-51CF-24A3-C76D3A7ADA87}"/>
                    </a:ext>
                  </a:extLst>
                </p14:cNvPr>
                <p14:cNvContentPartPr/>
                <p14:nvPr/>
              </p14:nvContentPartPr>
              <p14:xfrm>
                <a:off x="6611413" y="2924537"/>
                <a:ext cx="70920" cy="300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532073-3113-51CF-24A3-C76D3A7ADA8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93773" y="2906537"/>
                  <a:ext cx="106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C7EFCD3-D34F-0562-55E9-F2C0A0159C36}"/>
                    </a:ext>
                  </a:extLst>
                </p14:cNvPr>
                <p14:cNvContentPartPr/>
                <p14:nvPr/>
              </p14:nvContentPartPr>
              <p14:xfrm>
                <a:off x="6508453" y="3744257"/>
                <a:ext cx="69120" cy="237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C7EFCD3-D34F-0562-55E9-F2C0A0159C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90813" y="3726257"/>
                  <a:ext cx="104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7535D8-DE8E-9CC4-FEEA-39A839F82EE6}"/>
                    </a:ext>
                  </a:extLst>
                </p14:cNvPr>
                <p14:cNvContentPartPr/>
                <p14:nvPr/>
              </p14:nvContentPartPr>
              <p14:xfrm>
                <a:off x="6480733" y="3860537"/>
                <a:ext cx="232560" cy="125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7535D8-DE8E-9CC4-FEEA-39A839F82EE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63093" y="3842537"/>
                  <a:ext cx="26820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7425199-1782-68CB-BDF6-508301797001}"/>
                  </a:ext>
                </a:extLst>
              </p14:cNvPr>
              <p14:cNvContentPartPr/>
              <p14:nvPr/>
            </p14:nvContentPartPr>
            <p14:xfrm>
              <a:off x="10773733" y="5143937"/>
              <a:ext cx="777240" cy="417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7425199-1782-68CB-BDF6-50830179700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755733" y="5125937"/>
                <a:ext cx="81288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56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9FC51A4-250B-5D84-B43F-42E3F07254C1}"/>
              </a:ext>
            </a:extLst>
          </p:cNvPr>
          <p:cNvGrpSpPr/>
          <p:nvPr/>
        </p:nvGrpSpPr>
        <p:grpSpPr>
          <a:xfrm>
            <a:off x="1319283" y="2383764"/>
            <a:ext cx="1697400" cy="2825640"/>
            <a:chOff x="1319283" y="2383764"/>
            <a:chExt cx="1697400" cy="28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A2CB8CC-2A66-BF2D-D519-21E74CA03161}"/>
                    </a:ext>
                  </a:extLst>
                </p14:cNvPr>
                <p14:cNvContentPartPr/>
                <p14:nvPr/>
              </p14:nvContentPartPr>
              <p14:xfrm>
                <a:off x="1319283" y="2383764"/>
                <a:ext cx="1697400" cy="1490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A2CB8CC-2A66-BF2D-D519-21E74CA031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1283" y="2366124"/>
                  <a:ext cx="173304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4632E2F-FA7E-D3B5-6B01-A52445A30E06}"/>
                    </a:ext>
                  </a:extLst>
                </p14:cNvPr>
                <p14:cNvContentPartPr/>
                <p14:nvPr/>
              </p14:nvContentPartPr>
              <p14:xfrm>
                <a:off x="2095443" y="4126884"/>
                <a:ext cx="44640" cy="941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4632E2F-FA7E-D3B5-6B01-A52445A30E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7443" y="4109244"/>
                  <a:ext cx="8028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8DCF8F-2F0F-98CC-916A-3AF481F7D3DF}"/>
                    </a:ext>
                  </a:extLst>
                </p14:cNvPr>
                <p14:cNvContentPartPr/>
                <p14:nvPr/>
              </p14:nvContentPartPr>
              <p14:xfrm>
                <a:off x="1960443" y="4981884"/>
                <a:ext cx="337680" cy="227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8DCF8F-2F0F-98CC-916A-3AF481F7D3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2803" y="4963884"/>
                  <a:ext cx="37332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52E87F-8861-F558-4DEF-C50CD8CB8387}"/>
                  </a:ext>
                </a:extLst>
              </p14:cNvPr>
              <p14:cNvContentPartPr/>
              <p14:nvPr/>
            </p14:nvContentPartPr>
            <p14:xfrm>
              <a:off x="2008683" y="1310964"/>
              <a:ext cx="243000" cy="102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52E87F-8861-F558-4DEF-C50CD8CB83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0683" y="1293324"/>
                <a:ext cx="278640" cy="10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749CA-8695-346A-0729-EBEF02A6B70C}"/>
              </a:ext>
            </a:extLst>
          </p:cNvPr>
          <p:cNvGrpSpPr/>
          <p:nvPr/>
        </p:nvGrpSpPr>
        <p:grpSpPr>
          <a:xfrm>
            <a:off x="2499003" y="1443084"/>
            <a:ext cx="1079640" cy="730440"/>
            <a:chOff x="2499003" y="1443084"/>
            <a:chExt cx="10796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323880-1DEE-6F16-41CC-975EAA3E77EF}"/>
                    </a:ext>
                  </a:extLst>
                </p14:cNvPr>
                <p14:cNvContentPartPr/>
                <p14:nvPr/>
              </p14:nvContentPartPr>
              <p14:xfrm>
                <a:off x="2515563" y="1443084"/>
                <a:ext cx="330840" cy="401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323880-1DEE-6F16-41CC-975EAA3E77E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7923" y="1425084"/>
                  <a:ext cx="3664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EB29DF-0622-FA37-0340-72721CA34F37}"/>
                    </a:ext>
                  </a:extLst>
                </p14:cNvPr>
                <p14:cNvContentPartPr/>
                <p14:nvPr/>
              </p14:nvContentPartPr>
              <p14:xfrm>
                <a:off x="2499003" y="1607244"/>
                <a:ext cx="271800" cy="2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EB29DF-0622-FA37-0340-72721CA34F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81363" y="1589244"/>
                  <a:ext cx="307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F2960A-DEF1-0C3E-E2D7-FC6A681E69A8}"/>
                    </a:ext>
                  </a:extLst>
                </p14:cNvPr>
                <p14:cNvContentPartPr/>
                <p14:nvPr/>
              </p14:nvContentPartPr>
              <p14:xfrm>
                <a:off x="2710683" y="1830444"/>
                <a:ext cx="31320" cy="16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F2960A-DEF1-0C3E-E2D7-FC6A681E6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93043" y="1812444"/>
                  <a:ext cx="66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3E2E1B-63E8-8EEE-CB22-7A6512378939}"/>
                    </a:ext>
                  </a:extLst>
                </p14:cNvPr>
                <p14:cNvContentPartPr/>
                <p14:nvPr/>
              </p14:nvContentPartPr>
              <p14:xfrm>
                <a:off x="2636523" y="1822884"/>
                <a:ext cx="277920" cy="170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3E2E1B-63E8-8EEE-CB22-7A65123789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18883" y="1804884"/>
                  <a:ext cx="313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927D68-EA23-90F8-8669-12E2AE3F8B1C}"/>
                    </a:ext>
                  </a:extLst>
                </p14:cNvPr>
                <p14:cNvContentPartPr/>
                <p14:nvPr/>
              </p14:nvContentPartPr>
              <p14:xfrm>
                <a:off x="2964123" y="1864284"/>
                <a:ext cx="23400" cy="11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927D68-EA23-90F8-8669-12E2AE3F8B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46483" y="1846284"/>
                  <a:ext cx="59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D420F1-B4A8-E819-38A7-6A6E26ED83CB}"/>
                    </a:ext>
                  </a:extLst>
                </p14:cNvPr>
                <p14:cNvContentPartPr/>
                <p14:nvPr/>
              </p14:nvContentPartPr>
              <p14:xfrm>
                <a:off x="2997243" y="1779324"/>
                <a:ext cx="126360" cy="214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D420F1-B4A8-E819-38A7-6A6E26ED83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79603" y="1761684"/>
                  <a:ext cx="16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F44873-7C30-CAEA-5DCC-0A30536D2147}"/>
                    </a:ext>
                  </a:extLst>
                </p14:cNvPr>
                <p14:cNvContentPartPr/>
                <p14:nvPr/>
              </p14:nvContentPartPr>
              <p14:xfrm>
                <a:off x="3185163" y="1771404"/>
                <a:ext cx="118440" cy="194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F44873-7C30-CAEA-5DCC-0A30536D214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67523" y="1753404"/>
                  <a:ext cx="154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3198CB-8898-A59D-7E09-3EDA4B9AAB26}"/>
                    </a:ext>
                  </a:extLst>
                </p14:cNvPr>
                <p14:cNvContentPartPr/>
                <p14:nvPr/>
              </p14:nvContentPartPr>
              <p14:xfrm>
                <a:off x="3150603" y="1894524"/>
                <a:ext cx="17604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3198CB-8898-A59D-7E09-3EDA4B9AAB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32963" y="1876524"/>
                  <a:ext cx="211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40D374-6C68-FA3D-AEE7-91CD85964C3E}"/>
                    </a:ext>
                  </a:extLst>
                </p14:cNvPr>
                <p14:cNvContentPartPr/>
                <p14:nvPr/>
              </p14:nvContentPartPr>
              <p14:xfrm>
                <a:off x="3378123" y="1778964"/>
                <a:ext cx="200520" cy="22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40D374-6C68-FA3D-AEE7-91CD85964C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0123" y="1760964"/>
                  <a:ext cx="236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5FCAFB-898B-850E-226D-78CA587A2786}"/>
                    </a:ext>
                  </a:extLst>
                </p14:cNvPr>
                <p14:cNvContentPartPr/>
                <p14:nvPr/>
              </p14:nvContentPartPr>
              <p14:xfrm>
                <a:off x="3461643" y="1929084"/>
                <a:ext cx="11196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5FCAFB-898B-850E-226D-78CA587A27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44003" y="1911084"/>
                  <a:ext cx="1476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733235-8995-E55C-AE5D-D6324088BEB5}"/>
              </a:ext>
            </a:extLst>
          </p:cNvPr>
          <p:cNvGrpSpPr/>
          <p:nvPr/>
        </p:nvGrpSpPr>
        <p:grpSpPr>
          <a:xfrm>
            <a:off x="781803" y="511404"/>
            <a:ext cx="697320" cy="1127880"/>
            <a:chOff x="781803" y="511404"/>
            <a:chExt cx="697320" cy="11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6E7CDF-C0C3-B8BB-8B3D-03390144691E}"/>
                    </a:ext>
                  </a:extLst>
                </p14:cNvPr>
                <p14:cNvContentPartPr/>
                <p14:nvPr/>
              </p14:nvContentPartPr>
              <p14:xfrm>
                <a:off x="895203" y="905964"/>
                <a:ext cx="24480" cy="73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6E7CDF-C0C3-B8BB-8B3D-0339014469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7203" y="887964"/>
                  <a:ext cx="6012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7251DB-F148-C10C-2C0B-4AD64F55F7E8}"/>
                    </a:ext>
                  </a:extLst>
                </p14:cNvPr>
                <p14:cNvContentPartPr/>
                <p14:nvPr/>
              </p14:nvContentPartPr>
              <p14:xfrm>
                <a:off x="781803" y="860604"/>
                <a:ext cx="189720" cy="158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7251DB-F148-C10C-2C0B-4AD64F55F7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03" y="842604"/>
                  <a:ext cx="225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CFB0126-E17A-BF5F-A37E-F5201BD3C96A}"/>
                    </a:ext>
                  </a:extLst>
                </p14:cNvPr>
                <p14:cNvContentPartPr/>
                <p14:nvPr/>
              </p14:nvContentPartPr>
              <p14:xfrm>
                <a:off x="1182843" y="511404"/>
                <a:ext cx="5400" cy="18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CFB0126-E17A-BF5F-A37E-F5201BD3C9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64843" y="493404"/>
                  <a:ext cx="4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B9512B-9172-4612-A238-AB90FB27E5B6}"/>
                    </a:ext>
                  </a:extLst>
                </p14:cNvPr>
                <p14:cNvContentPartPr/>
                <p14:nvPr/>
              </p14:nvContentPartPr>
              <p14:xfrm>
                <a:off x="1078443" y="685644"/>
                <a:ext cx="121320" cy="3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B9512B-9172-4612-A238-AB90FB27E5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0443" y="667644"/>
                  <a:ext cx="156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8B608E-0AD8-B4FF-4401-751FEF3D1024}"/>
                    </a:ext>
                  </a:extLst>
                </p14:cNvPr>
                <p14:cNvContentPartPr/>
                <p14:nvPr/>
              </p14:nvContentPartPr>
              <p14:xfrm>
                <a:off x="1332603" y="579084"/>
                <a:ext cx="146520" cy="258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8B608E-0AD8-B4FF-4401-751FEF3D10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4603" y="561084"/>
                  <a:ext cx="182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DB4431-C733-E55E-71F2-F93195A3E408}"/>
                    </a:ext>
                  </a:extLst>
                </p14:cNvPr>
                <p14:cNvContentPartPr/>
                <p14:nvPr/>
              </p14:nvContentPartPr>
              <p14:xfrm>
                <a:off x="1174923" y="583404"/>
                <a:ext cx="14760" cy="29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DB4431-C733-E55E-71F2-F93195A3E4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56923" y="565404"/>
                  <a:ext cx="5040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4582E7-DBE5-3022-029A-179C7E8CAAEA}"/>
              </a:ext>
            </a:extLst>
          </p:cNvPr>
          <p:cNvGrpSpPr/>
          <p:nvPr/>
        </p:nvGrpSpPr>
        <p:grpSpPr>
          <a:xfrm>
            <a:off x="4933323" y="711564"/>
            <a:ext cx="2007720" cy="5041800"/>
            <a:chOff x="4933323" y="711564"/>
            <a:chExt cx="2007720" cy="50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C41048-18DF-886E-A205-A4E5F75604C6}"/>
                    </a:ext>
                  </a:extLst>
                </p14:cNvPr>
                <p14:cNvContentPartPr/>
                <p14:nvPr/>
              </p14:nvContentPartPr>
              <p14:xfrm>
                <a:off x="5766723" y="713724"/>
                <a:ext cx="6433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C41048-18DF-886E-A205-A4E5F75604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48723" y="695724"/>
                  <a:ext cx="678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58C8BD-BA07-D433-43E2-63F4B4C9D0FD}"/>
                    </a:ext>
                  </a:extLst>
                </p14:cNvPr>
                <p14:cNvContentPartPr/>
                <p14:nvPr/>
              </p14:nvContentPartPr>
              <p14:xfrm>
                <a:off x="5707683" y="711564"/>
                <a:ext cx="754920" cy="427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58C8BD-BA07-D433-43E2-63F4B4C9D0F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89683" y="693564"/>
                  <a:ext cx="790560" cy="43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D2B944-2244-9E3B-1D8D-AABEF6AF2507}"/>
                    </a:ext>
                  </a:extLst>
                </p14:cNvPr>
                <p14:cNvContentPartPr/>
                <p14:nvPr/>
              </p14:nvContentPartPr>
              <p14:xfrm>
                <a:off x="5033403" y="5137404"/>
                <a:ext cx="1907640" cy="5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D2B944-2244-9E3B-1D8D-AABEF6AF250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15763" y="5119404"/>
                  <a:ext cx="1943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54B31C-5E43-639F-B7C0-45CB47D58873}"/>
                    </a:ext>
                  </a:extLst>
                </p14:cNvPr>
                <p14:cNvContentPartPr/>
                <p14:nvPr/>
              </p14:nvContentPartPr>
              <p14:xfrm>
                <a:off x="4933323" y="5351244"/>
                <a:ext cx="322920" cy="30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54B31C-5E43-639F-B7C0-45CB47D5887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15683" y="5333244"/>
                  <a:ext cx="358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D7526-A81F-EF95-B3C3-2E02FBC71E1E}"/>
                    </a:ext>
                  </a:extLst>
                </p14:cNvPr>
                <p14:cNvContentPartPr/>
                <p14:nvPr/>
              </p14:nvContentPartPr>
              <p14:xfrm>
                <a:off x="5294043" y="5328924"/>
                <a:ext cx="311400" cy="27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D7526-A81F-EF95-B3C3-2E02FBC71E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76403" y="5310924"/>
                  <a:ext cx="347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305F27-DEE9-86C7-2F37-9407A59235A6}"/>
                    </a:ext>
                  </a:extLst>
                </p14:cNvPr>
                <p14:cNvContentPartPr/>
                <p14:nvPr/>
              </p14:nvContentPartPr>
              <p14:xfrm>
                <a:off x="5690403" y="5357004"/>
                <a:ext cx="294840" cy="254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305F27-DEE9-86C7-2F37-9407A59235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72403" y="5339004"/>
                  <a:ext cx="330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CF54A3-495B-AD47-596F-09068DFE3E40}"/>
                    </a:ext>
                  </a:extLst>
                </p14:cNvPr>
                <p14:cNvContentPartPr/>
                <p14:nvPr/>
              </p14:nvContentPartPr>
              <p14:xfrm>
                <a:off x="6050403" y="5336844"/>
                <a:ext cx="672120" cy="41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CF54A3-495B-AD47-596F-09068DFE3E4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32403" y="5318844"/>
                  <a:ext cx="70776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9C8FB1-DAA6-988B-B35A-8C2EF2CF4D2C}"/>
              </a:ext>
            </a:extLst>
          </p:cNvPr>
          <p:cNvGrpSpPr/>
          <p:nvPr/>
        </p:nvGrpSpPr>
        <p:grpSpPr>
          <a:xfrm>
            <a:off x="6923763" y="416364"/>
            <a:ext cx="1989000" cy="577080"/>
            <a:chOff x="6923763" y="416364"/>
            <a:chExt cx="198900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9CF3F7-6997-20E8-3FEE-CDEEAE70629D}"/>
                    </a:ext>
                  </a:extLst>
                </p14:cNvPr>
                <p14:cNvContentPartPr/>
                <p14:nvPr/>
              </p14:nvContentPartPr>
              <p14:xfrm>
                <a:off x="6923763" y="561804"/>
                <a:ext cx="122760" cy="158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9CF3F7-6997-20E8-3FEE-CDEEAE70629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05763" y="543804"/>
                  <a:ext cx="158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3A6C0D-F92B-523A-65D7-B17D3AE0FEDB}"/>
                    </a:ext>
                  </a:extLst>
                </p14:cNvPr>
                <p14:cNvContentPartPr/>
                <p14:nvPr/>
              </p14:nvContentPartPr>
              <p14:xfrm>
                <a:off x="6964083" y="556764"/>
                <a:ext cx="171720" cy="305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3A6C0D-F92B-523A-65D7-B17D3AE0FED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46083" y="538764"/>
                  <a:ext cx="207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E9BB47-2AD0-3162-C943-D37F31D00F9D}"/>
                    </a:ext>
                  </a:extLst>
                </p14:cNvPr>
                <p14:cNvContentPartPr/>
                <p14:nvPr/>
              </p14:nvContentPartPr>
              <p14:xfrm>
                <a:off x="7251723" y="461004"/>
                <a:ext cx="150840" cy="441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E9BB47-2AD0-3162-C943-D37F31D00F9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34083" y="443004"/>
                  <a:ext cx="1864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6F2087-48B3-4910-2E79-C0658354FF5B}"/>
                    </a:ext>
                  </a:extLst>
                </p14:cNvPr>
                <p14:cNvContentPartPr/>
                <p14:nvPr/>
              </p14:nvContentPartPr>
              <p14:xfrm>
                <a:off x="7446483" y="567564"/>
                <a:ext cx="100800" cy="262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6F2087-48B3-4910-2E79-C0658354FF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28843" y="549564"/>
                  <a:ext cx="1364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14D8F01-3402-8E20-585A-2660022300F6}"/>
                    </a:ext>
                  </a:extLst>
                </p14:cNvPr>
                <p14:cNvContentPartPr/>
                <p14:nvPr/>
              </p14:nvContentPartPr>
              <p14:xfrm>
                <a:off x="7388883" y="722364"/>
                <a:ext cx="176760" cy="2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14D8F01-3402-8E20-585A-2660022300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70883" y="704364"/>
                  <a:ext cx="212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4A5752-9681-6DD3-9236-C2902F7B1FD5}"/>
                    </a:ext>
                  </a:extLst>
                </p14:cNvPr>
                <p14:cNvContentPartPr/>
                <p14:nvPr/>
              </p14:nvContentPartPr>
              <p14:xfrm>
                <a:off x="7686243" y="703644"/>
                <a:ext cx="92520" cy="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4A5752-9681-6DD3-9236-C2902F7B1F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68243" y="685644"/>
                  <a:ext cx="128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B485F3-8CF6-846D-046F-0B5FA4D6689C}"/>
                    </a:ext>
                  </a:extLst>
                </p14:cNvPr>
                <p14:cNvContentPartPr/>
                <p14:nvPr/>
              </p14:nvContentPartPr>
              <p14:xfrm>
                <a:off x="7712883" y="764124"/>
                <a:ext cx="111960" cy="4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B485F3-8CF6-846D-046F-0B5FA4D6689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94883" y="746124"/>
                  <a:ext cx="147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7A0858-0321-1126-BC56-6F2C4A0900D8}"/>
                    </a:ext>
                  </a:extLst>
                </p14:cNvPr>
                <p14:cNvContentPartPr/>
                <p14:nvPr/>
              </p14:nvContentPartPr>
              <p14:xfrm>
                <a:off x="7920243" y="682044"/>
                <a:ext cx="120960" cy="11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7A0858-0321-1126-BC56-6F2C4A0900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02243" y="664044"/>
                  <a:ext cx="156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582E90-16A8-04AB-822E-5DBCD8179285}"/>
                    </a:ext>
                  </a:extLst>
                </p14:cNvPr>
                <p14:cNvContentPartPr/>
                <p14:nvPr/>
              </p14:nvContentPartPr>
              <p14:xfrm>
                <a:off x="8036163" y="416364"/>
                <a:ext cx="149760" cy="57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582E90-16A8-04AB-822E-5DBCD81792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18163" y="398364"/>
                  <a:ext cx="18540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E3D34A-874D-74CE-2333-F39EDF84D8B1}"/>
                    </a:ext>
                  </a:extLst>
                </p14:cNvPr>
                <p14:cNvContentPartPr/>
                <p14:nvPr/>
              </p14:nvContentPartPr>
              <p14:xfrm>
                <a:off x="8354403" y="662244"/>
                <a:ext cx="153000" cy="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E3D34A-874D-74CE-2333-F39EDF84D8B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36403" y="644244"/>
                  <a:ext cx="188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18B485-CD59-F76D-4FC2-28AD4C6E2062}"/>
                    </a:ext>
                  </a:extLst>
                </p14:cNvPr>
                <p14:cNvContentPartPr/>
                <p14:nvPr/>
              </p14:nvContentPartPr>
              <p14:xfrm>
                <a:off x="8334963" y="766284"/>
                <a:ext cx="159480" cy="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18B485-CD59-F76D-4FC2-28AD4C6E206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16963" y="748284"/>
                  <a:ext cx="195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D359A4-8523-55AD-7B81-EEFE2B4A0B6C}"/>
                    </a:ext>
                  </a:extLst>
                </p14:cNvPr>
                <p14:cNvContentPartPr/>
                <p14:nvPr/>
              </p14:nvContentPartPr>
              <p14:xfrm>
                <a:off x="8745363" y="477564"/>
                <a:ext cx="13320" cy="319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D359A4-8523-55AD-7B81-EEFE2B4A0B6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27363" y="459564"/>
                  <a:ext cx="48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E34BF9-04C5-4459-D2BA-B4D425ECD0FE}"/>
                    </a:ext>
                  </a:extLst>
                </p14:cNvPr>
                <p14:cNvContentPartPr/>
                <p14:nvPr/>
              </p14:nvContentPartPr>
              <p14:xfrm>
                <a:off x="8701443" y="648204"/>
                <a:ext cx="202680" cy="36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E34BF9-04C5-4459-D2BA-B4D425ECD0F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83443" y="630204"/>
                  <a:ext cx="238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5C0C7A-AA7A-B321-282D-0D5D70124ACB}"/>
                    </a:ext>
                  </a:extLst>
                </p14:cNvPr>
                <p14:cNvContentPartPr/>
                <p14:nvPr/>
              </p14:nvContentPartPr>
              <p14:xfrm>
                <a:off x="8903763" y="463884"/>
                <a:ext cx="9000" cy="329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5C0C7A-AA7A-B321-282D-0D5D70124AC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85763" y="445884"/>
                  <a:ext cx="4464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88DB92-3AFC-080D-665C-98A90FCB612E}"/>
              </a:ext>
            </a:extLst>
          </p:cNvPr>
          <p:cNvGrpSpPr/>
          <p:nvPr/>
        </p:nvGrpSpPr>
        <p:grpSpPr>
          <a:xfrm>
            <a:off x="9160803" y="535524"/>
            <a:ext cx="1189440" cy="310320"/>
            <a:chOff x="9160803" y="535524"/>
            <a:chExt cx="118944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1E5375D-A39F-6173-FD7F-CB6B1081F2DE}"/>
                    </a:ext>
                  </a:extLst>
                </p14:cNvPr>
                <p14:cNvContentPartPr/>
                <p14:nvPr/>
              </p14:nvContentPartPr>
              <p14:xfrm>
                <a:off x="9160803" y="602844"/>
                <a:ext cx="238680" cy="81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1E5375D-A39F-6173-FD7F-CB6B1081F2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42803" y="584844"/>
                  <a:ext cx="274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DE2AA5-D772-E167-3830-67C7431660D9}"/>
                    </a:ext>
                  </a:extLst>
                </p14:cNvPr>
                <p14:cNvContentPartPr/>
                <p14:nvPr/>
              </p14:nvContentPartPr>
              <p14:xfrm>
                <a:off x="9200403" y="737484"/>
                <a:ext cx="231480" cy="39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DE2AA5-D772-E167-3830-67C7431660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82403" y="719484"/>
                  <a:ext cx="26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502FE7-92B7-E328-8C3F-A8D3D652416F}"/>
                    </a:ext>
                  </a:extLst>
                </p14:cNvPr>
                <p14:cNvContentPartPr/>
                <p14:nvPr/>
              </p14:nvContentPartPr>
              <p14:xfrm>
                <a:off x="9593523" y="539484"/>
                <a:ext cx="119880" cy="120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502FE7-92B7-E328-8C3F-A8D3D65241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75883" y="521484"/>
                  <a:ext cx="155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24ED91-DCD3-9944-20A6-81F2CB85E571}"/>
                    </a:ext>
                  </a:extLst>
                </p14:cNvPr>
                <p14:cNvContentPartPr/>
                <p14:nvPr/>
              </p14:nvContentPartPr>
              <p14:xfrm>
                <a:off x="9656883" y="535524"/>
                <a:ext cx="96120" cy="296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24ED91-DCD3-9944-20A6-81F2CB85E57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39243" y="517524"/>
                  <a:ext cx="131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3CC4E6-3D99-6336-31B6-A6A0F38A07BB}"/>
                    </a:ext>
                  </a:extLst>
                </p14:cNvPr>
                <p14:cNvContentPartPr/>
                <p14:nvPr/>
              </p14:nvContentPartPr>
              <p14:xfrm>
                <a:off x="9779283" y="569724"/>
                <a:ext cx="159840" cy="21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3CC4E6-3D99-6336-31B6-A6A0F38A07B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761643" y="551724"/>
                  <a:ext cx="195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481E75-DF23-7F96-0225-5B90C0C0553A}"/>
                    </a:ext>
                  </a:extLst>
                </p14:cNvPr>
                <p14:cNvContentPartPr/>
                <p14:nvPr/>
              </p14:nvContentPartPr>
              <p14:xfrm>
                <a:off x="9989523" y="661884"/>
                <a:ext cx="360720" cy="18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481E75-DF23-7F96-0225-5B90C0C0553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971883" y="643884"/>
                  <a:ext cx="39636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62B5A4-52B4-9088-8347-5159A3B57D60}"/>
              </a:ext>
            </a:extLst>
          </p:cNvPr>
          <p:cNvGrpSpPr/>
          <p:nvPr/>
        </p:nvGrpSpPr>
        <p:grpSpPr>
          <a:xfrm>
            <a:off x="7225443" y="4953084"/>
            <a:ext cx="2080080" cy="490320"/>
            <a:chOff x="7225443" y="4953084"/>
            <a:chExt cx="208008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63481F5-A7D2-85B7-5426-72BBF0D7E4F6}"/>
                    </a:ext>
                  </a:extLst>
                </p14:cNvPr>
                <p14:cNvContentPartPr/>
                <p14:nvPr/>
              </p14:nvContentPartPr>
              <p14:xfrm>
                <a:off x="7225443" y="5015724"/>
                <a:ext cx="83160" cy="159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63481F5-A7D2-85B7-5426-72BBF0D7E4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07443" y="4997724"/>
                  <a:ext cx="118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F6D17D-7856-DC8E-8A92-55EE063107A2}"/>
                    </a:ext>
                  </a:extLst>
                </p14:cNvPr>
                <p14:cNvContentPartPr/>
                <p14:nvPr/>
              </p14:nvContentPartPr>
              <p14:xfrm>
                <a:off x="7302483" y="4953084"/>
                <a:ext cx="143640" cy="417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F6D17D-7856-DC8E-8A92-55EE063107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84483" y="4935084"/>
                  <a:ext cx="179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A45701-D116-8607-782D-35B569A82874}"/>
                    </a:ext>
                  </a:extLst>
                </p14:cNvPr>
                <p14:cNvContentPartPr/>
                <p14:nvPr/>
              </p14:nvContentPartPr>
              <p14:xfrm>
                <a:off x="7555563" y="5157924"/>
                <a:ext cx="169200" cy="4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A45701-D116-8607-782D-35B569A8287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37563" y="5140284"/>
                  <a:ext cx="204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FCF149-F912-5030-F1D8-9A7DA9E1EB08}"/>
                    </a:ext>
                  </a:extLst>
                </p14:cNvPr>
                <p14:cNvContentPartPr/>
                <p14:nvPr/>
              </p14:nvContentPartPr>
              <p14:xfrm>
                <a:off x="7518483" y="5323164"/>
                <a:ext cx="162360" cy="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FCF149-F912-5030-F1D8-9A7DA9E1EB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00483" y="5305164"/>
                  <a:ext cx="198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E20E9D-93F5-D651-1E97-26CD700BA1AE}"/>
                    </a:ext>
                  </a:extLst>
                </p14:cNvPr>
                <p14:cNvContentPartPr/>
                <p14:nvPr/>
              </p14:nvContentPartPr>
              <p14:xfrm>
                <a:off x="7910523" y="5088444"/>
                <a:ext cx="210240" cy="28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DE20E9D-93F5-D651-1E97-26CD700BA1A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92883" y="5070804"/>
                  <a:ext cx="245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998B3DE-4CF2-E173-21F2-76307C7E3D36}"/>
                    </a:ext>
                  </a:extLst>
                </p14:cNvPr>
                <p14:cNvContentPartPr/>
                <p14:nvPr/>
              </p14:nvContentPartPr>
              <p14:xfrm>
                <a:off x="8244243" y="5245044"/>
                <a:ext cx="211320" cy="12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998B3DE-4CF2-E173-21F2-76307C7E3D3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26243" y="5227404"/>
                  <a:ext cx="246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3F9327-6FCA-E4D5-DC02-555025ABA9B7}"/>
                    </a:ext>
                  </a:extLst>
                </p14:cNvPr>
                <p14:cNvContentPartPr/>
                <p14:nvPr/>
              </p14:nvContentPartPr>
              <p14:xfrm>
                <a:off x="8561043" y="5235324"/>
                <a:ext cx="140760" cy="146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3F9327-6FCA-E4D5-DC02-555025ABA9B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43043" y="5217684"/>
                  <a:ext cx="176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F07C11-2AC4-19A5-9B03-56E49C172083}"/>
                    </a:ext>
                  </a:extLst>
                </p14:cNvPr>
                <p14:cNvContentPartPr/>
                <p14:nvPr/>
              </p14:nvContentPartPr>
              <p14:xfrm>
                <a:off x="8760123" y="5143164"/>
                <a:ext cx="23400" cy="20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F07C11-2AC4-19A5-9B03-56E49C17208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42123" y="5125164"/>
                  <a:ext cx="59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916697-330D-6397-3ADA-9BE93D0BAA67}"/>
                    </a:ext>
                  </a:extLst>
                </p14:cNvPr>
                <p14:cNvContentPartPr/>
                <p14:nvPr/>
              </p14:nvContentPartPr>
              <p14:xfrm>
                <a:off x="8689923" y="5270604"/>
                <a:ext cx="81000" cy="47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916697-330D-6397-3ADA-9BE93D0BAA6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71923" y="5252604"/>
                  <a:ext cx="116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344E8E-F869-7506-ACD9-0354C764AAB3}"/>
                    </a:ext>
                  </a:extLst>
                </p14:cNvPr>
                <p14:cNvContentPartPr/>
                <p14:nvPr/>
              </p14:nvContentPartPr>
              <p14:xfrm>
                <a:off x="8862003" y="5215884"/>
                <a:ext cx="94320" cy="113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344E8E-F869-7506-ACD9-0354C764AA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44003" y="5197884"/>
                  <a:ext cx="129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3B879A-9440-4D46-5422-2ADD6B970D15}"/>
                    </a:ext>
                  </a:extLst>
                </p14:cNvPr>
                <p14:cNvContentPartPr/>
                <p14:nvPr/>
              </p14:nvContentPartPr>
              <p14:xfrm>
                <a:off x="9034443" y="5209404"/>
                <a:ext cx="87840" cy="97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3B879A-9440-4D46-5422-2ADD6B970D1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16803" y="5191404"/>
                  <a:ext cx="123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7C8DC51-425C-85B0-E22F-A74C68EBAD72}"/>
                    </a:ext>
                  </a:extLst>
                </p14:cNvPr>
                <p14:cNvContentPartPr/>
                <p14:nvPr/>
              </p14:nvContentPartPr>
              <p14:xfrm>
                <a:off x="9182043" y="5192124"/>
                <a:ext cx="123480" cy="251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7C8DC51-425C-85B0-E22F-A74C68EBAD7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64043" y="5174124"/>
                  <a:ext cx="1591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353F30-755A-D85A-1394-CC00BC2839C9}"/>
              </a:ext>
            </a:extLst>
          </p:cNvPr>
          <p:cNvGrpSpPr/>
          <p:nvPr/>
        </p:nvGrpSpPr>
        <p:grpSpPr>
          <a:xfrm>
            <a:off x="7607043" y="1502484"/>
            <a:ext cx="1539720" cy="1032120"/>
            <a:chOff x="7607043" y="1502484"/>
            <a:chExt cx="1539720" cy="10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D7C4CC-3854-DEC7-C260-445F90B8AC96}"/>
                    </a:ext>
                  </a:extLst>
                </p14:cNvPr>
                <p14:cNvContentPartPr/>
                <p14:nvPr/>
              </p14:nvContentPartPr>
              <p14:xfrm>
                <a:off x="7649163" y="1502484"/>
                <a:ext cx="180720" cy="33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D7C4CC-3854-DEC7-C260-445F90B8AC9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31163" y="1484844"/>
                  <a:ext cx="216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C0E472-D7EC-E9C2-B5C2-D9A34F11436E}"/>
                    </a:ext>
                  </a:extLst>
                </p14:cNvPr>
                <p14:cNvContentPartPr/>
                <p14:nvPr/>
              </p14:nvContentPartPr>
              <p14:xfrm>
                <a:off x="7887843" y="1686444"/>
                <a:ext cx="129240" cy="225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C0E472-D7EC-E9C2-B5C2-D9A34F11436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69843" y="1668444"/>
                  <a:ext cx="164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B8B0AB-9B26-AB0A-F7B9-13199A167DFB}"/>
                    </a:ext>
                  </a:extLst>
                </p14:cNvPr>
                <p14:cNvContentPartPr/>
                <p14:nvPr/>
              </p14:nvContentPartPr>
              <p14:xfrm>
                <a:off x="7650603" y="1946004"/>
                <a:ext cx="388800" cy="75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B8B0AB-9B26-AB0A-F7B9-13199A167DF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632603" y="1928004"/>
                  <a:ext cx="424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BACE9C-AAF6-C43B-398F-F8FFE13551C5}"/>
                    </a:ext>
                  </a:extLst>
                </p14:cNvPr>
                <p14:cNvContentPartPr/>
                <p14:nvPr/>
              </p14:nvContentPartPr>
              <p14:xfrm>
                <a:off x="7607043" y="2200524"/>
                <a:ext cx="205560" cy="334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BACE9C-AAF6-C43B-398F-F8FFE13551C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89403" y="2182884"/>
                  <a:ext cx="241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E7FB299-F791-F8D0-2F99-63C8A8991FE4}"/>
                    </a:ext>
                  </a:extLst>
                </p14:cNvPr>
                <p14:cNvContentPartPr/>
                <p14:nvPr/>
              </p14:nvContentPartPr>
              <p14:xfrm>
                <a:off x="7896483" y="2275404"/>
                <a:ext cx="137160" cy="194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E7FB299-F791-F8D0-2F99-63C8A8991FE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78483" y="2257404"/>
                  <a:ext cx="172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846D060-933C-7CD2-09ED-5FDEB8B6CC46}"/>
                    </a:ext>
                  </a:extLst>
                </p14:cNvPr>
                <p14:cNvContentPartPr/>
                <p14:nvPr/>
              </p14:nvContentPartPr>
              <p14:xfrm>
                <a:off x="7834563" y="2312844"/>
                <a:ext cx="23076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846D060-933C-7CD2-09ED-5FDEB8B6CC4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16563" y="2294844"/>
                  <a:ext cx="266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0CF17E-7488-FFA3-38B0-67C7D30453DE}"/>
                    </a:ext>
                  </a:extLst>
                </p14:cNvPr>
                <p14:cNvContentPartPr/>
                <p14:nvPr/>
              </p14:nvContentPartPr>
              <p14:xfrm>
                <a:off x="8257923" y="1970844"/>
                <a:ext cx="98280" cy="37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0CF17E-7488-FFA3-38B0-67C7D30453D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39923" y="1952844"/>
                  <a:ext cx="133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188ED9-9166-B7CE-49E7-368BDFB411DD}"/>
                    </a:ext>
                  </a:extLst>
                </p14:cNvPr>
                <p14:cNvContentPartPr/>
                <p14:nvPr/>
              </p14:nvContentPartPr>
              <p14:xfrm>
                <a:off x="8279523" y="2039244"/>
                <a:ext cx="131400" cy="38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188ED9-9166-B7CE-49E7-368BDFB411D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61523" y="2021244"/>
                  <a:ext cx="167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59BD52-535B-AC7E-578A-40F8B96D8B28}"/>
                    </a:ext>
                  </a:extLst>
                </p14:cNvPr>
                <p14:cNvContentPartPr/>
                <p14:nvPr/>
              </p14:nvContentPartPr>
              <p14:xfrm>
                <a:off x="8562483" y="1688604"/>
                <a:ext cx="252360" cy="301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59BD52-535B-AC7E-578A-40F8B96D8B2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44483" y="1670604"/>
                  <a:ext cx="288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884330-875C-BDD9-56A8-DD494127DC4C}"/>
                    </a:ext>
                  </a:extLst>
                </p14:cNvPr>
                <p14:cNvContentPartPr/>
                <p14:nvPr/>
              </p14:nvContentPartPr>
              <p14:xfrm>
                <a:off x="8990883" y="1790844"/>
                <a:ext cx="102600" cy="2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884330-875C-BDD9-56A8-DD494127DC4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72883" y="1772844"/>
                  <a:ext cx="138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5C5F14-02B9-F4E4-4C77-045C16AB868F}"/>
                    </a:ext>
                  </a:extLst>
                </p14:cNvPr>
                <p14:cNvContentPartPr/>
                <p14:nvPr/>
              </p14:nvContentPartPr>
              <p14:xfrm>
                <a:off x="9004563" y="1880124"/>
                <a:ext cx="14220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5C5F14-02B9-F4E4-4C77-045C16AB868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86563" y="1862124"/>
                  <a:ext cx="1778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BF99FC6-7754-EA0E-B538-8DA8DFF664B2}"/>
                  </a:ext>
                </a:extLst>
              </p14:cNvPr>
              <p14:cNvContentPartPr/>
              <p14:nvPr/>
            </p14:nvContentPartPr>
            <p14:xfrm>
              <a:off x="9371763" y="1659444"/>
              <a:ext cx="236520" cy="283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BF99FC6-7754-EA0E-B538-8DA8DFF664B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353763" y="1641444"/>
                <a:ext cx="27216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84138E0-49DD-35AD-4CDA-8DBE950458C8}"/>
              </a:ext>
            </a:extLst>
          </p:cNvPr>
          <p:cNvGrpSpPr/>
          <p:nvPr/>
        </p:nvGrpSpPr>
        <p:grpSpPr>
          <a:xfrm>
            <a:off x="9880083" y="1484124"/>
            <a:ext cx="1303560" cy="506160"/>
            <a:chOff x="9880083" y="1484124"/>
            <a:chExt cx="130356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CCC5837-E307-8F51-7F92-510399ABBC7A}"/>
                    </a:ext>
                  </a:extLst>
                </p14:cNvPr>
                <p14:cNvContentPartPr/>
                <p14:nvPr/>
              </p14:nvContentPartPr>
              <p14:xfrm>
                <a:off x="9880083" y="1580604"/>
                <a:ext cx="463320" cy="409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CCC5837-E307-8F51-7F92-510399ABBC7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62443" y="1562964"/>
                  <a:ext cx="498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BE038F6-B795-2FCB-7E40-41D7FAA1E4D3}"/>
                    </a:ext>
                  </a:extLst>
                </p14:cNvPr>
                <p14:cNvContentPartPr/>
                <p14:nvPr/>
              </p14:nvContentPartPr>
              <p14:xfrm>
                <a:off x="10595763" y="1484124"/>
                <a:ext cx="123480" cy="272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BE038F6-B795-2FCB-7E40-41D7FAA1E4D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78123" y="1466124"/>
                  <a:ext cx="159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B8D15A3-5E8F-62B6-493E-96113DFCB9E0}"/>
                    </a:ext>
                  </a:extLst>
                </p14:cNvPr>
                <p14:cNvContentPartPr/>
                <p14:nvPr/>
              </p14:nvContentPartPr>
              <p14:xfrm>
                <a:off x="10528803" y="1624524"/>
                <a:ext cx="187560" cy="50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B8D15A3-5E8F-62B6-493E-96113DFCB9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511163" y="1606524"/>
                  <a:ext cx="223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27463C-3220-7B0A-58D7-AA9C0B210116}"/>
                    </a:ext>
                  </a:extLst>
                </p14:cNvPr>
                <p14:cNvContentPartPr/>
                <p14:nvPr/>
              </p14:nvContentPartPr>
              <p14:xfrm>
                <a:off x="10782243" y="1614444"/>
                <a:ext cx="116280" cy="103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27463C-3220-7B0A-58D7-AA9C0B21011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764603" y="1596444"/>
                  <a:ext cx="151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750FB4-3969-A575-D555-E1806833C0A6}"/>
                    </a:ext>
                  </a:extLst>
                </p14:cNvPr>
                <p14:cNvContentPartPr/>
                <p14:nvPr/>
              </p14:nvContentPartPr>
              <p14:xfrm>
                <a:off x="11023083" y="1523004"/>
                <a:ext cx="160560" cy="185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750FB4-3969-A575-D555-E1806833C0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005443" y="1505004"/>
                  <a:ext cx="1962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1C65DEF-6C93-4D58-EB4F-32E3FE7F9656}"/>
              </a:ext>
            </a:extLst>
          </p:cNvPr>
          <p:cNvGrpSpPr/>
          <p:nvPr/>
        </p:nvGrpSpPr>
        <p:grpSpPr>
          <a:xfrm>
            <a:off x="2642283" y="4807284"/>
            <a:ext cx="898560" cy="594720"/>
            <a:chOff x="2642283" y="4807284"/>
            <a:chExt cx="898560" cy="59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A5912E-0ABE-ADCF-B6A0-666F4BF2811F}"/>
                    </a:ext>
                  </a:extLst>
                </p14:cNvPr>
                <p14:cNvContentPartPr/>
                <p14:nvPr/>
              </p14:nvContentPartPr>
              <p14:xfrm>
                <a:off x="2642283" y="4807284"/>
                <a:ext cx="317160" cy="20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A5912E-0ABE-ADCF-B6A0-666F4BF2811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24643" y="4789284"/>
                  <a:ext cx="352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A3E0D3-2C32-7960-1DEF-DBEEE00B0767}"/>
                    </a:ext>
                  </a:extLst>
                </p14:cNvPr>
                <p14:cNvContentPartPr/>
                <p14:nvPr/>
              </p14:nvContentPartPr>
              <p14:xfrm>
                <a:off x="3143403" y="4912764"/>
                <a:ext cx="2520" cy="1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A3E0D3-2C32-7960-1DEF-DBEEE00B076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125763" y="4894764"/>
                  <a:ext cx="38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1D937E-775D-72E4-FF0F-77DD7D338F2D}"/>
                    </a:ext>
                  </a:extLst>
                </p14:cNvPr>
                <p14:cNvContentPartPr/>
                <p14:nvPr/>
              </p14:nvContentPartPr>
              <p14:xfrm>
                <a:off x="3333843" y="4829244"/>
                <a:ext cx="207000" cy="57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1D937E-775D-72E4-FF0F-77DD7D338F2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316203" y="4811244"/>
                  <a:ext cx="2426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0A99F9-EA44-B424-5177-7F337BBE196D}"/>
                    </a:ext>
                  </a:extLst>
                </p14:cNvPr>
                <p14:cNvContentPartPr/>
                <p14:nvPr/>
              </p14:nvContentPartPr>
              <p14:xfrm>
                <a:off x="3149883" y="4920684"/>
                <a:ext cx="58320" cy="77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0A99F9-EA44-B424-5177-7F337BBE196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32243" y="4903044"/>
                  <a:ext cx="939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B73A82D-B460-D198-1EC8-8D2786B3E4BB}"/>
              </a:ext>
            </a:extLst>
          </p:cNvPr>
          <p:cNvGrpSpPr/>
          <p:nvPr/>
        </p:nvGrpSpPr>
        <p:grpSpPr>
          <a:xfrm>
            <a:off x="478323" y="5894484"/>
            <a:ext cx="701280" cy="526320"/>
            <a:chOff x="478323" y="5894484"/>
            <a:chExt cx="70128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39F84F-56C7-110E-18C4-4D0D6D7E17A3}"/>
                    </a:ext>
                  </a:extLst>
                </p14:cNvPr>
                <p14:cNvContentPartPr/>
                <p14:nvPr/>
              </p14:nvContentPartPr>
              <p14:xfrm>
                <a:off x="478323" y="5894484"/>
                <a:ext cx="275760" cy="478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39F84F-56C7-110E-18C4-4D0D6D7E1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60323" y="5876484"/>
                  <a:ext cx="3114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759DB8-6734-7194-6200-D938C87A48CF}"/>
                    </a:ext>
                  </a:extLst>
                </p14:cNvPr>
                <p14:cNvContentPartPr/>
                <p14:nvPr/>
              </p14:nvContentPartPr>
              <p14:xfrm>
                <a:off x="489483" y="6083484"/>
                <a:ext cx="217080" cy="63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759DB8-6734-7194-6200-D938C87A48C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1483" y="6065484"/>
                  <a:ext cx="252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E48047-C231-5C53-A4DB-DF65F518B9E4}"/>
                    </a:ext>
                  </a:extLst>
                </p14:cNvPr>
                <p14:cNvContentPartPr/>
                <p14:nvPr/>
              </p14:nvContentPartPr>
              <p14:xfrm>
                <a:off x="635643" y="6283284"/>
                <a:ext cx="137880" cy="137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E48047-C231-5C53-A4DB-DF65F518B9E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7643" y="6265284"/>
                  <a:ext cx="17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D94C19-8E48-7DA1-83F3-07096B7F7254}"/>
                    </a:ext>
                  </a:extLst>
                </p14:cNvPr>
                <p14:cNvContentPartPr/>
                <p14:nvPr/>
              </p14:nvContentPartPr>
              <p14:xfrm>
                <a:off x="838683" y="6298044"/>
                <a:ext cx="141480" cy="97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D94C19-8E48-7DA1-83F3-07096B7F725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0683" y="6280044"/>
                  <a:ext cx="177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714F1D-5EF5-32B7-E7B0-8D3805F58B1A}"/>
                    </a:ext>
                  </a:extLst>
                </p14:cNvPr>
                <p14:cNvContentPartPr/>
                <p14:nvPr/>
              </p14:nvContentPartPr>
              <p14:xfrm>
                <a:off x="1069083" y="6066924"/>
                <a:ext cx="14040" cy="315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714F1D-5EF5-32B7-E7B0-8D3805F58B1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51083" y="6048924"/>
                  <a:ext cx="49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EE811D-BC33-1AA2-A7A7-5F6518173B6F}"/>
                    </a:ext>
                  </a:extLst>
                </p14:cNvPr>
                <p14:cNvContentPartPr/>
                <p14:nvPr/>
              </p14:nvContentPartPr>
              <p14:xfrm>
                <a:off x="980523" y="6271404"/>
                <a:ext cx="199080" cy="19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EE811D-BC33-1AA2-A7A7-5F6518173B6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2523" y="6253404"/>
                  <a:ext cx="23472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44B1466-0B06-15E2-2949-51F0F1937094}"/>
                  </a:ext>
                </a:extLst>
              </p14:cNvPr>
              <p14:cNvContentPartPr/>
              <p14:nvPr/>
            </p14:nvContentPartPr>
            <p14:xfrm>
              <a:off x="1466523" y="6178524"/>
              <a:ext cx="147960" cy="80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44B1466-0B06-15E2-2949-51F0F193709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448883" y="6160524"/>
                <a:ext cx="18360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48FD405-C6C5-B907-573B-80D2F4324562}"/>
              </a:ext>
            </a:extLst>
          </p:cNvPr>
          <p:cNvGrpSpPr/>
          <p:nvPr/>
        </p:nvGrpSpPr>
        <p:grpSpPr>
          <a:xfrm>
            <a:off x="2203803" y="6135324"/>
            <a:ext cx="750600" cy="434160"/>
            <a:chOff x="2203803" y="6135324"/>
            <a:chExt cx="75060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E434A70-1283-4CAC-278D-C2DB491F6AE7}"/>
                    </a:ext>
                  </a:extLst>
                </p14:cNvPr>
                <p14:cNvContentPartPr/>
                <p14:nvPr/>
              </p14:nvContentPartPr>
              <p14:xfrm>
                <a:off x="2203803" y="6205164"/>
                <a:ext cx="124200" cy="5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E434A70-1283-4CAC-278D-C2DB491F6AE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86163" y="6187164"/>
                  <a:ext cx="159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AC0B11-2188-D8CF-0287-092CA64CDBC9}"/>
                    </a:ext>
                  </a:extLst>
                </p14:cNvPr>
                <p14:cNvContentPartPr/>
                <p14:nvPr/>
              </p14:nvContentPartPr>
              <p14:xfrm>
                <a:off x="2454363" y="6135324"/>
                <a:ext cx="267480" cy="148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AC0B11-2188-D8CF-0287-092CA64CDBC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36723" y="6117684"/>
                  <a:ext cx="303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07CE49-9192-653F-D6EC-EA5DC643BB10}"/>
                    </a:ext>
                  </a:extLst>
                </p14:cNvPr>
                <p14:cNvContentPartPr/>
                <p14:nvPr/>
              </p14:nvContentPartPr>
              <p14:xfrm>
                <a:off x="2785563" y="6160524"/>
                <a:ext cx="168840" cy="408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07CE49-9192-653F-D6EC-EA5DC643BB1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67923" y="6142524"/>
                  <a:ext cx="20448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23DE7D-E7AF-0152-8478-276110FF7383}"/>
              </a:ext>
            </a:extLst>
          </p:cNvPr>
          <p:cNvGrpSpPr/>
          <p:nvPr/>
        </p:nvGrpSpPr>
        <p:grpSpPr>
          <a:xfrm>
            <a:off x="3380283" y="6205164"/>
            <a:ext cx="133560" cy="195480"/>
            <a:chOff x="3380283" y="6205164"/>
            <a:chExt cx="13356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BF6872B-4C8C-4071-9B09-342B505E347D}"/>
                    </a:ext>
                  </a:extLst>
                </p14:cNvPr>
                <p14:cNvContentPartPr/>
                <p14:nvPr/>
              </p14:nvContentPartPr>
              <p14:xfrm>
                <a:off x="3414123" y="6205164"/>
                <a:ext cx="7560" cy="19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BF6872B-4C8C-4071-9B09-342B505E347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96483" y="6187164"/>
                  <a:ext cx="43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1D9E28-69A6-B719-55EA-3728B87D96E3}"/>
                    </a:ext>
                  </a:extLst>
                </p14:cNvPr>
                <p14:cNvContentPartPr/>
                <p14:nvPr/>
              </p14:nvContentPartPr>
              <p14:xfrm>
                <a:off x="3380283" y="6296604"/>
                <a:ext cx="133560" cy="2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1D9E28-69A6-B719-55EA-3728B87D96E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62643" y="6278604"/>
                  <a:ext cx="1692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F0A6F8E-B1A2-4279-7B99-3D9A54679712}"/>
              </a:ext>
            </a:extLst>
          </p:cNvPr>
          <p:cNvGrpSpPr/>
          <p:nvPr/>
        </p:nvGrpSpPr>
        <p:grpSpPr>
          <a:xfrm>
            <a:off x="3910203" y="6067644"/>
            <a:ext cx="1398600" cy="574200"/>
            <a:chOff x="3910203" y="6067644"/>
            <a:chExt cx="13986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C928E95-FD64-150E-1AA8-1DD0920CFA8B}"/>
                    </a:ext>
                  </a:extLst>
                </p14:cNvPr>
                <p14:cNvContentPartPr/>
                <p14:nvPr/>
              </p14:nvContentPartPr>
              <p14:xfrm>
                <a:off x="3939723" y="6069804"/>
                <a:ext cx="9000" cy="137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C928E95-FD64-150E-1AA8-1DD0920CFA8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22083" y="6051804"/>
                  <a:ext cx="44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8C3BDF9-7892-3C7E-6462-5484591E08AF}"/>
                    </a:ext>
                  </a:extLst>
                </p14:cNvPr>
                <p14:cNvContentPartPr/>
                <p14:nvPr/>
              </p14:nvContentPartPr>
              <p14:xfrm>
                <a:off x="3910203" y="6067644"/>
                <a:ext cx="191880" cy="364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8C3BDF9-7892-3C7E-6462-5484591E08A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892563" y="6049644"/>
                  <a:ext cx="2275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450682-F052-39D7-0263-D8756F38B6A7}"/>
                    </a:ext>
                  </a:extLst>
                </p14:cNvPr>
                <p14:cNvContentPartPr/>
                <p14:nvPr/>
              </p14:nvContentPartPr>
              <p14:xfrm>
                <a:off x="3980043" y="6343764"/>
                <a:ext cx="147240" cy="247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8450682-F052-39D7-0263-D8756F38B6A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62403" y="6325764"/>
                  <a:ext cx="182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0C215E0-C71C-64F2-DBF5-3F2C6D7A293D}"/>
                    </a:ext>
                  </a:extLst>
                </p14:cNvPr>
                <p14:cNvContentPartPr/>
                <p14:nvPr/>
              </p14:nvContentPartPr>
              <p14:xfrm>
                <a:off x="4226283" y="6367884"/>
                <a:ext cx="1800" cy="7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0C215E0-C71C-64F2-DBF5-3F2C6D7A293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208643" y="6349884"/>
                  <a:ext cx="37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F349B90-C94E-9E4F-978A-9E94C9A4F880}"/>
                    </a:ext>
                  </a:extLst>
                </p14:cNvPr>
                <p14:cNvContentPartPr/>
                <p14:nvPr/>
              </p14:nvContentPartPr>
              <p14:xfrm>
                <a:off x="4342923" y="6119844"/>
                <a:ext cx="151920" cy="361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F349B90-C94E-9E4F-978A-9E94C9A4F88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25283" y="6102204"/>
                  <a:ext cx="187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9C5279B-BD3F-EDA4-FB4B-21A5857B4834}"/>
                    </a:ext>
                  </a:extLst>
                </p14:cNvPr>
                <p14:cNvContentPartPr/>
                <p14:nvPr/>
              </p14:nvContentPartPr>
              <p14:xfrm>
                <a:off x="4526523" y="6426924"/>
                <a:ext cx="14760" cy="133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9C5279B-BD3F-EDA4-FB4B-21A5857B483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08883" y="6408924"/>
                  <a:ext cx="50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5CFA1D-108D-A47D-A189-1174CEA788BF}"/>
                    </a:ext>
                  </a:extLst>
                </p14:cNvPr>
                <p14:cNvContentPartPr/>
                <p14:nvPr/>
              </p14:nvContentPartPr>
              <p14:xfrm>
                <a:off x="4526523" y="6423684"/>
                <a:ext cx="80280" cy="155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5CFA1D-108D-A47D-A189-1174CEA788B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08883" y="6406044"/>
                  <a:ext cx="115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D703B7-A017-611A-02AC-3B6755B8D03A}"/>
                    </a:ext>
                  </a:extLst>
                </p14:cNvPr>
                <p14:cNvContentPartPr/>
                <p14:nvPr/>
              </p14:nvContentPartPr>
              <p14:xfrm>
                <a:off x="4747563" y="6374364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D703B7-A017-611A-02AC-3B6755B8D03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29923" y="63563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8CF5390-0E93-1F69-AC8B-C07547AE5173}"/>
                    </a:ext>
                  </a:extLst>
                </p14:cNvPr>
                <p14:cNvContentPartPr/>
                <p14:nvPr/>
              </p14:nvContentPartPr>
              <p14:xfrm>
                <a:off x="4915323" y="6245484"/>
                <a:ext cx="179640" cy="77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8CF5390-0E93-1F69-AC8B-C07547AE517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97683" y="6227484"/>
                  <a:ext cx="215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DA5CA21-E4F7-4EB8-3F80-91596131A397}"/>
                    </a:ext>
                  </a:extLst>
                </p14:cNvPr>
                <p14:cNvContentPartPr/>
                <p14:nvPr/>
              </p14:nvContentPartPr>
              <p14:xfrm>
                <a:off x="4834683" y="6168444"/>
                <a:ext cx="273240" cy="473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DA5CA21-E4F7-4EB8-3F80-91596131A39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17043" y="6150444"/>
                  <a:ext cx="3088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A8F8861-3DEA-4185-5199-DD49CE419D37}"/>
                    </a:ext>
                  </a:extLst>
                </p14:cNvPr>
                <p14:cNvContentPartPr/>
                <p14:nvPr/>
              </p14:nvContentPartPr>
              <p14:xfrm>
                <a:off x="4941243" y="6487764"/>
                <a:ext cx="111240" cy="126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A8F8861-3DEA-4185-5199-DD49CE419D3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923603" y="6470124"/>
                  <a:ext cx="146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25869A2-90D3-389D-2B36-9E47C374198E}"/>
                    </a:ext>
                  </a:extLst>
                </p14:cNvPr>
                <p14:cNvContentPartPr/>
                <p14:nvPr/>
              </p14:nvContentPartPr>
              <p14:xfrm>
                <a:off x="4965003" y="6547164"/>
                <a:ext cx="94680" cy="8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25869A2-90D3-389D-2B36-9E47C374198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47363" y="6529164"/>
                  <a:ext cx="13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B00608-E954-8CC5-C6B2-9E75D8E10C16}"/>
                    </a:ext>
                  </a:extLst>
                </p14:cNvPr>
                <p14:cNvContentPartPr/>
                <p14:nvPr/>
              </p14:nvContentPartPr>
              <p14:xfrm>
                <a:off x="5307003" y="6436284"/>
                <a:ext cx="180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B00608-E954-8CC5-C6B2-9E75D8E10C1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89363" y="6418284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C8AE22-1F69-F003-2997-8383C48BA163}"/>
              </a:ext>
            </a:extLst>
          </p:cNvPr>
          <p:cNvGrpSpPr/>
          <p:nvPr/>
        </p:nvGrpSpPr>
        <p:grpSpPr>
          <a:xfrm>
            <a:off x="5574483" y="6143604"/>
            <a:ext cx="435960" cy="437040"/>
            <a:chOff x="5574483" y="6143604"/>
            <a:chExt cx="43596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32BE6C-F044-4772-961B-B4D30E2DC2DA}"/>
                    </a:ext>
                  </a:extLst>
                </p14:cNvPr>
                <p14:cNvContentPartPr/>
                <p14:nvPr/>
              </p14:nvContentPartPr>
              <p14:xfrm>
                <a:off x="5574483" y="6143604"/>
                <a:ext cx="216720" cy="437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32BE6C-F044-4772-961B-B4D30E2DC2D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556843" y="6125604"/>
                  <a:ext cx="2523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8A9643B-3562-B1F9-4A79-719CE3B773D6}"/>
                    </a:ext>
                  </a:extLst>
                </p14:cNvPr>
                <p14:cNvContentPartPr/>
                <p14:nvPr/>
              </p14:nvContentPartPr>
              <p14:xfrm>
                <a:off x="5611923" y="6390204"/>
                <a:ext cx="158040" cy="44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8A9643B-3562-B1F9-4A79-719CE3B773D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93923" y="6372204"/>
                  <a:ext cx="193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380E57-CAF7-06EA-17BE-AC8B33559CE9}"/>
                    </a:ext>
                  </a:extLst>
                </p14:cNvPr>
                <p14:cNvContentPartPr/>
                <p14:nvPr/>
              </p14:nvContentPartPr>
              <p14:xfrm>
                <a:off x="5997843" y="6373644"/>
                <a:ext cx="12600" cy="36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380E57-CAF7-06EA-17BE-AC8B33559CE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79843" y="6355644"/>
                  <a:ext cx="48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6759FE0-B38D-E402-7119-DE5D46093AA4}"/>
              </a:ext>
            </a:extLst>
          </p:cNvPr>
          <p:cNvGrpSpPr/>
          <p:nvPr/>
        </p:nvGrpSpPr>
        <p:grpSpPr>
          <a:xfrm>
            <a:off x="6251229" y="5826480"/>
            <a:ext cx="1549440" cy="882720"/>
            <a:chOff x="6251229" y="5826480"/>
            <a:chExt cx="1549440" cy="8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90511E-2580-CD45-E262-3153C67C2F14}"/>
                    </a:ext>
                  </a:extLst>
                </p14:cNvPr>
                <p14:cNvContentPartPr/>
                <p14:nvPr/>
              </p14:nvContentPartPr>
              <p14:xfrm>
                <a:off x="6251229" y="6160560"/>
                <a:ext cx="213120" cy="348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90511E-2580-CD45-E262-3153C67C2F1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233589" y="6142920"/>
                  <a:ext cx="248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F990CD0-9EFA-CBF2-B070-AE525932E534}"/>
                    </a:ext>
                  </a:extLst>
                </p14:cNvPr>
                <p14:cNvContentPartPr/>
                <p14:nvPr/>
              </p14:nvContentPartPr>
              <p14:xfrm>
                <a:off x="6524469" y="5966880"/>
                <a:ext cx="253080" cy="210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F990CD0-9EFA-CBF2-B070-AE525932E53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506829" y="5948880"/>
                  <a:ext cx="288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8D6E12F-AD4F-52F4-5ED5-1E7B229874DD}"/>
                    </a:ext>
                  </a:extLst>
                </p14:cNvPr>
                <p14:cNvContentPartPr/>
                <p14:nvPr/>
              </p14:nvContentPartPr>
              <p14:xfrm>
                <a:off x="7307829" y="6174960"/>
                <a:ext cx="247320" cy="301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8D6E12F-AD4F-52F4-5ED5-1E7B229874D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89829" y="6156960"/>
                  <a:ext cx="282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D94A3D-3940-76A4-F2B4-BF0E0F9010DF}"/>
                    </a:ext>
                  </a:extLst>
                </p14:cNvPr>
                <p14:cNvContentPartPr/>
                <p14:nvPr/>
              </p14:nvContentPartPr>
              <p14:xfrm>
                <a:off x="7365429" y="5988840"/>
                <a:ext cx="114840" cy="149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D94A3D-3940-76A4-F2B4-BF0E0F9010D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47789" y="5970840"/>
                  <a:ext cx="150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695B8FC-FB26-4235-BE81-CE7D4BB3C038}"/>
                    </a:ext>
                  </a:extLst>
                </p14:cNvPr>
                <p14:cNvContentPartPr/>
                <p14:nvPr/>
              </p14:nvContentPartPr>
              <p14:xfrm>
                <a:off x="7152669" y="6310680"/>
                <a:ext cx="84960" cy="6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695B8FC-FB26-4235-BE81-CE7D4BB3C03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135029" y="6293040"/>
                  <a:ext cx="120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123329D-EAAB-BD1F-21E0-1133612EFDEA}"/>
                    </a:ext>
                  </a:extLst>
                </p14:cNvPr>
                <p14:cNvContentPartPr/>
                <p14:nvPr/>
              </p14:nvContentPartPr>
              <p14:xfrm>
                <a:off x="7014069" y="5964360"/>
                <a:ext cx="188280" cy="725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123329D-EAAB-BD1F-21E0-1133612EFDE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96069" y="5946720"/>
                  <a:ext cx="22392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8AAC990-170B-D54B-9458-BAAA70410D5A}"/>
                    </a:ext>
                  </a:extLst>
                </p14:cNvPr>
                <p14:cNvContentPartPr/>
                <p14:nvPr/>
              </p14:nvContentPartPr>
              <p14:xfrm>
                <a:off x="7642989" y="5826480"/>
                <a:ext cx="157680" cy="882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8AAC990-170B-D54B-9458-BAAA70410D5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624989" y="5808480"/>
                  <a:ext cx="193320" cy="9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CAE155-4B6E-C2CE-4201-B0B3CE44C611}"/>
                  </a:ext>
                </a:extLst>
              </p14:cNvPr>
              <p14:cNvContentPartPr/>
              <p14:nvPr/>
            </p14:nvContentPartPr>
            <p14:xfrm>
              <a:off x="2160373" y="5833697"/>
              <a:ext cx="977760" cy="97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CAE155-4B6E-C2CE-4201-B0B3CE44C611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142733" y="5816057"/>
                <a:ext cx="101340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7B2F3DD-CDEC-9709-279C-580AB1FADE0E}"/>
                  </a:ext>
                </a:extLst>
              </p14:cNvPr>
              <p14:cNvContentPartPr/>
              <p14:nvPr/>
            </p14:nvContentPartPr>
            <p14:xfrm>
              <a:off x="8134933" y="5751617"/>
              <a:ext cx="1091160" cy="118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7B2F3DD-CDEC-9709-279C-580AB1FADE0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117293" y="5733617"/>
                <a:ext cx="1126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9271BA-2292-68C2-BED0-6FC503B43C6E}"/>
                  </a:ext>
                </a:extLst>
              </p14:cNvPr>
              <p14:cNvContentPartPr/>
              <p14:nvPr/>
            </p14:nvContentPartPr>
            <p14:xfrm>
              <a:off x="6869893" y="279617"/>
              <a:ext cx="4683240" cy="2505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9271BA-2292-68C2-BED0-6FC503B43C6E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851893" y="261977"/>
                <a:ext cx="4718880" cy="254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F84DF5B-10D0-6CF8-E3D3-8ED1FD4511EE}"/>
              </a:ext>
            </a:extLst>
          </p:cNvPr>
          <p:cNvGrpSpPr/>
          <p:nvPr/>
        </p:nvGrpSpPr>
        <p:grpSpPr>
          <a:xfrm>
            <a:off x="4532773" y="416777"/>
            <a:ext cx="870840" cy="522000"/>
            <a:chOff x="4532773" y="416777"/>
            <a:chExt cx="87084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7D5E6F-4A1C-A307-3E0A-C6613EB776B2}"/>
                    </a:ext>
                  </a:extLst>
                </p14:cNvPr>
                <p14:cNvContentPartPr/>
                <p14:nvPr/>
              </p14:nvContentPartPr>
              <p14:xfrm>
                <a:off x="4532773" y="658337"/>
                <a:ext cx="63360" cy="66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7D5E6F-4A1C-A307-3E0A-C6613EB776B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514773" y="640697"/>
                  <a:ext cx="99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36456A-AD14-2BE6-0C77-B64BF39F18D0}"/>
                    </a:ext>
                  </a:extLst>
                </p14:cNvPr>
                <p14:cNvContentPartPr/>
                <p14:nvPr/>
              </p14:nvContentPartPr>
              <p14:xfrm>
                <a:off x="4601533" y="654017"/>
                <a:ext cx="54360" cy="22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36456A-AD14-2BE6-0C77-B64BF39F18D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583893" y="636377"/>
                  <a:ext cx="90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1ACA9BA-4642-DBD3-70F1-61A26972F493}"/>
                    </a:ext>
                  </a:extLst>
                </p14:cNvPr>
                <p14:cNvContentPartPr/>
                <p14:nvPr/>
              </p14:nvContentPartPr>
              <p14:xfrm>
                <a:off x="4755613" y="429377"/>
                <a:ext cx="85680" cy="509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1ACA9BA-4642-DBD3-70F1-61A26972F49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737613" y="411737"/>
                  <a:ext cx="1213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589BE4C-04ED-93DF-EF66-1D6FA4227351}"/>
                    </a:ext>
                  </a:extLst>
                </p14:cNvPr>
                <p14:cNvContentPartPr/>
                <p14:nvPr/>
              </p14:nvContentPartPr>
              <p14:xfrm>
                <a:off x="4900693" y="585977"/>
                <a:ext cx="91440" cy="190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89BE4C-04ED-93DF-EF66-1D6FA422735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882693" y="567977"/>
                  <a:ext cx="127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2DDAED-4C9E-FD31-4A4C-8B7E11C271FD}"/>
                    </a:ext>
                  </a:extLst>
                </p14:cNvPr>
                <p14:cNvContentPartPr/>
                <p14:nvPr/>
              </p14:nvContentPartPr>
              <p14:xfrm>
                <a:off x="5014453" y="416777"/>
                <a:ext cx="131760" cy="405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12DDAED-4C9E-FD31-4A4C-8B7E11C271F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996813" y="398777"/>
                  <a:ext cx="1674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CE1151-0C6E-B69F-7891-81D891030984}"/>
                    </a:ext>
                  </a:extLst>
                </p14:cNvPr>
                <p14:cNvContentPartPr/>
                <p14:nvPr/>
              </p14:nvContentPartPr>
              <p14:xfrm>
                <a:off x="5274013" y="528737"/>
                <a:ext cx="96480" cy="43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CE1151-0C6E-B69F-7891-81D89103098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256013" y="511097"/>
                  <a:ext cx="132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38062D-3C7E-9F00-4F19-31D1426488A5}"/>
                    </a:ext>
                  </a:extLst>
                </p14:cNvPr>
                <p14:cNvContentPartPr/>
                <p14:nvPr/>
              </p14:nvContentPartPr>
              <p14:xfrm>
                <a:off x="5342053" y="594977"/>
                <a:ext cx="61560" cy="29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38062D-3C7E-9F00-4F19-31D1426488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324413" y="576977"/>
                  <a:ext cx="972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8F5F001-FBF1-E03F-F4F6-C04B1BDF8696}"/>
              </a:ext>
            </a:extLst>
          </p:cNvPr>
          <p:cNvGrpSpPr/>
          <p:nvPr/>
        </p:nvGrpSpPr>
        <p:grpSpPr>
          <a:xfrm>
            <a:off x="5574973" y="300497"/>
            <a:ext cx="569520" cy="268200"/>
            <a:chOff x="5574973" y="300497"/>
            <a:chExt cx="56952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B25F3-CB8D-5DBB-4642-B7A38A52A7EC}"/>
                    </a:ext>
                  </a:extLst>
                </p14:cNvPr>
                <p14:cNvContentPartPr/>
                <p14:nvPr/>
              </p14:nvContentPartPr>
              <p14:xfrm>
                <a:off x="5574973" y="338297"/>
                <a:ext cx="100800" cy="118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B25F3-CB8D-5DBB-4642-B7A38A52A7E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556973" y="320297"/>
                  <a:ext cx="136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3DE229-89C9-AC8F-B6CD-A9E6CC0FD868}"/>
                    </a:ext>
                  </a:extLst>
                </p14:cNvPr>
                <p14:cNvContentPartPr/>
                <p14:nvPr/>
              </p14:nvContentPartPr>
              <p14:xfrm>
                <a:off x="5686933" y="326057"/>
                <a:ext cx="90000" cy="242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3DE229-89C9-AC8F-B6CD-A9E6CC0FD86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668933" y="308057"/>
                  <a:ext cx="125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E5123FD-DD4D-9C5F-D0F1-79481756C176}"/>
                    </a:ext>
                  </a:extLst>
                </p14:cNvPr>
                <p14:cNvContentPartPr/>
                <p14:nvPr/>
              </p14:nvContentPartPr>
              <p14:xfrm>
                <a:off x="5803573" y="300497"/>
                <a:ext cx="102960" cy="194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E5123FD-DD4D-9C5F-D0F1-79481756C17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785573" y="282497"/>
                  <a:ext cx="138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A440313-61DE-974A-FCAB-1996FED8D208}"/>
                    </a:ext>
                  </a:extLst>
                </p14:cNvPr>
                <p14:cNvContentPartPr/>
                <p14:nvPr/>
              </p14:nvContentPartPr>
              <p14:xfrm>
                <a:off x="5997613" y="328217"/>
                <a:ext cx="146880" cy="102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A440313-61DE-974A-FCAB-1996FED8D20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979613" y="310217"/>
                  <a:ext cx="1825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D25CFBB-6BF6-B5A1-A86B-A0F5BDD58246}"/>
              </a:ext>
            </a:extLst>
          </p:cNvPr>
          <p:cNvGrpSpPr/>
          <p:nvPr/>
        </p:nvGrpSpPr>
        <p:grpSpPr>
          <a:xfrm>
            <a:off x="4410013" y="4238897"/>
            <a:ext cx="1946880" cy="910440"/>
            <a:chOff x="4410013" y="4238897"/>
            <a:chExt cx="1946880" cy="91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ED6E3CA-EC74-1803-36EA-6C86E1D8FDEE}"/>
                    </a:ext>
                  </a:extLst>
                </p14:cNvPr>
                <p14:cNvContentPartPr/>
                <p14:nvPr/>
              </p14:nvContentPartPr>
              <p14:xfrm>
                <a:off x="4410013" y="4714817"/>
                <a:ext cx="120960" cy="140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ED6E3CA-EC74-1803-36EA-6C86E1D8FDE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392013" y="4696817"/>
                  <a:ext cx="15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BD72401-149A-A5D7-1E31-266E538514F4}"/>
                    </a:ext>
                  </a:extLst>
                </p14:cNvPr>
                <p14:cNvContentPartPr/>
                <p14:nvPr/>
              </p14:nvContentPartPr>
              <p14:xfrm>
                <a:off x="4506493" y="4667297"/>
                <a:ext cx="115560" cy="402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BD72401-149A-A5D7-1E31-266E538514F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488853" y="4649297"/>
                  <a:ext cx="1512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A59142-5E23-FE51-A7F0-7609EC47AF5B}"/>
                    </a:ext>
                  </a:extLst>
                </p14:cNvPr>
                <p14:cNvContentPartPr/>
                <p14:nvPr/>
              </p14:nvContentPartPr>
              <p14:xfrm>
                <a:off x="4708813" y="4441937"/>
                <a:ext cx="137880" cy="707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A59142-5E23-FE51-A7F0-7609EC47AF5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91173" y="4424297"/>
                  <a:ext cx="17352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1004D33-A47F-1212-5315-E912E6D90E05}"/>
                    </a:ext>
                  </a:extLst>
                </p14:cNvPr>
                <p14:cNvContentPartPr/>
                <p14:nvPr/>
              </p14:nvContentPartPr>
              <p14:xfrm>
                <a:off x="4893493" y="4531577"/>
                <a:ext cx="87120" cy="444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1004D33-A47F-1212-5315-E912E6D90E0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875853" y="4513577"/>
                  <a:ext cx="1227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73174BC-C36E-D2E8-9F8A-1CC96E058EE1}"/>
                    </a:ext>
                  </a:extLst>
                </p14:cNvPr>
                <p14:cNvContentPartPr/>
                <p14:nvPr/>
              </p14:nvContentPartPr>
              <p14:xfrm>
                <a:off x="4822933" y="4784657"/>
                <a:ext cx="195120" cy="89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73174BC-C36E-D2E8-9F8A-1CC96E058EE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805293" y="4766657"/>
                  <a:ext cx="230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EE28EC7-9A89-4F4E-A368-B13363262BE6}"/>
                    </a:ext>
                  </a:extLst>
                </p14:cNvPr>
                <p14:cNvContentPartPr/>
                <p14:nvPr/>
              </p14:nvContentPartPr>
              <p14:xfrm>
                <a:off x="5001853" y="4711577"/>
                <a:ext cx="9000" cy="41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EE28EC7-9A89-4F4E-A368-B13363262BE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983853" y="4693577"/>
                  <a:ext cx="44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165524-91D2-0EBF-5484-ED30D84332B5}"/>
                    </a:ext>
                  </a:extLst>
                </p14:cNvPr>
                <p14:cNvContentPartPr/>
                <p14:nvPr/>
              </p14:nvContentPartPr>
              <p14:xfrm>
                <a:off x="5068453" y="4741097"/>
                <a:ext cx="89640" cy="94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165524-91D2-0EBF-5484-ED30D84332B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050453" y="4723097"/>
                  <a:ext cx="125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FAE22D-681F-741B-B68E-EB212D15A90F}"/>
                    </a:ext>
                  </a:extLst>
                </p14:cNvPr>
                <p14:cNvContentPartPr/>
                <p14:nvPr/>
              </p14:nvContentPartPr>
              <p14:xfrm>
                <a:off x="5189413" y="4478297"/>
                <a:ext cx="170640" cy="275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FAE22D-681F-741B-B68E-EB212D15A90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171773" y="4460297"/>
                  <a:ext cx="206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8AC9D54-209F-4C08-D0E6-2DA07917F591}"/>
                    </a:ext>
                  </a:extLst>
                </p14:cNvPr>
                <p14:cNvContentPartPr/>
                <p14:nvPr/>
              </p14:nvContentPartPr>
              <p14:xfrm>
                <a:off x="5283013" y="4286777"/>
                <a:ext cx="165600" cy="549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8AC9D54-209F-4C08-D0E6-2DA07917F59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265013" y="4269137"/>
                  <a:ext cx="2012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7D6FCC8-09A9-B70F-CC70-4FB719DA39F4}"/>
                    </a:ext>
                  </a:extLst>
                </p14:cNvPr>
                <p14:cNvContentPartPr/>
                <p14:nvPr/>
              </p14:nvContentPartPr>
              <p14:xfrm>
                <a:off x="5547253" y="4446257"/>
                <a:ext cx="95760" cy="58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7D6FCC8-09A9-B70F-CC70-4FB719DA39F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529253" y="4428617"/>
                  <a:ext cx="13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B9D466C-D860-F387-44B1-1EDFFE16CD1D}"/>
                    </a:ext>
                  </a:extLst>
                </p14:cNvPr>
                <p14:cNvContentPartPr/>
                <p14:nvPr/>
              </p14:nvContentPartPr>
              <p14:xfrm>
                <a:off x="5576413" y="4475777"/>
                <a:ext cx="117360" cy="67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B9D466C-D860-F387-44B1-1EDFFE16CD1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558773" y="4457777"/>
                  <a:ext cx="153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A196573-4B41-D4CF-5DA9-BD873E4280E9}"/>
                    </a:ext>
                  </a:extLst>
                </p14:cNvPr>
                <p14:cNvContentPartPr/>
                <p14:nvPr/>
              </p14:nvContentPartPr>
              <p14:xfrm>
                <a:off x="5915533" y="4242857"/>
                <a:ext cx="109800" cy="191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A196573-4B41-D4CF-5DA9-BD873E4280E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97893" y="4225217"/>
                  <a:ext cx="145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FC38EAD-DA6B-5D0C-4FA5-D5F3AD93173D}"/>
                    </a:ext>
                  </a:extLst>
                </p14:cNvPr>
                <p14:cNvContentPartPr/>
                <p14:nvPr/>
              </p14:nvContentPartPr>
              <p14:xfrm>
                <a:off x="6093373" y="4238897"/>
                <a:ext cx="263520" cy="125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FC38EAD-DA6B-5D0C-4FA5-D5F3AD93173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075733" y="4220897"/>
                  <a:ext cx="2991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7EAFEA4-B2EA-9616-E083-846D22EDEA05}"/>
              </a:ext>
            </a:extLst>
          </p:cNvPr>
          <p:cNvGrpSpPr/>
          <p:nvPr/>
        </p:nvGrpSpPr>
        <p:grpSpPr>
          <a:xfrm>
            <a:off x="6103093" y="714857"/>
            <a:ext cx="109080" cy="376920"/>
            <a:chOff x="6103093" y="714857"/>
            <a:chExt cx="10908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43C6725-C0DB-0D9B-C76E-B5A8159F324A}"/>
                    </a:ext>
                  </a:extLst>
                </p14:cNvPr>
                <p14:cNvContentPartPr/>
                <p14:nvPr/>
              </p14:nvContentPartPr>
              <p14:xfrm>
                <a:off x="6120733" y="714857"/>
                <a:ext cx="91440" cy="87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43C6725-C0DB-0D9B-C76E-B5A8159F324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103093" y="697217"/>
                  <a:ext cx="127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FB20273-F5D3-41D1-C49C-E8F55DE3E253}"/>
                    </a:ext>
                  </a:extLst>
                </p14:cNvPr>
                <p14:cNvContentPartPr/>
                <p14:nvPr/>
              </p14:nvContentPartPr>
              <p14:xfrm>
                <a:off x="6154933" y="785777"/>
                <a:ext cx="11880" cy="263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FB20273-F5D3-41D1-C49C-E8F55DE3E25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136933" y="768137"/>
                  <a:ext cx="47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D486560-695E-87AF-28F8-9140245C530C}"/>
                    </a:ext>
                  </a:extLst>
                </p14:cNvPr>
                <p14:cNvContentPartPr/>
                <p14:nvPr/>
              </p14:nvContentPartPr>
              <p14:xfrm>
                <a:off x="6103093" y="1019777"/>
                <a:ext cx="106920" cy="72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D486560-695E-87AF-28F8-9140245C530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085093" y="1001777"/>
                  <a:ext cx="1425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47DC8CC-6BA1-A922-FAC0-3F393EC53C0C}"/>
              </a:ext>
            </a:extLst>
          </p:cNvPr>
          <p:cNvGrpSpPr/>
          <p:nvPr/>
        </p:nvGrpSpPr>
        <p:grpSpPr>
          <a:xfrm>
            <a:off x="5458333" y="1331177"/>
            <a:ext cx="501840" cy="234000"/>
            <a:chOff x="5458333" y="1331177"/>
            <a:chExt cx="50184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A1CD29C-DFA3-A021-36EA-D826857AAAEC}"/>
                    </a:ext>
                  </a:extLst>
                </p14:cNvPr>
                <p14:cNvContentPartPr/>
                <p14:nvPr/>
              </p14:nvContentPartPr>
              <p14:xfrm>
                <a:off x="5458333" y="1395257"/>
                <a:ext cx="151920" cy="169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A1CD29C-DFA3-A021-36EA-D826857AAAE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440693" y="1377617"/>
                  <a:ext cx="187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9567D20-A645-4B9D-A83E-2410F1CDEF57}"/>
                    </a:ext>
                  </a:extLst>
                </p14:cNvPr>
                <p14:cNvContentPartPr/>
                <p14:nvPr/>
              </p14:nvContentPartPr>
              <p14:xfrm>
                <a:off x="5643733" y="1442777"/>
                <a:ext cx="95760" cy="50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9567D20-A645-4B9D-A83E-2410F1CDEF5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25733" y="1425137"/>
                  <a:ext cx="131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DA908C-EBB6-E970-7254-631EE342DFDC}"/>
                    </a:ext>
                  </a:extLst>
                </p14:cNvPr>
                <p14:cNvContentPartPr/>
                <p14:nvPr/>
              </p14:nvContentPartPr>
              <p14:xfrm>
                <a:off x="5670373" y="1487057"/>
                <a:ext cx="95400" cy="52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DA908C-EBB6-E970-7254-631EE342DFD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652373" y="1469417"/>
                  <a:ext cx="131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98A73D2-5D27-6445-45E7-8E40A17C35FA}"/>
                    </a:ext>
                  </a:extLst>
                </p14:cNvPr>
                <p14:cNvContentPartPr/>
                <p14:nvPr/>
              </p14:nvContentPartPr>
              <p14:xfrm>
                <a:off x="5832733" y="1331177"/>
                <a:ext cx="127440" cy="189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98A73D2-5D27-6445-45E7-8E40A17C35F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814733" y="1313537"/>
                  <a:ext cx="163080" cy="22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560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1D3BAB-533A-3E6B-B8B0-7364C74ADDAA}"/>
              </a:ext>
            </a:extLst>
          </p:cNvPr>
          <p:cNvGrpSpPr/>
          <p:nvPr/>
        </p:nvGrpSpPr>
        <p:grpSpPr>
          <a:xfrm>
            <a:off x="323523" y="461004"/>
            <a:ext cx="588960" cy="384840"/>
            <a:chOff x="323523" y="461004"/>
            <a:chExt cx="5889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697AE5A-E033-372F-C8FB-C87B86632708}"/>
                    </a:ext>
                  </a:extLst>
                </p14:cNvPr>
                <p14:cNvContentPartPr/>
                <p14:nvPr/>
              </p14:nvContentPartPr>
              <p14:xfrm>
                <a:off x="465003" y="469644"/>
                <a:ext cx="37080" cy="217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697AE5A-E033-372F-C8FB-C87B866327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003" y="451644"/>
                  <a:ext cx="72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ABF9BDC-4F0C-F3B7-D6DE-798A537CEE6D}"/>
                    </a:ext>
                  </a:extLst>
                </p14:cNvPr>
                <p14:cNvContentPartPr/>
                <p14:nvPr/>
              </p14:nvContentPartPr>
              <p14:xfrm>
                <a:off x="323523" y="495924"/>
                <a:ext cx="269280" cy="13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ABF9BDC-4F0C-F3B7-D6DE-798A537CEE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5523" y="477924"/>
                  <a:ext cx="304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A5647C-2390-1E2D-0929-168D50BE1DFC}"/>
                    </a:ext>
                  </a:extLst>
                </p14:cNvPr>
                <p14:cNvContentPartPr/>
                <p14:nvPr/>
              </p14:nvContentPartPr>
              <p14:xfrm>
                <a:off x="328923" y="784284"/>
                <a:ext cx="249480" cy="27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A5647C-2390-1E2D-0929-168D50BE1D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3" y="766284"/>
                  <a:ext cx="285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17430B-257E-6FA7-E2F1-41F0E0E02181}"/>
                    </a:ext>
                  </a:extLst>
                </p14:cNvPr>
                <p14:cNvContentPartPr/>
                <p14:nvPr/>
              </p14:nvContentPartPr>
              <p14:xfrm>
                <a:off x="797283" y="461004"/>
                <a:ext cx="115200" cy="384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17430B-257E-6FA7-E2F1-41F0E0E021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9283" y="443004"/>
                  <a:ext cx="150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3C6198-2F61-726C-F203-1DAC2B27DC50}"/>
                    </a:ext>
                  </a:extLst>
                </p14:cNvPr>
                <p14:cNvContentPartPr/>
                <p14:nvPr/>
              </p14:nvContentPartPr>
              <p14:xfrm>
                <a:off x="692523" y="736044"/>
                <a:ext cx="153000" cy="24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3C6198-2F61-726C-F203-1DAC2B27DC5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4523" y="718044"/>
                  <a:ext cx="1886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065E03-0B44-6C36-FDDC-94D5E6F2A8D7}"/>
              </a:ext>
            </a:extLst>
          </p:cNvPr>
          <p:cNvGrpSpPr/>
          <p:nvPr/>
        </p:nvGrpSpPr>
        <p:grpSpPr>
          <a:xfrm>
            <a:off x="1308843" y="602844"/>
            <a:ext cx="451440" cy="195480"/>
            <a:chOff x="1308843" y="602844"/>
            <a:chExt cx="4514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7860EF-5DA3-F6F0-BE25-EC23255562BB}"/>
                    </a:ext>
                  </a:extLst>
                </p14:cNvPr>
                <p14:cNvContentPartPr/>
                <p14:nvPr/>
              </p14:nvContentPartPr>
              <p14:xfrm>
                <a:off x="1308843" y="628764"/>
                <a:ext cx="206280" cy="169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7860EF-5DA3-F6F0-BE25-EC23255562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90843" y="611124"/>
                  <a:ext cx="241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FEDB39-DD96-BBB8-F6AB-9F44CA96582B}"/>
                    </a:ext>
                  </a:extLst>
                </p14:cNvPr>
                <p14:cNvContentPartPr/>
                <p14:nvPr/>
              </p14:nvContentPartPr>
              <p14:xfrm>
                <a:off x="1606923" y="602844"/>
                <a:ext cx="153360" cy="15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FEDB39-DD96-BBB8-F6AB-9F44CA9658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89283" y="584844"/>
                  <a:ext cx="1890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D74422-A53F-F53D-2364-679AB2362FEB}"/>
              </a:ext>
            </a:extLst>
          </p:cNvPr>
          <p:cNvGrpSpPr/>
          <p:nvPr/>
        </p:nvGrpSpPr>
        <p:grpSpPr>
          <a:xfrm>
            <a:off x="2119923" y="514284"/>
            <a:ext cx="1185120" cy="482760"/>
            <a:chOff x="2119923" y="514284"/>
            <a:chExt cx="11851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1B42A3-A4B9-4379-C619-3E78D094516B}"/>
                    </a:ext>
                  </a:extLst>
                </p14:cNvPr>
                <p14:cNvContentPartPr/>
                <p14:nvPr/>
              </p14:nvContentPartPr>
              <p14:xfrm>
                <a:off x="2231163" y="514284"/>
                <a:ext cx="85320" cy="20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1B42A3-A4B9-4379-C619-3E78D09451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13523" y="496284"/>
                  <a:ext cx="120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CF75C5-9D11-AA66-B0DB-082A38C51DE0}"/>
                    </a:ext>
                  </a:extLst>
                </p14:cNvPr>
                <p14:cNvContentPartPr/>
                <p14:nvPr/>
              </p14:nvContentPartPr>
              <p14:xfrm>
                <a:off x="2119923" y="516804"/>
                <a:ext cx="434520" cy="25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CF75C5-9D11-AA66-B0DB-082A38C51DE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01923" y="498804"/>
                  <a:ext cx="470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6AC9AE-5323-4D50-3750-FEDF47768F94}"/>
                    </a:ext>
                  </a:extLst>
                </p14:cNvPr>
                <p14:cNvContentPartPr/>
                <p14:nvPr/>
              </p14:nvContentPartPr>
              <p14:xfrm>
                <a:off x="2658483" y="590604"/>
                <a:ext cx="110880" cy="142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6AC9AE-5323-4D50-3750-FEDF47768F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40843" y="572604"/>
                  <a:ext cx="146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DDC5FB-C13A-0571-03A6-41D10A8FA030}"/>
                    </a:ext>
                  </a:extLst>
                </p14:cNvPr>
                <p14:cNvContentPartPr/>
                <p14:nvPr/>
              </p14:nvContentPartPr>
              <p14:xfrm>
                <a:off x="2856843" y="608244"/>
                <a:ext cx="169560" cy="11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DDC5FB-C13A-0571-03A6-41D10A8FA03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39203" y="590604"/>
                  <a:ext cx="205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9AABD9-1343-3093-76F7-3B7C1A217824}"/>
                    </a:ext>
                  </a:extLst>
                </p14:cNvPr>
                <p14:cNvContentPartPr/>
                <p14:nvPr/>
              </p14:nvContentPartPr>
              <p14:xfrm>
                <a:off x="3081123" y="587724"/>
                <a:ext cx="223920" cy="40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9AABD9-1343-3093-76F7-3B7C1A21782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63123" y="569724"/>
                  <a:ext cx="25956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13C207-B37D-32F1-4568-5FDC48B5BBE5}"/>
              </a:ext>
            </a:extLst>
          </p:cNvPr>
          <p:cNvGrpSpPr/>
          <p:nvPr/>
        </p:nvGrpSpPr>
        <p:grpSpPr>
          <a:xfrm>
            <a:off x="547803" y="1494204"/>
            <a:ext cx="482760" cy="178560"/>
            <a:chOff x="547803" y="1494204"/>
            <a:chExt cx="4827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D5D69F-E002-9AE5-838D-453C470DA17E}"/>
                    </a:ext>
                  </a:extLst>
                </p14:cNvPr>
                <p14:cNvContentPartPr/>
                <p14:nvPr/>
              </p14:nvContentPartPr>
              <p14:xfrm>
                <a:off x="547803" y="1494204"/>
                <a:ext cx="283320" cy="17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D5D69F-E002-9AE5-838D-453C470DA1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9803" y="1476204"/>
                  <a:ext cx="318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5EEB33-F5DB-2674-B988-7935502CA345}"/>
                    </a:ext>
                  </a:extLst>
                </p14:cNvPr>
                <p14:cNvContentPartPr/>
                <p14:nvPr/>
              </p14:nvContentPartPr>
              <p14:xfrm>
                <a:off x="889083" y="1542444"/>
                <a:ext cx="96840" cy="1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5EEB33-F5DB-2674-B988-7935502CA3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1083" y="1524444"/>
                  <a:ext cx="132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0D9F2B-7D78-2DDC-C320-A5633D50AF9E}"/>
                    </a:ext>
                  </a:extLst>
                </p14:cNvPr>
                <p14:cNvContentPartPr/>
                <p14:nvPr/>
              </p14:nvContentPartPr>
              <p14:xfrm>
                <a:off x="889803" y="1646844"/>
                <a:ext cx="14076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0D9F2B-7D78-2DDC-C320-A5633D50AF9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1803" y="1628844"/>
                  <a:ext cx="1764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48C66B-A053-72A8-5845-8BC40662F6B1}"/>
              </a:ext>
            </a:extLst>
          </p:cNvPr>
          <p:cNvGrpSpPr/>
          <p:nvPr/>
        </p:nvGrpSpPr>
        <p:grpSpPr>
          <a:xfrm>
            <a:off x="1306683" y="1482324"/>
            <a:ext cx="535320" cy="353160"/>
            <a:chOff x="1306683" y="1482324"/>
            <a:chExt cx="5353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398206-7A4E-F098-258F-9D5D3ABA83C8}"/>
                    </a:ext>
                  </a:extLst>
                </p14:cNvPr>
                <p14:cNvContentPartPr/>
                <p14:nvPr/>
              </p14:nvContentPartPr>
              <p14:xfrm>
                <a:off x="1306683" y="1563324"/>
                <a:ext cx="163080" cy="2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398206-7A4E-F098-258F-9D5D3ABA83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88683" y="1545324"/>
                  <a:ext cx="198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0132D9-DDF1-3A8F-89EB-300ECA38DD73}"/>
                    </a:ext>
                  </a:extLst>
                </p14:cNvPr>
                <p14:cNvContentPartPr/>
                <p14:nvPr/>
              </p14:nvContentPartPr>
              <p14:xfrm>
                <a:off x="1564803" y="1482324"/>
                <a:ext cx="277200" cy="35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0132D9-DDF1-3A8F-89EB-300ECA38DD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46803" y="1464684"/>
                  <a:ext cx="31284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E81593-5DAC-D1F5-C0B1-F6FBF247C176}"/>
                  </a:ext>
                </a:extLst>
              </p14:cNvPr>
              <p14:cNvContentPartPr/>
              <p14:nvPr/>
            </p14:nvContentPartPr>
            <p14:xfrm>
              <a:off x="409563" y="2243004"/>
              <a:ext cx="212040" cy="243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E81593-5DAC-D1F5-C0B1-F6FBF247C1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1563" y="2225004"/>
                <a:ext cx="24768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5286E4A-E712-1767-2135-B07C43DA571D}"/>
              </a:ext>
            </a:extLst>
          </p:cNvPr>
          <p:cNvGrpSpPr/>
          <p:nvPr/>
        </p:nvGrpSpPr>
        <p:grpSpPr>
          <a:xfrm>
            <a:off x="843003" y="2276124"/>
            <a:ext cx="157320" cy="100440"/>
            <a:chOff x="843003" y="2276124"/>
            <a:chExt cx="157320" cy="1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F3E551-4084-8A3F-6C75-305C3F2B8B92}"/>
                    </a:ext>
                  </a:extLst>
                </p14:cNvPr>
                <p14:cNvContentPartPr/>
                <p14:nvPr/>
              </p14:nvContentPartPr>
              <p14:xfrm>
                <a:off x="843003" y="2276124"/>
                <a:ext cx="101160" cy="1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F3E551-4084-8A3F-6C75-305C3F2B8B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5003" y="2258124"/>
                  <a:ext cx="136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F35531-CC36-5D6C-2CD5-15251BCE2BC8}"/>
                    </a:ext>
                  </a:extLst>
                </p14:cNvPr>
                <p14:cNvContentPartPr/>
                <p14:nvPr/>
              </p14:nvContentPartPr>
              <p14:xfrm>
                <a:off x="854523" y="2363964"/>
                <a:ext cx="145800" cy="1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F35531-CC36-5D6C-2CD5-15251BCE2BC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6523" y="2345964"/>
                  <a:ext cx="1814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BFB9FC-3416-D0DD-960D-468972669A0E}"/>
              </a:ext>
            </a:extLst>
          </p:cNvPr>
          <p:cNvGrpSpPr/>
          <p:nvPr/>
        </p:nvGrpSpPr>
        <p:grpSpPr>
          <a:xfrm>
            <a:off x="1433403" y="2048244"/>
            <a:ext cx="1181160" cy="560520"/>
            <a:chOff x="1433403" y="2048244"/>
            <a:chExt cx="118116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1D2087-8E1E-E20C-BFB0-50DA5B12848F}"/>
                    </a:ext>
                  </a:extLst>
                </p14:cNvPr>
                <p14:cNvContentPartPr/>
                <p14:nvPr/>
              </p14:nvContentPartPr>
              <p14:xfrm>
                <a:off x="1433403" y="2320044"/>
                <a:ext cx="13500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1D2087-8E1E-E20C-BFB0-50DA5B1284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15763" y="2302044"/>
                  <a:ext cx="170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1AFD93-DBAA-B4EE-D75B-1B20595EBDCE}"/>
                    </a:ext>
                  </a:extLst>
                </p14:cNvPr>
                <p14:cNvContentPartPr/>
                <p14:nvPr/>
              </p14:nvContentPartPr>
              <p14:xfrm>
                <a:off x="1737963" y="2236164"/>
                <a:ext cx="242280" cy="372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1AFD93-DBAA-B4EE-D75B-1B20595EBDC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19963" y="2218524"/>
                  <a:ext cx="2779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8E17FD-5196-072A-89B8-11760B0B7F30}"/>
                    </a:ext>
                  </a:extLst>
                </p14:cNvPr>
                <p14:cNvContentPartPr/>
                <p14:nvPr/>
              </p14:nvContentPartPr>
              <p14:xfrm>
                <a:off x="2146923" y="2071644"/>
                <a:ext cx="20520" cy="14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8E17FD-5196-072A-89B8-11760B0B7F3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29283" y="2053644"/>
                  <a:ext cx="56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351639-8F06-14D3-3AD0-5D861BDE2095}"/>
                    </a:ext>
                  </a:extLst>
                </p14:cNvPr>
                <p14:cNvContentPartPr/>
                <p14:nvPr/>
              </p14:nvContentPartPr>
              <p14:xfrm>
                <a:off x="2435283" y="2048244"/>
                <a:ext cx="179280" cy="26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351639-8F06-14D3-3AD0-5D861BDE20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17283" y="2030604"/>
                  <a:ext cx="214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842034-9EFC-F616-E32A-779DFEC34BA9}"/>
                    </a:ext>
                  </a:extLst>
                </p14:cNvPr>
                <p14:cNvContentPartPr/>
                <p14:nvPr/>
              </p14:nvContentPartPr>
              <p14:xfrm>
                <a:off x="2377323" y="2177484"/>
                <a:ext cx="181800" cy="43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842034-9EFC-F616-E32A-779DFEC34B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59683" y="2159484"/>
                  <a:ext cx="217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8ACCD4-0E75-0C28-4ABD-602087833D4E}"/>
                    </a:ext>
                  </a:extLst>
                </p14:cNvPr>
                <p14:cNvContentPartPr/>
                <p14:nvPr/>
              </p14:nvContentPartPr>
              <p14:xfrm>
                <a:off x="2111283" y="2148684"/>
                <a:ext cx="89640" cy="10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8ACCD4-0E75-0C28-4ABD-602087833D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93643" y="2130684"/>
                  <a:ext cx="1252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8FF4B4-29BD-1F9F-B97A-BC65D4404B51}"/>
              </a:ext>
            </a:extLst>
          </p:cNvPr>
          <p:cNvGrpSpPr/>
          <p:nvPr/>
        </p:nvGrpSpPr>
        <p:grpSpPr>
          <a:xfrm>
            <a:off x="445563" y="3114924"/>
            <a:ext cx="186120" cy="358200"/>
            <a:chOff x="445563" y="3114924"/>
            <a:chExt cx="18612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671769-AC58-88DD-2965-A6EC3AB1412D}"/>
                    </a:ext>
                  </a:extLst>
                </p14:cNvPr>
                <p14:cNvContentPartPr/>
                <p14:nvPr/>
              </p14:nvContentPartPr>
              <p14:xfrm>
                <a:off x="445563" y="3146604"/>
                <a:ext cx="88920" cy="80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671769-AC58-88DD-2965-A6EC3AB141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7563" y="3128604"/>
                  <a:ext cx="124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05E12E-9A1A-F258-4A10-BEC69C1DEFE4}"/>
                    </a:ext>
                  </a:extLst>
                </p14:cNvPr>
                <p14:cNvContentPartPr/>
                <p14:nvPr/>
              </p14:nvContentPartPr>
              <p14:xfrm>
                <a:off x="530523" y="3114924"/>
                <a:ext cx="101160" cy="35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05E12E-9A1A-F258-4A10-BEC69C1DEFE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2523" y="3096924"/>
                  <a:ext cx="136800" cy="3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63ED339-33C6-84A2-2F9D-2BDE1907F525}"/>
                  </a:ext>
                </a:extLst>
              </p14:cNvPr>
              <p14:cNvContentPartPr/>
              <p14:nvPr/>
            </p14:nvContentPartPr>
            <p14:xfrm>
              <a:off x="859563" y="3259644"/>
              <a:ext cx="118440" cy="118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63ED339-33C6-84A2-2F9D-2BDE1907F5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1563" y="3241644"/>
                <a:ext cx="154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C7321FF-7742-2689-0FBE-608B1E081960}"/>
                  </a:ext>
                </a:extLst>
              </p14:cNvPr>
              <p14:cNvContentPartPr/>
              <p14:nvPr/>
            </p14:nvContentPartPr>
            <p14:xfrm>
              <a:off x="1455723" y="3283404"/>
              <a:ext cx="145080" cy="7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C7321FF-7742-2689-0FBE-608B1E08196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438083" y="3265404"/>
                <a:ext cx="18072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1CC64-0D23-556E-FE18-E92792AF1498}"/>
              </a:ext>
            </a:extLst>
          </p:cNvPr>
          <p:cNvGrpSpPr/>
          <p:nvPr/>
        </p:nvGrpSpPr>
        <p:grpSpPr>
          <a:xfrm>
            <a:off x="1805643" y="2896044"/>
            <a:ext cx="1533960" cy="695160"/>
            <a:chOff x="1805643" y="2896044"/>
            <a:chExt cx="153396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58F630-5A1B-EE7B-6181-EC7089B5442E}"/>
                    </a:ext>
                  </a:extLst>
                </p14:cNvPr>
                <p14:cNvContentPartPr/>
                <p14:nvPr/>
              </p14:nvContentPartPr>
              <p14:xfrm>
                <a:off x="1805643" y="3129324"/>
                <a:ext cx="18360" cy="10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58F630-5A1B-EE7B-6181-EC7089B5442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88003" y="3111324"/>
                  <a:ext cx="54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D210CA-AF00-7888-2C94-E449FC4C4550}"/>
                    </a:ext>
                  </a:extLst>
                </p14:cNvPr>
                <p14:cNvContentPartPr/>
                <p14:nvPr/>
              </p14:nvContentPartPr>
              <p14:xfrm>
                <a:off x="1814283" y="3104124"/>
                <a:ext cx="172440" cy="352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D210CA-AF00-7888-2C94-E449FC4C45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96643" y="3086124"/>
                  <a:ext cx="2080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311876-E8BC-676B-6F1B-DCA0603E531F}"/>
                    </a:ext>
                  </a:extLst>
                </p14:cNvPr>
                <p14:cNvContentPartPr/>
                <p14:nvPr/>
              </p14:nvContentPartPr>
              <p14:xfrm>
                <a:off x="1913283" y="3374844"/>
                <a:ext cx="135360" cy="216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311876-E8BC-676B-6F1B-DCA0603E53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95283" y="3356844"/>
                  <a:ext cx="171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D0A57E-AD86-FEA7-2E21-4D201267DD60}"/>
                    </a:ext>
                  </a:extLst>
                </p14:cNvPr>
                <p14:cNvContentPartPr/>
                <p14:nvPr/>
              </p14:nvContentPartPr>
              <p14:xfrm>
                <a:off x="2239083" y="3266124"/>
                <a:ext cx="18360" cy="6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D0A57E-AD86-FEA7-2E21-4D201267DD6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21443" y="3248124"/>
                  <a:ext cx="5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A3B808-C64B-8242-76D0-F42561E2353F}"/>
                    </a:ext>
                  </a:extLst>
                </p14:cNvPr>
                <p14:cNvContentPartPr/>
                <p14:nvPr/>
              </p14:nvContentPartPr>
              <p14:xfrm>
                <a:off x="2432043" y="3128604"/>
                <a:ext cx="217080" cy="429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A3B808-C64B-8242-76D0-F42561E235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14403" y="3110604"/>
                  <a:ext cx="2527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7289E6-4DE6-DF6A-F7DD-D3E8EF10605F}"/>
                    </a:ext>
                  </a:extLst>
                </p14:cNvPr>
                <p14:cNvContentPartPr/>
                <p14:nvPr/>
              </p14:nvContentPartPr>
              <p14:xfrm>
                <a:off x="2798523" y="3232284"/>
                <a:ext cx="3240" cy="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7289E6-4DE6-DF6A-F7DD-D3E8EF10605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80883" y="3214284"/>
                  <a:ext cx="38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FC9BC6-C742-9DA0-41C2-93D6B880B0AE}"/>
                    </a:ext>
                  </a:extLst>
                </p14:cNvPr>
                <p14:cNvContentPartPr/>
                <p14:nvPr/>
              </p14:nvContentPartPr>
              <p14:xfrm>
                <a:off x="3030723" y="3050124"/>
                <a:ext cx="151200" cy="256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FC9BC6-C742-9DA0-41C2-93D6B880B0A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13083" y="3032484"/>
                  <a:ext cx="1868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C98CAD-6075-0355-2809-7DBACE733D00}"/>
                    </a:ext>
                  </a:extLst>
                </p14:cNvPr>
                <p14:cNvContentPartPr/>
                <p14:nvPr/>
              </p14:nvContentPartPr>
              <p14:xfrm>
                <a:off x="2943243" y="3168204"/>
                <a:ext cx="137160" cy="3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C98CAD-6075-0355-2809-7DBACE733D0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25603" y="3150204"/>
                  <a:ext cx="172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73DA2E-06DA-056F-7FD3-CC142607A2A0}"/>
                    </a:ext>
                  </a:extLst>
                </p14:cNvPr>
                <p14:cNvContentPartPr/>
                <p14:nvPr/>
              </p14:nvContentPartPr>
              <p14:xfrm>
                <a:off x="3163563" y="2896044"/>
                <a:ext cx="176040" cy="12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73DA2E-06DA-056F-7FD3-CC142607A2A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45923" y="2878404"/>
                  <a:ext cx="2116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CE638C3-43AA-CF7D-3C22-265057BACB76}"/>
              </a:ext>
            </a:extLst>
          </p:cNvPr>
          <p:cNvGrpSpPr/>
          <p:nvPr/>
        </p:nvGrpSpPr>
        <p:grpSpPr>
          <a:xfrm>
            <a:off x="3608523" y="2998284"/>
            <a:ext cx="82440" cy="181080"/>
            <a:chOff x="3608523" y="2998284"/>
            <a:chExt cx="8244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560B73-FFDC-1393-85E6-FDFF06EC57E6}"/>
                    </a:ext>
                  </a:extLst>
                </p14:cNvPr>
                <p14:cNvContentPartPr/>
                <p14:nvPr/>
              </p14:nvContentPartPr>
              <p14:xfrm>
                <a:off x="3668283" y="2998284"/>
                <a:ext cx="22680" cy="181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560B73-FFDC-1393-85E6-FDFF06EC57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50643" y="2980284"/>
                  <a:ext cx="58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F3A95C-BCEE-7FBA-2B17-697E37484CFF}"/>
                    </a:ext>
                  </a:extLst>
                </p14:cNvPr>
                <p14:cNvContentPartPr/>
                <p14:nvPr/>
              </p14:nvContentPartPr>
              <p14:xfrm>
                <a:off x="3608523" y="3117084"/>
                <a:ext cx="74520" cy="1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F3A95C-BCEE-7FBA-2B17-697E37484CF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90883" y="3099084"/>
                  <a:ext cx="1101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8C78C2-3A12-3D67-F2EC-C61B55511CAC}"/>
              </a:ext>
            </a:extLst>
          </p:cNvPr>
          <p:cNvGrpSpPr/>
          <p:nvPr/>
        </p:nvGrpSpPr>
        <p:grpSpPr>
          <a:xfrm>
            <a:off x="3961323" y="2874444"/>
            <a:ext cx="347400" cy="403200"/>
            <a:chOff x="3961323" y="2874444"/>
            <a:chExt cx="34740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CD24FE-D6AB-F69E-B943-313AFFC33BE7}"/>
                    </a:ext>
                  </a:extLst>
                </p14:cNvPr>
                <p14:cNvContentPartPr/>
                <p14:nvPr/>
              </p14:nvContentPartPr>
              <p14:xfrm>
                <a:off x="3989403" y="2887404"/>
                <a:ext cx="12600" cy="333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CD24FE-D6AB-F69E-B943-313AFFC33BE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71763" y="2869404"/>
                  <a:ext cx="48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266A59-B4D5-0B25-66DD-6008BF583105}"/>
                    </a:ext>
                  </a:extLst>
                </p14:cNvPr>
                <p14:cNvContentPartPr/>
                <p14:nvPr/>
              </p14:nvContentPartPr>
              <p14:xfrm>
                <a:off x="3961323" y="3102684"/>
                <a:ext cx="114840" cy="33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266A59-B4D5-0B25-66DD-6008BF58310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43683" y="3084684"/>
                  <a:ext cx="150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58611B-7B04-94E3-85BA-56219F383FFA}"/>
                    </a:ext>
                  </a:extLst>
                </p14:cNvPr>
                <p14:cNvContentPartPr/>
                <p14:nvPr/>
              </p14:nvContentPartPr>
              <p14:xfrm>
                <a:off x="4147083" y="2874444"/>
                <a:ext cx="15480" cy="343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58611B-7B04-94E3-85BA-56219F383FF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129443" y="2856444"/>
                  <a:ext cx="511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F2B777-3BB9-4858-7ECA-552E6CBA86F5}"/>
                    </a:ext>
                  </a:extLst>
                </p14:cNvPr>
                <p14:cNvContentPartPr/>
                <p14:nvPr/>
              </p14:nvContentPartPr>
              <p14:xfrm>
                <a:off x="4207923" y="3155244"/>
                <a:ext cx="100800" cy="12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F2B777-3BB9-4858-7ECA-552E6CBA86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89923" y="3137244"/>
                  <a:ext cx="1364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5F60CA-B7DE-75B1-B36C-1FFC40AE3363}"/>
              </a:ext>
            </a:extLst>
          </p:cNvPr>
          <p:cNvGrpSpPr/>
          <p:nvPr/>
        </p:nvGrpSpPr>
        <p:grpSpPr>
          <a:xfrm>
            <a:off x="5127003" y="340044"/>
            <a:ext cx="1413720" cy="1167480"/>
            <a:chOff x="5127003" y="340044"/>
            <a:chExt cx="1413720" cy="11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E196B0-0589-8A55-D743-D8261A1C43AE}"/>
                    </a:ext>
                  </a:extLst>
                </p14:cNvPr>
                <p14:cNvContentPartPr/>
                <p14:nvPr/>
              </p14:nvContentPartPr>
              <p14:xfrm>
                <a:off x="5127003" y="340044"/>
                <a:ext cx="39960" cy="1167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E196B0-0589-8A55-D743-D8261A1C43A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9363" y="322044"/>
                  <a:ext cx="756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00F2D7-2F47-1488-8896-6BD1F535848C}"/>
                    </a:ext>
                  </a:extLst>
                </p14:cNvPr>
                <p14:cNvContentPartPr/>
                <p14:nvPr/>
              </p14:nvContentPartPr>
              <p14:xfrm>
                <a:off x="5232843" y="801564"/>
                <a:ext cx="1307880" cy="16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00F2D7-2F47-1488-8896-6BD1F53584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15203" y="783564"/>
                  <a:ext cx="1343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8E37F3-FA54-3E9A-D6A1-607674A4C76D}"/>
                    </a:ext>
                  </a:extLst>
                </p14:cNvPr>
                <p14:cNvContentPartPr/>
                <p14:nvPr/>
              </p14:nvContentPartPr>
              <p14:xfrm>
                <a:off x="5233563" y="1030524"/>
                <a:ext cx="1038600" cy="417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8E37F3-FA54-3E9A-D6A1-607674A4C76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15923" y="1012524"/>
                  <a:ext cx="1074240" cy="45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065B1FE-2AFA-F93B-A7D0-45372E81D9C6}"/>
                  </a:ext>
                </a:extLst>
              </p14:cNvPr>
              <p14:cNvContentPartPr/>
              <p14:nvPr/>
            </p14:nvContentPartPr>
            <p14:xfrm>
              <a:off x="4592043" y="378924"/>
              <a:ext cx="118440" cy="160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065B1FE-2AFA-F93B-A7D0-45372E81D9C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74403" y="360924"/>
                <a:ext cx="15408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70BE161-C038-8E83-515F-726D6D0C29C7}"/>
              </a:ext>
            </a:extLst>
          </p:cNvPr>
          <p:cNvGrpSpPr/>
          <p:nvPr/>
        </p:nvGrpSpPr>
        <p:grpSpPr>
          <a:xfrm>
            <a:off x="7408323" y="247884"/>
            <a:ext cx="1790280" cy="1435320"/>
            <a:chOff x="7408323" y="247884"/>
            <a:chExt cx="1790280" cy="14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1AD43A-7D8B-FD19-77C3-6914783D6CC9}"/>
                    </a:ext>
                  </a:extLst>
                </p14:cNvPr>
                <p14:cNvContentPartPr/>
                <p14:nvPr/>
              </p14:nvContentPartPr>
              <p14:xfrm>
                <a:off x="7670403" y="463884"/>
                <a:ext cx="62280" cy="119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1AD43A-7D8B-FD19-77C3-6914783D6CC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52403" y="445884"/>
                  <a:ext cx="97920" cy="12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28A6B1-4122-AEF4-2C59-AD33831AB80D}"/>
                    </a:ext>
                  </a:extLst>
                </p14:cNvPr>
                <p14:cNvContentPartPr/>
                <p14:nvPr/>
              </p14:nvContentPartPr>
              <p14:xfrm>
                <a:off x="7408323" y="279564"/>
                <a:ext cx="47160" cy="60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28A6B1-4122-AEF4-2C59-AD33831AB80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90323" y="261564"/>
                  <a:ext cx="82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9F8AD1-45C8-65AD-2A7C-0921311270C6}"/>
                    </a:ext>
                  </a:extLst>
                </p14:cNvPr>
                <p14:cNvContentPartPr/>
                <p14:nvPr/>
              </p14:nvContentPartPr>
              <p14:xfrm>
                <a:off x="7444323" y="247884"/>
                <a:ext cx="96120" cy="240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9F8AD1-45C8-65AD-2A7C-0921311270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26323" y="229884"/>
                  <a:ext cx="131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CE76EA-DD51-4C6F-4EBA-82D9240C4235}"/>
                    </a:ext>
                  </a:extLst>
                </p14:cNvPr>
                <p14:cNvContentPartPr/>
                <p14:nvPr/>
              </p14:nvContentPartPr>
              <p14:xfrm>
                <a:off x="7737363" y="1601484"/>
                <a:ext cx="1461240" cy="81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CE76EA-DD51-4C6F-4EBA-82D9240C42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19363" y="1583484"/>
                  <a:ext cx="1496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69BC95-06C4-D98B-4EB7-907F818C0729}"/>
                    </a:ext>
                  </a:extLst>
                </p14:cNvPr>
                <p14:cNvContentPartPr/>
                <p14:nvPr/>
              </p14:nvContentPartPr>
              <p14:xfrm>
                <a:off x="7812243" y="554604"/>
                <a:ext cx="33480" cy="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69BC95-06C4-D98B-4EB7-907F818C072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4243" y="536604"/>
                  <a:ext cx="69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0C2F4C-4A20-B49A-4607-EFC14664CB6A}"/>
                    </a:ext>
                  </a:extLst>
                </p14:cNvPr>
                <p14:cNvContentPartPr/>
                <p14:nvPr/>
              </p14:nvContentPartPr>
              <p14:xfrm>
                <a:off x="7945443" y="554604"/>
                <a:ext cx="28440" cy="3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0C2F4C-4A20-B49A-4607-EFC14664CB6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27443" y="536604"/>
                  <a:ext cx="64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613E7E-1D9C-FCD2-11F6-EAAB3D1120B7}"/>
                    </a:ext>
                  </a:extLst>
                </p14:cNvPr>
                <p14:cNvContentPartPr/>
                <p14:nvPr/>
              </p14:nvContentPartPr>
              <p14:xfrm>
                <a:off x="8064243" y="556044"/>
                <a:ext cx="106920" cy="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613E7E-1D9C-FCD2-11F6-EAAB3D1120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46243" y="538044"/>
                  <a:ext cx="142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B9E354-8144-D6DF-6DB6-AE53DD0B9B9D}"/>
                    </a:ext>
                  </a:extLst>
                </p14:cNvPr>
                <p14:cNvContentPartPr/>
                <p14:nvPr/>
              </p14:nvContentPartPr>
              <p14:xfrm>
                <a:off x="8288163" y="551004"/>
                <a:ext cx="152280" cy="1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B9E354-8144-D6DF-6DB6-AE53DD0B9B9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70163" y="533004"/>
                  <a:ext cx="187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BF27B6-4814-CC29-42DB-18650AED59BC}"/>
                    </a:ext>
                  </a:extLst>
                </p14:cNvPr>
                <p14:cNvContentPartPr/>
                <p14:nvPr/>
              </p14:nvContentPartPr>
              <p14:xfrm>
                <a:off x="8589843" y="517164"/>
                <a:ext cx="235080" cy="3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BF27B6-4814-CC29-42DB-18650AED59B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71843" y="499164"/>
                  <a:ext cx="270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5D6CEA-8E67-F95A-3E82-05EC0E59B028}"/>
                    </a:ext>
                  </a:extLst>
                </p14:cNvPr>
                <p14:cNvContentPartPr/>
                <p14:nvPr/>
              </p14:nvContentPartPr>
              <p14:xfrm>
                <a:off x="8962803" y="508524"/>
                <a:ext cx="169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5D6CEA-8E67-F95A-3E82-05EC0E59B02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4803" y="490524"/>
                  <a:ext cx="205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C61BF8-6066-CC8E-4534-C6F23341063E}"/>
                    </a:ext>
                  </a:extLst>
                </p14:cNvPr>
                <p14:cNvContentPartPr/>
                <p14:nvPr/>
              </p14:nvContentPartPr>
              <p14:xfrm>
                <a:off x="7767603" y="653964"/>
                <a:ext cx="968040" cy="86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C61BF8-6066-CC8E-4534-C6F23341063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49603" y="635964"/>
                  <a:ext cx="1003680" cy="90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D851BE-7B50-2AA6-0B98-1F1FC9533353}"/>
              </a:ext>
            </a:extLst>
          </p:cNvPr>
          <p:cNvGrpSpPr/>
          <p:nvPr/>
        </p:nvGrpSpPr>
        <p:grpSpPr>
          <a:xfrm>
            <a:off x="6761043" y="586284"/>
            <a:ext cx="129240" cy="154800"/>
            <a:chOff x="6761043" y="586284"/>
            <a:chExt cx="12924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964737-3E4E-C5CA-97E7-E5AECC416936}"/>
                    </a:ext>
                  </a:extLst>
                </p14:cNvPr>
                <p14:cNvContentPartPr/>
                <p14:nvPr/>
              </p14:nvContentPartPr>
              <p14:xfrm>
                <a:off x="6798483" y="586284"/>
                <a:ext cx="91800" cy="154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964737-3E4E-C5CA-97E7-E5AECC4169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80483" y="568644"/>
                  <a:ext cx="12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EB4A7A-0571-F700-3EF6-E27AC6A0E331}"/>
                    </a:ext>
                  </a:extLst>
                </p14:cNvPr>
                <p14:cNvContentPartPr/>
                <p14:nvPr/>
              </p14:nvContentPartPr>
              <p14:xfrm>
                <a:off x="6761043" y="662964"/>
                <a:ext cx="101160" cy="1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EB4A7A-0571-F700-3EF6-E27AC6A0E3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43043" y="645324"/>
                  <a:ext cx="136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31BD18-3902-13E4-F433-E17697F0B470}"/>
              </a:ext>
            </a:extLst>
          </p:cNvPr>
          <p:cNvGrpSpPr/>
          <p:nvPr/>
        </p:nvGrpSpPr>
        <p:grpSpPr>
          <a:xfrm>
            <a:off x="9266643" y="1613004"/>
            <a:ext cx="150120" cy="225000"/>
            <a:chOff x="9266643" y="1613004"/>
            <a:chExt cx="15012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A849829-C0AC-A151-6D7E-D963CC72DB56}"/>
                    </a:ext>
                  </a:extLst>
                </p14:cNvPr>
                <p14:cNvContentPartPr/>
                <p14:nvPr/>
              </p14:nvContentPartPr>
              <p14:xfrm>
                <a:off x="9346563" y="1613004"/>
                <a:ext cx="70200" cy="225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A849829-C0AC-A151-6D7E-D963CC72DB5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28563" y="1595004"/>
                  <a:ext cx="105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EFFEED-9ACB-90FE-1399-DA96D2400A8D}"/>
                    </a:ext>
                  </a:extLst>
                </p14:cNvPr>
                <p14:cNvContentPartPr/>
                <p14:nvPr/>
              </p14:nvContentPartPr>
              <p14:xfrm>
                <a:off x="9266643" y="1751244"/>
                <a:ext cx="109800" cy="33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EFFEED-9ACB-90FE-1399-DA96D2400A8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48643" y="1733244"/>
                  <a:ext cx="14544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440A346-562A-FB8F-99E0-4039CA78BE7F}"/>
                  </a:ext>
                </a:extLst>
              </p14:cNvPr>
              <p14:cNvContentPartPr/>
              <p14:nvPr/>
            </p14:nvContentPartPr>
            <p14:xfrm>
              <a:off x="5875803" y="5590284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440A346-562A-FB8F-99E0-4039CA78BE7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869683" y="558416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057D31-4715-267A-AC2D-B640BFDD09BF}"/>
                  </a:ext>
                </a:extLst>
              </p14:cNvPr>
              <p14:cNvContentPartPr/>
              <p14:nvPr/>
            </p14:nvContentPartPr>
            <p14:xfrm>
              <a:off x="549373" y="906017"/>
              <a:ext cx="2464920" cy="129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057D31-4715-267A-AC2D-B640BFDD09B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1733" y="888377"/>
                <a:ext cx="250056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6CA5596F-6459-61C5-910F-92BC3F1F9C1B}"/>
              </a:ext>
            </a:extLst>
          </p:cNvPr>
          <p:cNvGrpSpPr/>
          <p:nvPr/>
        </p:nvGrpSpPr>
        <p:grpSpPr>
          <a:xfrm>
            <a:off x="5383093" y="1149017"/>
            <a:ext cx="525960" cy="933120"/>
            <a:chOff x="5383093" y="1149017"/>
            <a:chExt cx="525960" cy="9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A8412C-B45C-77DE-8D50-94E66DD41D68}"/>
                    </a:ext>
                  </a:extLst>
                </p14:cNvPr>
                <p14:cNvContentPartPr/>
                <p14:nvPr/>
              </p14:nvContentPartPr>
              <p14:xfrm>
                <a:off x="5442133" y="1149017"/>
                <a:ext cx="3600" cy="239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A8412C-B45C-77DE-8D50-94E66DD41D6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24133" y="1131377"/>
                  <a:ext cx="39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36F27BC-275D-8CB6-1738-B6B5A8A02C8A}"/>
                    </a:ext>
                  </a:extLst>
                </p14:cNvPr>
                <p14:cNvContentPartPr/>
                <p14:nvPr/>
              </p14:nvContentPartPr>
              <p14:xfrm>
                <a:off x="5417293" y="1346297"/>
                <a:ext cx="491760" cy="60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36F27BC-275D-8CB6-1738-B6B5A8A02C8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99653" y="1328297"/>
                  <a:ext cx="527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85EA69-5785-F6CA-6C97-67B1CC5AA03A}"/>
                    </a:ext>
                  </a:extLst>
                </p14:cNvPr>
                <p14:cNvContentPartPr/>
                <p14:nvPr/>
              </p14:nvContentPartPr>
              <p14:xfrm>
                <a:off x="5383093" y="1445297"/>
                <a:ext cx="258120" cy="245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85EA69-5785-F6CA-6C97-67B1CC5AA0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365453" y="1427297"/>
                  <a:ext cx="293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86FEE4-76C1-4E29-2040-1C5816C35994}"/>
                    </a:ext>
                  </a:extLst>
                </p14:cNvPr>
                <p14:cNvContentPartPr/>
                <p14:nvPr/>
              </p14:nvContentPartPr>
              <p14:xfrm>
                <a:off x="5724373" y="1683977"/>
                <a:ext cx="180360" cy="398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86FEE4-76C1-4E29-2040-1C5816C3599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06733" y="1665977"/>
                  <a:ext cx="216000" cy="43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A832BFA-7FFB-3BF3-0618-9DADFCE47897}"/>
              </a:ext>
            </a:extLst>
          </p:cNvPr>
          <p:cNvGrpSpPr/>
          <p:nvPr/>
        </p:nvGrpSpPr>
        <p:grpSpPr>
          <a:xfrm>
            <a:off x="8701573" y="714137"/>
            <a:ext cx="1940400" cy="615600"/>
            <a:chOff x="8701573" y="714137"/>
            <a:chExt cx="194040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90BAF1-CB51-4CD1-F139-6325DA8E3288}"/>
                    </a:ext>
                  </a:extLst>
                </p14:cNvPr>
                <p14:cNvContentPartPr/>
                <p14:nvPr/>
              </p14:nvContentPartPr>
              <p14:xfrm>
                <a:off x="8701573" y="938417"/>
                <a:ext cx="711000" cy="103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90BAF1-CB51-4CD1-F139-6325DA8E328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83933" y="920777"/>
                  <a:ext cx="746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720D4C0-63BC-41D9-5CFA-34F23E1F0470}"/>
                    </a:ext>
                  </a:extLst>
                </p14:cNvPr>
                <p14:cNvContentPartPr/>
                <p14:nvPr/>
              </p14:nvContentPartPr>
              <p14:xfrm>
                <a:off x="9580693" y="736457"/>
                <a:ext cx="125640" cy="297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720D4C0-63BC-41D9-5CFA-34F23E1F047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562693" y="718817"/>
                  <a:ext cx="161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5BCA8C-6749-12E8-9FC9-2FB1E8F63EF3}"/>
                    </a:ext>
                  </a:extLst>
                </p14:cNvPr>
                <p14:cNvContentPartPr/>
                <p14:nvPr/>
              </p14:nvContentPartPr>
              <p14:xfrm>
                <a:off x="9695173" y="785057"/>
                <a:ext cx="192960" cy="413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5BCA8C-6749-12E8-9FC9-2FB1E8F63E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677533" y="767057"/>
                  <a:ext cx="2286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C38F97-E131-8A55-BC7A-5EF7A1F6941E}"/>
                    </a:ext>
                  </a:extLst>
                </p14:cNvPr>
                <p14:cNvContentPartPr/>
                <p14:nvPr/>
              </p14:nvContentPartPr>
              <p14:xfrm>
                <a:off x="9821173" y="1101137"/>
                <a:ext cx="120600" cy="228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C38F97-E131-8A55-BC7A-5EF7A1F694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03173" y="1083497"/>
                  <a:ext cx="156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2D8D16-91FD-F764-3CA9-815A718B727F}"/>
                    </a:ext>
                  </a:extLst>
                </p14:cNvPr>
                <p14:cNvContentPartPr/>
                <p14:nvPr/>
              </p14:nvContentPartPr>
              <p14:xfrm>
                <a:off x="10221493" y="838697"/>
                <a:ext cx="108000" cy="199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2D8D16-91FD-F764-3CA9-815A718B727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03853" y="821057"/>
                  <a:ext cx="143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0EACED2-B618-123B-BB77-77A42BD7AD94}"/>
                    </a:ext>
                  </a:extLst>
                </p14:cNvPr>
                <p14:cNvContentPartPr/>
                <p14:nvPr/>
              </p14:nvContentPartPr>
              <p14:xfrm>
                <a:off x="10131853" y="908177"/>
                <a:ext cx="168480" cy="60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0EACED2-B618-123B-BB77-77A42BD7AD9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13853" y="890177"/>
                  <a:ext cx="204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3CD70C3-E852-5866-BED1-5753C96300AF}"/>
                    </a:ext>
                  </a:extLst>
                </p14:cNvPr>
                <p14:cNvContentPartPr/>
                <p14:nvPr/>
              </p14:nvContentPartPr>
              <p14:xfrm>
                <a:off x="10404013" y="714137"/>
                <a:ext cx="237960" cy="113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3CD70C3-E852-5866-BED1-5753C96300A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386013" y="696137"/>
                  <a:ext cx="27360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72D75FE-8B98-9CC4-ADB4-C7AC0A133DEA}"/>
                  </a:ext>
                </a:extLst>
              </p14:cNvPr>
              <p14:cNvContentPartPr/>
              <p14:nvPr/>
            </p14:nvContentPartPr>
            <p14:xfrm>
              <a:off x="5641573" y="2583977"/>
              <a:ext cx="32040" cy="775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72D75FE-8B98-9CC4-ADB4-C7AC0A133DE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23573" y="2566337"/>
                <a:ext cx="6768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061F16B-076E-314F-F06F-850F5DFA3B93}"/>
                  </a:ext>
                </a:extLst>
              </p14:cNvPr>
              <p14:cNvContentPartPr/>
              <p14:nvPr/>
            </p14:nvContentPartPr>
            <p14:xfrm>
              <a:off x="5643013" y="3249977"/>
              <a:ext cx="16920" cy="1175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061F16B-076E-314F-F06F-850F5DFA3B9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625373" y="3232337"/>
                <a:ext cx="5256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AF7ED6D-138C-1923-67B9-E6BD7C19DD24}"/>
                  </a:ext>
                </a:extLst>
              </p14:cNvPr>
              <p14:cNvContentPartPr/>
              <p14:nvPr/>
            </p14:nvContentPartPr>
            <p14:xfrm>
              <a:off x="5544373" y="4237457"/>
              <a:ext cx="2778840" cy="111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AF7ED6D-138C-1923-67B9-E6BD7C19DD2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526733" y="4219817"/>
                <a:ext cx="281448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009ECAF-49B7-78B9-E6BE-1A084E61B71E}"/>
              </a:ext>
            </a:extLst>
          </p:cNvPr>
          <p:cNvGrpSpPr/>
          <p:nvPr/>
        </p:nvGrpSpPr>
        <p:grpSpPr>
          <a:xfrm>
            <a:off x="7423213" y="2320097"/>
            <a:ext cx="2275920" cy="420840"/>
            <a:chOff x="7423213" y="2320097"/>
            <a:chExt cx="227592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254A20-0185-8A16-0A3E-2265C8CFCA31}"/>
                    </a:ext>
                  </a:extLst>
                </p14:cNvPr>
                <p14:cNvContentPartPr/>
                <p14:nvPr/>
              </p14:nvContentPartPr>
              <p14:xfrm>
                <a:off x="7423213" y="2379137"/>
                <a:ext cx="22680" cy="217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254A20-0185-8A16-0A3E-2265C8CFCA3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405213" y="2361497"/>
                  <a:ext cx="58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91D176-107F-DDD1-7236-AB795B4257F8}"/>
                    </a:ext>
                  </a:extLst>
                </p14:cNvPr>
                <p14:cNvContentPartPr/>
                <p14:nvPr/>
              </p14:nvContentPartPr>
              <p14:xfrm>
                <a:off x="7424653" y="2349977"/>
                <a:ext cx="144720" cy="241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91D176-107F-DDD1-7236-AB795B4257F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07013" y="2331977"/>
                  <a:ext cx="180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0B8DBFA-AF3B-5AC6-0760-BFE403DA8504}"/>
                    </a:ext>
                  </a:extLst>
                </p14:cNvPr>
                <p14:cNvContentPartPr/>
                <p14:nvPr/>
              </p14:nvContentPartPr>
              <p14:xfrm>
                <a:off x="7603213" y="2378777"/>
                <a:ext cx="144000" cy="188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0B8DBFA-AF3B-5AC6-0760-BFE403DA850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85573" y="2360777"/>
                  <a:ext cx="179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DE2C099-73DC-E408-CA2A-814704D8A7C1}"/>
                    </a:ext>
                  </a:extLst>
                </p14:cNvPr>
                <p14:cNvContentPartPr/>
                <p14:nvPr/>
              </p14:nvContentPartPr>
              <p14:xfrm>
                <a:off x="7601053" y="2492897"/>
                <a:ext cx="111240" cy="10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DE2C099-73DC-E408-CA2A-814704D8A7C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83053" y="2474897"/>
                  <a:ext cx="146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FE76413-DE15-5475-49DE-B5155812133E}"/>
                    </a:ext>
                  </a:extLst>
                </p14:cNvPr>
                <p14:cNvContentPartPr/>
                <p14:nvPr/>
              </p14:nvContentPartPr>
              <p14:xfrm>
                <a:off x="7545253" y="2591537"/>
                <a:ext cx="244080" cy="51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FE76413-DE15-5475-49DE-B5155812133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27613" y="2573897"/>
                  <a:ext cx="279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69A71CD-8382-CCA7-A7D1-CBB84D2B5E82}"/>
                    </a:ext>
                  </a:extLst>
                </p14:cNvPr>
                <p14:cNvContentPartPr/>
                <p14:nvPr/>
              </p14:nvContentPartPr>
              <p14:xfrm>
                <a:off x="7988773" y="2366537"/>
                <a:ext cx="180720" cy="217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69A71CD-8382-CCA7-A7D1-CBB84D2B5E8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71133" y="2348537"/>
                  <a:ext cx="216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9FB028-408B-1080-288E-1AA6887BDFBE}"/>
                    </a:ext>
                  </a:extLst>
                </p14:cNvPr>
                <p14:cNvContentPartPr/>
                <p14:nvPr/>
              </p14:nvContentPartPr>
              <p14:xfrm>
                <a:off x="8216293" y="2500817"/>
                <a:ext cx="85320" cy="240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9FB028-408B-1080-288E-1AA6887BDF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98653" y="2482817"/>
                  <a:ext cx="120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069D7DD-DE9E-043C-477B-7BD1A2C567C5}"/>
                    </a:ext>
                  </a:extLst>
                </p14:cNvPr>
                <p14:cNvContentPartPr/>
                <p14:nvPr/>
              </p14:nvContentPartPr>
              <p14:xfrm>
                <a:off x="8415733" y="2582897"/>
                <a:ext cx="6840" cy="29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069D7DD-DE9E-043C-477B-7BD1A2C567C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97733" y="2565257"/>
                  <a:ext cx="42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7FE587A-25C1-3A9A-E2BE-44248BB567B1}"/>
                    </a:ext>
                  </a:extLst>
                </p14:cNvPr>
                <p14:cNvContentPartPr/>
                <p14:nvPr/>
              </p14:nvContentPartPr>
              <p14:xfrm>
                <a:off x="8649373" y="2320097"/>
                <a:ext cx="217440" cy="228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7FE587A-25C1-3A9A-E2BE-44248BB567B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31733" y="2302097"/>
                  <a:ext cx="253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8F5215A-4FA0-FC0B-85CD-62630BEEE659}"/>
                    </a:ext>
                  </a:extLst>
                </p14:cNvPr>
                <p14:cNvContentPartPr/>
                <p14:nvPr/>
              </p14:nvContentPartPr>
              <p14:xfrm>
                <a:off x="8662333" y="2473457"/>
                <a:ext cx="142200" cy="7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8F5215A-4FA0-FC0B-85CD-62630BEEE65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44333" y="2455817"/>
                  <a:ext cx="177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98E6526-4C57-34B4-5A59-3E1F912B3EFF}"/>
                    </a:ext>
                  </a:extLst>
                </p14:cNvPr>
                <p14:cNvContentPartPr/>
                <p14:nvPr/>
              </p14:nvContentPartPr>
              <p14:xfrm>
                <a:off x="8642893" y="2570657"/>
                <a:ext cx="157680" cy="10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98E6526-4C57-34B4-5A59-3E1F912B3EF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25253" y="2553017"/>
                  <a:ext cx="193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427091-9618-50BC-4C54-6FD6A66C2634}"/>
                    </a:ext>
                  </a:extLst>
                </p14:cNvPr>
                <p14:cNvContentPartPr/>
                <p14:nvPr/>
              </p14:nvContentPartPr>
              <p14:xfrm>
                <a:off x="8848813" y="2544737"/>
                <a:ext cx="154440" cy="112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427091-9618-50BC-4C54-6FD6A66C263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31173" y="2526737"/>
                  <a:ext cx="190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DBAC52-9218-2DE0-081A-8408A5A28DBC}"/>
                    </a:ext>
                  </a:extLst>
                </p14:cNvPr>
                <p14:cNvContentPartPr/>
                <p14:nvPr/>
              </p14:nvContentPartPr>
              <p14:xfrm>
                <a:off x="9017653" y="2536097"/>
                <a:ext cx="142920" cy="10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DBAC52-9218-2DE0-081A-8408A5A28DB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00013" y="2518457"/>
                  <a:ext cx="178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52E550-9DB9-5D3F-4214-2E07BBE70C5F}"/>
                    </a:ext>
                  </a:extLst>
                </p14:cNvPr>
                <p14:cNvContentPartPr/>
                <p14:nvPr/>
              </p14:nvContentPartPr>
              <p14:xfrm>
                <a:off x="9232573" y="2545817"/>
                <a:ext cx="23400" cy="88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52E550-9DB9-5D3F-4214-2E07BBE70C5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214933" y="2527817"/>
                  <a:ext cx="59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1B1E14B-8B58-3DF0-1EEA-C6DACBD8CCA1}"/>
                    </a:ext>
                  </a:extLst>
                </p14:cNvPr>
                <p14:cNvContentPartPr/>
                <p14:nvPr/>
              </p14:nvContentPartPr>
              <p14:xfrm>
                <a:off x="9165973" y="2538617"/>
                <a:ext cx="139680" cy="2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1B1E14B-8B58-3DF0-1EEA-C6DACBD8CCA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147973" y="2520977"/>
                  <a:ext cx="175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41CC13B-2B4A-1926-F376-710B4256E139}"/>
                    </a:ext>
                  </a:extLst>
                </p14:cNvPr>
                <p14:cNvContentPartPr/>
                <p14:nvPr/>
              </p14:nvContentPartPr>
              <p14:xfrm>
                <a:off x="9343093" y="2511977"/>
                <a:ext cx="162720" cy="124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41CC13B-2B4A-1926-F376-710B4256E13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325093" y="2494337"/>
                  <a:ext cx="198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40D3E6-81A5-8E1D-9433-6D4180B13991}"/>
                    </a:ext>
                  </a:extLst>
                </p14:cNvPr>
                <p14:cNvContentPartPr/>
                <p14:nvPr/>
              </p14:nvContentPartPr>
              <p14:xfrm>
                <a:off x="9530293" y="2530337"/>
                <a:ext cx="168840" cy="106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40D3E6-81A5-8E1D-9433-6D4180B1399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512653" y="2512337"/>
                  <a:ext cx="20448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811270A-5295-4551-39DE-2863B6FA78A6}"/>
                  </a:ext>
                </a:extLst>
              </p14:cNvPr>
              <p14:cNvContentPartPr/>
              <p14:nvPr/>
            </p14:nvContentPartPr>
            <p14:xfrm>
              <a:off x="8269213" y="4128377"/>
              <a:ext cx="14760" cy="287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811270A-5295-4551-39DE-2863B6FA78A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251213" y="4110377"/>
                <a:ext cx="5040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9A9F30-D6FD-0142-068A-6C05C7647DB3}"/>
              </a:ext>
            </a:extLst>
          </p:cNvPr>
          <p:cNvGrpSpPr/>
          <p:nvPr/>
        </p:nvGrpSpPr>
        <p:grpSpPr>
          <a:xfrm>
            <a:off x="8138173" y="4630577"/>
            <a:ext cx="558000" cy="225360"/>
            <a:chOff x="8138173" y="4630577"/>
            <a:chExt cx="5580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A4D00EA-AF81-D317-4621-8FBD0D07D02B}"/>
                    </a:ext>
                  </a:extLst>
                </p14:cNvPr>
                <p14:cNvContentPartPr/>
                <p14:nvPr/>
              </p14:nvContentPartPr>
              <p14:xfrm>
                <a:off x="8138173" y="4630577"/>
                <a:ext cx="130320" cy="225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A4D00EA-AF81-D317-4621-8FBD0D07D02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20173" y="4612577"/>
                  <a:ext cx="165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291C10C-4668-E08C-3F29-69D0C7D14E60}"/>
                    </a:ext>
                  </a:extLst>
                </p14:cNvPr>
                <p14:cNvContentPartPr/>
                <p14:nvPr/>
              </p14:nvContentPartPr>
              <p14:xfrm>
                <a:off x="8357053" y="4712657"/>
                <a:ext cx="93240" cy="19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291C10C-4668-E08C-3F29-69D0C7D14E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339053" y="4694657"/>
                  <a:ext cx="128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03AC649-0CB5-3D92-68C9-1B5FA7A56CD6}"/>
                    </a:ext>
                  </a:extLst>
                </p14:cNvPr>
                <p14:cNvContentPartPr/>
                <p14:nvPr/>
              </p14:nvContentPartPr>
              <p14:xfrm>
                <a:off x="8365693" y="4767017"/>
                <a:ext cx="96480" cy="20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03AC649-0CB5-3D92-68C9-1B5FA7A56C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347693" y="4749017"/>
                  <a:ext cx="132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B9A5CB4-57AE-06DD-A7D9-16B4113105BE}"/>
                    </a:ext>
                  </a:extLst>
                </p14:cNvPr>
                <p14:cNvContentPartPr/>
                <p14:nvPr/>
              </p14:nvContentPartPr>
              <p14:xfrm>
                <a:off x="8549293" y="4681697"/>
                <a:ext cx="146880" cy="115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B9A5CB4-57AE-06DD-A7D9-16B4113105B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531653" y="4663697"/>
                  <a:ext cx="1825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39E936E-6ADA-925D-7954-5776F62F20C4}"/>
              </a:ext>
            </a:extLst>
          </p:cNvPr>
          <p:cNvGrpSpPr/>
          <p:nvPr/>
        </p:nvGrpSpPr>
        <p:grpSpPr>
          <a:xfrm>
            <a:off x="5259613" y="4625537"/>
            <a:ext cx="969120" cy="311760"/>
            <a:chOff x="5259613" y="4625537"/>
            <a:chExt cx="96912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975265A-75AA-8CCB-C869-F3FA375BB1DE}"/>
                    </a:ext>
                  </a:extLst>
                </p14:cNvPr>
                <p14:cNvContentPartPr/>
                <p14:nvPr/>
              </p14:nvContentPartPr>
              <p14:xfrm>
                <a:off x="5259613" y="4659377"/>
                <a:ext cx="33840" cy="277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975265A-75AA-8CCB-C869-F3FA375BB1D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41613" y="4641377"/>
                  <a:ext cx="69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E3B19B-7816-2920-066D-D98499AEFA48}"/>
                    </a:ext>
                  </a:extLst>
                </p14:cNvPr>
                <p14:cNvContentPartPr/>
                <p14:nvPr/>
              </p14:nvContentPartPr>
              <p14:xfrm>
                <a:off x="5262493" y="4794737"/>
                <a:ext cx="113400" cy="122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E3B19B-7816-2920-066D-D98499AEFA4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44853" y="4776737"/>
                  <a:ext cx="149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56049D-A2CE-7D2B-8A32-3A1B307E75D7}"/>
                    </a:ext>
                  </a:extLst>
                </p14:cNvPr>
                <p14:cNvContentPartPr/>
                <p14:nvPr/>
              </p14:nvContentPartPr>
              <p14:xfrm>
                <a:off x="5474533" y="4723097"/>
                <a:ext cx="96480" cy="37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56049D-A2CE-7D2B-8A32-3A1B307E75D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456533" y="4705457"/>
                  <a:ext cx="132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B0BCCD-8252-475A-2972-8DA6DA0DD3CE}"/>
                    </a:ext>
                  </a:extLst>
                </p14:cNvPr>
                <p14:cNvContentPartPr/>
                <p14:nvPr/>
              </p14:nvContentPartPr>
              <p14:xfrm>
                <a:off x="5484613" y="4770257"/>
                <a:ext cx="97560" cy="63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B0BCCD-8252-475A-2972-8DA6DA0DD3C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66973" y="4752257"/>
                  <a:ext cx="133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D9283F0-0C7D-4E60-8D43-22C95DDAE933}"/>
                    </a:ext>
                  </a:extLst>
                </p14:cNvPr>
                <p14:cNvContentPartPr/>
                <p14:nvPr/>
              </p14:nvContentPartPr>
              <p14:xfrm>
                <a:off x="5645533" y="4670897"/>
                <a:ext cx="75960" cy="68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D9283F0-0C7D-4E60-8D43-22C95DDAE93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27893" y="4653257"/>
                  <a:ext cx="111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D74D1E7-9384-19A8-BAEC-F5903F10BC3E}"/>
                    </a:ext>
                  </a:extLst>
                </p14:cNvPr>
                <p14:cNvContentPartPr/>
                <p14:nvPr/>
              </p14:nvContentPartPr>
              <p14:xfrm>
                <a:off x="5708173" y="4638497"/>
                <a:ext cx="71280" cy="177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D74D1E7-9384-19A8-BAEC-F5903F10BC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90533" y="4620497"/>
                  <a:ext cx="106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A58417-694B-91CB-81D8-2AFDA7E78D1A}"/>
                    </a:ext>
                  </a:extLst>
                </p14:cNvPr>
                <p14:cNvContentPartPr/>
                <p14:nvPr/>
              </p14:nvContentPartPr>
              <p14:xfrm>
                <a:off x="5803213" y="4625537"/>
                <a:ext cx="118800" cy="171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A58417-694B-91CB-81D8-2AFDA7E78D1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785573" y="4607897"/>
                  <a:ext cx="154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A6D92CE-95A2-D128-902D-362D2746C6C9}"/>
                    </a:ext>
                  </a:extLst>
                </p14:cNvPr>
                <p14:cNvContentPartPr/>
                <p14:nvPr/>
              </p14:nvContentPartPr>
              <p14:xfrm>
                <a:off x="5970613" y="4668737"/>
                <a:ext cx="258120" cy="98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A6D92CE-95A2-D128-902D-362D2746C6C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52973" y="4651097"/>
                  <a:ext cx="2937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5F3A0BA-03CA-5504-4E93-8B50AFF82CC5}"/>
              </a:ext>
            </a:extLst>
          </p:cNvPr>
          <p:cNvGrpSpPr/>
          <p:nvPr/>
        </p:nvGrpSpPr>
        <p:grpSpPr>
          <a:xfrm>
            <a:off x="2537293" y="3912300"/>
            <a:ext cx="2074680" cy="715680"/>
            <a:chOff x="2537293" y="3912300"/>
            <a:chExt cx="207468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BA0DE9D-E705-D554-1795-B5C40799F6D4}"/>
                    </a:ext>
                  </a:extLst>
                </p14:cNvPr>
                <p14:cNvContentPartPr/>
                <p14:nvPr/>
              </p14:nvContentPartPr>
              <p14:xfrm>
                <a:off x="2634853" y="3912300"/>
                <a:ext cx="172080" cy="290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BA0DE9D-E705-D554-1795-B5C40799F6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616853" y="3894300"/>
                  <a:ext cx="207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FBE5F7E-00C2-9B44-BA7C-DE6300A889CC}"/>
                    </a:ext>
                  </a:extLst>
                </p14:cNvPr>
                <p14:cNvContentPartPr/>
                <p14:nvPr/>
              </p14:nvContentPartPr>
              <p14:xfrm>
                <a:off x="2573293" y="4295700"/>
                <a:ext cx="327960" cy="47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FBE5F7E-00C2-9B44-BA7C-DE6300A889C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55653" y="4278060"/>
                  <a:ext cx="363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1B521FD-AEA6-C725-7BEC-CEEC1EE5C8B1}"/>
                    </a:ext>
                  </a:extLst>
                </p14:cNvPr>
                <p14:cNvContentPartPr/>
                <p14:nvPr/>
              </p14:nvContentPartPr>
              <p14:xfrm>
                <a:off x="2537293" y="4397940"/>
                <a:ext cx="162720" cy="230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1B521FD-AEA6-C725-7BEC-CEEC1EE5C8B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519293" y="4379940"/>
                  <a:ext cx="198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C553F71-0908-31F0-94C4-92839BA58C8C}"/>
                    </a:ext>
                  </a:extLst>
                </p14:cNvPr>
                <p14:cNvContentPartPr/>
                <p14:nvPr/>
              </p14:nvContentPartPr>
              <p14:xfrm>
                <a:off x="2800093" y="4394700"/>
                <a:ext cx="82080" cy="204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C553F71-0908-31F0-94C4-92839BA58C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782093" y="4376700"/>
                  <a:ext cx="117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9A6452D-4812-3E31-49D5-F4C0F62B1475}"/>
                    </a:ext>
                  </a:extLst>
                </p14:cNvPr>
                <p14:cNvContentPartPr/>
                <p14:nvPr/>
              </p14:nvContentPartPr>
              <p14:xfrm>
                <a:off x="2715133" y="4478220"/>
                <a:ext cx="177480" cy="32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9A6452D-4812-3E31-49D5-F4C0F62B147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697493" y="4460580"/>
                  <a:ext cx="213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255ED7-648A-6E93-A1C6-E8BB501B19C8}"/>
                    </a:ext>
                  </a:extLst>
                </p14:cNvPr>
                <p14:cNvContentPartPr/>
                <p14:nvPr/>
              </p14:nvContentPartPr>
              <p14:xfrm>
                <a:off x="3106093" y="4071060"/>
                <a:ext cx="219240" cy="294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255ED7-648A-6E93-A1C6-E8BB501B19C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088453" y="4053420"/>
                  <a:ext cx="2548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907DBA6-F572-0507-7DE2-7734B6228191}"/>
                    </a:ext>
                  </a:extLst>
                </p14:cNvPr>
                <p14:cNvContentPartPr/>
                <p14:nvPr/>
              </p14:nvContentPartPr>
              <p14:xfrm>
                <a:off x="3112213" y="4217580"/>
                <a:ext cx="162000" cy="32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907DBA6-F572-0507-7DE2-7734B622819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094573" y="4199580"/>
                  <a:ext cx="197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AEE107-CAEA-615D-A89E-D633962380E0}"/>
                    </a:ext>
                  </a:extLst>
                </p14:cNvPr>
                <p14:cNvContentPartPr/>
                <p14:nvPr/>
              </p14:nvContentPartPr>
              <p14:xfrm>
                <a:off x="3078013" y="4333860"/>
                <a:ext cx="158400" cy="28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AEE107-CAEA-615D-A89E-D633962380E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060373" y="4315860"/>
                  <a:ext cx="194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20E4A8-583B-19CA-8A29-BBB3D081CBBD}"/>
                    </a:ext>
                  </a:extLst>
                </p14:cNvPr>
                <p14:cNvContentPartPr/>
                <p14:nvPr/>
              </p14:nvContentPartPr>
              <p14:xfrm>
                <a:off x="3242893" y="4311900"/>
                <a:ext cx="124560" cy="180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20E4A8-583B-19CA-8A29-BBB3D081CBB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225253" y="4293900"/>
                  <a:ext cx="160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633F3F-A2F1-3034-CB6E-5C948F59D810}"/>
                    </a:ext>
                  </a:extLst>
                </p14:cNvPr>
                <p14:cNvContentPartPr/>
                <p14:nvPr/>
              </p14:nvContentPartPr>
              <p14:xfrm>
                <a:off x="3368173" y="4351500"/>
                <a:ext cx="86400" cy="121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633F3F-A2F1-3034-CB6E-5C948F59D81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350533" y="4333500"/>
                  <a:ext cx="122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6090E0-4813-EDFA-F782-C7A5ECD653F5}"/>
                    </a:ext>
                  </a:extLst>
                </p14:cNvPr>
                <p14:cNvContentPartPr/>
                <p14:nvPr/>
              </p14:nvContentPartPr>
              <p14:xfrm>
                <a:off x="3461413" y="4340700"/>
                <a:ext cx="90000" cy="112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6090E0-4813-EDFA-F782-C7A5ECD653F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43413" y="4322700"/>
                  <a:ext cx="125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26EE483-E2F4-658B-5D16-5127579734E3}"/>
                    </a:ext>
                  </a:extLst>
                </p14:cNvPr>
                <p14:cNvContentPartPr/>
                <p14:nvPr/>
              </p14:nvContentPartPr>
              <p14:xfrm>
                <a:off x="3612253" y="4305420"/>
                <a:ext cx="108360" cy="138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26EE483-E2F4-658B-5D16-5127579734E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594613" y="4287780"/>
                  <a:ext cx="144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EECFB91-21F8-888F-915A-BB535CD6C1E1}"/>
                    </a:ext>
                  </a:extLst>
                </p14:cNvPr>
                <p14:cNvContentPartPr/>
                <p14:nvPr/>
              </p14:nvContentPartPr>
              <p14:xfrm>
                <a:off x="3651853" y="4379580"/>
                <a:ext cx="69120" cy="5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EECFB91-21F8-888F-915A-BB535CD6C1E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633853" y="4361940"/>
                  <a:ext cx="104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082794-A58C-0D35-4AF1-3AC1E89DCCB7}"/>
                    </a:ext>
                  </a:extLst>
                </p14:cNvPr>
                <p14:cNvContentPartPr/>
                <p14:nvPr/>
              </p14:nvContentPartPr>
              <p14:xfrm>
                <a:off x="3794053" y="4307580"/>
                <a:ext cx="98640" cy="128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082794-A58C-0D35-4AF1-3AC1E89DCCB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76413" y="4289940"/>
                  <a:ext cx="134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8C2DF55-99F5-6F14-E1A4-9BBE007A81B2}"/>
                    </a:ext>
                  </a:extLst>
                </p14:cNvPr>
                <p14:cNvContentPartPr/>
                <p14:nvPr/>
              </p14:nvContentPartPr>
              <p14:xfrm>
                <a:off x="4051453" y="4166100"/>
                <a:ext cx="112320" cy="19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8C2DF55-99F5-6F14-E1A4-9BBE007A81B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033453" y="4148460"/>
                  <a:ext cx="147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5593DE9-B89E-08BB-CF1B-38859D2DB450}"/>
                    </a:ext>
                  </a:extLst>
                </p14:cNvPr>
                <p14:cNvContentPartPr/>
                <p14:nvPr/>
              </p14:nvContentPartPr>
              <p14:xfrm>
                <a:off x="4074853" y="4229820"/>
                <a:ext cx="118440" cy="19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5593DE9-B89E-08BB-CF1B-38859D2DB45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057213" y="4211820"/>
                  <a:ext cx="154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1E000F7-258D-AFB8-B673-80BDDD7844B4}"/>
                    </a:ext>
                  </a:extLst>
                </p14:cNvPr>
                <p14:cNvContentPartPr/>
                <p14:nvPr/>
              </p14:nvContentPartPr>
              <p14:xfrm>
                <a:off x="4350253" y="4093020"/>
                <a:ext cx="261720" cy="241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1E000F7-258D-AFB8-B673-80BDDD7844B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332253" y="4075380"/>
                  <a:ext cx="29736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DEC6886-A0AB-B8C3-11AA-12A2B5279E00}"/>
              </a:ext>
            </a:extLst>
          </p:cNvPr>
          <p:cNvGrpSpPr/>
          <p:nvPr/>
        </p:nvGrpSpPr>
        <p:grpSpPr>
          <a:xfrm>
            <a:off x="229693" y="5113980"/>
            <a:ext cx="410760" cy="331200"/>
            <a:chOff x="229693" y="5113980"/>
            <a:chExt cx="41076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027D24D-AFA5-982E-EC4E-BA69E3F33C3E}"/>
                    </a:ext>
                  </a:extLst>
                </p14:cNvPr>
                <p14:cNvContentPartPr/>
                <p14:nvPr/>
              </p14:nvContentPartPr>
              <p14:xfrm>
                <a:off x="229693" y="5113980"/>
                <a:ext cx="26280" cy="331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027D24D-AFA5-982E-EC4E-BA69E3F33C3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11693" y="5095980"/>
                  <a:ext cx="61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E359808-DE66-A45C-9387-7F23D979D8E1}"/>
                    </a:ext>
                  </a:extLst>
                </p14:cNvPr>
                <p14:cNvContentPartPr/>
                <p14:nvPr/>
              </p14:nvContentPartPr>
              <p14:xfrm>
                <a:off x="241933" y="5138100"/>
                <a:ext cx="155520" cy="293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E359808-DE66-A45C-9387-7F23D979D8E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24293" y="5120460"/>
                  <a:ext cx="191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4409295-63FF-65F8-D26E-FA920F0BD88E}"/>
                    </a:ext>
                  </a:extLst>
                </p14:cNvPr>
                <p14:cNvContentPartPr/>
                <p14:nvPr/>
              </p14:nvContentPartPr>
              <p14:xfrm>
                <a:off x="456493" y="5147460"/>
                <a:ext cx="183960" cy="231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4409295-63FF-65F8-D26E-FA920F0BD88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38853" y="5129460"/>
                  <a:ext cx="219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47525F8-CBD2-8876-DA7C-8800429A8C60}"/>
                    </a:ext>
                  </a:extLst>
                </p14:cNvPr>
                <p14:cNvContentPartPr/>
                <p14:nvPr/>
              </p14:nvContentPartPr>
              <p14:xfrm>
                <a:off x="459733" y="5239260"/>
                <a:ext cx="164880" cy="38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47525F8-CBD2-8876-DA7C-8800429A8C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42093" y="5221260"/>
                  <a:ext cx="200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96675E0-6C30-D1CB-E1F5-8305CB084C50}"/>
                    </a:ext>
                  </a:extLst>
                </p14:cNvPr>
                <p14:cNvContentPartPr/>
                <p14:nvPr/>
              </p14:nvContentPartPr>
              <p14:xfrm>
                <a:off x="475933" y="5340060"/>
                <a:ext cx="131040" cy="38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96675E0-6C30-D1CB-E1F5-8305CB084C5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57933" y="5322420"/>
                  <a:ext cx="16668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3D412-DBBE-E23C-C573-772C94D4123D}"/>
              </a:ext>
            </a:extLst>
          </p:cNvPr>
          <p:cNvGrpSpPr/>
          <p:nvPr/>
        </p:nvGrpSpPr>
        <p:grpSpPr>
          <a:xfrm>
            <a:off x="898573" y="5040900"/>
            <a:ext cx="985320" cy="469080"/>
            <a:chOff x="898573" y="5040900"/>
            <a:chExt cx="98532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16CA8E-7110-8145-9B92-0BFD0AE04DD7}"/>
                    </a:ext>
                  </a:extLst>
                </p14:cNvPr>
                <p14:cNvContentPartPr/>
                <p14:nvPr/>
              </p14:nvContentPartPr>
              <p14:xfrm>
                <a:off x="898573" y="5245740"/>
                <a:ext cx="154080" cy="89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16CA8E-7110-8145-9B92-0BFD0AE04DD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80573" y="5227740"/>
                  <a:ext cx="189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8A682B6-8AAD-3B89-BD9A-1283305859C9}"/>
                    </a:ext>
                  </a:extLst>
                </p14:cNvPr>
                <p14:cNvContentPartPr/>
                <p14:nvPr/>
              </p14:nvContentPartPr>
              <p14:xfrm>
                <a:off x="1237693" y="5066820"/>
                <a:ext cx="74160" cy="83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8A682B6-8AAD-3B89-BD9A-1283305859C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220053" y="5049180"/>
                  <a:ext cx="109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2F62FA3-C4B7-A718-D302-2B1081795B51}"/>
                    </a:ext>
                  </a:extLst>
                </p14:cNvPr>
                <p14:cNvContentPartPr/>
                <p14:nvPr/>
              </p14:nvContentPartPr>
              <p14:xfrm>
                <a:off x="1179733" y="5040900"/>
                <a:ext cx="308880" cy="373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2F62FA3-C4B7-A718-D302-2B1081795B5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61733" y="5022900"/>
                  <a:ext cx="3445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EA8C1D1-ABEF-AB16-DE0D-55165D6D40CD}"/>
                    </a:ext>
                  </a:extLst>
                </p14:cNvPr>
                <p14:cNvContentPartPr/>
                <p14:nvPr/>
              </p14:nvContentPartPr>
              <p14:xfrm>
                <a:off x="1320853" y="5341140"/>
                <a:ext cx="154080" cy="168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EA8C1D1-ABEF-AB16-DE0D-55165D6D40C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302853" y="5323140"/>
                  <a:ext cx="189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CA08D3B-BA0F-13DD-1E8D-30F9F6632330}"/>
                    </a:ext>
                  </a:extLst>
                </p14:cNvPr>
                <p14:cNvContentPartPr/>
                <p14:nvPr/>
              </p14:nvContentPartPr>
              <p14:xfrm>
                <a:off x="1638373" y="5212620"/>
                <a:ext cx="245520" cy="122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CA08D3B-BA0F-13DD-1E8D-30F9F663233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620733" y="5194980"/>
                  <a:ext cx="2811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DA1A6AC-81B0-43E4-F9EA-25C83B9BDE6A}"/>
              </a:ext>
            </a:extLst>
          </p:cNvPr>
          <p:cNvGrpSpPr/>
          <p:nvPr/>
        </p:nvGrpSpPr>
        <p:grpSpPr>
          <a:xfrm>
            <a:off x="2122573" y="5044140"/>
            <a:ext cx="490680" cy="292320"/>
            <a:chOff x="2122573" y="5044140"/>
            <a:chExt cx="49068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36D7176-98BF-A269-74F7-F6CA1FD31DB9}"/>
                    </a:ext>
                  </a:extLst>
                </p14:cNvPr>
                <p14:cNvContentPartPr/>
                <p14:nvPr/>
              </p14:nvContentPartPr>
              <p14:xfrm>
                <a:off x="2122573" y="5176260"/>
                <a:ext cx="196200" cy="160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36D7176-98BF-A269-74F7-F6CA1FD31DB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04573" y="5158620"/>
                  <a:ext cx="231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7767B59-D066-FBB4-724C-239D14C3E4A4}"/>
                    </a:ext>
                  </a:extLst>
                </p14:cNvPr>
                <p14:cNvContentPartPr/>
                <p14:nvPr/>
              </p14:nvContentPartPr>
              <p14:xfrm>
                <a:off x="2404093" y="5044140"/>
                <a:ext cx="209160" cy="145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7767B59-D066-FBB4-724C-239D14C3E4A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386093" y="5026500"/>
                  <a:ext cx="24480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5316EA6-2D8F-1F59-6C4E-EB2CDFC72FFB}"/>
              </a:ext>
            </a:extLst>
          </p:cNvPr>
          <p:cNvGrpSpPr/>
          <p:nvPr/>
        </p:nvGrpSpPr>
        <p:grpSpPr>
          <a:xfrm>
            <a:off x="876973" y="5837220"/>
            <a:ext cx="616680" cy="436680"/>
            <a:chOff x="876973" y="5837220"/>
            <a:chExt cx="61668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9A7FEE8-4358-AD01-C9DA-62E0EECAAA8B}"/>
                    </a:ext>
                  </a:extLst>
                </p14:cNvPr>
                <p14:cNvContentPartPr/>
                <p14:nvPr/>
              </p14:nvContentPartPr>
              <p14:xfrm>
                <a:off x="876973" y="5917860"/>
                <a:ext cx="158760" cy="21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9A7FEE8-4358-AD01-C9DA-62E0EECAAA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9333" y="5900220"/>
                  <a:ext cx="194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6D56CA-C097-DB52-7AD0-8061D0ED13DE}"/>
                    </a:ext>
                  </a:extLst>
                </p14:cNvPr>
                <p14:cNvContentPartPr/>
                <p14:nvPr/>
              </p14:nvContentPartPr>
              <p14:xfrm>
                <a:off x="909733" y="5977620"/>
                <a:ext cx="131040" cy="32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6D56CA-C097-DB52-7AD0-8061D0ED13D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91733" y="5959980"/>
                  <a:ext cx="166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D7E394-AA08-9839-9FDC-D31E3939F81B}"/>
                    </a:ext>
                  </a:extLst>
                </p14:cNvPr>
                <p14:cNvContentPartPr/>
                <p14:nvPr/>
              </p14:nvContentPartPr>
              <p14:xfrm>
                <a:off x="1296013" y="5837220"/>
                <a:ext cx="41040" cy="82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D7E394-AA08-9839-9FDC-D31E3939F81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278013" y="5819580"/>
                  <a:ext cx="76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59BCC33-1817-3006-18DC-956825F9370E}"/>
                    </a:ext>
                  </a:extLst>
                </p14:cNvPr>
                <p14:cNvContentPartPr/>
                <p14:nvPr/>
              </p14:nvContentPartPr>
              <p14:xfrm>
                <a:off x="1235533" y="5843340"/>
                <a:ext cx="230400" cy="290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59BCC33-1817-3006-18DC-956825F9370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217893" y="5825340"/>
                  <a:ext cx="2660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4BC63DA-094E-936A-7152-813DB5433CEB}"/>
                    </a:ext>
                  </a:extLst>
                </p14:cNvPr>
                <p14:cNvContentPartPr/>
                <p14:nvPr/>
              </p14:nvContentPartPr>
              <p14:xfrm>
                <a:off x="1325893" y="6078060"/>
                <a:ext cx="167760" cy="195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4BC63DA-094E-936A-7152-813DB5433CE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308253" y="6060420"/>
                  <a:ext cx="20340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1D08451-589E-BD66-4C6E-3CAEB9BE69BF}"/>
                  </a:ext>
                </a:extLst>
              </p14:cNvPr>
              <p14:cNvContentPartPr/>
              <p14:nvPr/>
            </p14:nvContentPartPr>
            <p14:xfrm>
              <a:off x="1704613" y="6012180"/>
              <a:ext cx="21960" cy="108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1D08451-589E-BD66-4C6E-3CAEB9BE69B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686613" y="5994540"/>
                <a:ext cx="57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E162CF7-7F3B-BBA3-C2A6-7ACF1A444D62}"/>
                  </a:ext>
                </a:extLst>
              </p14:cNvPr>
              <p14:cNvContentPartPr/>
              <p14:nvPr/>
            </p14:nvContentPartPr>
            <p14:xfrm>
              <a:off x="1972453" y="5878980"/>
              <a:ext cx="214200" cy="1663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E162CF7-7F3B-BBA3-C2A6-7ACF1A444D6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954813" y="5861340"/>
                <a:ext cx="24984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C015C0F-1A0C-C0D5-205F-5DB1D74F784B}"/>
              </a:ext>
            </a:extLst>
          </p:cNvPr>
          <p:cNvGrpSpPr/>
          <p:nvPr/>
        </p:nvGrpSpPr>
        <p:grpSpPr>
          <a:xfrm>
            <a:off x="2402653" y="5619060"/>
            <a:ext cx="1264320" cy="572040"/>
            <a:chOff x="2402653" y="5619060"/>
            <a:chExt cx="126432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2E26611-5877-2628-8CFE-44F77A681308}"/>
                    </a:ext>
                  </a:extLst>
                </p14:cNvPr>
                <p14:cNvContentPartPr/>
                <p14:nvPr/>
              </p14:nvContentPartPr>
              <p14:xfrm>
                <a:off x="2402653" y="5931900"/>
                <a:ext cx="22680" cy="38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2E26611-5877-2628-8CFE-44F77A68130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384653" y="5913900"/>
                  <a:ext cx="58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C79777C-8A2C-CB0E-EB3F-EDBFA5AC5D69}"/>
                    </a:ext>
                  </a:extLst>
                </p14:cNvPr>
                <p14:cNvContentPartPr/>
                <p14:nvPr/>
              </p14:nvContentPartPr>
              <p14:xfrm>
                <a:off x="2602453" y="5706540"/>
                <a:ext cx="123840" cy="467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C79777C-8A2C-CB0E-EB3F-EDBFA5AC5D6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584813" y="5688900"/>
                  <a:ext cx="1594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D22F216-33F7-0B7F-4EC5-D4B1D19138A3}"/>
                    </a:ext>
                  </a:extLst>
                </p14:cNvPr>
                <p14:cNvContentPartPr/>
                <p14:nvPr/>
              </p14:nvContentPartPr>
              <p14:xfrm>
                <a:off x="2852293" y="5877180"/>
                <a:ext cx="157320" cy="291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D22F216-33F7-0B7F-4EC5-D4B1D19138A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834653" y="5859180"/>
                  <a:ext cx="192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667BCB2-D912-CBD2-D5D7-2F3B8C4BDFF9}"/>
                    </a:ext>
                  </a:extLst>
                </p14:cNvPr>
                <p14:cNvContentPartPr/>
                <p14:nvPr/>
              </p14:nvContentPartPr>
              <p14:xfrm>
                <a:off x="3121573" y="5805180"/>
                <a:ext cx="98640" cy="200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667BCB2-D912-CBD2-D5D7-2F3B8C4BDFF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103933" y="5787540"/>
                  <a:ext cx="134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AEBBB0E-D8E9-A9A3-6341-988D180ABEBA}"/>
                    </a:ext>
                  </a:extLst>
                </p14:cNvPr>
                <p14:cNvContentPartPr/>
                <p14:nvPr/>
              </p14:nvContentPartPr>
              <p14:xfrm>
                <a:off x="3053533" y="5868900"/>
                <a:ext cx="187560" cy="41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AEBBB0E-D8E9-A9A3-6341-988D180ABEB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035893" y="5850900"/>
                  <a:ext cx="223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A8C7F3-82DB-B624-22AF-9DD6C7F491F1}"/>
                    </a:ext>
                  </a:extLst>
                </p14:cNvPr>
                <p14:cNvContentPartPr/>
                <p14:nvPr/>
              </p14:nvContentPartPr>
              <p14:xfrm>
                <a:off x="3254773" y="5708700"/>
                <a:ext cx="154080" cy="482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A8C7F3-82DB-B624-22AF-9DD6C7F491F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236773" y="5691060"/>
                  <a:ext cx="1897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CA0B776-7D40-278B-8116-0FB3B3012A28}"/>
                    </a:ext>
                  </a:extLst>
                </p14:cNvPr>
                <p14:cNvContentPartPr/>
                <p14:nvPr/>
              </p14:nvContentPartPr>
              <p14:xfrm>
                <a:off x="3399853" y="5619060"/>
                <a:ext cx="267120" cy="158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CA0B776-7D40-278B-8116-0FB3B3012A2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382213" y="5601420"/>
                  <a:ext cx="3027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0C53BE7-E021-8426-CDDA-9CC5F38B7EC7}"/>
              </a:ext>
            </a:extLst>
          </p:cNvPr>
          <p:cNvGrpSpPr/>
          <p:nvPr/>
        </p:nvGrpSpPr>
        <p:grpSpPr>
          <a:xfrm>
            <a:off x="6877093" y="5286780"/>
            <a:ext cx="1681560" cy="541080"/>
            <a:chOff x="6877093" y="5286780"/>
            <a:chExt cx="168156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0D57A1-6067-43E8-0894-00FBD6F926F1}"/>
                    </a:ext>
                  </a:extLst>
                </p14:cNvPr>
                <p14:cNvContentPartPr/>
                <p14:nvPr/>
              </p14:nvContentPartPr>
              <p14:xfrm>
                <a:off x="6877093" y="5409540"/>
                <a:ext cx="209520" cy="258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0D57A1-6067-43E8-0894-00FBD6F926F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859093" y="5391540"/>
                  <a:ext cx="245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DD3011-A898-34E5-0ED6-55DD79AAA323}"/>
                    </a:ext>
                  </a:extLst>
                </p14:cNvPr>
                <p14:cNvContentPartPr/>
                <p14:nvPr/>
              </p14:nvContentPartPr>
              <p14:xfrm>
                <a:off x="7143853" y="5510700"/>
                <a:ext cx="119880" cy="306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DD3011-A898-34E5-0ED6-55DD79AAA32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126213" y="5493060"/>
                  <a:ext cx="15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D59CD2D-DDCE-31F6-AFF1-222C28F4AFF5}"/>
                    </a:ext>
                  </a:extLst>
                </p14:cNvPr>
                <p14:cNvContentPartPr/>
                <p14:nvPr/>
              </p14:nvContentPartPr>
              <p14:xfrm>
                <a:off x="7473253" y="5488380"/>
                <a:ext cx="138960" cy="31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D59CD2D-DDCE-31F6-AFF1-222C28F4AFF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55613" y="5470740"/>
                  <a:ext cx="174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3D5DAC1-966A-FC88-CD69-3439DA15D3A7}"/>
                    </a:ext>
                  </a:extLst>
                </p14:cNvPr>
                <p14:cNvContentPartPr/>
                <p14:nvPr/>
              </p14:nvContentPartPr>
              <p14:xfrm>
                <a:off x="7488373" y="5567220"/>
                <a:ext cx="113400" cy="19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3D5DAC1-966A-FC88-CD69-3439DA15D3A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470373" y="5549580"/>
                  <a:ext cx="149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2917685-4DD1-2BA8-9AF8-61B941A30271}"/>
                    </a:ext>
                  </a:extLst>
                </p14:cNvPr>
                <p14:cNvContentPartPr/>
                <p14:nvPr/>
              </p14:nvContentPartPr>
              <p14:xfrm>
                <a:off x="7819573" y="5461020"/>
                <a:ext cx="243000" cy="100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2917685-4DD1-2BA8-9AF8-61B941A3027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01933" y="5443380"/>
                  <a:ext cx="278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B7E3E96-50DB-51E0-15EB-17CD31CFABD8}"/>
                    </a:ext>
                  </a:extLst>
                </p14:cNvPr>
                <p14:cNvContentPartPr/>
                <p14:nvPr/>
              </p14:nvContentPartPr>
              <p14:xfrm>
                <a:off x="8153653" y="5447700"/>
                <a:ext cx="106200" cy="380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B7E3E96-50DB-51E0-15EB-17CD31CFABD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135653" y="5430060"/>
                  <a:ext cx="1418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6C9E147-58AB-498E-7478-7218F2EF4E6F}"/>
                    </a:ext>
                  </a:extLst>
                </p14:cNvPr>
                <p14:cNvContentPartPr/>
                <p14:nvPr/>
              </p14:nvContentPartPr>
              <p14:xfrm>
                <a:off x="8390173" y="5286780"/>
                <a:ext cx="168480" cy="315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6C9E147-58AB-498E-7478-7218F2EF4E6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372173" y="5268780"/>
                  <a:ext cx="20412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AE22843-4DD9-8711-8DF4-59E598A2DF0A}"/>
              </a:ext>
            </a:extLst>
          </p:cNvPr>
          <p:cNvGrpSpPr/>
          <p:nvPr/>
        </p:nvGrpSpPr>
        <p:grpSpPr>
          <a:xfrm>
            <a:off x="6869173" y="6080580"/>
            <a:ext cx="478080" cy="478440"/>
            <a:chOff x="6869173" y="6080580"/>
            <a:chExt cx="47808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734A042-67D7-EAED-6EF9-FB98A625F1C7}"/>
                    </a:ext>
                  </a:extLst>
                </p14:cNvPr>
                <p14:cNvContentPartPr/>
                <p14:nvPr/>
              </p14:nvContentPartPr>
              <p14:xfrm>
                <a:off x="6869173" y="6080580"/>
                <a:ext cx="213480" cy="248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734A042-67D7-EAED-6EF9-FB98A625F1C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851173" y="6062940"/>
                  <a:ext cx="249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ED7187E-057C-55B1-1B4A-C034D0F81454}"/>
                    </a:ext>
                  </a:extLst>
                </p14:cNvPr>
                <p14:cNvContentPartPr/>
                <p14:nvPr/>
              </p14:nvContentPartPr>
              <p14:xfrm>
                <a:off x="7155373" y="6270300"/>
                <a:ext cx="191880" cy="288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ED7187E-057C-55B1-1B4A-C034D0F8145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137733" y="6252300"/>
                  <a:ext cx="22752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143F0F3-2E59-B619-B388-F1D8EFEAEC96}"/>
              </a:ext>
            </a:extLst>
          </p:cNvPr>
          <p:cNvGrpSpPr/>
          <p:nvPr/>
        </p:nvGrpSpPr>
        <p:grpSpPr>
          <a:xfrm>
            <a:off x="7629853" y="5873580"/>
            <a:ext cx="1800360" cy="606600"/>
            <a:chOff x="7629853" y="5873580"/>
            <a:chExt cx="180036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74F1904-A492-EFD5-7519-40B8FA9E5C1E}"/>
                    </a:ext>
                  </a:extLst>
                </p14:cNvPr>
                <p14:cNvContentPartPr/>
                <p14:nvPr/>
              </p14:nvContentPartPr>
              <p14:xfrm>
                <a:off x="7638133" y="6175260"/>
                <a:ext cx="147240" cy="23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74F1904-A492-EFD5-7519-40B8FA9E5C1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620493" y="6157260"/>
                  <a:ext cx="182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26DE1D7-383C-D18A-9C5A-686FECFA3C2B}"/>
                    </a:ext>
                  </a:extLst>
                </p14:cNvPr>
                <p14:cNvContentPartPr/>
                <p14:nvPr/>
              </p14:nvContentPartPr>
              <p14:xfrm>
                <a:off x="7629853" y="6262740"/>
                <a:ext cx="205920" cy="16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26DE1D7-383C-D18A-9C5A-686FECFA3C2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611853" y="6244740"/>
                  <a:ext cx="241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F2EE5C6-A71A-82A7-FFA1-2ADEC47BDDFE}"/>
                    </a:ext>
                  </a:extLst>
                </p14:cNvPr>
                <p14:cNvContentPartPr/>
                <p14:nvPr/>
              </p14:nvContentPartPr>
              <p14:xfrm>
                <a:off x="7969333" y="6140340"/>
                <a:ext cx="267840" cy="99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F2EE5C6-A71A-82A7-FFA1-2ADEC47BDDF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951693" y="6122340"/>
                  <a:ext cx="303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67BE483-4948-13B4-97E0-1B6F8F3C8459}"/>
                    </a:ext>
                  </a:extLst>
                </p14:cNvPr>
                <p14:cNvContentPartPr/>
                <p14:nvPr/>
              </p14:nvContentPartPr>
              <p14:xfrm>
                <a:off x="8335093" y="6134940"/>
                <a:ext cx="140040" cy="292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67BE483-4948-13B4-97E0-1B6F8F3C845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317453" y="6116940"/>
                  <a:ext cx="175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59725C3-E61A-F3A7-25EB-D5D89E54CAA3}"/>
                    </a:ext>
                  </a:extLst>
                </p14:cNvPr>
                <p14:cNvContentPartPr/>
                <p14:nvPr/>
              </p14:nvContentPartPr>
              <p14:xfrm>
                <a:off x="8644693" y="5873580"/>
                <a:ext cx="206640" cy="606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59725C3-E61A-F3A7-25EB-D5D89E54CAA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626693" y="5855940"/>
                  <a:ext cx="24228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E8686F2-0A4F-2828-75AF-588C799EDAE2}"/>
                    </a:ext>
                  </a:extLst>
                </p14:cNvPr>
                <p14:cNvContentPartPr/>
                <p14:nvPr/>
              </p14:nvContentPartPr>
              <p14:xfrm>
                <a:off x="8860693" y="5994900"/>
                <a:ext cx="135720" cy="306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E8686F2-0A4F-2828-75AF-588C799EDAE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843053" y="5976900"/>
                  <a:ext cx="1713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DDAF6C4-9B73-2D73-AB08-843839DB1151}"/>
                    </a:ext>
                  </a:extLst>
                </p14:cNvPr>
                <p14:cNvContentPartPr/>
                <p14:nvPr/>
              </p14:nvContentPartPr>
              <p14:xfrm>
                <a:off x="8895973" y="6173100"/>
                <a:ext cx="158400" cy="60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DDAF6C4-9B73-2D73-AB08-843839DB115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877973" y="6155100"/>
                  <a:ext cx="194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5D6D3F6-F99F-3C70-844F-E45320C6D2FF}"/>
                    </a:ext>
                  </a:extLst>
                </p14:cNvPr>
                <p14:cNvContentPartPr/>
                <p14:nvPr/>
              </p14:nvContentPartPr>
              <p14:xfrm>
                <a:off x="9014773" y="6000660"/>
                <a:ext cx="156600" cy="274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5D6D3F6-F99F-3C70-844F-E45320C6D2F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997133" y="5982660"/>
                  <a:ext cx="1922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0D3FD4A-BC70-70E3-92D6-94A618D9C686}"/>
                    </a:ext>
                  </a:extLst>
                </p14:cNvPr>
                <p14:cNvContentPartPr/>
                <p14:nvPr/>
              </p14:nvContentPartPr>
              <p14:xfrm>
                <a:off x="9047173" y="6268860"/>
                <a:ext cx="66960" cy="92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0D3FD4A-BC70-70E3-92D6-94A618D9C68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029533" y="6250860"/>
                  <a:ext cx="102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D306722-CEFB-611F-5ABA-12E7C78A1B3A}"/>
                    </a:ext>
                  </a:extLst>
                </p14:cNvPr>
                <p14:cNvContentPartPr/>
                <p14:nvPr/>
              </p14:nvContentPartPr>
              <p14:xfrm>
                <a:off x="9308893" y="6173100"/>
                <a:ext cx="121320" cy="24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D306722-CEFB-611F-5ABA-12E7C78A1B3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291253" y="6155100"/>
                  <a:ext cx="1569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63F8540-1498-9A8E-A893-68B1C9E0A732}"/>
              </a:ext>
            </a:extLst>
          </p:cNvPr>
          <p:cNvGrpSpPr/>
          <p:nvPr/>
        </p:nvGrpSpPr>
        <p:grpSpPr>
          <a:xfrm>
            <a:off x="9687253" y="5780340"/>
            <a:ext cx="838800" cy="709920"/>
            <a:chOff x="9687253" y="5780340"/>
            <a:chExt cx="83880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E7437CF-CFD5-0FA2-56E9-5B02FED8B066}"/>
                    </a:ext>
                  </a:extLst>
                </p14:cNvPr>
                <p14:cNvContentPartPr/>
                <p14:nvPr/>
              </p14:nvContentPartPr>
              <p14:xfrm>
                <a:off x="9687253" y="5874300"/>
                <a:ext cx="127800" cy="251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E7437CF-CFD5-0FA2-56E9-5B02FED8B06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69253" y="5856660"/>
                  <a:ext cx="163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2CB04E2-4A60-D4BB-FC65-DB9A8884F14D}"/>
                    </a:ext>
                  </a:extLst>
                </p14:cNvPr>
                <p14:cNvContentPartPr/>
                <p14:nvPr/>
              </p14:nvContentPartPr>
              <p14:xfrm>
                <a:off x="9710653" y="5882580"/>
                <a:ext cx="266040" cy="405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2CB04E2-4A60-D4BB-FC65-DB9A8884F14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693013" y="5864940"/>
                  <a:ext cx="3016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998FA8A-1115-1ABF-576D-5AA14A8C438A}"/>
                    </a:ext>
                  </a:extLst>
                </p14:cNvPr>
                <p14:cNvContentPartPr/>
                <p14:nvPr/>
              </p14:nvContentPartPr>
              <p14:xfrm>
                <a:off x="9742693" y="6195420"/>
                <a:ext cx="142560" cy="218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998FA8A-1115-1ABF-576D-5AA14A8C438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725053" y="6177420"/>
                  <a:ext cx="178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64E4567-0A13-BD44-04B2-8BCDF3129DB1}"/>
                    </a:ext>
                  </a:extLst>
                </p14:cNvPr>
                <p14:cNvContentPartPr/>
                <p14:nvPr/>
              </p14:nvContentPartPr>
              <p14:xfrm>
                <a:off x="10034653" y="5998500"/>
                <a:ext cx="111960" cy="227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64E4567-0A13-BD44-04B2-8BCDF3129DB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17013" y="5980860"/>
                  <a:ext cx="147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E02D2D4-0F8C-61AF-5215-32B1399E15E4}"/>
                    </a:ext>
                  </a:extLst>
                </p14:cNvPr>
                <p14:cNvContentPartPr/>
                <p14:nvPr/>
              </p14:nvContentPartPr>
              <p14:xfrm>
                <a:off x="10024933" y="6102180"/>
                <a:ext cx="132120" cy="38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E02D2D4-0F8C-61AF-5215-32B1399E15E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007293" y="6084180"/>
                  <a:ext cx="167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939CA8C-983C-A3B4-C840-00B01284FBE8}"/>
                    </a:ext>
                  </a:extLst>
                </p14:cNvPr>
                <p14:cNvContentPartPr/>
                <p14:nvPr/>
              </p14:nvContentPartPr>
              <p14:xfrm>
                <a:off x="10259293" y="5960700"/>
                <a:ext cx="149400" cy="105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939CA8C-983C-A3B4-C840-00B01284FBE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241293" y="5943060"/>
                  <a:ext cx="185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76EF19F-BCFE-DD96-EFBE-444630C14797}"/>
                    </a:ext>
                  </a:extLst>
                </p14:cNvPr>
                <p14:cNvContentPartPr/>
                <p14:nvPr/>
              </p14:nvContentPartPr>
              <p14:xfrm>
                <a:off x="10329133" y="5780340"/>
                <a:ext cx="196920" cy="709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76EF19F-BCFE-DD96-EFBE-444630C1479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311493" y="5762340"/>
                  <a:ext cx="232560" cy="74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016316D-1F6A-4663-829C-A13CC7C3FE0A}"/>
                  </a:ext>
                </a:extLst>
              </p14:cNvPr>
              <p14:cNvContentPartPr/>
              <p14:nvPr/>
            </p14:nvContentPartPr>
            <p14:xfrm>
              <a:off x="5248813" y="6225300"/>
              <a:ext cx="360" cy="3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016316D-1F6A-4663-829C-A13CC7C3FE0A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5242693" y="62191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B0872D-9B1C-E1C0-8846-16EEDF01B76F}"/>
                  </a:ext>
                </a:extLst>
              </p14:cNvPr>
              <p14:cNvContentPartPr/>
              <p14:nvPr/>
            </p14:nvContentPartPr>
            <p14:xfrm>
              <a:off x="2361973" y="3736260"/>
              <a:ext cx="2367360" cy="11178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B0872D-9B1C-E1C0-8846-16EEDF01B76F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2355853" y="3730140"/>
                <a:ext cx="2379600" cy="11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A0811CB-0116-DE1A-9F1D-6E35E02232D9}"/>
              </a:ext>
            </a:extLst>
          </p:cNvPr>
          <p:cNvGrpSpPr/>
          <p:nvPr/>
        </p:nvGrpSpPr>
        <p:grpSpPr>
          <a:xfrm>
            <a:off x="5680093" y="2800260"/>
            <a:ext cx="3270240" cy="214920"/>
            <a:chOff x="5680093" y="2800260"/>
            <a:chExt cx="327024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29690A3-246B-C26C-0F55-B11E975E32AC}"/>
                    </a:ext>
                  </a:extLst>
                </p14:cNvPr>
                <p14:cNvContentPartPr/>
                <p14:nvPr/>
              </p14:nvContentPartPr>
              <p14:xfrm>
                <a:off x="5680093" y="2971980"/>
                <a:ext cx="86400" cy="11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29690A3-246B-C26C-0F55-B11E975E32A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673973" y="2965860"/>
                  <a:ext cx="98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8538424-2C05-55B1-E0FC-409BEF65DBF0}"/>
                    </a:ext>
                  </a:extLst>
                </p14:cNvPr>
                <p14:cNvContentPartPr/>
                <p14:nvPr/>
              </p14:nvContentPartPr>
              <p14:xfrm>
                <a:off x="5798893" y="2965500"/>
                <a:ext cx="71280" cy="13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8538424-2C05-55B1-E0FC-409BEF65DBF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792773" y="2959380"/>
                  <a:ext cx="83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63D8256-E20A-51A8-CEF9-7B5F64406215}"/>
                    </a:ext>
                  </a:extLst>
                </p14:cNvPr>
                <p14:cNvContentPartPr/>
                <p14:nvPr/>
              </p14:nvContentPartPr>
              <p14:xfrm>
                <a:off x="5897173" y="2948940"/>
                <a:ext cx="191880" cy="16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63D8256-E20A-51A8-CEF9-7B5F6440621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891053" y="2942820"/>
                  <a:ext cx="204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45E3F9B-DA30-481D-D3EE-E0CED07B158E}"/>
                    </a:ext>
                  </a:extLst>
                </p14:cNvPr>
                <p14:cNvContentPartPr/>
                <p14:nvPr/>
              </p14:nvContentPartPr>
              <p14:xfrm>
                <a:off x="6180493" y="2944980"/>
                <a:ext cx="165600" cy="68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45E3F9B-DA30-481D-D3EE-E0CED07B158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174373" y="2938860"/>
                  <a:ext cx="177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8AB6311-8BBF-16DB-9419-F003AE4CCFFD}"/>
                    </a:ext>
                  </a:extLst>
                </p14:cNvPr>
                <p14:cNvContentPartPr/>
                <p14:nvPr/>
              </p14:nvContentPartPr>
              <p14:xfrm>
                <a:off x="6401893" y="2934180"/>
                <a:ext cx="143280" cy="13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8AB6311-8BBF-16DB-9419-F003AE4CCFF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395773" y="2928060"/>
                  <a:ext cx="155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CE6C988-0015-DA69-F9BF-7C2A5CA169D2}"/>
                    </a:ext>
                  </a:extLst>
                </p14:cNvPr>
                <p14:cNvContentPartPr/>
                <p14:nvPr/>
              </p14:nvContentPartPr>
              <p14:xfrm>
                <a:off x="6618613" y="2926260"/>
                <a:ext cx="153360" cy="10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CE6C988-0015-DA69-F9BF-7C2A5CA169D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12493" y="2920140"/>
                  <a:ext cx="165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DE055AC-FFA9-802D-7267-F06C4B6BE535}"/>
                    </a:ext>
                  </a:extLst>
                </p14:cNvPr>
                <p14:cNvContentPartPr/>
                <p14:nvPr/>
              </p14:nvContentPartPr>
              <p14:xfrm>
                <a:off x="6875653" y="2906820"/>
                <a:ext cx="135000" cy="13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DE055AC-FFA9-802D-7267-F06C4B6BE53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869533" y="2900700"/>
                  <a:ext cx="147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1D477D9-CCDF-889F-3759-C2B42CFF91C1}"/>
                    </a:ext>
                  </a:extLst>
                </p14:cNvPr>
                <p14:cNvContentPartPr/>
                <p14:nvPr/>
              </p14:nvContentPartPr>
              <p14:xfrm>
                <a:off x="7061053" y="2898540"/>
                <a:ext cx="179640" cy="11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1D477D9-CCDF-889F-3759-C2B42CFF91C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054933" y="2892420"/>
                  <a:ext cx="191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4F9E20D-EEE1-F33B-4F6F-5240E30D9944}"/>
                    </a:ext>
                  </a:extLst>
                </p14:cNvPr>
                <p14:cNvContentPartPr/>
                <p14:nvPr/>
              </p14:nvContentPartPr>
              <p14:xfrm>
                <a:off x="7289653" y="2898900"/>
                <a:ext cx="250200" cy="10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4F9E20D-EEE1-F33B-4F6F-5240E30D994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283533" y="2892780"/>
                  <a:ext cx="262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174A254-DB46-0022-BEA2-968DB3443F0B}"/>
                    </a:ext>
                  </a:extLst>
                </p14:cNvPr>
                <p14:cNvContentPartPr/>
                <p14:nvPr/>
              </p14:nvContentPartPr>
              <p14:xfrm>
                <a:off x="7613653" y="2900700"/>
                <a:ext cx="48240" cy="5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174A254-DB46-0022-BEA2-968DB3443F0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607533" y="2894580"/>
                  <a:ext cx="6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8A7B1E0-89FD-7108-A24D-7972C82C9929}"/>
                    </a:ext>
                  </a:extLst>
                </p14:cNvPr>
                <p14:cNvContentPartPr/>
                <p14:nvPr/>
              </p14:nvContentPartPr>
              <p14:xfrm>
                <a:off x="7726693" y="2898900"/>
                <a:ext cx="142200" cy="3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8A7B1E0-89FD-7108-A24D-7972C82C992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720573" y="2892780"/>
                  <a:ext cx="1544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2D4127C-8EBC-CA60-9C72-22A3D60F7778}"/>
                    </a:ext>
                  </a:extLst>
                </p14:cNvPr>
                <p14:cNvContentPartPr/>
                <p14:nvPr/>
              </p14:nvContentPartPr>
              <p14:xfrm>
                <a:off x="8025853" y="2800260"/>
                <a:ext cx="176760" cy="181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2D4127C-8EBC-CA60-9C72-22A3D60F777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019733" y="2794140"/>
                  <a:ext cx="189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2188BAC-0447-791C-35D5-29CF8691F73B}"/>
                    </a:ext>
                  </a:extLst>
                </p14:cNvPr>
                <p14:cNvContentPartPr/>
                <p14:nvPr/>
              </p14:nvContentPartPr>
              <p14:xfrm>
                <a:off x="8054293" y="2875500"/>
                <a:ext cx="100080" cy="25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2188BAC-0447-791C-35D5-29CF8691F73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048173" y="2869380"/>
                  <a:ext cx="112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0C366C9-066B-EF1A-A9C6-C29A5D62EA46}"/>
                    </a:ext>
                  </a:extLst>
                </p14:cNvPr>
                <p14:cNvContentPartPr/>
                <p14:nvPr/>
              </p14:nvContentPartPr>
              <p14:xfrm>
                <a:off x="8016133" y="2973780"/>
                <a:ext cx="165240" cy="23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0C366C9-066B-EF1A-A9C6-C29A5D62EA4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10013" y="2967660"/>
                  <a:ext cx="177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8262568-7E78-9FD5-957F-CB962873F147}"/>
                    </a:ext>
                  </a:extLst>
                </p14:cNvPr>
                <p14:cNvContentPartPr/>
                <p14:nvPr/>
              </p14:nvContentPartPr>
              <p14:xfrm>
                <a:off x="8252293" y="2941020"/>
                <a:ext cx="13680" cy="74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8262568-7E78-9FD5-957F-CB962873F14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246173" y="2934900"/>
                  <a:ext cx="25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09F7106-2FF8-8B11-047F-967E2BE38914}"/>
                    </a:ext>
                  </a:extLst>
                </p14:cNvPr>
                <p14:cNvContentPartPr/>
                <p14:nvPr/>
              </p14:nvContentPartPr>
              <p14:xfrm>
                <a:off x="8204773" y="2929500"/>
                <a:ext cx="110160" cy="180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09F7106-2FF8-8B11-047F-967E2BE3891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198653" y="2923380"/>
                  <a:ext cx="122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8121E56-F052-A268-ECEC-237F5FE23E21}"/>
                    </a:ext>
                  </a:extLst>
                </p14:cNvPr>
                <p14:cNvContentPartPr/>
                <p14:nvPr/>
              </p14:nvContentPartPr>
              <p14:xfrm>
                <a:off x="8329693" y="2918340"/>
                <a:ext cx="68400" cy="95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8121E56-F052-A268-ECEC-237F5FE23E2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323573" y="2912220"/>
                  <a:ext cx="80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C47217E-787A-CA94-653C-7AF939C5A0F0}"/>
                    </a:ext>
                  </a:extLst>
                </p14:cNvPr>
                <p14:cNvContentPartPr/>
                <p14:nvPr/>
              </p14:nvContentPartPr>
              <p14:xfrm>
                <a:off x="8428333" y="2914380"/>
                <a:ext cx="129960" cy="86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C47217E-787A-CA94-653C-7AF939C5A0F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422213" y="2908260"/>
                  <a:ext cx="142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39BAF3E-4ADC-2591-CEA3-0DA537EFA040}"/>
                    </a:ext>
                  </a:extLst>
                </p14:cNvPr>
                <p14:cNvContentPartPr/>
                <p14:nvPr/>
              </p14:nvContentPartPr>
              <p14:xfrm>
                <a:off x="8617333" y="2913300"/>
                <a:ext cx="92880" cy="93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39BAF3E-4ADC-2591-CEA3-0DA537EFA04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611213" y="2907180"/>
                  <a:ext cx="105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F12A24F-99CD-8317-080C-E42641A8BEAF}"/>
                    </a:ext>
                  </a:extLst>
                </p14:cNvPr>
                <p14:cNvContentPartPr/>
                <p14:nvPr/>
              </p14:nvContentPartPr>
              <p14:xfrm>
                <a:off x="8600773" y="2964060"/>
                <a:ext cx="132120" cy="388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F12A24F-99CD-8317-080C-E42641A8BEA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594653" y="2957940"/>
                  <a:ext cx="144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4AB38A2-56E4-78B2-DBE6-2B86F9A597D8}"/>
                    </a:ext>
                  </a:extLst>
                </p14:cNvPr>
                <p14:cNvContentPartPr/>
                <p14:nvPr/>
              </p14:nvContentPartPr>
              <p14:xfrm>
                <a:off x="8780053" y="2919060"/>
                <a:ext cx="170280" cy="85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4AB38A2-56E4-78B2-DBE6-2B86F9A597D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73933" y="2912940"/>
                  <a:ext cx="18252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5FBCA5B-F309-3C00-F2DB-6B06DB441A5E}"/>
              </a:ext>
            </a:extLst>
          </p:cNvPr>
          <p:cNvGrpSpPr/>
          <p:nvPr/>
        </p:nvGrpSpPr>
        <p:grpSpPr>
          <a:xfrm>
            <a:off x="9202693" y="2881260"/>
            <a:ext cx="95760" cy="72000"/>
            <a:chOff x="9202693" y="2881260"/>
            <a:chExt cx="9576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52FF4D7-56B2-1F55-CD4E-E1059469D467}"/>
                    </a:ext>
                  </a:extLst>
                </p14:cNvPr>
                <p14:cNvContentPartPr/>
                <p14:nvPr/>
              </p14:nvContentPartPr>
              <p14:xfrm>
                <a:off x="9202693" y="2881260"/>
                <a:ext cx="84240" cy="122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52FF4D7-56B2-1F55-CD4E-E1059469D46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196573" y="2875140"/>
                  <a:ext cx="96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5DE5034-FE8E-0F87-95E9-4F105B14E257}"/>
                    </a:ext>
                  </a:extLst>
                </p14:cNvPr>
                <p14:cNvContentPartPr/>
                <p14:nvPr/>
              </p14:nvContentPartPr>
              <p14:xfrm>
                <a:off x="9209533" y="2946060"/>
                <a:ext cx="88920" cy="7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5DE5034-FE8E-0F87-95E9-4F105B14E25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203413" y="2939940"/>
                  <a:ext cx="1011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7F3AAE5-AFC8-E580-5806-CB58D97ED436}"/>
              </a:ext>
            </a:extLst>
          </p:cNvPr>
          <p:cNvGrpSpPr/>
          <p:nvPr/>
        </p:nvGrpSpPr>
        <p:grpSpPr>
          <a:xfrm>
            <a:off x="9477373" y="2812140"/>
            <a:ext cx="1034640" cy="254160"/>
            <a:chOff x="9477373" y="2812140"/>
            <a:chExt cx="10346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77D1122-16C0-3905-865E-B7249A44A989}"/>
                    </a:ext>
                  </a:extLst>
                </p14:cNvPr>
                <p14:cNvContentPartPr/>
                <p14:nvPr/>
              </p14:nvContentPartPr>
              <p14:xfrm>
                <a:off x="9477373" y="2863620"/>
                <a:ext cx="19080" cy="129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77D1122-16C0-3905-865E-B7249A44A98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471253" y="2857500"/>
                  <a:ext cx="31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5BCA23A-2D82-F9A5-1545-1D880AF8528C}"/>
                    </a:ext>
                  </a:extLst>
                </p14:cNvPr>
                <p14:cNvContentPartPr/>
                <p14:nvPr/>
              </p14:nvContentPartPr>
              <p14:xfrm>
                <a:off x="9494653" y="2851740"/>
                <a:ext cx="102600" cy="144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5BCA23A-2D82-F9A5-1545-1D880AF8528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488533" y="2845620"/>
                  <a:ext cx="114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4619809-6655-56F5-1D46-8CF47C940C39}"/>
                    </a:ext>
                  </a:extLst>
                </p14:cNvPr>
                <p14:cNvContentPartPr/>
                <p14:nvPr/>
              </p14:nvContentPartPr>
              <p14:xfrm>
                <a:off x="9657013" y="2834820"/>
                <a:ext cx="127800" cy="141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4619809-6655-56F5-1D46-8CF47C940C3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650893" y="2828700"/>
                  <a:ext cx="140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593A5C6-217D-2B5C-813D-F670D9F1AD2A}"/>
                    </a:ext>
                  </a:extLst>
                </p14:cNvPr>
                <p14:cNvContentPartPr/>
                <p14:nvPr/>
              </p14:nvContentPartPr>
              <p14:xfrm>
                <a:off x="9678613" y="2912220"/>
                <a:ext cx="92160" cy="752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593A5C6-217D-2B5C-813D-F670D9F1AD2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672493" y="2906100"/>
                  <a:ext cx="104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A6E82BC-4C67-C200-AE58-455B3C56E151}"/>
                    </a:ext>
                  </a:extLst>
                </p14:cNvPr>
                <p14:cNvContentPartPr/>
                <p14:nvPr/>
              </p14:nvContentPartPr>
              <p14:xfrm>
                <a:off x="9950773" y="2852100"/>
                <a:ext cx="18000" cy="109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A6E82BC-4C67-C200-AE58-455B3C56E15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944653" y="2845980"/>
                  <a:ext cx="30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0C773C7-B61E-8582-9219-5C25ABE5EDBA}"/>
                    </a:ext>
                  </a:extLst>
                </p14:cNvPr>
                <p14:cNvContentPartPr/>
                <p14:nvPr/>
              </p14:nvContentPartPr>
              <p14:xfrm>
                <a:off x="9889933" y="2909700"/>
                <a:ext cx="70920" cy="28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0C773C7-B61E-8582-9219-5C25ABE5EDB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883813" y="2903580"/>
                  <a:ext cx="83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2555D66-BF97-D329-CFFE-43FF1CB875E5}"/>
                    </a:ext>
                  </a:extLst>
                </p14:cNvPr>
                <p14:cNvContentPartPr/>
                <p14:nvPr/>
              </p14:nvContentPartPr>
              <p14:xfrm>
                <a:off x="10139053" y="2812140"/>
                <a:ext cx="169920" cy="135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2555D66-BF97-D329-CFFE-43FF1CB875E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132933" y="2806020"/>
                  <a:ext cx="182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8422042-CDED-09F1-19CE-C00359E29281}"/>
                    </a:ext>
                  </a:extLst>
                </p14:cNvPr>
                <p14:cNvContentPartPr/>
                <p14:nvPr/>
              </p14:nvContentPartPr>
              <p14:xfrm>
                <a:off x="10370533" y="2900700"/>
                <a:ext cx="69120" cy="108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8422042-CDED-09F1-19CE-C00359E2928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364413" y="2894580"/>
                  <a:ext cx="81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51B7D9F-4D8E-B76C-32B4-CBE2A48106BB}"/>
                    </a:ext>
                  </a:extLst>
                </p14:cNvPr>
                <p14:cNvContentPartPr/>
                <p14:nvPr/>
              </p14:nvContentPartPr>
              <p14:xfrm>
                <a:off x="10430653" y="2964780"/>
                <a:ext cx="81360" cy="101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51B7D9F-4D8E-B76C-32B4-CBE2A48106B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424533" y="2958660"/>
                  <a:ext cx="936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18CC802-185E-1CF6-7553-D3D1BDD5C86F}"/>
                  </a:ext>
                </a:extLst>
              </p14:cNvPr>
              <p14:cNvContentPartPr/>
              <p14:nvPr/>
            </p14:nvContentPartPr>
            <p14:xfrm>
              <a:off x="10753213" y="4855140"/>
              <a:ext cx="360" cy="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18CC802-185E-1CF6-7553-D3D1BDD5C86F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10735213" y="483750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2C99967-D415-BF03-E1CA-9A0D8BE53081}"/>
              </a:ext>
            </a:extLst>
          </p:cNvPr>
          <p:cNvGrpSpPr/>
          <p:nvPr/>
        </p:nvGrpSpPr>
        <p:grpSpPr>
          <a:xfrm>
            <a:off x="5209213" y="4950900"/>
            <a:ext cx="1175760" cy="875880"/>
            <a:chOff x="5209213" y="4950900"/>
            <a:chExt cx="1175760" cy="87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CC1E4FD-48D1-B105-B339-C160FD90CC4F}"/>
                    </a:ext>
                  </a:extLst>
                </p14:cNvPr>
                <p14:cNvContentPartPr/>
                <p14:nvPr/>
              </p14:nvContentPartPr>
              <p14:xfrm>
                <a:off x="5276533" y="5187060"/>
                <a:ext cx="18000" cy="190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CC1E4FD-48D1-B105-B339-C160FD90CC4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58893" y="5169060"/>
                  <a:ext cx="53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25E9443-1851-D382-D84F-28615FEE7510}"/>
                    </a:ext>
                  </a:extLst>
                </p14:cNvPr>
                <p14:cNvContentPartPr/>
                <p14:nvPr/>
              </p14:nvContentPartPr>
              <p14:xfrm>
                <a:off x="5209213" y="5261580"/>
                <a:ext cx="148320" cy="759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25E9443-1851-D382-D84F-28615FEE751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191573" y="5243940"/>
                  <a:ext cx="183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BC5DE0C-A785-B1D6-BBB2-AFCC756EEB08}"/>
                    </a:ext>
                  </a:extLst>
                </p14:cNvPr>
                <p14:cNvContentPartPr/>
                <p14:nvPr/>
              </p14:nvContentPartPr>
              <p14:xfrm>
                <a:off x="5417293" y="5203980"/>
                <a:ext cx="91800" cy="103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BC5DE0C-A785-B1D6-BBB2-AFCC756EEB0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399653" y="5186340"/>
                  <a:ext cx="127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32940C8-56AC-5F13-E33B-A0C0A8127CBC}"/>
                    </a:ext>
                  </a:extLst>
                </p14:cNvPr>
                <p14:cNvContentPartPr/>
                <p14:nvPr/>
              </p14:nvContentPartPr>
              <p14:xfrm>
                <a:off x="5566333" y="5184180"/>
                <a:ext cx="75240" cy="157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32940C8-56AC-5F13-E33B-A0C0A8127CB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548333" y="5166540"/>
                  <a:ext cx="110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B2B11C-3907-954F-5A81-AD048B0B4941}"/>
                    </a:ext>
                  </a:extLst>
                </p14:cNvPr>
                <p14:cNvContentPartPr/>
                <p14:nvPr/>
              </p14:nvContentPartPr>
              <p14:xfrm>
                <a:off x="5592973" y="5132340"/>
                <a:ext cx="82080" cy="1130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B2B11C-3907-954F-5A81-AD048B0B494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575333" y="5114340"/>
                  <a:ext cx="117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7CE780B-2590-A93B-2A83-D1E86D2BC4C6}"/>
                    </a:ext>
                  </a:extLst>
                </p14:cNvPr>
                <p14:cNvContentPartPr/>
                <p14:nvPr/>
              </p14:nvContentPartPr>
              <p14:xfrm>
                <a:off x="5812573" y="4950900"/>
                <a:ext cx="279000" cy="255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7CE780B-2590-A93B-2A83-D1E86D2BC4C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794933" y="4932900"/>
                  <a:ext cx="314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45DA7A9-002B-8E79-D210-EAE584006FDD}"/>
                    </a:ext>
                  </a:extLst>
                </p14:cNvPr>
                <p14:cNvContentPartPr/>
                <p14:nvPr/>
              </p14:nvContentPartPr>
              <p14:xfrm>
                <a:off x="5374813" y="5644620"/>
                <a:ext cx="38880" cy="1821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45DA7A9-002B-8E79-D210-EAE584006FD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356813" y="5626980"/>
                  <a:ext cx="74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DDEF0D6-E9EE-3483-2426-E257535BF8AF}"/>
                    </a:ext>
                  </a:extLst>
                </p14:cNvPr>
                <p14:cNvContentPartPr/>
                <p14:nvPr/>
              </p14:nvContentPartPr>
              <p14:xfrm>
                <a:off x="5362933" y="5542380"/>
                <a:ext cx="196920" cy="282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DDEF0D6-E9EE-3483-2426-E257535BF8A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345293" y="5524740"/>
                  <a:ext cx="232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A1DD951-1502-E9A9-8BEA-A4EF2B07F054}"/>
                    </a:ext>
                  </a:extLst>
                </p14:cNvPr>
                <p14:cNvContentPartPr/>
                <p14:nvPr/>
              </p14:nvContentPartPr>
              <p14:xfrm>
                <a:off x="5604853" y="5668380"/>
                <a:ext cx="126720" cy="1004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A1DD951-1502-E9A9-8BEA-A4EF2B07F05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586853" y="5650380"/>
                  <a:ext cx="162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6397F94-32C8-A415-9A48-D3069128CBB3}"/>
                    </a:ext>
                  </a:extLst>
                </p14:cNvPr>
                <p14:cNvContentPartPr/>
                <p14:nvPr/>
              </p14:nvContentPartPr>
              <p14:xfrm>
                <a:off x="5783053" y="5543460"/>
                <a:ext cx="37080" cy="1342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6397F94-32C8-A415-9A48-D3069128CBB3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765053" y="5525460"/>
                  <a:ext cx="72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3A7BF89-DDF7-4085-811E-DFB1EB0516CC}"/>
                    </a:ext>
                  </a:extLst>
                </p14:cNvPr>
                <p14:cNvContentPartPr/>
                <p14:nvPr/>
              </p14:nvContentPartPr>
              <p14:xfrm>
                <a:off x="5908693" y="5373180"/>
                <a:ext cx="37800" cy="2847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3A7BF89-DDF7-4085-811E-DFB1EB0516C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891053" y="5355180"/>
                  <a:ext cx="73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1C26E77-0D81-00A2-8E75-41A65CEAE187}"/>
                    </a:ext>
                  </a:extLst>
                </p14:cNvPr>
                <p14:cNvContentPartPr/>
                <p14:nvPr/>
              </p14:nvContentPartPr>
              <p14:xfrm>
                <a:off x="5987893" y="5287860"/>
                <a:ext cx="91440" cy="353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1C26E77-0D81-00A2-8E75-41A65CEAE18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970253" y="5269860"/>
                  <a:ext cx="127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89343B2-F3F0-1922-74FA-02343F6F1CB4}"/>
                    </a:ext>
                  </a:extLst>
                </p14:cNvPr>
                <p14:cNvContentPartPr/>
                <p14:nvPr/>
              </p14:nvContentPartPr>
              <p14:xfrm>
                <a:off x="6153133" y="5429340"/>
                <a:ext cx="19440" cy="1332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89343B2-F3F0-1922-74FA-02343F6F1CB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135493" y="5411340"/>
                  <a:ext cx="5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EF71862-3750-A33F-38A0-C4430468DB74}"/>
                    </a:ext>
                  </a:extLst>
                </p14:cNvPr>
                <p14:cNvContentPartPr/>
                <p14:nvPr/>
              </p14:nvContentPartPr>
              <p14:xfrm>
                <a:off x="6239893" y="5445900"/>
                <a:ext cx="145080" cy="246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EF71862-3750-A33F-38A0-C4430468DB7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222253" y="5427900"/>
                  <a:ext cx="18072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85F9C12-2A2F-0F4A-A796-47FFFC83F4AB}"/>
              </a:ext>
            </a:extLst>
          </p:cNvPr>
          <p:cNvGrpSpPr/>
          <p:nvPr/>
        </p:nvGrpSpPr>
        <p:grpSpPr>
          <a:xfrm>
            <a:off x="5701693" y="2951820"/>
            <a:ext cx="2180880" cy="1350360"/>
            <a:chOff x="5701693" y="2951820"/>
            <a:chExt cx="2180880" cy="13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A343959-3751-6DBA-FAA8-49FC197C9F0F}"/>
                    </a:ext>
                  </a:extLst>
                </p14:cNvPr>
                <p14:cNvContentPartPr/>
                <p14:nvPr/>
              </p14:nvContentPartPr>
              <p14:xfrm>
                <a:off x="5701693" y="4295340"/>
                <a:ext cx="64800" cy="68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A343959-3751-6DBA-FAA8-49FC197C9F0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684053" y="4277340"/>
                  <a:ext cx="100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715EC71-0DD7-84B0-47A9-33F96E87F320}"/>
                    </a:ext>
                  </a:extLst>
                </p14:cNvPr>
                <p14:cNvContentPartPr/>
                <p14:nvPr/>
              </p14:nvContentPartPr>
              <p14:xfrm>
                <a:off x="5802133" y="4287780"/>
                <a:ext cx="25920" cy="36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715EC71-0DD7-84B0-47A9-33F96E87F32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784493" y="4270140"/>
                  <a:ext cx="61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AB7D4EF-5379-6111-F6F7-9E75146B839A}"/>
                    </a:ext>
                  </a:extLst>
                </p14:cNvPr>
                <p14:cNvContentPartPr/>
                <p14:nvPr/>
              </p14:nvContentPartPr>
              <p14:xfrm>
                <a:off x="5884933" y="4211460"/>
                <a:ext cx="178560" cy="61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AB7D4EF-5379-6111-F6F7-9E75146B839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866933" y="4193820"/>
                  <a:ext cx="214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F557EF2-C43C-4FEE-3701-7B241A586456}"/>
                    </a:ext>
                  </a:extLst>
                </p14:cNvPr>
                <p14:cNvContentPartPr/>
                <p14:nvPr/>
              </p14:nvContentPartPr>
              <p14:xfrm>
                <a:off x="6137293" y="4111380"/>
                <a:ext cx="208440" cy="788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F557EF2-C43C-4FEE-3701-7B241A58645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119293" y="4093380"/>
                  <a:ext cx="244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AD6924A-47C1-4436-9271-2C4E1EC5B78F}"/>
                    </a:ext>
                  </a:extLst>
                </p14:cNvPr>
                <p14:cNvContentPartPr/>
                <p14:nvPr/>
              </p14:nvContentPartPr>
              <p14:xfrm>
                <a:off x="6468133" y="4029660"/>
                <a:ext cx="33840" cy="27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AD6924A-47C1-4436-9271-2C4E1EC5B78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450133" y="4011660"/>
                  <a:ext cx="69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141309C-3CA2-096A-B3B4-21C34BD0504B}"/>
                    </a:ext>
                  </a:extLst>
                </p14:cNvPr>
                <p14:cNvContentPartPr/>
                <p14:nvPr/>
              </p14:nvContentPartPr>
              <p14:xfrm>
                <a:off x="6559213" y="3853980"/>
                <a:ext cx="283680" cy="1454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141309C-3CA2-096A-B3B4-21C34BD0504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541573" y="3836340"/>
                  <a:ext cx="319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8F82D57-786A-5DB9-C05D-C098A15B8210}"/>
                    </a:ext>
                  </a:extLst>
                </p14:cNvPr>
                <p14:cNvContentPartPr/>
                <p14:nvPr/>
              </p14:nvContentPartPr>
              <p14:xfrm>
                <a:off x="6914533" y="3734460"/>
                <a:ext cx="144360" cy="85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8F82D57-786A-5DB9-C05D-C098A15B821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896893" y="3716820"/>
                  <a:ext cx="180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63DE1D2-F160-EA70-935B-4469CFDB138D}"/>
                    </a:ext>
                  </a:extLst>
                </p14:cNvPr>
                <p14:cNvContentPartPr/>
                <p14:nvPr/>
              </p14:nvContentPartPr>
              <p14:xfrm>
                <a:off x="7127653" y="3590820"/>
                <a:ext cx="127440" cy="1069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63DE1D2-F160-EA70-935B-4469CFDB138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109653" y="3573180"/>
                  <a:ext cx="163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FA9D66C-0ABB-A061-C0C9-CD9A3389A7B0}"/>
                    </a:ext>
                  </a:extLst>
                </p14:cNvPr>
                <p14:cNvContentPartPr/>
                <p14:nvPr/>
              </p14:nvContentPartPr>
              <p14:xfrm>
                <a:off x="7318453" y="3440700"/>
                <a:ext cx="141120" cy="1018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FA9D66C-0ABB-A061-C0C9-CD9A3389A7B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300813" y="3422700"/>
                  <a:ext cx="176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0FD0549-0FB9-6FD5-F3CE-2DD42549E5CC}"/>
                    </a:ext>
                  </a:extLst>
                </p14:cNvPr>
                <p14:cNvContentPartPr/>
                <p14:nvPr/>
              </p14:nvContentPartPr>
              <p14:xfrm>
                <a:off x="7528693" y="3227580"/>
                <a:ext cx="148680" cy="1476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0FD0549-0FB9-6FD5-F3CE-2DD42549E5C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511053" y="3209940"/>
                  <a:ext cx="184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1AC93C0-D9D7-A433-57E0-B964ECCD9A19}"/>
                    </a:ext>
                  </a:extLst>
                </p14:cNvPr>
                <p14:cNvContentPartPr/>
                <p14:nvPr/>
              </p14:nvContentPartPr>
              <p14:xfrm>
                <a:off x="7701853" y="3029220"/>
                <a:ext cx="133920" cy="1695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1AC93C0-D9D7-A433-57E0-B964ECCD9A1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683853" y="3011220"/>
                  <a:ext cx="169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27010D4-EA05-258F-DC7C-49701AC65D9A}"/>
                    </a:ext>
                  </a:extLst>
                </p14:cNvPr>
                <p14:cNvContentPartPr/>
                <p14:nvPr/>
              </p14:nvContentPartPr>
              <p14:xfrm>
                <a:off x="7866733" y="2951820"/>
                <a:ext cx="15840" cy="29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27010D4-EA05-258F-DC7C-49701AC65D9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848733" y="2933820"/>
                  <a:ext cx="5148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1FE6399-C9F4-C0B5-2275-A6E737D0C04A}"/>
                  </a:ext>
                </a:extLst>
              </p14:cNvPr>
              <p14:cNvContentPartPr/>
              <p14:nvPr/>
            </p14:nvContentPartPr>
            <p14:xfrm>
              <a:off x="2003053" y="4901940"/>
              <a:ext cx="668880" cy="5922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1FE6399-C9F4-C0B5-2275-A6E737D0C04A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985053" y="4884300"/>
                <a:ext cx="70452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7A92156-22FF-38AC-A2E9-AB1FBD175303}"/>
              </a:ext>
            </a:extLst>
          </p:cNvPr>
          <p:cNvGrpSpPr/>
          <p:nvPr/>
        </p:nvGrpSpPr>
        <p:grpSpPr>
          <a:xfrm>
            <a:off x="10973893" y="5191380"/>
            <a:ext cx="634320" cy="219240"/>
            <a:chOff x="10973893" y="5191380"/>
            <a:chExt cx="63432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C17A424-7E52-5E4F-2EE2-B87D0CD01A57}"/>
                    </a:ext>
                  </a:extLst>
                </p14:cNvPr>
                <p14:cNvContentPartPr/>
                <p14:nvPr/>
              </p14:nvContentPartPr>
              <p14:xfrm>
                <a:off x="11031133" y="5191380"/>
                <a:ext cx="100440" cy="2192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C17A424-7E52-5E4F-2EE2-B87D0CD01A57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013133" y="5173380"/>
                  <a:ext cx="136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2210B03-F022-B9FB-2F2C-06235FC40978}"/>
                    </a:ext>
                  </a:extLst>
                </p14:cNvPr>
                <p14:cNvContentPartPr/>
                <p14:nvPr/>
              </p14:nvContentPartPr>
              <p14:xfrm>
                <a:off x="10973893" y="5326740"/>
                <a:ext cx="105480" cy="24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2210B03-F022-B9FB-2F2C-06235FC4097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955893" y="5308740"/>
                  <a:ext cx="141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AB12B30-B702-7204-5138-F2F83528F811}"/>
                    </a:ext>
                  </a:extLst>
                </p14:cNvPr>
                <p14:cNvContentPartPr/>
                <p14:nvPr/>
              </p14:nvContentPartPr>
              <p14:xfrm>
                <a:off x="11191333" y="5274540"/>
                <a:ext cx="32400" cy="109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AB12B30-B702-7204-5138-F2F83528F81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173693" y="5256540"/>
                  <a:ext cx="68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3387C1F-9B67-DA0A-8814-7EE86147259F}"/>
                    </a:ext>
                  </a:extLst>
                </p14:cNvPr>
                <p14:cNvContentPartPr/>
                <p14:nvPr/>
              </p14:nvContentPartPr>
              <p14:xfrm>
                <a:off x="11278453" y="5317740"/>
                <a:ext cx="329760" cy="62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3387C1F-9B67-DA0A-8814-7EE86147259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1260453" y="5299740"/>
                  <a:ext cx="365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F800F81-BFEF-1AB5-8328-6F6C44D2E413}"/>
              </a:ext>
            </a:extLst>
          </p:cNvPr>
          <p:cNvGrpSpPr/>
          <p:nvPr/>
        </p:nvGrpSpPr>
        <p:grpSpPr>
          <a:xfrm>
            <a:off x="9517333" y="3200220"/>
            <a:ext cx="2091600" cy="1866240"/>
            <a:chOff x="9517333" y="3200220"/>
            <a:chExt cx="2091600" cy="18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7758798-59B7-16A9-A259-42B99196DDBC}"/>
                    </a:ext>
                  </a:extLst>
                </p14:cNvPr>
                <p14:cNvContentPartPr/>
                <p14:nvPr/>
              </p14:nvContentPartPr>
              <p14:xfrm>
                <a:off x="9517333" y="3403620"/>
                <a:ext cx="93960" cy="1596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7758798-59B7-16A9-A259-42B99196DDB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499693" y="3385980"/>
                  <a:ext cx="129600" cy="16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65C868A-C684-7CEB-7952-2FC930342CDD}"/>
                    </a:ext>
                  </a:extLst>
                </p14:cNvPr>
                <p14:cNvContentPartPr/>
                <p14:nvPr/>
              </p14:nvContentPartPr>
              <p14:xfrm>
                <a:off x="9523453" y="5027940"/>
                <a:ext cx="2019960" cy="385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65C868A-C684-7CEB-7952-2FC930342CD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505453" y="5009940"/>
                  <a:ext cx="2055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2E47A79-5D4D-663E-EDBC-591AAD896D78}"/>
                    </a:ext>
                  </a:extLst>
                </p14:cNvPr>
                <p14:cNvContentPartPr/>
                <p14:nvPr/>
              </p14:nvContentPartPr>
              <p14:xfrm>
                <a:off x="9754573" y="3241620"/>
                <a:ext cx="5040" cy="1209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2E47A79-5D4D-663E-EDBC-591AAD896D7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736573" y="3223620"/>
                  <a:ext cx="40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44E4079-914D-8961-1314-110D73877FBA}"/>
                    </a:ext>
                  </a:extLst>
                </p14:cNvPr>
                <p14:cNvContentPartPr/>
                <p14:nvPr/>
              </p14:nvContentPartPr>
              <p14:xfrm>
                <a:off x="9727933" y="3261780"/>
                <a:ext cx="100080" cy="135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44E4079-914D-8961-1314-110D73877FB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9709933" y="3243780"/>
                  <a:ext cx="135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D634ABE-0643-B115-A5D0-6959A7AC50C7}"/>
                    </a:ext>
                  </a:extLst>
                </p14:cNvPr>
                <p14:cNvContentPartPr/>
                <p14:nvPr/>
              </p14:nvContentPartPr>
              <p14:xfrm>
                <a:off x="9867973" y="3260340"/>
                <a:ext cx="135720" cy="1270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D634ABE-0643-B115-A5D0-6959A7AC50C7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850333" y="3242700"/>
                  <a:ext cx="171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CD5BCA4-8A94-422F-C60B-4E654F138925}"/>
                    </a:ext>
                  </a:extLst>
                </p14:cNvPr>
                <p14:cNvContentPartPr/>
                <p14:nvPr/>
              </p14:nvContentPartPr>
              <p14:xfrm>
                <a:off x="9878413" y="3342780"/>
                <a:ext cx="66960" cy="3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CD5BCA4-8A94-422F-C60B-4E654F13892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860413" y="3325140"/>
                  <a:ext cx="102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4F8825E-AA34-6045-5D9B-5B9F6A964C6D}"/>
                    </a:ext>
                  </a:extLst>
                </p14:cNvPr>
                <p14:cNvContentPartPr/>
                <p14:nvPr/>
              </p14:nvContentPartPr>
              <p14:xfrm>
                <a:off x="9874453" y="3396060"/>
                <a:ext cx="165600" cy="51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4F8825E-AA34-6045-5D9B-5B9F6A964C6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856813" y="3378420"/>
                  <a:ext cx="201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6ED0B74-DC8A-9028-2D4A-97855312DE4C}"/>
                    </a:ext>
                  </a:extLst>
                </p14:cNvPr>
                <p14:cNvContentPartPr/>
                <p14:nvPr/>
              </p14:nvContentPartPr>
              <p14:xfrm>
                <a:off x="10160653" y="3277620"/>
                <a:ext cx="102240" cy="1342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6ED0B74-DC8A-9028-2D4A-97855312DE4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142653" y="3259980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32A0FC0-DCAA-50B0-5BAD-22CF43AFBD38}"/>
                    </a:ext>
                  </a:extLst>
                </p14:cNvPr>
                <p14:cNvContentPartPr/>
                <p14:nvPr/>
              </p14:nvContentPartPr>
              <p14:xfrm>
                <a:off x="10299973" y="3361500"/>
                <a:ext cx="155160" cy="2008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32A0FC0-DCAA-50B0-5BAD-22CF43AFBD38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281973" y="3343860"/>
                  <a:ext cx="190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3020145-E91A-E65B-5440-C09E06F7C783}"/>
                    </a:ext>
                  </a:extLst>
                </p14:cNvPr>
                <p14:cNvContentPartPr/>
                <p14:nvPr/>
              </p14:nvContentPartPr>
              <p14:xfrm>
                <a:off x="10613533" y="3397140"/>
                <a:ext cx="8280" cy="403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3020145-E91A-E65B-5440-C09E06F7C78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595893" y="3379500"/>
                  <a:ext cx="43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EBD8376-59B5-E31F-65E8-69A29192B087}"/>
                    </a:ext>
                  </a:extLst>
                </p14:cNvPr>
                <p14:cNvContentPartPr/>
                <p14:nvPr/>
              </p14:nvContentPartPr>
              <p14:xfrm>
                <a:off x="10753933" y="3200220"/>
                <a:ext cx="181800" cy="2077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EBD8376-59B5-E31F-65E8-69A29192B08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735933" y="3182220"/>
                  <a:ext cx="217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FDF11F0-4ABE-A4F8-F106-B94F6D33A016}"/>
                    </a:ext>
                  </a:extLst>
                </p14:cNvPr>
                <p14:cNvContentPartPr/>
                <p14:nvPr/>
              </p14:nvContentPartPr>
              <p14:xfrm>
                <a:off x="10756453" y="3317940"/>
                <a:ext cx="156240" cy="82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FDF11F0-4ABE-A4F8-F106-B94F6D33A01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738813" y="3299940"/>
                  <a:ext cx="191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D3E627F-4D79-7105-1719-79420AA9A58F}"/>
                    </a:ext>
                  </a:extLst>
                </p14:cNvPr>
                <p14:cNvContentPartPr/>
                <p14:nvPr/>
              </p14:nvContentPartPr>
              <p14:xfrm>
                <a:off x="10763653" y="3378060"/>
                <a:ext cx="229680" cy="835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D3E627F-4D79-7105-1719-79420AA9A58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745653" y="3360420"/>
                  <a:ext cx="265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B69001C-BED6-5B71-79A5-1CA46550398A}"/>
                    </a:ext>
                  </a:extLst>
                </p14:cNvPr>
                <p14:cNvContentPartPr/>
                <p14:nvPr/>
              </p14:nvContentPartPr>
              <p14:xfrm>
                <a:off x="10905493" y="3369420"/>
                <a:ext cx="164880" cy="288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B69001C-BED6-5B71-79A5-1CA46550398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887493" y="3351780"/>
                  <a:ext cx="200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028FA4C-5ED9-ABAA-0CD7-8C7801BDAE78}"/>
                    </a:ext>
                  </a:extLst>
                </p14:cNvPr>
                <p14:cNvContentPartPr/>
                <p14:nvPr/>
              </p14:nvContentPartPr>
              <p14:xfrm>
                <a:off x="11054893" y="3373020"/>
                <a:ext cx="193320" cy="806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028FA4C-5ED9-ABAA-0CD7-8C7801BDAE78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1037253" y="3355380"/>
                  <a:ext cx="228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FC355A-E205-CBFC-E92D-6DC776812690}"/>
                    </a:ext>
                  </a:extLst>
                </p14:cNvPr>
                <p14:cNvContentPartPr/>
                <p14:nvPr/>
              </p14:nvContentPartPr>
              <p14:xfrm>
                <a:off x="11184493" y="3370140"/>
                <a:ext cx="84240" cy="104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FC355A-E205-CBFC-E92D-6DC776812690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1166853" y="3352140"/>
                  <a:ext cx="11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163790B-CFBA-75E9-5396-7E81E7D27642}"/>
                    </a:ext>
                  </a:extLst>
                </p14:cNvPr>
                <p14:cNvContentPartPr/>
                <p14:nvPr/>
              </p14:nvContentPartPr>
              <p14:xfrm>
                <a:off x="11313733" y="3360780"/>
                <a:ext cx="105120" cy="763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163790B-CFBA-75E9-5396-7E81E7D27642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1295733" y="3342780"/>
                  <a:ext cx="140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700C7B6-9B7A-9FCF-7466-A4C1149EB53A}"/>
                    </a:ext>
                  </a:extLst>
                </p14:cNvPr>
                <p14:cNvContentPartPr/>
                <p14:nvPr/>
              </p14:nvContentPartPr>
              <p14:xfrm>
                <a:off x="11494453" y="3378060"/>
                <a:ext cx="114480" cy="71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700C7B6-9B7A-9FCF-7466-A4C1149EB53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476813" y="3360420"/>
                  <a:ext cx="150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9579103-C5A8-DBE9-E60D-A90611769CFA}"/>
                    </a:ext>
                  </a:extLst>
                </p14:cNvPr>
                <p14:cNvContentPartPr/>
                <p14:nvPr/>
              </p14:nvContentPartPr>
              <p14:xfrm>
                <a:off x="9621013" y="3768660"/>
                <a:ext cx="79920" cy="20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9579103-C5A8-DBE9-E60D-A90611769CFA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603373" y="3751020"/>
                  <a:ext cx="115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3CECDC8-1425-752D-6FFF-016C906CDE58}"/>
                    </a:ext>
                  </a:extLst>
                </p14:cNvPr>
                <p14:cNvContentPartPr/>
                <p14:nvPr/>
              </p14:nvContentPartPr>
              <p14:xfrm>
                <a:off x="9783373" y="3763260"/>
                <a:ext cx="72360" cy="3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3CECDC8-1425-752D-6FFF-016C906CDE58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765373" y="3745620"/>
                  <a:ext cx="108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C28DDC8-4F68-58CE-053B-E971CB04C2DD}"/>
                    </a:ext>
                  </a:extLst>
                </p14:cNvPr>
                <p14:cNvContentPartPr/>
                <p14:nvPr/>
              </p14:nvContentPartPr>
              <p14:xfrm>
                <a:off x="9942133" y="3763260"/>
                <a:ext cx="197280" cy="6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C28DDC8-4F68-58CE-053B-E971CB04C2D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924493" y="3745620"/>
                  <a:ext cx="232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BEC4584-9575-36DE-EDD0-E8681F0D7455}"/>
                    </a:ext>
                  </a:extLst>
                </p14:cNvPr>
                <p14:cNvContentPartPr/>
                <p14:nvPr/>
              </p14:nvContentPartPr>
              <p14:xfrm>
                <a:off x="10222933" y="3730140"/>
                <a:ext cx="402120" cy="277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BEC4584-9575-36DE-EDD0-E8681F0D745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205293" y="3712500"/>
                  <a:ext cx="437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BC300C0-0C39-549E-9831-1C492677D96D}"/>
                    </a:ext>
                  </a:extLst>
                </p14:cNvPr>
                <p14:cNvContentPartPr/>
                <p14:nvPr/>
              </p14:nvContentPartPr>
              <p14:xfrm>
                <a:off x="10674373" y="3720060"/>
                <a:ext cx="235080" cy="79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BC300C0-0C39-549E-9831-1C492677D96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656733" y="3702420"/>
                  <a:ext cx="270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1FFA36D-FBDA-CB42-0247-AE313195EA72}"/>
                    </a:ext>
                  </a:extLst>
                </p14:cNvPr>
                <p14:cNvContentPartPr/>
                <p14:nvPr/>
              </p14:nvContentPartPr>
              <p14:xfrm>
                <a:off x="11040853" y="3720780"/>
                <a:ext cx="203040" cy="18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1FFA36D-FBDA-CB42-0247-AE313195EA7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023213" y="3702780"/>
                  <a:ext cx="238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8469E82-4676-7A67-419B-422F95C9A306}"/>
                    </a:ext>
                  </a:extLst>
                </p14:cNvPr>
                <p14:cNvContentPartPr/>
                <p14:nvPr/>
              </p14:nvContentPartPr>
              <p14:xfrm>
                <a:off x="11310493" y="3729780"/>
                <a:ext cx="145080" cy="100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8469E82-4676-7A67-419B-422F95C9A30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292493" y="3711780"/>
                  <a:ext cx="180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743692F-E61F-7AD9-CB30-1E15AB6DE601}"/>
                    </a:ext>
                  </a:extLst>
                </p14:cNvPr>
                <p14:cNvContentPartPr/>
                <p14:nvPr/>
              </p14:nvContentPartPr>
              <p14:xfrm>
                <a:off x="9548653" y="3827340"/>
                <a:ext cx="1813320" cy="11682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743692F-E61F-7AD9-CB30-1E15AB6DE60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530653" y="3809700"/>
                  <a:ext cx="1848960" cy="12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B58F7FA5-E85E-4B53-10EC-0D84915F4167}"/>
              </a:ext>
            </a:extLst>
          </p:cNvPr>
          <p:cNvGrpSpPr/>
          <p:nvPr/>
        </p:nvGrpSpPr>
        <p:grpSpPr>
          <a:xfrm>
            <a:off x="2756533" y="5189580"/>
            <a:ext cx="262800" cy="178200"/>
            <a:chOff x="2756533" y="5189580"/>
            <a:chExt cx="26280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B7EBE97-2660-3A61-E1EF-A5A191EE6238}"/>
                    </a:ext>
                  </a:extLst>
                </p14:cNvPr>
                <p14:cNvContentPartPr/>
                <p14:nvPr/>
              </p14:nvContentPartPr>
              <p14:xfrm>
                <a:off x="2764813" y="5219460"/>
                <a:ext cx="254520" cy="183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B7EBE97-2660-3A61-E1EF-A5A191EE623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747173" y="5201820"/>
                  <a:ext cx="290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E149DD7-2C16-31A8-1530-82BB2D31B96A}"/>
                    </a:ext>
                  </a:extLst>
                </p14:cNvPr>
                <p14:cNvContentPartPr/>
                <p14:nvPr/>
              </p14:nvContentPartPr>
              <p14:xfrm>
                <a:off x="2756533" y="5189580"/>
                <a:ext cx="94680" cy="1782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E149DD7-2C16-31A8-1530-82BB2D31B96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738893" y="5171940"/>
                  <a:ext cx="1303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587EF11B-A3D6-0B2B-D525-B1943BBFB5AC}"/>
              </a:ext>
            </a:extLst>
          </p:cNvPr>
          <p:cNvGrpSpPr/>
          <p:nvPr/>
        </p:nvGrpSpPr>
        <p:grpSpPr>
          <a:xfrm>
            <a:off x="3228493" y="6141420"/>
            <a:ext cx="148320" cy="251640"/>
            <a:chOff x="3228493" y="6141420"/>
            <a:chExt cx="14832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142477D-00EB-BCC9-38EC-6CA05475F025}"/>
                    </a:ext>
                  </a:extLst>
                </p14:cNvPr>
                <p14:cNvContentPartPr/>
                <p14:nvPr/>
              </p14:nvContentPartPr>
              <p14:xfrm>
                <a:off x="3275653" y="6152220"/>
                <a:ext cx="78840" cy="2408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142477D-00EB-BCC9-38EC-6CA05475F025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3257653" y="6134220"/>
                  <a:ext cx="114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D3FFCCF-37EC-BA2F-AE34-AEF68524C2EA}"/>
                    </a:ext>
                  </a:extLst>
                </p14:cNvPr>
                <p14:cNvContentPartPr/>
                <p14:nvPr/>
              </p14:nvContentPartPr>
              <p14:xfrm>
                <a:off x="3228493" y="6141420"/>
                <a:ext cx="148320" cy="1360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D3FFCCF-37EC-BA2F-AE34-AEF68524C2E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3210853" y="6123420"/>
                  <a:ext cx="1839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35076079-0B45-00BF-AF0D-C218718E41B7}"/>
              </a:ext>
            </a:extLst>
          </p:cNvPr>
          <p:cNvGrpSpPr/>
          <p:nvPr/>
        </p:nvGrpSpPr>
        <p:grpSpPr>
          <a:xfrm>
            <a:off x="11164693" y="4204980"/>
            <a:ext cx="627480" cy="282960"/>
            <a:chOff x="11164693" y="4204980"/>
            <a:chExt cx="6274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6679314-DBF0-519D-714C-3DC57D9886DC}"/>
                    </a:ext>
                  </a:extLst>
                </p14:cNvPr>
                <p14:cNvContentPartPr/>
                <p14:nvPr/>
              </p14:nvContentPartPr>
              <p14:xfrm>
                <a:off x="11164693" y="4288500"/>
                <a:ext cx="32400" cy="1994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6679314-DBF0-519D-714C-3DC57D9886DC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147053" y="4270500"/>
                  <a:ext cx="68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D92EFAF-4EE4-AF6D-2719-5E027E1E73BC}"/>
                    </a:ext>
                  </a:extLst>
                </p14:cNvPr>
                <p14:cNvContentPartPr/>
                <p14:nvPr/>
              </p14:nvContentPartPr>
              <p14:xfrm>
                <a:off x="11205733" y="4327380"/>
                <a:ext cx="106920" cy="1411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D92EFAF-4EE4-AF6D-2719-5E027E1E73BC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188093" y="4309380"/>
                  <a:ext cx="142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CDC4079-5260-684A-FA13-36CE05BC5BBA}"/>
                    </a:ext>
                  </a:extLst>
                </p14:cNvPr>
                <p14:cNvContentPartPr/>
                <p14:nvPr/>
              </p14:nvContentPartPr>
              <p14:xfrm>
                <a:off x="11345053" y="4294260"/>
                <a:ext cx="116640" cy="1429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CDC4079-5260-684A-FA13-36CE05BC5BB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327413" y="4276260"/>
                  <a:ext cx="152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2A9DC4E-6E1B-C29E-91D3-47858E880EEC}"/>
                    </a:ext>
                  </a:extLst>
                </p14:cNvPr>
                <p14:cNvContentPartPr/>
                <p14:nvPr/>
              </p14:nvContentPartPr>
              <p14:xfrm>
                <a:off x="11372773" y="4383900"/>
                <a:ext cx="87480" cy="183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2A9DC4E-6E1B-C29E-91D3-47858E880EEC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355133" y="4365900"/>
                  <a:ext cx="123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FC0FC4A-2344-A1FC-93DB-0AACE68AFBAB}"/>
                    </a:ext>
                  </a:extLst>
                </p14:cNvPr>
                <p14:cNvContentPartPr/>
                <p14:nvPr/>
              </p14:nvContentPartPr>
              <p14:xfrm>
                <a:off x="11349373" y="4460220"/>
                <a:ext cx="109800" cy="11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FC0FC4A-2344-A1FC-93DB-0AACE68AFBA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331733" y="4442220"/>
                  <a:ext cx="145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ADEF296-E646-1989-52AC-514BE281A376}"/>
                    </a:ext>
                  </a:extLst>
                </p14:cNvPr>
                <p14:cNvContentPartPr/>
                <p14:nvPr/>
              </p14:nvContentPartPr>
              <p14:xfrm>
                <a:off x="11570773" y="4204980"/>
                <a:ext cx="221400" cy="2016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ADEF296-E646-1989-52AC-514BE281A376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552773" y="4186980"/>
                  <a:ext cx="25704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76578AA1-2165-9F22-319D-B694373024A5}"/>
                  </a:ext>
                </a:extLst>
              </p14:cNvPr>
              <p14:cNvContentPartPr/>
              <p14:nvPr/>
            </p14:nvContentPartPr>
            <p14:xfrm>
              <a:off x="7741813" y="3281580"/>
              <a:ext cx="166320" cy="2408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76578AA1-2165-9F22-319D-B694373024A5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7723813" y="3263940"/>
                <a:ext cx="2019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7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FFD0813-B63D-C6C7-41A2-AC8988924ABB}"/>
                  </a:ext>
                </a:extLst>
              </p14:cNvPr>
              <p14:cNvContentPartPr/>
              <p14:nvPr/>
            </p14:nvContentPartPr>
            <p14:xfrm>
              <a:off x="7764853" y="3673260"/>
              <a:ext cx="50400" cy="406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FFD0813-B63D-C6C7-41A2-AC8988924ABB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7746853" y="365562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5EC3752-19E7-5A0B-0087-B8A44300F4D8}"/>
                  </a:ext>
                </a:extLst>
              </p14:cNvPr>
              <p14:cNvContentPartPr/>
              <p14:nvPr/>
            </p14:nvContentPartPr>
            <p14:xfrm>
              <a:off x="11305453" y="6145380"/>
              <a:ext cx="360" cy="3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5EC3752-19E7-5A0B-0087-B8A44300F4D8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11287453" y="61273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1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6DF9A991-6ADB-50DF-03F9-FEAE6B1B1FAE}"/>
                  </a:ext>
                </a:extLst>
              </p14:cNvPr>
              <p14:cNvContentPartPr/>
              <p14:nvPr/>
            </p14:nvContentPartPr>
            <p14:xfrm>
              <a:off x="6775933" y="5123700"/>
              <a:ext cx="1891800" cy="7995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6DF9A991-6ADB-50DF-03F9-FEAE6B1B1FAE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6758293" y="5105700"/>
                <a:ext cx="1927440" cy="83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D205A08-1C45-8CAB-A2A1-41954A6DEC58}"/>
              </a:ext>
            </a:extLst>
          </p:cNvPr>
          <p:cNvGrpSpPr/>
          <p:nvPr/>
        </p:nvGrpSpPr>
        <p:grpSpPr>
          <a:xfrm>
            <a:off x="5693773" y="2016900"/>
            <a:ext cx="2122920" cy="2329560"/>
            <a:chOff x="5693773" y="2016900"/>
            <a:chExt cx="2122920" cy="23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4D7F515-D542-3375-D439-70D5991C0305}"/>
                    </a:ext>
                  </a:extLst>
                </p14:cNvPr>
                <p14:cNvContentPartPr/>
                <p14:nvPr/>
              </p14:nvContentPartPr>
              <p14:xfrm>
                <a:off x="5693773" y="2988180"/>
                <a:ext cx="2122920" cy="1358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4D7F515-D542-3375-D439-70D5991C0305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676133" y="2970180"/>
                  <a:ext cx="2158560" cy="13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3660FCF-F505-C4C3-3E39-EE401768B155}"/>
                    </a:ext>
                  </a:extLst>
                </p14:cNvPr>
                <p14:cNvContentPartPr/>
                <p14:nvPr/>
              </p14:nvContentPartPr>
              <p14:xfrm>
                <a:off x="6045493" y="2559420"/>
                <a:ext cx="108000" cy="6357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3660FCF-F505-C4C3-3E39-EE401768B15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027493" y="2541780"/>
                  <a:ext cx="1436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874CF57-04F2-D9C4-A164-11A4770C10F5}"/>
                    </a:ext>
                  </a:extLst>
                </p14:cNvPr>
                <p14:cNvContentPartPr/>
                <p14:nvPr/>
              </p14:nvContentPartPr>
              <p14:xfrm>
                <a:off x="6153853" y="2274300"/>
                <a:ext cx="201960" cy="1947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874CF57-04F2-D9C4-A164-11A4770C10F5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135853" y="2256300"/>
                  <a:ext cx="237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939CB72-E729-0533-2206-5DB57D4DB6DC}"/>
                    </a:ext>
                  </a:extLst>
                </p14:cNvPr>
                <p14:cNvContentPartPr/>
                <p14:nvPr/>
              </p14:nvContentPartPr>
              <p14:xfrm>
                <a:off x="6410173" y="2176020"/>
                <a:ext cx="171720" cy="2502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939CB72-E729-0533-2206-5DB57D4DB6D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392533" y="2158020"/>
                  <a:ext cx="207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4D48BE2-4E3F-A6A4-BEEF-8939C82276B5}"/>
                    </a:ext>
                  </a:extLst>
                </p14:cNvPr>
                <p14:cNvContentPartPr/>
                <p14:nvPr/>
              </p14:nvContentPartPr>
              <p14:xfrm>
                <a:off x="6491533" y="2016900"/>
                <a:ext cx="216000" cy="1638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4D48BE2-4E3F-A6A4-BEEF-8939C82276B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473893" y="1999260"/>
                  <a:ext cx="2516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D6C87DDA-5E8C-A71C-29A2-A462B16C56A9}"/>
              </a:ext>
            </a:extLst>
          </p:cNvPr>
          <p:cNvGrpSpPr/>
          <p:nvPr/>
        </p:nvGrpSpPr>
        <p:grpSpPr>
          <a:xfrm>
            <a:off x="6113893" y="3366900"/>
            <a:ext cx="262080" cy="731880"/>
            <a:chOff x="6113893" y="3366900"/>
            <a:chExt cx="262080" cy="73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E89A5C2-1240-AA19-BB69-22DB898ABBA6}"/>
                    </a:ext>
                  </a:extLst>
                </p14:cNvPr>
                <p14:cNvContentPartPr/>
                <p14:nvPr/>
              </p14:nvContentPartPr>
              <p14:xfrm>
                <a:off x="6174373" y="3366900"/>
                <a:ext cx="90360" cy="3121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E89A5C2-1240-AA19-BB69-22DB898ABBA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156373" y="3348900"/>
                  <a:ext cx="126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21BC2FB-7297-22A9-9E20-A5C0864AAEE3}"/>
                    </a:ext>
                  </a:extLst>
                </p14:cNvPr>
                <p14:cNvContentPartPr/>
                <p14:nvPr/>
              </p14:nvContentPartPr>
              <p14:xfrm>
                <a:off x="6312613" y="3853620"/>
                <a:ext cx="63360" cy="2451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21BC2FB-7297-22A9-9E20-A5C0864AAEE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294973" y="3835620"/>
                  <a:ext cx="99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818C7E4-375C-87B8-3C49-2F4032D3DD31}"/>
                    </a:ext>
                  </a:extLst>
                </p14:cNvPr>
                <p14:cNvContentPartPr/>
                <p14:nvPr/>
              </p14:nvContentPartPr>
              <p14:xfrm>
                <a:off x="6141973" y="3774060"/>
                <a:ext cx="16920" cy="1054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818C7E4-375C-87B8-3C49-2F4032D3DD3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124333" y="3756060"/>
                  <a:ext cx="52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D34F49C-DED5-299F-4506-A4220F656DE0}"/>
                    </a:ext>
                  </a:extLst>
                </p14:cNvPr>
                <p14:cNvContentPartPr/>
                <p14:nvPr/>
              </p14:nvContentPartPr>
              <p14:xfrm>
                <a:off x="6113893" y="3799260"/>
                <a:ext cx="117720" cy="644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D34F49C-DED5-299F-4506-A4220F656DE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095893" y="3781260"/>
                  <a:ext cx="15336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118331D-9A1F-B5B3-A327-FCC61D227D54}"/>
                  </a:ext>
                </a:extLst>
              </p14:cNvPr>
              <p14:cNvContentPartPr/>
              <p14:nvPr/>
            </p14:nvContentPartPr>
            <p14:xfrm>
              <a:off x="6383173" y="2984220"/>
              <a:ext cx="338760" cy="70956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118331D-9A1F-B5B3-A327-FCC61D227D54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6365533" y="2966580"/>
                <a:ext cx="374400" cy="74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4" name="Group 363">
            <a:extLst>
              <a:ext uri="{FF2B5EF4-FFF2-40B4-BE49-F238E27FC236}">
                <a16:creationId xmlns:a16="http://schemas.microsoft.com/office/drawing/2014/main" id="{84FC4468-F0CD-C224-C3CA-37ECD5F1CC87}"/>
              </a:ext>
            </a:extLst>
          </p:cNvPr>
          <p:cNvGrpSpPr/>
          <p:nvPr/>
        </p:nvGrpSpPr>
        <p:grpSpPr>
          <a:xfrm>
            <a:off x="6735973" y="2967300"/>
            <a:ext cx="884880" cy="378720"/>
            <a:chOff x="6735973" y="2967300"/>
            <a:chExt cx="88488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4E6BA49-2C7C-5297-12E7-20AF038324EB}"/>
                    </a:ext>
                  </a:extLst>
                </p14:cNvPr>
                <p14:cNvContentPartPr/>
                <p14:nvPr/>
              </p14:nvContentPartPr>
              <p14:xfrm>
                <a:off x="6764053" y="3251700"/>
                <a:ext cx="31320" cy="921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4E6BA49-2C7C-5297-12E7-20AF038324E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746413" y="3233700"/>
                  <a:ext cx="66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7E0F9AF-421F-1A41-DB64-388EB4FD4AF5}"/>
                    </a:ext>
                  </a:extLst>
                </p14:cNvPr>
                <p14:cNvContentPartPr/>
                <p14:nvPr/>
              </p14:nvContentPartPr>
              <p14:xfrm>
                <a:off x="6735973" y="3288060"/>
                <a:ext cx="101880" cy="579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7E0F9AF-421F-1A41-DB64-388EB4FD4AF5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717973" y="3270060"/>
                  <a:ext cx="137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85A535B-1663-D0DB-A739-B0D533E0CCBA}"/>
                    </a:ext>
                  </a:extLst>
                </p14:cNvPr>
                <p14:cNvContentPartPr/>
                <p14:nvPr/>
              </p14:nvContentPartPr>
              <p14:xfrm>
                <a:off x="6919573" y="3214620"/>
                <a:ext cx="91800" cy="1044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85A535B-1663-D0DB-A739-B0D533E0CCBA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901573" y="3196980"/>
                  <a:ext cx="12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1D2F73C-B9A5-2E4C-2CDA-AFFC430ECADA}"/>
                    </a:ext>
                  </a:extLst>
                </p14:cNvPr>
                <p14:cNvContentPartPr/>
                <p14:nvPr/>
              </p14:nvContentPartPr>
              <p14:xfrm>
                <a:off x="7033693" y="3076020"/>
                <a:ext cx="135720" cy="1656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1D2F73C-B9A5-2E4C-2CDA-AFFC430ECADA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015693" y="3058380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7BABF9D-3713-2A80-E0AC-734A88E25D03}"/>
                    </a:ext>
                  </a:extLst>
                </p14:cNvPr>
                <p14:cNvContentPartPr/>
                <p14:nvPr/>
              </p14:nvContentPartPr>
              <p14:xfrm>
                <a:off x="7160773" y="3054060"/>
                <a:ext cx="194760" cy="1375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7BABF9D-3713-2A80-E0AC-734A88E25D03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142773" y="3036420"/>
                  <a:ext cx="230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7F0D9D9-2646-4A7F-C2C3-EDD5ABC54554}"/>
                    </a:ext>
                  </a:extLst>
                </p14:cNvPr>
                <p14:cNvContentPartPr/>
                <p14:nvPr/>
              </p14:nvContentPartPr>
              <p14:xfrm>
                <a:off x="7377493" y="3052620"/>
                <a:ext cx="75240" cy="900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7F0D9D9-2646-4A7F-C2C3-EDD5ABC54554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7359853" y="3034620"/>
                  <a:ext cx="110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4A7B68E-2B79-5B17-804E-921641014EE8}"/>
                    </a:ext>
                  </a:extLst>
                </p14:cNvPr>
                <p14:cNvContentPartPr/>
                <p14:nvPr/>
              </p14:nvContentPartPr>
              <p14:xfrm>
                <a:off x="7533733" y="2967300"/>
                <a:ext cx="84600" cy="1335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4A7B68E-2B79-5B17-804E-921641014EE8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7515733" y="2949660"/>
                  <a:ext cx="120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2B77D20-42FE-8DA7-4910-289968B506CC}"/>
                    </a:ext>
                  </a:extLst>
                </p14:cNvPr>
                <p14:cNvContentPartPr/>
                <p14:nvPr/>
              </p14:nvContentPartPr>
              <p14:xfrm>
                <a:off x="7610413" y="3162420"/>
                <a:ext cx="10440" cy="147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2B77D20-42FE-8DA7-4910-289968B506C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7592773" y="3144780"/>
                  <a:ext cx="4608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9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00332B92-E5AC-451A-358E-9D7579D8F006}"/>
                  </a:ext>
                </a:extLst>
              </p14:cNvPr>
              <p14:cNvContentPartPr/>
              <p14:nvPr/>
            </p14:nvContentPartPr>
            <p14:xfrm>
              <a:off x="3519373" y="6191460"/>
              <a:ext cx="209160" cy="4046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00332B92-E5AC-451A-358E-9D7579D8F006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3501733" y="6173460"/>
                <a:ext cx="2448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DF36E2B-0348-6194-483D-727606E7CFD6}"/>
                  </a:ext>
                </a:extLst>
              </p14:cNvPr>
              <p14:cNvContentPartPr/>
              <p14:nvPr/>
            </p14:nvContentPartPr>
            <p14:xfrm>
              <a:off x="9530293" y="5556060"/>
              <a:ext cx="1260000" cy="10843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DF36E2B-0348-6194-483D-727606E7CFD6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9512653" y="5538060"/>
                <a:ext cx="1295640" cy="11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8" name="Group 377">
            <a:extLst>
              <a:ext uri="{FF2B5EF4-FFF2-40B4-BE49-F238E27FC236}">
                <a16:creationId xmlns:a16="http://schemas.microsoft.com/office/drawing/2014/main" id="{7686B752-C13E-83F8-8437-5168824DC814}"/>
              </a:ext>
            </a:extLst>
          </p:cNvPr>
          <p:cNvGrpSpPr/>
          <p:nvPr/>
        </p:nvGrpSpPr>
        <p:grpSpPr>
          <a:xfrm>
            <a:off x="9654133" y="3844260"/>
            <a:ext cx="1717560" cy="1204920"/>
            <a:chOff x="9654133" y="3844260"/>
            <a:chExt cx="1717560" cy="12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413418F-186F-790E-1355-9D59A278250D}"/>
                    </a:ext>
                  </a:extLst>
                </p14:cNvPr>
                <p14:cNvContentPartPr/>
                <p14:nvPr/>
              </p14:nvContentPartPr>
              <p14:xfrm>
                <a:off x="9654133" y="3850380"/>
                <a:ext cx="1717560" cy="11988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413418F-186F-790E-1355-9D59A278250D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9636493" y="3832380"/>
                  <a:ext cx="1753200" cy="12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7524AE5-7575-6F0F-34D7-0B847492C203}"/>
                    </a:ext>
                  </a:extLst>
                </p14:cNvPr>
                <p14:cNvContentPartPr/>
                <p14:nvPr/>
              </p14:nvContentPartPr>
              <p14:xfrm>
                <a:off x="9996133" y="4098060"/>
                <a:ext cx="191520" cy="1400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7524AE5-7575-6F0F-34D7-0B847492C203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9978493" y="4080420"/>
                  <a:ext cx="227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D942ED7-635F-5C2A-EC08-1CA319D4FD3B}"/>
                    </a:ext>
                  </a:extLst>
                </p14:cNvPr>
                <p14:cNvContentPartPr/>
                <p14:nvPr/>
              </p14:nvContentPartPr>
              <p14:xfrm>
                <a:off x="10252813" y="4090860"/>
                <a:ext cx="114840" cy="2566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D942ED7-635F-5C2A-EC08-1CA319D4FD3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235173" y="4072860"/>
                  <a:ext cx="150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65F895D-73FE-CDA6-2877-296E3C022D2B}"/>
                    </a:ext>
                  </a:extLst>
                </p14:cNvPr>
                <p14:cNvContentPartPr/>
                <p14:nvPr/>
              </p14:nvContentPartPr>
              <p14:xfrm>
                <a:off x="10355413" y="4000860"/>
                <a:ext cx="150480" cy="1440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65F895D-73FE-CDA6-2877-296E3C022D2B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337413" y="3982860"/>
                  <a:ext cx="186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935800E-0EBA-8F86-3206-4CA7BBFBC648}"/>
                    </a:ext>
                  </a:extLst>
                </p14:cNvPr>
                <p14:cNvContentPartPr/>
                <p14:nvPr/>
              </p14:nvContentPartPr>
              <p14:xfrm>
                <a:off x="9902173" y="4588740"/>
                <a:ext cx="8640" cy="1584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935800E-0EBA-8F86-3206-4CA7BBFBC648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9884533" y="4571100"/>
                  <a:ext cx="4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9C47489-235B-687D-899C-67C3D7E1CB0A}"/>
                    </a:ext>
                  </a:extLst>
                </p14:cNvPr>
                <p14:cNvContentPartPr/>
                <p14:nvPr/>
              </p14:nvContentPartPr>
              <p14:xfrm>
                <a:off x="9852133" y="4678380"/>
                <a:ext cx="88920" cy="248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9C47489-235B-687D-899C-67C3D7E1CB0A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9834133" y="4660740"/>
                  <a:ext cx="124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0C9CDA1-3423-848E-545C-B44852E0BF39}"/>
                    </a:ext>
                  </a:extLst>
                </p14:cNvPr>
                <p14:cNvContentPartPr/>
                <p14:nvPr/>
              </p14:nvContentPartPr>
              <p14:xfrm>
                <a:off x="9920533" y="3947940"/>
                <a:ext cx="28800" cy="1000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0C9CDA1-3423-848E-545C-B44852E0BF39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902533" y="3930300"/>
                  <a:ext cx="64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CE64229-294D-8973-2F31-2DCF9F181000}"/>
                    </a:ext>
                  </a:extLst>
                </p14:cNvPr>
                <p14:cNvContentPartPr/>
                <p14:nvPr/>
              </p14:nvContentPartPr>
              <p14:xfrm>
                <a:off x="9956173" y="3946500"/>
                <a:ext cx="33480" cy="712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CE64229-294D-8973-2F31-2DCF9F181000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938533" y="3928500"/>
                  <a:ext cx="69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64C132C-84B1-0DF5-A42C-0404659A169B}"/>
                    </a:ext>
                  </a:extLst>
                </p14:cNvPr>
                <p14:cNvContentPartPr/>
                <p14:nvPr/>
              </p14:nvContentPartPr>
              <p14:xfrm>
                <a:off x="9893893" y="3844260"/>
                <a:ext cx="152280" cy="892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64C132C-84B1-0DF5-A42C-0404659A169B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875893" y="3826260"/>
                  <a:ext cx="187920" cy="12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764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E56EF4DFB8148900EB601D6BFDBA3" ma:contentTypeVersion="11" ma:contentTypeDescription="Create a new document." ma:contentTypeScope="" ma:versionID="73856aa9eb5f759e61f72c7040e51a1d">
  <xsd:schema xmlns:xsd="http://www.w3.org/2001/XMLSchema" xmlns:xs="http://www.w3.org/2001/XMLSchema" xmlns:p="http://schemas.microsoft.com/office/2006/metadata/properties" xmlns:ns2="3832e53c-232c-4ca9-a8f3-047141a001f5" xmlns:ns3="29397454-7076-4020-8c50-7db447b39481" targetNamespace="http://schemas.microsoft.com/office/2006/metadata/properties" ma:root="true" ma:fieldsID="ffce61d78acd224235309f1e07e60760" ns2:_="" ns3:_="">
    <xsd:import namespace="3832e53c-232c-4ca9-a8f3-047141a001f5"/>
    <xsd:import namespace="29397454-7076-4020-8c50-7db447b39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2e53c-232c-4ca9-a8f3-047141a00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95a9afa-61c7-4e96-8bec-901bd18877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97454-7076-4020-8c50-7db447b394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d6872f-3d6c-4b90-a583-5f179b24eb23}" ma:internalName="TaxCatchAll" ma:showField="CatchAllData" ma:web="29397454-7076-4020-8c50-7db447b39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397454-7076-4020-8c50-7db447b39481" xsi:nil="true"/>
    <lcf76f155ced4ddcb4097134ff3c332f xmlns="3832e53c-232c-4ca9-a8f3-047141a001f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F7A9A7-7147-44C1-92EF-8324EF990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32e53c-232c-4ca9-a8f3-047141a001f5"/>
    <ds:schemaRef ds:uri="29397454-7076-4020-8c50-7db447b39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D699F9-CE14-424A-84F1-636D4507B9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7232F-55FC-425F-9626-EBDF82390295}">
  <ds:schemaRefs>
    <ds:schemaRef ds:uri="http://schemas.microsoft.com/office/2006/metadata/properties"/>
    <ds:schemaRef ds:uri="http://schemas.microsoft.com/office/infopath/2007/PartnerControls"/>
    <ds:schemaRef ds:uri="29397454-7076-4020-8c50-7db447b39481"/>
    <ds:schemaRef ds:uri="3832e53c-232c-4ca9-a8f3-047141a001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70</Words>
  <Application>Microsoft Office PowerPoint</Application>
  <PresentationFormat>Widescreen</PresentationFormat>
  <Paragraphs>14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09-18 notes  air resistance and simulating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Moore, Nathan T</dc:creator>
  <cp:lastModifiedBy>Moore, Nathan T</cp:lastModifiedBy>
  <cp:revision>1</cp:revision>
  <dcterms:created xsi:type="dcterms:W3CDTF">2024-09-18T15:19:19Z</dcterms:created>
  <dcterms:modified xsi:type="dcterms:W3CDTF">2024-09-18T18:49:30Z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0x01010093FE56EF4DFB8148900EB601D6BFDBA3</vt:lpwstr>
  </property>
  <property fmtid="{D5CDD505-2E9C-101B-9397-08002B2CF9AE}" pid="3" name="MediaServiceImageTags">
    <vt:lpwstr/>
  </property>
</Properties>
</file>