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BD5A59-B9C2-44FA-ACB7-F6B463701965}" v="7" dt="2024-09-21T17:56:57.8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ore, Nathan T" userId="887a1a5b-96ad-4875-9623-d40f689bbd86" providerId="ADAL" clId="{ADBD5A59-B9C2-44FA-ACB7-F6B463701965}"/>
    <pc:docChg chg="custSel addSld modSld">
      <pc:chgData name="Moore, Nathan T" userId="887a1a5b-96ad-4875-9623-d40f689bbd86" providerId="ADAL" clId="{ADBD5A59-B9C2-44FA-ACB7-F6B463701965}" dt="2024-09-21T18:01:31.466" v="221" actId="1076"/>
      <pc:docMkLst>
        <pc:docMk/>
      </pc:docMkLst>
      <pc:sldChg chg="addSp modSp mod">
        <pc:chgData name="Moore, Nathan T" userId="887a1a5b-96ad-4875-9623-d40f689bbd86" providerId="ADAL" clId="{ADBD5A59-B9C2-44FA-ACB7-F6B463701965}" dt="2024-09-21T17:47:09.590" v="194" actId="1076"/>
        <pc:sldMkLst>
          <pc:docMk/>
          <pc:sldMk cId="391840348" sldId="256"/>
        </pc:sldMkLst>
        <pc:spChg chg="mod">
          <ac:chgData name="Moore, Nathan T" userId="887a1a5b-96ad-4875-9623-d40f689bbd86" providerId="ADAL" clId="{ADBD5A59-B9C2-44FA-ACB7-F6B463701965}" dt="2024-09-21T17:46:43.071" v="180" actId="1076"/>
          <ac:spMkLst>
            <pc:docMk/>
            <pc:sldMk cId="391840348" sldId="256"/>
            <ac:spMk id="2" creationId="{BD43C4CE-2B10-6116-3CD6-7316EB98EA77}"/>
          </ac:spMkLst>
        </pc:spChg>
        <pc:spChg chg="mod">
          <ac:chgData name="Moore, Nathan T" userId="887a1a5b-96ad-4875-9623-d40f689bbd86" providerId="ADAL" clId="{ADBD5A59-B9C2-44FA-ACB7-F6B463701965}" dt="2024-09-21T17:47:04.105" v="193" actId="20577"/>
          <ac:spMkLst>
            <pc:docMk/>
            <pc:sldMk cId="391840348" sldId="256"/>
            <ac:spMk id="3" creationId="{5ECBBDF3-3A50-7477-145A-4FD925EE34BC}"/>
          </ac:spMkLst>
        </pc:spChg>
        <pc:picChg chg="add mod">
          <ac:chgData name="Moore, Nathan T" userId="887a1a5b-96ad-4875-9623-d40f689bbd86" providerId="ADAL" clId="{ADBD5A59-B9C2-44FA-ACB7-F6B463701965}" dt="2024-09-21T17:47:09.590" v="194" actId="1076"/>
          <ac:picMkLst>
            <pc:docMk/>
            <pc:sldMk cId="391840348" sldId="256"/>
            <ac:picMk id="5" creationId="{6F544577-D618-51EA-A93C-72C54B5136DF}"/>
          </ac:picMkLst>
        </pc:picChg>
      </pc:sldChg>
      <pc:sldChg chg="addSp modSp new mod">
        <pc:chgData name="Moore, Nathan T" userId="887a1a5b-96ad-4875-9623-d40f689bbd86" providerId="ADAL" clId="{ADBD5A59-B9C2-44FA-ACB7-F6B463701965}" dt="2024-09-21T17:42:04.037" v="47" actId="1076"/>
        <pc:sldMkLst>
          <pc:docMk/>
          <pc:sldMk cId="3178640317" sldId="257"/>
        </pc:sldMkLst>
        <pc:spChg chg="add mod">
          <ac:chgData name="Moore, Nathan T" userId="887a1a5b-96ad-4875-9623-d40f689bbd86" providerId="ADAL" clId="{ADBD5A59-B9C2-44FA-ACB7-F6B463701965}" dt="2024-09-21T17:40:31.164" v="43" actId="1076"/>
          <ac:spMkLst>
            <pc:docMk/>
            <pc:sldMk cId="3178640317" sldId="257"/>
            <ac:spMk id="6" creationId="{19BAB497-76CC-404C-603C-6B9B5134C943}"/>
          </ac:spMkLst>
        </pc:spChg>
        <pc:picChg chg="add mod ord">
          <ac:chgData name="Moore, Nathan T" userId="887a1a5b-96ad-4875-9623-d40f689bbd86" providerId="ADAL" clId="{ADBD5A59-B9C2-44FA-ACB7-F6B463701965}" dt="2024-09-21T17:39:57.944" v="8" actId="14100"/>
          <ac:picMkLst>
            <pc:docMk/>
            <pc:sldMk cId="3178640317" sldId="257"/>
            <ac:picMk id="3" creationId="{956D5B52-14F8-8A7A-9B93-DA05E2BE4344}"/>
          </ac:picMkLst>
        </pc:picChg>
        <pc:picChg chg="add mod">
          <ac:chgData name="Moore, Nathan T" userId="887a1a5b-96ad-4875-9623-d40f689bbd86" providerId="ADAL" clId="{ADBD5A59-B9C2-44FA-ACB7-F6B463701965}" dt="2024-09-21T17:39:45.757" v="5" actId="1076"/>
          <ac:picMkLst>
            <pc:docMk/>
            <pc:sldMk cId="3178640317" sldId="257"/>
            <ac:picMk id="5" creationId="{D72ECFB0-6374-B90F-D407-063A25017778}"/>
          </ac:picMkLst>
        </pc:picChg>
        <pc:cxnChg chg="add mod">
          <ac:chgData name="Moore, Nathan T" userId="887a1a5b-96ad-4875-9623-d40f689bbd86" providerId="ADAL" clId="{ADBD5A59-B9C2-44FA-ACB7-F6B463701965}" dt="2024-09-21T17:42:04.037" v="47" actId="1076"/>
          <ac:cxnSpMkLst>
            <pc:docMk/>
            <pc:sldMk cId="3178640317" sldId="257"/>
            <ac:cxnSpMk id="8" creationId="{96D35FFF-E1C4-689D-52E6-16C05C389290}"/>
          </ac:cxnSpMkLst>
        </pc:cxnChg>
      </pc:sldChg>
      <pc:sldChg chg="addSp modSp new mod">
        <pc:chgData name="Moore, Nathan T" userId="887a1a5b-96ad-4875-9623-d40f689bbd86" providerId="ADAL" clId="{ADBD5A59-B9C2-44FA-ACB7-F6B463701965}" dt="2024-09-21T17:44:08.682" v="76" actId="14100"/>
        <pc:sldMkLst>
          <pc:docMk/>
          <pc:sldMk cId="2667133968" sldId="258"/>
        </pc:sldMkLst>
        <pc:spChg chg="add mod">
          <ac:chgData name="Moore, Nathan T" userId="887a1a5b-96ad-4875-9623-d40f689bbd86" providerId="ADAL" clId="{ADBD5A59-B9C2-44FA-ACB7-F6B463701965}" dt="2024-09-21T17:44:01.532" v="74" actId="20577"/>
          <ac:spMkLst>
            <pc:docMk/>
            <pc:sldMk cId="2667133968" sldId="258"/>
            <ac:spMk id="6" creationId="{9CDA9779-D776-EBFA-453F-A8B654D025A0}"/>
          </ac:spMkLst>
        </pc:spChg>
        <pc:picChg chg="add mod ord">
          <ac:chgData name="Moore, Nathan T" userId="887a1a5b-96ad-4875-9623-d40f689bbd86" providerId="ADAL" clId="{ADBD5A59-B9C2-44FA-ACB7-F6B463701965}" dt="2024-09-21T17:43:43.293" v="54" actId="14100"/>
          <ac:picMkLst>
            <pc:docMk/>
            <pc:sldMk cId="2667133968" sldId="258"/>
            <ac:picMk id="3" creationId="{984C7549-5C70-F3E1-1F14-5A911FE3E95E}"/>
          </ac:picMkLst>
        </pc:picChg>
        <pc:picChg chg="add mod">
          <ac:chgData name="Moore, Nathan T" userId="887a1a5b-96ad-4875-9623-d40f689bbd86" providerId="ADAL" clId="{ADBD5A59-B9C2-44FA-ACB7-F6B463701965}" dt="2024-09-21T17:43:35.560" v="52" actId="1076"/>
          <ac:picMkLst>
            <pc:docMk/>
            <pc:sldMk cId="2667133968" sldId="258"/>
            <ac:picMk id="5" creationId="{1A2D52E9-67F7-27F4-D292-1F52F9D7CA32}"/>
          </ac:picMkLst>
        </pc:picChg>
        <pc:cxnChg chg="add mod">
          <ac:chgData name="Moore, Nathan T" userId="887a1a5b-96ad-4875-9623-d40f689bbd86" providerId="ADAL" clId="{ADBD5A59-B9C2-44FA-ACB7-F6B463701965}" dt="2024-09-21T17:44:08.682" v="76" actId="14100"/>
          <ac:cxnSpMkLst>
            <pc:docMk/>
            <pc:sldMk cId="2667133968" sldId="258"/>
            <ac:cxnSpMk id="7" creationId="{E44FA9C0-5800-0B1F-3E6B-F2C840617BBD}"/>
          </ac:cxnSpMkLst>
        </pc:cxnChg>
      </pc:sldChg>
      <pc:sldChg chg="addSp modSp new mod">
        <pc:chgData name="Moore, Nathan T" userId="887a1a5b-96ad-4875-9623-d40f689bbd86" providerId="ADAL" clId="{ADBD5A59-B9C2-44FA-ACB7-F6B463701965}" dt="2024-09-21T17:46:00.047" v="147" actId="14100"/>
        <pc:sldMkLst>
          <pc:docMk/>
          <pc:sldMk cId="491291698" sldId="259"/>
        </pc:sldMkLst>
        <pc:spChg chg="add mod">
          <ac:chgData name="Moore, Nathan T" userId="887a1a5b-96ad-4875-9623-d40f689bbd86" providerId="ADAL" clId="{ADBD5A59-B9C2-44FA-ACB7-F6B463701965}" dt="2024-09-21T17:45:43.775" v="144" actId="20577"/>
          <ac:spMkLst>
            <pc:docMk/>
            <pc:sldMk cId="491291698" sldId="259"/>
            <ac:spMk id="4" creationId="{0B2F7863-5339-B852-FC59-E9F8DA9FE371}"/>
          </ac:spMkLst>
        </pc:spChg>
        <pc:picChg chg="add mod">
          <ac:chgData name="Moore, Nathan T" userId="887a1a5b-96ad-4875-9623-d40f689bbd86" providerId="ADAL" clId="{ADBD5A59-B9C2-44FA-ACB7-F6B463701965}" dt="2024-09-21T17:45:17.677" v="79" actId="1076"/>
          <ac:picMkLst>
            <pc:docMk/>
            <pc:sldMk cId="491291698" sldId="259"/>
            <ac:picMk id="3" creationId="{DDFF33F6-B9A7-F7A6-3F86-2326B87221CC}"/>
          </ac:picMkLst>
        </pc:picChg>
        <pc:cxnChg chg="add mod">
          <ac:chgData name="Moore, Nathan T" userId="887a1a5b-96ad-4875-9623-d40f689bbd86" providerId="ADAL" clId="{ADBD5A59-B9C2-44FA-ACB7-F6B463701965}" dt="2024-09-21T17:46:00.047" v="147" actId="14100"/>
          <ac:cxnSpMkLst>
            <pc:docMk/>
            <pc:sldMk cId="491291698" sldId="259"/>
            <ac:cxnSpMk id="5" creationId="{0E6134E5-C3E9-18BF-E79D-BFB4D87E0218}"/>
          </ac:cxnSpMkLst>
        </pc:cxnChg>
      </pc:sldChg>
      <pc:sldChg chg="addSp modSp new mod">
        <pc:chgData name="Moore, Nathan T" userId="887a1a5b-96ad-4875-9623-d40f689bbd86" providerId="ADAL" clId="{ADBD5A59-B9C2-44FA-ACB7-F6B463701965}" dt="2024-09-21T17:57:19.430" v="210" actId="14100"/>
        <pc:sldMkLst>
          <pc:docMk/>
          <pc:sldMk cId="1824259858" sldId="260"/>
        </pc:sldMkLst>
        <pc:spChg chg="add mod">
          <ac:chgData name="Moore, Nathan T" userId="887a1a5b-96ad-4875-9623-d40f689bbd86" providerId="ADAL" clId="{ADBD5A59-B9C2-44FA-ACB7-F6B463701965}" dt="2024-09-21T17:55:47.441" v="201" actId="20577"/>
          <ac:spMkLst>
            <pc:docMk/>
            <pc:sldMk cId="1824259858" sldId="260"/>
            <ac:spMk id="3" creationId="{2FA18E69-85C3-B6F2-655B-1C8F27DDF4B5}"/>
          </ac:spMkLst>
        </pc:spChg>
        <pc:spChg chg="add mod">
          <ac:chgData name="Moore, Nathan T" userId="887a1a5b-96ad-4875-9623-d40f689bbd86" providerId="ADAL" clId="{ADBD5A59-B9C2-44FA-ACB7-F6B463701965}" dt="2024-09-21T17:56:08.803" v="204" actId="1076"/>
          <ac:spMkLst>
            <pc:docMk/>
            <pc:sldMk cId="1824259858" sldId="260"/>
            <ac:spMk id="7" creationId="{95421AA5-235C-B1D5-CD45-43C06A6843FD}"/>
          </ac:spMkLst>
        </pc:spChg>
        <pc:spChg chg="add mod">
          <ac:chgData name="Moore, Nathan T" userId="887a1a5b-96ad-4875-9623-d40f689bbd86" providerId="ADAL" clId="{ADBD5A59-B9C2-44FA-ACB7-F6B463701965}" dt="2024-09-21T17:57:01.102" v="207" actId="1076"/>
          <ac:spMkLst>
            <pc:docMk/>
            <pc:sldMk cId="1824259858" sldId="260"/>
            <ac:spMk id="9" creationId="{73DDA6A9-7033-487C-F7E1-CF4BAEA1C109}"/>
          </ac:spMkLst>
        </pc:spChg>
        <pc:picChg chg="add mod">
          <ac:chgData name="Moore, Nathan T" userId="887a1a5b-96ad-4875-9623-d40f689bbd86" providerId="ADAL" clId="{ADBD5A59-B9C2-44FA-ACB7-F6B463701965}" dt="2024-09-21T17:55:42.186" v="200" actId="1076"/>
          <ac:picMkLst>
            <pc:docMk/>
            <pc:sldMk cId="1824259858" sldId="260"/>
            <ac:picMk id="5" creationId="{DC0F3E1D-09AE-FDC1-2F5B-BF62BC136770}"/>
          </ac:picMkLst>
        </pc:picChg>
        <pc:picChg chg="add mod">
          <ac:chgData name="Moore, Nathan T" userId="887a1a5b-96ad-4875-9623-d40f689bbd86" providerId="ADAL" clId="{ADBD5A59-B9C2-44FA-ACB7-F6B463701965}" dt="2024-09-21T17:57:19.430" v="210" actId="14100"/>
          <ac:picMkLst>
            <pc:docMk/>
            <pc:sldMk cId="1824259858" sldId="260"/>
            <ac:picMk id="11" creationId="{BD9615F4-0D5F-F170-FDAB-EFAB2911052E}"/>
          </ac:picMkLst>
        </pc:picChg>
      </pc:sldChg>
      <pc:sldChg chg="addSp modSp new mod">
        <pc:chgData name="Moore, Nathan T" userId="887a1a5b-96ad-4875-9623-d40f689bbd86" providerId="ADAL" clId="{ADBD5A59-B9C2-44FA-ACB7-F6B463701965}" dt="2024-09-21T17:58:22.255" v="215" actId="1076"/>
        <pc:sldMkLst>
          <pc:docMk/>
          <pc:sldMk cId="1406049254" sldId="261"/>
        </pc:sldMkLst>
        <pc:spChg chg="add mod">
          <ac:chgData name="Moore, Nathan T" userId="887a1a5b-96ad-4875-9623-d40f689bbd86" providerId="ADAL" clId="{ADBD5A59-B9C2-44FA-ACB7-F6B463701965}" dt="2024-09-21T17:57:34.925" v="213" actId="1076"/>
          <ac:spMkLst>
            <pc:docMk/>
            <pc:sldMk cId="1406049254" sldId="261"/>
            <ac:spMk id="3" creationId="{ACB871E4-B9EB-6BEC-2923-364E7C809A07}"/>
          </ac:spMkLst>
        </pc:spChg>
        <pc:picChg chg="add mod">
          <ac:chgData name="Moore, Nathan T" userId="887a1a5b-96ad-4875-9623-d40f689bbd86" providerId="ADAL" clId="{ADBD5A59-B9C2-44FA-ACB7-F6B463701965}" dt="2024-09-21T17:58:22.255" v="215" actId="1076"/>
          <ac:picMkLst>
            <pc:docMk/>
            <pc:sldMk cId="1406049254" sldId="261"/>
            <ac:picMk id="5" creationId="{8B44E2B3-F738-0D73-C60A-6A8DAAF63DA7}"/>
          </ac:picMkLst>
        </pc:picChg>
      </pc:sldChg>
      <pc:sldChg chg="addSp modSp new mod">
        <pc:chgData name="Moore, Nathan T" userId="887a1a5b-96ad-4875-9623-d40f689bbd86" providerId="ADAL" clId="{ADBD5A59-B9C2-44FA-ACB7-F6B463701965}" dt="2024-09-21T18:01:31.466" v="221" actId="1076"/>
        <pc:sldMkLst>
          <pc:docMk/>
          <pc:sldMk cId="49164368" sldId="262"/>
        </pc:sldMkLst>
        <pc:picChg chg="add mod">
          <ac:chgData name="Moore, Nathan T" userId="887a1a5b-96ad-4875-9623-d40f689bbd86" providerId="ADAL" clId="{ADBD5A59-B9C2-44FA-ACB7-F6B463701965}" dt="2024-09-21T18:01:31.466" v="221" actId="1076"/>
          <ac:picMkLst>
            <pc:docMk/>
            <pc:sldMk cId="49164368" sldId="262"/>
            <ac:picMk id="3" creationId="{4797B222-BC77-9039-4798-041C537070A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AC7F3-901E-4DEF-568F-282814D40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E90EC9-8C55-D48C-A7D4-72CDB0979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A435F-6090-9AED-06D5-C7F8463C5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5E88-30BE-4A75-ABD4-2443B48DF72D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E0C40-26DA-B735-A04E-1949ED5E4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2480D-623F-EB5A-AACE-3B7FB3B6A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8726-7F06-4840-B3E9-3823BDFBA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9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BE991-AD0B-9C64-851A-66F6FA2A0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77A33F-E1CD-69F5-52EB-2151574A8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F09E3-384B-5F80-D5D1-2515AFA7E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5E88-30BE-4A75-ABD4-2443B48DF72D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9D1AC-989E-BF6F-F3AE-0462B2FFB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F22B4-85F1-C401-5F6E-426D3CDF5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8726-7F06-4840-B3E9-3823BDFBA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0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2B0A11-125C-62E8-1102-B4A9354BE0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5A88CC-4191-DCF2-D392-7A5652B5E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E6643-D15F-BF28-608A-D8EC9F8EC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5E88-30BE-4A75-ABD4-2443B48DF72D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23E95-FA85-DE9B-F1B2-0C4EE160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3FD84-64E1-4D93-6ED4-AC3809BB1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8726-7F06-4840-B3E9-3823BDFBA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75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D8278-1A92-8398-044C-17715FB59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0DD24-FDF9-54E9-1377-D7E7E443D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82B63-E7D2-0350-1F31-7A4E4BC1C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5E88-30BE-4A75-ABD4-2443B48DF72D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ED94F-0788-EE98-AA43-7D6742B2F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C09A3-E74D-0C88-630E-871B89F9C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8726-7F06-4840-B3E9-3823BDFBA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16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CAB7F-DED3-CE12-C701-E6DFAAE19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CF9B5-12FE-C094-083D-542784223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890B5-CCD2-143E-9CA1-A1429FE3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5E88-30BE-4A75-ABD4-2443B48DF72D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47699-FD5B-5678-DD57-68332305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35969-A336-C478-C8DB-720A38747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8726-7F06-4840-B3E9-3823BDFBA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58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BE808-68F7-FC26-05B5-A95B4352C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089A6-DD08-9474-898B-87A500F6A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177D3F-2040-1682-FE3D-B33B3A476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6EB70-97D2-C0E2-8823-AE7C628B2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5E88-30BE-4A75-ABD4-2443B48DF72D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11DC2-C599-7CF2-BFF9-1B7263FF1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F720D0-F2E0-212D-81DE-FC80A3143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8726-7F06-4840-B3E9-3823BDFBA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85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6D17F-0080-BBA0-73D9-6200486C4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19A2D-B5C9-22BA-44F0-A39837093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9C66B6-8106-4B64-185E-587AEE470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D45569-D9B0-BB51-CC4D-97F1EF2D51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CA848B-2B8C-D195-CE11-619C9BA51B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5B0C50-F085-B990-0BDB-403E3EE7F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5E88-30BE-4A75-ABD4-2443B48DF72D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6023D2-BD8B-0286-0905-DDCA7425A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3E82FA-0E95-6103-86BA-9C805289D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8726-7F06-4840-B3E9-3823BDFBA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59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CDEC5-AAB3-46EC-CF3F-2824D43AD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DD7DA9-6F35-A781-F676-D8D66AEF2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5E88-30BE-4A75-ABD4-2443B48DF72D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E7869F-AF32-0D2B-9C8A-458ED84BA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664D17-2A06-FE6D-72D9-8831645D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8726-7F06-4840-B3E9-3823BDFBA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80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43B1B8-EC08-1B89-6E50-716F645D0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5E88-30BE-4A75-ABD4-2443B48DF72D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64C59C-FFCC-4A08-9DE9-85650F651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698F79-B203-BADA-C3DD-B980EA2DB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8726-7F06-4840-B3E9-3823BDFBA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01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74CD1-100E-C068-FE96-839AB5B53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D7A23-0014-4228-1A38-2A06EBC20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2B33E-454A-C835-CB2C-CF0283183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E24A9-74BF-3057-92FE-17542F131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5E88-30BE-4A75-ABD4-2443B48DF72D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E7B2E-C902-4FBE-549F-224FADA7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A259B-15FD-E547-C785-F7BFFF7D0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8726-7F06-4840-B3E9-3823BDFBA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46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3AB78-D455-4B99-1BE1-99BC315FF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055EEB-1B21-F166-A340-159CFB4C1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CDA85-8C91-FD50-99E6-2C78763E3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3C912-BDF8-5EA8-BCDE-4A6726C01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5E88-30BE-4A75-ABD4-2443B48DF72D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D82E7-07DA-695E-69FE-AC08DF835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0EA7D-4AC8-E5FA-4664-A0046E17A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8726-7F06-4840-B3E9-3823BDFBA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36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88CDCE-09C9-C0AE-B97C-2935F9FD1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17B62-9DBB-5ED8-882F-BAEC1112C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ACEAF-1848-437D-5027-723018FF86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985E88-30BE-4A75-ABD4-2443B48DF72D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B59A7-47BD-5665-F19A-63AD8E9CD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E4D7C-BF47-88BA-A6CF-B9200FEF6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528726-7F06-4840-B3E9-3823BDFBA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59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numpy.org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hyperlink" Target="https://numpy.org/doc/stable/user/absolute_beginners.html#how-to-create-a-basic-array" TargetMode="External"/><Relationship Id="rId4" Type="http://schemas.openxmlformats.org/officeDocument/2006/relationships/hyperlink" Target="https://numpy.org/doc/stable/user/absolute_beginners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3C4CE-2B10-6116-3CD6-7316EB98E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095320"/>
          </a:xfrm>
        </p:spPr>
        <p:txBody>
          <a:bodyPr/>
          <a:lstStyle/>
          <a:p>
            <a:r>
              <a:rPr lang="en-US" dirty="0"/>
              <a:t>09-25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CBBDF3-3A50-7477-145A-4FD925EE34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095320"/>
            <a:ext cx="9144000" cy="1655762"/>
          </a:xfrm>
        </p:spPr>
        <p:txBody>
          <a:bodyPr/>
          <a:lstStyle/>
          <a:p>
            <a:r>
              <a:rPr lang="en-US" dirty="0"/>
              <a:t>Fixing an annoying thing about lists of numbers</a:t>
            </a:r>
          </a:p>
          <a:p>
            <a:endParaRPr lang="en-US" dirty="0"/>
          </a:p>
          <a:p>
            <a:r>
              <a:rPr lang="en-US" dirty="0"/>
              <a:t>Code snips from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544577-D618-51EA-A93C-72C54B513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041" y="2561149"/>
            <a:ext cx="4915586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40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2ECFB0-6374-B90F-D407-063A25017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40116" cy="60396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6D5B52-14F8-8A7A-9B93-DA05E2BE4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053" y="1891862"/>
            <a:ext cx="6277948" cy="49661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BAB497-76CC-404C-603C-6B9B5134C943}"/>
              </a:ext>
            </a:extLst>
          </p:cNvPr>
          <p:cNvSpPr txBox="1"/>
          <p:nvPr/>
        </p:nvSpPr>
        <p:spPr>
          <a:xfrm>
            <a:off x="8586953" y="346841"/>
            <a:ext cx="3176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 can’t I do this all at once?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6D35FFF-E1C4-689D-52E6-16C05C389290}"/>
              </a:ext>
            </a:extLst>
          </p:cNvPr>
          <p:cNvCxnSpPr/>
          <p:nvPr/>
        </p:nvCxnSpPr>
        <p:spPr>
          <a:xfrm flipH="1">
            <a:off x="9621988" y="716173"/>
            <a:ext cx="367862" cy="2531524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640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2D52E9-67F7-27F4-D292-1F52F9D7C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25747" cy="61921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4C7549-5C70-F3E1-1F14-5A911FE3E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39627"/>
            <a:ext cx="6096000" cy="38183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DA9779-D776-EBFA-453F-A8B654D025A0}"/>
              </a:ext>
            </a:extLst>
          </p:cNvPr>
          <p:cNvSpPr txBox="1"/>
          <p:nvPr/>
        </p:nvSpPr>
        <p:spPr>
          <a:xfrm>
            <a:off x="8586953" y="346841"/>
            <a:ext cx="3176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 can’t I do this all at once?</a:t>
            </a:r>
          </a:p>
          <a:p>
            <a:r>
              <a:rPr lang="en-US" dirty="0"/>
              <a:t>This seems dumb!!!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4FA9C0-5800-0B1F-3E6B-F2C840617BBD}"/>
              </a:ext>
            </a:extLst>
          </p:cNvPr>
          <p:cNvCxnSpPr>
            <a:cxnSpLocks/>
          </p:cNvCxnSpPr>
          <p:nvPr/>
        </p:nvCxnSpPr>
        <p:spPr>
          <a:xfrm flipH="1">
            <a:off x="8355724" y="993172"/>
            <a:ext cx="1587080" cy="3305559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133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FF33F6-B9A7-F7A6-3F86-2326B8722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153744" cy="58872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2F7863-5339-B852-FC59-E9F8DA9FE371}"/>
              </a:ext>
            </a:extLst>
          </p:cNvPr>
          <p:cNvSpPr txBox="1"/>
          <p:nvPr/>
        </p:nvSpPr>
        <p:spPr>
          <a:xfrm>
            <a:off x="5899094" y="970728"/>
            <a:ext cx="4474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Life would be easier if I didn’t have to precompute this stuff!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E6134E5-C3E9-18BF-E79D-BFB4D87E0218}"/>
              </a:ext>
            </a:extLst>
          </p:cNvPr>
          <p:cNvCxnSpPr>
            <a:cxnSpLocks/>
          </p:cNvCxnSpPr>
          <p:nvPr/>
        </p:nvCxnSpPr>
        <p:spPr>
          <a:xfrm flipH="1">
            <a:off x="2893600" y="1675051"/>
            <a:ext cx="4963766" cy="2601236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291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A18E69-85C3-B6F2-655B-1C8F27DDF4B5}"/>
              </a:ext>
            </a:extLst>
          </p:cNvPr>
          <p:cNvSpPr txBox="1"/>
          <p:nvPr/>
        </p:nvSpPr>
        <p:spPr>
          <a:xfrm>
            <a:off x="0" y="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hlinkClick r:id="rId2"/>
              </a:rPr>
              <a:t>https://numpy.org/</a:t>
            </a:r>
            <a:r>
              <a:rPr lang="en-US" sz="2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0F3E1D-09AE-FDC1-2F5B-BF62BC136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0110"/>
            <a:ext cx="5877745" cy="21243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421AA5-235C-B1D5-CD45-43C06A6843FD}"/>
              </a:ext>
            </a:extLst>
          </p:cNvPr>
          <p:cNvSpPr txBox="1"/>
          <p:nvPr/>
        </p:nvSpPr>
        <p:spPr>
          <a:xfrm>
            <a:off x="6096000" y="30778"/>
            <a:ext cx="6127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https://numpy.org/doc/stable/user/absolute_beginners.html</a:t>
            </a:r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DDA6A9-7033-487C-F7E1-CF4BAEA1C109}"/>
              </a:ext>
            </a:extLst>
          </p:cNvPr>
          <p:cNvSpPr txBox="1"/>
          <p:nvPr/>
        </p:nvSpPr>
        <p:spPr>
          <a:xfrm>
            <a:off x="186118" y="2601425"/>
            <a:ext cx="61499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https://numpy.org/doc/stable/user/absolute_beginners.html#how-to-create-a-basic-array</a:t>
            </a:r>
            <a:r>
              <a:rPr lang="en-US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9615F4-0D5F-F170-FDAB-EFAB291105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2796" y="3083066"/>
            <a:ext cx="8429204" cy="377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259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B871E4-B9EB-6BEC-2923-364E7C809A07}"/>
              </a:ext>
            </a:extLst>
          </p:cNvPr>
          <p:cNvSpPr txBox="1"/>
          <p:nvPr/>
        </p:nvSpPr>
        <p:spPr>
          <a:xfrm>
            <a:off x="-1348" y="0"/>
            <a:ext cx="60973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https://numpy.org/doc/stable/user/absolute_beginners.html#how-to-create-a-basic-array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44E2B3-F738-0D73-C60A-6A8DAAF63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197" y="484886"/>
            <a:ext cx="9154803" cy="637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049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97B222-BC77-9039-4798-041C53707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36748" cy="435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4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FE56EF4DFB8148900EB601D6BFDBA3" ma:contentTypeVersion="11" ma:contentTypeDescription="Create a new document." ma:contentTypeScope="" ma:versionID="73856aa9eb5f759e61f72c7040e51a1d">
  <xsd:schema xmlns:xsd="http://www.w3.org/2001/XMLSchema" xmlns:xs="http://www.w3.org/2001/XMLSchema" xmlns:p="http://schemas.microsoft.com/office/2006/metadata/properties" xmlns:ns2="3832e53c-232c-4ca9-a8f3-047141a001f5" xmlns:ns3="29397454-7076-4020-8c50-7db447b39481" targetNamespace="http://schemas.microsoft.com/office/2006/metadata/properties" ma:root="true" ma:fieldsID="ffce61d78acd224235309f1e07e60760" ns2:_="" ns3:_="">
    <xsd:import namespace="3832e53c-232c-4ca9-a8f3-047141a001f5"/>
    <xsd:import namespace="29397454-7076-4020-8c50-7db447b394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32e53c-232c-4ca9-a8f3-047141a001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f95a9afa-61c7-4e96-8bec-901bd188774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397454-7076-4020-8c50-7db447b3948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1d6872f-3d6c-4b90-a583-5f179b24eb23}" ma:internalName="TaxCatchAll" ma:showField="CatchAllData" ma:web="29397454-7076-4020-8c50-7db447b3948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9397454-7076-4020-8c50-7db447b39481" xsi:nil="true"/>
    <lcf76f155ced4ddcb4097134ff3c332f xmlns="3832e53c-232c-4ca9-a8f3-047141a001f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EE69338-B878-41C6-896D-DC8B4023C165}"/>
</file>

<file path=customXml/itemProps2.xml><?xml version="1.0" encoding="utf-8"?>
<ds:datastoreItem xmlns:ds="http://schemas.openxmlformats.org/officeDocument/2006/customXml" ds:itemID="{F78BE54B-41C1-4DDE-87F0-77A2C160FA12}"/>
</file>

<file path=customXml/itemProps3.xml><?xml version="1.0" encoding="utf-8"?>
<ds:datastoreItem xmlns:ds="http://schemas.openxmlformats.org/officeDocument/2006/customXml" ds:itemID="{DE9623D0-AA87-4BE6-A4CE-D51DC3DC8B1E}"/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108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09-25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Moore, Nathan T</dc:creator>
  <cp:lastModifiedBy>Moore, Nathan T</cp:lastModifiedBy>
  <cp:revision>1</cp:revision>
  <dcterms:created xsi:type="dcterms:W3CDTF">2024-09-21T17:36:46Z</dcterms:created>
  <dcterms:modified xsi:type="dcterms:W3CDTF">2024-09-21T18:01:42Z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0x01010093FE56EF4DFB8148900EB601D6BFDBA3</vt:lpwstr>
  </property>
</Properties>
</file>