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notesSlides/notesSlide2.xml" ContentType="application/vnd.openxmlformats-officedocument.presentationml.notesSlide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784A0-5076-4DFB-8BF3-73A89794CF69}" v="75" dt="2024-10-02T20:11:2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84" autoAdjust="0"/>
  </p:normalViewPr>
  <p:slideViewPr>
    <p:cSldViewPr snapToGrid="0">
      <p:cViewPr varScale="1">
        <p:scale>
          <a:sx n="79" d="100"/>
          <a:sy n="79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Nathan T" userId="887a1a5b-96ad-4875-9623-d40f689bbd86" providerId="ADAL" clId="{E29784A0-5076-4DFB-8BF3-73A89794CF69}"/>
    <pc:docChg chg="undo custSel addSld modSld sldOrd">
      <pc:chgData name="Moore, Nathan T" userId="887a1a5b-96ad-4875-9623-d40f689bbd86" providerId="ADAL" clId="{E29784A0-5076-4DFB-8BF3-73A89794CF69}" dt="2024-10-02T20:12:38.496" v="869" actId="1076"/>
      <pc:docMkLst>
        <pc:docMk/>
      </pc:docMkLst>
      <pc:sldChg chg="addSp modSp new mod">
        <pc:chgData name="Moore, Nathan T" userId="887a1a5b-96ad-4875-9623-d40f689bbd86" providerId="ADAL" clId="{E29784A0-5076-4DFB-8BF3-73A89794CF69}" dt="2024-10-02T15:24:44.121" v="39" actId="1076"/>
        <pc:sldMkLst>
          <pc:docMk/>
          <pc:sldMk cId="1292421872" sldId="257"/>
        </pc:sldMkLst>
        <pc:spChg chg="mod">
          <ac:chgData name="Moore, Nathan T" userId="887a1a5b-96ad-4875-9623-d40f689bbd86" providerId="ADAL" clId="{E29784A0-5076-4DFB-8BF3-73A89794CF69}" dt="2024-10-02T15:24:44.121" v="39" actId="1076"/>
          <ac:spMkLst>
            <pc:docMk/>
            <pc:sldMk cId="1292421872" sldId="257"/>
            <ac:spMk id="2" creationId="{2AFBB1F3-F5B2-BE4A-0639-515E27F6ED63}"/>
          </ac:spMkLst>
        </pc:spChg>
        <pc:picChg chg="add mod">
          <ac:chgData name="Moore, Nathan T" userId="887a1a5b-96ad-4875-9623-d40f689bbd86" providerId="ADAL" clId="{E29784A0-5076-4DFB-8BF3-73A89794CF69}" dt="2024-10-02T15:24:41.138" v="38" actId="1076"/>
          <ac:picMkLst>
            <pc:docMk/>
            <pc:sldMk cId="1292421872" sldId="257"/>
            <ac:picMk id="4" creationId="{AC12E5A6-4D44-BC78-9777-779C991570DC}"/>
          </ac:picMkLst>
        </pc:picChg>
        <pc:picChg chg="add mod">
          <ac:chgData name="Moore, Nathan T" userId="887a1a5b-96ad-4875-9623-d40f689bbd86" providerId="ADAL" clId="{E29784A0-5076-4DFB-8BF3-73A89794CF69}" dt="2024-10-02T15:24:38.999" v="37" actId="1076"/>
          <ac:picMkLst>
            <pc:docMk/>
            <pc:sldMk cId="1292421872" sldId="257"/>
            <ac:picMk id="6" creationId="{775AF702-C328-A754-0926-5EE43DD15477}"/>
          </ac:picMkLst>
        </pc:picChg>
      </pc:sldChg>
      <pc:sldChg chg="addSp delSp modSp add mod">
        <pc:chgData name="Moore, Nathan T" userId="887a1a5b-96ad-4875-9623-d40f689bbd86" providerId="ADAL" clId="{E29784A0-5076-4DFB-8BF3-73A89794CF69}" dt="2024-10-02T18:17:04.761" v="519"/>
        <pc:sldMkLst>
          <pc:docMk/>
          <pc:sldMk cId="452315657" sldId="258"/>
        </pc:sldMkLst>
        <pc:spChg chg="mod">
          <ac:chgData name="Moore, Nathan T" userId="887a1a5b-96ad-4875-9623-d40f689bbd86" providerId="ADAL" clId="{E29784A0-5076-4DFB-8BF3-73A89794CF69}" dt="2024-10-02T15:25:02.080" v="81" actId="20577"/>
          <ac:spMkLst>
            <pc:docMk/>
            <pc:sldMk cId="452315657" sldId="258"/>
            <ac:spMk id="2" creationId="{2AFBB1F3-F5B2-BE4A-0639-515E27F6ED63}"/>
          </ac:spMkLst>
        </pc:spChg>
        <pc:grpChg chg="del mod">
          <ac:chgData name="Moore, Nathan T" userId="887a1a5b-96ad-4875-9623-d40f689bbd86" providerId="ADAL" clId="{E29784A0-5076-4DFB-8BF3-73A89794CF69}" dt="2024-10-02T18:15:36.918" v="477"/>
          <ac:grpSpMkLst>
            <pc:docMk/>
            <pc:sldMk cId="452315657" sldId="258"/>
            <ac:grpSpMk id="6" creationId="{C0DFA5F9-D324-1DFD-E933-833426B756BA}"/>
          </ac:grpSpMkLst>
        </pc:grpChg>
        <pc:grpChg chg="del mod">
          <ac:chgData name="Moore, Nathan T" userId="887a1a5b-96ad-4875-9623-d40f689bbd86" providerId="ADAL" clId="{E29784A0-5076-4DFB-8BF3-73A89794CF69}" dt="2024-10-02T18:15:33.750" v="472"/>
          <ac:grpSpMkLst>
            <pc:docMk/>
            <pc:sldMk cId="452315657" sldId="258"/>
            <ac:grpSpMk id="15" creationId="{C1F49F63-7884-B2BC-F32F-91EC7D1E239D}"/>
          </ac:grpSpMkLst>
        </pc:grpChg>
        <pc:grpChg chg="mod">
          <ac:chgData name="Moore, Nathan T" userId="887a1a5b-96ad-4875-9623-d40f689bbd86" providerId="ADAL" clId="{E29784A0-5076-4DFB-8BF3-73A89794CF69}" dt="2024-10-02T18:13:11.835" v="410"/>
          <ac:grpSpMkLst>
            <pc:docMk/>
            <pc:sldMk cId="452315657" sldId="258"/>
            <ac:grpSpMk id="23" creationId="{C96A53DA-BF57-CEFE-F21D-CC3A345E502A}"/>
          </ac:grpSpMkLst>
        </pc:grpChg>
        <pc:grpChg chg="mod">
          <ac:chgData name="Moore, Nathan T" userId="887a1a5b-96ad-4875-9623-d40f689bbd86" providerId="ADAL" clId="{E29784A0-5076-4DFB-8BF3-73A89794CF69}" dt="2024-10-02T18:13:40.519" v="417"/>
          <ac:grpSpMkLst>
            <pc:docMk/>
            <pc:sldMk cId="452315657" sldId="258"/>
            <ac:grpSpMk id="30" creationId="{8E9EF4C8-A719-CA19-D008-0C4C8D7BBA76}"/>
          </ac:grpSpMkLst>
        </pc:grpChg>
        <pc:grpChg chg="del mod">
          <ac:chgData name="Moore, Nathan T" userId="887a1a5b-96ad-4875-9623-d40f689bbd86" providerId="ADAL" clId="{E29784A0-5076-4DFB-8BF3-73A89794CF69}" dt="2024-10-02T18:13:54.503" v="422"/>
          <ac:grpSpMkLst>
            <pc:docMk/>
            <pc:sldMk cId="452315657" sldId="258"/>
            <ac:grpSpMk id="33" creationId="{AEA26254-978E-E1D3-3F67-21E180C8068D}"/>
          </ac:grpSpMkLst>
        </pc:grpChg>
        <pc:grpChg chg="mod">
          <ac:chgData name="Moore, Nathan T" userId="887a1a5b-96ad-4875-9623-d40f689bbd86" providerId="ADAL" clId="{E29784A0-5076-4DFB-8BF3-73A89794CF69}" dt="2024-10-02T18:13:54.503" v="422"/>
          <ac:grpSpMkLst>
            <pc:docMk/>
            <pc:sldMk cId="452315657" sldId="258"/>
            <ac:grpSpMk id="35" creationId="{DB36FA98-1EA7-462F-3708-197E6F35167F}"/>
          </ac:grpSpMkLst>
        </pc:grpChg>
        <pc:grpChg chg="del mod">
          <ac:chgData name="Moore, Nathan T" userId="887a1a5b-96ad-4875-9623-d40f689bbd86" providerId="ADAL" clId="{E29784A0-5076-4DFB-8BF3-73A89794CF69}" dt="2024-10-02T18:14:11.923" v="441"/>
          <ac:grpSpMkLst>
            <pc:docMk/>
            <pc:sldMk cId="452315657" sldId="258"/>
            <ac:grpSpMk id="46" creationId="{D3D20CE1-8E2A-599A-2FA7-CDEDBBAD0321}"/>
          </ac:grpSpMkLst>
        </pc:grpChg>
        <pc:grpChg chg="del mod">
          <ac:chgData name="Moore, Nathan T" userId="887a1a5b-96ad-4875-9623-d40f689bbd86" providerId="ADAL" clId="{E29784A0-5076-4DFB-8BF3-73A89794CF69}" dt="2024-10-02T18:14:14.010" v="444"/>
          <ac:grpSpMkLst>
            <pc:docMk/>
            <pc:sldMk cId="452315657" sldId="258"/>
            <ac:grpSpMk id="54" creationId="{9F2EA061-1FDC-24EE-C803-7FF582B1F969}"/>
          </ac:grpSpMkLst>
        </pc:grpChg>
        <pc:grpChg chg="mod">
          <ac:chgData name="Moore, Nathan T" userId="887a1a5b-96ad-4875-9623-d40f689bbd86" providerId="ADAL" clId="{E29784A0-5076-4DFB-8BF3-73A89794CF69}" dt="2024-10-02T18:14:14.010" v="444"/>
          <ac:grpSpMkLst>
            <pc:docMk/>
            <pc:sldMk cId="452315657" sldId="258"/>
            <ac:grpSpMk id="57" creationId="{30048B58-24E9-3E14-845A-29FFE8471232}"/>
          </ac:grpSpMkLst>
        </pc:grpChg>
        <pc:grpChg chg="mod">
          <ac:chgData name="Moore, Nathan T" userId="887a1a5b-96ad-4875-9623-d40f689bbd86" providerId="ADAL" clId="{E29784A0-5076-4DFB-8BF3-73A89794CF69}" dt="2024-10-02T18:14:23.301" v="453"/>
          <ac:grpSpMkLst>
            <pc:docMk/>
            <pc:sldMk cId="452315657" sldId="258"/>
            <ac:grpSpMk id="66" creationId="{2C458CD6-5FF8-1C8E-B0D8-FDF504446A43}"/>
          </ac:grpSpMkLst>
        </pc:grpChg>
        <pc:grpChg chg="del mod">
          <ac:chgData name="Moore, Nathan T" userId="887a1a5b-96ad-4875-9623-d40f689bbd86" providerId="ADAL" clId="{E29784A0-5076-4DFB-8BF3-73A89794CF69}" dt="2024-10-02T18:15:23.609" v="470"/>
          <ac:grpSpMkLst>
            <pc:docMk/>
            <pc:sldMk cId="452315657" sldId="258"/>
            <ac:grpSpMk id="71" creationId="{FB3FD09E-5F49-52C6-2FB4-4398BD6E1C93}"/>
          </ac:grpSpMkLst>
        </pc:grpChg>
        <pc:grpChg chg="mod">
          <ac:chgData name="Moore, Nathan T" userId="887a1a5b-96ad-4875-9623-d40f689bbd86" providerId="ADAL" clId="{E29784A0-5076-4DFB-8BF3-73A89794CF69}" dt="2024-10-02T18:15:23.609" v="470"/>
          <ac:grpSpMkLst>
            <pc:docMk/>
            <pc:sldMk cId="452315657" sldId="258"/>
            <ac:grpSpMk id="82" creationId="{DA0C41B4-F75E-B79C-93F3-FCEF736380AA}"/>
          </ac:grpSpMkLst>
        </pc:grpChg>
        <pc:grpChg chg="del mod">
          <ac:chgData name="Moore, Nathan T" userId="887a1a5b-96ad-4875-9623-d40f689bbd86" providerId="ADAL" clId="{E29784A0-5076-4DFB-8BF3-73A89794CF69}" dt="2024-10-02T18:15:34.307" v="474"/>
          <ac:grpSpMkLst>
            <pc:docMk/>
            <pc:sldMk cId="452315657" sldId="258"/>
            <ac:grpSpMk id="84" creationId="{A768D692-D1A9-0CFA-D50C-9AACE3CBF79B}"/>
          </ac:grpSpMkLst>
        </pc:grpChg>
        <pc:grpChg chg="del mod">
          <ac:chgData name="Moore, Nathan T" userId="887a1a5b-96ad-4875-9623-d40f689bbd86" providerId="ADAL" clId="{E29784A0-5076-4DFB-8BF3-73A89794CF69}" dt="2024-10-02T18:15:36.918" v="477"/>
          <ac:grpSpMkLst>
            <pc:docMk/>
            <pc:sldMk cId="452315657" sldId="258"/>
            <ac:grpSpMk id="86" creationId="{A17E0376-F875-4F67-228D-29A314D896FF}"/>
          </ac:grpSpMkLst>
        </pc:grpChg>
        <pc:grpChg chg="del mod">
          <ac:chgData name="Moore, Nathan T" userId="887a1a5b-96ad-4875-9623-d40f689bbd86" providerId="ADAL" clId="{E29784A0-5076-4DFB-8BF3-73A89794CF69}" dt="2024-10-02T18:15:56.385" v="479"/>
          <ac:grpSpMkLst>
            <pc:docMk/>
            <pc:sldMk cId="452315657" sldId="258"/>
            <ac:grpSpMk id="89" creationId="{9F8D5BAA-6139-9A44-255D-14EA84C62EE1}"/>
          </ac:grpSpMkLst>
        </pc:grpChg>
        <pc:grpChg chg="mod">
          <ac:chgData name="Moore, Nathan T" userId="887a1a5b-96ad-4875-9623-d40f689bbd86" providerId="ADAL" clId="{E29784A0-5076-4DFB-8BF3-73A89794CF69}" dt="2024-10-02T18:15:56.385" v="479"/>
          <ac:grpSpMkLst>
            <pc:docMk/>
            <pc:sldMk cId="452315657" sldId="258"/>
            <ac:grpSpMk id="91" creationId="{528B141B-A24E-ADD2-B54B-C80084CD411A}"/>
          </ac:grpSpMkLst>
        </pc:grpChg>
        <pc:grpChg chg="mod">
          <ac:chgData name="Moore, Nathan T" userId="887a1a5b-96ad-4875-9623-d40f689bbd86" providerId="ADAL" clId="{E29784A0-5076-4DFB-8BF3-73A89794CF69}" dt="2024-10-02T18:16:17.295" v="483"/>
          <ac:grpSpMkLst>
            <pc:docMk/>
            <pc:sldMk cId="452315657" sldId="258"/>
            <ac:grpSpMk id="95" creationId="{485DC765-DF25-08E5-A3E2-477C3AE3401F}"/>
          </ac:grpSpMkLst>
        </pc:grpChg>
        <pc:grpChg chg="mod">
          <ac:chgData name="Moore, Nathan T" userId="887a1a5b-96ad-4875-9623-d40f689bbd86" providerId="ADAL" clId="{E29784A0-5076-4DFB-8BF3-73A89794CF69}" dt="2024-10-02T18:16:18.257" v="486"/>
          <ac:grpSpMkLst>
            <pc:docMk/>
            <pc:sldMk cId="452315657" sldId="258"/>
            <ac:grpSpMk id="98" creationId="{945953C4-DCA9-EEC4-0867-BD1B46BD48D9}"/>
          </ac:grpSpMkLst>
        </pc:grpChg>
        <pc:grpChg chg="del mod">
          <ac:chgData name="Moore, Nathan T" userId="887a1a5b-96ad-4875-9623-d40f689bbd86" providerId="ADAL" clId="{E29784A0-5076-4DFB-8BF3-73A89794CF69}" dt="2024-10-02T18:16:43.441" v="496"/>
          <ac:grpSpMkLst>
            <pc:docMk/>
            <pc:sldMk cId="452315657" sldId="258"/>
            <ac:grpSpMk id="105" creationId="{CAED8E98-5900-A7C0-86C1-4C7C7AA5A639}"/>
          </ac:grpSpMkLst>
        </pc:grpChg>
        <pc:grpChg chg="mod">
          <ac:chgData name="Moore, Nathan T" userId="887a1a5b-96ad-4875-9623-d40f689bbd86" providerId="ADAL" clId="{E29784A0-5076-4DFB-8BF3-73A89794CF69}" dt="2024-10-02T18:16:43.441" v="496"/>
          <ac:grpSpMkLst>
            <pc:docMk/>
            <pc:sldMk cId="452315657" sldId="258"/>
            <ac:grpSpMk id="108" creationId="{DE3E77DE-EEE8-6589-7219-85DEC3D452D3}"/>
          </ac:grpSpMkLst>
        </pc:grpChg>
        <pc:grpChg chg="mod">
          <ac:chgData name="Moore, Nathan T" userId="887a1a5b-96ad-4875-9623-d40f689bbd86" providerId="ADAL" clId="{E29784A0-5076-4DFB-8BF3-73A89794CF69}" dt="2024-10-02T18:17:04.761" v="519"/>
          <ac:grpSpMkLst>
            <pc:docMk/>
            <pc:sldMk cId="452315657" sldId="258"/>
            <ac:grpSpMk id="131" creationId="{E71CC566-30E1-5668-6997-DCAF43157AA5}"/>
          </ac:grpSpMkLst>
        </pc:grpChg>
        <pc:picChg chg="add mod">
          <ac:chgData name="Moore, Nathan T" userId="887a1a5b-96ad-4875-9623-d40f689bbd86" providerId="ADAL" clId="{E29784A0-5076-4DFB-8BF3-73A89794CF69}" dt="2024-10-02T15:25:20.787" v="83" actId="1076"/>
          <ac:picMkLst>
            <pc:docMk/>
            <pc:sldMk cId="452315657" sldId="258"/>
            <ac:picMk id="4" creationId="{B5BAC85F-55D7-9F5F-E428-AB01F7AEAE2A}"/>
          </ac:picMkLst>
        </pc:pic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3" creationId="{1787BC1C-6BDA-50C2-DFD3-1C76B8CEEE64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5" creationId="{CF8EF2DA-63D8-7240-DC04-8834FD8A9B4C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7" creationId="{81AE3A86-C553-1B41-2FBA-1C99787B59B6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8" creationId="{EBD898C9-5285-A4B6-EF70-77954D02CD5B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9" creationId="{954F949A-AF00-D465-F04E-AC62A6DCEFD2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10" creationId="{3D73D3CB-2CCA-D68F-2696-E47364C13A34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11" creationId="{8D7FC251-B40A-7E1F-94FF-1FCB7DC37D22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12" creationId="{14E2CBA7-F593-94F4-EE44-EBCA7A859857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13" creationId="{C1371600-6F4A-02C1-C266-AC1B545C90DC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14" creationId="{5E2699A3-4CFC-D8BA-DD78-D3422EACF885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16" creationId="{44E633D9-59AA-32FE-C514-6DE91D1DBF7B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17" creationId="{355CFE87-1791-8DD7-A419-D313DADD4F18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18" creationId="{CE6AD8CE-C220-03C6-F724-4EDF815A2559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19" creationId="{DBC99516-DC63-EEA0-8920-8624838CA288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20" creationId="{A5D47D98-A80B-5165-B0EF-24F95857C5B3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21" creationId="{5CFBF2CA-8542-6491-6038-B1E62189B016}"/>
          </ac:inkMkLst>
        </pc:inkChg>
        <pc:inkChg chg="add mod">
          <ac:chgData name="Moore, Nathan T" userId="887a1a5b-96ad-4875-9623-d40f689bbd86" providerId="ADAL" clId="{E29784A0-5076-4DFB-8BF3-73A89794CF69}" dt="2024-10-02T18:13:11.835" v="410"/>
          <ac:inkMkLst>
            <pc:docMk/>
            <pc:sldMk cId="452315657" sldId="258"/>
            <ac:inkMk id="22" creationId="{9E970D96-F572-FAB4-EF87-CDFCAAEF74B7}"/>
          </ac:inkMkLst>
        </pc:inkChg>
        <pc:inkChg chg="add">
          <ac:chgData name="Moore, Nathan T" userId="887a1a5b-96ad-4875-9623-d40f689bbd86" providerId="ADAL" clId="{E29784A0-5076-4DFB-8BF3-73A89794CF69}" dt="2024-10-02T18:13:24.865" v="411" actId="9405"/>
          <ac:inkMkLst>
            <pc:docMk/>
            <pc:sldMk cId="452315657" sldId="258"/>
            <ac:inkMk id="24" creationId="{F2A54105-3E09-F0DF-5EA4-AE6F4FAFFC91}"/>
          </ac:inkMkLst>
        </pc:inkChg>
        <pc:inkChg chg="add">
          <ac:chgData name="Moore, Nathan T" userId="887a1a5b-96ad-4875-9623-d40f689bbd86" providerId="ADAL" clId="{E29784A0-5076-4DFB-8BF3-73A89794CF69}" dt="2024-10-02T18:13:27.283" v="412" actId="9405"/>
          <ac:inkMkLst>
            <pc:docMk/>
            <pc:sldMk cId="452315657" sldId="258"/>
            <ac:inkMk id="25" creationId="{47D5616E-3302-B313-5DBE-C0D8F040E7D3}"/>
          </ac:inkMkLst>
        </pc:inkChg>
        <pc:inkChg chg="add mod">
          <ac:chgData name="Moore, Nathan T" userId="887a1a5b-96ad-4875-9623-d40f689bbd86" providerId="ADAL" clId="{E29784A0-5076-4DFB-8BF3-73A89794CF69}" dt="2024-10-02T18:13:40.519" v="417"/>
          <ac:inkMkLst>
            <pc:docMk/>
            <pc:sldMk cId="452315657" sldId="258"/>
            <ac:inkMk id="26" creationId="{06BA0802-9FDC-6022-74BA-FB08A845667C}"/>
          </ac:inkMkLst>
        </pc:inkChg>
        <pc:inkChg chg="add mod">
          <ac:chgData name="Moore, Nathan T" userId="887a1a5b-96ad-4875-9623-d40f689bbd86" providerId="ADAL" clId="{E29784A0-5076-4DFB-8BF3-73A89794CF69}" dt="2024-10-02T18:13:40.519" v="417"/>
          <ac:inkMkLst>
            <pc:docMk/>
            <pc:sldMk cId="452315657" sldId="258"/>
            <ac:inkMk id="27" creationId="{B034E5AC-34BC-4511-5688-C358F1111D38}"/>
          </ac:inkMkLst>
        </pc:inkChg>
        <pc:inkChg chg="add mod">
          <ac:chgData name="Moore, Nathan T" userId="887a1a5b-96ad-4875-9623-d40f689bbd86" providerId="ADAL" clId="{E29784A0-5076-4DFB-8BF3-73A89794CF69}" dt="2024-10-02T18:13:40.519" v="417"/>
          <ac:inkMkLst>
            <pc:docMk/>
            <pc:sldMk cId="452315657" sldId="258"/>
            <ac:inkMk id="28" creationId="{4121DDD5-946F-6CE2-BC94-278DCB19C9F1}"/>
          </ac:inkMkLst>
        </pc:inkChg>
        <pc:inkChg chg="add mod">
          <ac:chgData name="Moore, Nathan T" userId="887a1a5b-96ad-4875-9623-d40f689bbd86" providerId="ADAL" clId="{E29784A0-5076-4DFB-8BF3-73A89794CF69}" dt="2024-10-02T18:13:40.519" v="417"/>
          <ac:inkMkLst>
            <pc:docMk/>
            <pc:sldMk cId="452315657" sldId="258"/>
            <ac:inkMk id="29" creationId="{C523DF03-E5F1-D84B-64E5-CB93098EB511}"/>
          </ac:inkMkLst>
        </pc:inkChg>
        <pc:inkChg chg="add mod">
          <ac:chgData name="Moore, Nathan T" userId="887a1a5b-96ad-4875-9623-d40f689bbd86" providerId="ADAL" clId="{E29784A0-5076-4DFB-8BF3-73A89794CF69}" dt="2024-10-02T18:13:54.503" v="422"/>
          <ac:inkMkLst>
            <pc:docMk/>
            <pc:sldMk cId="452315657" sldId="258"/>
            <ac:inkMk id="31" creationId="{14C7E3FC-C317-115B-F6EF-B3B615D4154D}"/>
          </ac:inkMkLst>
        </pc:inkChg>
        <pc:inkChg chg="add mod">
          <ac:chgData name="Moore, Nathan T" userId="887a1a5b-96ad-4875-9623-d40f689bbd86" providerId="ADAL" clId="{E29784A0-5076-4DFB-8BF3-73A89794CF69}" dt="2024-10-02T18:13:54.503" v="422"/>
          <ac:inkMkLst>
            <pc:docMk/>
            <pc:sldMk cId="452315657" sldId="258"/>
            <ac:inkMk id="32" creationId="{7869B439-16EE-A3EF-C6E9-8567F7FC47A2}"/>
          </ac:inkMkLst>
        </pc:inkChg>
        <pc:inkChg chg="add mod">
          <ac:chgData name="Moore, Nathan T" userId="887a1a5b-96ad-4875-9623-d40f689bbd86" providerId="ADAL" clId="{E29784A0-5076-4DFB-8BF3-73A89794CF69}" dt="2024-10-02T18:13:54.503" v="422"/>
          <ac:inkMkLst>
            <pc:docMk/>
            <pc:sldMk cId="452315657" sldId="258"/>
            <ac:inkMk id="34" creationId="{9220C4BC-4A14-8515-B1E7-43647C79D0E5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36" creationId="{0B47A4C4-8189-6752-F8B7-0D9F5E201420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37" creationId="{4C56A197-5616-C643-55A7-4F1DF31CA4DB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38" creationId="{24D8043D-A492-6BC4-1166-B06DAA6D5FE7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39" creationId="{0BA58243-F426-1BE3-5B47-23F3DD0E5853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0" creationId="{AC9791E3-FE00-A572-141D-C84E96EC635F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1" creationId="{142A3763-8DBB-F4FC-1BAF-CE7020F3C0C7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2" creationId="{08570CA0-F178-6D12-9B04-F53E14875992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3" creationId="{C85049C8-2FFC-8200-098C-6BA0B34B239D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4" creationId="{8522B815-FA88-2EDD-C766-1328AC2D71E8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5" creationId="{C5592467-5A01-82A1-3F6E-F9F4B72DFDDE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7" creationId="{5D90748C-E281-D2C2-8E19-CACFAAB8A167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8" creationId="{52278D24-8CE6-8CAD-DE73-4C1A4395CEDA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49" creationId="{C602D206-4140-8419-3D34-9B538677682D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0" creationId="{00AEFB60-7C7A-8E4B-84C7-87C73422312B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1" creationId="{763B550B-875C-7282-DAE1-A901AC2B609F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2" creationId="{CFD81AB5-4877-81B1-DA70-093CEEC2F5E4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3" creationId="{A2D68CCB-6409-4A15-1D21-E79F73457E4E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5" creationId="{E07B4519-4C3C-E73F-2795-83AF2B7D599E}"/>
          </ac:inkMkLst>
        </pc:inkChg>
        <pc:inkChg chg="add mod">
          <ac:chgData name="Moore, Nathan T" userId="887a1a5b-96ad-4875-9623-d40f689bbd86" providerId="ADAL" clId="{E29784A0-5076-4DFB-8BF3-73A89794CF69}" dt="2024-10-02T18:14:14.010" v="444"/>
          <ac:inkMkLst>
            <pc:docMk/>
            <pc:sldMk cId="452315657" sldId="258"/>
            <ac:inkMk id="56" creationId="{E4DEBF87-10BD-D069-ADCE-2F891504BB86}"/>
          </ac:inkMkLst>
        </pc:inkChg>
        <pc:inkChg chg="add">
          <ac:chgData name="Moore, Nathan T" userId="887a1a5b-96ad-4875-9623-d40f689bbd86" providerId="ADAL" clId="{E29784A0-5076-4DFB-8BF3-73A89794CF69}" dt="2024-10-02T18:14:18.394" v="445" actId="9405"/>
          <ac:inkMkLst>
            <pc:docMk/>
            <pc:sldMk cId="452315657" sldId="258"/>
            <ac:inkMk id="58" creationId="{1E0B768F-1DC0-0622-E030-92B30535EB04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59" creationId="{93A2780E-D60E-B85F-44AF-64F67E2404FA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0" creationId="{08E20316-0605-E4B9-A19A-DCE67C9E90EB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1" creationId="{FC9C295C-4C54-4578-A4BA-98686153A6DE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2" creationId="{924533BE-DDBD-FE7F-BB8B-A425F7C28CBD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3" creationId="{235CCC9A-9EE5-6797-EF99-7C1B7CAD4669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4" creationId="{6F7FA641-ADB9-F3FE-0535-B264677F2E6C}"/>
          </ac:inkMkLst>
        </pc:inkChg>
        <pc:inkChg chg="add mod">
          <ac:chgData name="Moore, Nathan T" userId="887a1a5b-96ad-4875-9623-d40f689bbd86" providerId="ADAL" clId="{E29784A0-5076-4DFB-8BF3-73A89794CF69}" dt="2024-10-02T18:14:23.301" v="453"/>
          <ac:inkMkLst>
            <pc:docMk/>
            <pc:sldMk cId="452315657" sldId="258"/>
            <ac:inkMk id="65" creationId="{A8EB9D80-D126-FA4A-0C9B-6DD58022D1A5}"/>
          </ac:inkMkLst>
        </pc:inkChg>
        <pc:inkChg chg="add del">
          <ac:chgData name="Moore, Nathan T" userId="887a1a5b-96ad-4875-9623-d40f689bbd86" providerId="ADAL" clId="{E29784A0-5076-4DFB-8BF3-73A89794CF69}" dt="2024-10-02T18:14:52.582" v="455"/>
          <ac:inkMkLst>
            <pc:docMk/>
            <pc:sldMk cId="452315657" sldId="258"/>
            <ac:inkMk id="67" creationId="{9D36CF76-E9B8-9EE3-E447-805328EB44CF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68" creationId="{20E211F1-C7E5-7421-C800-E30D3D6780B8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69" creationId="{B6139E38-6218-8C0E-CDC0-4327AFCF00ED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0" creationId="{6E5E9514-AE59-011A-5921-2691D87D289A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2" creationId="{30A1255A-D469-CA4C-F16A-CFEA46B8E918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3" creationId="{003D2689-0ECA-67C7-3572-4F4FB5926812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4" creationId="{7313CC8E-3A29-F83B-A77C-3E0A3A86CCB7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5" creationId="{6516877C-8584-D61C-B47E-FFBC6F5FC3F6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6" creationId="{CE43E530-C76C-BC32-62A9-126D2E2E06BA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7" creationId="{66AB8FEA-E492-66B4-662D-D84006B7C783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8" creationId="{BD60DEF5-A7CE-2132-3F04-63C7F69861D8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79" creationId="{12BC4322-3AB7-F43C-5141-1A217D8FA652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80" creationId="{617F6F7F-3010-DB57-97CE-DA5E71D0A3E6}"/>
          </ac:inkMkLst>
        </pc:inkChg>
        <pc:inkChg chg="add mod">
          <ac:chgData name="Moore, Nathan T" userId="887a1a5b-96ad-4875-9623-d40f689bbd86" providerId="ADAL" clId="{E29784A0-5076-4DFB-8BF3-73A89794CF69}" dt="2024-10-02T18:15:23.609" v="470"/>
          <ac:inkMkLst>
            <pc:docMk/>
            <pc:sldMk cId="452315657" sldId="258"/>
            <ac:inkMk id="81" creationId="{D0460251-0060-4EC0-CB56-2AC888D67F2D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83" creationId="{38CF5B80-7A8C-6112-BEF3-DD1F351748BE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85" creationId="{C07C59E4-924F-D9B8-8AEA-2A53BB9B0A29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87" creationId="{5D2869A0-D76E-353A-8ED9-DB40C52DB284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88" creationId="{E5E3622C-3313-C54D-CAB2-61985B00F64C}"/>
          </ac:inkMkLst>
        </pc:inkChg>
        <pc:inkChg chg="add mod">
          <ac:chgData name="Moore, Nathan T" userId="887a1a5b-96ad-4875-9623-d40f689bbd86" providerId="ADAL" clId="{E29784A0-5076-4DFB-8BF3-73A89794CF69}" dt="2024-10-02T18:15:56.385" v="479"/>
          <ac:inkMkLst>
            <pc:docMk/>
            <pc:sldMk cId="452315657" sldId="258"/>
            <ac:inkMk id="90" creationId="{04706C54-DBE4-1E11-CD12-9C14A56C94B7}"/>
          </ac:inkMkLst>
        </pc:inkChg>
        <pc:inkChg chg="add mod">
          <ac:chgData name="Moore, Nathan T" userId="887a1a5b-96ad-4875-9623-d40f689bbd86" providerId="ADAL" clId="{E29784A0-5076-4DFB-8BF3-73A89794CF69}" dt="2024-10-02T18:16:17.295" v="483"/>
          <ac:inkMkLst>
            <pc:docMk/>
            <pc:sldMk cId="452315657" sldId="258"/>
            <ac:inkMk id="92" creationId="{5C694609-98E2-82FA-AD89-178092BA1084}"/>
          </ac:inkMkLst>
        </pc:inkChg>
        <pc:inkChg chg="add mod">
          <ac:chgData name="Moore, Nathan T" userId="887a1a5b-96ad-4875-9623-d40f689bbd86" providerId="ADAL" clId="{E29784A0-5076-4DFB-8BF3-73A89794CF69}" dt="2024-10-02T18:16:17.295" v="483"/>
          <ac:inkMkLst>
            <pc:docMk/>
            <pc:sldMk cId="452315657" sldId="258"/>
            <ac:inkMk id="93" creationId="{54CF75DE-C9E9-557D-F5D0-38FC575EA71D}"/>
          </ac:inkMkLst>
        </pc:inkChg>
        <pc:inkChg chg="add mod">
          <ac:chgData name="Moore, Nathan T" userId="887a1a5b-96ad-4875-9623-d40f689bbd86" providerId="ADAL" clId="{E29784A0-5076-4DFB-8BF3-73A89794CF69}" dt="2024-10-02T18:16:18.257" v="486"/>
          <ac:inkMkLst>
            <pc:docMk/>
            <pc:sldMk cId="452315657" sldId="258"/>
            <ac:inkMk id="94" creationId="{832461C3-5158-209D-D2C6-29AE918BB8ED}"/>
          </ac:inkMkLst>
        </pc:inkChg>
        <pc:inkChg chg="add mod">
          <ac:chgData name="Moore, Nathan T" userId="887a1a5b-96ad-4875-9623-d40f689bbd86" providerId="ADAL" clId="{E29784A0-5076-4DFB-8BF3-73A89794CF69}" dt="2024-10-02T18:16:18.257" v="486"/>
          <ac:inkMkLst>
            <pc:docMk/>
            <pc:sldMk cId="452315657" sldId="258"/>
            <ac:inkMk id="96" creationId="{BE97EE3D-1997-A576-26D2-44C3B79E88D4}"/>
          </ac:inkMkLst>
        </pc:inkChg>
        <pc:inkChg chg="add mod">
          <ac:chgData name="Moore, Nathan T" userId="887a1a5b-96ad-4875-9623-d40f689bbd86" providerId="ADAL" clId="{E29784A0-5076-4DFB-8BF3-73A89794CF69}" dt="2024-10-02T18:16:18.257" v="486"/>
          <ac:inkMkLst>
            <pc:docMk/>
            <pc:sldMk cId="452315657" sldId="258"/>
            <ac:inkMk id="97" creationId="{5B77DF6B-2C47-4A0D-4BEF-B699F40BF323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99" creationId="{6B8A2439-588A-57E9-0D6C-C955A7CF6547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0" creationId="{7D7ED0E6-233F-6A6E-2458-A2228DD20A92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1" creationId="{C1C57411-BB08-58F0-0DD4-C805FEC91F64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2" creationId="{44284B2C-F84D-FBEE-C2E5-FC8FE07366EE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3" creationId="{D1430DA1-DD93-CC3C-7424-3751540C1F54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4" creationId="{CFD620AB-3996-035F-2947-1D7C931B084C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6" creationId="{6DC8DF5F-5078-BBE9-23F3-5ED70C3185C6}"/>
          </ac:inkMkLst>
        </pc:inkChg>
        <pc:inkChg chg="add mod">
          <ac:chgData name="Moore, Nathan T" userId="887a1a5b-96ad-4875-9623-d40f689bbd86" providerId="ADAL" clId="{E29784A0-5076-4DFB-8BF3-73A89794CF69}" dt="2024-10-02T18:16:43.441" v="496"/>
          <ac:inkMkLst>
            <pc:docMk/>
            <pc:sldMk cId="452315657" sldId="258"/>
            <ac:inkMk id="107" creationId="{3D065DDA-F845-39DD-A0EF-52EBFAF93388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09" creationId="{CB50A99F-DCC3-D36C-9DB7-D3409AAD4E37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0" creationId="{CA6C6229-71C2-BB1B-A3E4-2490669BCABC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1" creationId="{F01EA2CF-0F52-0DD0-0D55-A70A3156942E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2" creationId="{71135108-96BE-D36E-D550-A6FB7372BC5D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3" creationId="{DCEACE01-7A11-714E-D725-1D212D51B0FB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4" creationId="{CD259476-2E25-8958-2EB9-45817A721A16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5" creationId="{0F71E627-E124-DED5-EE01-A22E569F8D4A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6" creationId="{1175C1A4-81DB-0CA0-2E27-61089B226AB1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7" creationId="{55016D8F-48C7-1CEC-A638-A3EC5F24FDCB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8" creationId="{A44D9460-7596-478B-275D-F4F9B73E8948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19" creationId="{553AD7E7-8912-7788-E5B7-689535780F1D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0" creationId="{0389B91C-7E19-3A40-E838-62C336D4F2C6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1" creationId="{78D832A1-4F0F-CAB5-431D-C968493E2574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2" creationId="{5485E0A4-E52C-7C02-A9EF-F926384EDD53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3" creationId="{FDCF0F25-8096-F28B-41D8-F226871F828F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4" creationId="{0F025B01-1B3B-CA68-D9D0-CBF14E0F2845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5" creationId="{730A58C2-5599-C65B-82BF-9DF1F9E34100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6" creationId="{87401AE6-6DD4-9CD7-5DFB-49B1E54DD24D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7" creationId="{915A984A-8FBA-0945-D2D5-51FB71042502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8" creationId="{4022031C-D321-5C56-13F0-D51D5EE89023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29" creationId="{3936903A-57F5-5669-C82B-3D746886ECAA}"/>
          </ac:inkMkLst>
        </pc:inkChg>
        <pc:inkChg chg="add mod">
          <ac:chgData name="Moore, Nathan T" userId="887a1a5b-96ad-4875-9623-d40f689bbd86" providerId="ADAL" clId="{E29784A0-5076-4DFB-8BF3-73A89794CF69}" dt="2024-10-02T18:17:04.761" v="519"/>
          <ac:inkMkLst>
            <pc:docMk/>
            <pc:sldMk cId="452315657" sldId="258"/>
            <ac:inkMk id="130" creationId="{C526F979-02D6-AC6B-8D4F-A28031C6FBDD}"/>
          </ac:inkMkLst>
        </pc:inkChg>
      </pc:sldChg>
      <pc:sldChg chg="addSp modSp add mod">
        <pc:chgData name="Moore, Nathan T" userId="887a1a5b-96ad-4875-9623-d40f689bbd86" providerId="ADAL" clId="{E29784A0-5076-4DFB-8BF3-73A89794CF69}" dt="2024-10-02T18:18:21.958" v="520" actId="9405"/>
        <pc:sldMkLst>
          <pc:docMk/>
          <pc:sldMk cId="527028985" sldId="259"/>
        </pc:sldMkLst>
        <pc:spChg chg="mod">
          <ac:chgData name="Moore, Nathan T" userId="887a1a5b-96ad-4875-9623-d40f689bbd86" providerId="ADAL" clId="{E29784A0-5076-4DFB-8BF3-73A89794CF69}" dt="2024-10-02T15:26:12.215" v="134" actId="14100"/>
          <ac:spMkLst>
            <pc:docMk/>
            <pc:sldMk cId="527028985" sldId="259"/>
            <ac:spMk id="2" creationId="{2AFBB1F3-F5B2-BE4A-0639-515E27F6ED63}"/>
          </ac:spMkLst>
        </pc:spChg>
        <pc:picChg chg="add mod">
          <ac:chgData name="Moore, Nathan T" userId="887a1a5b-96ad-4875-9623-d40f689bbd86" providerId="ADAL" clId="{E29784A0-5076-4DFB-8BF3-73A89794CF69}" dt="2024-10-02T15:26:18.214" v="135" actId="1076"/>
          <ac:picMkLst>
            <pc:docMk/>
            <pc:sldMk cId="527028985" sldId="259"/>
            <ac:picMk id="4" creationId="{CA3ADF03-DC68-2E21-A402-9C3F167431B0}"/>
          </ac:picMkLst>
        </pc:picChg>
        <pc:inkChg chg="add">
          <ac:chgData name="Moore, Nathan T" userId="887a1a5b-96ad-4875-9623-d40f689bbd86" providerId="ADAL" clId="{E29784A0-5076-4DFB-8BF3-73A89794CF69}" dt="2024-10-02T18:18:21.958" v="520" actId="9405"/>
          <ac:inkMkLst>
            <pc:docMk/>
            <pc:sldMk cId="527028985" sldId="259"/>
            <ac:inkMk id="3" creationId="{475B5F58-7320-CD33-9A92-E8EEC9B08750}"/>
          </ac:inkMkLst>
        </pc:inkChg>
      </pc:sldChg>
      <pc:sldChg chg="addSp modSp add mod">
        <pc:chgData name="Moore, Nathan T" userId="887a1a5b-96ad-4875-9623-d40f689bbd86" providerId="ADAL" clId="{E29784A0-5076-4DFB-8BF3-73A89794CF69}" dt="2024-10-02T15:28:35.712" v="184" actId="14100"/>
        <pc:sldMkLst>
          <pc:docMk/>
          <pc:sldMk cId="1479619107" sldId="260"/>
        </pc:sldMkLst>
        <pc:spChg chg="mod">
          <ac:chgData name="Moore, Nathan T" userId="887a1a5b-96ad-4875-9623-d40f689bbd86" providerId="ADAL" clId="{E29784A0-5076-4DFB-8BF3-73A89794CF69}" dt="2024-10-02T15:28:35.712" v="184" actId="14100"/>
          <ac:spMkLst>
            <pc:docMk/>
            <pc:sldMk cId="1479619107" sldId="260"/>
            <ac:spMk id="2" creationId="{2AFBB1F3-F5B2-BE4A-0639-515E27F6ED63}"/>
          </ac:spMkLst>
        </pc:spChg>
        <pc:picChg chg="add mod">
          <ac:chgData name="Moore, Nathan T" userId="887a1a5b-96ad-4875-9623-d40f689bbd86" providerId="ADAL" clId="{E29784A0-5076-4DFB-8BF3-73A89794CF69}" dt="2024-10-02T15:28:29.934" v="183" actId="14100"/>
          <ac:picMkLst>
            <pc:docMk/>
            <pc:sldMk cId="1479619107" sldId="260"/>
            <ac:picMk id="4" creationId="{EB8C1EA6-3BA0-084C-78BA-E72A4488F352}"/>
          </ac:picMkLst>
        </pc:picChg>
        <pc:picChg chg="add mod ord">
          <ac:chgData name="Moore, Nathan T" userId="887a1a5b-96ad-4875-9623-d40f689bbd86" providerId="ADAL" clId="{E29784A0-5076-4DFB-8BF3-73A89794CF69}" dt="2024-10-02T15:28:18.163" v="181" actId="167"/>
          <ac:picMkLst>
            <pc:docMk/>
            <pc:sldMk cId="1479619107" sldId="260"/>
            <ac:picMk id="6" creationId="{2F66AC88-C0E8-D7EA-04E2-7375D3FC8AFE}"/>
          </ac:picMkLst>
        </pc:picChg>
      </pc:sldChg>
      <pc:sldChg chg="addSp modSp add mod">
        <pc:chgData name="Moore, Nathan T" userId="887a1a5b-96ad-4875-9623-d40f689bbd86" providerId="ADAL" clId="{E29784A0-5076-4DFB-8BF3-73A89794CF69}" dt="2024-10-02T15:30:22.283" v="242" actId="14100"/>
        <pc:sldMkLst>
          <pc:docMk/>
          <pc:sldMk cId="3419237263" sldId="261"/>
        </pc:sldMkLst>
        <pc:spChg chg="mod">
          <ac:chgData name="Moore, Nathan T" userId="887a1a5b-96ad-4875-9623-d40f689bbd86" providerId="ADAL" clId="{E29784A0-5076-4DFB-8BF3-73A89794CF69}" dt="2024-10-02T15:29:22.447" v="220" actId="5793"/>
          <ac:spMkLst>
            <pc:docMk/>
            <pc:sldMk cId="3419237263" sldId="261"/>
            <ac:spMk id="2" creationId="{2AFBB1F3-F5B2-BE4A-0639-515E27F6ED63}"/>
          </ac:spMkLst>
        </pc:spChg>
        <pc:spChg chg="add mod">
          <ac:chgData name="Moore, Nathan T" userId="887a1a5b-96ad-4875-9623-d40f689bbd86" providerId="ADAL" clId="{E29784A0-5076-4DFB-8BF3-73A89794CF69}" dt="2024-10-02T15:30:22.283" v="242" actId="14100"/>
          <ac:spMkLst>
            <pc:docMk/>
            <pc:sldMk cId="3419237263" sldId="261"/>
            <ac:spMk id="5" creationId="{68D5DAFB-CCCF-012B-C300-5AE86794F9DF}"/>
          </ac:spMkLst>
        </pc:spChg>
        <pc:picChg chg="add mod">
          <ac:chgData name="Moore, Nathan T" userId="887a1a5b-96ad-4875-9623-d40f689bbd86" providerId="ADAL" clId="{E29784A0-5076-4DFB-8BF3-73A89794CF69}" dt="2024-10-02T15:30:14.787" v="240" actId="1076"/>
          <ac:picMkLst>
            <pc:docMk/>
            <pc:sldMk cId="3419237263" sldId="261"/>
            <ac:picMk id="4" creationId="{C94D538F-962B-006E-8578-86B947328095}"/>
          </ac:picMkLst>
        </pc:picChg>
        <pc:picChg chg="add mod">
          <ac:chgData name="Moore, Nathan T" userId="887a1a5b-96ad-4875-9623-d40f689bbd86" providerId="ADAL" clId="{E29784A0-5076-4DFB-8BF3-73A89794CF69}" dt="2024-10-02T15:30:10.208" v="238" actId="1076"/>
          <ac:picMkLst>
            <pc:docMk/>
            <pc:sldMk cId="3419237263" sldId="261"/>
            <ac:picMk id="7" creationId="{947CF088-DE65-C0AC-E5E5-813153465393}"/>
          </ac:picMkLst>
        </pc:picChg>
      </pc:sldChg>
      <pc:sldChg chg="addSp delSp modSp new mod ord">
        <pc:chgData name="Moore, Nathan T" userId="887a1a5b-96ad-4875-9623-d40f689bbd86" providerId="ADAL" clId="{E29784A0-5076-4DFB-8BF3-73A89794CF69}" dt="2024-10-02T20:11:03.804" v="858"/>
        <pc:sldMkLst>
          <pc:docMk/>
          <pc:sldMk cId="112289152" sldId="262"/>
        </pc:sldMkLst>
        <pc:spChg chg="mod">
          <ac:chgData name="Moore, Nathan T" userId="887a1a5b-96ad-4875-9623-d40f689bbd86" providerId="ADAL" clId="{E29784A0-5076-4DFB-8BF3-73A89794CF69}" dt="2024-10-02T15:32:50.247" v="295" actId="14100"/>
          <ac:spMkLst>
            <pc:docMk/>
            <pc:sldMk cId="112289152" sldId="262"/>
            <ac:spMk id="2" creationId="{C3C76E8D-DA49-74E9-7F1B-59FD68CA99E5}"/>
          </ac:spMkLst>
        </pc:spChg>
        <pc:grpChg chg="mod">
          <ac:chgData name="Moore, Nathan T" userId="887a1a5b-96ad-4875-9623-d40f689bbd86" providerId="ADAL" clId="{E29784A0-5076-4DFB-8BF3-73A89794CF69}" dt="2024-10-02T18:19:57.970" v="523"/>
          <ac:grpSpMkLst>
            <pc:docMk/>
            <pc:sldMk cId="112289152" sldId="262"/>
            <ac:grpSpMk id="7" creationId="{0C39CFF6-C69B-8681-6E44-CD34D2D5D624}"/>
          </ac:grpSpMkLst>
        </pc:grpChg>
        <pc:grpChg chg="mod">
          <ac:chgData name="Moore, Nathan T" userId="887a1a5b-96ad-4875-9623-d40f689bbd86" providerId="ADAL" clId="{E29784A0-5076-4DFB-8BF3-73A89794CF69}" dt="2024-10-02T18:20:00.438" v="526"/>
          <ac:grpSpMkLst>
            <pc:docMk/>
            <pc:sldMk cId="112289152" sldId="262"/>
            <ac:grpSpMk id="10" creationId="{878ACD1F-5A6A-E9F2-F68B-313C6A71070F}"/>
          </ac:grpSpMkLst>
        </pc:grpChg>
        <pc:grpChg chg="mod">
          <ac:chgData name="Moore, Nathan T" userId="887a1a5b-96ad-4875-9623-d40f689bbd86" providerId="ADAL" clId="{E29784A0-5076-4DFB-8BF3-73A89794CF69}" dt="2024-10-02T18:20:06.459" v="536"/>
          <ac:grpSpMkLst>
            <pc:docMk/>
            <pc:sldMk cId="112289152" sldId="262"/>
            <ac:grpSpMk id="20" creationId="{92C571EE-78E1-F479-BCF3-3CC62C43CC35}"/>
          </ac:grpSpMkLst>
        </pc:grpChg>
        <pc:grpChg chg="mod">
          <ac:chgData name="Moore, Nathan T" userId="887a1a5b-96ad-4875-9623-d40f689bbd86" providerId="ADAL" clId="{E29784A0-5076-4DFB-8BF3-73A89794CF69}" dt="2024-10-02T18:20:15.792" v="555"/>
          <ac:grpSpMkLst>
            <pc:docMk/>
            <pc:sldMk cId="112289152" sldId="262"/>
            <ac:grpSpMk id="39" creationId="{AE64EC55-A113-008E-7247-0D729F7EA601}"/>
          </ac:grpSpMkLst>
        </pc:grpChg>
        <pc:grpChg chg="mod">
          <ac:chgData name="Moore, Nathan T" userId="887a1a5b-96ad-4875-9623-d40f689bbd86" providerId="ADAL" clId="{E29784A0-5076-4DFB-8BF3-73A89794CF69}" dt="2024-10-02T18:20:15.792" v="555"/>
          <ac:grpSpMkLst>
            <pc:docMk/>
            <pc:sldMk cId="112289152" sldId="262"/>
            <ac:grpSpMk id="40" creationId="{B9D0427F-A06A-1CA2-1A15-89BC6608C43E}"/>
          </ac:grpSpMkLst>
        </pc:grpChg>
        <pc:grpChg chg="del mod">
          <ac:chgData name="Moore, Nathan T" userId="887a1a5b-96ad-4875-9623-d40f689bbd86" providerId="ADAL" clId="{E29784A0-5076-4DFB-8BF3-73A89794CF69}" dt="2024-10-02T18:20:35.969" v="562"/>
          <ac:grpSpMkLst>
            <pc:docMk/>
            <pc:sldMk cId="112289152" sldId="262"/>
            <ac:grpSpMk id="44" creationId="{F3DFECA8-0376-14D9-70D9-281633BCBD28}"/>
          </ac:grpSpMkLst>
        </pc:grpChg>
        <pc:grpChg chg="del mod">
          <ac:chgData name="Moore, Nathan T" userId="887a1a5b-96ad-4875-9623-d40f689bbd86" providerId="ADAL" clId="{E29784A0-5076-4DFB-8BF3-73A89794CF69}" dt="2024-10-02T18:20:50.356" v="577"/>
          <ac:grpSpMkLst>
            <pc:docMk/>
            <pc:sldMk cId="112289152" sldId="262"/>
            <ac:grpSpMk id="47" creationId="{B39B75CC-9F65-9DE8-4F10-E1343CB4686A}"/>
          </ac:grpSpMkLst>
        </pc:grpChg>
        <pc:grpChg chg="del mod">
          <ac:chgData name="Moore, Nathan T" userId="887a1a5b-96ad-4875-9623-d40f689bbd86" providerId="ADAL" clId="{E29784A0-5076-4DFB-8BF3-73A89794CF69}" dt="2024-10-02T18:20:41.408" v="568"/>
          <ac:grpSpMkLst>
            <pc:docMk/>
            <pc:sldMk cId="112289152" sldId="262"/>
            <ac:grpSpMk id="51" creationId="{1A3F280E-17D5-4A54-C55E-5E4B63E1DC70}"/>
          </ac:grpSpMkLst>
        </pc:grpChg>
        <pc:grpChg chg="mod">
          <ac:chgData name="Moore, Nathan T" userId="887a1a5b-96ad-4875-9623-d40f689bbd86" providerId="ADAL" clId="{E29784A0-5076-4DFB-8BF3-73A89794CF69}" dt="2024-10-02T18:20:41.408" v="568"/>
          <ac:grpSpMkLst>
            <pc:docMk/>
            <pc:sldMk cId="112289152" sldId="262"/>
            <ac:grpSpMk id="53" creationId="{1DBA3167-148E-7508-B2EB-4EAB81678CEB}"/>
          </ac:grpSpMkLst>
        </pc:grpChg>
        <pc:grpChg chg="mod">
          <ac:chgData name="Moore, Nathan T" userId="887a1a5b-96ad-4875-9623-d40f689bbd86" providerId="ADAL" clId="{E29784A0-5076-4DFB-8BF3-73A89794CF69}" dt="2024-10-02T18:20:46.927" v="575"/>
          <ac:grpSpMkLst>
            <pc:docMk/>
            <pc:sldMk cId="112289152" sldId="262"/>
            <ac:grpSpMk id="60" creationId="{5F41BEB4-DE29-E50D-B73F-0D3466800800}"/>
          </ac:grpSpMkLst>
        </pc:grpChg>
        <pc:grpChg chg="mod">
          <ac:chgData name="Moore, Nathan T" userId="887a1a5b-96ad-4875-9623-d40f689bbd86" providerId="ADAL" clId="{E29784A0-5076-4DFB-8BF3-73A89794CF69}" dt="2024-10-02T18:20:50.356" v="577"/>
          <ac:grpSpMkLst>
            <pc:docMk/>
            <pc:sldMk cId="112289152" sldId="262"/>
            <ac:grpSpMk id="62" creationId="{804A7E53-B075-D78D-E3FF-BCC8D497DAD7}"/>
          </ac:grpSpMkLst>
        </pc:grpChg>
        <pc:grpChg chg="del mod">
          <ac:chgData name="Moore, Nathan T" userId="887a1a5b-96ad-4875-9623-d40f689bbd86" providerId="ADAL" clId="{E29784A0-5076-4DFB-8BF3-73A89794CF69}" dt="2024-10-02T18:23:50.977" v="589"/>
          <ac:grpSpMkLst>
            <pc:docMk/>
            <pc:sldMk cId="112289152" sldId="262"/>
            <ac:grpSpMk id="65" creationId="{374BC13B-8A3C-7DF4-BB10-F5A3F3C04749}"/>
          </ac:grpSpMkLst>
        </pc:grpChg>
        <pc:grpChg chg="del mod">
          <ac:chgData name="Moore, Nathan T" userId="887a1a5b-96ad-4875-9623-d40f689bbd86" providerId="ADAL" clId="{E29784A0-5076-4DFB-8BF3-73A89794CF69}" dt="2024-10-02T18:23:57.565" v="591"/>
          <ac:grpSpMkLst>
            <pc:docMk/>
            <pc:sldMk cId="112289152" sldId="262"/>
            <ac:grpSpMk id="74" creationId="{3984EE0F-4D37-161F-967E-52A6A4BDF5B4}"/>
          </ac:grpSpMkLst>
        </pc:grpChg>
        <pc:grpChg chg="del mod">
          <ac:chgData name="Moore, Nathan T" userId="887a1a5b-96ad-4875-9623-d40f689bbd86" providerId="ADAL" clId="{E29784A0-5076-4DFB-8BF3-73A89794CF69}" dt="2024-10-02T18:24:01.443" v="593"/>
          <ac:grpSpMkLst>
            <pc:docMk/>
            <pc:sldMk cId="112289152" sldId="262"/>
            <ac:grpSpMk id="76" creationId="{37573059-49AB-AA2F-A602-518BEB0AFEC3}"/>
          </ac:grpSpMkLst>
        </pc:grpChg>
        <pc:grpChg chg="mod">
          <ac:chgData name="Moore, Nathan T" userId="887a1a5b-96ad-4875-9623-d40f689bbd86" providerId="ADAL" clId="{E29784A0-5076-4DFB-8BF3-73A89794CF69}" dt="2024-10-02T18:24:01.443" v="593"/>
          <ac:grpSpMkLst>
            <pc:docMk/>
            <pc:sldMk cId="112289152" sldId="262"/>
            <ac:grpSpMk id="78" creationId="{FABFD7C2-B625-EE1B-8878-4A78EA00831E}"/>
          </ac:grpSpMkLst>
        </pc:grpChg>
        <pc:grpChg chg="del mod">
          <ac:chgData name="Moore, Nathan T" userId="887a1a5b-96ad-4875-9623-d40f689bbd86" providerId="ADAL" clId="{E29784A0-5076-4DFB-8BF3-73A89794CF69}" dt="2024-10-02T18:24:24.726" v="610"/>
          <ac:grpSpMkLst>
            <pc:docMk/>
            <pc:sldMk cId="112289152" sldId="262"/>
            <ac:grpSpMk id="95" creationId="{C6FF8B18-7C56-21F6-6D1C-5BDA4ECCBC2C}"/>
          </ac:grpSpMkLst>
        </pc:grpChg>
        <pc:grpChg chg="mod">
          <ac:chgData name="Moore, Nathan T" userId="887a1a5b-96ad-4875-9623-d40f689bbd86" providerId="ADAL" clId="{E29784A0-5076-4DFB-8BF3-73A89794CF69}" dt="2024-10-02T18:24:24.726" v="610"/>
          <ac:grpSpMkLst>
            <pc:docMk/>
            <pc:sldMk cId="112289152" sldId="262"/>
            <ac:grpSpMk id="96" creationId="{64103853-F782-166A-DFC3-C6E268E94747}"/>
          </ac:grpSpMkLst>
        </pc:grpChg>
        <pc:grpChg chg="mod">
          <ac:chgData name="Moore, Nathan T" userId="887a1a5b-96ad-4875-9623-d40f689bbd86" providerId="ADAL" clId="{E29784A0-5076-4DFB-8BF3-73A89794CF69}" dt="2024-10-02T18:24:24.726" v="610"/>
          <ac:grpSpMkLst>
            <pc:docMk/>
            <pc:sldMk cId="112289152" sldId="262"/>
            <ac:grpSpMk id="97" creationId="{FF391018-8938-77D2-C1FC-07160B134684}"/>
          </ac:grpSpMkLst>
        </pc:grpChg>
        <pc:grpChg chg="del mod">
          <ac:chgData name="Moore, Nathan T" userId="887a1a5b-96ad-4875-9623-d40f689bbd86" providerId="ADAL" clId="{E29784A0-5076-4DFB-8BF3-73A89794CF69}" dt="2024-10-02T18:25:00.161" v="626"/>
          <ac:grpSpMkLst>
            <pc:docMk/>
            <pc:sldMk cId="112289152" sldId="262"/>
            <ac:grpSpMk id="102" creationId="{E686DCD2-1D81-E52F-7941-1FB07189DF19}"/>
          </ac:grpSpMkLst>
        </pc:grpChg>
        <pc:grpChg chg="mod">
          <ac:chgData name="Moore, Nathan T" userId="887a1a5b-96ad-4875-9623-d40f689bbd86" providerId="ADAL" clId="{E29784A0-5076-4DFB-8BF3-73A89794CF69}" dt="2024-10-02T18:25:00.161" v="626"/>
          <ac:grpSpMkLst>
            <pc:docMk/>
            <pc:sldMk cId="112289152" sldId="262"/>
            <ac:grpSpMk id="113" creationId="{95BE2F83-3361-145C-A4CE-64106D2C2271}"/>
          </ac:grpSpMkLst>
        </pc:grpChg>
        <pc:grpChg chg="del mod">
          <ac:chgData name="Moore, Nathan T" userId="887a1a5b-96ad-4875-9623-d40f689bbd86" providerId="ADAL" clId="{E29784A0-5076-4DFB-8BF3-73A89794CF69}" dt="2024-10-02T18:27:28.274" v="646"/>
          <ac:grpSpMkLst>
            <pc:docMk/>
            <pc:sldMk cId="112289152" sldId="262"/>
            <ac:grpSpMk id="121" creationId="{12A927E2-D0F8-E618-DAF8-ED398AD410B4}"/>
          </ac:grpSpMkLst>
        </pc:grpChg>
        <pc:grpChg chg="del mod">
          <ac:chgData name="Moore, Nathan T" userId="887a1a5b-96ad-4875-9623-d40f689bbd86" providerId="ADAL" clId="{E29784A0-5076-4DFB-8BF3-73A89794CF69}" dt="2024-10-02T18:27:28.274" v="646"/>
          <ac:grpSpMkLst>
            <pc:docMk/>
            <pc:sldMk cId="112289152" sldId="262"/>
            <ac:grpSpMk id="122" creationId="{3B01665E-590A-2E14-A1AD-75F0E4CD86C6}"/>
          </ac:grpSpMkLst>
        </pc:grpChg>
        <pc:grpChg chg="mod">
          <ac:chgData name="Moore, Nathan T" userId="887a1a5b-96ad-4875-9623-d40f689bbd86" providerId="ADAL" clId="{E29784A0-5076-4DFB-8BF3-73A89794CF69}" dt="2024-10-02T18:27:20.204" v="638"/>
          <ac:grpSpMkLst>
            <pc:docMk/>
            <pc:sldMk cId="112289152" sldId="262"/>
            <ac:grpSpMk id="126" creationId="{17469705-2432-6177-1309-F12D3256A534}"/>
          </ac:grpSpMkLst>
        </pc:grpChg>
        <pc:grpChg chg="mod">
          <ac:chgData name="Moore, Nathan T" userId="887a1a5b-96ad-4875-9623-d40f689bbd86" providerId="ADAL" clId="{E29784A0-5076-4DFB-8BF3-73A89794CF69}" dt="2024-10-02T18:27:24.299" v="642"/>
          <ac:grpSpMkLst>
            <pc:docMk/>
            <pc:sldMk cId="112289152" sldId="262"/>
            <ac:grpSpMk id="130" creationId="{D5984471-F031-446F-1C21-E8B8D440ABDE}"/>
          </ac:grpSpMkLst>
        </pc:grpChg>
        <pc:grpChg chg="mod">
          <ac:chgData name="Moore, Nathan T" userId="887a1a5b-96ad-4875-9623-d40f689bbd86" providerId="ADAL" clId="{E29784A0-5076-4DFB-8BF3-73A89794CF69}" dt="2024-10-02T18:27:28.274" v="646"/>
          <ac:grpSpMkLst>
            <pc:docMk/>
            <pc:sldMk cId="112289152" sldId="262"/>
            <ac:grpSpMk id="134" creationId="{4E50BD90-9073-AE7A-00AD-B4BB808670A4}"/>
          </ac:grpSpMkLst>
        </pc:grpChg>
        <pc:grpChg chg="mod">
          <ac:chgData name="Moore, Nathan T" userId="887a1a5b-96ad-4875-9623-d40f689bbd86" providerId="ADAL" clId="{E29784A0-5076-4DFB-8BF3-73A89794CF69}" dt="2024-10-02T18:27:28.274" v="646"/>
          <ac:grpSpMkLst>
            <pc:docMk/>
            <pc:sldMk cId="112289152" sldId="262"/>
            <ac:grpSpMk id="135" creationId="{EC5DC5BE-D2A8-2450-FD30-924B9EB5DF73}"/>
          </ac:grpSpMkLst>
        </pc:grpChg>
        <pc:grpChg chg="mod">
          <ac:chgData name="Moore, Nathan T" userId="887a1a5b-96ad-4875-9623-d40f689bbd86" providerId="ADAL" clId="{E29784A0-5076-4DFB-8BF3-73A89794CF69}" dt="2024-10-02T18:29:48.711" v="652"/>
          <ac:grpSpMkLst>
            <pc:docMk/>
            <pc:sldMk cId="112289152" sldId="262"/>
            <ac:grpSpMk id="141" creationId="{25F437C3-A93C-646B-8267-867CC20AC43F}"/>
          </ac:grpSpMkLst>
        </pc:grpChg>
        <pc:grpChg chg="mod">
          <ac:chgData name="Moore, Nathan T" userId="887a1a5b-96ad-4875-9623-d40f689bbd86" providerId="ADAL" clId="{E29784A0-5076-4DFB-8BF3-73A89794CF69}" dt="2024-10-02T18:29:56.367" v="662"/>
          <ac:grpSpMkLst>
            <pc:docMk/>
            <pc:sldMk cId="112289152" sldId="262"/>
            <ac:grpSpMk id="151" creationId="{E5FF8ADF-0941-1ECE-3DE6-4DE4EE47E354}"/>
          </ac:grpSpMkLst>
        </pc:grpChg>
        <pc:grpChg chg="mod">
          <ac:chgData name="Moore, Nathan T" userId="887a1a5b-96ad-4875-9623-d40f689bbd86" providerId="ADAL" clId="{E29784A0-5076-4DFB-8BF3-73A89794CF69}" dt="2024-10-02T18:30:35.009" v="677"/>
          <ac:grpSpMkLst>
            <pc:docMk/>
            <pc:sldMk cId="112289152" sldId="262"/>
            <ac:grpSpMk id="166" creationId="{A027DE08-9AE1-117F-024B-6A4E428333B1}"/>
          </ac:grpSpMkLst>
        </pc:grpChg>
        <pc:grpChg chg="mod">
          <ac:chgData name="Moore, Nathan T" userId="887a1a5b-96ad-4875-9623-d40f689bbd86" providerId="ADAL" clId="{E29784A0-5076-4DFB-8BF3-73A89794CF69}" dt="2024-10-02T18:30:35.009" v="677"/>
          <ac:grpSpMkLst>
            <pc:docMk/>
            <pc:sldMk cId="112289152" sldId="262"/>
            <ac:grpSpMk id="167" creationId="{5606A577-2561-DAAE-A145-8676C7DAE20F}"/>
          </ac:grpSpMkLst>
        </pc:grpChg>
        <pc:grpChg chg="mod">
          <ac:chgData name="Moore, Nathan T" userId="887a1a5b-96ad-4875-9623-d40f689bbd86" providerId="ADAL" clId="{E29784A0-5076-4DFB-8BF3-73A89794CF69}" dt="2024-10-02T18:30:51.225" v="689"/>
          <ac:grpSpMkLst>
            <pc:docMk/>
            <pc:sldMk cId="112289152" sldId="262"/>
            <ac:grpSpMk id="179" creationId="{D944E970-2E34-FD2D-1C4C-89E39C93CBDA}"/>
          </ac:grpSpMkLst>
        </pc:grpChg>
        <pc:picChg chg="add mod">
          <ac:chgData name="Moore, Nathan T" userId="887a1a5b-96ad-4875-9623-d40f689bbd86" providerId="ADAL" clId="{E29784A0-5076-4DFB-8BF3-73A89794CF69}" dt="2024-10-02T15:32:37.321" v="292" actId="14100"/>
          <ac:picMkLst>
            <pc:docMk/>
            <pc:sldMk cId="112289152" sldId="262"/>
            <ac:picMk id="4" creationId="{17DFB7A8-5851-9B76-D449-2E72254DD3CD}"/>
          </ac:picMkLst>
        </pc:picChg>
        <pc:picChg chg="add mod">
          <ac:chgData name="Moore, Nathan T" userId="887a1a5b-96ad-4875-9623-d40f689bbd86" providerId="ADAL" clId="{E29784A0-5076-4DFB-8BF3-73A89794CF69}" dt="2024-10-02T15:32:32.833" v="291" actId="1076"/>
          <ac:picMkLst>
            <pc:docMk/>
            <pc:sldMk cId="112289152" sldId="262"/>
            <ac:picMk id="6" creationId="{EE510F69-1619-3812-67CD-7D46AA3566D1}"/>
          </ac:picMkLst>
        </pc:picChg>
        <pc:inkChg chg="add mod">
          <ac:chgData name="Moore, Nathan T" userId="887a1a5b-96ad-4875-9623-d40f689bbd86" providerId="ADAL" clId="{E29784A0-5076-4DFB-8BF3-73A89794CF69}" dt="2024-10-02T18:19:57.970" v="523"/>
          <ac:inkMkLst>
            <pc:docMk/>
            <pc:sldMk cId="112289152" sldId="262"/>
            <ac:inkMk id="3" creationId="{117BE2F7-1D92-913C-136F-C9C8D53804FD}"/>
          </ac:inkMkLst>
        </pc:inkChg>
        <pc:inkChg chg="add mod">
          <ac:chgData name="Moore, Nathan T" userId="887a1a5b-96ad-4875-9623-d40f689bbd86" providerId="ADAL" clId="{E29784A0-5076-4DFB-8BF3-73A89794CF69}" dt="2024-10-02T18:19:57.970" v="523"/>
          <ac:inkMkLst>
            <pc:docMk/>
            <pc:sldMk cId="112289152" sldId="262"/>
            <ac:inkMk id="5" creationId="{3A51C9F2-994C-E065-2887-507D1DF59999}"/>
          </ac:inkMkLst>
        </pc:inkChg>
        <pc:inkChg chg="add mod">
          <ac:chgData name="Moore, Nathan T" userId="887a1a5b-96ad-4875-9623-d40f689bbd86" providerId="ADAL" clId="{E29784A0-5076-4DFB-8BF3-73A89794CF69}" dt="2024-10-02T18:20:00.438" v="526"/>
          <ac:inkMkLst>
            <pc:docMk/>
            <pc:sldMk cId="112289152" sldId="262"/>
            <ac:inkMk id="8" creationId="{5F08A8A7-5D40-A4E2-9845-D0A53E54617A}"/>
          </ac:inkMkLst>
        </pc:inkChg>
        <pc:inkChg chg="add mod">
          <ac:chgData name="Moore, Nathan T" userId="887a1a5b-96ad-4875-9623-d40f689bbd86" providerId="ADAL" clId="{E29784A0-5076-4DFB-8BF3-73A89794CF69}" dt="2024-10-02T18:20:00.438" v="526"/>
          <ac:inkMkLst>
            <pc:docMk/>
            <pc:sldMk cId="112289152" sldId="262"/>
            <ac:inkMk id="9" creationId="{FDCA9BAF-6BFA-591A-384A-F53FEDB5ABB8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1" creationId="{F53BF636-3B25-8F1B-1934-40B13E3DC216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2" creationId="{F4532117-C04C-380F-2F4F-D49AFF75AFED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3" creationId="{CA93506D-FE01-C891-D2A0-FDFF6C990513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4" creationId="{0BB86084-ADF3-8476-2084-40B45184FC60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5" creationId="{D39E4865-D190-459D-A854-4704F402F06D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6" creationId="{407C839D-8054-2CD3-ED13-D4A22341F341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7" creationId="{72FBBBEE-A8AC-47C1-A9BC-3B8DD424D50D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8" creationId="{41633843-0CEC-274F-3371-28ECB040148B}"/>
          </ac:inkMkLst>
        </pc:inkChg>
        <pc:inkChg chg="add mod">
          <ac:chgData name="Moore, Nathan T" userId="887a1a5b-96ad-4875-9623-d40f689bbd86" providerId="ADAL" clId="{E29784A0-5076-4DFB-8BF3-73A89794CF69}" dt="2024-10-02T18:20:06.459" v="536"/>
          <ac:inkMkLst>
            <pc:docMk/>
            <pc:sldMk cId="112289152" sldId="262"/>
            <ac:inkMk id="19" creationId="{C0A784A3-D54C-E720-A931-7D7B427331BB}"/>
          </ac:inkMkLst>
        </pc:inkChg>
        <pc:inkChg chg="add">
          <ac:chgData name="Moore, Nathan T" userId="887a1a5b-96ad-4875-9623-d40f689bbd86" providerId="ADAL" clId="{E29784A0-5076-4DFB-8BF3-73A89794CF69}" dt="2024-10-02T18:20:07.840" v="537" actId="9405"/>
          <ac:inkMkLst>
            <pc:docMk/>
            <pc:sldMk cId="112289152" sldId="262"/>
            <ac:inkMk id="21" creationId="{5F3CF762-91A5-335D-5948-8704ADA5E8F1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2" creationId="{CFFEE941-2C1E-D5A1-6D74-BAD63C75494D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3" creationId="{D76E6DAD-70FA-80DA-245B-4EC03318D054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4" creationId="{F214E1B3-88EC-940F-CD28-668566C936A1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5" creationId="{C05CA1F4-A6DC-A9F6-3541-296BDBF09384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6" creationId="{66FB4F44-130D-3767-E566-FE2B5E516B82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7" creationId="{6CFE63D3-6ABC-89AC-FCBA-98BB2DF0C25B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8" creationId="{23BF0793-9BD6-7748-F4CC-9D33DCE04661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29" creationId="{B8F93D0D-BDB5-B6D5-8A45-9492B69A626E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0" creationId="{031DF2EF-5DCA-20D6-84F5-997661A06BDF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1" creationId="{F72AF028-9D46-207F-88B1-8F29610E3503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2" creationId="{016EB28B-DADB-D17B-952E-BEC52704B8F4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3" creationId="{381DACA2-6409-3AA2-F8D4-902532F1591B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4" creationId="{260C0037-51C7-6D34-85D7-5B6882115EBA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5" creationId="{B0DCA626-1A69-B1E1-01D6-8DB0E998B719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6" creationId="{306871A0-5981-BD2A-5482-4079360686A4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7" creationId="{32BC5479-FCED-196C-5F04-F5747D45A82A}"/>
          </ac:inkMkLst>
        </pc:inkChg>
        <pc:inkChg chg="add mod">
          <ac:chgData name="Moore, Nathan T" userId="887a1a5b-96ad-4875-9623-d40f689bbd86" providerId="ADAL" clId="{E29784A0-5076-4DFB-8BF3-73A89794CF69}" dt="2024-10-02T18:20:15.792" v="555"/>
          <ac:inkMkLst>
            <pc:docMk/>
            <pc:sldMk cId="112289152" sldId="262"/>
            <ac:inkMk id="38" creationId="{FF2FE459-0522-598B-3AB5-302C682CA361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41" creationId="{835C203F-D054-0821-926B-D8C272F28643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42" creationId="{DEB9FB06-6B07-2CB9-A515-1A51F208D284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43" creationId="{C5304A52-E4DB-EAF1-600D-770619B28529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45" creationId="{4AA5825E-5025-BD66-C1B6-85D932461A37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46" creationId="{609DFA14-DC2D-4361-B5A1-72B62CE5EEDC}"/>
          </ac:inkMkLst>
        </pc:inkChg>
        <pc:inkChg chg="add mod">
          <ac:chgData name="Moore, Nathan T" userId="887a1a5b-96ad-4875-9623-d40f689bbd86" providerId="ADAL" clId="{E29784A0-5076-4DFB-8BF3-73A89794CF69}" dt="2024-10-02T18:20:41.408" v="568"/>
          <ac:inkMkLst>
            <pc:docMk/>
            <pc:sldMk cId="112289152" sldId="262"/>
            <ac:inkMk id="48" creationId="{BC5122C8-D6DE-E8DB-7DC4-BF63415F52DF}"/>
          </ac:inkMkLst>
        </pc:inkChg>
        <pc:inkChg chg="add mod">
          <ac:chgData name="Moore, Nathan T" userId="887a1a5b-96ad-4875-9623-d40f689bbd86" providerId="ADAL" clId="{E29784A0-5076-4DFB-8BF3-73A89794CF69}" dt="2024-10-02T18:20:41.408" v="568"/>
          <ac:inkMkLst>
            <pc:docMk/>
            <pc:sldMk cId="112289152" sldId="262"/>
            <ac:inkMk id="49" creationId="{67D47E01-47FD-33E9-506F-1BC5FDA2F29B}"/>
          </ac:inkMkLst>
        </pc:inkChg>
        <pc:inkChg chg="add mod">
          <ac:chgData name="Moore, Nathan T" userId="887a1a5b-96ad-4875-9623-d40f689bbd86" providerId="ADAL" clId="{E29784A0-5076-4DFB-8BF3-73A89794CF69}" dt="2024-10-02T18:20:41.408" v="568"/>
          <ac:inkMkLst>
            <pc:docMk/>
            <pc:sldMk cId="112289152" sldId="262"/>
            <ac:inkMk id="50" creationId="{6C2DD4B6-D12B-92EE-B5C6-CEE64C3D40C6}"/>
          </ac:inkMkLst>
        </pc:inkChg>
        <pc:inkChg chg="add mod">
          <ac:chgData name="Moore, Nathan T" userId="887a1a5b-96ad-4875-9623-d40f689bbd86" providerId="ADAL" clId="{E29784A0-5076-4DFB-8BF3-73A89794CF69}" dt="2024-10-02T18:20:41.408" v="568"/>
          <ac:inkMkLst>
            <pc:docMk/>
            <pc:sldMk cId="112289152" sldId="262"/>
            <ac:inkMk id="52" creationId="{86DB96EC-E291-C1F3-1D1A-2E8ABE25A3FA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4" creationId="{D0F82390-B456-DE46-EE74-AE5F5686AA31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5" creationId="{638509D1-9CB6-527D-467B-A91CC851C845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6" creationId="{87CBF1B3-6923-463A-3837-FDB5914065DC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7" creationId="{71AD3EDB-8688-8F2B-DA0A-42F2DBFE65AE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8" creationId="{1756B6A6-C490-CA71-A1AD-7AD64FD28BBF}"/>
          </ac:inkMkLst>
        </pc:inkChg>
        <pc:inkChg chg="add mod">
          <ac:chgData name="Moore, Nathan T" userId="887a1a5b-96ad-4875-9623-d40f689bbd86" providerId="ADAL" clId="{E29784A0-5076-4DFB-8BF3-73A89794CF69}" dt="2024-10-02T18:20:46.927" v="575"/>
          <ac:inkMkLst>
            <pc:docMk/>
            <pc:sldMk cId="112289152" sldId="262"/>
            <ac:inkMk id="59" creationId="{1FF1F977-3675-A2F4-78AE-BDC450F13DAB}"/>
          </ac:inkMkLst>
        </pc:inkChg>
        <pc:inkChg chg="add mod">
          <ac:chgData name="Moore, Nathan T" userId="887a1a5b-96ad-4875-9623-d40f689bbd86" providerId="ADAL" clId="{E29784A0-5076-4DFB-8BF3-73A89794CF69}" dt="2024-10-02T18:20:50.356" v="577"/>
          <ac:inkMkLst>
            <pc:docMk/>
            <pc:sldMk cId="112289152" sldId="262"/>
            <ac:inkMk id="61" creationId="{CBB19EF9-D99E-E483-A65B-00E30F2B3658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3" creationId="{F829604C-2724-6097-364E-E4DED5224361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4" creationId="{CAFDD47D-D5DB-E09E-04ED-4C944D7FCB5F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6" creationId="{1AFDE0F8-E090-A356-9447-138219FD2F5B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7" creationId="{5F202BA3-A28F-C9D6-83FD-73EB318EBF4D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8" creationId="{9B480512-0189-4C41-7163-B72520E5EBF4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69" creationId="{7423CFDE-E593-705C-8726-DBC8F0F8008C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0" creationId="{8E43DEDA-5925-565C-BDFB-1788FF593FDD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1" creationId="{025CC204-288F-2955-88CF-83B212EC6441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2" creationId="{2C8CEB12-2AD9-A793-0353-B75393AECB08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3" creationId="{78D024E0-1EE1-DBBD-99C5-4AC9F4A3C4EE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5" creationId="{38D428D0-D569-1878-89B8-C3B6324C6659}"/>
          </ac:inkMkLst>
        </pc:inkChg>
        <pc:inkChg chg="add mod">
          <ac:chgData name="Moore, Nathan T" userId="887a1a5b-96ad-4875-9623-d40f689bbd86" providerId="ADAL" clId="{E29784A0-5076-4DFB-8BF3-73A89794CF69}" dt="2024-10-02T18:24:01.443" v="593"/>
          <ac:inkMkLst>
            <pc:docMk/>
            <pc:sldMk cId="112289152" sldId="262"/>
            <ac:inkMk id="77" creationId="{35BB9D25-5843-7629-27F9-F55083AC65B0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79" creationId="{AC810F0D-9E2D-6B65-C258-C5B6C1D15149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0" creationId="{77374090-8552-D4F4-99F8-2382CA8C9D87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1" creationId="{3C555CDD-20B3-D77A-96D9-E769173870D1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2" creationId="{F02624B8-ACBC-E04F-8EE9-E11F65CA6A44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3" creationId="{6E02905B-F7B9-9C5D-6957-F8C8CE17639A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4" creationId="{6DB11D45-6E53-740B-FCEF-9B3340C8961B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5" creationId="{AE0EB54D-87AA-A78E-82FF-0EE15434B3D7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6" creationId="{D156ECC9-9A5F-C071-208F-0724AA7F1711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7" creationId="{EA620C88-31D8-5112-A8D0-B8C1CEE4811C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8" creationId="{962C9136-E040-9870-5BD7-85F91AE54B91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89" creationId="{15FA3202-3740-1D3B-160C-76B254407372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90" creationId="{FEE7DEB8-47D4-80FA-2BD4-C6A8BFD96791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91" creationId="{F96F5CCF-9E37-D334-DBD1-9A279F378605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92" creationId="{8668C8CA-D84C-EE65-DF4D-5AE3EF1D2504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93" creationId="{A434C4CA-7F32-B73D-C296-AE2DCA2F22FA}"/>
          </ac:inkMkLst>
        </pc:inkChg>
        <pc:inkChg chg="add mod">
          <ac:chgData name="Moore, Nathan T" userId="887a1a5b-96ad-4875-9623-d40f689bbd86" providerId="ADAL" clId="{E29784A0-5076-4DFB-8BF3-73A89794CF69}" dt="2024-10-02T18:24:24.726" v="610"/>
          <ac:inkMkLst>
            <pc:docMk/>
            <pc:sldMk cId="112289152" sldId="262"/>
            <ac:inkMk id="94" creationId="{4C93E40F-1432-AB8B-F123-D710D762F491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98" creationId="{3433BAA6-B502-8DCA-BA03-247C56C704F2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99" creationId="{798ED92B-E812-50DA-F473-83221E39FB53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0" creationId="{6C8CEB05-B4C2-ACA5-D144-209B48C612E9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1" creationId="{891BCE0C-B735-96F2-6EF6-750EE24A8824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3" creationId="{45745AD9-3472-1EA6-E910-DDAB98CC7FB8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4" creationId="{38B2246D-8BD2-DBAC-6D06-8E1E672A0AA8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5" creationId="{28E66AD9-98BC-CB19-AE4C-7D0B55032350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6" creationId="{1E3E5ACF-EBA5-B243-A010-06E21C3E39EB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7" creationId="{92E49BD0-ED70-541C-CEC0-3B7DDC9A55D5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8" creationId="{3648F8FD-BC09-0F3F-5BF0-4B87B2A53D22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09" creationId="{3535792A-D23C-39AD-E9F7-28754776CD04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10" creationId="{4B192D61-8F45-F798-A223-B5FC7D639027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11" creationId="{F68990C0-04D8-62D5-3AFB-324C410A7D57}"/>
          </ac:inkMkLst>
        </pc:inkChg>
        <pc:inkChg chg="add mod">
          <ac:chgData name="Moore, Nathan T" userId="887a1a5b-96ad-4875-9623-d40f689bbd86" providerId="ADAL" clId="{E29784A0-5076-4DFB-8BF3-73A89794CF69}" dt="2024-10-02T18:25:00.161" v="626"/>
          <ac:inkMkLst>
            <pc:docMk/>
            <pc:sldMk cId="112289152" sldId="262"/>
            <ac:inkMk id="112" creationId="{4792EF96-80ED-5C8F-0B10-62B09249E7A1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4" creationId="{324E65C6-8692-C3F0-7E5A-D0E639609BCF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5" creationId="{09DE1D37-843C-F4C0-5A5D-F01395AA17CB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6" creationId="{BA73E7AF-3ACB-603B-6885-EED25BB0E7CE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7" creationId="{779B5932-1A5C-31B5-127E-F4E53AA3D47D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8" creationId="{0A2BFEE9-5B2C-B4F8-25A5-DFAE7EB21BF4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19" creationId="{D79DF6BB-1819-B01C-BA5E-A81B4E9F8E9A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20" creationId="{51716DE0-F658-CCB6-514F-1AF480DD3FCE}"/>
          </ac:inkMkLst>
        </pc:inkChg>
        <pc:inkChg chg="add">
          <ac:chgData name="Moore, Nathan T" userId="887a1a5b-96ad-4875-9623-d40f689bbd86" providerId="ADAL" clId="{E29784A0-5076-4DFB-8BF3-73A89794CF69}" dt="2024-10-02T18:27:16.666" v="635" actId="9405"/>
          <ac:inkMkLst>
            <pc:docMk/>
            <pc:sldMk cId="112289152" sldId="262"/>
            <ac:inkMk id="123" creationId="{38524BB6-CD44-D4B9-A331-ED97006C9196}"/>
          </ac:inkMkLst>
        </pc:inkChg>
        <pc:inkChg chg="add mod">
          <ac:chgData name="Moore, Nathan T" userId="887a1a5b-96ad-4875-9623-d40f689bbd86" providerId="ADAL" clId="{E29784A0-5076-4DFB-8BF3-73A89794CF69}" dt="2024-10-02T18:27:20.204" v="638"/>
          <ac:inkMkLst>
            <pc:docMk/>
            <pc:sldMk cId="112289152" sldId="262"/>
            <ac:inkMk id="124" creationId="{2CB6A8E5-FE0E-4146-91A7-B0AB96B6B075}"/>
          </ac:inkMkLst>
        </pc:inkChg>
        <pc:inkChg chg="add mod">
          <ac:chgData name="Moore, Nathan T" userId="887a1a5b-96ad-4875-9623-d40f689bbd86" providerId="ADAL" clId="{E29784A0-5076-4DFB-8BF3-73A89794CF69}" dt="2024-10-02T18:27:20.204" v="638"/>
          <ac:inkMkLst>
            <pc:docMk/>
            <pc:sldMk cId="112289152" sldId="262"/>
            <ac:inkMk id="125" creationId="{A02F9C04-75BD-CA9D-1C9C-E08C6B0E085B}"/>
          </ac:inkMkLst>
        </pc:inkChg>
        <pc:inkChg chg="add mod">
          <ac:chgData name="Moore, Nathan T" userId="887a1a5b-96ad-4875-9623-d40f689bbd86" providerId="ADAL" clId="{E29784A0-5076-4DFB-8BF3-73A89794CF69}" dt="2024-10-02T18:27:24.299" v="642"/>
          <ac:inkMkLst>
            <pc:docMk/>
            <pc:sldMk cId="112289152" sldId="262"/>
            <ac:inkMk id="127" creationId="{384F061C-AA1D-7CCE-CDAA-3C391B1642AE}"/>
          </ac:inkMkLst>
        </pc:inkChg>
        <pc:inkChg chg="add mod">
          <ac:chgData name="Moore, Nathan T" userId="887a1a5b-96ad-4875-9623-d40f689bbd86" providerId="ADAL" clId="{E29784A0-5076-4DFB-8BF3-73A89794CF69}" dt="2024-10-02T18:27:24.299" v="642"/>
          <ac:inkMkLst>
            <pc:docMk/>
            <pc:sldMk cId="112289152" sldId="262"/>
            <ac:inkMk id="128" creationId="{B9751BE7-AED5-F09A-09C4-2F0295571BAB}"/>
          </ac:inkMkLst>
        </pc:inkChg>
        <pc:inkChg chg="add mod">
          <ac:chgData name="Moore, Nathan T" userId="887a1a5b-96ad-4875-9623-d40f689bbd86" providerId="ADAL" clId="{E29784A0-5076-4DFB-8BF3-73A89794CF69}" dt="2024-10-02T18:27:24.299" v="642"/>
          <ac:inkMkLst>
            <pc:docMk/>
            <pc:sldMk cId="112289152" sldId="262"/>
            <ac:inkMk id="129" creationId="{E716C4E2-9FA8-2648-A354-024506F486E1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31" creationId="{208F901D-38A5-8CD4-A18B-3D0CC81D0323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32" creationId="{E0894C5A-0DEF-79CD-D41E-D9E82F810FB7}"/>
          </ac:inkMkLst>
        </pc:inkChg>
        <pc:inkChg chg="add mod">
          <ac:chgData name="Moore, Nathan T" userId="887a1a5b-96ad-4875-9623-d40f689bbd86" providerId="ADAL" clId="{E29784A0-5076-4DFB-8BF3-73A89794CF69}" dt="2024-10-02T18:27:28.274" v="646"/>
          <ac:inkMkLst>
            <pc:docMk/>
            <pc:sldMk cId="112289152" sldId="262"/>
            <ac:inkMk id="133" creationId="{BA0153EA-B81F-F803-D5D4-F919BB94B12B}"/>
          </ac:inkMkLst>
        </pc:inkChg>
        <pc:inkChg chg="add">
          <ac:chgData name="Moore, Nathan T" userId="887a1a5b-96ad-4875-9623-d40f689bbd86" providerId="ADAL" clId="{E29784A0-5076-4DFB-8BF3-73A89794CF69}" dt="2024-10-02T18:29:15.776" v="647" actId="9405"/>
          <ac:inkMkLst>
            <pc:docMk/>
            <pc:sldMk cId="112289152" sldId="262"/>
            <ac:inkMk id="136" creationId="{CDC4710B-B50B-9B82-9942-508F55E4F3BC}"/>
          </ac:inkMkLst>
        </pc:inkChg>
        <pc:inkChg chg="add">
          <ac:chgData name="Moore, Nathan T" userId="887a1a5b-96ad-4875-9623-d40f689bbd86" providerId="ADAL" clId="{E29784A0-5076-4DFB-8BF3-73A89794CF69}" dt="2024-10-02T18:29:16.494" v="648" actId="9405"/>
          <ac:inkMkLst>
            <pc:docMk/>
            <pc:sldMk cId="112289152" sldId="262"/>
            <ac:inkMk id="137" creationId="{F17D6829-FF07-975C-55F9-9477A2AB9CAD}"/>
          </ac:inkMkLst>
        </pc:inkChg>
        <pc:inkChg chg="add">
          <ac:chgData name="Moore, Nathan T" userId="887a1a5b-96ad-4875-9623-d40f689bbd86" providerId="ADAL" clId="{E29784A0-5076-4DFB-8BF3-73A89794CF69}" dt="2024-10-02T18:29:17.516" v="649" actId="9405"/>
          <ac:inkMkLst>
            <pc:docMk/>
            <pc:sldMk cId="112289152" sldId="262"/>
            <ac:inkMk id="138" creationId="{FCD4A397-C9E9-01DE-66BB-9B042B3E2396}"/>
          </ac:inkMkLst>
        </pc:inkChg>
        <pc:inkChg chg="add mod">
          <ac:chgData name="Moore, Nathan T" userId="887a1a5b-96ad-4875-9623-d40f689bbd86" providerId="ADAL" clId="{E29784A0-5076-4DFB-8BF3-73A89794CF69}" dt="2024-10-02T18:29:48.711" v="652"/>
          <ac:inkMkLst>
            <pc:docMk/>
            <pc:sldMk cId="112289152" sldId="262"/>
            <ac:inkMk id="139" creationId="{8AF7EB33-CD9A-2DA7-E669-7662FE53D114}"/>
          </ac:inkMkLst>
        </pc:inkChg>
        <pc:inkChg chg="add mod">
          <ac:chgData name="Moore, Nathan T" userId="887a1a5b-96ad-4875-9623-d40f689bbd86" providerId="ADAL" clId="{E29784A0-5076-4DFB-8BF3-73A89794CF69}" dt="2024-10-02T18:29:48.711" v="652"/>
          <ac:inkMkLst>
            <pc:docMk/>
            <pc:sldMk cId="112289152" sldId="262"/>
            <ac:inkMk id="140" creationId="{A20D1B07-C041-25B8-D89B-8C701E3075D9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2" creationId="{02D80893-1B81-F9D1-BE72-81AE40069EB8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3" creationId="{795549C9-005B-E7E8-633D-6E0883D21512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4" creationId="{70001599-3569-9730-5C2D-3CB84F4BBF45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5" creationId="{7CDE847E-3C20-7701-AA9C-91AB24BDE87D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6" creationId="{8D771057-133D-949A-0BC9-1ADC33E6A89A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7" creationId="{68C221D6-2E46-918C-7C6F-91B092B4E3F7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8" creationId="{4548C8D6-C038-24A0-6B5C-81E6AB0D1834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49" creationId="{E32C9BC9-C297-BA5C-9CFD-134949758557}"/>
          </ac:inkMkLst>
        </pc:inkChg>
        <pc:inkChg chg="add mod">
          <ac:chgData name="Moore, Nathan T" userId="887a1a5b-96ad-4875-9623-d40f689bbd86" providerId="ADAL" clId="{E29784A0-5076-4DFB-8BF3-73A89794CF69}" dt="2024-10-02T18:29:56.367" v="662"/>
          <ac:inkMkLst>
            <pc:docMk/>
            <pc:sldMk cId="112289152" sldId="262"/>
            <ac:inkMk id="150" creationId="{402127A6-2427-11CF-E0FA-72BD4B9E7322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2" creationId="{1866E911-44D3-66C9-4D16-09F39B5D9FCD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3" creationId="{7E3495FC-594B-B3C3-525D-55B51825FCFA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4" creationId="{895F7A94-F133-C85E-5498-8AEF37F0BABE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5" creationId="{B90D73E8-F19A-74C8-1654-9D8ABF57B92B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6" creationId="{E015DB13-03C6-7A1E-51E0-957EBADE34A8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7" creationId="{8079E638-DAB9-3DD1-18A4-CB5EE1F0A238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8" creationId="{3C62CD84-3930-C287-1EEB-BECDC96E46CD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59" creationId="{C4281ED5-D3AA-A9D1-F65E-BC6075CF823B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0" creationId="{A65ED5BF-8278-6026-68A6-03D74872C6D8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1" creationId="{B09E06D3-1A6C-5D8C-33E6-5BF44FFE2CD0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2" creationId="{558E9224-71B8-E198-D6E4-463CA2C6A656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3" creationId="{E6BC80D0-59B0-51AA-FA4D-ADC86DE7BCD9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4" creationId="{12A60E55-BE5F-0C3C-9A60-BCDB8EBC4FD5}"/>
          </ac:inkMkLst>
        </pc:inkChg>
        <pc:inkChg chg="add mod">
          <ac:chgData name="Moore, Nathan T" userId="887a1a5b-96ad-4875-9623-d40f689bbd86" providerId="ADAL" clId="{E29784A0-5076-4DFB-8BF3-73A89794CF69}" dt="2024-10-02T18:30:35.009" v="677"/>
          <ac:inkMkLst>
            <pc:docMk/>
            <pc:sldMk cId="112289152" sldId="262"/>
            <ac:inkMk id="165" creationId="{2B46B9AB-C83E-19FB-DAAC-B98643D3EE30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68" creationId="{811FC0B0-24F8-715C-9080-BCAF2D3F6F03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69" creationId="{71E07CCC-CB60-8BCD-B600-96EA28C262D0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0" creationId="{F1BC3052-9B4E-E788-9F43-9617F3F13F78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1" creationId="{4C0CC4C1-734C-72AC-B487-970CF7705D7F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2" creationId="{CCE65E4A-F271-53C9-DFFD-07E1A5924032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3" creationId="{0B18FB3B-FB6C-43C4-B340-A2E9B81E942D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4" creationId="{7892D73D-FF67-9CD9-7018-06E6E8066543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5" creationId="{4F75CD1E-CD54-797F-FC35-47EE6863B181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6" creationId="{5BE0AB31-9CD7-BF60-6C1D-CCD0EB80A28C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7" creationId="{0E3D99EE-C391-8690-1A6F-FA1C40076824}"/>
          </ac:inkMkLst>
        </pc:inkChg>
        <pc:inkChg chg="add mod">
          <ac:chgData name="Moore, Nathan T" userId="887a1a5b-96ad-4875-9623-d40f689bbd86" providerId="ADAL" clId="{E29784A0-5076-4DFB-8BF3-73A89794CF69}" dt="2024-10-02T18:30:51.225" v="689"/>
          <ac:inkMkLst>
            <pc:docMk/>
            <pc:sldMk cId="112289152" sldId="262"/>
            <ac:inkMk id="178" creationId="{0B1EF8ED-2F7C-E5C7-F03A-E816381F167C}"/>
          </ac:inkMkLst>
        </pc:inkChg>
        <pc:inkChg chg="add">
          <ac:chgData name="Moore, Nathan T" userId="887a1a5b-96ad-4875-9623-d40f689bbd86" providerId="ADAL" clId="{E29784A0-5076-4DFB-8BF3-73A89794CF69}" dt="2024-10-02T18:31:40.364" v="690" actId="9405"/>
          <ac:inkMkLst>
            <pc:docMk/>
            <pc:sldMk cId="112289152" sldId="262"/>
            <ac:inkMk id="180" creationId="{2C5DE44B-8153-3174-AB4E-558C40E5BCEC}"/>
          </ac:inkMkLst>
        </pc:inkChg>
        <pc:inkChg chg="add">
          <ac:chgData name="Moore, Nathan T" userId="887a1a5b-96ad-4875-9623-d40f689bbd86" providerId="ADAL" clId="{E29784A0-5076-4DFB-8BF3-73A89794CF69}" dt="2024-10-02T18:31:42.361" v="691" actId="9405"/>
          <ac:inkMkLst>
            <pc:docMk/>
            <pc:sldMk cId="112289152" sldId="262"/>
            <ac:inkMk id="181" creationId="{DDA94D86-3AE2-B8ED-7FA5-B89418568625}"/>
          </ac:inkMkLst>
        </pc:inkChg>
      </pc:sldChg>
      <pc:sldChg chg="addSp delSp modSp new mod ord modNotesTx">
        <pc:chgData name="Moore, Nathan T" userId="887a1a5b-96ad-4875-9623-d40f689bbd86" providerId="ADAL" clId="{E29784A0-5076-4DFB-8BF3-73A89794CF69}" dt="2024-10-02T20:11:03.804" v="858"/>
        <pc:sldMkLst>
          <pc:docMk/>
          <pc:sldMk cId="2188446746" sldId="263"/>
        </pc:sldMkLst>
        <pc:spChg chg="mod">
          <ac:chgData name="Moore, Nathan T" userId="887a1a5b-96ad-4875-9623-d40f689bbd86" providerId="ADAL" clId="{E29784A0-5076-4DFB-8BF3-73A89794CF69}" dt="2024-10-02T15:35:04.910" v="315" actId="14100"/>
          <ac:spMkLst>
            <pc:docMk/>
            <pc:sldMk cId="2188446746" sldId="263"/>
            <ac:spMk id="2" creationId="{DCFA6449-57C6-6110-7B23-A446E39DBF97}"/>
          </ac:spMkLst>
        </pc:spChg>
        <pc:grpChg chg="del mod">
          <ac:chgData name="Moore, Nathan T" userId="887a1a5b-96ad-4875-9623-d40f689bbd86" providerId="ADAL" clId="{E29784A0-5076-4DFB-8BF3-73A89794CF69}" dt="2024-10-02T18:34:54.120" v="718"/>
          <ac:grpSpMkLst>
            <pc:docMk/>
            <pc:sldMk cId="2188446746" sldId="263"/>
            <ac:grpSpMk id="30" creationId="{E4717CE6-86A9-7E70-C409-37DE1A9E3993}"/>
          </ac:grpSpMkLst>
        </pc:grpChg>
        <pc:grpChg chg="mod">
          <ac:chgData name="Moore, Nathan T" userId="887a1a5b-96ad-4875-9623-d40f689bbd86" providerId="ADAL" clId="{E29784A0-5076-4DFB-8BF3-73A89794CF69}" dt="2024-10-02T18:34:54.120" v="718"/>
          <ac:grpSpMkLst>
            <pc:docMk/>
            <pc:sldMk cId="2188446746" sldId="263"/>
            <ac:grpSpMk id="31" creationId="{E054D8DD-15BD-E4B6-75E5-761905429755}"/>
          </ac:grpSpMkLst>
        </pc:grpChg>
        <pc:grpChg chg="mod">
          <ac:chgData name="Moore, Nathan T" userId="887a1a5b-96ad-4875-9623-d40f689bbd86" providerId="ADAL" clId="{E29784A0-5076-4DFB-8BF3-73A89794CF69}" dt="2024-10-02T18:34:59.589" v="721"/>
          <ac:grpSpMkLst>
            <pc:docMk/>
            <pc:sldMk cId="2188446746" sldId="263"/>
            <ac:grpSpMk id="34" creationId="{EB4F2A1A-4B43-F696-F3F3-1092E64025F4}"/>
          </ac:grpSpMkLst>
        </pc:grpChg>
        <pc:grpChg chg="mod">
          <ac:chgData name="Moore, Nathan T" userId="887a1a5b-96ad-4875-9623-d40f689bbd86" providerId="ADAL" clId="{E29784A0-5076-4DFB-8BF3-73A89794CF69}" dt="2024-10-02T18:35:12.442" v="725"/>
          <ac:grpSpMkLst>
            <pc:docMk/>
            <pc:sldMk cId="2188446746" sldId="263"/>
            <ac:grpSpMk id="38" creationId="{13C2C904-DC0E-6335-045A-89C42FBF1B2A}"/>
          </ac:grpSpMkLst>
        </pc:grpChg>
        <pc:grpChg chg="del mod">
          <ac:chgData name="Moore, Nathan T" userId="887a1a5b-96ad-4875-9623-d40f689bbd86" providerId="ADAL" clId="{E29784A0-5076-4DFB-8BF3-73A89794CF69}" dt="2024-10-02T18:35:34.274" v="744"/>
          <ac:grpSpMkLst>
            <pc:docMk/>
            <pc:sldMk cId="2188446746" sldId="263"/>
            <ac:grpSpMk id="57" creationId="{FA5D59DC-AB9C-00E7-181E-C922F1DCF1F3}"/>
          </ac:grpSpMkLst>
        </pc:grpChg>
        <pc:grpChg chg="del mod">
          <ac:chgData name="Moore, Nathan T" userId="887a1a5b-96ad-4875-9623-d40f689bbd86" providerId="ADAL" clId="{E29784A0-5076-4DFB-8BF3-73A89794CF69}" dt="2024-10-02T18:35:37.023" v="747"/>
          <ac:grpSpMkLst>
            <pc:docMk/>
            <pc:sldMk cId="2188446746" sldId="263"/>
            <ac:grpSpMk id="58" creationId="{7FD4D192-6EE5-4BBE-C1C7-AC4BEA40CEA4}"/>
          </ac:grpSpMkLst>
        </pc:grpChg>
        <pc:grpChg chg="mod">
          <ac:chgData name="Moore, Nathan T" userId="887a1a5b-96ad-4875-9623-d40f689bbd86" providerId="ADAL" clId="{E29784A0-5076-4DFB-8BF3-73A89794CF69}" dt="2024-10-02T18:35:37.023" v="747"/>
          <ac:grpSpMkLst>
            <pc:docMk/>
            <pc:sldMk cId="2188446746" sldId="263"/>
            <ac:grpSpMk id="61" creationId="{4129A7FF-B6AB-EAAC-D3AE-D32D8BCCBECA}"/>
          </ac:grpSpMkLst>
        </pc:grpChg>
        <pc:grpChg chg="del mod">
          <ac:chgData name="Moore, Nathan T" userId="887a1a5b-96ad-4875-9623-d40f689bbd86" providerId="ADAL" clId="{E29784A0-5076-4DFB-8BF3-73A89794CF69}" dt="2024-10-02T18:36:53.623" v="765"/>
          <ac:grpSpMkLst>
            <pc:docMk/>
            <pc:sldMk cId="2188446746" sldId="263"/>
            <ac:grpSpMk id="70" creationId="{3018755E-7F42-63D8-D06F-A3380C2A9DE4}"/>
          </ac:grpSpMkLst>
        </pc:grpChg>
        <pc:grpChg chg="del mod">
          <ac:chgData name="Moore, Nathan T" userId="887a1a5b-96ad-4875-9623-d40f689bbd86" providerId="ADAL" clId="{E29784A0-5076-4DFB-8BF3-73A89794CF69}" dt="2024-10-02T18:37:14.475" v="772"/>
          <ac:grpSpMkLst>
            <pc:docMk/>
            <pc:sldMk cId="2188446746" sldId="263"/>
            <ac:grpSpMk id="78" creationId="{610B4E81-96BA-A1D9-4BC2-7F3E928761E9}"/>
          </ac:grpSpMkLst>
        </pc:grpChg>
        <pc:grpChg chg="del mod">
          <ac:chgData name="Moore, Nathan T" userId="887a1a5b-96ad-4875-9623-d40f689bbd86" providerId="ADAL" clId="{E29784A0-5076-4DFB-8BF3-73A89794CF69}" dt="2024-10-02T18:37:14.475" v="772"/>
          <ac:grpSpMkLst>
            <pc:docMk/>
            <pc:sldMk cId="2188446746" sldId="263"/>
            <ac:grpSpMk id="79" creationId="{2EE03182-4FFF-06F3-6721-AEC17DEF4E95}"/>
          </ac:grpSpMkLst>
        </pc:grpChg>
        <pc:grpChg chg="mod">
          <ac:chgData name="Moore, Nathan T" userId="887a1a5b-96ad-4875-9623-d40f689bbd86" providerId="ADAL" clId="{E29784A0-5076-4DFB-8BF3-73A89794CF69}" dt="2024-10-02T18:37:14.475" v="772"/>
          <ac:grpSpMkLst>
            <pc:docMk/>
            <pc:sldMk cId="2188446746" sldId="263"/>
            <ac:grpSpMk id="86" creationId="{EAE2F98F-8734-AF85-2083-650F3088E352}"/>
          </ac:grpSpMkLst>
        </pc:grpChg>
        <pc:grpChg chg="del mod">
          <ac:chgData name="Moore, Nathan T" userId="887a1a5b-96ad-4875-9623-d40f689bbd86" providerId="ADAL" clId="{E29784A0-5076-4DFB-8BF3-73A89794CF69}" dt="2024-10-02T18:37:39.841" v="783"/>
          <ac:grpSpMkLst>
            <pc:docMk/>
            <pc:sldMk cId="2188446746" sldId="263"/>
            <ac:grpSpMk id="92" creationId="{3AF0C1AC-77C6-016A-D304-C59937CDDD0B}"/>
          </ac:grpSpMkLst>
        </pc:grpChg>
        <pc:grpChg chg="del mod">
          <ac:chgData name="Moore, Nathan T" userId="887a1a5b-96ad-4875-9623-d40f689bbd86" providerId="ADAL" clId="{E29784A0-5076-4DFB-8BF3-73A89794CF69}" dt="2024-10-02T18:38:20.322" v="797"/>
          <ac:grpSpMkLst>
            <pc:docMk/>
            <pc:sldMk cId="2188446746" sldId="263"/>
            <ac:grpSpMk id="97" creationId="{C909518A-8F72-78F4-42B2-1DDDE2F8F5B2}"/>
          </ac:grpSpMkLst>
        </pc:grpChg>
        <pc:grpChg chg="del mod">
          <ac:chgData name="Moore, Nathan T" userId="887a1a5b-96ad-4875-9623-d40f689bbd86" providerId="ADAL" clId="{E29784A0-5076-4DFB-8BF3-73A89794CF69}" dt="2024-10-02T18:38:12.247" v="794"/>
          <ac:grpSpMkLst>
            <pc:docMk/>
            <pc:sldMk cId="2188446746" sldId="263"/>
            <ac:grpSpMk id="100" creationId="{E74B0A7C-04BF-854A-DAFF-19D5EC0B3B29}"/>
          </ac:grpSpMkLst>
        </pc:grpChg>
        <pc:grpChg chg="del mod">
          <ac:chgData name="Moore, Nathan T" userId="887a1a5b-96ad-4875-9623-d40f689bbd86" providerId="ADAL" clId="{E29784A0-5076-4DFB-8BF3-73A89794CF69}" dt="2024-10-02T18:38:20.322" v="797"/>
          <ac:grpSpMkLst>
            <pc:docMk/>
            <pc:sldMk cId="2188446746" sldId="263"/>
            <ac:grpSpMk id="108" creationId="{0028C391-2208-25C6-0F89-20A461E0B299}"/>
          </ac:grpSpMkLst>
        </pc:grpChg>
        <pc:grpChg chg="del mod">
          <ac:chgData name="Moore, Nathan T" userId="887a1a5b-96ad-4875-9623-d40f689bbd86" providerId="ADAL" clId="{E29784A0-5076-4DFB-8BF3-73A89794CF69}" dt="2024-10-02T18:38:41.827" v="806"/>
          <ac:grpSpMkLst>
            <pc:docMk/>
            <pc:sldMk cId="2188446746" sldId="263"/>
            <ac:grpSpMk id="111" creationId="{71F1A616-A5BF-5C1F-67AE-E4BDD510C29A}"/>
          </ac:grpSpMkLst>
        </pc:grpChg>
        <pc:grpChg chg="del mod">
          <ac:chgData name="Moore, Nathan T" userId="887a1a5b-96ad-4875-9623-d40f689bbd86" providerId="ADAL" clId="{E29784A0-5076-4DFB-8BF3-73A89794CF69}" dt="2024-10-02T18:38:41.827" v="806"/>
          <ac:grpSpMkLst>
            <pc:docMk/>
            <pc:sldMk cId="2188446746" sldId="263"/>
            <ac:grpSpMk id="120" creationId="{FF9F500E-0F8C-A9BE-F390-07AFD9D7EAEF}"/>
          </ac:grpSpMkLst>
        </pc:grpChg>
        <pc:grpChg chg="del mod">
          <ac:chgData name="Moore, Nathan T" userId="887a1a5b-96ad-4875-9623-d40f689bbd86" providerId="ADAL" clId="{E29784A0-5076-4DFB-8BF3-73A89794CF69}" dt="2024-10-02T18:39:03.476" v="819"/>
          <ac:grpSpMkLst>
            <pc:docMk/>
            <pc:sldMk cId="2188446746" sldId="263"/>
            <ac:grpSpMk id="121" creationId="{3DF764F2-9457-979E-65A6-9DC477842364}"/>
          </ac:grpSpMkLst>
        </pc:grpChg>
        <pc:grpChg chg="del mod">
          <ac:chgData name="Moore, Nathan T" userId="887a1a5b-96ad-4875-9623-d40f689bbd86" providerId="ADAL" clId="{E29784A0-5076-4DFB-8BF3-73A89794CF69}" dt="2024-10-02T18:39:07.840" v="822"/>
          <ac:grpSpMkLst>
            <pc:docMk/>
            <pc:sldMk cId="2188446746" sldId="263"/>
            <ac:grpSpMk id="134" creationId="{6E27828E-B5FF-6897-4E50-EFA5D74ABD3A}"/>
          </ac:grpSpMkLst>
        </pc:grpChg>
        <pc:grpChg chg="del mod">
          <ac:chgData name="Moore, Nathan T" userId="887a1a5b-96ad-4875-9623-d40f689bbd86" providerId="ADAL" clId="{E29784A0-5076-4DFB-8BF3-73A89794CF69}" dt="2024-10-02T18:39:09.527" v="825"/>
          <ac:grpSpMkLst>
            <pc:docMk/>
            <pc:sldMk cId="2188446746" sldId="263"/>
            <ac:grpSpMk id="137" creationId="{7AC347C6-1725-3B09-985C-1B237564A1D8}"/>
          </ac:grpSpMkLst>
        </pc:grpChg>
        <pc:grpChg chg="del mod">
          <ac:chgData name="Moore, Nathan T" userId="887a1a5b-96ad-4875-9623-d40f689bbd86" providerId="ADAL" clId="{E29784A0-5076-4DFB-8BF3-73A89794CF69}" dt="2024-10-02T18:39:16.497" v="828"/>
          <ac:grpSpMkLst>
            <pc:docMk/>
            <pc:sldMk cId="2188446746" sldId="263"/>
            <ac:grpSpMk id="140" creationId="{0E6D44D1-483B-637B-8750-A8C3F1279903}"/>
          </ac:grpSpMkLst>
        </pc:grpChg>
        <pc:grpChg chg="mod">
          <ac:chgData name="Moore, Nathan T" userId="887a1a5b-96ad-4875-9623-d40f689bbd86" providerId="ADAL" clId="{E29784A0-5076-4DFB-8BF3-73A89794CF69}" dt="2024-10-02T18:39:16.497" v="828"/>
          <ac:grpSpMkLst>
            <pc:docMk/>
            <pc:sldMk cId="2188446746" sldId="263"/>
            <ac:grpSpMk id="143" creationId="{CDB15E0E-1796-44EF-2128-68EDF7D9FBB3}"/>
          </ac:grpSpMkLst>
        </pc:grpChg>
        <pc:grpChg chg="del mod">
          <ac:chgData name="Moore, Nathan T" userId="887a1a5b-96ad-4875-9623-d40f689bbd86" providerId="ADAL" clId="{E29784A0-5076-4DFB-8BF3-73A89794CF69}" dt="2024-10-02T18:39:48.785" v="849"/>
          <ac:grpSpMkLst>
            <pc:docMk/>
            <pc:sldMk cId="2188446746" sldId="263"/>
            <ac:grpSpMk id="151" creationId="{9DD15452-E871-6206-E2B4-47099C44882A}"/>
          </ac:grpSpMkLst>
        </pc:grpChg>
        <pc:grpChg chg="mod">
          <ac:chgData name="Moore, Nathan T" userId="887a1a5b-96ad-4875-9623-d40f689bbd86" providerId="ADAL" clId="{E29784A0-5076-4DFB-8BF3-73A89794CF69}" dt="2024-10-02T18:39:48.785" v="849"/>
          <ac:grpSpMkLst>
            <pc:docMk/>
            <pc:sldMk cId="2188446746" sldId="263"/>
            <ac:grpSpMk id="164" creationId="{A4E584E3-231E-A720-E222-448CBFA5A800}"/>
          </ac:grpSpMkLst>
        </pc:grpChg>
        <pc:grpChg chg="mod">
          <ac:chgData name="Moore, Nathan T" userId="887a1a5b-96ad-4875-9623-d40f689bbd86" providerId="ADAL" clId="{E29784A0-5076-4DFB-8BF3-73A89794CF69}" dt="2024-10-02T18:39:48.785" v="849"/>
          <ac:grpSpMkLst>
            <pc:docMk/>
            <pc:sldMk cId="2188446746" sldId="263"/>
            <ac:grpSpMk id="165" creationId="{EAD6AE7F-7907-1AF7-2B82-5DE3205F6FA1}"/>
          </ac:grpSpMkLst>
        </pc:grpChg>
        <pc:picChg chg="add mod ord">
          <ac:chgData name="Moore, Nathan T" userId="887a1a5b-96ad-4875-9623-d40f689bbd86" providerId="ADAL" clId="{E29784A0-5076-4DFB-8BF3-73A89794CF69}" dt="2024-10-02T15:35:08.628" v="316" actId="167"/>
          <ac:picMkLst>
            <pc:docMk/>
            <pc:sldMk cId="2188446746" sldId="263"/>
            <ac:picMk id="4" creationId="{CA7B0C71-7D3E-C7E9-E000-3046BC3658A2}"/>
          </ac:picMkLst>
        </pc:pic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3" creationId="{3E5361F0-FF37-626C-A472-EAC611026CD4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5" creationId="{D5E1BFEE-EAA8-C849-7638-A89B82DA1A6D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6" creationId="{F10E12A0-3B34-D5FE-3CC9-AD54CC37D560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7" creationId="{84FEE602-3DDD-4543-98B9-496D2A118151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8" creationId="{23E5105C-E994-A773-65AE-54C551BB4E84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9" creationId="{2B42AAA7-CF76-1495-128F-4B52B3272D3A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0" creationId="{026B2933-085D-C02B-AE28-68D6A7948EF1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1" creationId="{BF792967-28B1-AD28-72B6-20C6B7A6E74C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2" creationId="{4EC55012-D7D4-1CF9-70D6-9921FF56DAEE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3" creationId="{E98080F2-8B56-BAC1-129E-5E231ABC7F7F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4" creationId="{5C1F2ECC-4092-6DB4-3D34-B6C20BA5FBA0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5" creationId="{3B6841C1-0E6C-7F6C-B51E-8B0D785F2CE3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6" creationId="{C1F005BB-BA3F-ACE5-40F5-13E53F1E0ABB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7" creationId="{3BE8C1F6-FFCC-851B-047A-87CB54AA733D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8" creationId="{1C1448AC-DF4D-8063-3D3F-1712DB877AEF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19" creationId="{27398D66-41EB-583B-1CF0-A3F04F3A4939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0" creationId="{347EB8C6-0D20-FBD2-BE64-7D0B736BF870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1" creationId="{FEF602B6-573F-CE83-9FE3-7BA6CEAFA15A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2" creationId="{B50A61D2-A770-D15B-9227-E37434FA56B1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3" creationId="{038C0FFF-3E5A-37F9-2257-89D59057C9BC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4" creationId="{E93FC482-5ADC-49C7-FF43-475306066113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5" creationId="{F45480F8-CAAE-CDFA-A306-A3CAF45BC5A1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6" creationId="{DB51DAF3-A1A9-3A09-B043-D88EA7D51D39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7" creationId="{D5821189-ECAD-98A1-BAC8-6EA4CA6A1169}"/>
          </ac:inkMkLst>
        </pc:inkChg>
        <pc:inkChg chg="add mod">
          <ac:chgData name="Moore, Nathan T" userId="887a1a5b-96ad-4875-9623-d40f689bbd86" providerId="ADAL" clId="{E29784A0-5076-4DFB-8BF3-73A89794CF69}" dt="2024-10-02T18:34:54.120" v="718"/>
          <ac:inkMkLst>
            <pc:docMk/>
            <pc:sldMk cId="2188446746" sldId="263"/>
            <ac:inkMk id="28" creationId="{867DA53B-E070-659D-A9C1-5F11DE818758}"/>
          </ac:inkMkLst>
        </pc:inkChg>
        <pc:inkChg chg="add">
          <ac:chgData name="Moore, Nathan T" userId="887a1a5b-96ad-4875-9623-d40f689bbd86" providerId="ADAL" clId="{E29784A0-5076-4DFB-8BF3-73A89794CF69}" dt="2024-10-02T18:34:53.128" v="717" actId="9405"/>
          <ac:inkMkLst>
            <pc:docMk/>
            <pc:sldMk cId="2188446746" sldId="263"/>
            <ac:inkMk id="29" creationId="{51702E4A-0400-AE0D-700D-201CD22CA540}"/>
          </ac:inkMkLst>
        </pc:inkChg>
        <pc:inkChg chg="add mod">
          <ac:chgData name="Moore, Nathan T" userId="887a1a5b-96ad-4875-9623-d40f689bbd86" providerId="ADAL" clId="{E29784A0-5076-4DFB-8BF3-73A89794CF69}" dt="2024-10-02T18:34:59.589" v="721"/>
          <ac:inkMkLst>
            <pc:docMk/>
            <pc:sldMk cId="2188446746" sldId="263"/>
            <ac:inkMk id="32" creationId="{5BBD5CD6-90BA-34C9-E52B-B3ECD78176C3}"/>
          </ac:inkMkLst>
        </pc:inkChg>
        <pc:inkChg chg="add mod">
          <ac:chgData name="Moore, Nathan T" userId="887a1a5b-96ad-4875-9623-d40f689bbd86" providerId="ADAL" clId="{E29784A0-5076-4DFB-8BF3-73A89794CF69}" dt="2024-10-02T18:34:59.589" v="721"/>
          <ac:inkMkLst>
            <pc:docMk/>
            <pc:sldMk cId="2188446746" sldId="263"/>
            <ac:inkMk id="33" creationId="{C62EBDE3-374A-4C47-83D5-977524003724}"/>
          </ac:inkMkLst>
        </pc:inkChg>
        <pc:inkChg chg="add mod">
          <ac:chgData name="Moore, Nathan T" userId="887a1a5b-96ad-4875-9623-d40f689bbd86" providerId="ADAL" clId="{E29784A0-5076-4DFB-8BF3-73A89794CF69}" dt="2024-10-02T18:35:12.442" v="725"/>
          <ac:inkMkLst>
            <pc:docMk/>
            <pc:sldMk cId="2188446746" sldId="263"/>
            <ac:inkMk id="35" creationId="{D4BD4DCC-1DD8-CC66-6D37-D2EA17263480}"/>
          </ac:inkMkLst>
        </pc:inkChg>
        <pc:inkChg chg="add mod">
          <ac:chgData name="Moore, Nathan T" userId="887a1a5b-96ad-4875-9623-d40f689bbd86" providerId="ADAL" clId="{E29784A0-5076-4DFB-8BF3-73A89794CF69}" dt="2024-10-02T18:35:12.442" v="725"/>
          <ac:inkMkLst>
            <pc:docMk/>
            <pc:sldMk cId="2188446746" sldId="263"/>
            <ac:inkMk id="36" creationId="{2B57B675-C3E5-D7C7-3D59-6B8C78396161}"/>
          </ac:inkMkLst>
        </pc:inkChg>
        <pc:inkChg chg="add mod">
          <ac:chgData name="Moore, Nathan T" userId="887a1a5b-96ad-4875-9623-d40f689bbd86" providerId="ADAL" clId="{E29784A0-5076-4DFB-8BF3-73A89794CF69}" dt="2024-10-02T18:35:12.442" v="725"/>
          <ac:inkMkLst>
            <pc:docMk/>
            <pc:sldMk cId="2188446746" sldId="263"/>
            <ac:inkMk id="37" creationId="{D712736B-9C35-9C0F-F758-9EB1446A1529}"/>
          </ac:inkMkLst>
        </pc:inkChg>
        <pc:inkChg chg="add">
          <ac:chgData name="Moore, Nathan T" userId="887a1a5b-96ad-4875-9623-d40f689bbd86" providerId="ADAL" clId="{E29784A0-5076-4DFB-8BF3-73A89794CF69}" dt="2024-10-02T18:35:25.312" v="726" actId="9405"/>
          <ac:inkMkLst>
            <pc:docMk/>
            <pc:sldMk cId="2188446746" sldId="263"/>
            <ac:inkMk id="39" creationId="{E7379B45-0037-1244-879D-CEAF275CA32E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0" creationId="{B5E9B612-B09A-A818-72DB-B5F3E0DEB8A6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1" creationId="{45EAC19B-CE98-5A69-F507-80AAB3AC0F1D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2" creationId="{EF0FFAD7-F4CD-9DB0-8AE3-521A7D9F5E06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3" creationId="{F6A8A019-2548-074B-4893-C7E5B9E72FE2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4" creationId="{66B1A2A2-52FB-D2E7-84C2-98BC5ADD36D9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5" creationId="{08118A86-5243-7938-0164-EB7378C291F1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6" creationId="{C92B7ED8-0F66-D335-DCF1-90F97CE5A379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7" creationId="{3E07C51E-42B4-FBA6-AE34-D93AAC324F18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8" creationId="{EF55204C-0853-2B17-B212-4C78492109CE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49" creationId="{76B64036-7835-D2A1-5894-0FA7DBBBD2EA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0" creationId="{A5D03251-AF36-4FE5-9AAC-FE37AA09DB04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1" creationId="{9462869D-440C-D283-9352-8F1BED0AAC1E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2" creationId="{0472E168-5233-E042-B1EF-E75C579BAB6B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3" creationId="{43B4B92A-5266-97CD-60B3-FBE1E2EDEFAD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4" creationId="{EBDF5E1E-5A5F-1262-E3D5-08805B1C7245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5" creationId="{E043AAE0-AF5A-8C68-3407-848E5D25F87D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6" creationId="{0FD9AA38-289C-9284-7167-533C14A7CB45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59" creationId="{94EB756B-96D2-434F-1F5D-3A7F211510D0}"/>
          </ac:inkMkLst>
        </pc:inkChg>
        <pc:inkChg chg="add mod">
          <ac:chgData name="Moore, Nathan T" userId="887a1a5b-96ad-4875-9623-d40f689bbd86" providerId="ADAL" clId="{E29784A0-5076-4DFB-8BF3-73A89794CF69}" dt="2024-10-02T18:35:37.023" v="747"/>
          <ac:inkMkLst>
            <pc:docMk/>
            <pc:sldMk cId="2188446746" sldId="263"/>
            <ac:inkMk id="60" creationId="{6B74054D-7994-1EDF-D88A-85965B5AA47D}"/>
          </ac:inkMkLst>
        </pc:inkChg>
        <pc:inkChg chg="add">
          <ac:chgData name="Moore, Nathan T" userId="887a1a5b-96ad-4875-9623-d40f689bbd86" providerId="ADAL" clId="{E29784A0-5076-4DFB-8BF3-73A89794CF69}" dt="2024-10-02T18:36:26.441" v="749" actId="9405"/>
          <ac:inkMkLst>
            <pc:docMk/>
            <pc:sldMk cId="2188446746" sldId="263"/>
            <ac:inkMk id="62" creationId="{E56B55D2-1296-2A9B-6EDC-DAD590042076}"/>
          </ac:inkMkLst>
        </pc:inkChg>
        <pc:inkChg chg="add">
          <ac:chgData name="Moore, Nathan T" userId="887a1a5b-96ad-4875-9623-d40f689bbd86" providerId="ADAL" clId="{E29784A0-5076-4DFB-8BF3-73A89794CF69}" dt="2024-10-02T18:36:27.460" v="750" actId="9405"/>
          <ac:inkMkLst>
            <pc:docMk/>
            <pc:sldMk cId="2188446746" sldId="263"/>
            <ac:inkMk id="63" creationId="{216438EB-488D-8C01-AC7C-92906CDA2532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4" creationId="{F96DD609-8D2E-7F6F-419E-16E770945EF6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5" creationId="{22AB06E3-9A6B-601E-F392-E313E7A713B6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6" creationId="{9AA322ED-6D94-156F-C7B9-661EEC2C96D4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7" creationId="{4B244721-7B3A-53B6-6CEA-53E051E66567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8" creationId="{B2320B4C-2488-247E-602B-9BCD02556DAA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69" creationId="{B3E3E733-061B-9207-FE12-0F94ADEFFF7C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1" creationId="{A72D1C54-667D-90F1-7058-8F8242C72BB9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2" creationId="{85972727-D488-CBBE-338D-15166436A812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3" creationId="{894AF532-9F35-40D3-EC1A-E58FD40D822D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4" creationId="{2ECF5712-0F49-E99B-270D-AFD4DF81CC70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5" creationId="{30F20F7D-32B5-D9C8-CB5C-6BEDE164F567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6" creationId="{59A18E3A-6BF9-EAC8-7225-DC3D10972FAD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77" creationId="{B4372E97-6B63-5223-99A6-9DB584C5698A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0" creationId="{4565AE4A-9E5D-CE02-681C-E4042B8CCF18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1" creationId="{57FC3410-246B-627A-3AC5-64117CF7F0FC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2" creationId="{4ECE0280-3512-1803-260F-68A16EFA316D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3" creationId="{CBAC47CB-3BAD-D065-596C-359CB7E655D3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4" creationId="{77BC8009-8D76-C25D-0ED1-EC7BBAE59799}"/>
          </ac:inkMkLst>
        </pc:inkChg>
        <pc:inkChg chg="add mod">
          <ac:chgData name="Moore, Nathan T" userId="887a1a5b-96ad-4875-9623-d40f689bbd86" providerId="ADAL" clId="{E29784A0-5076-4DFB-8BF3-73A89794CF69}" dt="2024-10-02T18:37:14.475" v="772"/>
          <ac:inkMkLst>
            <pc:docMk/>
            <pc:sldMk cId="2188446746" sldId="263"/>
            <ac:inkMk id="85" creationId="{9E882B92-74FA-856F-A5B8-3681275E2C5A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87" creationId="{D07AB40A-10CB-8E4C-5485-EE3A00C59040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88" creationId="{29339A0B-0122-D19B-A79F-3304AF992772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89" creationId="{7ABFEB92-3E60-B627-1609-6118E224982E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0" creationId="{931EADC4-616F-100F-5167-1C56F88FF823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1" creationId="{DF285F1E-96DF-A4C2-0FA2-9505F4D73286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3" creationId="{392ECF44-F38E-0A0E-9028-030548E54920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4" creationId="{CC851A69-2CA4-B9EB-C99E-83BD5F45B262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5" creationId="{4E4048AB-9AF7-7346-B5F6-372AFCB52488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96" creationId="{FC2C57C2-0885-2E4D-B187-F1F4132F7367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98" creationId="{6284B4AC-DBA4-C4E9-F8BF-CF61DD80CC56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99" creationId="{FD511422-FBA7-D5B9-465B-F9F4ED117058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1" creationId="{40B85DA1-1376-4D8B-6640-910F248416C4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2" creationId="{1B73DA74-284F-88C1-21ED-516ED18D4875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3" creationId="{A99C2E88-9487-24FB-DC05-7C4E279366CD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4" creationId="{3583BB70-48C4-2D4A-0DC6-E536B8B6F7FB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5" creationId="{E484A241-D5B4-018F-4B90-347AA4B33AA5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6" creationId="{9215F2A9-D8FD-B08D-9807-6A23BE169D5B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7" creationId="{D140DECD-6E97-6D0C-7B2C-F62153E9170D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09" creationId="{BF461202-08C7-553F-B25B-4062AB5D7372}"/>
          </ac:inkMkLst>
        </pc:inkChg>
        <pc:inkChg chg="add mod">
          <ac:chgData name="Moore, Nathan T" userId="887a1a5b-96ad-4875-9623-d40f689bbd86" providerId="ADAL" clId="{E29784A0-5076-4DFB-8BF3-73A89794CF69}" dt="2024-10-02T18:38:41.827" v="806"/>
          <ac:inkMkLst>
            <pc:docMk/>
            <pc:sldMk cId="2188446746" sldId="263"/>
            <ac:inkMk id="110" creationId="{B55C6051-3648-9D07-0D5F-D185E41A67B1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2" creationId="{CA019432-4651-0C42-FF29-83F40A01F92E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3" creationId="{3AAE8DB5-D2DF-5D13-48DD-2625B43696D0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4" creationId="{8B98952F-F71F-4E38-30A6-659AAB8B8311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5" creationId="{C146A2EE-8D39-B938-6698-AFE696E28B7F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6" creationId="{C1948A4A-B4F0-D336-E7E3-C6FDC96EDF82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7" creationId="{8C15C616-EF36-3C49-4E64-D1C354D0A116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8" creationId="{29A549E7-6254-2CD6-EF04-487B3013BC6E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19" creationId="{95829217-8D9A-CE6A-8B22-303734429ACE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2" creationId="{01A36C16-8FB8-1EB0-7A21-BE2B5A199C31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3" creationId="{AFA454A3-6B82-6F8C-DAA3-2E1EEBC0CE37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4" creationId="{C08B1223-8A06-C768-FA90-566A61F8A393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5" creationId="{F6123EE9-73A3-21E8-98AB-5584FE079F86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6" creationId="{B7A697B0-676C-0885-8F27-9CE31FB34D23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7" creationId="{D3F9F255-8D85-7262-163D-524E2BF096F0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8" creationId="{1FD6B0AA-18FF-4A1B-5159-77AE8146705C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29" creationId="{57DACF84-E9F5-3291-3A9D-8EB31D0C7DE5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0" creationId="{058DCB82-EE31-E14A-013C-E2BC14EE04AB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1" creationId="{AA008C06-FBE7-5D11-DB09-A18F7AE815F7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2" creationId="{3A4DB759-A69B-4441-4D93-A85A687D6978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3" creationId="{A0C755DE-C6FE-BF0F-7C67-670388B35EEC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5" creationId="{817374AE-CE2D-05F9-4DC5-F81EC9B7DEAB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6" creationId="{FE77286B-62E2-F1E0-9799-84169C12A0D7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8" creationId="{8916EECB-8AF2-E9D9-17CF-DBE41AD9099C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39" creationId="{EDA30EDA-A92F-2745-7354-93F9F420531D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41" creationId="{F678F42C-26E9-C5EC-F65C-3529D66245E3}"/>
          </ac:inkMkLst>
        </pc:inkChg>
        <pc:inkChg chg="add mod">
          <ac:chgData name="Moore, Nathan T" userId="887a1a5b-96ad-4875-9623-d40f689bbd86" providerId="ADAL" clId="{E29784A0-5076-4DFB-8BF3-73A89794CF69}" dt="2024-10-02T18:39:16.497" v="828"/>
          <ac:inkMkLst>
            <pc:docMk/>
            <pc:sldMk cId="2188446746" sldId="263"/>
            <ac:inkMk id="142" creationId="{46654B43-33A6-91ED-79AB-B474044B0B89}"/>
          </ac:inkMkLst>
        </pc:inkChg>
        <pc:inkChg chg="add">
          <ac:chgData name="Moore, Nathan T" userId="887a1a5b-96ad-4875-9623-d40f689bbd86" providerId="ADAL" clId="{E29784A0-5076-4DFB-8BF3-73A89794CF69}" dt="2024-10-02T18:39:20.169" v="829" actId="9405"/>
          <ac:inkMkLst>
            <pc:docMk/>
            <pc:sldMk cId="2188446746" sldId="263"/>
            <ac:inkMk id="144" creationId="{EDFFD7E0-191E-5E05-F670-9E5B674FFF37}"/>
          </ac:inkMkLst>
        </pc:inkChg>
        <pc:inkChg chg="add">
          <ac:chgData name="Moore, Nathan T" userId="887a1a5b-96ad-4875-9623-d40f689bbd86" providerId="ADAL" clId="{E29784A0-5076-4DFB-8BF3-73A89794CF69}" dt="2024-10-02T18:39:25.260" v="830" actId="9405"/>
          <ac:inkMkLst>
            <pc:docMk/>
            <pc:sldMk cId="2188446746" sldId="263"/>
            <ac:inkMk id="145" creationId="{F7323D09-874E-CA58-6229-D61CCA94C66D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46" creationId="{053A5B34-7001-5D5E-B864-E01D4258A4D2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47" creationId="{ABA7ACF3-30D0-F998-B9B8-6EBF03DE2DAA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48" creationId="{9EB0A51B-519F-3087-DFD2-63A6AC5096FB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49" creationId="{AD124933-729A-734B-4DB7-D16B006A6732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0" creationId="{40B27DB2-7DCB-48D9-0C5F-DD652884CD7D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2" creationId="{C0992E38-5135-6AC7-DABF-F6893D4ABCF2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3" creationId="{6C3674F7-A5EC-8100-5F0B-2AD1CB30187D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4" creationId="{1C8FEDA7-B5B5-DAA3-A70B-5031E1368FC7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5" creationId="{2E19B6E3-E245-6237-0DAF-014CBA9053C9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6" creationId="{DE92B0D4-1C12-9A6D-BDE7-DF2163A2BFD5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7" creationId="{491ECE68-1D11-6A9E-D311-4591E2E0E9E3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8" creationId="{6FC1F6C6-BD97-28B9-CE70-2F85F84A9D3C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59" creationId="{754E72D4-0945-78E8-A047-506F80FB3FE3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60" creationId="{4D333718-DF87-64D7-57C3-74889E89314C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61" creationId="{96CA0A57-3E41-13B1-4808-883756F880AD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62" creationId="{7A739A06-1FF4-AE8F-8492-5DD5D6419413}"/>
          </ac:inkMkLst>
        </pc:inkChg>
        <pc:inkChg chg="add mod">
          <ac:chgData name="Moore, Nathan T" userId="887a1a5b-96ad-4875-9623-d40f689bbd86" providerId="ADAL" clId="{E29784A0-5076-4DFB-8BF3-73A89794CF69}" dt="2024-10-02T18:39:48.785" v="849"/>
          <ac:inkMkLst>
            <pc:docMk/>
            <pc:sldMk cId="2188446746" sldId="263"/>
            <ac:inkMk id="163" creationId="{8CEA3241-6599-0995-D10E-9B7EDA5BF252}"/>
          </ac:inkMkLst>
        </pc:inkChg>
      </pc:sldChg>
      <pc:sldChg chg="addSp delSp modSp add mod">
        <pc:chgData name="Moore, Nathan T" userId="887a1a5b-96ad-4875-9623-d40f689bbd86" providerId="ADAL" clId="{E29784A0-5076-4DFB-8BF3-73A89794CF69}" dt="2024-10-02T18:50:07.509" v="856" actId="9405"/>
        <pc:sldMkLst>
          <pc:docMk/>
          <pc:sldMk cId="271589341" sldId="264"/>
        </pc:sldMkLst>
        <pc:spChg chg="mod">
          <ac:chgData name="Moore, Nathan T" userId="887a1a5b-96ad-4875-9623-d40f689bbd86" providerId="ADAL" clId="{E29784A0-5076-4DFB-8BF3-73A89794CF69}" dt="2024-10-02T15:51:19.346" v="388" actId="20577"/>
          <ac:spMkLst>
            <pc:docMk/>
            <pc:sldMk cId="271589341" sldId="264"/>
            <ac:spMk id="2" creationId="{2AFBB1F3-F5B2-BE4A-0639-515E27F6ED63}"/>
          </ac:spMkLst>
        </pc:spChg>
        <pc:spChg chg="del">
          <ac:chgData name="Moore, Nathan T" userId="887a1a5b-96ad-4875-9623-d40f689bbd86" providerId="ADAL" clId="{E29784A0-5076-4DFB-8BF3-73A89794CF69}" dt="2024-10-02T15:50:58.455" v="320" actId="478"/>
          <ac:spMkLst>
            <pc:docMk/>
            <pc:sldMk cId="271589341" sldId="264"/>
            <ac:spMk id="5" creationId="{68D5DAFB-CCCF-012B-C300-5AE86794F9DF}"/>
          </ac:spMkLst>
        </pc:spChg>
        <pc:grpChg chg="mod">
          <ac:chgData name="Moore, Nathan T" userId="887a1a5b-96ad-4875-9623-d40f689bbd86" providerId="ADAL" clId="{E29784A0-5076-4DFB-8BF3-73A89794CF69}" dt="2024-10-02T18:49:57.118" v="855"/>
          <ac:grpSpMkLst>
            <pc:docMk/>
            <pc:sldMk cId="271589341" sldId="264"/>
            <ac:grpSpMk id="9" creationId="{89660006-9567-3F66-8E01-059D381ADD1A}"/>
          </ac:grpSpMkLst>
        </pc:grpChg>
        <pc:picChg chg="del">
          <ac:chgData name="Moore, Nathan T" userId="887a1a5b-96ad-4875-9623-d40f689bbd86" providerId="ADAL" clId="{E29784A0-5076-4DFB-8BF3-73A89794CF69}" dt="2024-10-02T15:50:54.637" v="318" actId="478"/>
          <ac:picMkLst>
            <pc:docMk/>
            <pc:sldMk cId="271589341" sldId="264"/>
            <ac:picMk id="4" creationId="{C94D538F-962B-006E-8578-86B947328095}"/>
          </ac:picMkLst>
        </pc:picChg>
        <pc:picChg chg="add mod">
          <ac:chgData name="Moore, Nathan T" userId="887a1a5b-96ad-4875-9623-d40f689bbd86" providerId="ADAL" clId="{E29784A0-5076-4DFB-8BF3-73A89794CF69}" dt="2024-10-02T15:51:25.045" v="390" actId="1076"/>
          <ac:picMkLst>
            <pc:docMk/>
            <pc:sldMk cId="271589341" sldId="264"/>
            <ac:picMk id="6" creationId="{E155DFB5-A81B-F4A1-6A0C-5274DC4F0A05}"/>
          </ac:picMkLst>
        </pc:picChg>
        <pc:picChg chg="del">
          <ac:chgData name="Moore, Nathan T" userId="887a1a5b-96ad-4875-9623-d40f689bbd86" providerId="ADAL" clId="{E29784A0-5076-4DFB-8BF3-73A89794CF69}" dt="2024-10-02T15:50:55.886" v="319" actId="478"/>
          <ac:picMkLst>
            <pc:docMk/>
            <pc:sldMk cId="271589341" sldId="264"/>
            <ac:picMk id="7" creationId="{947CF088-DE65-C0AC-E5E5-813153465393}"/>
          </ac:picMkLst>
        </pc:picChg>
        <pc:inkChg chg="add">
          <ac:chgData name="Moore, Nathan T" userId="887a1a5b-96ad-4875-9623-d40f689bbd86" providerId="ADAL" clId="{E29784A0-5076-4DFB-8BF3-73A89794CF69}" dt="2024-10-02T18:49:24.803" v="850" actId="9405"/>
          <ac:inkMkLst>
            <pc:docMk/>
            <pc:sldMk cId="271589341" sldId="264"/>
            <ac:inkMk id="3" creationId="{70DFF2FA-AD23-F034-D04E-B41E6A4F07F0}"/>
          </ac:inkMkLst>
        </pc:inkChg>
        <pc:inkChg chg="add">
          <ac:chgData name="Moore, Nathan T" userId="887a1a5b-96ad-4875-9623-d40f689bbd86" providerId="ADAL" clId="{E29784A0-5076-4DFB-8BF3-73A89794CF69}" dt="2024-10-02T18:49:32.508" v="851" actId="9405"/>
          <ac:inkMkLst>
            <pc:docMk/>
            <pc:sldMk cId="271589341" sldId="264"/>
            <ac:inkMk id="4" creationId="{EAC6DA9B-8D67-714A-9222-9C19F75E2341}"/>
          </ac:inkMkLst>
        </pc:inkChg>
        <pc:inkChg chg="add">
          <ac:chgData name="Moore, Nathan T" userId="887a1a5b-96ad-4875-9623-d40f689bbd86" providerId="ADAL" clId="{E29784A0-5076-4DFB-8BF3-73A89794CF69}" dt="2024-10-02T18:49:40.920" v="852" actId="9405"/>
          <ac:inkMkLst>
            <pc:docMk/>
            <pc:sldMk cId="271589341" sldId="264"/>
            <ac:inkMk id="5" creationId="{E3A6928A-1FD0-E60C-0B66-245811052ECE}"/>
          </ac:inkMkLst>
        </pc:inkChg>
        <pc:inkChg chg="add mod">
          <ac:chgData name="Moore, Nathan T" userId="887a1a5b-96ad-4875-9623-d40f689bbd86" providerId="ADAL" clId="{E29784A0-5076-4DFB-8BF3-73A89794CF69}" dt="2024-10-02T18:49:57.118" v="855"/>
          <ac:inkMkLst>
            <pc:docMk/>
            <pc:sldMk cId="271589341" sldId="264"/>
            <ac:inkMk id="7" creationId="{7AED26C2-DAFA-2FB2-54FB-2B3BC60D48C1}"/>
          </ac:inkMkLst>
        </pc:inkChg>
        <pc:inkChg chg="add mod">
          <ac:chgData name="Moore, Nathan T" userId="887a1a5b-96ad-4875-9623-d40f689bbd86" providerId="ADAL" clId="{E29784A0-5076-4DFB-8BF3-73A89794CF69}" dt="2024-10-02T18:49:57.118" v="855"/>
          <ac:inkMkLst>
            <pc:docMk/>
            <pc:sldMk cId="271589341" sldId="264"/>
            <ac:inkMk id="8" creationId="{FE3FEC14-94D2-807D-0191-6FC6081526B5}"/>
          </ac:inkMkLst>
        </pc:inkChg>
        <pc:inkChg chg="add">
          <ac:chgData name="Moore, Nathan T" userId="887a1a5b-96ad-4875-9623-d40f689bbd86" providerId="ADAL" clId="{E29784A0-5076-4DFB-8BF3-73A89794CF69}" dt="2024-10-02T18:50:07.509" v="856" actId="9405"/>
          <ac:inkMkLst>
            <pc:docMk/>
            <pc:sldMk cId="271589341" sldId="264"/>
            <ac:inkMk id="10" creationId="{77267DF8-49B9-D237-AF11-12516B0F828B}"/>
          </ac:inkMkLst>
        </pc:inkChg>
      </pc:sldChg>
      <pc:sldChg chg="addSp modSp new mod">
        <pc:chgData name="Moore, Nathan T" userId="887a1a5b-96ad-4875-9623-d40f689bbd86" providerId="ADAL" clId="{E29784A0-5076-4DFB-8BF3-73A89794CF69}" dt="2024-10-02T20:12:38.496" v="869" actId="1076"/>
        <pc:sldMkLst>
          <pc:docMk/>
          <pc:sldMk cId="3400364295" sldId="265"/>
        </pc:sldMkLst>
        <pc:picChg chg="add mod">
          <ac:chgData name="Moore, Nathan T" userId="887a1a5b-96ad-4875-9623-d40f689bbd86" providerId="ADAL" clId="{E29784A0-5076-4DFB-8BF3-73A89794CF69}" dt="2024-10-02T20:11:41.981" v="865" actId="14100"/>
          <ac:picMkLst>
            <pc:docMk/>
            <pc:sldMk cId="3400364295" sldId="265"/>
            <ac:picMk id="3" creationId="{1570CE73-A983-F2C8-E085-3BBABF6B921D}"/>
          </ac:picMkLst>
        </pc:picChg>
        <pc:picChg chg="add mod">
          <ac:chgData name="Moore, Nathan T" userId="887a1a5b-96ad-4875-9623-d40f689bbd86" providerId="ADAL" clId="{E29784A0-5076-4DFB-8BF3-73A89794CF69}" dt="2024-10-02T20:12:38.496" v="869" actId="1076"/>
          <ac:picMkLst>
            <pc:docMk/>
            <pc:sldMk cId="3400364295" sldId="265"/>
            <ac:picMk id="5" creationId="{090A5568-00BE-6921-A9AE-3A761AFB9CE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7.8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2961 0 0,'0'0'10550'0'0,"3"2"-11184"0"0,4 7 551 0 0,0 0 0 0 0,0 1 0 0 0,-1 0 0 0 0,0 0 0 0 0,6 16 0 0 0,19 62 216 0 0,-11-29-121 0 0,6 13 40 0 0,24 61 32 0 0,73 179 203 0 0,-116-283-186 0 0,4 10-344 0 0,-11-38-101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38.0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1880 448 5713 0 0,'-1'-6'512'0'0,"0"0"-1"0"0,0-1 1 0 0,-1 1-1 0 0,0 0 0 0 0,0 0 1 0 0,-1 0-1 0 0,0 0 1 0 0,0 1-1 0 0,0-1 1 0 0,0 1-1 0 0,-1 0 0 0 0,0 0 1 0 0,-8-9-1 0 0,4 5 141 0 0,1 0 1 0 0,-12-21-1 0 0,14 23-496 0 0,1 0 1 0 0,-1 0 0 0 0,0 1-1 0 0,0-1 1 0 0,0 1 0 0 0,-12-9-1 0 0,-45-32 469 0 0,21 17-167 0 0,3 1 498 0 0,-65-38 1 0 0,79 54-745 0 0,0 1 0 0 0,0 2 0 0 0,-1 0 0 0 0,-37-9 0 0 0,38 14 5 0 0,0 0 0 0 0,-40-3 1 0 0,21 8 120 0 0,-79 8 0 0 0,89-2-198 0 0,-55 19 1 0 0,73-21-89 0 0,-20 9 2 0 0,0 0 0 0 0,1 3 0 0 0,0 1 0 0 0,1 1 0 0 0,1 2 0 0 0,1 1 0 0 0,-52 46 0 0 0,7-12-80 0 0,21-16-5 0 0,28-16-24 0 0,0 1 0 0 0,-24 31 0 0 0,15-17 13 0 0,16-13 40 0 0,0 1-1 0 0,2 1 1 0 0,1 1-1 0 0,-22 49 1 0 0,30-58 28 0 0,-54 124 148 0 0,50-110-113 0 0,-11 47-1 0 0,0 2 15 0 0,6-27-4 0 0,3 1 0 0 0,-14 100 0 0 0,5 117 87 0 0,24-273-158 0 0,-8 88 53 0 0,3-45-16 0 0,2 1 0 0 0,2 0 0 0 0,1 0 0 0 0,10 65 0 0 0,-5-76-7 0 0,0 34 0 0 0,-3-37-9 0 0,7 43 0 0 0,4-3 4 0 0,19 71 33 0 0,-10-53-27 0 0,-14-54-20 0 0,1 0 1 0 0,21 52-1 0 0,-9-47-31 0 0,0-1 0 0 0,36 45 0 0 0,-24-35-30 0 0,13 22-27 0 0,50 70-128 0 0,-72-108 152 0 0,3-1-1 0 0,35 34 1 0 0,-18-26-10 0 0,2-1 1 0 0,1-3-1 0 0,2-1 0 0 0,93 47 1 0 0,210 87-408 0 0,-231-115 384 0 0,-87-42 28 0 0,0-2 1 0 0,0-1-1 0 0,1-1 1 0 0,0-2-1 0 0,0-2 1 0 0,1-1-1 0 0,-1-2 1 0 0,0-1 0 0 0,1-1-1 0 0,-1-3 1 0 0,39-9-1 0 0,74-37-35 0 0,-54 16 63 0 0,-43 17 37 0 0,-1-2-1 0 0,-1-3 0 0 0,64-39 1 0 0,-57 30 30 0 0,-32 19-4 0 0,43-30-1 0 0,-44 25 11 0 0,0-1 0 0 0,-1-1 0 0 0,-1-1-1 0 0,36-46 1 0 0,-5-17 21 0 0,76-165 0 0 0,-120 233-61 0 0,5-15 14 0 0,-1 0 1 0 0,-2-1-1 0 0,8-36 1 0 0,11-102-26 0 0,-15 76-100 0 0,1-52 52 0 0,-13 116 92 0 0,0-371 366 0 0,-6 344-290 0 0,-20-93 0 0 0,-26-55 114 0 0,48 196-212 0 0,-96-290 894 0 0,79 259-686 0 0,-2 0 0 0 0,-48-68 0 0 0,38 61-83 0 0,-59-76 362 0 0,71 95-348 0 0,-1 0 1 0 0,-1 2 0 0 0,-37-36 0 0 0,-82-62 258 0 0,68 63-195 0 0,6 8 58 0 0,-97-58-1 0 0,90 63-370 0 0,36 17-239 0 0,30 25-107 0 0,0 0 0 0 0,0 0 0 0 0,0 0-1 0 0,-13-6 1 0 0,17 10 709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1.8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1 156 16468 0 0,'0'0'665'0'0,"9"6"44"0"0,-2-4-647 0 0,0-1-1 0 0,0 1 0 0 0,0-1 1 0 0,0-1-1 0 0,1 1 0 0 0,-1-1 0 0 0,0-1 1 0 0,1 1-1 0 0,-1-1 0 0 0,0 0 1 0 0,0-1-1 0 0,0 0 0 0 0,0 0 0 0 0,0 0 1 0 0,0-1-1 0 0,9-5 0 0 0,-9 5-102 0 0,0-1 0 0 0,0 0 0 0 0,-1-1-1 0 0,1 1 1 0 0,-1-1 0 0 0,0 0-1 0 0,-1-1 1 0 0,1 0 0 0 0,-1 1 0 0 0,0-2-1 0 0,0 1 1 0 0,-1-1 0 0 0,0 1-1 0 0,0-1 1 0 0,5-14 0 0 0,-6 13-689 0 0,-2 1 0 0 0,1-1 0 0 0,0-14 1 0 0,-2 21 286 0 0,-5 4 68 0 0,0 1 333 0 0,0-1 0 0 0,0 1 0 0 0,0 1 1 0 0,0-1-1 0 0,1 0 0 0 0,0 1 0 0 0,0 0 0 0 0,0 0 1 0 0,0 0-1 0 0,-4 9 0 0 0,-3 9 474 0 0,-14 36 1 0 0,20-43-384 0 0,0-5 62 0 0,1 1 0 0 0,1-1 0 0 0,0 1 0 0 0,-2 23 0 0 0,5-31-118 0 0,0 1-1 0 0,0-1 0 0 0,0 0 0 0 0,0 0 0 0 0,0 0 1 0 0,1 0-1 0 0,0 0 0 0 0,0-1 0 0 0,0 1 1 0 0,0 0-1 0 0,1 0 0 0 0,-1 0 0 0 0,1-1 0 0 0,0 1 1 0 0,0-1-1 0 0,0 1 0 0 0,1-1 0 0 0,4 5 1 0 0,-6-7-89 0 0,1 0 0 0 0,0 0 0 0 0,-1 0 0 0 0,1 0 0 0 0,0-1 0 0 0,0 1 0 0 0,0 0 0 0 0,-1-1 0 0 0,1 0 0 0 0,0 1 0 0 0,0-1 0 0 0,0 0 0 0 0,0 0 0 0 0,0 0 0 0 0,0 0 0 0 0,0 0 1 0 0,3-1-1 0 0,4-3-595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2.2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12 178 12491 0 0,'-1'0'15'0'0,"-4"5"316"0"0,4 0-271 0 0,0-1-1 0 0,-1 1 0 0 0,2-1 0 0 0,-1 1 1 0 0,1 0-1 0 0,-1-1 0 0 0,1 1 0 0 0,0 0 1 0 0,1 0-1 0 0,-1-1 0 0 0,1 1 0 0 0,0-1 1 0 0,3 9-1 0 0,4 54 790 0 0,-5-55-643 0 0,6 11 801 0 0,-9-22-606 0 0,15-1 945 0 0,13-42 108 0 0,-21 30-1423 0 0,1 1-1 0 0,0 0 1 0 0,10-11-1 0 0,-1 3-20 0 0,-14 15-15 0 0,-1 1 1 0 0,1-1-1 0 0,0 1 1 0 0,0 0-1 0 0,1-1 1 0 0,-1 1-1 0 0,1 1 1 0 0,0-1-1 0 0,-1 1 0 0 0,1-1 1 0 0,0 1-1 0 0,7-2 1 0 0,-2 2 7 0 0,0 0 1 0 0,0 1 0 0 0,0 0-1 0 0,1 1 1 0 0,-1 0-1 0 0,10 1 1 0 0,-6 1 43 0 0,1-2 1 0 0,-1 1-1 0 0,0-2 1 0 0,0 1-1 0 0,0-2 0 0 0,23-5 1 0 0,-30 6-5 0 0,0-1 1 0 0,-1 0 0 0 0,1-1-1 0 0,0 1 1 0 0,-1-1 0 0 0,0 0 0 0 0,0 0-1 0 0,0-1 1 0 0,0 0 0 0 0,0 0 0 0 0,0 0-1 0 0,-1 0 1 0 0,0-1 0 0 0,0 1 0 0 0,0-1-1 0 0,4-8 1 0 0,-4 6-161 0 0,0-1-1 0 0,0 0 1 0 0,-1 0 0 0 0,0 0 0 0 0,0 0-1 0 0,-1-1 1 0 0,0 1 0 0 0,-1-1 0 0 0,0 0-1 0 0,0 1 1 0 0,-1-18 0 0 0,0 26 77 0 0,0 0 1 0 0,0-1-1 0 0,0 1 0 0 0,0 0 1 0 0,0-1-1 0 0,0 1 1 0 0,0 0-1 0 0,-1-1 0 0 0,1 1 1 0 0,0 0-1 0 0,0-1 0 0 0,0 1 1 0 0,0 0-1 0 0,0 0 0 0 0,-1-1 1 0 0,1 1-1 0 0,0 0 1 0 0,0 0-1 0 0,-1-1 0 0 0,1 1 1 0 0,0 0-1 0 0,0 0 0 0 0,-1 0 1 0 0,1-1-1 0 0,0 1 0 0 0,0 0 1 0 0,-1 0-1 0 0,1 0 1 0 0,0 0-1 0 0,-1 0 0 0 0,1 0 1 0 0,0 0-1 0 0,-1-1 0 0 0,1 1 1 0 0,0 0-1 0 0,-1 0 0 0 0,0 0 1 0 0,-13 8-685 0 0,-9 17 417 0 0,11-9 448 0 0,1 0-1 0 0,0 1 0 0 0,-16 36 1 0 0,23-43-84 0 0,0 0 0 0 0,1 0 0 0 0,0 0 0 0 0,1 0 0 0 0,0 1 0 0 0,0-1 0 0 0,1 1 1 0 0,1-1-1 0 0,1 15 0 0 0,-1-22-57 0 0,1 1 1 0 0,0-1-1 0 0,0 1 1 0 0,0-1 0 0 0,0 0-1 0 0,1 1 1 0 0,-1-1-1 0 0,1 0 1 0 0,0 0 0 0 0,0 0-1 0 0,0 0 1 0 0,0 0-1 0 0,1 0 1 0 0,-1-1 0 0 0,1 1-1 0 0,-1-1 1 0 0,1 0-1 0 0,0 0 1 0 0,0 0 0 0 0,6 4-1 0 0,-4-4-39 0 0,-1 0-1 0 0,0 0 1 0 0,1-1 0 0 0,-1 1-1 0 0,1-1 1 0 0,0 0 0 0 0,-1 0-1 0 0,1-1 1 0 0,0 1-1 0 0,-1-1 1 0 0,1 0 0 0 0,0-1-1 0 0,0 1 1 0 0,-1-1 0 0 0,8-1-1 0 0,6-4-214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2.6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71 21309 0 0,'4'-5'75'0'0,"1"1"0"0"0,-1 0 1 0 0,1 0-1 0 0,0 0 1 0 0,0 0-1 0 0,0 1 0 0 0,0 0 1 0 0,1 0-1 0 0,0 0 1 0 0,11-3-1 0 0,-2 2-127 0 0,3-1 4 0 0,2 1 1 0 0,-1 1 0 0 0,21-2 0 0 0,99-1-28 0 0,-135 6 65 0 0,14 0-13 0 0,0 0 0 0 0,22 3 0 0 0,-35-3-17 0 0,0 1 0 0 0,-1 0 0 0 0,1 0-1 0 0,-1 1 1 0 0,1-1 0 0 0,-1 1-1 0 0,0 0 1 0 0,0 0 0 0 0,0 1-1 0 0,0-1 1 0 0,0 1 0 0 0,0 0 0 0 0,6 6-1 0 0,-9-7-32 0 0,0 0 0 0 0,0 0 0 0 0,0 0 0 0 0,0 0 1 0 0,0 0-1 0 0,0 1 0 0 0,0-1 0 0 0,-1 0 0 0 0,1 1 0 0 0,-1-1 0 0 0,0 1 0 0 0,0-1 0 0 0,0 1 0 0 0,0-1 0 0 0,0 0 0 0 0,0 1 0 0 0,-1-1 0 0 0,1 1 1 0 0,-1-1-1 0 0,1 0 0 0 0,-1 1 0 0 0,-1 1 0 0 0,-2 7-117 0 0,-1-1 0 0 0,0 0-1 0 0,-8 13 1 0 0,-10 9 117 0 0,-49 54-1 0 0,47-59-655 0 0,1 2 0 0 0,-29 43 1 0 0,37-43 275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3.0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1 13603 0 0,'-5'6'496'0'0,"1"-2"-40"0"0,4-1 8 0 0,-5 3 72 0 0,-1-2 1009 0 0,5-2-1497 0 0,0-1-136 0 0,1 1-64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3.4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0 129 20108 0 0,'5'-8'66'0'0,"0"-1"-1"0"0,0 1 1 0 0,1 0-1 0 0,0 1 1 0 0,0-1-1 0 0,1 1 1 0 0,0 1-1 0 0,0-1 1 0 0,0 1-1 0 0,1 0 1 0 0,0 1-1 0 0,0-1 1 0 0,1 2-1 0 0,-1-1 1 0 0,1 1-1 0 0,0 1 1 0 0,0-1-1 0 0,13-2 1 0 0,-8 3-128 0 0,0 0-1 0 0,1 0 1 0 0,-1 2 0 0 0,0 0 0 0 0,1 0 0 0 0,-1 1 0 0 0,0 1 0 0 0,1 1-1 0 0,-1 0 1 0 0,0 0 0 0 0,25 9 0 0 0,-35-9 14 0 0,0 0-1 0 0,0 0 1 0 0,-1 0-1 0 0,1 1 1 0 0,0-1-1 0 0,-1 1 1 0 0,1 0-1 0 0,-1 0 1 0 0,0 0-1 0 0,0 1 1 0 0,0-1-1 0 0,0 1 1 0 0,-1-1-1 0 0,0 1 1 0 0,1 0-1 0 0,-1 0 1 0 0,-1 0-1 0 0,1 0 1 0 0,-1 1-1 0 0,1-1 1 0 0,-1 0-1 0 0,0 1 1 0 0,-1-1-1 0 0,1 0 1 0 0,-1 1-1 0 0,0-1 1 0 0,0 6-1 0 0,0 1-106 0 0,-1-1 0 0 0,0 1-1 0 0,-1-1 1 0 0,0 0 0 0 0,-1 0 0 0 0,0 1-1 0 0,-1-2 1 0 0,1 1 0 0 0,-2 0-1 0 0,-9 14 1 0 0,0-5 32 0 0,-2-1 0 0 0,0-1 0 0 0,-1 0 1 0 0,0-1-1 0 0,-29 19 0 0 0,20-15 182 0 0,-45 44 0 0 0,64-56-196 0 0,1 0 0 0 0,0 1-1 0 0,0 0 1 0 0,1-1 0 0 0,-7 17-1 0 0,-4 24-6765 0 0,13-40 3925 0 0</inkml:trace>
  <inkml:trace contextRef="#ctx0" brushRef="#br0" timeOffset="1">175 864 9026 0 0,'0'4'848'0'0,"-1"1"-16"0"0,-7-1 4649 0 0,10-4-4888 0 0,23-1-601 0 0,-12-2 536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3.7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71 19748 0 0,'0'-2'959'0'0,"1"0"55"0"0,4-7-498 0 0,-3 6-558 0 0,0 0 1 0 0,-1 0 0 0 0,1 0-1 0 0,1 0 1 0 0,-1 0 0 0 0,0 0-1 0 0,1 1 1 0 0,-1-1 0 0 0,1 1-1 0 0,0-1 1 0 0,0 1 0 0 0,0 0-1 0 0,0 0 1 0 0,0 0 0 0 0,1 1-1 0 0,-1-1 1 0 0,0 1 0 0 0,1 0-1 0 0,-1 0 1 0 0,6-1 0 0 0,11-2-315 0 0,0 1 1 0 0,39 0 0 0 0,-53 3 328 0 0,1 0 1 0 0,-1 1 0 0 0,1 0 0 0 0,-1 0-1 0 0,0 1 1 0 0,1 0 0 0 0,-1 0 0 0 0,0 0 0 0 0,0 1-1 0 0,0-1 1 0 0,-1 2 0 0 0,11 6 0 0 0,-13-8 15 0 0,5 4-92 0 0,0 1 0 0 0,-1-1 0 0 0,0 1 0 0 0,8 10 0 0 0,-14-15 42 0 0,1 1 0 0 0,0 0-1 0 0,-1-1 1 0 0,1 1 0 0 0,-1 0 0 0 0,0 0 0 0 0,0-1 0 0 0,0 1 0 0 0,-1 0 0 0 0,1 0 0 0 0,0 0-1 0 0,-1 0 1 0 0,0 0 0 0 0,0 0 0 0 0,0 0 0 0 0,0 1 0 0 0,0-1 0 0 0,-2 5 0 0 0,0 1-145 0 0,1-3 59 0 0,-1 0-1 0 0,0 0 1 0 0,0-1-1 0 0,0 1 0 0 0,-4 6 1 0 0,-17 36-671 0 0,19-38 682 0 0,0 0 1 0 0,-1 0-1 0 0,0 0 1 0 0,-1-1-1 0 0,-13 17 1 0 0,-27 27-131 0 0,-44 45 105 0 0,76-81 186 0 0,0 0 0 0 0,1 1-1 0 0,1 0 1 0 0,-20 39 0 0 0,30-51-139 0 0,-1 0 1 0 0,1 1-1 0 0,0-1 0 0 0,-1 8 1 0 0,2-5-107 0 0,-1-1-175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4.1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 12331 0 0,'2'5'240'0'0,"-2"1"88"0"0,-3-1-24 0 0,2-1-48 0 0,1 1-96 0 0,-2 0-40 0 0,-1-2-72 0 0,0 0-8 0 0,-3 2-24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8:21.9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805 833 4593 0 0,'0'0'2605'0'0,"19"-3"-3327"0"0,1-8 798 0 0,-14 8-44 0 0,0 0 1 0 0,0 0-1 0 0,0 1 1 0 0,1 0-1 0 0,-1 0 0 0 0,9-1 1 0 0,20 0 268 0 0,-31 3-299 0 0,0 0-1 0 0,0 0 1 0 0,0 0-1 0 0,0-1 1 0 0,1 1 0 0 0,-1-1-1 0 0,0 0 1 0 0,0 0-1 0 0,0-1 1 0 0,5-2 0 0 0,-1 1-6 0 0,0-1 1 0 0,1 2 0 0 0,0-1-1 0 0,-1 1 1 0 0,1 0 0 0 0,0 1-1 0 0,11 0 1 0 0,-9 0 75 0 0,0-1-1 0 0,0 1 1 0 0,21-7 0 0 0,-14 0 152 0 0,-1 0 1 0 0,0-1 0 0 0,-1-1 0 0 0,0-1 0 0 0,0 0-1 0 0,-1-1 1 0 0,-1 0 0 0 0,0-1 0 0 0,-1-1-1 0 0,0 0 1 0 0,-1-1 0 0 0,-1-1 0 0 0,0 1 0 0 0,-1-2-1 0 0,0 1 1 0 0,-2-1 0 0 0,7-19 0 0 0,1-13 222 0 0,-14 41-340 0 0,0 0 0 0 0,-1-1 1 0 0,1 0-1 0 0,-2 1 1 0 0,1-1-1 0 0,-1 1 1 0 0,-1-1-1 0 0,1 0 1 0 0,-2 1-1 0 0,1-1 1 0 0,-4-11-1 0 0,-1 2 187 0 0,-1 0 1 0 0,-1 0-1 0 0,0 0 0 0 0,-1 1 1 0 0,-1 0-1 0 0,-1 1 0 0 0,0 0 0 0 0,-16-17 1 0 0,13 19-61 0 0,0 0-1 0 0,-1 1 1 0 0,-1 1 0 0 0,0 0 0 0 0,0 1 0 0 0,-1 1 0 0 0,0 1 0 0 0,-1 0 0 0 0,0 1-1 0 0,-34-9 1 0 0,15 6-70 0 0,-1 2 0 0 0,0 2-1 0 0,-1 1 1 0 0,1 2 0 0 0,-1 2 0 0 0,0 1-1 0 0,1 2 1 0 0,-72 11 0 0 0,89-7-129 0 0,-5-1 9 0 0,0 2-1 0 0,0 0 0 0 0,0 2 0 0 0,1 1 0 0 0,-40 21 1 0 0,52-23-55 0 0,-29 11 0 0 0,30-14 5 0 0,1 0 0 0 0,-1 2 0 0 0,-20 12 0 0 0,-115 75 260 0 0,139-88-255 0 0,1 1 1 0 0,0 0-1 0 0,0 0 1 0 0,0 0 0 0 0,1 1-1 0 0,0 0 1 0 0,0 1-1 0 0,-6 11 1 0 0,-20 23-91 0 0,25-34 32 0 0,-1 1 0 0 0,1 0 0 0 0,1 0 0 0 0,0 1 0 0 0,0 0 0 0 0,1 0 0 0 0,0 0 0 0 0,1 1 0 0 0,0 0 0 0 0,-4 20 0 0 0,8-30 50 0 0,-4 17-212 0 0,1 0 0 0 0,0 0 1 0 0,2 0-1 0 0,0 0 1 0 0,1 0-1 0 0,0 1 0 0 0,5 20 1 0 0,2-6 233 0 0,15 46 0 0 0,-16-65 24 0 0,-1 0 0 0 0,2 0-1 0 0,0-1 1 0 0,0 0 0 0 0,17 21 0 0 0,-12-20-24 0 0,2 5-2 0 0,0-2 0 0 0,1 0-1 0 0,1 0 1 0 0,1-2 0 0 0,0 0 0 0 0,25 17 0 0 0,16 6 56 0 0,-43-27-32 0 0,1 0 0 0 0,1-1 0 0 0,0 0 0 0 0,0-2 0 0 0,0 0 0 0 0,28 8 0 0 0,-21-10-23 0 0,0-2-1 0 0,1-1 1 0 0,-1 0-1 0 0,1-2 1 0 0,0-1 0 0 0,-1-1-1 0 0,1-1 1 0 0,0-2-1 0 0,-1 0 1 0 0,0-1-1 0 0,0-2 1 0 0,30-11 0 0 0,15-7 92 0 0,36-15 32 0 0,-82 31-111 0 0,16-8 15 0 0,-8 2-24 0 0,-25 13-10 0 0,0 0 0 0 0,0-1 0 0 0,0 0-1 0 0,-1 0 1 0 0,8-6 0 0 0,21-17 31 0 0,-23 19 63 0 0,-1-1-1 0 0,1 0 1 0 0,-1-1-1 0 0,-1 0 1 0 0,0 0-1 0 0,0-1 1 0 0,-1-1 0 0 0,7-11-1 0 0,-8 9 108 0 0,-1 0 0 0 0,0 0 1 0 0,-2 0-1 0 0,1-1 0 0 0,-2 1 0 0 0,4-25 0 0 0,-3-2 55 0 0,-1-41 0 0 0,-2 18-497 0 0,1 47-1050 0 0,0 0-1 0 0,1 0 0 0 0,9-26 1 0 0,-5 23-697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9:55.8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1029 282 3809 0 0,'-2'-58'8790'0'0,"-7"1"-5828"0"0,7 44-2677 0 0,-2 1 0 0 0,0 0 0 0 0,0 0 0 0 0,-1 0 0 0 0,-1 0 0 0 0,-12-20 0 0 0,14 27-195 0 0,0 1 0 0 0,-1-1 0 0 0,1 1 0 0 0,-1 0 0 0 0,0 0 0 0 0,0 1 0 0 0,0-1 0 0 0,0 1 1 0 0,0 0-1 0 0,-1 1 0 0 0,1-1 0 0 0,-1 1 0 0 0,0 0 0 0 0,0 1 0 0 0,-7-2 0 0 0,-8-1 13 0 0,0 2 1 0 0,-43-1-1 0 0,45 4-115 0 0,-1 0 0 0 0,1 2 0 0 0,-1 0 0 0 0,1 1-1 0 0,0 1 1 0 0,-26 10 0 0 0,12-1 13 0 0,1 1 0 0 0,-51 33-1 0 0,62-33 44 0 0,1 1 0 0 0,0 1 0 0 0,1 1 0 0 0,1 0 0 0 0,-21 27 0 0 0,-70 110 284 0 0,108-153-324 0 0,-97 163 257 0 0,81-132-217 0 0,2 1 0 0 0,2 1 1 0 0,-11 43-1 0 0,7-11-17 0 0,3 0 0 0 0,3 2 0 0 0,3 0 0 0 0,2 115 1 0 0,8-141-26 0 0,8 100-127 0 0,-7-122 62 0 0,1 1 0 0 0,1-1 1 0 0,1 0-1 0 0,14 32 1 0 0,-10-31-52 0 0,2 0 0 0 0,0-1 1 0 0,1-1-1 0 0,0 1 0 0 0,2-2 0 0 0,1 0 1 0 0,25 24-1 0 0,-25-30 48 0 0,0 0-1 0 0,1-1 1 0 0,0-1-1 0 0,1 0 1 0 0,0-2 0 0 0,0 0-1 0 0,1-1 1 0 0,1 0-1 0 0,23 5 1 0 0,3-3 40 0 0,-1-3 0 0 0,1-1 0 0 0,0-2 0 0 0,0-2 1 0 0,0-2-1 0 0,0-2 0 0 0,85-16 0 0 0,-54 2-26 0 0,-2-4-1 0 0,0-2 1 0 0,132-61 0 0 0,-145 53-151 0 0,107-71 1 0 0,-137 79 107 0 0,-1-2 1 0 0,-2-1 0 0 0,0-1 0 0 0,45-54 0 0 0,-63 64 155 0 0,1-1 0 0 0,-2 1 1 0 0,0-2-1 0 0,-1 1 1 0 0,-1-1-1 0 0,-1-1 0 0 0,0 1 1 0 0,-1-1-1 0 0,3-20 1 0 0,-5 12 143 0 0,-1 0 0 0 0,-1-1 0 0 0,-1 1 0 0 0,-2-1 0 0 0,-7-49 0 0 0,-4 18 136 0 0,-3 1 0 0 0,-2 1 0 0 0,-2 1 0 0 0,-3 0 0 0 0,-38-68 0 0 0,28 62 109 0 0,-3 3 0 0 0,-70-93-1 0 0,84 127-281 0 0,-1 0-1 0 0,-1 2 0 0 0,-1 1 0 0 0,0 0 0 0 0,-2 2 0 0 0,-1 1 0 0 0,-52-28 0 0 0,63 39-413 0 0,-1 0 1 0 0,1 2-1 0 0,-1 0 0 0 0,-20-4 1 0 0,28 8-417 0 0,0 1 1 0 0,0 0-1 0 0,0 0 1 0 0,0 1-1 0 0,-18 2 1 0 0,13 0-2359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9:57.0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389 90 7458 0 0,'-2'-7'470'0'0,"3"-1"4427"0"0,-1-7 3848 0 0,-8 0-9096 0 0,-11-12 461 0 0,18 26-105 0 0,-1-1 0 0 0,1 1 1 0 0,0-1-1 0 0,-1 1 1 0 0,1 0-1 0 0,-1 0 1 0 0,1 0-1 0 0,-1 0 1 0 0,0 0-1 0 0,1 0 0 0 0,-1 0 1 0 0,0 0-1 0 0,1 1 1 0 0,-1-1-1 0 0,0 1 1 0 0,0-1-1 0 0,0 1 1 0 0,0 0-1 0 0,0 0 0 0 0,0 0 1 0 0,1 0-1 0 0,-1 0 1 0 0,-2 0-1 0 0,-2 0-6 0 0,-3 1-39 0 0,1 0-1 0 0,-1 0 1 0 0,0 0 0 0 0,1 1 0 0 0,-1 1 0 0 0,-13 5-1 0 0,-50 27-227 0 0,16-7 47 0 0,48-24 168 0 0,1 0 0 0 0,0 1-1 0 0,0-1 1 0 0,0 1 0 0 0,0 1-1 0 0,1-1 1 0 0,0 1 0 0 0,0 0 0 0 0,1 1-1 0 0,-1-1 1 0 0,1 1 0 0 0,1 0 0 0 0,-1 1-1 0 0,1-1 1 0 0,1 1 0 0 0,-1-1-1 0 0,1 1 1 0 0,-2 10 0 0 0,5-16-15 0 0,0 0 1 0 0,0 1-1 0 0,0-1 1 0 0,0 0-1 0 0,0 0 1 0 0,0 0 0 0 0,1 1-1 0 0,-1-1 1 0 0,1 0-1 0 0,0 0 1 0 0,-1 0-1 0 0,1 0 1 0 0,0 0-1 0 0,0 0 1 0 0,1 0-1 0 0,-1 0 1 0 0,0 0-1 0 0,1 0 1 0 0,-1-1-1 0 0,1 1 1 0 0,-1-1-1 0 0,1 1 1 0 0,2 1-1 0 0,-1-1-93 0 0,0 0-1 0 0,0 1 0 0 0,1-1 0 0 0,-1-1 0 0 0,1 1 0 0 0,-1-1 0 0 0,1 1 1 0 0,-1-1-1 0 0,1 0 0 0 0,0 0 0 0 0,0 0 0 0 0,6 0 0 0 0,3-1-68 0 0,0 0 0 0 0,-1-1 1 0 0,1 0-1 0 0,-1-1 0 0 0,1-1 0 0 0,15-5 0 0 0,-4 3 149 0 0,-15 5 489 0 0,-8 0-375 0 0,-1 0-1 0 0,0 0 1 0 0,0 0 0 0 0,0 0-1 0 0,0 0 1 0 0,0 0 0 0 0,0 0-1 0 0,0 0 1 0 0,0 0 0 0 0,0 0 0 0 0,0 0-1 0 0,1 0 1 0 0,-1 0 0 0 0,0 0-1 0 0,0 0 1 0 0,0 0 0 0 0,0 0-1 0 0,0 0 1 0 0,0 0 0 0 0,0 0-1 0 0,0 0 1 0 0,0 1 0 0 0,0-1-1 0 0,0 0 1 0 0,0 0 0 0 0,0 0 0 0 0,0 0-1 0 0,0 0 1 0 0,1 0 0 0 0,-1 0-1 0 0,0 0 1 0 0,0 0 0 0 0,0 0-1 0 0,0 0 1 0 0,0 1 0 0 0,0-1-1 0 0,0 0 1 0 0,0 0 0 0 0,0 0-1 0 0,0 0 1 0 0,0 0 0 0 0,0 0 0 0 0,0 0-1 0 0,0 0 1 0 0,0 0 0 0 0,0 0-1 0 0,0 1 1 0 0,-1-1 0 0 0,1 0-1 0 0,0 0 1 0 0,0 0 0 0 0,0 0-1 0 0,0 0 1 0 0,0 0 0 0 0,0 0-1 0 0,0 0 1 0 0,0 0 0 0 0,0 0 0 0 0,0 0-1 0 0,-83 101 944 0 0,2 11-656 0 0,73-98-272 0 0,-1 0 0 0 0,2 1 0 0 0,0 0 0 0 0,1 0-1 0 0,1 1 1 0 0,-5 21 0 0 0,9-32-46 0 0,0-1-1 0 0,1 1 1 0 0,-1-1 0 0 0,1 1-1 0 0,0 0 1 0 0,1-1-1 0 0,-1 1 1 0 0,1 0 0 0 0,0-1-1 0 0,0 1 1 0 0,0-1 0 0 0,1 0-1 0 0,-1 1 1 0 0,1-1-1 0 0,0 0 1 0 0,0 0 0 0 0,1 0-1 0 0,-1 0 1 0 0,6 6-1 0 0,-3-5-25 0 0,0 0 0 0 0,1-1-1 0 0,-1 0 1 0 0,1 0-1 0 0,-1 0 1 0 0,1-1-1 0 0,0 0 1 0 0,1 0 0 0 0,-1-1-1 0 0,0 1 1 0 0,1-1-1 0 0,13 2 1 0 0,2-1-10 0 0,0 0-1 0 0,1-2 1 0 0,0 0 0 0 0,-1-2-1 0 0,27-4 1 0 0,-12-1 115 0 0,-1-2-1 0 0,48-16 1 0 0,-47 10-6 0 0,-21 7 92 0 0,-1 2-1 0 0,28-7 1 0 0,-40 11-2057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38.8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74 555 9978 0 0,'-24'-17'4345'0'0,"24"21"-4265"0"0,0 4-23 0 0,1-1 0 0 0,0 1 0 0 0,0-1 0 0 0,0 1 0 0 0,1-1 0 0 0,2 8 0 0 0,5 12 5 0 0,-2 0 0 0 0,-1 1 0 0 0,-1-1 0 0 0,-1 1-1 0 0,-2 0 1 0 0,0 34 0 0 0,-1-43-22 0 0,1-1-1 0 0,8 31 0 0 0,1 1 91 0 0,-13-39-13 0 0,2-11-125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 0-1 0 0,0 1 1 0 0,0-1 0 0 0,0 0 0 0 0,0 0 0 0 0,0 0 0 0 0,0 0 0 0 0,-2-21-513 0 0,0 0 1 0 0,-10-38-1 0 0,-3-27 111 0 0,-9-85 19 0 0,6 56 95 0 0,16 98 459 0 0,-1 1 0 0 0,-1-1 0 0 0,0 1 1 0 0,-1 0-1 0 0,-12-25 0 0 0,13 38 695 0 0,2 0 1509 0 0,7-3-1899 0 0,70-59 203 0 0,73-80 0 0 0,-18 16-1593 0 0,-120 119-238 0 0,11-9-1834 0 0,-20 19 2063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9:58.7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81 4737 0 0,'0'0'9181'0'0,"1"4"-9697"0"0,28 89 555 0 0,-3 1 1 0 0,13 101-1 0 0,-40-207 4509 0 0,1-5-3543 0 0,-1-22-1005 0 0,-2 7-64 0 0,2 0 0 0 0,1-1 0 0 0,2 1 0 0 0,0 0 0 0 0,3 0 0 0 0,8-34 0 0 0,-12 64-4 0 0,-1-1 0 0 0,1 1 0 0 0,0 0-1 0 0,0 0 1 0 0,0 0 0 0 0,0 0 0 0 0,0 0-1 0 0,0 0 1 0 0,1 0 0 0 0,-1 0 0 0 0,1 0-1 0 0,-1 1 1 0 0,1-1 0 0 0,-1 1-1 0 0,1-1 1 0 0,0 1 0 0 0,0-1 0 0 0,0 1-1 0 0,4-2 1 0 0,-3 2-36 0 0,1 0 0 0 0,-1 0 0 0 0,0 1 0 0 0,1-1 0 0 0,-1 1-1 0 0,0 0 1 0 0,1 0 0 0 0,-1 0 0 0 0,1 1 0 0 0,-1-1 0 0 0,0 1 0 0 0,5 1 0 0 0,1 1-4 0 0,0 0 1 0 0,1 1 0 0 0,-1 0-1 0 0,-1 0 1 0 0,1 1 0 0 0,-1 1-1 0 0,0-1 1 0 0,11 11 0 0 0,-12-10 103 0 0,-1 1 1 0 0,0-1-1 0 0,-1 1 1 0 0,0 1-1 0 0,0-1 1 0 0,0 1 0 0 0,-1 0-1 0 0,0 0 1 0 0,0 0-1 0 0,-1 0 1 0 0,0 1-1 0 0,-1-1 1 0 0,3 16 0 0 0,-4-7 84 0 0,-1-12-9 0 0,0 1 1 0 0,1-1 0 0 0,-1 0 0 0 0,1 1 0 0 0,0-1-1 0 0,1 0 1 0 0,-1 0 0 0 0,6 10 2308 0 0,-12-32 139 0 0,5 15-2527 0 0,-1 1 1 0 0,0 0-1 0 0,1-1 1 0 0,-1 1-1 0 0,1 0 1 0 0,0-1-1 0 0,0 1 1 0 0,-1-1 0 0 0,1 1-1 0 0,0-1 1 0 0,0 1-1 0 0,0-1 1 0 0,0 1-1 0 0,1-1 1 0 0,-1 1-1 0 0,1-3 1 0 0,6-46-142 0 0,-7 41 79 0 0,1 1-1 0 0,0-1 0 0 0,0 1 0 0 0,1-1 0 0 0,5-14 0 0 0,9-18-157 0 0,-13 31 156 0 0,0 0 0 0 0,1-1 0 0 0,1 1 0 0 0,0 1 0 0 0,0-1 0 0 0,1 1 0 0 0,0 0 1 0 0,11-12-1 0 0,-12 15 15 0 0,0 1 0 0 0,1 1 0 0 0,0-1 0 0 0,-1 1 0 0 0,2 0 0 0 0,-1 1 0 0 0,0-1 0 0 0,8-2 0 0 0,-10 5 32 0 0,1 0 0 0 0,-1-1 0 0 0,1 1 0 0 0,-1 1 1 0 0,1-1-1 0 0,0 1 0 0 0,-1 0 0 0 0,1 0 0 0 0,0 0 0 0 0,-1 1 1 0 0,1 0-1 0 0,0-1 0 0 0,7 4 0 0 0,-7-2-7 0 0,1 1 0 0 0,-1 0-1 0 0,0 0 1 0 0,0 0 0 0 0,0 0 0 0 0,0 1 0 0 0,0 0-1 0 0,-1 0 1 0 0,0 0 0 0 0,0 1 0 0 0,0-1-1 0 0,0 1 1 0 0,-1 0 0 0 0,1 0 0 0 0,3 10-1 0 0,4 7 7 0 0,-2 1 0 0 0,10 37 0 0 0,-12-36 56 0 0,5 15-247 0 0,-1 1 1 0 0,-2 1-1 0 0,-2 0 0 0 0,3 73 0 0 0,-11-103-480 0 0,-1-8 629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9:59.5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1366 236 5105 0 0,'-14'-35'6741'0'0,"12"29"-6344"0"0,0-1 0 0 0,0 1 0 0 0,-1 0 1 0 0,0 0-1 0 0,0 0 0 0 0,0 0 0 0 0,-1 1 0 0 0,-6-8 1 0 0,-4 0-39 0 0,0 0 0 0 0,-1 1 1 0 0,-1 1-1 0 0,1 0 0 0 0,-2 1 1 0 0,1 1-1 0 0,-2 0 1 0 0,1 2-1 0 0,-34-11 0 0 0,23 10-177 0 0,-1 2 1 0 0,1 1-1 0 0,-1 1 0 0 0,0 1 0 0 0,-53 2 0 0 0,42 5-156 0 0,1 1 0 0 0,1 2-1 0 0,-1 2 1 0 0,-41 15 0 0 0,25-4-22 0 0,1 2-1 0 0,-58 34 1 0 0,67-31 21 0 0,1 3-1 0 0,1 1 1 0 0,-43 40 0 0 0,64-49-10 0 0,1 1 1 0 0,1 1 0 0 0,0 1 0 0 0,2 1 0 0 0,1 1 0 0 0,-26 49-1 0 0,32-51-69 0 0,0 1 0 0 0,2 0-1 0 0,1 1 1 0 0,1 0 0 0 0,1 1-1 0 0,1-1 1 0 0,1 1 0 0 0,1 0-1 0 0,2 0 1 0 0,0 0 0 0 0,2 0 0 0 0,1 0-1 0 0,1 0 1 0 0,1 0 0 0 0,1-1-1 0 0,2 1 1 0 0,0-1 0 0 0,2-1-1 0 0,0 1 1 0 0,2-1 0 0 0,0-1-1 0 0,2 0 1 0 0,1-1 0 0 0,0-1-1 0 0,23 25 1 0 0,-10-17 14 0 0,2-1 0 0 0,0-1 0 0 0,2-2 1 0 0,1-1-1 0 0,1-2 0 0 0,1-1 0 0 0,1-2 0 0 0,1-1 0 0 0,0-2 0 0 0,64 20 0 0 0,-44-20 57 0 0,2-3-1 0 0,0-2 0 0 0,0-2 1 0 0,1-3-1 0 0,95-3 1 0 0,-100-6-4 0 0,0-2 0 0 0,0-2 0 0 0,-1-3 0 0 0,0-2 1 0 0,-1-2-1 0 0,64-27 0 0 0,-93 31 50 0 0,0-1 0 0 0,-2-1 0 0 0,1-1 0 0 0,-2-1 0 0 0,1 0 0 0 0,-2-2 0 0 0,0 0 0 0 0,-1-1 0 0 0,-1-1 1 0 0,-1-1-1 0 0,0 0 0 0 0,-1-1 0 0 0,-1-1 0 0 0,-1 0 0 0 0,-1-1 0 0 0,-1 0 0 0 0,13-39 0 0 0,-14 30 195 0 0,-1-1 0 0 0,-2 0-1 0 0,-2 0 1 0 0,0 0 0 0 0,-2 0 0 0 0,-2-1 0 0 0,-1 0-1 0 0,-1 1 1 0 0,-2-1 0 0 0,-14-63 0 0 0,11 72-92 0 0,-1-1 0 0 0,-1 1 0 0 0,-1 1 0 0 0,-2 0 0 0 0,0 0 0 0 0,-1 1 0 0 0,-1 0 0 0 0,-1 1 0 0 0,-1 0 0 0 0,-1 2 0 0 0,0 0 0 0 0,-2 0 0 0 0,0 2 0 0 0,-35-27 0 0 0,40 36-359 0 0,0 1-1 0 0,0 0 0 0 0,-1 0 0 0 0,0 1 0 0 0,0 1 0 0 0,-1 0 0 0 0,-16-2 0 0 0,30 6 44 0 0,-1 1-1 0 0,1 0 1 0 0,0 0-1 0 0,0 0 1 0 0,-1 0-1 0 0,1 0 1 0 0,0 0-1 0 0,0 0 1 0 0,0 1-1 0 0,-1-1 1 0 0,1 0-1 0 0,0 1 1 0 0,0-1-1 0 0,0 0 1 0 0,0 1-1 0 0,0 0 1 0 0,0-1-1 0 0,0 1 1 0 0,0 0-1 0 0,0-1 1 0 0,0 1-1 0 0,0 0 1 0 0,0 0-1 0 0,0 1 1 0 0,-13 26-3829 0 0,13-27 3863 0 0,-3 13-1490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1.44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 0 776 0 0,'0'0'352'0'0,"5"26"5041"0"0,-2-16-4942 0 0,1 8-372 0 0,-2 3 5518 0 0,-2-20-5457 0 0,0-1-1 0 0,-1 1 1 0 0,1-1-1 0 0,0 1 1 0 0,0 0-1 0 0,0-1 1 0 0,0 1-1 0 0,-1-1 1 0 0,1 1-1 0 0,0-1 1 0 0,0 1-1 0 0,-1-1 1 0 0,1 1-1 0 0,-1-1 1 0 0,1 1-1 0 0,0-1 1 0 0,-1 1-1 0 0,1-1 1 0 0,-1 0-1 0 0,1 1 1 0 0,-1-1-1 0 0,1 0 1 0 0,-1 1-1 0 0,1-1 1 0 0,-1 0-1 0 0,1 0 1 0 0,-1 1-1 0 0,0-1 1 0 0,1 0-1 0 0,-1 0 1 0 0,1 0-1 0 0,-1 0 1 0 0,0 0-1 0 0,1 0 1 0 0,-1 0-1 0 0,1 0 1 0 0,-1 0-1 0 0,0 0 1 0 0,1 0-1 0 0,-1 0 1 0 0,1 0-1 0 0,-1-1 1 0 0,0 1-167 0 0,0 0 0 0 0,1 0 0 0 0,-1-1-1 0 0,1 1 1 0 0,-1 0 0 0 0,1-1 0 0 0,-1 1 0 0 0,0-1 0 0 0,1 1 0 0 0,0 0-1 0 0,-1-1 1 0 0,1 1 0 0 0,-1-1 0 0 0,1 1 0 0 0,0-1 0 0 0,-1 0 0 0 0,1 1-1 0 0,0-1 1 0 0,-1 1 0 0 0,1-1 0 0 0,0 0 0 0 0,0 1 0 0 0,0-1 0 0 0,-1 1-1 0 0,1-1 1 0 0,0 0 0 0 0,0 1 0 0 0,0-2 0 0 0,0-1-232 0 0,0 2 195 0 0,0 0 0 0 0,0 0-1 0 0,1 0 1 0 0,-1 0 0 0 0,0 0-1 0 0,1 0 1 0 0,-1 0 0 0 0,0 0-1 0 0,1 0 1 0 0,-1 0 0 0 0,1 0-1 0 0,0 0 1 0 0,-1 0 0 0 0,1 1-1 0 0,0-1 1 0 0,-1 0 0 0 0,2-1 0 0 0,20-25-193 0 0,-21 26 234 0 0,0 0 0 0 0,0 0-1 0 0,0 1 1 0 0,0-1 0 0 0,0 0 0 0 0,0 1-1 0 0,0-1 1 0 0,0 1 0 0 0,1-1-1 0 0,-1 1 1 0 0,0-1 0 0 0,0 1-1 0 0,1 0 1 0 0,-1 0 0 0 0,0 0-1 0 0,0-1 1 0 0,1 1 0 0 0,-1 0-1 0 0,0 1 1 0 0,1-1 0 0 0,-1 0-1 0 0,0 0 1 0 0,0 1 0 0 0,1-1-1 0 0,-1 0 1 0 0,0 1 0 0 0,0-1-1 0 0,0 1 1 0 0,3 1 0 0 0,-1 0 0 0 0,0 0 1 0 0,1 0 0 0 0,-1 1-1 0 0,0-1 1 0 0,0 1-1 0 0,0-1 1 0 0,3 6 0 0 0,-3-5 62 0 0,-1 1 1 0 0,0-1 0 0 0,0 1 0 0 0,0-1 0 0 0,-1 1-1 0 0,1 0 1 0 0,-1 0 0 0 0,0 0 0 0 0,0 0 0 0 0,0 0-1 0 0,0 0 1 0 0,-1 0 0 0 0,0 0 0 0 0,0 7 0 0 0,-1-10 71 0 0,1 1 1 0 0,-1-1-1 0 0,0 0 1 0 0,0 0-1 0 0,0 0 1 0 0,0 0-1 0 0,0 0 1 0 0,0 0 0 0 0,0 0-1 0 0,0 0 1 0 0,0 0-1 0 0,-1 0 1 0 0,1-1-1 0 0,0 1 1 0 0,0 0-1 0 0,-1-1 1 0 0,1 1-1 0 0,0-1 1 0 0,-1 0-1 0 0,-2 1 1 0 0,-27 4 1158 0 0,25-5-1124 0 0,0 0 0 0 0,0 0 0 0 0,0-1 0 0 0,1 0 0 0 0,-1 0 0 0 0,0 0 0 0 0,0-1 0 0 0,1 0 0 0 0,-10-4 0 0 0,12 4-148 0 0,0 0-1 0 0,0 0 1 0 0,0 0 0 0 0,1-1-1 0 0,-1 1 1 0 0,1-1 0 0 0,-1 1 0 0 0,1-1-1 0 0,0 0 1 0 0,0 0 0 0 0,0 0-1 0 0,1 0 1 0 0,-1 0 0 0 0,1-1 0 0 0,0 1-1 0 0,0 0 1 0 0,-2-8 0 0 0,3 10-83 0 0,0-1 0 0 0,0 1 0 0 0,1-1 0 0 0,-1 0 0 0 0,0 1 0 0 0,1-1 0 0 0,-1 1 0 0 0,1-1 0 0 0,-1 0 0 0 0,1 1 0 0 0,0 0 1 0 0,-1-1-1 0 0,1 1 0 0 0,0-1 0 0 0,0 1 0 0 0,0 0 0 0 0,0 0 0 0 0,1-1 0 0 0,-1 1 0 0 0,0 0 0 0 0,0 0 0 0 0,1 0 0 0 0,-1 0 0 0 0,0 0 0 0 0,1 1 0 0 0,-1-1 0 0 0,4-1 0 0 0,-1 0-48 0 0,-1 1 0 0 0,1-1 0 0 0,0 1 0 0 0,0 0-1 0 0,0 0 1 0 0,0 0 0 0 0,0 0 0 0 0,0 1-1 0 0,0-1 1 0 0,8 1 0 0 0,-9 1 170 0 0,0-1 0 0 0,0 1 1 0 0,1 0-1 0 0,-1 0 0 0 0,0 0 0 0 0,0 0 0 0 0,0 1 1 0 0,0-1-1 0 0,0 1 0 0 0,0 0 0 0 0,-1 0 0 0 0,1 0 1 0 0,-1 0-1 0 0,1 0 0 0 0,-1 0 0 0 0,0 1 0 0 0,1-1 0 0 0,-1 1 1 0 0,0 0-1 0 0,-1-1 0 0 0,1 1 0 0 0,-1 0 0 0 0,1 0 1 0 0,-1 0-1 0 0,0 0 0 0 0,0 1 0 0 0,0-1 0 0 0,0 0 1 0 0,-1 0-1 0 0,1 1 0 0 0,-1-1 0 0 0,0 0 0 0 0,0 0 1 0 0,0 1-1 0 0,0-1 0 0 0,-1 0 0 0 0,1 1 0 0 0,-1-1 1 0 0,0 0-1 0 0,0 0 0 0 0,0 0 0 0 0,0 0 0 0 0,-1 0 0 0 0,1 0 1 0 0,-1 0-1 0 0,0 0 0 0 0,1 0 0 0 0,-1-1 0 0 0,-1 1 1 0 0,1-1-1 0 0,0 1 0 0 0,-1-1 0 0 0,1 0 0 0 0,-1 0 1 0 0,1 0-1 0 0,-1 0 0 0 0,-4 1 0 0 0,1 0 90 0 0,0-1-1 0 0,0 0 1 0 0,0 0-1 0 0,0-1 1 0 0,0 0-1 0 0,0 0 1 0 0,-1 0-1 0 0,-6-1 1 0 0,11 0-117 0 0,1 0 1 0 0,-1 0-1 0 0,0 0 1 0 0,1 0-1 0 0,-1 0 1 0 0,1-1-1 0 0,-1 1 1 0 0,1-1-1 0 0,-1 1 1 0 0,1-1-1 0 0,-1 1 1 0 0,1-1-1 0 0,-1 0 1 0 0,1 0-1 0 0,0 0 1 0 0,-1 0-1 0 0,1 0 1 0 0,0 0-1 0 0,0 0 1 0 0,0 0-1 0 0,0 0 1 0 0,0 0-1 0 0,0-1 1 0 0,0 1-1 0 0,0 0 1 0 0,0-1-1 0 0,1 1 1 0 0,-1-1-1 0 0,0 1 1 0 0,1-1-1 0 0,-1 1 1 0 0,1-1-1 0 0,0 1 1 0 0,-1-1-1 0 0,1 1 0 0 0,0-1 1 0 0,0-1-1 0 0,1-2-168 0 0,-1 1 0 0 0,1 0 0 0 0,0 1-1 0 0,1-1 1 0 0,-1 0 0 0 0,1 0-1 0 0,-1 0 1 0 0,1 1 0 0 0,0-1-1 0 0,0 1 1 0 0,1-1 0 0 0,-1 1-1 0 0,1 0 1 0 0,4-4 0 0 0,-4 3 58 0 0,1 1-1 0 0,-1 0 1 0 0,1 0 0 0 0,0 0 0 0 0,0 0 0 0 0,0 0 0 0 0,0 1 0 0 0,1 0-1 0 0,-1 0 1 0 0,0 0 0 0 0,1 0 0 0 0,5-1 0 0 0,-9 3 90 0 0,1 0 1 0 0,-1 0-1 0 0,0 0 1 0 0,0 0-1 0 0,0 1 1 0 0,1-1-1 0 0,-1 0 1 0 0,0 0-1 0 0,0 1 1 0 0,0-1-1 0 0,1 0 1 0 0,-1 1 0 0 0,0 0-1 0 0,0-1 1 0 0,0 1-1 0 0,0-1 1 0 0,0 1-1 0 0,0 0 1 0 0,0 0-1 0 0,0 0 1 0 0,-1 0-1 0 0,1-1 1 0 0,0 1-1 0 0,0 0 1 0 0,-1 0-1 0 0,1 0 1 0 0,0 1-1 0 0,-1-1 1 0 0,1 0-1 0 0,-1 0 1 0 0,0 0 0 0 0,1 0-1 0 0,-1 0 1 0 0,0 1-1 0 0,0-1 1 0 0,1 0-1 0 0,-1 0 1 0 0,0 1-1 0 0,0-1 1 0 0,0 0-1 0 0,-1 2 1 0 0,1 0 91 0 0,0 0 0 0 0,0 0 1 0 0,0 0-1 0 0,-1 1 1 0 0,1-1-1 0 0,-1 0 0 0 0,0 0 1 0 0,0 0-1 0 0,0 0 0 0 0,0-1 1 0 0,0 1-1 0 0,-1 0 0 0 0,1 0 1 0 0,-1-1-1 0 0,-3 5 0 0 0,-13 5-227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2.3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1 192 0 0,'-2'32'1066'0'0,"-1"0"1"0"0,-10 42-1 0 0,-1 13-179 0 0,-3 134 346 0 0,17-178-1095 0 0,2-1-1 0 0,1 1 0 0 0,11 49 0 0 0,-12-82-916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2.8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 9 7394 0 0,'0'0'1776'0'0,"-8"-5"3622"0"0,0 2-5017 0 0,8 7-406 0 0,1 0 0 0 0,-1 0 0 0 0,1-1 1 0 0,0 1-1 0 0,0 0 0 0 0,0 0 1 0 0,1 0-1 0 0,-1-1 0 0 0,1 1 1 0 0,0-1-1 0 0,0 1 0 0 0,3 3 1 0 0,31 42 150 0 0,-35-47-126 0 0,11 15 118 0 0,18 22-22 0 0,-28-37-56 0 0,-1-1 1 0 0,1 0-1 0 0,-1 1 0 0 0,1-1 1 0 0,-1 0-1 0 0,1 0 1 0 0,-1 0-1 0 0,1 0 1 0 0,0 0-1 0 0,0 0 1 0 0,0 0-1 0 0,-1-1 1 0 0,1 1-1 0 0,0-1 0 0 0,0 1 1 0 0,0-1-1 0 0,0 0 1 0 0,0 1-1 0 0,4-1 1 0 0,-3-1 76 0 0,-1 0-1 0 0,1-1 1 0 0,0 1 0 0 0,-1 0 0 0 0,1-1 0 0 0,0 1 0 0 0,-1-1-1 0 0,0 0 1 0 0,1 0 0 0 0,-1 0 0 0 0,0 0 0 0 0,0 0 0 0 0,0 0-1 0 0,0-1 1 0 0,-1 1 0 0 0,1-1 0 0 0,1-2 0 0 0,3-6 2 0 0,0 0 1 0 0,6-19 0 0 0,8-42-4064 0 0,-17 60 1980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3.6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141 16 8514 0 0,'1'0'300'0'0,"-1"0"0"0"0,0-1 0 0 0,0 1 0 0 0,1-1-1 0 0,-1 1 1 0 0,0-1 0 0 0,0 1 0 0 0,0-1 0 0 0,0 1 0 0 0,0-1 0 0 0,0 1 0 0 0,0-1 0 0 0,0 1 0 0 0,0-1 0 0 0,0 1 0 0 0,0-1 0 0 0,0 1 0 0 0,0-1-1 0 0,0 1 1 0 0,0-1 0 0 0,-1 1 0 0 0,1-1 0 0 0,0 1 0 0 0,0-1 0 0 0,0 1 0 0 0,-1-1 0 0 0,1 1 0 0 0,-1-1 0 0 0,0 1-228 0 0,1-1 0 0 0,-1 1 0 0 0,0 0 0 0 0,0 0 0 0 0,1 0 1 0 0,-1 0-1 0 0,0 0 0 0 0,0 0 0 0 0,0 0 0 0 0,1 0 0 0 0,-1 0 0 0 0,0 0 0 0 0,0 0 1 0 0,0 0-1 0 0,1 0 0 0 0,-2 1 0 0 0,-31 15-1330 0 0,23-10 1046 0 0,-3 3-56 0 0,-24 19-1 0 0,33-26 196 0 0,1 1 0 0 0,0 0 0 0 0,1 0 1 0 0,-1 0-1 0 0,1 1 0 0 0,-1-1 0 0 0,1 0 1 0 0,0 1-1 0 0,0 0 0 0 0,0-1 0 0 0,1 1 0 0 0,-2 7 1 0 0,3-11 21 0 0,0 1 0 0 0,0 0 0 0 0,0-1 0 0 0,0 1 0 0 0,0 0 0 0 0,0 0 0 0 0,0-1 0 0 0,1 1 0 0 0,-1-1 0 0 0,0 1 0 0 0,0 0 0 0 0,1-1 0 0 0,-1 1 0 0 0,0 0 0 0 0,1-1 0 0 0,-1 1 0 0 0,1-1 0 0 0,-1 1 0 0 0,1-1-1 0 0,-1 1 1 0 0,1-1 0 0 0,-1 0 0 0 0,1 1 0 0 0,0-1 0 0 0,-1 0 0 0 0,1 1 0 0 0,-1-1 0 0 0,1 0 0 0 0,0 0 0 0 0,-1 1 0 0 0,1-1 0 0 0,0 0 0 0 0,-1 0 0 0 0,1 0 0 0 0,1 0 0 0 0,28 4-1433 0 0,-26-4 1211 0 0,42 0-2028 0 0,-27 0 1074 0 0,1 1 0 0 0,35 5 0 0 0,-49-5 1173 0 0,-1 0 0 0 0,1 1 0 0 0,0 0 0 0 0,-1 0-1 0 0,1 0 1 0 0,-1 1 0 0 0,0 0 0 0 0,1 0-1 0 0,-1 0 1 0 0,-1 1 0 0 0,1 0 0 0 0,0 0 0 0 0,5 7-1 0 0,-8-10 174 0 0,-1 0-1 0 0,0 1 0 0 0,0-1 0 0 0,0 1 0 0 0,1-1 0 0 0,-2 1 0 0 0,1 0 0 0 0,0-1 0 0 0,0 1 1 0 0,0 0-1 0 0,-1 0 0 0 0,1-1 0 0 0,-1 1 0 0 0,0 0 0 0 0,1 0 0 0 0,-1 0 0 0 0,0 0 1 0 0,0 2-1 0 0,-1-3 67 0 0,1 1 0 0 0,-1 0 0 0 0,0 0 0 0 0,0-1 0 0 0,0 1 0 0 0,0-1 0 0 0,0 1 0 0 0,0-1 0 0 0,0 1 0 0 0,-1-1 0 0 0,1 0-1 0 0,0 1 1 0 0,-1-1 0 0 0,1 0 0 0 0,-1 0 0 0 0,0 0 0 0 0,1 0 0 0 0,-1 0 0 0 0,-2 0 0 0 0,-98 52 3073 0 0,102-53-3257 0 0,-6 3-36 0 0,1 0-1 0 0,-1-1 1 0 0,0 0 0 0 0,0 0 0 0 0,0 0 0 0 0,-1-1 0 0 0,1 0-1 0 0,-6 1 1 0 0,3-2-502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3.9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8018 0 0,'1'1'89'0'0,"0"-1"0"0"0,-1 0 0 0 0,1 1 0 0 0,0-1 1 0 0,0 1-1 0 0,-1 0 0 0 0,1-1 0 0 0,0 1 0 0 0,0-1 0 0 0,-1 1 1 0 0,1 0-1 0 0,-1 0 0 0 0,1-1 0 0 0,-1 1 0 0 0,1 0 0 0 0,-1 0 1 0 0,1 0-1 0 0,-1-1 0 0 0,0 1 0 0 0,1 0 0 0 0,-1 0 0 0 0,0 0 0 0 0,0 1 1 0 0,5 30-1006 0 0,-2-11 983 0 0,2-5-69 0 0,1-1 1 0 0,0 1 0 0 0,2-1-1 0 0,0-1 1 0 0,17 25 0 0 0,14 26 46 0 0,-32-41-1553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4.3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9170 0 0,'2'0'360'0'0,"-1"0"-200"0"0,1 0-8 0 0,-1 0-152 0 0,0 0-72 0 0,1 0-16 0 0,-1 0-200 0 0,38 9 128 0 0,-31-12-32 0 0,1-2-96 0 0,9 4 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4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109 1 4473 0 0,'0'0'2921'0'0,"-9"9"709"0"0,1-4-3454 0 0,0 1 0 0 0,1 0 0 0 0,0 1 1 0 0,0 0-1 0 0,1 0 0 0 0,-1 0 0 0 0,-8 15 0 0 0,-12 30 162 0 0,25-48-329 0 0,1-3-10 0 0,1-1 0 0 0,-1 1 0 0 0,1 0 1 0 0,-1 0-1 0 0,1 0 0 0 0,-1-1 0 0 0,1 1 0 0 0,0 0 0 0 0,-1 0 0 0 0,1 0 1 0 0,0 0-1 0 0,0 0 0 0 0,0 0 0 0 0,0 0 0 0 0,0 0 0 0 0,0 0 1 0 0,0 0-1 0 0,0-1 0 0 0,0 1 0 0 0,0 0 0 0 0,0 0 0 0 0,0 0 1 0 0,1 0-1 0 0,-1 0 0 0 0,0 0 0 0 0,1 0 0 0 0,-1 0 0 0 0,1-1 1 0 0,0 2-1 0 0,-1-1-58 0 0,4-2-232 0 0,0-1 201 0 0,0 1-1 0 0,-1 0 1 0 0,1-1 0 0 0,0 0 0 0 0,-1 0 0 0 0,0 0 0 0 0,1 0 0 0 0,-1-1 0 0 0,0 0 0 0 0,0 1 0 0 0,3-5 0 0 0,56-73-1029 0 0,-62 80 1347 0 0,14 23-1660 0 0,10 11 1433 0 0,-24-33-55 0 0,1 0-1 0 0,0 1 1 0 0,0-1-1 0 0,1 0 1 0 0,-1 0 0 0 0,0 0-1 0 0,0 0 1 0 0,0 0 0 0 0,1 0-1 0 0,-1 0 1 0 0,1 0 0 0 0,-1-1-1 0 0,1 1 1 0 0,-1 0 0 0 0,1-1-1 0 0,-1 1 1 0 0,1-1-1 0 0,-1 0 1 0 0,1 1 0 0 0,2-1-1 0 0,0 0-222 0 0,8 2-721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5.0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3 305 5825 0 0,'0'0'2716'0'0,"-2"8"-2813"0"0,9 22 11349 0 0,-8-38-11230 0 0,0-4-66 0 0,1 0 0 0 0,0 0 1 0 0,0 0-1 0 0,1 0 1 0 0,6-23-1 0 0,-6 33-22 0 0,0 0 0 0 0,0 0 0 0 0,1-1 0 0 0,-1 1 0 0 0,1 0 1 0 0,0 0-1 0 0,0 1 0 0 0,-1-1 0 0 0,1 0 0 0 0,0 1 0 0 0,1-1 0 0 0,-1 1 0 0 0,0-1 0 0 0,4 0 0 0 0,38-15-1097 0 0,-20 9-160 0 0,-12 4-399 0 0</inkml:trace>
  <inkml:trace contextRef="#ctx0" brushRef="#br0" timeOffset="1">384 1 8898 0 0,'-12'70'491'0'0,"12"-47"-322"0"0,1 1 1 0 0,1-1 0 0 0,1 0-1 0 0,1-1 1 0 0,2 1 0 0 0,0-1 0 0 0,10 25-1 0 0,-11-33-1988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39.1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0 225 5905 0 0,'4'0'3944'0'0,"-1"0"-3724"0"0,-1-1 1 0 0,1 1-1 0 0,0 0 0 0 0,-1-1 1 0 0,1 1-1 0 0,0-1 0 0 0,-1 0 1 0 0,1 1-1 0 0,-1-1 0 0 0,1-1 1 0 0,-1 1-1 0 0,3-2 0 0 0,23-18 715 0 0,-3 3-437 0 0,92-75 550 0 0,-18 16-5116 0 0,-95 73 2704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5.4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97 8338 0 0,'0'0'1419'0'0,"12"-2"3500"0"0,71-26-3030 0 0,106-34-2279 0 0,-175 57-1774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7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97 132 6097 0 0,'0'0'4141'0'0,"-4"-7"-1162"0"0,-3-6-3000 0 0,7 12-122 0 0,7 2-297 0 0,-6-1 455 0 0,1 0 0 0 0,0 0 1 0 0,-1 0-1 0 0,1 1 0 0 0,-1-1 0 0 0,1 0 0 0 0,0 1 0 0 0,-1-1 0 0 0,1 1 0 0 0,-1 0 0 0 0,0-1 0 0 0,1 1 0 0 0,-1 0 0 0 0,1 0 0 0 0,-1 0 0 0 0,0 0 0 0 0,0 0 0 0 0,0 0 0 0 0,0 1 0 0 0,0-1 0 0 0,0 0 0 0 0,0 0 1 0 0,0 1-1 0 0,0-1 0 0 0,0 1 0 0 0,-1-1 0 0 0,1 1 0 0 0,0-1 0 0 0,-1 1 0 0 0,0-1 0 0 0,1 1 0 0 0,-1 0 0 0 0,0-1 0 0 0,0 3 0 0 0,0-3 503 0 0,1-1-468 0 0,-1 0 0 0 0,0 0 0 0 0,0 1 1 0 0,0-1-1 0 0,0 0 0 0 0,0 1 1 0 0,0-1-1 0 0,0 0 0 0 0,0 0 1 0 0,0 1-1 0 0,0-1 0 0 0,0 0 0 0 0,0 0 1 0 0,0 1-1 0 0,0-1 0 0 0,0 0 1 0 0,0 0-1 0 0,0 1 0 0 0,-1-1 1 0 0,1 0-1 0 0,0 0 0 0 0,0 1 0 0 0,0-1 1 0 0,0 0-1 0 0,0 0 0 0 0,-1 1 1 0 0,1-1-1 0 0,0 0 0 0 0,0 0 0 0 0,0 0 1 0 0,-1 0-1 0 0,1 1 0 0 0,0-1 1 0 0,0 0-1 0 0,-1 0 0 0 0,1 0 1 0 0,0 0-1 0 0,0 0 0 0 0,-1 0 0 0 0,1 0 1 0 0,-1 1-1 0 0,-2 0 9 0 0,0 0 0 0 0,0-1 0 0 0,0 1-1 0 0,0 0 1 0 0,0-1 0 0 0,0 0 0 0 0,0 0 0 0 0,-1 1 0 0 0,1-2 0 0 0,0 1-1 0 0,0 0 1 0 0,0-1 0 0 0,0 0 0 0 0,-1 1 0 0 0,1-1 0 0 0,0 0 0 0 0,1-1-1 0 0,-1 1 1 0 0,0 0 0 0 0,0-1 0 0 0,0 0 0 0 0,-3-3 0 0 0,2 2-16 0 0,-20-15 74 0 0,23 16-131 0 0,0 1 0 0 0,0 0 0 0 0,0 0 0 0 0,0 0 0 0 0,1-1 0 0 0,-1 1 0 0 0,0 0 0 0 0,0-1 0 0 0,1 1 1 0 0,-1 0-1 0 0,1-1 0 0 0,-1 1 0 0 0,1-1 0 0 0,0 1 0 0 0,-1-1 0 0 0,1 1 0 0 0,0-3 0 0 0,0 2-35 0 0,0-1 0 0 0,0 1 0 0 0,0-1 0 0 0,-1 1 0 0 0,1-1 0 0 0,-1 1 0 0 0,0 0 0 0 0,0-1 0 0 0,-1-2 0 0 0,1 3-17 0 0,0 0 0 0 0,0 0 1 0 0,0 0-1 0 0,1 0 0 0 0,-1 0 0 0 0,1 0 0 0 0,-1 0 0 0 0,1 0 0 0 0,0 0 1 0 0,0-1-1 0 0,0 1 0 0 0,0 0 0 0 0,0 0 0 0 0,1-4 0 0 0,0-12-640 0 0,1 5-2 0 0,-1 13 678 0 0,-1-1 0 0 0,1 0 0 0 0,0 1 0 0 0,0-1 0 0 0,0 1 0 0 0,0 0 0 0 0,0-1 0 0 0,0 1 0 0 0,0 0 0 0 0,0-1-1 0 0,0 1 1 0 0,0 0 0 0 0,0 0 0 0 0,0 0 0 0 0,0 0 0 0 0,0 0 0 0 0,1 0 0 0 0,5 1-158 0 0,0-1 0 0 0,0 1 0 0 0,-1 0 0 0 0,1 0 0 0 0,0 1 0 0 0,-1 0 0 0 0,1 0 0 0 0,-1 1 0 0 0,0 0 0 0 0,7 4 0 0 0,-9-5 148 0 0,0 1 0 0 0,0 0 0 0 0,0 0-1 0 0,0 0 1 0 0,0 0 0 0 0,-1 1-1 0 0,0 0 1 0 0,1-1 0 0 0,-2 1-1 0 0,1 1 1 0 0,0-1 0 0 0,-1 0-1 0 0,0 0 1 0 0,4 9 0 0 0,1 5 216 0 0,-5-13 57 0 0,0 0 0 0 0,0-1-1 0 0,0 1 1 0 0,-1 0-1 0 0,1 0 1 0 0,0 7 0 0 0,-2-11-107 0 0,0 1 1 0 0,0-1-1 0 0,0 0 1 0 0,-1 1-1 0 0,1-1 1 0 0,0 0 0 0 0,-1 0-1 0 0,1 1 1 0 0,0-1-1 0 0,-1 0 1 0 0,1 0-1 0 0,-1 0 1 0 0,0 1-1 0 0,0-1 1 0 0,1 0-1 0 0,-1 0 1 0 0,0 0-1 0 0,0 0 1 0 0,0 0 0 0 0,0-1-1 0 0,0 1 1 0 0,0 0-1 0 0,0 0 1 0 0,0-1-1 0 0,0 1 1 0 0,0 0-1 0 0,-1-1 1 0 0,1 1-1 0 0,0-1 1 0 0,-3 1 0 0 0,-1 1 271 0 0,1-1-235 0 0,1 1 1 0 0,0-1-1 0 0,-1 0 1 0 0,1 0 0 0 0,-1 0-1 0 0,0 0 1 0 0,1-1-1 0 0,-1 0 1 0 0,1 1 0 0 0,-1-1-1 0 0,0-1 1 0 0,1 1 0 0 0,-8-2-1 0 0,5-1-852 0 0,-1 0 0 0 0,1-1 0 0 0,0 0 0 0 0,1 0 0 0 0,-1-1 0 0 0,-5-5-1 0 0,11 7-179 0 0,5 3 669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8.3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43 0 7618 0 0,'0'0'877'0'0,"-1"5"-1128"0"0,0 1 204 0 0,1-1 0 0 0,-1 1 0 0 0,1-1 0 0 0,1 1-1 0 0,0 9 1 0 0,1 21 92 0 0,-4 33 254 0 0,-4 153 185 0 0,4-122-146 0 0,1 50 334 0 0,1-137-604 0 0,2 17 62 0 0,-1-1 0 0 0,-1 1-1 0 0,-2-1 1 0 0,-1 1 0 0 0,-9 37 0 0 0,7-49-41 0 0,2 0-1 0 0,-3 25 1 0 0,5-38-2210 0 0,-3-15 2052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8.8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98 117 6297 0 0,'-1'-2'259'0'0,"0"0"0"0"0,-1 0 0 0 0,1-1 0 0 0,0 1-1 0 0,0 0 1 0 0,0 0 0 0 0,0-1 0 0 0,-1-3 0 0 0,2 5-139 0 0,0 1 0 0 0,0-1 0 0 0,0 1 0 0 0,0-1 0 0 0,0 1 0 0 0,0-1 0 0 0,0 1 0 0 0,0-1 0 0 0,0 1 0 0 0,0-1 0 0 0,0 1 0 0 0,0-1 0 0 0,0 1 0 0 0,0-1 0 0 0,0 1 0 0 0,1-1 0 0 0,-1 1 0 0 0,0-1 0 0 0,0 1 0 0 0,1-1 0 0 0,-1 1 0 0 0,0-1 0 0 0,1 1 1 0 0,-1 0-1 0 0,0-1 0 0 0,1 1 0 0 0,-1 0 0 0 0,1-1 0 0 0,-1 1 0 0 0,1 0 0 0 0,-1-1 0 0 0,0 1 0 0 0,1 0 0 0 0,-1 0 0 0 0,1 0 0 0 0,-1-1 0 0 0,1 1 0 0 0,-1 0 0 0 0,1 0 0 0 0,-1 0 0 0 0,1 0 0 0 0,0 0 0 0 0,-1 0 0 0 0,1 0 0 0 0,0 0 1594 0 0,-1 6-2014 0 0,1-4 279 0 0,-1 1-1 0 0,0-1 0 0 0,0 0 1 0 0,0 0-1 0 0,0 1 1 0 0,0-1-1 0 0,-1 0 0 0 0,1 0 1 0 0,-1 0-1 0 0,0 1 1 0 0,1-1-1 0 0,-1 0 0 0 0,0 0 1 0 0,0 0-1 0 0,0 0 1 0 0,0 0-1 0 0,-1 0 1 0 0,1-1-1 0 0,-1 1 0 0 0,1 0 1 0 0,-3 1-1 0 0,-12 20 30 0 0,13-18 7 0 0,0 0 1 0 0,0-1-1 0 0,0 0 1 0 0,-7 8 0 0 0,2-5 120 0 0,1 1 1 0 0,0 0 0 0 0,-11 15-1 0 0,15-22 1240 0 0,1-8-1479 0 0,2 3 31 0 0,0 0 1 0 0,0 1 0 0 0,1-1 0 0 0,-1 0 0 0 0,1 0 0 0 0,0 0-1 0 0,0 1 1 0 0,0-1 0 0 0,1 0 0 0 0,-1 1 0 0 0,1 0 0 0 0,0-1-1 0 0,0 1 1 0 0,0 0 0 0 0,0 0 0 0 0,1 0 0 0 0,3-4 0 0 0,-2 2 20 0 0,1-1 0 0 0,-1 0 0 0 0,-1 0 0 0 0,1 0 0 0 0,4-12 0 0 0,7-42-7 0 0,-12 40 48 0 0,-3 18 6 0 0,0 0-1 0 0,0 0 1 0 0,1 0 0 0 0,-1 0 0 0 0,0 0 0 0 0,1 0-1 0 0,0 0 1 0 0,-1 0 0 0 0,1 0 0 0 0,0 0-1 0 0,0 0 1 0 0,1-2 0 0 0,-2 4-99 0 0,3 0-944 0 0,0 2 940 0 0,0-1-1 0 0,1 1 1 0 0,-1-1-1 0 0,0 1 1 0 0,0 0-1 0 0,0 0 1 0 0,0 1-1 0 0,-1-1 1 0 0,1 0-1 0 0,0 1 1 0 0,-1 0-1 0 0,0-1 0 0 0,0 1 1 0 0,4 6-1 0 0,-3-3 117 0 0,0-1-1 0 0,-1 0 1 0 0,0 1-1 0 0,0 0 1 0 0,0-1-1 0 0,-1 1 1 0 0,1 0-1 0 0,0 12 1 0 0,-1-7 40 0 0,1 1-1 0 0,0-1 1 0 0,0 1-1 0 0,2-1 1 0 0,-1 0-1 0 0,7 13 1 0 0,36 64-688 0 0,-40-76 293 0 0,22 24-87 0 0,-15-21 173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9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77 275 11642 0 0,'0'0'2610'0'0,"-1"8"-2298"0"0,-2 14-245 0 0,-61 360 396 0 0,66-496-327 0 0,0-109-1444 0 0,-15 148 3820 0 0,13 74-1769 0 0,5-6-166 0 0,6-3-383 0 0,0-1 0 0 0,0 2 0 0 0,1 0 0 0 0,1 0 0 0 0,15-8 0 0 0,78-37 320 0 0,-86 45-511 0 0,194-89 14 0 0,-187 80-280 0 0,-23 15-214 0 0,0 0-1 0 0,1 0 1 0 0,-1 1-1 0 0,1-1 0 0 0,-1 1 1 0 0,1 0-1 0 0,6-2 1 0 0,-9 4-216 0 0,-3 3 532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09.8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0 200 15027 0 0,'0'0'1638'0'0,"3"-1"-1163"0"0,153-77 921 0 0,-12 1-2966 0 0,-96 47-610 0 0,-26 17 709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0.2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186 1 11690 0 0,'0'0'1141'0'0,"-13"2"3509"0"0,8 0-4595 0 0,0 0 0 0 0,0 0 0 0 0,0 1 0 0 0,1-1 0 0 0,-1 1 0 0 0,1 0 0 0 0,0 1 1 0 0,0-1-1 0 0,0 1 0 0 0,0 0 0 0 0,1 0 0 0 0,-1 0 0 0 0,-3 6 0 0 0,-1 3 6 0 0,-1-1 0 0 0,-10 12-1 0 0,11-15-42 0 0,0 1-1 0 0,1 0 1 0 0,0 0-1 0 0,-6 12 0 0 0,-1 3-14 0 0,11-21-2 0 0,1 0 0 0 0,-1 1 0 0 0,1-1 0 0 0,0 1 1 0 0,-2 6-1 0 0,4-9-3 0 0,-1 0 1 0 0,1 1-1 0 0,0-1 0 0 0,0 0 1 0 0,0 0-1 0 0,0 1 1 0 0,1-1-1 0 0,-1 0 0 0 0,0 0 1 0 0,1 0-1 0 0,0 1 1 0 0,-1-1-1 0 0,1 0 0 0 0,0 0 1 0 0,2 3-1 0 0,9 27-136 0 0,-5-31-101 0 0,-1-2 221 0 0,0-1 0 0 0,0 1-1 0 0,-1-1 1 0 0,1 0 0 0 0,0 0 0 0 0,-1-1 0 0 0,1 0 0 0 0,-1 1 0 0 0,0-2-1 0 0,0 1 1 0 0,0-1 0 0 0,-1 0 0 0 0,1 0 0 0 0,-1 0 0 0 0,0 0 0 0 0,0-1 0 0 0,0 0-1 0 0,4-7 1 0 0,-2 3 23 0 0,0 0-1 0 0,-1 0 0 0 0,-1 0 0 0 0,1-1 1 0 0,-2 0-1 0 0,1 0 0 0 0,-1 0 1 0 0,-1 0-1 0 0,0 0 0 0 0,1-14 0 0 0,-3 20-70 0 0,0-1-1 0 0,-1 1 1 0 0,0-1-1 0 0,0 1 1 0 0,0-1-1 0 0,-1 1 1 0 0,-1-4-1 0 0,-4-13-1549 0 0,6 19 1320 0 0,-1 0-885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0.64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32 132 11931 0 0,'0'0'368'0'0,"-1"12"441"0"0,-2 8-68 0 0,-1 0 0 0 0,-1-1 1 0 0,-11 27 4780 0 0,15-67-4547 0 0,0 16-1019 0 0,1 0 0 0 0,0 0 0 0 0,0 1 1 0 0,0-1-1 0 0,1 0 0 0 0,-1 0 0 0 0,1 1 1 0 0,0-1-1 0 0,1 0 0 0 0,2-8 0 0 0,-1 8-130 0 0,0 0 1 0 0,0 0-1 0 0,0 0 0 0 0,0 0 0 0 0,1 0 1 0 0,0 1-1 0 0,0-1 0 0 0,0 1 0 0 0,9-7 1 0 0,-6 7-568 0 0,0-1-1 0 0,0 2 1 0 0,0-1 0 0 0,1 1 0 0 0,0 0 0 0 0,11-3 0 0 0,-8 3 570 0 0</inkml:trace>
  <inkml:trace contextRef="#ctx0" brushRef="#br0" timeOffset="1">400 1 12859 0 0,'-2'0'272'0'0,"0"0"1"0"0,1 0-1 0 0,-1 1 0 0 0,0-1 1 0 0,1 0-1 0 0,-1 1 1 0 0,1 0-1 0 0,-1-1 1 0 0,1 1-1 0 0,-1 0 0 0 0,-2 1 1 0 0,-24 25 394 0 0,23-21-664 0 0,0 0 0 0 0,-1-1 0 0 0,-9 8-1 0 0,7-6 15 0 0,0 0 0 0 0,1 0-1 0 0,-1 1 1 0 0,2-1 0 0 0,-1 2-1 0 0,1-1 1 0 0,-7 12 0 0 0,2 0 13 0 0,1-1-1 0 0,-12 33 1 0 0,22-51-62 0 0,-1 1 1 0 0,0 0-1 0 0,1 0 1 0 0,0 0-1 0 0,-1 0 1 0 0,1 0-1 0 0,0 0 1 0 0,0 0-1 0 0,0 0 1 0 0,0 0-1 0 0,0 0 1 0 0,0 0-1 0 0,1-1 0 0 0,-1 1 1 0 0,1 0-1 0 0,-1 0 1 0 0,1 0-1 0 0,0 0 1 0 0,0-1-1 0 0,1 4 1 0 0,-1-4-102 0 0,0-1 1 0 0,0 1 0 0 0,0 0 0 0 0,0 0 0 0 0,0 0-1 0 0,0-1 1 0 0,0 1 0 0 0,0 0 0 0 0,1-1 0 0 0,-1 1-1 0 0,0-1 1 0 0,0 1 0 0 0,1-1 0 0 0,-1 0-1 0 0,0 1 1 0 0,0-1 0 0 0,1 0 0 0 0,-1 0 0 0 0,0 0-1 0 0,1 0 1 0 0,-1 0 0 0 0,0 0 0 0 0,1-1-1 0 0,-1 1 1 0 0,0 0 0 0 0,0-1 0 0 0,1 1 0 0 0,-1-1-1 0 0,0 1 1 0 0,2-2 0 0 0,10-3-1318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1.0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83 6753 0 0,'0'0'1078'0'0,"5"19"2573"0"0,-2-16-3573 0 0,0-1 0 0 0,0 1 0 0 0,0-1 0 0 0,0 1 0 0 0,0-1 0 0 0,1 0 0 0 0,-1 0-1 0 0,7 2 1 0 0,-4-1 16 0 0,-4-3-58 0 0,1 1-1 0 0,-1-1 1 0 0,1 0 0 0 0,-1 0-1 0 0,0 0 1 0 0,1 0-1 0 0,-1 0 1 0 0,1 0-1 0 0,-1-1 1 0 0,0 1 0 0 0,1-1-1 0 0,-1 0 1 0 0,0 0-1 0 0,0 0 1 0 0,1 0 0 0 0,-1 0-1 0 0,0 0 1 0 0,0 0-1 0 0,0-1 1 0 0,0 1-1 0 0,3-4 1 0 0,1 0 32 0 0,9-4-21 0 0,-1-2-1 0 0,-1 1 1 0 0,0-2 0 0 0,0 0 0 0 0,-1 0-1 0 0,14-19 1 0 0,-26 31-88 0 0,0-1 1 0 0,1 1-1 0 0,-1 0 1 0 0,0 0-1 0 0,0 0 0 0 0,1-1 1 0 0,-1 1-1 0 0,0 0 1 0 0,0 0-1 0 0,0-1 1 0 0,1 1-1 0 0,-1 0 0 0 0,0 0 1 0 0,0-1-1 0 0,0 1 1 0 0,0 0-1 0 0,0-1 0 0 0,0 1 1 0 0,0 0-1 0 0,0-1 1 0 0,0 1-1 0 0,0 0 1 0 0,0 0-1 0 0,0-1 0 0 0,0 1 1 0 0,0 0-1 0 0,0-1 1 0 0,0 1-1 0 0,0 0 1 0 0,0-1-1 0 0,0 1 0 0 0,0-1 1 0 0,-11 4-264 0 0,8-1 303 0 0,-1 0 0 0 0,0 1-1 0 0,1-1 1 0 0,0 1-1 0 0,-6 5 1 0 0,-13 17 73 0 0,14-16-5 0 0,0 1 0 0 0,0 0 0 0 0,0 1 0 0 0,1-1 1 0 0,-10 23-1 0 0,6-10 99 0 0,-7 15 250 0 0,17-36-425 0 0,1 0 0 0 0,-1 0 0 0 0,1 0 0 0 0,0 0 0 0 0,-1 0 0 0 0,1-1 0 0 0,0 1 0 0 0,0 0 0 0 0,0 0 0 0 0,0 0 0 0 0,0 0 0 0 0,1 0 0 0 0,-1 0 0 0 0,1 0 0 0 0,-1 0 0 0 0,1-1 0 0 0,1 4 0 0 0,-1-5-140 0 0,0 1 1 0 0,1-1 0 0 0,-1 1-1 0 0,1-1 1 0 0,-1 0 0 0 0,0 0 0 0 0,1 0-1 0 0,-1 0 1 0 0,1 0 0 0 0,-1 0-1 0 0,0 0 1 0 0,1 0 0 0 0,-1 0-1 0 0,1-1 1 0 0,-1 1 0 0 0,0-1-1 0 0,1 1 1 0 0,0-1 0 0 0,9-5-1035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1.3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274 0 12939 0 0,'-23'9'1890'0'0,"-13"7"-1132"0"0,24-11-723 0 0,1 0 0 0 0,-1 1 0 0 0,1 0 0 0 0,0 1 1 0 0,0 0-1 0 0,1 0 0 0 0,0 1 0 0 0,0 1 0 0 0,-12 13 0 0 0,-3 10-270 0 0,25-31 62 0 0,0-1-172 0 0,0 0 289 0 0,0 1-1 0 0,0-1 1 0 0,0 0-1 0 0,0 1 1 0 0,0-1-1 0 0,0 0 1 0 0,0 1-1 0 0,0-1 0 0 0,0 0 1 0 0,0 1-1 0 0,0-1 1 0 0,1 0-1 0 0,-1 1 1 0 0,0-1-1 0 0,0 0 1 0 0,0 0-1 0 0,1 1 0 0 0,-1-1 1 0 0,0 0-1 0 0,0 1 1 0 0,0-1-1 0 0,1 0 1 0 0,-1 0-1 0 0,0 0 1 0 0,1 1-1 0 0,-1-1 0 0 0,0 0 1 0 0,0 0-1 0 0,1 0 1 0 0,-1 0-1 0 0,0 0 1 0 0,1 1-1 0 0,-1-1 1 0 0,0 0-1 0 0,1 0 0 0 0,39 11-344 0 0,-29-9 358 0 0,0 1 0 0 0,0 0 0 0 0,11 6 0 0 0,-19-8 168 0 0,-1 0-1 0 0,0 0 1 0 0,1 0-1 0 0,-1 1 1 0 0,0 0-1 0 0,0-1 1 0 0,0 1-1 0 0,0 0 1 0 0,0 0-1 0 0,0 0 1 0 0,0 0 0 0 0,-1 0-1 0 0,1 0 1 0 0,-1 1-1 0 0,1-1 1 0 0,-1 0-1 0 0,2 6 1 0 0,-3-7-47 0 0,-1 0 1 0 0,1 1-1 0 0,0-1 0 0 0,0 1 1 0 0,-1-1-1 0 0,1 0 0 0 0,-1 1 1 0 0,0-1-1 0 0,1 0 1 0 0,-1 1-1 0 0,0-1 0 0 0,1 0 1 0 0,-1 0-1 0 0,0 0 1 0 0,0 0-1 0 0,0 0 0 0 0,0 0 1 0 0,0 0-1 0 0,-1 0 0 0 0,1 0 1 0 0,0 0-1 0 0,0 0 1 0 0,-2 0-1 0 0,-33 19 759 0 0,5-5-399 0 0,6-2-1193 0 0,-51 17 0 0 0,57-25 711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39.5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0 288 12395 0 0,'0'0'2321'0'0,"5"-1"-2245"0"0,11-4 87 0 0,0-2 0 0 0,-1 0-1 0 0,0 0 1 0 0,0-1-1 0 0,17-13 1 0 0,70-58 323 0 0,-65 49-401 0 0,-13 11-864 0 0,-2-1 0 0 0,40-45 0 0 0,-48 46 340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2.2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4 192 11010 0 0,'0'0'5796'0'0,"1"17"-5750"0"0,5 5-50 0 0,0 0 0 0 0,-2 0 0 0 0,3 43-1 0 0,-5 73 25 0 0,-3-85-30 0 0,1-32-73 0 0,1-8-347 0 0,-1 0 0 0 0,0 0 0 0 0,-5 23 0 0 0,5-35-237 0 0,-4-13-2910 0 0,1-13 2657 0 0,1 0 0 0 0,1-37 0 0 0,1-1 294 0 0,-7-11 24 0 0,3 43 1800 0 0,2 0-1 0 0,1 0 0 0 0,4-48 1 0 0,-2 71-987 0 0,1 0-1 0 0,-1 0 1 0 0,1 0 0 0 0,0 0-1 0 0,1 1 1 0 0,0-1 0 0 0,0 1 0 0 0,1 0-1 0 0,-1-1 1 0 0,2 2 0 0 0,-1-1-1 0 0,1 0 1 0 0,0 1 0 0 0,0 0-1 0 0,7-6 1 0 0,0 2-194 0 0,0-1 1 0 0,1 2-1 0 0,0 0 0 0 0,20-11 0 0 0,-28 18-11 0 0,0-1 0 0 0,1 1 1 0 0,-1 1-1 0 0,1-1 0 0 0,0 1 0 0 0,-1-1 0 0 0,1 2 0 0 0,0-1 0 0 0,0 1 0 0 0,0-1 1 0 0,-1 2-1 0 0,1-1 0 0 0,0 1 0 0 0,0-1 0 0 0,6 3 0 0 0,-9-1 19 0 0,0-1 0 0 0,0 0 0 0 0,0 1 0 0 0,0 0 0 0 0,0-1 0 0 0,0 1-1 0 0,-1 0 1 0 0,1 0 0 0 0,-1 1 0 0 0,0-1 0 0 0,0 1 0 0 0,1-1 0 0 0,-2 1 0 0 0,1-1-1 0 0,0 1 1 0 0,0 0 0 0 0,-1 0 0 0 0,0 0 0 0 0,1 0 0 0 0,-1 0 0 0 0,0 0 0 0 0,-1 1-1 0 0,1-1 1 0 0,0 0 0 0 0,-1 0 0 0 0,0 1 0 0 0,0-1 0 0 0,0 6 0 0 0,0-2 41 0 0,-1 0 1 0 0,1 1 0 0 0,-1-1-1 0 0,-1 0 1 0 0,1 0 0 0 0,-1 0-1 0 0,-1 0 1 0 0,1 0 0 0 0,-1 0 0 0 0,0-1-1 0 0,-8 12 1 0 0,-76 96 490 0 0,81-103-520 0 0,5-10-35 0 0,1-1-1 0 0,0 1 1 0 0,-1 0 0 0 0,1 0 0 0 0,-1 0 0 0 0,1 0-1 0 0,-1 0 1 0 0,1-1 0 0 0,-1 1 0 0 0,0 0 0 0 0,1 0 0 0 0,-1-1-1 0 0,0 1 1 0 0,1-1 0 0 0,-1 1 0 0 0,0 0 0 0 0,0-1-1 0 0,0 1 1 0 0,0-1 0 0 0,1 0 0 0 0,-1 1 0 0 0,0-1-1 0 0,0 0 1 0 0,0 1 0 0 0,0-1 0 0 0,-1 0 0 0 0,1 0-134 0 0,7-2-890 0 0,4 1 877 0 0,0 0-1 0 0,0 1 1 0 0,0 0 0 0 0,0 1-1 0 0,0 0 1 0 0,-1 1 0 0 0,17 4-1 0 0,-18-2 185 0 0,-1 0 0 0 0,0 1-1 0 0,0 0 1 0 0,-1 0 0 0 0,1 0-1 0 0,-1 1 1 0 0,0 0 0 0 0,8 11 0 0 0,0-2 139 0 0,-12-13-127 0 0,0 0-1 0 0,0 0 1 0 0,0 1-1 0 0,-1-1 1 0 0,1 0-1 0 0,0 1 1 0 0,-1-1 0 0 0,0 1-1 0 0,0-1 1 0 0,1 1-1 0 0,-1 0 1 0 0,-1 0 0 0 0,1-1-1 0 0,0 1 1 0 0,-1 0-1 0 0,0 0 1 0 0,1 0-1 0 0,-1 0 1 0 0,-1 4 0 0 0,0-2 109 0 0,0 0 0 0 0,-1 0 0 0 0,0 0 0 0 0,0 0 1 0 0,0 0-1 0 0,-1 0 0 0 0,0-1 0 0 0,0 0 1 0 0,-7 9-1 0 0,6-8-63 0 0,-1-1 1 0 0,0 1-1 0 0,0-1 1 0 0,0 0-1 0 0,-1-1 1 0 0,1 1-1 0 0,-1-1 1 0 0,0 0-1 0 0,0 0 1 0 0,0-1-1 0 0,-7 2 1 0 0,-6 2 1 0 0,0-2 0 0 0,-28 4 0 0 0,19-1-428 0 0,25-6-347 0 0,0 1-1 0 0,0-1 1 0 0,0-1-1 0 0,0 1 1 0 0,0 0 0 0 0,-1-1-1 0 0,1 1 1 0 0,0-1-1 0 0,0 0 1 0 0,-6-1-1 0 0,4-3-2582 0 0,4-1-818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190 1 13523 0 0,'-16'9'775'0'0,"2"-2"-589"0"0,1 1 0 0 0,0 1 0 0 0,0 0 0 0 0,0 1 0 0 0,1 0-1 0 0,-18 22 1 0 0,23-24-219 0 0,-4 5 7 0 0,2 0-1 0 0,-17 27 1 0 0,24-36 14 0 0,0-1 0 0 0,1 1 0 0 0,-1-1 0 0 0,1 1 0 0 0,0 0 0 0 0,0 0 0 0 0,0 0 0 0 0,0 0 0 0 0,1-1 0 0 0,0 1 0 0 0,0 0 0 0 0,0 0 0 0 0,0 0 0 0 0,0 0 0 0 0,1 0 0 0 0,0 0 0 0 0,2 6 0 0 0,-3-9-12 0 0,0 0 0 0 0,1 0 0 0 0,-1 0 0 0 0,1 0 0 0 0,-1 0 0 0 0,1 0 0 0 0,-1 0 0 0 0,1 0 0 0 0,0 0 0 0 0,0-1 0 0 0,-1 1 1 0 0,1 0-1 0 0,0-1 0 0 0,0 1 0 0 0,0 0 0 0 0,0-1 0 0 0,-1 1 0 0 0,1-1 0 0 0,0 0 0 0 0,0 1 0 0 0,0-1 0 0 0,0 0 0 0 0,0 1 0 0 0,2-1 0 0 0,0 0-48 0 0,-1 0 0 0 0,1 0 1 0 0,0 0-1 0 0,-1-1 0 0 0,1 1 1 0 0,0-1-1 0 0,-1 0 0 0 0,1 0 1 0 0,3-1-1 0 0,5-4-178 0 0,0-1 1 0 0,0 1-1 0 0,11-11 0 0 0,-21 17 243 0 0,8-8-351 0 0,-1 0-1 0 0,0-1 0 0 0,0 0 0 0 0,0 0 0 0 0,-2-1 0 0 0,1 0 0 0 0,6-13 0 0 0,-2 4-173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3.0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6 493 9570 0 0,'-2'8'261'0'0,"1"0"0"0"0,0 0 0 0 0,0 0 0 0 0,1 1 0 0 0,0-1 0 0 0,0 0 0 0 0,1 0 0 0 0,0 0 0 0 0,1 1 0 0 0,0-1 0 0 0,0-1 0 0 0,0 1 0 0 0,6 12 0 0 0,-6-16-169 0 0,0 0-1 0 0,0 0 0 0 0,1-1 0 0 0,-1 1 1 0 0,1-1-1 0 0,0 1 0 0 0,0-1 1 0 0,0 0-1 0 0,0 0 0 0 0,0 0 0 0 0,1 0 1 0 0,-1-1-1 0 0,1 0 0 0 0,0 1 0 0 0,0-1 1 0 0,0 0-1 0 0,0-1 0 0 0,0 1 1 0 0,0-1-1 0 0,0 0 0 0 0,0 0 0 0 0,1 0 1 0 0,-1-1-1 0 0,1 1 0 0 0,-1-1 0 0 0,9 0 1 0 0,-7-1-25 0 0,0-1 1 0 0,-1 1-1 0 0,1-1 0 0 0,0 0 1 0 0,-1 0-1 0 0,1-1 1 0 0,-1 0-1 0 0,0 0 0 0 0,1 0 1 0 0,-2 0-1 0 0,1-1 1 0 0,0 0-1 0 0,-1 0 0 0 0,1 0 1 0 0,-1 0-1 0 0,3-6 1 0 0,8-9 79 0 0,-1-1 0 0 0,17-33 0 0 0,-30 52-143 0 0,10-19 8 0 0,0 1 1 0 0,-2-2 0 0 0,0 1-1 0 0,-1-1 1 0 0,-1-1 0 0 0,-2 1-1 0 0,0-1 1 0 0,0 0 0 0 0,0-30-1 0 0,-10-166-636 0 0,5 209 621 0 0,0 3 75 0 0,-1 0 0 0 0,0 0 1 0 0,1 0-1 0 0,-2 1 0 0 0,1-1 0 0 0,-3-7 1 0 0,3 12-58 0 0,1 0 1 0 0,-1 0-1 0 0,1 0 1 0 0,-1 0-1 0 0,1 0 1 0 0,-1 0-1 0 0,0 1 1 0 0,1-1-1 0 0,-1 0 1 0 0,0 1 0 0 0,0-1-1 0 0,0 0 1 0 0,1 1-1 0 0,-1-1 1 0 0,0 1-1 0 0,0-1 1 0 0,0 1-1 0 0,-1-1 1 0 0,0 1-10 0 0,1 0 1 0 0,-1 0 0 0 0,0 0-1 0 0,1 0 1 0 0,-1 0-1 0 0,0 0 1 0 0,1 0-1 0 0,-1 1 1 0 0,1-1 0 0 0,-1 1-1 0 0,1-1 1 0 0,-1 1-1 0 0,0 0 1 0 0,-2 1-1 0 0,1 1-24 0 0,-1 0-1 0 0,1 0 0 0 0,0 0 0 0 0,-1 0 0 0 0,2 0 0 0 0,-1 1 0 0 0,0 0 0 0 0,1-1 1 0 0,-1 1-1 0 0,1 0 0 0 0,0 0 0 0 0,0 1 0 0 0,1-1 0 0 0,-1 0 0 0 0,-1 9 1 0 0,-3 8 2 0 0,-10 24 44 0 0,3 2 0 0 0,1 0 0 0 0,3 0 0 0 0,1 1 0 0 0,-1 83 0 0 0,9-117-35 0 0,1-1 0 0 0,1 0 1 0 0,5 21-1 0 0,1 10-14 0 0,-6-31-254 0 0,0 0-1 0 0,1 0 1 0 0,0 0-1 0 0,1 0 1 0 0,1 0-1 0 0,0-1 1 0 0,0 1-1 0 0,1-1 1 0 0,1-1-1 0 0,0 1 1 0 0,1-1-1 0 0,0-1 1 0 0,0 1-1 0 0,1-1 1 0 0,14 11-1 0 0,-4-9-490 0 0,5-2 590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3.3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190 35 9634 0 0,'-1'-3'462'0'0,"0"1"1"0"0,-1 0-1 0 0,1 0 0 0 0,-1 0 1 0 0,1 0-1 0 0,-1 0 0 0 0,0 1 1 0 0,1-1-1 0 0,-1 0 0 0 0,0 1 0 0 0,0-1 1 0 0,-1 1-1 0 0,1 0 0 0 0,0 0 1 0 0,0-1-1 0 0,-5 0 0 0 0,5 1-384 0 0,1 1 0 0 0,-1-1 0 0 0,1 1 0 0 0,-1-1 0 0 0,1 1 0 0 0,-1-1 0 0 0,0 1 0 0 0,1 0 0 0 0,-1 0 0 0 0,1 0 0 0 0,-1 0 0 0 0,0 0 0 0 0,1 0 0 0 0,-1 1 0 0 0,0-1 0 0 0,1 0 0 0 0,-1 1 0 0 0,1-1 0 0 0,-1 1 0 0 0,1 0 0 0 0,-1-1 0 0 0,1 1 0 0 0,0 0 0 0 0,-1 0 0 0 0,1 0 0 0 0,-2 1 0 0 0,0 3-98 0 0,-10 10 14 0 0,0 2 1 0 0,2-1 0 0 0,0 2-1 0 0,1-1 1 0 0,-10 26 0 0 0,14-28 17 0 0,-15 49 55 0 0,20-59-63 0 0,0 0 0 0 0,0 0 0 0 0,1 0 0 0 0,-1 0 0 0 0,1 0 0 0 0,0 0 0 0 0,1 0 0 0 0,-1 0 0 0 0,1 0 0 0 0,2 8 0 0 0,-2-12-19 0 0,-1 0 0 0 0,0 1 0 0 0,1-1 0 0 0,-1 0 0 0 0,1 0 0 0 0,-1 0 0 0 0,1 0 1 0 0,0 0-1 0 0,-1 0 0 0 0,1-1 0 0 0,0 1 0 0 0,-1 0 0 0 0,1 0 0 0 0,0 0 0 0 0,0-1 0 0 0,0 1 1 0 0,0 0-1 0 0,0-1 0 0 0,0 1 0 0 0,0-1 0 0 0,0 1 0 0 0,0-1 0 0 0,0 1 0 0 0,0-1 1 0 0,2 0-1 0 0,-1 0-41 0 0,0 0 0 0 0,0 0 0 0 0,1 0 0 0 0,-1 0 0 0 0,0-1 0 0 0,0 0 1 0 0,0 1-1 0 0,1-1 0 0 0,-1 0 0 0 0,0 0 0 0 0,4-2 0 0 0,3-3-146 0 0,1-1-1 0 0,-1 0 1 0 0,16-16-1 0 0,-17 15 137 0 0,-1-1 0 0 0,1-1 0 0 0,10-18 0 0 0,-14 23 98 0 0,-2-1 0 0 0,1 1 0 0 0,0-1 1 0 0,-1 0-1 0 0,0 0 0 0 0,-1 1 0 0 0,1-1 0 0 0,-1 0 1 0 0,1-9-1 0 0,-2 14 927 0 0,-10 53-815 0 0,9-50-145 0 0,1 1 0 0 0,0 0-1 0 0,0-1 1 0 0,0 1 0 0 0,0 0 0 0 0,0-1 0 0 0,0 1 0 0 0,1 0 0 0 0,-1-1 0 0 0,1 1 0 0 0,0-1-1 0 0,0 1 1 0 0,0-1 0 0 0,0 1 0 0 0,0-1 0 0 0,0 1 0 0 0,1-1 0 0 0,-1 0 0 0 0,1 0 0 0 0,0 0 0 0 0,0 0-1 0 0,0 0 1 0 0,0 0 0 0 0,2 2 0 0 0,-2-3-149 0 0,-1 0 0 0 0,1 0 0 0 0,-1 0 0 0 0,1 0-1 0 0,0 0 1 0 0,0 0 0 0 0,-1 0 0 0 0,1 0 0 0 0,0-1 0 0 0,0 1 0 0 0,0-1-1 0 0,0 1 1 0 0,0-1 0 0 0,0 0 0 0 0,0 0 0 0 0,0 0 0 0 0,0 0 0 0 0,0 0 0 0 0,0 0-1 0 0,0-1 1 0 0,0 1 0 0 0,0-1 0 0 0,-1 1 0 0 0,1-1 0 0 0,0 0 0 0 0,0 1-1 0 0,0-1 1 0 0,-1 0 0 0 0,4-2 0 0 0,5-7-147 0 0,2-2-434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3.7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43 45 13923 0 0,'0'0'-31'0'0,"-2"5"258"0"0,-2 1-70 0 0,0 0 1 0 0,0 0-1 0 0,1 1 0 0 0,-1 0 1 0 0,2 0-1 0 0,-1-1 1 0 0,1 2-1 0 0,0-1 0 0 0,-1 11 1 0 0,-2 16 377 0 0,4-25-305 0 0,0 0 0 0 0,0-1 0 0 0,0 1 0 0 0,1 0 0 0 0,0 0 0 0 0,2 12 2741 0 0,0-26-2882 0 0,55-155-945 0 0,-39 129 808 0 0,-5 10-10 0 0,-12 20 10 0 0,0 0 0 0 0,-1-1 1 0 0,1 1-1 0 0,0 0 0 0 0,0 0 1 0 0,0 0-1 0 0,-1 0 0 0 0,1 0 1 0 0,0 0-1 0 0,1 0 0 0 0,-1 0 1 0 0,0 1-1 0 0,0-1 0 0 0,0 0 1 0 0,0 1-1 0 0,1-1 0 0 0,-1 1 1 0 0,0-1-1 0 0,0 1 0 0 0,1-1 1 0 0,-1 1-1 0 0,3 0 0 0 0,-3 0 24 0 0,0 0-1 0 0,0 0 0 0 0,0 0 0 0 0,0 1 0 0 0,0-1 0 0 0,0 0 0 0 0,-1 1 0 0 0,1-1 1 0 0,0 1-1 0 0,0-1 0 0 0,0 1 0 0 0,0-1 0 0 0,-1 1 0 0 0,1 0 0 0 0,0-1 0 0 0,-1 1 0 0 0,1 0 1 0 0,0 0-1 0 0,-1 0 0 0 0,1-1 0 0 0,-1 1 0 0 0,1 0 0 0 0,-1 0 0 0 0,1 0 0 0 0,-1 0 0 0 0,0 0 1 0 0,0 0-1 0 0,1 0 0 0 0,-1 0 0 0 0,0 0 0 0 0,0 1 0 0 0,20 98-246 0 0,-16-88 170 0 0,-4-10-40 0 0,1-1 0 0 0,0 0 0 0 0,-1 1 0 0 0,0-1-1 0 0,1 1 1 0 0,-1-1 0 0 0,0 0 0 0 0,1 1 0 0 0,-1-1 0 0 0,0 1-1 0 0,0-1 1 0 0,0 1 0 0 0,0-1 0 0 0,-1 1 0 0 0,1-1 0 0 0,0 0-1 0 0,-1 1 1 0 0,0 1 0 0 0,4-3-2553 0 0,9-1 1055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4.1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258 1 6401 0 0,'0'0'6832'0'0,"-8"1"-4140"0"0,-3 4-2443 0 0,0-1 1 0 0,1 2 0 0 0,-1 0-1 0 0,1 0 1 0 0,0 1 0 0 0,-14 12-1 0 0,10-7-57 0 0,0 2 1 0 0,0-1-1 0 0,-17 26 0 0 0,1-4 48 0 0,24-28-207 0 0,-1 0 0 0 0,1 1 0 0 0,0-1 1 0 0,1 1-1 0 0,0 0 0 0 0,0 1 0 0 0,-5 13 1 0 0,7-16-34 0 0,2 0 0 0 0,-1 1 0 0 0,1-1 0 0 0,0 0 0 0 0,0 0 0 0 0,0 11 0 0 0,2-15-26 0 0,-1 0-1 0 0,0 0 1 0 0,0 0 0 0 0,1-1-1 0 0,-1 1 1 0 0,1 0-1 0 0,0 0 1 0 0,0-1 0 0 0,-1 1-1 0 0,1 0 1 0 0,0-1-1 0 0,0 1 1 0 0,1-1-1 0 0,-1 1 1 0 0,0-1 0 0 0,0 1-1 0 0,1-1 1 0 0,-1 0-1 0 0,1 0 1 0 0,-1 1 0 0 0,1-1-1 0 0,-1 0 1 0 0,1-1-1 0 0,0 1 1 0 0,-1 0-1 0 0,1 0 1 0 0,0-1 0 0 0,2 1-1 0 0,2 0-271 0 0,1 0 0 0 0,-1 0 0 0 0,1 0 0 0 0,-1-1 0 0 0,1-1 0 0 0,-1 1-1 0 0,1-1 1 0 0,-1 0 0 0 0,0 0 0 0 0,1-1 0 0 0,-1 1 0 0 0,0-2 0 0 0,0 1 0 0 0,0-1 0 0 0,0 1 0 0 0,10-8-1 0 0,1-2-339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4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0 145 11146 0 0,'0'0'4592'0'0,"0"0"-4478"0"0,0 1 1 0 0,0 0-1 0 0,0 0 1 0 0,0-1-1 0 0,0 1 0 0 0,0 0 1 0 0,0-1-1 0 0,1 1 0 0 0,-1 0 1 0 0,0 0-1 0 0,0-1 0 0 0,0 1 1 0 0,1 0-1 0 0,-1-1 1 0 0,0 1-1 0 0,1-1 0 0 0,-1 1 1 0 0,0 0-1 0 0,1-1 0 0 0,-1 1 1 0 0,1-1-1 0 0,-1 1 1 0 0,1-1-1 0 0,0 1 0 0 0,3 0-115 0 0,0 0 0 0 0,0 0 0 0 0,0-1 0 0 0,0 0 0 0 0,0 0 0 0 0,1 0 0 0 0,-1 0 0 0 0,0-1 0 0 0,0 1 0 0 0,0-1 0 0 0,0 0 0 0 0,0 0 0 0 0,0 0 0 0 0,0-1 0 0 0,-1 0 0 0 0,1 1 0 0 0,4-4 0 0 0,17-9-654 0 0,-1-1-1 0 0,0-1 1 0 0,-1-1 0 0 0,36-35 0 0 0,-48 33-888 0 0,-11 19 1463 0 0,1-1 0 0 0,-1 1 0 0 0,0-1 0 0 0,0 1-1 0 0,1-1 1 0 0,-1 1 0 0 0,0-1 0 0 0,0 1 0 0 0,0-1 0 0 0,1 1 0 0 0,-1-1 0 0 0,0 1 0 0 0,0-1 0 0 0,0 1-1 0 0,0-1 1 0 0,0 1 0 0 0,0-1 0 0 0,0 1 0 0 0,0-1 0 0 0,0 1 0 0 0,-1-1 0 0 0,1 1 0 0 0,0-1 0 0 0,0 1 0 0 0,0-1-1 0 0,0 1 1 0 0,-1-1 0 0 0,0 0 0 0 0,1 1-272 0 0,-1 1 195 0 0,0 1 152 0 0,0-1-1 0 0,-1 0 1 0 0,1 1 0 0 0,0-1 0 0 0,0 0 0 0 0,-1 0 0 0 0,1 0-1 0 0,-1 0 1 0 0,1 0 0 0 0,-1 0 0 0 0,-1 0 0 0 0,-5 4 111 0 0,-43 47 1070 0 0,37-40-817 0 0,1 0 0 0 0,1 0 0 0 0,0 2 0 0 0,1-1-1 0 0,0 1 1 0 0,1 1 0 0 0,-12 22 0 0 0,20-33-241 0 0,0 0-1 0 0,0 0 1 0 0,1 0 0 0 0,-1 1-1 0 0,1-1 1 0 0,0 0-1 0 0,0 1 1 0 0,1-1-1 0 0,-1 1 1 0 0,1-1 0 0 0,0 1-1 0 0,0-1 1 0 0,2 10-1 0 0,-2-12-93 0 0,1 0-1 0 0,0 1 1 0 0,0-1-1 0 0,0 0 1 0 0,0 0-1 0 0,0 0 0 0 0,0 1 1 0 0,1-1-1 0 0,-1-1 1 0 0,1 1-1 0 0,-1 0 1 0 0,1 0-1 0 0,0 0 1 0 0,-1-1-1 0 0,1 1 0 0 0,0-1 1 0 0,0 1-1 0 0,0-1 1 0 0,1 0-1 0 0,-1 0 1 0 0,0 0-1 0 0,0 0 1 0 0,1 0-1 0 0,-1-1 0 0 0,0 1 1 0 0,4 0-1 0 0,1 0-92 0 0,0-1-1 0 0,0 1 0 0 0,0-1 0 0 0,0-1 0 0 0,0 1 1 0 0,0-1-1 0 0,0 0 0 0 0,11-4 0 0 0,2-2-1196 0 0,29-15-1 0 0,-17 7 343 0 0,-8 5 802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4.9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8 151 12035 0 0,'0'-1'131'0'0,"-1"0"1"0"0,0 0 0 0 0,0-1 0 0 0,0 1 0 0 0,1 0 0 0 0,-1 0 0 0 0,1 0-1 0 0,-1-1 1 0 0,1 1 0 0 0,-1 0 0 0 0,1 0 0 0 0,0-1 0 0 0,-1 1 0 0 0,1 0-1 0 0,0-1 1 0 0,0 1 0 0 0,0 0 0 0 0,0-1 0 0 0,0 1 0 0 0,1 0 0 0 0,-1-1-1 0 0,0 1 1 0 0,1 0 0 0 0,-1-1 0 0 0,2-1 0 0 0,0-2 121 0 0,0 1 1 0 0,0 0-1 0 0,1 0 1 0 0,-1 0-1 0 0,1 0 1 0 0,4-4-1 0 0,0 1-193 0 0,0 1 1 0 0,1 0-1 0 0,0 0 1 0 0,0 0-1 0 0,0 1 1 0 0,1 1-1 0 0,-1-1 1 0 0,12-3-1 0 0,-2 1-74 0 0,1 1 0 0 0,0 1-1 0 0,21-3 1 0 0,9 4-86 0 0,-45 4 82 0 0,-1 0 1 0 0,1 1 0 0 0,-1-1 0 0 0,1 1 0 0 0,-1 0-1 0 0,1 0 1 0 0,-1 0 0 0 0,0 0 0 0 0,0 1-1 0 0,1-1 1 0 0,4 4 0 0 0,-7-4 8 0 0,0 0 0 0 0,-1 0 1 0 0,1 0-1 0 0,0 0 0 0 0,0 0 0 0 0,-1 1 0 0 0,1-1 0 0 0,-1 0 1 0 0,1 0-1 0 0,-1 1 0 0 0,1-1 0 0 0,-1 0 0 0 0,0 1 0 0 0,0-1 1 0 0,0 0-1 0 0,1 0 0 0 0,-1 1 0 0 0,-1-1 0 0 0,1 0 0 0 0,0 1 1 0 0,0-1-1 0 0,0 0 0 0 0,-1 1 0 0 0,1-1 0 0 0,0 0 0 0 0,-1 0 1 0 0,0 1-1 0 0,1-1 0 0 0,-2 1 0 0 0,-19 35 199 0 0,20-37-187 0 0,-102 157 883 0 0,54-79-930 0 0,45-73-169 0 0,1 1 0 0 0,1-1 0 0 0,-1 0 1 0 0,1 1-1 0 0,-3 9 0 0 0,1 15-4237 0 0,4-24 2200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15.2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 0 9442 0 0,'-10'6'640'0'0,"2"3"40"0"0,4 1-528 0 0,-3 1 2137 0 0,-2 0-2089 0 0,2 3-8 0 0,5-1-16 0 0,-1-2 32 0 0,0 3-48 0 0,-3-4-144 0 0,3 0-672 0 0,0 4 496 0 0,3-3 160 0 0,-1 1-224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8.3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1264 0 0,'0'0'4375'0'0,"10"1"-3530"0"0,7 4-875 0 0,-1-1-1 0 0,1 0 1 0 0,33 2-1 0 0,58-4 341 0 0,-10 0-101 0 0,-94-1-194 0 0,32 2 149 0 0,1-1 0 0 0,-1-2-1 0 0,61-8 1 0 0,-95 8 468 0 0,3 0-2226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1.45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2859 5 2953 0 0,'0'0'7747'0'0,"9"62"-7462"0"0,12 26-200 0 0,-8-36 38 0 0,8 59 1 0 0,-18-88-105 0 0,2 47 568 0 0,-5-69-443 0 0,0 33 497 0 0,1-32-442 0 0,-1 0-1 0 0,0 0 1 0 0,0 0 0 0 0,0 0 0 0 0,-1-1-1 0 0,1 1 1 0 0,0 0 0 0 0,-1 0-1 0 0,1 0 1 0 0,-1 0 0 0 0,1 0 0 0 0,-1 0-1 0 0,0-1 1 0 0,0 1 0 0 0,0 0-1 0 0,0-1 1 0 0,0 1 0 0 0,0 0 0 0 0,-1-1-1 0 0,1 1 1 0 0,0-1 0 0 0,-1 0-1 0 0,1 0 1 0 0,-1 1 0 0 0,1-1-1 0 0,-1 0 1 0 0,0 0 0 0 0,0 0 0 0 0,-2 0-1 0 0,-4 3 112 0 0,6-2-270 0 0,-1-1 0 0 0,0 1 0 0 0,0-1-1 0 0,0 0 1 0 0,0 0 0 0 0,0 0 0 0 0,0 0 0 0 0,0 0 0 0 0,0-1-1 0 0,-5 1 1 0 0,-16 2 455 0 0,-76 5 188 0 0,86-5-385 0 0,0 1-1 0 0,-21 8 1 0 0,-21 6-15 0 0,-139 7 137 0 0,150-22-382 0 0,9-1 44 0 0,-69 12 0 0 0,66-4 65 0 0,0-3 0 0 0,-1-1-1 0 0,0-1 1 0 0,0-3 0 0 0,0-1 0 0 0,-61-7 0 0 0,-1-9-71 0 0,-149-3 0 0 0,177 19-51 0 0,25 1 42 0 0,-74-8 0 0 0,53-3 1 0 0,-22-3-10 0 0,-97-1 0 0 0,69 6-17 0 0,-51 8-19 0 0,136 1-9 0 0,-121 7 56 0 0,56-21-14 0 0,63 9-36 0 0,30 2-24 0 0,1 0 0 0 0,-1 1 0 0 0,1-1 0 0 0,-1 1-1 0 0,1 1 1 0 0,-1-1 0 0 0,1 1 0 0 0,-1 0 0 0 0,-8 3 0 0 0,4-1-6 0 0,0 0 1 0 0,0-1-1 0 0,0-1 1 0 0,-13 1-1 0 0,2 0 1 0 0,-32 14-29 0 0,11-3 14 0 0,43-13 16 0 0,-28-3-1326 0 0,26 0 1238 0 0,0 0 0 0 0,0-1 1 0 0,0 1-1 0 0,1 0 0 0 0,-1-1 1 0 0,1 1-1 0 0,0-1 0 0 0,0 1 0 0 0,0-1 1 0 0,0 0-1 0 0,1 1 0 0 0,0-5 1 0 0,-1 0-21 0 0,0 5 95 0 0,0-1 1 0 0,1 1-1 0 0,0-1 0 0 0,0 0 0 0 0,0 1 1 0 0,0-1-1 0 0,1 1 0 0 0,1-7 1 0 0,0-10-27 0 0,0-8 17 0 0,-1 24 29 0 0,0 0-1 0 0,-1 0 1 0 0,0 0 0 0 0,1 0-1 0 0,-2 0 1 0 0,0-7-1 0 0,-5-27-8 0 0,-1-56-1 0 0,6 68-13 0 0,-4-88 51 0 0,-1 60 117 0 0,6 54-135 0 0,0-2-56 0 0,0 0 0 0 0,0 0 0 0 0,0 0 0 0 0,1 0 0 0 0,-1 0 0 0 0,0 0 0 0 0,1 0 0 0 0,-1 0 1 0 0,1 0-1 0 0,1-3 0 0 0,3 1 23 0 0,0-1 1 0 0,0 2 0 0 0,1-1-1 0 0,0 0 1 0 0,-1 1 0 0 0,1 0 0 0 0,1 1-1 0 0,-1-1 1 0 0,0 1 0 0 0,11-2-1 0 0,10-1-14 0 0,36-1-1 0 0,-28 2 24 0 0,33-2-21 0 0,116 4 1 0 0,-163 4 12 0 0,0 2 0 0 0,37 10 1 0 0,-40-9 39 0 0,0-1 0 0 0,0 0 1 0 0,1-1-1 0 0,18 0 0 0 0,-23-3-20 0 0,-6-1-4117 0 0,-5-1 1805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8.7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9010 0 0,'0'0'4003'0'0,"14"7"-5323"0"0,14 5 1105 0 0,33 10 0 0 0,-37-15 287 0 0,1 2 0 0 0,-1 1 1 0 0,29 17-1 0 0,-52-27-76 0 0,-1 0 1 0 0,1 1-1 0 0,-1-1 0 0 0,1 1 1 0 0,-1-1-1 0 0,1 0 0 0 0,-1 1 1 0 0,0-1-1 0 0,1 1 0 0 0,-1-1 1 0 0,1 1-1 0 0,-1-1 1 0 0,0 1-1 0 0,0-1 0 0 0,1 1 1 0 0,-1 0-1 0 0,0-1 0 0 0,0 1 1 0 0,1-1-1 0 0,-1 1 0 0 0,0 0 1 0 0,0-1-1 0 0,0 1 1 0 0,0-1-1 0 0,0 1 0 0 0,0 0 1 0 0,0-1-1 0 0,0 1 0 0 0,0 0 1 0 0,-1 0-1 0 0,0 1-2 0 0,0 1-1 0 0,0-1 1 0 0,0 0-1 0 0,0 0 1 0 0,0 0-1 0 0,-1 0 1 0 0,1-1-1 0 0,-4 4 1 0 0,-4 4 10 0 0,-1-1-1 0 0,-14 9 1 0 0,23-16 0 0 0,-19 12 90 0 0,-28 12 1 0 0,11-7-606 0 0,30-13-441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9.5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90 2809 0 0,'-11'-11'3595'0'0,"11"11"-3520"0"0,0 0 0 0 0,0 0 0 0 0,-1 0 0 0 0,1-1 0 0 0,0 1 1 0 0,0 0-1 0 0,0 0 0 0 0,0 0 0 0 0,-1 0 0 0 0,1 0 0 0 0,0 0 1 0 0,0-1-1 0 0,0 1 0 0 0,0 0 0 0 0,0 0 0 0 0,-1 0 0 0 0,1-1 1 0 0,0 1-1 0 0,0 0 0 0 0,0 0 0 0 0,0 0 0 0 0,0-1 0 0 0,0 1 0 0 0,0 0 1 0 0,0 0-1 0 0,0 0 0 0 0,0-1 0 0 0,4-4 6339 0 0,6 8-9312 0 0,-5 2 2858 0 0,1 1-1 0 0,-1 0 1 0 0,-1 0-1 0 0,1 0 1 0 0,-1 0 0 0 0,0 1-1 0 0,-1 0 1 0 0,6 13-1 0 0,-5-10 48 0 0,1 0-1 0 0,0 0 0 0 0,0-1 0 0 0,1 0 0 0 0,8 11 0 0 0,-10-16 11 0 0,-1 1 1 0 0,0-1-1 0 0,0 1 0 0 0,0 0 0 0 0,-1 0 0 0 0,4 9 1 0 0,6 8 4787 0 0,-7-27-3895 0 0,2-5-1466 0 0,-7 10 780 0 0,12-21 109 0 0,14-33 1 0 0,2-4-281 0 0,-21 46-94 0 0,0 0-1 0 0,1 1 1 0 0,1-1 0 0 0,0 2-1 0 0,0-1 1 0 0,1 1 0 0 0,1 1-1 0 0,0 0 1 0 0,0 0 0 0 0,13-7-1 0 0,-23 15-180 0 0,1-1 491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0.7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56 3921 0 0,'0'0'7920'0'0,"12"-11"-8177"0"0,0 4 159 0 0,1 1 1 0 0,-1 0-1 0 0,2 0 0 0 0,-1 2 1 0 0,1-1-1 0 0,-1 2 0 0 0,1 0 1 0 0,15-2-1 0 0,-28 5-75 0 0,-2 15-1417 0 0,-1-3 1584 0 0,-1 0 1 0 0,-1-1-1 0 0,0 1 1 0 0,-1-1-1 0 0,0 0 1 0 0,0 0-1 0 0,-12 16 1 0 0,8-15 59 0 0,-2 3 236 0 0,-22 25-1 0 0,32-40-228 0 0,1 0-1 0 0,0 0 1 0 0,0 1-1 0 0,-1-1 0 0 0,1 0 1 0 0,0 1-1 0 0,-1-1 1 0 0,1 0-1 0 0,0 1 0 0 0,0-1 1 0 0,0 0-1 0 0,-1 1 1 0 0,1-1-1 0 0,0 0 1 0 0,0 1-1 0 0,0-1 0 0 0,0 1 1 0 0,0-1-1 0 0,0 0 1 0 0,0 1-1 0 0,0-1 0 0 0,0 1 1 0 0,0-1-1 0 0,0 0 1 0 0,0 1-1 0 0,0-1 0 0 0,0 1 1 0 0,0-1-1 0 0,0 0 1 0 0,0 1-1 0 0,0-1 1 0 0,1 0-1 0 0,-1 1 0 0 0,0 0 1 0 0,15 8 411 0 0,11-2-563 0 0,15-2 267 0 0,-36-5-171 0 0,-1 0-1 0 0,0 0 1 0 0,0 0-1 0 0,0 1 1 0 0,0 0-1 0 0,1 0 1 0 0,-1 0-1 0 0,4 2 1 0 0,-2 1-727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1.7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19 5017 0 0,'0'0'1311'0'0,"-6"-16"5224"0"0,6 16-6630 0 0,0 0 0 0 0,0-1 0 0 0,0 1 0 0 0,0 0 1 0 0,0 0-1 0 0,0 0 0 0 0,0 0 0 0 0,-1 0 0 0 0,1 0 1 0 0,0-1-1 0 0,0 1 0 0 0,0 0 0 0 0,0 0 0 0 0,0 0 1 0 0,-1 0-1 0 0,1 0 0 0 0,0 0 0 0 0,0 0 0 0 0,0 0 0 0 0,0 0 1 0 0,-1 0-1 0 0,1-1 0 0 0,0 1 0 0 0,0 0 0 0 0,0 0 1 0 0,0 0-1 0 0,-1 0 0 0 0,1 0 0 0 0,0 0 0 0 0,0 0 0 0 0,0 0 1 0 0,0 1-1 0 0,-1-1 0 0 0,1 0 0 0 0,0 0 0 0 0,0 0 1 0 0,0 0-1 0 0,0 0 0 0 0,-1 0 0 0 0,1 0 0 0 0,0 0 0 0 0,0 0 1 0 0,0 0-1 0 0,0 1 0 0 0,-3 9-968 0 0,5 16 685 0 0,30 218 130 0 0,-24-159 367 0 0,-3-50 31 0 0,1 36 2557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2.9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1 270 4649 0 0,'0'0'3462'0'0,"14"-2"-3838"0"0,15-4 357 0 0,0 2 1 0 0,36-1-1 0 0,23-3 139 0 0,19-7-214 0 0,0 4 0 0 0,129 4 1 0 0,-140 11 326 0 0,115-11 0 0 0,-24-19 543 0 0,-100 12-247 0 0,139-4 0 0 0,-67 5-265 0 0,-89 5-216 0 0,88-9 44 0 0,173-13 458 0 0,33 2-10 0 0,-207 15-328 0 0,-65 6-38 0 0,196-21 195 0 0,-253 25-255 0 0,53 1 0 0 0,-13 1 27 0 0,317 1 166 0 0,-173 3-159 0 0,22-3 547 0 0,-185-2 1405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3.2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0 7586 0 0,'0'0'5198'0'0,"1"3"-7301"0"0,3 4 2044 0 0,-1 0 0 0 0,-1 0 1 0 0,1 0-1 0 0,-1 0 0 0 0,-1 1 1 0 0,1-1-1 0 0,-1 1 0 0 0,0-1 0 0 0,-1 11 1 0 0,-1 9 279 0 0,-6 36 1 0 0,1-9-6 0 0,2-25-71 0 0,3-22-73 0 0,0 0 1 0 0,0 1 0 0 0,0-1 0 0 0,1 0-1 0 0,1 1 1 0 0,-1-1 0 0 0,3 15 0 0 0,-1-15 70 0 0,2 3-27 0 0,-1-8-108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4.2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96 74 3033 0 0,'-8'-4'764'0'0,"1"1"0"0"0,0-1 0 0 0,0 0 0 0 0,0 0 0 0 0,0-1 1 0 0,1 0-1 0 0,-1 0 0 0 0,1-1 0 0 0,-6-7 0 0 0,6 5 266 0 0,-3-2 112 0 0,3 7 2610 0 0,6 3-3642 0 0,17 16-1831 0 0,-12-13 1636 0 0,130 118-45 0 0,-134-120 133 0 0,13 10 32 0 0,-1 1 0 0 0,0 1-1 0 0,-1 0 1 0 0,16 21 0 0 0,-26-31-7 0 0,-1 0 1 0 0,1-1 0 0 0,-1 1 0 0 0,1 0 0 0 0,-1 0 0 0 0,0 0-1 0 0,1 6 1 0 0,1-4 210 0 0,0 1 446 0 0,-11 5-458 0 0,2-6-219 0 0,-19 19 253 0 0,-53 39 0 0 0,54-46-154 0 0,19-13-157 0 0,-1 0 1 0 0,1 0-1 0 0,-1 0 0 0 0,-1-1 0 0 0,1 1 0 0 0,0-2 1 0 0,-11 4-1 0 0,11-5-2108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5.1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0 151 8666 0 0,'0'0'1652'0'0,"0"-6"2545"0"0,2 26-9112 0 0,2 4 4814 0 0,0-2-1 0 0,11 37 0 0 0,-9-42 2305 0 0,-8-27 3359 0 0,-4-15-1309 0 0,4 11-6072 0 0,0-6 1868 0 0,0 2-79 0 0,1 0-1 0 0,1-1 1 0 0,0 1 0 0 0,5-29 0 0 0,-3 42-92 0 0,0 1 0 0 0,0-1 0 0 0,0 0 0 0 0,1 1 0 0 0,0 0 0 0 0,0 0 0 0 0,0 0 0 0 0,0 0 0 0 0,0 0 0 0 0,1 1 0 0 0,0-1 0 0 0,0 1-1 0 0,0 0 1 0 0,0 0 0 0 0,7-4 0 0 0,-3 2-102 0 0,1 1 0 0 0,0 0-1 0 0,-1 0 1 0 0,2 0 0 0 0,-1 1-1 0 0,0 1 1 0 0,13-3 0 0 0,-18 5 151 0 0,0 0-1 0 0,0 0 1 0 0,1 0 0 0 0,-1 0 0 0 0,0 1 0 0 0,0-1 0 0 0,1 1 0 0 0,-1 1 0 0 0,0-1 0 0 0,0 0 0 0 0,0 1-1 0 0,0 0 1 0 0,-1 0 0 0 0,1 0 0 0 0,6 5 0 0 0,-5-3 7 0 0,0 0 0 0 0,0 1 0 0 0,-1 0-1 0 0,1 0 1 0 0,-1 0 0 0 0,0 0 0 0 0,-1 1 0 0 0,0 0 0 0 0,6 11 0 0 0,-5-9-1633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6.0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 88 4193 0 0,'0'0'7319'0'0,"0"-4"-2989"0"0,8-14-4190 0 0,-4 13-230 0 0,-1 0 0 0 0,1 1 0 0 0,0-1 0 0 0,0 1 1 0 0,0 0-1 0 0,1 0 0 0 0,-1 1 0 0 0,1-1 0 0 0,0 1 0 0 0,0 0 0 0 0,11-4 0 0 0,-11 5 2 0 0,3-1-179 0 0,0 1-1 0 0,0-1 0 0 0,0 1 1 0 0,11 0-1 0 0,-17 1 182 0 0,0 1 1 0 0,0 0-1 0 0,1 1 0 0 0,-1-1 0 0 0,0 0 1 0 0,0 0-1 0 0,0 1 0 0 0,0 0 0 0 0,0-1 0 0 0,0 1 1 0 0,0 0-1 0 0,0 0 0 0 0,0 0 0 0 0,0 0 1 0 0,-1 0-1 0 0,1 0 0 0 0,0 0 0 0 0,-1 1 1 0 0,1-1-1 0 0,-1 1 0 0 0,3 2 0 0 0,-2-1 66 0 0,0 0 0 0 0,0 0-1 0 0,-1 0 1 0 0,1 1-1 0 0,-1-1 1 0 0,0 0-1 0 0,0 1 1 0 0,0-1-1 0 0,-1 0 1 0 0,1 1-1 0 0,-1-1 1 0 0,1 1-1 0 0,-1-1 1 0 0,0 1-1 0 0,-1-1 1 0 0,0 7 0 0 0,-2 3 54 0 0,-1 1 0 0 0,-9 24 0 0 0,7-22 41 0 0,3-8 153 0 0,0-1 0 0 0,0 1 0 0 0,-1-1-1 0 0,0 0 1 0 0,0 0 0 0 0,-1 0 0 0 0,1 0 0 0 0,-2-1 0 0 0,1 0 0 0 0,-12 11 0 0 0,14-16-52 0 0,0 1-1 0 0,0-1 1 0 0,-1 0 0 0 0,1 1 0 0 0,-1-2-1 0 0,1 1 1 0 0,-1 0 0 0 0,1-1 0 0 0,-1 1-1 0 0,1-1 1 0 0,-1 0 0 0 0,1 0 0 0 0,-1 0-1 0 0,0-1 1 0 0,1 1 0 0 0,-6-3-1 0 0,6 3-79 0 0,0-1-1 0 0,0 0 1 0 0,0 0-1 0 0,1 0 0 0 0,-1-1 1 0 0,0 1-1 0 0,1-1 1 0 0,-1 1-1 0 0,1-1 1 0 0,0 0-1 0 0,-1 0 0 0 0,1 0 1 0 0,0 0-1 0 0,0 0 1 0 0,0 0-1 0 0,0-1 0 0 0,1 1 1 0 0,-1-1-1 0 0,1 1 1 0 0,-1-1-1 0 0,0-4 0 0 0,1 5-121 0 0,0 0-1 0 0,1-1 1 0 0,-1 1-1 0 0,1 0 1 0 0,-1-1-1 0 0,1 1 1 0 0,0 0-1 0 0,0-1 1 0 0,0 1-1 0 0,1 0 1 0 0,-1-1-1 0 0,0 1 1 0 0,1 0-1 0 0,-1-1 1 0 0,2-2-1 0 0,-1 4-109 0 0,0-1 1 0 0,0 1-1 0 0,0 0 0 0 0,0 0 0 0 0,0 0 1 0 0,0 0-1 0 0,0 0 0 0 0,0 0 0 0 0,1 0 1 0 0,-1 0-1 0 0,0 0 0 0 0,1 0 0 0 0,-1 1 1 0 0,0-1-1 0 0,1 0 0 0 0,-1 1 0 0 0,1-1 1 0 0,1 1-1 0 0,1-1-43 0 0,1 1 0 0 0,-1-1 0 0 0,0 1-1 0 0,1 1 1 0 0,-1-1 0 0 0,0 1 0 0 0,1-1 0 0 0,-1 1 0 0 0,0 0 0 0 0,0 1 0 0 0,0-1 0 0 0,0 1-1 0 0,0 0 1 0 0,0 0 0 0 0,4 3 0 0 0,105 83 164 0 0,-112-87 25 0 0,1 1 0 0 0,-1-1 0 0 0,0 0 0 0 0,1 0 0 0 0,-1 0 0 0 0,1 0 0 0 0,-1 0 0 0 0,1 0 0 0 0,0 0 0 0 0,-1-1 0 0 0,1 1 0 0 0,0 0 0 0 0,0-1 0 0 0,-1 1 0 0 0,1-1-1 0 0,0 0 1 0 0,0 0 0 0 0,0 0 0 0 0,2 0 0 0 0,7-1-631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0.97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0 1464 0 0,'-3'0'10752'0'0,"22"11"-9125"0"0,-15-9-1624 0 0,0 0 0 0 0,1-1 0 0 0,-1 1 0 0 0,0-1 0 0 0,1 1 0 0 0,5 0 0 0 0,0 0 0 0 0,-6-1 2 0 0,0 0-1 0 0,0-1 1 0 0,0 1-1 0 0,0-1 1 0 0,0 0 0 0 0,0 1-1 0 0,-1-2 1 0 0,7 0-1 0 0,7 1 11 0 0,17 3 65 0 0,-34-3-57 0 0,10 0 1 0 0,-3 1-23 0 0,1-1-1 0 0,0 0 0 0 0,0 1 0 0 0,13 4 0 0 0,-19-5 1 0 0,0 1-1 0 0,0 0 1 0 0,-1-1 0 0 0,1 1-1 0 0,0-1 1 0 0,0 0 0 0 0,0 0-1 0 0,0 1 1 0 0,0-1 0 0 0,0 0-1 0 0,4-1 1 0 0,12 0-8 0 0,19-1-44 0 0,-29 2 58 0 0,0-1-1 0 0,1 1 1 0 0,-1 0-1 0 0,14 2 1 0 0,-14-1 13 0 0,1 0 0 0 0,0-1 0 0 0,0 0 0 0 0,10-2 0 0 0,22 1 57 0 0,-37 1-67 0 0,0 0 0 0 0,0-1-1 0 0,0 1 1 0 0,0-1 0 0 0,0 0 0 0 0,4-1-1 0 0,-4 0 1 0 0,0 1 0 0 0,0 0-1 0 0,-1 1 1 0 0,1-1 0 0 0,0 1-1 0 0,6 0 1 0 0,45-2 53 0 0,-15-1-54 0 0,2 2 13 0 0,-23 0 7 0 0,1 1 0 0 0,39 5 0 0 0,-49-4-23 0 0,-1-1-1 0 0,1 0 0 0 0,-1 0 0 0 0,0-1 0 0 0,15-3 0 0 0,20 0 136 0 0,-43 4-374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2.3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1146 5985 0 0,'0'0'572'0'0,"-9"-5"5316"0"0,10-2-5896 0 0,0-1 0 0 0,0 1 0 0 0,0-1 0 0 0,1 1 0 0 0,0-1 1 0 0,1 1-1 0 0,5-13 0 0 0,31-49 557 0 0,-23 41-453 0 0,165-242 322 0 0,-88 139-356 0 0,-27 34-33 0 0,116-168 25 0 0,-58 102 26 0 0,-91 121 1597 0 0,-35 39-2204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1.9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52 2112 0 0,'0'0'10347'0'0,"2"1"-10336"0"0,0 0 0 0 0,0 1 0 0 0,-1-1 0 0 0,1 0 1 0 0,0 0-1 0 0,0 0 0 0 0,0-1 0 0 0,0 1 0 0 0,4 1 1 0 0,9 1 10 0 0,1 0 0 0 0,0 0 0 0 0,0-2 0 0 0,31 0 0 0 0,-22-2 7 0 0,-12 1-1 0 0,0-1 1 0 0,-1 0 0 0 0,1-1 0 0 0,-1 0 0 0 0,17-6 0 0 0,-20 6-5 0 0,0 0 0 0 0,0 0 0 0 0,0 0 1 0 0,0 1-1 0 0,10 0 0 0 0,27-3 64 0 0,58-12 8 0 0,-50 9-57 0 0,-18 2-17 0 0,13-2 96 0 0,64-3-1 0 0,-112 10-85 0 0,7 0-369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3.0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102 1 1192 0 0,'-3'0'11823'0'0,"3"0"-11827"0"0,0 0 0 0 0,-1 0 0 0 0,1 0 1 0 0,0 0-1 0 0,0 0 0 0 0,0 0 0 0 0,-1 0 0 0 0,1 0 0 0 0,0 0 0 0 0,0 0 0 0 0,0 1 0 0 0,-1-1 0 0 0,1 0 0 0 0,0 0 0 0 0,0 0 0 0 0,0 0 0 0 0,-1 0 0 0 0,1 0 1 0 0,0 1-1 0 0,0-1 0 0 0,0 0 0 0 0,0 0 0 0 0,-1 0 0 0 0,1 0 0 0 0,0 1 0 0 0,0-1 0 0 0,0 0 0 0 0,0 0 0 0 0,0 0 0 0 0,0 1 0 0 0,0-1 0 0 0,0 0 1 0 0,-1 0-1 0 0,1 0 0 0 0,0 1 0 0 0,0-1 0 0 0,0 0 0 0 0,0 0 0 0 0,0 1 0 0 0,0-1 0 0 0,0 0 0 0 0,0 0 0 0 0,1 0 0 0 0,-1 1 0 0 0,0-1 0 0 0,0 0 0 0 0,0 0 1 0 0,0 0-1 0 0,0 1 0 0 0,0-1 0 0 0,10 10-23 0 0,0 0 0 0 0,0-1-1 0 0,1-1 1 0 0,0 0 0 0 0,14 8 0 0 0,8 8 107 0 0,-27-19-68 0 0,-1 0-1 0 0,1-1 1 0 0,1 1 0 0 0,-1-2 0 0 0,11 6 0 0 0,63 21 1316 0 0,-76-31-682 0 0,-5 1-489 0 0,-3 5-225 0 0,-1 0 66 0 0,1-1 1 0 0,0 0-1 0 0,-1 0 0 0 0,0-1 1 0 0,-10 6-1 0 0,0 0 8 0 0,-79 52 670 0 0,79-51-464 0 0,0-1 1 0 0,-1-1-1 0 0,-17 8 1 0 0,12-7 6 0 0,-25 15 0 0 0,10-1 95 0 0,35-22 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4.5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311 146 576 0 0,'-10'8'20087'0'0,"3"-13"-18319"0"0,-1 1-4699 0 0,-24-14 3041 0 0,24 13-13 0 0,-45-25 458 0 0,46 25-501 0 0,-16-11 166 0 0,-11-9-153 0 0,26 19-3 0 0,-2 4 183 0 0,-82-32-147 0 0,91 33-53 0 0,-16-2-248 0 0,17 3 159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35.4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 1 3113 0 0,'-9'2'7473'0'0,"5"5"-7050"0"0,4 29-640 0 0,1-27 179 0 0,-1 0 0 0 0,0-1 0 0 0,-2 17 0 0 0,-1-4 9 0 0,2 0 0 0 0,0 0 0 0 0,2 0 0 0 0,4 37 1 0 0,3 97-90 0 0,-10-71 137 0 0,4-45 7 0 0,0-13 10 0 0,-2 1-1 0 0,-3 39 1 0 0,-1-28 146 0 0,2 42-1 0 0,2-78-155 0 0,0 0-1 0 0,0 0 1 0 0,0 0 0 0 0,0 0-1 0 0,0 0 1 0 0,1 0-1 0 0,-1 0 1 0 0,0 0 0 0 0,1 0-1 0 0,0 0 1 0 0,-1 0 0 0 0,1-1-1 0 0,0 1 1 0 0,0 0 0 0 0,0 0-1 0 0,0-1 1 0 0,3 4-1 0 0,-4-5-4 0 0,0 0-1 0 0,0 0 0 0 0,0 1 0 0 0,0-1 0 0 0,0 0 1 0 0,0 0-1 0 0,0 0 0 0 0,0 0 0 0 0,0 1 0 0 0,0-1 0 0 0,0 0 1 0 0,0 0-1 0 0,0 0 0 0 0,0 1 0 0 0,0-1 0 0 0,0 0 1 0 0,0 0-1 0 0,0 0 0 0 0,0 0 0 0 0,0 1 0 0 0,0-1 1 0 0,0 0-1 0 0,0 0 0 0 0,0 0 0 0 0,0 0 0 0 0,-1 0 0 0 0,1 1 1 0 0,0-1-1 0 0,0 0 0 0 0,0 0 0 0 0,0 0 0 0 0,0 0 1 0 0,0 0-1 0 0,-1 0 0 0 0,1 0 0 0 0,0 0 0 0 0,0 1 1 0 0,0-1-1 0 0,0 0 0 0 0,-1 0 0 0 0,1 0 0 0 0,-1 0 3 0 0,1 1-1 0 0,-1-1 1 0 0,1 0 0 0 0,-1 1-1 0 0,1-1 1 0 0,-1 1-1 0 0,1-1 1 0 0,-1 1-1 0 0,1 0 1 0 0,-1-1-1 0 0,1 1 1 0 0,0-1 0 0 0,-1 1-1 0 0,1 0 1 0 0,0-1-1 0 0,-1 1 1 0 0,1 0-1 0 0,0-1 1 0 0,0 1 0 0 0,0 0-1 0 0,0 0 1 0 0,-9 29 146 0 0,9-30-70 0 0,0 0 0 0 0,0 0 0 0 0,-1 1 0 0 0,1-1 0 0 0,0 0 0 0 0,0 0 0 0 0,0 1 0 0 0,0-1 0 0 0,0 0 0 0 0,0 0 0 0 0,0 1 0 0 0,0-1 0 0 0,0 0-1 0 0,0 0 1 0 0,0 1 0 0 0,0-1 0 0 0,1 0 0 0 0,-1 0 0 0 0,0 1 0 0 0,0-1 0 0 0,0 0 0 0 0,0 0 0 0 0,0 0 0 0 0,0 1 0 0 0,0-1 0 0 0,1 0 0 0 0,-1 0 0 0 0,0 0 0 0 0,0 1 0 0 0,0-1 0 0 0,1 0 0 0 0,-1 0 0 0 0,0 0 0 0 0,0 0 0 0 0,0 0 0 0 0,1 1 0 0 0,-1-1-1 0 0,0 0 1 0 0,0 0 0 0 0,1 0 0 0 0,-1 0 0 0 0,0 0 0 0 0,0 0 0 0 0,1 0 0 0 0,-1 0 0 0 0,0 0 0 0 0,0 0 0 0 0,1 0 0 0 0,-1 0 0 0 0,0 0 0 0 0,0 0 0 0 0,1 0 0 0 0,-1 0 0 0 0,17-14 982 0 0,17-27-1313 0 0,-10 12 220 0 0,33-30 0 0 0,-11 11-28 0 0,51-57 7 0 0,-66 81 204 0 0,-5 4-2963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0:49.2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59 4041 0 0,'0'0'4006'0'0,"17"7"-3262"0"0,10 16-741 0 0,-25-17-774 0 0,-2-6 1156 0 0,-1 1 0 0 0,1-1 0 0 0,0 1 0 0 0,0-1-1 0 0,0 1 1 0 0,-1-1 0 0 0,1 0 0 0 0,0 1 0 0 0,-1-1 0 0 0,1 1-1 0 0,0-1 1 0 0,-1 0 0 0 0,1 1 0 0 0,0-1 0 0 0,-1 0-1 0 0,1 1 1 0 0,-1-1 0 0 0,1 0 0 0 0,-1 0 0 0 0,1 1-1 0 0,-1-1 1 0 0,1 0 0 0 0,-1 0 0 0 0,1 0 0 0 0,-1 0-1 0 0,0 1 1 0 0,0-2-320 0 0,0 0-1 0 0,0 0 1 0 0,0 0 0 0 0,0-1-1 0 0,0 1 1 0 0,0 0-1 0 0,0 0 1 0 0,1 0 0 0 0,-1-1-1 0 0,0 1 1 0 0,1 0-1 0 0,-1-1 1 0 0,1 1 0 0 0,-1 0-1 0 0,1-3 1 0 0,-4-5-106 0 0,3 7-7 0 0,0-1-1 0 0,0 0 1 0 0,0 0-1 0 0,0 0 1 0 0,0 0-1 0 0,1 0 1 0 0,-1 0-1 0 0,1 0 1 0 0,-1-4-1 0 0,2 6-86 0 0,-1 0-1 0 0,1 0 1 0 0,0 0-1 0 0,-1 0 0 0 0,1 0 1 0 0,0 0-1 0 0,-1 0 1 0 0,1 0-1 0 0,0 0 0 0 0,0 0 1 0 0,0 1-1 0 0,0-1 0 0 0,0 0 1 0 0,0 1-1 0 0,1-2 1 0 0,3-2-176 0 0,20-14 88 0 0,-24 17 207 0 0,0 1-1 0 0,0-1 1 0 0,1 1 0 0 0,-1 0-1 0 0,0 0 1 0 0,0-1 0 0 0,0 1-1 0 0,0 0 1 0 0,1 0 0 0 0,-1 0-1 0 0,0 0 1 0 0,0 1-1 0 0,0-1 1 0 0,1 0 0 0 0,-1 0-1 0 0,0 1 1 0 0,0-1 0 0 0,0 0-1 0 0,0 1 1 0 0,0 0 0 0 0,0-1-1 0 0,0 1 1 0 0,0-1-1 0 0,0 1 1 0 0,0 0 0 0 0,0 0-1 0 0,0 0 1 0 0,0-1 0 0 0,-1 1-1 0 0,1 0 1 0 0,0 0 0 0 0,0 0-1 0 0,-1 0 1 0 0,1 0-1 0 0,-1 0 1 0 0,1 2 0 0 0,3 2-42 0 0,2-1 61 0 0,-6-3-2 0 0,0-1 0 0 0,1 0 0 0 0,-1 0 0 0 0,0 0 0 0 0,1 1 0 0 0,-1-1 0 0 0,0 0 0 0 0,1 0 0 0 0,-1 1-1 0 0,0-1 1 0 0,1 0 0 0 0,-1 1 0 0 0,0-1 0 0 0,0 0 0 0 0,0 1 0 0 0,1-1 0 0 0,-1 0 0 0 0,0 1 0 0 0,0-1 0 0 0,0 1 0 0 0,0-1-1 0 0,0 0 1 0 0,0 1 0 0 0,1-1 0 0 0,-1 1 0 0 0,0-1 0 0 0,0 0 0 0 0,0 1 0 0 0,-1-1 0 0 0,1 1 0 0 0,0-1 0 0 0,0 0 0 0 0,0 1-1 0 0,0-1 1 0 0,0 1 0 0 0,0-1 0 0 0,0 0 0 0 0,-1 1 0 0 0,7 24 392 0 0,-6-24-259 0 0,-1-1-1 0 0,1 1 1 0 0,-1 0-1 0 0,0 0 1 0 0,1-1-1 0 0,-1 1 1 0 0,0 0-1 0 0,1-1 1 0 0,-1 1-1 0 0,0-1 1 0 0,0 1-1 0 0,0-1 1 0 0,1 1-1 0 0,-1-1 1 0 0,0 0-1 0 0,0 1 1 0 0,0-1-1 0 0,0 0 1 0 0,0 0-1 0 0,0 0 1 0 0,0 0-1 0 0,-1 1 0 0 0,-2-1-91 0 0,1 1 0 0 0,-1 0 0 0 0,1-1-1 0 0,-1 0 1 0 0,0 0 0 0 0,-4 0-1 0 0,5-1 48 0 0,0 1 0 0 0,0-1 0 0 0,0 0 0 0 0,0 0 0 0 0,0 0-1 0 0,0-1 1 0 0,0 1 0 0 0,1-1 0 0 0,-1 0 0 0 0,0 1-1 0 0,1-1 1 0 0,0 0 0 0 0,-1-1 0 0 0,1 1 0 0 0,0 0 0 0 0,0-1-1 0 0,0 1 1 0 0,0-1 0 0 0,-2-4 0 0 0,4 6-134 0 0,-1 0-1 0 0,1 1 1 0 0,0-1 0 0 0,0 0-1 0 0,-1 0 1 0 0,1 1 0 0 0,0-1-1 0 0,0 0 1 0 0,0 0 0 0 0,0 1-1 0 0,0-1 1 0 0,0 0 0 0 0,0 0 0 0 0,0 1-1 0 0,0-1 1 0 0,0 0 0 0 0,1 0-1 0 0,-1 1 1 0 0,0-1 0 0 0,0 0-1 0 0,1 1 1 0 0,-1-1 0 0 0,0 0-1 0 0,1 1 1 0 0,-1-1 0 0 0,2-1 0 0 0,-1 1-70 0 0,0 0 1 0 0,0 0 0 0 0,1 1-1 0 0,-1-1 1 0 0,1 0 0 0 0,-1 0 0 0 0,1 1-1 0 0,-1-1 1 0 0,1 1 0 0 0,0-1 0 0 0,-1 1-1 0 0,3 0 1 0 0,0-1-68 0 0,0 1-1 0 0,0 0 1 0 0,1 0-1 0 0,-1 0 1 0 0,0 0 0 0 0,0 1-1 0 0,1 0 1 0 0,-1 0-1 0 0,6 2 1 0 0,-7-1 158 0 0,-1-1 1 0 0,0 1-1 0 0,0 0 1 0 0,1 0 0 0 0,-2 0-1 0 0,1 0 1 0 0,0 1-1 0 0,0-1 1 0 0,-1 0-1 0 0,1 1 1 0 0,-1-1-1 0 0,0 1 1 0 0,2 3-1 0 0,-1-1 16 0 0,0 0-1 0 0,-1 0 1 0 0,1 1-1 0 0,-1-1 1 0 0,0 0-1 0 0,0 8 1 0 0,-2-9 109 0 0,1 0 1 0 0,-1 0 0 0 0,1 0 0 0 0,-1 0-1 0 0,-1 0 1 0 0,1-1 0 0 0,0 1-1 0 0,-1 0 1 0 0,0-1 0 0 0,0 1-1 0 0,0-1 1 0 0,0 1 0 0 0,-1-1 0 0 0,1 0-1 0 0,-1 0 1 0 0,0 0 0 0 0,1 0-1 0 0,-7 4 1 0 0,7-6 3 0 0,-1 1 0 0 0,1 0-1 0 0,-1 0 1 0 0,0-1 0 0 0,0 0 0 0 0,0 1 0 0 0,1-1-1 0 0,-1 0 1 0 0,0 0 0 0 0,0-1 0 0 0,0 1-1 0 0,-1-1 1 0 0,1 1 0 0 0,0-1 0 0 0,0 0-1 0 0,0 0 1 0 0,0 0 0 0 0,0-1 0 0 0,0 1 0 0 0,0-1-1 0 0,0 0 1 0 0,0 1 0 0 0,0-1 0 0 0,-6-3-1 0 0,8 3-68 0 0,0 0 0 0 0,0 0 0 0 0,1 0 0 0 0,-1 0-1 0 0,0 0 1 0 0,0 0 0 0 0,0 0 0 0 0,1 0-1 0 0,-1 0 1 0 0,0 0 0 0 0,1 0 0 0 0,-1-1 0 0 0,1 1-1 0 0,0 0 1 0 0,-1 0 0 0 0,1-1 0 0 0,0 1-1 0 0,0 0 1 0 0,0-1 0 0 0,-1 1 0 0 0,2-2 0 0 0,1-33-296 0 0,0 23-125 0 0,-2 11 289 0 0,0-1 0 0 0,1 1 1 0 0,-1 0-1 0 0,0 0 0 0 0,1 0 0 0 0,-1 0 0 0 0,1 0 0 0 0,0 0 1 0 0,0 0-1 0 0,0 1 0 0 0,0-1 0 0 0,0 0 0 0 0,0 0 1 0 0,0 1-1 0 0,1-1 0 0 0,-1 0 0 0 0,1 1 0 0 0,-1 0 0 0 0,1-1 1 0 0,-1 1-1 0 0,1 0 0 0 0,0 0 0 0 0,0-1 0 0 0,-1 1 0 0 0,1 1 1 0 0,0-1-1 0 0,3-1 0 0 0,-4 2-116 0 0,-1 0 1 0 0,1 0-1 0 0,0 0 0 0 0,-1 1 1 0 0,1-1-1 0 0,-1 0 0 0 0,1 0 1 0 0,0 0-1 0 0,-1 1 0 0 0,1-1 0 0 0,-1 0 1 0 0,1 1-1 0 0,-1-1 0 0 0,1 1 1 0 0,-1-1-1 0 0,1 0 0 0 0,-1 1 1 0 0,1-1-1 0 0,0 2 0 0 0,7 18 281 0 0,-6-17-425 0 0,1 10 264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56.5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1657 746 2529 0 0,'0'0'7248'0'0,"25"-10"-5481"0"0,-9 7-1779 0 0,0 1 0 0 0,27-1 0 0 0,200 6 156 0 0,-136 5-71 0 0,-74-5-21 0 0,66 0 0 0 0,39-18 42 0 0,-113 12-75 0 0,43 1 1 0 0,-45 2-10 0 0,0-1 1 0 0,24-4-1 0 0,259-34 429 0 0,-282 37-419 0 0,87-15 5 0 0,24-2 30 0 0,9-1-87 0 0,-33 3-304 0 0,-60 11 295 0 0,92-22 1 0 0,-93 19 148 0 0,-40 8-37 0 0,0-1 0 0 0,-1 0 0 0 0,1 0 0 0 0,0-1 0 0 0,16-6 0 0 0,-3 1 103 0 0,-19 7-129 0 0,-1 0 0 0 0,1 0 1 0 0,-1 0-1 0 0,1-1 0 0 0,-1 1 0 0 0,0-1 0 0 0,1 0 0 0 0,-1 0 1 0 0,3-2-1 0 0,15-7 374 0 0,-18 10-45 0 0,-1 1-1 0 0,1-1 0 0 0,-1-1 0 0 0,1 1 0 0 0,-1 0 0 0 0,1-1 1 0 0,-1 1-1 0 0,2-3 0 0 0,1 0 178 0 0,-4 3-454 0 0,0 0 0 0 0,0-1 0 0 0,0 1 0 0 0,0 0 1 0 0,0-1-1 0 0,0 1 0 0 0,0-1 0 0 0,-1 1 1 0 0,1-1-1 0 0,0 1 0 0 0,-1-1 0 0 0,1 1 0 0 0,-1-1 1 0 0,0 0-1 0 0,0 1 0 0 0,1-1 0 0 0,-1 0 1 0 0,0-2-1 0 0,5-28 16 0 0,-3 24 191 0 0,-3 0 32 0 0,-10-23-112 0 0,3 14 55 0 0,8 12-132 0 0,-1-5 409 0 0,-4 2-584 0 0,1-1 0 0 0,-2 2 1 0 0,1-1-1 0 0,-1 0 0 0 0,0 1 0 0 0,0 0 0 0 0,-1 1 1 0 0,0-1-1 0 0,0 1 0 0 0,0 1 0 0 0,-14-8 0 0 0,2 1-148 0 0,0 2 0 0 0,-31-12-1 0 0,-7 3-19 0 0,-1 3-1 0 0,-90-15 1 0 0,93 22 147 0 0,-15-3-7 0 0,-126-5-1 0 0,46 14-1 0 0,69-1-11 0 0,0 4 1 0 0,-125 16-1 0 0,176-12 59 0 0,-41-1-1 0 0,-21 2-9 0 0,-15 4 52 0 0,-116-3 0 0 0,106-8-22 0 0,-66 1-19 0 0,-212 5 152 0 0,372-3-138 0 0,-586 11 190 0 0,501-14-160 0 0,-66 1 27 0 0,3 9-20 0 0,148-10-37 0 0,14 1 2 0 0,-1 0 0 0 0,1 1 0 0 0,0 0 0 0 0,-18 2 0 0 0,-6 4-1 0 0,25-4 12 0 0,3-2 240 0 0,1 0 1172 0 0,9-9-925 0 0,31-25-465 0 0,25-45 22 0 0,-52 67-62 0 0,-8 9 2 0 0,1 2-1 0 0,-1-1 1 0 0,0 0-1 0 0,1 0 1 0 0,-1 0-1 0 0,1 1 1 0 0,0-1 0 0 0,0 1-1 0 0,3-3 1 0 0,8-7 166 0 0,-9 7-396 0 0,-6 5-1326 0 0,-8 5 1515 0 0,0 0 0 0 0,1 1 0 0 0,0 1 0 0 0,-14 14 0 0 0,-39 48 94 0 0,51-58-34 0 0,-2-1 0 0 0,-21 16 0 0 0,18-14 13 0 0,7-7 8 0 0,0 0 0 0 0,0-1-1 0 0,-15 6 1 0 0,23-11 489 0 0,21 0-1414 0 0,-15-1 866 0 0,-1 1 0 0 0,1-1 0 0 0,-1 1 0 0 0,1 1 1 0 0,-1-1-1 0 0,0 1 0 0 0,1 0 0 0 0,-1-1 0 0 0,0 2 0 0 0,1-1 0 0 0,-1 1 0 0 0,7 3 0 0 0,11 6 40 0 0,-2 2 1 0 0,0 0-1 0 0,0 1 1 0 0,24 24-1 0 0,-28-23-669 0 0,27 21-1 0 0,-41-35 320 0 0,0 0 0 0 0,1 1 0 0 0,-1-1 0 0 0,1 0 0 0 0,-1-1 0 0 0,0 1 0 0 0,1 0 0 0 0,5 0 0 0 0,-6-1 109 0 0,10 2 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4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473 113 6385 0 0,'-1'-3'5696'0'0,"3"-16"-3381"0"0,1 8-2002 0 0,2-7-100 0 0,-4-3 3500 0 0,-8 12-3180 0 0,6 6-542 0 0,-1 1 0 0 0,0-1 1 0 0,0 1-1 0 0,0 0 0 0 0,-1 0 0 0 0,1 0 0 0 0,0 0 0 0 0,-1 0 1 0 0,1 1-1 0 0,-1-1 0 0 0,0 1 0 0 0,1-1 0 0 0,-1 1 1 0 0,0 0-1 0 0,0 0 0 0 0,0 0 0 0 0,0 1 0 0 0,0-1 0 0 0,0 1 1 0 0,-4-1-1 0 0,-9 1-30 0 0,0 1-1 0 0,1 0 1 0 0,-1 1 0 0 0,1 1 0 0 0,-1 0 0 0 0,-28 11-1 0 0,-86 44 127 0 0,124-54-91 0 0,0 0 0 0 0,0 0 0 0 0,1 1 1 0 0,-1 0-1 0 0,1-1 0 0 0,-6 9 1 0 0,-20 16-290 0 0,31-29 221 0 0,-1 0-1 0 0,1 1 1 0 0,-1-1 0 0 0,1 0-1 0 0,-1 1 1 0 0,1-1-1 0 0,-1 0 1 0 0,1 1 0 0 0,0-1-1 0 0,-1 1 1 0 0,1-1 0 0 0,0 1-1 0 0,-1-1 1 0 0,1 1 0 0 0,0-1-1 0 0,-1 1 1 0 0,1-1 0 0 0,0 1-1 0 0,0 0 1 0 0,0-1-1 0 0,0 1 1 0 0,0-1 0 0 0,-1 1-1 0 0,1 0 1 0 0,0-1 0 0 0,0 1-1 0 0,0-1 1 0 0,1 1 0 0 0,-1 0-1 0 0,0 0 1 0 0,1 0-59 0 0,-1 0 1 0 0,1 1-1 0 0,0-1 0 0 0,0 0 1 0 0,0 0-1 0 0,0 0 0 0 0,0 0 1 0 0,0 0-1 0 0,0 0 0 0 0,0 0 1 0 0,3 1-1 0 0,3 2-421 0 0,0 0-1 0 0,-1-1 0 0 0,15 4 1 0 0,-5-3 1 0 0,-7-2 507 0 0,-1 0-1 0 0,0 0 1 0 0,0 1-1 0 0,0 1 1 0 0,13 5-1 0 0,-21-8 85 0 0,1 0-1 0 0,0 0 0 0 0,0 0 1 0 0,-1 0-1 0 0,1 0 1 0 0,-1 0-1 0 0,1 0 0 0 0,-1 0 1 0 0,1 0-1 0 0,-1 0 1 0 0,1 0-1 0 0,-1 0 1 0 0,0 0-1 0 0,0 1 0 0 0,0-1 1 0 0,1 0-1 0 0,-1 0 1 0 0,0 0-1 0 0,0 0 0 0 0,-1 1 1 0 0,1-1-1 0 0,0 0 1 0 0,0 0-1 0 0,-1 0 0 0 0,1 0 1 0 0,0 0-1 0 0,-1 0 1 0 0,1 0-1 0 0,-1 0 1 0 0,1 0-1 0 0,-1 0 0 0 0,0 1 1 0 0,-25 35 1298 0 0,25-36-1263 0 0,-31 38 1119 0 0,10-14-746 0 0,0 2 0 0 0,2 0 1 0 0,1 2-1 0 0,1 0 0 0 0,-16 36 1 0 0,32-61-434 0 0,1 0 0 0 0,-1 1 1 0 0,1-1-1 0 0,0 1 1 0 0,0-1-1 0 0,1 1 1 0 0,-1-1-1 0 0,1 1 1 0 0,0-1-1 0 0,0 1 0 0 0,1-1 1 0 0,-1 1-1 0 0,1-1 1 0 0,0 0-1 0 0,0 1 1 0 0,0-1-1 0 0,1 0 1 0 0,0 1-1 0 0,0-1 1 0 0,0 0-1 0 0,4 6 0 0 0,-2-5-30 0 0,0-1 0 0 0,0 1 0 0 0,1 0 0 0 0,0-1 0 0 0,0 0 0 0 0,0 0 0 0 0,0-1 0 0 0,0 1 0 0 0,1-1 0 0 0,0 0 0 0 0,0 0 0 0 0,0-1 0 0 0,0 0 0 0 0,11 3 0 0 0,15 1-61 0 0,-1-2 0 0 0,1 0 0 0 0,0-2 0 0 0,0-2-1 0 0,0-1 1 0 0,0-1 0 0 0,60-13 0 0 0,-70 12-436 0 0,-17 2 224 0 0,0 1 0 0 0,0-1 0 0 0,0 0 1 0 0,0 0-1 0 0,-1-1 0 0 0,1 1 0 0 0,0-1 1 0 0,6-4-1 0 0,-3-1-1051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5.1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1230 162 12571 0 0,'1'-4'156'0'0,"-1"1"1"0"0,1-1-1 0 0,-1 0 1 0 0,0 0-1 0 0,0 1 1 0 0,0-1-1 0 0,-1 0 1 0 0,1 0 0 0 0,-1 0-1 0 0,0 1 1 0 0,0-1-1 0 0,0 1 1 0 0,-1-1-1 0 0,1 1 1 0 0,-1-1-1 0 0,0 1 1 0 0,0 0-1 0 0,0 0 1 0 0,-4-5 0 0 0,-3-2 248 0 0,1 0 1 0 0,-2 1-1 0 0,1 0 1 0 0,-15-9-1 0 0,18 14-306 0 0,0 0 1 0 0,-1 1-1 0 0,1 0 0 0 0,-1 0 0 0 0,0 1 0 0 0,0 0 1 0 0,0 0-1 0 0,0 0 0 0 0,-14 0 0 0 0,0 0-10 0 0,0 2-1 0 0,-23 2 1 0 0,18 1-39 0 0,-1 1-1 0 0,1 1 1 0 0,0 2 0 0 0,1 0 0 0 0,-41 18 0 0 0,29-7-6 0 0,-1 1 1 0 0,-64 46-1 0 0,36-11 18 0 0,2 3 1 0 0,-83 96 0 0 0,108-109-29 0 0,1 2-1 0 0,3 2 1 0 0,2 1 0 0 0,-43 87 0 0 0,55-93-71 0 0,3 0 1 0 0,2 2 0 0 0,1 0-1 0 0,3 1 1 0 0,2 0 0 0 0,-6 61 0 0 0,14-86-49 0 0,1 0 1 0 0,1-1 0 0 0,1 1 0 0 0,1 0 0 0 0,0-1 0 0 0,2 1 0 0 0,1-1 0 0 0,13 38 0 0 0,-12-43 31 0 0,1-1 0 0 0,0 0 0 0 0,1-1-1 0 0,1 1 1 0 0,0-1 0 0 0,1-1 0 0 0,1 0-1 0 0,-1 0 1 0 0,2-1 0 0 0,0-1 0 0 0,0 0-1 0 0,17 11 1 0 0,-7-8 112 0 0,1-1-1 0 0,1-1 1 0 0,0-1-1 0 0,0-1 1 0 0,1-2-1 0 0,0 0 1 0 0,1-1-1 0 0,-1-2 1 0 0,31 2-1 0 0,-8-3 74 0 0,0-3 0 0 0,1-2 0 0 0,-1-1 0 0 0,50-12-1 0 0,-36 1-22 0 0,-1-3 0 0 0,0-2 0 0 0,-2-3-1 0 0,0-3 1 0 0,-2-2 0 0 0,-1-3-1 0 0,54-38 1 0 0,-87 53 5 0 0,0-2 1 0 0,-2 0-1 0 0,0-1 0 0 0,-1-1 1 0 0,-1-1-1 0 0,23-31 0 0 0,-32 36 28 0 0,0 1 0 0 0,-2-2 0 0 0,1 1 0 0 0,-2-1 0 0 0,0 0 0 0 0,-1-1 0 0 0,-1 0 0 0 0,-1 0 0 0 0,0 0 0 0 0,-1 0 0 0 0,1-20 1 0 0,-3 11 58 0 0,-2 0 0 0 0,-1 1 0 0 0,-1-1 0 0 0,-1 0 0 0 0,-1 1 0 0 0,-2 0 0 0 0,0 0 0 0 0,-12-25 0 0 0,-1 4-45 0 0,-3 1-1 0 0,-1 1 0 0 0,-37-49 1 0 0,42 67-276 0 0,-2 0 0 0 0,-1 2 1 0 0,0 0-1 0 0,-2 2 0 0 0,-1 0 1 0 0,-1 2-1 0 0,-32-20 0 0 0,33 25-144 0 0,1 2 0 0 0,-2 1-1 0 0,0 1 1 0 0,0 1 0 0 0,-29-7-1 0 0,54 16 153 0 0,0 1 0 0 0,0-1 0 0 0,0 1-1 0 0,0-1 1 0 0,-1 1 0 0 0,1 0 0 0 0,0-1-1 0 0,0 1 1 0 0,-1 0 0 0 0,1 0-1 0 0,0 0 1 0 0,0 0 0 0 0,-1 0 0 0 0,1 0-1 0 0,0 0 1 0 0,0 1 0 0 0,-1-1 0 0 0,1 0-1 0 0,0 1 1 0 0,0-1 0 0 0,0 1-1 0 0,-1-1 1 0 0,1 1 0 0 0,0-1 0 0 0,0 1-1 0 0,0 0 1 0 0,0 0 0 0 0,0 0 0 0 0,0-1-1 0 0,0 1 1 0 0,0 2 0 0 0,-4 6-1335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6.5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 6 10938 0 0,'0'0'4028'0'0,"-10"-5"1204"0"0,22 5-5570 0 0,272 7 807 0 0,-95-2-196 0 0,-113-3-159 0 0,17 1 166 0 0,110-11 1 0 0,-164 2 31 0 0,-38 6 153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6.8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43 14 11146 0 0,'-23'-8'3335'0'0,"3"3"1849"0"0,21 7-3818 0 0,11 7-1805 0 0,21 9 239 0 0,0-1-1 0 0,1-1 0 0 0,72 21 1 0 0,-60-21 754 0 0,60 27 1 0 0,-110-37 11 0 0,-2 0-494 0 0,0-1-1 0 0,-1 0 1 0 0,0 0 0 0 0,0-1 0 0 0,-1 0 0 0 0,-11 5 0 0 0,-54 18 54 0 0,46-19-278 0 0,-26 13 0 0 0,45-17 25 0 0,4-3-184 0 0,-1 1-1 0 0,1 0 0 0 0,0 1 1 0 0,0-1-1 0 0,0 1 1 0 0,0 0-1 0 0,1 0 0 0 0,-6 4 1 0 0,5 0 208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3.54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1 153 7578 0 0,'1'1'194'0'0,"0"-1"0"0"0,1 1 0 0 0,-1 0 1 0 0,0-1-1 0 0,0 1 0 0 0,0 0 1 0 0,0 0-1 0 0,0 0 0 0 0,0 0 0 0 0,0 0 1 0 0,0 0-1 0 0,0 0 0 0 0,-1 0 0 0 0,1 0 1 0 0,0 0-1 0 0,-1 0 0 0 0,1 1 1 0 0,0 1-1 0 0,7 29-453 0 0,1 2 361 0 0,5 2 88 0 0,11 39 0 0 0,-14-50 642 0 0,-9-20 1971 0 0,-9-16-1897 0 0,2 3-1013 0 0,1-1 0 0 0,0 0-1 0 0,0 0 1 0 0,1 0 0 0 0,1 0 0 0 0,-1-1 0 0 0,2 1 0 0 0,-1-1 0 0 0,1 1 0 0 0,0-15 0 0 0,0 4 47 0 0,1 15 37 0 0,0-1 0 0 0,1 1 0 0 0,-1-1 0 0 0,1 1 1 0 0,1 0-1 0 0,1-7 0 0 0,-1 6-18 0 0,-1 0 1 0 0,1 0 0 0 0,-1 0 0 0 0,0-8 0 0 0,0 9-79 0 0,-1 0 1 0 0,1 1-1 0 0,0-1 1 0 0,0 0-1 0 0,0 0 0 0 0,1 1 1 0 0,0-1-1 0 0,0 1 1 0 0,0-1-1 0 0,0 1 1 0 0,1 0-1 0 0,0 0 1 0 0,0 0-1 0 0,0 0 1 0 0,0 0-1 0 0,0 1 0 0 0,1-1 1 0 0,0 1-1 0 0,0 0 1 0 0,0 0-1 0 0,0 0 1 0 0,0 1-1 0 0,0 0 1 0 0,1-1-1 0 0,-1 1 1 0 0,9-2-1 0 0,117-31-1054 0 0,-93 26 124 0 0,-22 4 72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7.8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57 3049 0 0,'0'0'15031'0'0,"1"-1"-14997"0"0,-1 0 1 0 0,0 1-1 0 0,1-1 0 0 0,-1 0 1 0 0,1 0-1 0 0,-1 0 0 0 0,1 0 1 0 0,-1 0-1 0 0,1 1 0 0 0,-1-1 1 0 0,1 0-1 0 0,0 0 0 0 0,0 1 1 0 0,-1-1-1 0 0,1 1 1 0 0,0-1-1 0 0,0 1 0 0 0,0-1 1 0 0,-1 1-1 0 0,2-1 0 0 0,10-6-59 0 0,0 1-1 0 0,0 1 1 0 0,0 0-1 0 0,0 1 1 0 0,1 0 0 0 0,-1 1-1 0 0,1 0 1 0 0,0 1-1 0 0,22-1 1 0 0,-33 3 11 0 0,10 1 14 0 0,0 0-1 0 0,-1 0 1 0 0,19 5-1 0 0,-28-5-13 0 0,1 0 0 0 0,-1 0 0 0 0,1 0-1 0 0,-1 0 1 0 0,1 0 0 0 0,-1 0 0 0 0,0 1-1 0 0,0-1 1 0 0,0 1 0 0 0,3 2 0 0 0,-5-3-13 0 0,1 0 1 0 0,0 0 0 0 0,-1 0 0 0 0,1 0 0 0 0,0 0-1 0 0,-1 0 1 0 0,1 0 0 0 0,-1 0 0 0 0,0 0-1 0 0,1 0 1 0 0,-1 1 0 0 0,0-1 0 0 0,0 0 0 0 0,0 0-1 0 0,1 0 1 0 0,-1 1 0 0 0,-1-1 0 0 0,1 0 0 0 0,0 0-1 0 0,0 0 1 0 0,0 1 0 0 0,-1 1 0 0 0,-2 4 47 0 0,-1 0 0 0 0,1 0 0 0 0,-1 0 1 0 0,-1-1-1 0 0,1 0 0 0 0,-1 0 0 0 0,-8 8 1 0 0,-8 11 355 0 0,11-12-266 0 0,-1-1 0 0 0,-1 0 1 0 0,-14 11-1 0 0,22-19-88 0 0,0-1 0 0 0,0 0 0 0 0,-1 0 0 0 0,0 0 1 0 0,1-1-1 0 0,-1 0 0 0 0,0 0 0 0 0,-9 3 0 0 0,14-5-52 0 0,8 1-1620 0 0,12 2 1278 0 0,-1 0-1 0 0,0 2 1 0 0,35 13-1 0 0,-49-16 383 0 0,0 0 0 0 0,0 0 0 0 0,0 1-1 0 0,-1 0 1 0 0,1-1 0 0 0,-1 2 0 0 0,0-1-1 0 0,0 1 1 0 0,0-1 0 0 0,0 1 0 0 0,-1 0-1 0 0,1 0 1 0 0,-1 1 0 0 0,0-1 0 0 0,-1 1-1 0 0,1-1 1 0 0,-1 1 0 0 0,1 0 0 0 0,-2 0-1 0 0,3 7 1 0 0,-4-9 53 0 0,0-1 0 0 0,0 0 0 0 0,0 0 1 0 0,0 0-1 0 0,0 0 0 0 0,-1 1 0 0 0,1-1 0 0 0,-1 0 0 0 0,1 0 0 0 0,-1 0 0 0 0,0 0 0 0 0,0 0 1 0 0,0 0-1 0 0,0 0 0 0 0,0 0 0 0 0,0-1 0 0 0,-1 1 0 0 0,-2 3 0 0 0,-34 29 1885 0 0,26-24-1364 0 0,8-7-442 0 0,0 0 0 0 0,-1 0 1 0 0,0-1-1 0 0,0 1 0 0 0,1-1 1 0 0,-1 0-1 0 0,-1 0 0 0 0,1-1 1 0 0,0 0-1 0 0,0 1 0 0 0,-9-1 1 0 0,-7 1 165 0 0,-33-2 0 0 0,45-1-244 0 0,2 1-76 0 0,0 0 0 0 0,0-1 0 0 0,0 0 0 0 0,1 0 1 0 0,-1-1-1 0 0,0 0 0 0 0,0 0 0 0 0,-12-6 0 0 0,17 6-159 0 0,0 1 0 0 0,0-1-1 0 0,0 1 1 0 0,-1-1 0 0 0,1 0-1 0 0,1 0 1 0 0,-1 0-1 0 0,0 0 1 0 0,0 0 0 0 0,1 0-1 0 0,-1 0 1 0 0,1-1 0 0 0,0 1-1 0 0,0 0 1 0 0,0-1 0 0 0,0 1-1 0 0,0-1 1 0 0,0 0 0 0 0,1 1-1 0 0,-1-1 1 0 0,1 1-1 0 0,0-1 1 0 0,-1 0 0 0 0,1 1-1 0 0,1-1 1 0 0,-1-4 0 0 0,4-13-202 0 0,1 4-593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8.2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7722 0 0,'0'-4'273'0'0,"0"-11"10488"0"0,4 28-10856 0 0,0 1 0 0 0,-1-1-1 0 0,-1 1 1 0 0,2 24 0 0 0,-3 63 233 0 0,-1-59-105 0 0,0-1-33 0 0,1 9-52 0 0,-2-16-3317 0 0,8-46 2133 0 0,-1 0 445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8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180 0 11082 0 0,'-29'32'8319'0'0,"15"-15"-8338"0"0,-2-1-1 0 0,0 0 0 0 0,-19 14 1 0 0,31-27 28 0 0,-14 9 86 0 0,-29 26-1 0 0,47-37-44 0 0,61 4-3240 0 0,-60-5 3195 0 0,0 0 1 0 0,0 0 0 0 0,0 0-1 0 0,0 1 1 0 0,0-1-1 0 0,0 0 1 0 0,1 1 0 0 0,-1-1-1 0 0,0 1 1 0 0,0-1-1 0 0,0 1 1 0 0,-1-1-1 0 0,1 1 1 0 0,0 0 0 0 0,0 0-1 0 0,0-1 1 0 0,0 1-1 0 0,-1 0 1 0 0,1 0 0 0 0,0 0-1 0 0,-1 0 1 0 0,1 0-1 0 0,0 1 1 0 0,3 3 27 0 0,17 26 113 0 0,-18-26-289 0 0,0 1 1 0 0,1-1-1 0 0,-1 0 1 0 0,1 0-1 0 0,0-1 1 0 0,0 1-1 0 0,1-1 1 0 0,-1 0-1 0 0,10 6 1 0 0,-14-9-71 0 0,1-1 1 0 0,0 0 0 0 0,0 1 0 0 0,0-1 0 0 0,0 0 0 0 0,0 0 0 0 0,0 0 0 0 0,0 0 0 0 0,0 0 0 0 0,0 0-1 0 0,0 0 1 0 0,0 0 0 0 0,0 0 0 0 0,-1 0 0 0 0,1 0 0 0 0,0-1 0 0 0,0 1 0 0 0,0 0 0 0 0,0-1 0 0 0,0 1-1 0 0,0-1 1 0 0,0 0 0 0 0,5-3-2240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9.2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 11650 0 0,'0'0'3620'0'0,"0"0"-3584"0"0,1 0 1 0 0,-1 0-1 0 0,1 0 0 0 0,-1 0 1 0 0,0 0-1 0 0,1 0 0 0 0,-1 1 1 0 0,0-1-1 0 0,1 0 0 0 0,-1 0 1 0 0,0 0-1 0 0,1 1 0 0 0,-1-1 1 0 0,0 0-1 0 0,0 1 0 0 0,1-1 1 0 0,-1 0-1 0 0,0 0 0 0 0,0 1 1 0 0,1-1-1 0 0,-1 1 0 0 0,0-1 1 0 0,0 0-1 0 0,0 1 0 0 0,0-1 1 0 0,1 0-1 0 0,-1 1 0 0 0,0-1 1 0 0,0 1-1 0 0,0-1 0 0 0,0 0 1 0 0,0 1-1 0 0,2 4-9 0 0,-1-1-1 0 0,1 1 1 0 0,-1 0 0 0 0,0 0 0 0 0,-1 0 0 0 0,1 0-1 0 0,-1 0 1 0 0,0 0 0 0 0,0 0 0 0 0,0-1-1 0 0,-1 1 1 0 0,-1 7 0 0 0,0 9 171 0 0,2-16-73 0 0,-1-1 0 0 0,1 1 0 0 0,-1 0-1 0 0,0-1 1 0 0,-3 9 0 0 0,8-26 4576 0 0,-4 8-4815 0 0,2 0-1 0 0,-1 0 1 0 0,1 1-1 0 0,-1-1 1 0 0,4-5-1 0 0,10-19-422 0 0,-13 24 478 0 0,0 0 0 0 0,0-1 0 0 0,1 1 0 0 0,0 0 0 0 0,0 0 0 0 0,1 0 0 0 0,-1 1 0 0 0,1-1 0 0 0,7-6 0 0 0,-10 11 25 0 0,-1 0 0 0 0,0 0 0 0 0,0 0 0 0 0,1 0 0 0 0,-1-1 0 0 0,1 1 0 0 0,-1 0 0 0 0,0 0 0 0 0,1 0 0 0 0,-1 0 0 0 0,0 0 1 0 0,1 0-1 0 0,-1 0 0 0 0,0 0 0 0 0,1 0 0 0 0,-1 0 0 0 0,0 0 0 0 0,1 1 0 0 0,-1-1 0 0 0,0 0 0 0 0,1 0 0 0 0,-1 0 0 0 0,0 0 0 0 0,1 0 0 0 0,-1 1 0 0 0,0-1 0 0 0,1 0 0 0 0,-1 0 0 0 0,0 1 0 0 0,0-1 0 0 0,1 0 0 0 0,-1 0 0 0 0,0 1 0 0 0,0-1 0 0 0,0 0 0 0 0,0 1 0 0 0,1-1 0 0 0,-1 0 0 0 0,0 1 0 0 0,0-1 0 0 0,0 0 1 0 0,0 1-1 0 0,0-1 0 0 0,6 19-15 0 0,-5-17-28 0 0,5 21-214 0 0,-6-20 287 0 0,1 0 1 0 0,0 1 0 0 0,0-1-1 0 0,0 0 1 0 0,0 0 0 0 0,1 0-1 0 0,-1 0 1 0 0,1 0-1 0 0,-1 0 1 0 0,3 2 0 0 0,-3-4 232 0 0,0-1-169 0 0,-1 0-1 0 0,1 0 0 0 0,0 0 1 0 0,0 0-1 0 0,0 0 1 0 0,0 0-1 0 0,0 0 1 0 0,0 0-1 0 0,0 0 1 0 0,0 0-1 0 0,0-1 1 0 0,0 1-1 0 0,0 0 1 0 0,1-2-1 0 0,6-3-53 0 0,0-1-1 0 0,0 0 1 0 0,12-13-1 0 0,21-17-17 0 0,-36 33-1 0 0,-1 0 1 0 0,1 0 0 0 0,0 0 0 0 0,0 1-1 0 0,0 0 1 0 0,0 0 0 0 0,0 1 0 0 0,0-1-1 0 0,0 1 1 0 0,7-1 0 0 0,-10 2-5 0 0,0 0 0 0 0,0 0 0 0 0,0 1 0 0 0,0-1 0 0 0,0 0 1 0 0,0 1-1 0 0,0-1 0 0 0,0 1 0 0 0,0 0 0 0 0,0 0 0 0 0,0 0 0 0 0,-1 0 1 0 0,1 0-1 0 0,0 0 0 0 0,-1 0 0 0 0,1 0 0 0 0,0 1 0 0 0,-1-1 0 0 0,0 1 1 0 0,1-1-1 0 0,-1 1 0 0 0,0-1 0 0 0,0 1 0 0 0,0 0 0 0 0,0 0 0 0 0,0-1 1 0 0,0 1-1 0 0,0 0 0 0 0,-1 0 0 0 0,1 2 0 0 0,1 4-28 0 0,0 0 0 0 0,-1 0-1 0 0,0-1 1 0 0,-1 12 0 0 0,0-14-24 0 0,0 1-1 0 0,1 0 1 0 0,-1 0 0 0 0,1 0 0 0 0,0 0-1 0 0,1 0 1 0 0,-1-1 0 0 0,5 11 0 0 0,-5-15-116 0 0,-1-1 1 0 0,1 1 0 0 0,-1 0 0 0 0,1 0-1 0 0,0-1 1 0 0,-1 1 0 0 0,1 0 0 0 0,0-1 0 0 0,-1 1-1 0 0,1-1 1 0 0,0 1 0 0 0,0-1 0 0 0,0 1-1 0 0,0-1 1 0 0,-1 0 0 0 0,1 1 0 0 0,0-1 0 0 0,0 0-1 0 0,0 1 1 0 0,0-1 0 0 0,2 0 0 0 0,1-1-1479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49.8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364 0 9306 0 0,'1'0'738'0'0,"0"0"-605"0"0,-1 0 1 0 0,0 0-1 0 0,0 0 1 0 0,0 0 0 0 0,1 0-1 0 0,-1 0 1 0 0,0 0-1 0 0,0 0 1 0 0,0 0-1 0 0,1 0 1 0 0,-1 0-1 0 0,0 0 1 0 0,0 0-1 0 0,0 0 1 0 0,0 0-1 0 0,1 1 1 0 0,-1-1-1 0 0,0 0 1 0 0,0 0-1 0 0,0 0 1 0 0,0 0-1 0 0,1 0 1 0 0,-1 0 0 0 0,0 0-1 0 0,0 0 1 0 0,0 1-1 0 0,0-1 1 0 0,0 0-1 0 0,1 0 1 0 0,-1 0-1 0 0,0 0 1 0 0,0 1-1 0 0,0-1 1 0 0,0 0-1 0 0,0 0 1 0 0,0 0-1 0 0,0 0 1 0 0,0 1-1 0 0,0-1 1 0 0,0 0-1 0 0,0 0 1 0 0,0 0 0 0 0,0 1-1 0 0,0-1 1 0 0,0 0-1 0 0,0 0 1 0 0,0 0-1 0 0,0 1 1 0 0,0-1-1 0 0,0 0 1 0 0,0 0-1 0 0,0 0 1 0 0,0 1-1 0 0,-28 67 627 0 0,-59 102 0 0 0,-53 59 108 0 0,126-208-871 0 0,-45 76 85 0 0,51-81-122 0 0,0-1-1 0 0,1 1 1 0 0,1 0-1 0 0,-6 23 1 0 0,12-38-349 0 0,-1 10 290 0 0,17-9-7177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3:50.2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0 10002 0 0,'0'0'6112'0'0,"-12"2"-3142"0"0,-12 7-2878 0 0,1 1 1 0 0,0 2-1 0 0,1 0 0 0 0,-22 16 1 0 0,29-19-70 0 0,-14 13 44 0 0,28-21-69 0 0,-1 0 0 0 0,1 1 0 0 0,0 0 0 0 0,0-1 0 0 0,0 1 0 0 0,0 0 0 0 0,0-1 0 0 0,0 1 0 0 0,0 0 0 0 0,1 0 0 0 0,-1 0 0 0 0,1 0 0 0 0,-1-1 0 0 0,1 1 0 0 0,0 0 0 0 0,-1 3 0 0 0,2-6-130 0 0,0 1 0 0 0,0-1 1 0 0,-1 0-1 0 0,1 0 1 0 0,0 1-1 0 0,0-1 1 0 0,0 1-1 0 0,0-1 1 0 0,0 1-1 0 0,0-1 1 0 0,0 1-1 0 0,0-1 1 0 0,0 1-1 0 0,0 0 0 0 0,0 0 1 0 0,0 0-1 0 0,0-1 1 0 0,0 1-1 0 0,0 0 1 0 0,0 0-1 0 0,0 0 1 0 0,1 1-1 0 0,33-2-514 0 0,-30 1 495 0 0,1 0 113 0 0,9-1 63 0 0,0 2 1 0 0,-1-1-1 0 0,1 2 0 0 0,21 5 0 0 0,-32-6 84 0 0,-1 0 0 0 0,0 0-1 0 0,1 0 1 0 0,-1 0 0 0 0,0 1-1 0 0,0 0 1 0 0,0-1 0 0 0,0 1-1 0 0,-1 0 1 0 0,1 1 0 0 0,0-1-1 0 0,-1 0 1 0 0,1 1 0 0 0,-1 0-1 0 0,0-1 1 0 0,0 1 0 0 0,0 0-1 0 0,0 0 1 0 0,-1 0 0 0 0,1 0-1 0 0,-1 0 1 0 0,0 1 0 0 0,0-1-1 0 0,2 6 1 0 0,-3-7 33 0 0,0 0-1 0 0,-1 1 1 0 0,1-1-1 0 0,0 0 1 0 0,-1 1 0 0 0,1-1-1 0 0,-1 0 1 0 0,0 1-1 0 0,1-1 1 0 0,-1 0 0 0 0,0 0-1 0 0,-1 0 1 0 0,1 0-1 0 0,0 0 1 0 0,-1 0-1 0 0,1 0 1 0 0,-1 0 0 0 0,1-1-1 0 0,-1 1 1 0 0,0-1-1 0 0,1 1 1 0 0,-1-1 0 0 0,0 1-1 0 0,-3 0 1 0 0,-4 4 263 0 0,1-1 0 0 0,-1-1 1 0 0,0 1-1 0 0,-12 3 0 0 0,-1-2-664 0 0,0-1-1 0 0,0-1 0 0 0,-1-1 0 0 0,1-2 0 0 0,-1 0 0 0 0,-29-2 0 0 0,26 1-778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00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13 448 5489 0 0,'0'0'14385'0'0,"7"-16"-12904"0"0,55-70-1345 0 0,-37 55-54 0 0,26-45 0 0 0,-10 15-30 0 0,54-75 270 0 0,-72 94 1175 0 0,-24 49-3406 0 0,-57 243 1730 0 0,53-209 303 0 0,0 83 0 0 0,6-113-89 0 0,0 0 0 0 0,1 0 1 0 0,0 0-1 0 0,0 0 0 0 0,1 0 0 0 0,8 18 1 0 0,-4-23 1004 0 0,-5-8 681 0 0,-6-8-591 0 0,-8-11-859 0 0,0 0 0 0 0,-26-31 0 0 0,30 41-232 0 0,-1 1 0 0 0,-1 0 0 0 0,1 1 0 0 0,-2 0 1 0 0,1 1-1 0 0,-24-14 0 0 0,7 7-60 0 0,9 5 26 0 0,-1 0-1 0 0,-22-8 0 0 0,40 18-49 0 0,0 0 0 0 0,0 0 0 0 0,0-1 0 0 0,0 1 0 0 0,0-1-1 0 0,0 1 1 0 0,0-1 0 0 0,0 1 0 0 0,0-1 0 0 0,0 0 0 0 0,0 1 0 0 0,0-1 0 0 0,0 0 0 0 0,1 0-1 0 0,-1 1 1 0 0,-1-3 0 0 0,12 0 16 0 0,-1-1 0 0 0,1 1 0 0 0,0 1 1 0 0,0 0-1 0 0,0 0 0 0 0,0 1 0 0 0,11 0 0 0 0,29-6 0 0 0,167-50-27 0 0,-164 41 59 0 0,-23 5 62 0 0,-29 11-17 0 0,-9 4-321 0 0,-11 7 224 0 0,0 2 1 0 0,1 0 0 0 0,-17 17-1 0 0,-36 27 74 0 0,17-15-2 0 0,14-13 7 0 0,29-21-13 0 0,-1 0 0 0 0,-18 19-1 0 0,2-5 26 0 0,25-20-33 0 0,-1 0 0 0 0,1 0 0 0 0,0 1 1 0 0,0-1-1 0 0,0 1 0 0 0,0 0 0 0 0,0-1 1 0 0,1 1-1 0 0,-1 1 0 0 0,-3 5 0 0 0,3-6-49 0 0,3-3-33 0 0,-1 0 1 0 0,1 1-1 0 0,-1-1 0 0 0,1 0 1 0 0,-1 1-1 0 0,1-1 0 0 0,0 1 1 0 0,-1-1-1 0 0,1 1 0 0 0,-1-1 1 0 0,1 1-1 0 0,0-1 0 0 0,0 1 1 0 0,-1-1-1 0 0,1 1 0 0 0,0-1 0 0 0,0 1 1 0 0,0-1-1 0 0,-1 1 0 0 0,1-1 1 0 0,0 2-1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18.2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266 118 4417 0 0,'0'-19'2841'0'0,"-2"-1"1"0"0,-6-33-1 0 0,7 52-2740 0 0,1-1-1 0 0,0 1 1 0 0,-1 0-1 0 0,1 0 0 0 0,-1 0 1 0 0,1-1-1 0 0,-1 1 1 0 0,0 0-1 0 0,1 0 0 0 0,-1 0 1 0 0,0 0-1 0 0,0 0 1 0 0,0 0-1 0 0,0 0 0 0 0,1 0 1 0 0,-1 0-1 0 0,-1 1 1 0 0,1-1-1 0 0,0 0 0 0 0,0 1 1 0 0,-2-2-1 0 0,1 1-29 0 0,-1 1 0 0 0,0-1 0 0 0,0 1 0 0 0,1-1-1 0 0,-1 1 1 0 0,0 0 0 0 0,0 0 0 0 0,0 0 0 0 0,-4 1 0 0 0,-3 1-145 0 0,-1 1 0 0 0,1 0 0 0 0,0 0 0 0 0,-13 7 0 0 0,12-4-58 0 0,0 0 1 0 0,0 1-1 0 0,0 0 1 0 0,1 1-1 0 0,0 0 1 0 0,0 0-1 0 0,1 1 0 0 0,-15 19 1 0 0,20-23 108 0 0,0 0 0 0 0,1 0-1 0 0,0 1 1 0 0,0-1 0 0 0,0 1 0 0 0,0 0 0 0 0,1 0 0 0 0,0 0-1 0 0,0 0 1 0 0,1 0 0 0 0,0 0 0 0 0,0 0 0 0 0,0 1 0 0 0,1-1-1 0 0,0 0 1 0 0,0 1 0 0 0,0-1 0 0 0,1 0 0 0 0,2 11 0 0 0,-1-10-19 0 0,1 1 1 0 0,-1-1-1 0 0,2 0 1 0 0,-1 0-1 0 0,0 0 1 0 0,1 0-1 0 0,8 10 1 0 0,-9-14 12 0 0,0 0 0 0 0,0-1 1 0 0,0 1-1 0 0,0-1 0 0 0,0 1 0 0 0,1-1 1 0 0,-1 0-1 0 0,1 0 0 0 0,-1 0 1 0 0,1-1-1 0 0,0 1 0 0 0,0-1 0 0 0,0 0 1 0 0,0 0-1 0 0,0 0 0 0 0,7 0 0 0 0,-1-1 136 0 0,-1 0-1 0 0,1-1 0 0 0,0 0 0 0 0,0 0 0 0 0,-1-1 0 0 0,1 0 0 0 0,-1-1 0 0 0,0 0 0 0 0,1 0 1 0 0,15-9-1 0 0,-12 4 76 0 0,-1 1-1 0 0,0-2 1 0 0,-1 1 0 0 0,0-2 0 0 0,0 1 0 0 0,18-22 0 0 0,-26 26-63 0 0,0 0 0 0 0,0 0 0 0 0,0 0 0 0 0,-1 0 1 0 0,1-1-1 0 0,-1 1 0 0 0,-1-1 0 0 0,1 1 0 0 0,-1-1 0 0 0,0 0 0 0 0,0 1 0 0 0,0-1 1 0 0,-1 0-1 0 0,0-11 0 0 0,-1 13-55 0 0,1-1 1 0 0,-1 0 0 0 0,0 0-1 0 0,0 0 1 0 0,0 1-1 0 0,-1-1 1 0 0,1 1-1 0 0,-1-1 1 0 0,0 1 0 0 0,-1 0-1 0 0,1 0 1 0 0,-1-1-1 0 0,1 2 1 0 0,-1-1 0 0 0,-1 0-1 0 0,1 1 1 0 0,0-1-1 0 0,-6-3 1 0 0,3 4-271 0 0,1 1 0 0 0,-1 0-1 0 0,0 0 1 0 0,-1 0 0 0 0,1 0 0 0 0,0 1-1 0 0,-11 0 1 0 0,15 20-4897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18.6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216 31 4769 0 0,'0'-1'477'0'0,"0"0"0"0"0,0-1 0 0 0,0 1 0 0 0,0 0 0 0 0,-1 0 0 0 0,1-1 0 0 0,0 1 0 0 0,-1 0 0 0 0,1-1 1 0 0,-1 1-1 0 0,1 0 0 0 0,-1 0 0 0 0,1 0 0 0 0,-1 0 0 0 0,-1-2 0 0 0,1 2-300 0 0,1 1 1 0 0,-1-1-1 0 0,0 1 1 0 0,1-1 0 0 0,-1 1-1 0 0,0-1 1 0 0,0 1-1 0 0,1 0 1 0 0,-1-1-1 0 0,0 1 1 0 0,0 0-1 0 0,0 0 1 0 0,0-1-1 0 0,1 1 1 0 0,-1 0 0 0 0,0 0-1 0 0,-2 0 1 0 0,1 1-154 0 0,-1-1 0 0 0,1 0 1 0 0,-1 1-1 0 0,1 0 0 0 0,0 0 0 0 0,-1 0 1 0 0,1 0-1 0 0,0 0 0 0 0,0 0 1 0 0,0 1-1 0 0,0-1 0 0 0,0 0 0 0 0,0 1 1 0 0,-3 3-1 0 0,-3 3-83 0 0,-1-1 0 0 0,0 0 1 0 0,-13 9-1 0 0,-12 9-87 0 0,24-17 89 0 0,1 0 1 0 0,0 0-1 0 0,1 1 1 0 0,0 1-1 0 0,-12 17 1 0 0,18-24 71 0 0,1-1-1 0 0,0 0 1 0 0,-1 1 0 0 0,1-1-1 0 0,1 1 1 0 0,-1-1 0 0 0,0 1-1 0 0,1-1 1 0 0,-1 1 0 0 0,1-1-1 0 0,0 1 1 0 0,-1 0 0 0 0,1-1-1 0 0,1 1 1 0 0,-1 0 0 0 0,0-1-1 0 0,1 1 1 0 0,-1-1 0 0 0,1 1-1 0 0,0-1 1 0 0,-1 1 0 0 0,2-1-1 0 0,-1 1 1 0 0,0-1 0 0 0,0 0-1 0 0,1 1 1 0 0,-1-1 0 0 0,1 0-1 0 0,-1 0 1 0 0,1 0 0 0 0,0 0-1 0 0,0-1 1 0 0,4 4 0 0 0,0-1 29 0 0,-1-1 0 0 0,1 0 1 0 0,0 0-1 0 0,1 0 0 0 0,-1 0 1 0 0,0-1-1 0 0,1 0 1 0 0,-1-1-1 0 0,1 0 0 0 0,0 0 1 0 0,-1 0-1 0 0,1-1 0 0 0,0 1 1 0 0,9-2-1 0 0,3-1 92 0 0,0 0 1 0 0,0-1-1 0 0,35-12 1 0 0,-42 11-34 0 0,1-1 1 0 0,-1-1 0 0 0,-1 0-1 0 0,1 0 1 0 0,-1-1-1 0 0,20-17 1 0 0,-29 21-29 0 0,0 0 0 0 0,0 0-1 0 0,-1 0 1 0 0,1 0 0 0 0,-1-1 0 0 0,1 1 0 0 0,-1 0-1 0 0,0-1 1 0 0,0 1 0 0 0,-1-1 0 0 0,1 1 0 0 0,-1-1-1 0 0,0 1 1 0 0,0-1 0 0 0,0 1 0 0 0,0-1 0 0 0,0 1-1 0 0,-1-1 1 0 0,0 1 0 0 0,0-1 0 0 0,0 1-1 0 0,0-1 1 0 0,0 1 0 0 0,-4-6 0 0 0,-1 0-100 0 0,-1 0 1 0 0,-1 0 0 0 0,0 0-1 0 0,0 1 1 0 0,0 0 0 0 0,-13-8-1 0 0,16 12-86 0 0,0 1 0 0 0,0 0 1 0 0,0 0-1 0 0,0 0 0 0 0,-1 1 0 0 0,1 0 0 0 0,-1 0 0 0 0,0 0 0 0 0,1 1 0 0 0,-1 0 1 0 0,0 0-1 0 0,0 0 0 0 0,0 1 0 0 0,-9 0 0 0 0,14 0-85 0 0,0 0 0 0 0,0 0-1 0 0,0 0 1 0 0,0 0 0 0 0,0 1-1 0 0,-1-1 1 0 0,1 0 0 0 0,0 1 0 0 0,0-1-1 0 0,0 1 1 0 0,0-1 0 0 0,0 1-1 0 0,0-1 1 0 0,0 1 0 0 0,0 0-1 0 0,0 0 1 0 0,0-1 0 0 0,1 1 0 0 0,-1 0-1 0 0,0 0 1 0 0,0 0 0 0 0,1 0-1 0 0,-1 0 1 0 0,1 0 0 0 0,-1 0 0 0 0,0 1-1 0 0,-5 7-1974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19.1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346 40 7698 0 0,'0'0'1240'0'0,"-5"-4"940"0"0,-1-1-1993 0 0,0 1-1 0 0,-1 0 0 0 0,1 1 0 0 0,-1-1 1 0 0,0 1-1 0 0,1 1 0 0 0,-1-1 0 0 0,0 1 1 0 0,-1 0-1 0 0,1 1 0 0 0,0 0 1 0 0,0 0-1 0 0,-1 1 0 0 0,1-1 0 0 0,-1 2 1 0 0,1-1-1 0 0,0 1 0 0 0,-1 0 0 0 0,1 0 1 0 0,-12 5-1 0 0,4 0-174 0 0,0 1-1 0 0,0 0 1 0 0,1 2 0 0 0,0-1-1 0 0,-25 22 1 0 0,33-24-2 0 0,0 1-1 0 0,0 0 1 0 0,0 0 0 0 0,1 0-1 0 0,0 0 1 0 0,0 1 0 0 0,1 0-1 0 0,0 0 1 0 0,0 0 0 0 0,1 1 0 0 0,0-1-1 0 0,-3 14 1 0 0,3-5 4 0 0,1 1-1 0 0,1 0 1 0 0,1 0-1 0 0,0 0 1 0 0,1-1 0 0 0,1 1-1 0 0,0 0 1 0 0,2-1 0 0 0,0 1-1 0 0,1-1 1 0 0,1 0-1 0 0,0 0 1 0 0,9 15 0 0 0,9 25 132 0 0,12 23 566 0 0,-34-78-504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7.2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3929 0 0,'0'0'5033'0'0,"5"9"-2798"0"0,-1-2-2197 0 0,-1 0 1 0 0,-1 0-1 0 0,0 0 0 0 0,0 0 1 0 0,0 1-1 0 0,-1-1 0 0 0,0 1 1 0 0,0 13-1 0 0,-4 70 340 0 0,0-54-177 0 0,2 41 58 0 0,2-44-279 0 0,-2 1 0 0 0,-7 41 0 0 0,6-65-169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19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17 6913 0 0,'0'0'6314'0'0,"2"1"-5775"0"0,6 1-331 0 0,-1 0 0 0 0,1 0 0 0 0,0-1 0 0 0,-1 0 0 0 0,1 0 0 0 0,15-1 0 0 0,52-9-54 0 0,-16 1-153 0 0,-1 3-213 0 0,-29 1 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19.8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10674 0 0,'1'0'335'0'0,"-1"5"-1705"0"0,0-1 1085 0 0,0 14-82 0 0,1 0 1 0 0,1 0-1 0 0,0 0 1 0 0,2 0-1 0 0,0-1 1 0 0,11 29-1 0 0,-7-20 435 0 0,-1-1-1 0 0,-1 1 1 0 0,-1 0-1 0 0,3 41 1 0 0,-8-66-899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0.2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15 200 4785 0 0,'1'-9'1128'0'0,"-1"-1"-1"0"0,-1 1 1 0 0,1 0-1 0 0,-1 0 1 0 0,-1-1-1 0 0,0 1 1 0 0,0 0-1 0 0,-5-10 1 0 0,7 15-940 0 0,0 1 0 0 0,-1-1 1 0 0,1 1-1 0 0,1-1 1 0 0,-1 1-1 0 0,0-1 0 0 0,1 1 1 0 0,0-1-1 0 0,0 1 0 0 0,0 0 1 0 0,0-1-1 0 0,1 1 1 0 0,-1 0-1 0 0,4-6 0 0 0,-1 6-240 0 0,-1-1-1 0 0,1 1 0 0 0,-1 0 0 0 0,1 1 0 0 0,0-1 0 0 0,0 0 1 0 0,0 1-1 0 0,1 0 0 0 0,-1 0 0 0 0,7-2 0 0 0,48-10-774 0 0,-46 12 624 0 0,0 1 0 0 0,1 0 0 0 0,-1 1 0 0 0,1 0 0 0 0,-1 1 0 0 0,19 4 0 0 0,-27-5 123 0 0,-1 2 0 0 0,0-1 0 0 0,0 0 0 0 0,0 1 0 0 0,0 0 0 0 0,0 0 0 0 0,0 0 0 0 0,0 0 0 0 0,0 1-1 0 0,4 4 1 0 0,-6-5 2 0 0,-1-1-1 0 0,1 1 0 0 0,-1 0 0 0 0,1 1 1 0 0,-1-1-1 0 0,0 0 0 0 0,0 0 0 0 0,0 0 1 0 0,0 1-1 0 0,0-1 0 0 0,0 0 0 0 0,-1 1 1 0 0,1-1-1 0 0,-1 1 0 0 0,0-1 0 0 0,0 1 1 0 0,1-1-1 0 0,-2 1 0 0 0,1 4 0 0 0,-2-1-57 0 0,1-1 0 0 0,-1 1 0 0 0,0 0 0 0 0,-1-1 0 0 0,1 1 0 0 0,-1-1 0 0 0,0 0 0 0 0,-1 0 0 0 0,1 0 0 0 0,-1 0 0 0 0,0-1 0 0 0,0 1 0 0 0,-9 6 0 0 0,-3 3 396 0 0,-1-1 0 0 0,-29 16 0 0 0,34-21-102 0 0,6-4-34 0 0,0 0-1 0 0,0-1 0 0 0,0 1 0 0 0,0-1 1 0 0,-1 0-1 0 0,1-1 0 0 0,-1 0 1 0 0,1 0-1 0 0,-9 1 0 0 0,14-3 1081 0 0,6 1-2484 0 0,24 8 1122 0 0,0 1-1 0 0,0 1 0 0 0,-1 2 1 0 0,-1 1-1 0 0,0 0 1 0 0,-1 3-1 0 0,27 21 1 0 0,-27-13-866 0 0,-23-20 830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0.6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10546 0 0,'16'11'-397'0'0,"13"12"305"0"0,-25-20 97 0 0,-1 0 0 0 0,0 0 1 0 0,0 0-1 0 0,0 1 0 0 0,0-1 0 0 0,4 9 0 0 0,3 3 100 0 0,0 1 45 0 0,-9-13-78 0 0,1-1 0 0 0,-1 1 0 0 0,1-1 0 0 0,-1 1 0 0 0,1-1 0 0 0,0 1 0 0 0,0-1 0 0 0,0 0 0 0 0,0 0 0 0 0,1 0 0 0 0,4 3 0 0 0,-2-3 252 0 0,-4-1-211 0 0,0 0 1 0 0,1-1-1 0 0,-1 1 1 0 0,0-1-1 0 0,1 1 1 0 0,-1-1 0 0 0,0 1-1 0 0,1-1 1 0 0,-1 0-1 0 0,1 0 1 0 0,-1 0-1 0 0,0 0 1 0 0,1 0-1 0 0,-1 0 1 0 0,1 0 0 0 0,-1 0-1 0 0,0 0 1 0 0,1-1-1 0 0,-1 1 1 0 0,1 0-1 0 0,-1-1 1 0 0,0 1 0 0 0,0-1-1 0 0,1 0 1 0 0,-1 1-1 0 0,1-2 1 0 0,6-6 154 0 0,0 0 1 0 0,-1 0-1 0 0,0 0 0 0 0,-1-1 1 0 0,0 0-1 0 0,0 0 1 0 0,6-16-1 0 0,0 2-89 0 0,5-18-9 0 0,-15 37-167 0 0,-2 3-9 0 0,0 1 0 0 0,0-1 0 0 0,1 0 0 0 0,-1 1 0 0 0,0-1 0 0 0,0 0 0 0 0,1 1 0 0 0,-1-1 0 0 0,0 1 0 0 0,1-1 0 0 0,-1 0 0 0 0,1 1 0 0 0,-1-1 1 0 0,1 1-1 0 0,-1-1 0 0 0,1 1 0 0 0,-1-1 0 0 0,1 1 0 0 0,-1 0 0 0 0,1-1 0 0 0,0 1 0 0 0,-1 0 0 0 0,1-1 0 0 0,0 1 0 0 0,-1 0 0 0 0,1 0 1 0 0,0-1-1 0 0,-1 1 0 0 0,1 0 0 0 0,0 0 0 0 0,-1 0 0 0 0,2 0 0 0 0,-2 0-174 0 0,-1 9-1478 0 0,1-4 1626 0 0,-1-1-1 0 0,1 1 0 0 0,0 0 1 0 0,0 0-1 0 0,1-1 0 0 0,-1 1 1 0 0,1 0-1 0 0,0 0 1 0 0,0-1-1 0 0,1 1 0 0 0,0-1 1 0 0,-1 1-1 0 0,1-1 0 0 0,1 0 1 0 0,-1 0-1 0 0,5 7 0 0 0,-3-6-33 0 0,-1 0 1 0 0,1 1-1 0 0,0-1 0 0 0,0-1 0 0 0,0 1 0 0 0,1-1 0 0 0,0 1 0 0 0,0-1 0 0 0,0-1 0 0 0,0 1 0 0 0,0-1 0 0 0,1 0 0 0 0,0 0 0 0 0,-1 0 0 0 0,1-1 0 0 0,0 0 0 0 0,8 2 1 0 0,2-1 14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0.9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42 8954 0 0,'0'0'3158'0'0,"1"16"-4054"0"0,4 14 987 0 0,2 19 542 0 0,-6-19 7046 0 0,-1-36-7497 0 0,1 1 1 0 0,1-1 0 0 0,-1 1-1 0 0,1-1 1 0 0,0 1-1 0 0,0 0 1 0 0,6-9-1 0 0,-4 5-111 0 0,4-7-364 0 0,1 0 1 0 0,0 0-1 0 0,2 1 0 0 0,18-22 1 0 0,-29 36 250 0 0,1 1 0 0 0,0-1 0 0 0,0 1 0 0 0,0-1 0 0 0,0 1-1 0 0,0-1 1 0 0,0 1 0 0 0,0-1 0 0 0,0 1 0 0 0,0 0 0 0 0,0 0 0 0 0,0-1 0 0 0,0 1 0 0 0,0 0 0 0 0,0 0 0 0 0,0 0 0 0 0,0 0 0 0 0,0 0 0 0 0,0 0 0 0 0,0 0 0 0 0,0 1-1 0 0,0-1 1 0 0,0 0 0 0 0,0 1 0 0 0,0-1 0 0 0,0 0 0 0 0,0 1 0 0 0,0-1 0 0 0,-1 1 0 0 0,1 0 0 0 0,0-1 0 0 0,0 1 0 0 0,0 0 0 0 0,-1-1 0 0 0,2 3 0 0 0,1-1-10 0 0,-1 0 0 0 0,0 0 0 0 0,0 0 0 0 0,0 0 0 0 0,0 1 0 0 0,0-1 1 0 0,0 1-1 0 0,-1 0 0 0 0,1-1 0 0 0,-1 1 0 0 0,1 4 0 0 0,0 2-150 0 0,0 0 0 0 0,1-1 0 0 0,0 1 0 0 0,6 13-1 0 0,-6-17-957 0 0,0 1 0 0 0,0-1 0 0 0,1 1 0 0 0,6 6-1 0 0,-1-3-1383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1.3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196 6 8602 0 0,'0'0'182'0'0,"0"-1"1"0"0,-1 1 0 0 0,1 0-1 0 0,0 0 1 0 0,0 0 0 0 0,0-1-1 0 0,0 1 1 0 0,0 0 0 0 0,0 0-1 0 0,0 0 1 0 0,0-1 0 0 0,0 1-1 0 0,0 0 1 0 0,0 0 0 0 0,-1 0-1 0 0,1 0 1 0 0,0-1 182 0 0,0 1-182 0 0,0 0 0 0 0,0 0-1 0 0,-1 0 1 0 0,1 0-1 0 0,0 0 1 0 0,0-1 0 0 0,0 1-1 0 0,0 0 1 0 0,-1 0 0 0 0,1 0-1 0 0,0 0 1 0 0,0 0 0 0 0,0 0-1 0 0,-1 0 1 0 0,1 0 0 0 0,0 0-1 0 0,-1 0 1 0 0,-10 2 1395 0 0,-13 7-3074 0 0,22-8 2153 0 0,-13 4-603 0 0,0 2 0 0 0,1-1 0 0 0,0 2 0 0 0,-14 8 0 0 0,28-15-116 0 0,-1-1-1 0 0,1 0 1 0 0,0 0 0 0 0,0 1-1 0 0,0-1 1 0 0,-1 0 0 0 0,1 0 0 0 0,0 1-1 0 0,0-1 1 0 0,0 0 0 0 0,0 1 0 0 0,0-1-1 0 0,0 0 1 0 0,0 1 0 0 0,-1-1-1 0 0,1 0 1 0 0,0 1 0 0 0,0-1 0 0 0,0 0-1 0 0,0 0 1 0 0,0 1 0 0 0,0-1 0 0 0,0 0-1 0 0,1 1 1 0 0,-1-1 0 0 0,0 0-1 0 0,0 1 1 0 0,0-1 0 0 0,0 0 0 0 0,0 1-1 0 0,0-1 1 0 0,1 0 0 0 0,-1 0 0 0 0,0 1-1 0 0,0-1 1 0 0,0 0 0 0 0,1 0 0 0 0,-1 1-1 0 0,0-1 1 0 0,0 0 0 0 0,1 0-1 0 0,-1 0 1 0 0,0 1 0 0 0,0-1 0 0 0,1 0-1 0 0,-1 0 1 0 0,1 0 0 0 0,14 9-148 0 0,-14-8-5 0 0,9 5-274 0 0,1-1 0 0 0,1 0 0 0 0,19 6 0 0 0,-9-3 300 0 0,-6-2 138 0 0,-6-4 190 0 0,-1 1 0 0 0,0 1 0 0 0,0 0 0 0 0,0 0 0 0 0,-1 1 0 0 0,0 0 0 0 0,14 10 1338 0 0,-22-14-1427 0 0,0 2 1970 0 0,-8 3-913 0 0,-3-2-726 0 0,-1-1 0 0 0,1-1 0 0 0,-1 1-1 0 0,0-2 1 0 0,-22 1 0 0 0,5-1 102 0 0,-43-6-1 0 0,7-6-3097 0 0,59 10 2118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1.84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372 133 6249 0 0,'-7'-9'1527'0'0,"1"-1"-1"0"0,-9-19 0 0 0,-6-10 1682 0 0,18 35-3098 0 0,-1 0 0 0 0,1 1-1 0 0,-1-1 1 0 0,1 1 0 0 0,-1 0 0 0 0,0 0-1 0 0,-1 0 1 0 0,1 0 0 0 0,0 1-1 0 0,-1 0 1 0 0,0 0 0 0 0,1 0-1 0 0,-1 0 1 0 0,0 1 0 0 0,0-1 0 0 0,0 1-1 0 0,0 1 1 0 0,0-1 0 0 0,0 1-1 0 0,0 0 1 0 0,-5 0 0 0 0,1 0-119 0 0,0 1 0 0 0,0 0-1 0 0,1 1 1 0 0,-1-1 0 0 0,1 2 0 0 0,-1-1 0 0 0,1 1 0 0 0,0 0 0 0 0,0 1 0 0 0,0 0 0 0 0,-10 7 0 0 0,9-3-17 0 0,-1 1 0 0 0,2 0-1 0 0,-1 0 1 0 0,1 1 0 0 0,1 0 0 0 0,-1 1 0 0 0,2-1 0 0 0,0 1-1 0 0,0 1 1 0 0,1-1 0 0 0,0 1 0 0 0,1 0 0 0 0,0 0 0 0 0,-3 21 0 0 0,4-19-5 0 0,1 1 1 0 0,1-1 0 0 0,0 1 0 0 0,0-1 0 0 0,2 1 0 0 0,0-1 0 0 0,1 1-1 0 0,0-1 1 0 0,1 0 0 0 0,0 0 0 0 0,1 0 0 0 0,10 21 0 0 0,-5-17 7 0 0,2 0 0 0 0,19 26 1 0 0,-5-16-3805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2.2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23 8258 0 0,'0'0'5108'0'0,"11"-7"-5285"0"0,13 7-550 0 0,-5 0 334 0 0,99-13-1080 0 0,-94 11 1439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2.5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112 1 7858 0 0,'-2'0'4699'0'0,"-13"6"-4207"0"0,8-3-472 0 0,1 1 0 0 0,-1 0-1 0 0,1 0 1 0 0,0 0-1 0 0,0 1 1 0 0,1 0-1 0 0,-1 0 1 0 0,1 1-1 0 0,0-1 1 0 0,1 1-1 0 0,-1 0 1 0 0,1 0-1 0 0,-6 13 1 0 0,8-15 26 0 0,0 1 0 0 0,0-1 0 0 0,1 1 0 0 0,-1 0 0 0 0,1-1 0 0 0,0 1 0 0 0,0 9 0 0 0,1-13-29 0 0,0 1 0 0 0,0-1-1 0 0,0 1 1 0 0,0-1 0 0 0,1 0-1 0 0,-1 1 1 0 0,0-1 0 0 0,1 1 0 0 0,-1-1-1 0 0,1 0 1 0 0,0 1 0 0 0,-1-1-1 0 0,1 0 1 0 0,0 0 0 0 0,0 0-1 0 0,0 1 1 0 0,0-1 0 0 0,0 0-1 0 0,0 0 1 0 0,0 0 0 0 0,0-1-1 0 0,0 1 1 0 0,0 0 0 0 0,0 0-1 0 0,1 0 1 0 0,-1-1 0 0 0,0 1-1 0 0,1-1 1 0 0,-1 1 0 0 0,2 0-1 0 0,2 0 83 0 0,0 0 0 0 0,0-1 0 0 0,0 1 0 0 0,0-1 0 0 0,1 0-1 0 0,-1 0 1 0 0,0-1 0 0 0,0 0 0 0 0,0 0 0 0 0,0 0 0 0 0,0 0-1 0 0,-1-1 1 0 0,1 1 0 0 0,0-1 0 0 0,0-1 0 0 0,-1 1 0 0 0,5-3-1 0 0,2-3 86 0 0,0 1 0 0 0,-1-2-1 0 0,1 1 1 0 0,-2-2-1 0 0,13-12 1 0 0,-21 19-142 0 0,1 0 1 0 0,0 0-1 0 0,0 0 0 0 0,-1 1 1 0 0,0-1-1 0 0,0-1 0 0 0,1 1 1 0 0,-2 0-1 0 0,1 0 0 0 0,0 0 1 0 0,-1 0-1 0 0,1-1 0 0 0,-1 1 1 0 0,0 0-1 0 0,0-1 0 0 0,0 1 1 0 0,-2-6-1 0 0,1-9-69 0 0,1 17-420 0 0,-9 1-9028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2.9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80 3145 0 0,'0'0'1131'0'0,"1"21"2177"0"0,0-16-2688 0 0,4 23-374 0 0,-3-6 10978 0 0,12-42-11263 0 0,9-11-252 0 0,-18 24-330 0 0,3 0-209 0 0,2 3 633 0 0,23-9 79 0 0,-30 13 105 0 0,1-1 0 0 0,-1 0-1 0 0,0 1 1 0 0,1 0-1 0 0,-1 0 1 0 0,0 0-1 0 0,1 0 1 0 0,-1 0-1 0 0,0 1 1 0 0,1 0-1 0 0,-1-1 1 0 0,0 1-1 0 0,0 0 1 0 0,0 1 0 0 0,4 1-1 0 0,12 3 63 0 0,-8-3 70 0 0,0-1 0 0 0,1 0 0 0 0,21 0 0 0 0,-29-2-38 0 0,1-1 0 0 0,0 1 0 0 0,0-1 0 0 0,-1 0-1 0 0,1 0 1 0 0,0-1 0 0 0,-1 1 0 0 0,1-1 0 0 0,-1 0 0 0 0,0 0 0 0 0,0-1 0 0 0,5-2 0 0 0,-2 0-38 0 0,-1 1 93 0 0,0-1-1 0 0,0 0 1 0 0,9-10-1 0 0,-13 13-176 0 0,-1 0-1 0 0,1 0 1 0 0,-1 0 0 0 0,1-1-1 0 0,-1 1 1 0 0,0-1 0 0 0,0 1 0 0 0,0-1-1 0 0,-1 1 1 0 0,1-1 0 0 0,-1 1-1 0 0,1-1 1 0 0,-1 0 0 0 0,0-3-1 0 0,-6 7-1847 0 0,1 1 1704 0 0,-1 1 0 0 0,1 0 0 0 0,0 0 0 0 0,0 1 0 0 0,0 0 0 0 0,1-1 0 0 0,-1 1 0 0 0,1 1 0 0 0,0-1 0 0 0,0 1 0 0 0,0 0 0 0 0,-4 7 0 0 0,2-2 277 0 0,0 1 0 0 0,0 0 0 0 0,1 0 0 0 0,1 0 0 0 0,-5 18 0 0 0,8-28-71 0 0,1 0-1 0 0,0 0 0 0 0,-1 1 0 0 0,1-1 1 0 0,0 0-1 0 0,0 1 0 0 0,0-1 1 0 0,0 0-1 0 0,0 1 0 0 0,0-1 1 0 0,0 0-1 0 0,0 0 0 0 0,1 1 0 0 0,-1-1 1 0 0,0 0-1 0 0,1 0 0 0 0,-1 1 1 0 0,1-1-1 0 0,0 0 0 0 0,-1 0 1 0 0,1 0-1 0 0,0 0 0 0 0,1 2 0 0 0,0-2-127 0 0,0 1 1 0 0,0-1-1 0 0,0 0 0 0 0,0 0 0 0 0,0 0 0 0 0,0 0 0 0 0,0 0 0 0 0,0-1 0 0 0,0 1 0 0 0,1-1 0 0 0,-1 1 0 0 0,3-1 0 0 0,7 1-526 0 0,-1-1 0 0 0,0-1 0 0 0,1 0 0 0 0,12-2-1 0 0,-5-2 494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7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1 194 9282 0 0,'6'0'2882'0'0,"25"2"-3059"0"0,-12-1 329 0 0,1-1 0 0 0,-1-1 0 0 0,1-1 0 0 0,34-9 0 0 0,105-17 626 0 0,36-8-540 0 0,-51 8-190 0 0,-24 10 11 0 0,-90 14-47 0 0,47-5 12 0 0,97-17 128 0 0,-69 15-62 0 0,-6 4 54 0 0,4-3 308 0 0,-82 8-240 0 0,1 1 0 0 0,43 2 0 0 0,-43 1-101 0 0,0-2 0 0 0,37-3 0 0 0,-51 2-70 0 0,0 0 0 0 0,0 1 1 0 0,0 0-1 0 0,-1 0 0 0 0,1 1 1 0 0,9 1-1 0 0,2-2 486 0 0,-6-1-5558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3.2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14 3833 0 0,'0'0'7795'0'0,"-1"1"-7745"0"0,1 0-1 0 0,-1-1 1 0 0,1 1 0 0 0,0 0-1 0 0,-1 0 1 0 0,1-1 0 0 0,0 1 0 0 0,0 0-1 0 0,0 0 1 0 0,-1-1 0 0 0,1 1 0 0 0,0 0-1 0 0,0 0 1 0 0,0 0 0 0 0,0 0-1 0 0,0-1 1 0 0,0 1 0 0 0,1 0 0 0 0,-1 0-1 0 0,0 1 1 0 0,0 2 66 0 0,0 0 0 0 0,1 1 1 0 0,-1-1-1 0 0,1 1 0 0 0,0-1 0 0 0,0 0 0 0 0,0 1 1 0 0,1-1-1 0 0,-1 0 0 0 0,1 0 0 0 0,0 0 0 0 0,0 0 1 0 0,0 0-1 0 0,1-1 0 0 0,0 1 0 0 0,-1-1 0 0 0,1 1 0 0 0,0-1 1 0 0,1 0-1 0 0,-1 0 0 0 0,0 0 0 0 0,1-1 0 0 0,4 4 1 0 0,-5-5 45 0 0,-1 0 1 0 0,0 0 0 0 0,0 0 0 0 0,1 0 0 0 0,-1-1-1 0 0,0 1 1 0 0,1 0 0 0 0,-1-1 0 0 0,0 0 0 0 0,1 0-1 0 0,-1 1 1 0 0,1-2 0 0 0,-1 1 0 0 0,1 0 0 0 0,-1 0-1 0 0,1-1 1 0 0,-1 1 0 0 0,0-1 0 0 0,1 0 0 0 0,-1 1-1 0 0,0-1 1 0 0,0 0 0 0 0,0-1 0 0 0,1 1 0 0 0,-1 0-1 0 0,0-1 1 0 0,0 1 0 0 0,-1-1 0 0 0,1 1 0 0 0,0-1-1 0 0,0 0 1 0 0,2-3 0 0 0,2-5 92 0 0,-1 0-1 0 0,1 0 1 0 0,-2-1-1 0 0,1 1 1 0 0,4-19-1 0 0,-4 13-677 0 0,-1 4-665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3.6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1 114 9042 0 0,'0'0'3957'0'0,"7"-1"-2105"0"0,5-1-1443 0 0,5 0 304 0 0,-1-1 1 0 0,25-9 0 0 0,-36 11-605 0 0,0-1-1 0 0,-1-1 1 0 0,1 1-1 0 0,0-1 1 0 0,-1 1 0 0 0,0-1-1 0 0,1-1 1 0 0,-1 1 0 0 0,0-1-1 0 0,-1 1 1 0 0,1-1 0 0 0,5-7-1 0 0,-9 10-97 0 0,2-1 18 0 0,-1 1 0 0 0,0-1 0 0 0,0 0 0 0 0,0 0 0 0 0,0 0 0 0 0,0 0 0 0 0,0 0 0 0 0,-1 0-1 0 0,1 0 1 0 0,-1 0 0 0 0,1 0 0 0 0,-1 0 0 0 0,0 0 0 0 0,1 0 0 0 0,-1 0 0 0 0,0 0 0 0 0,-1 0 0 0 0,1 0-1 0 0,0-1 1 0 0,0 1 0 0 0,-2-2 0 0 0,2 3-72 0 0,-8 5-4256 0 0,1 3 4041 0 0,0 0-1 0 0,1 0 1 0 0,0 1 0 0 0,0 0-1 0 0,0 0 1 0 0,1 0 0 0 0,-4 10-1 0 0,1-1 714 0 0,0 1-1 0 0,-9 35 1 0 0,17-52-430 0 0,-1 1 1 0 0,1-1-1 0 0,0 0 0 0 0,0 1 1 0 0,-1-1-1 0 0,1 1 0 0 0,0-1 1 0 0,0 0-1 0 0,0 1 0 0 0,0-1 1 0 0,1 1-1 0 0,-1-1 0 0 0,0 1 0 0 0,1-1 1 0 0,-1 0-1 0 0,1 1 0 0 0,-1-1 1 0 0,1 0-1 0 0,0 0 0 0 0,-1 1 1 0 0,1-1-1 0 0,1 1 0 0 0,0 0-34 0 0,0-1 0 0 0,-1 1-1 0 0,1-1 1 0 0,0 0-1 0 0,0 0 1 0 0,0 0 0 0 0,0 0-1 0 0,0 0 1 0 0,0-1 0 0 0,1 1-1 0 0,-1-1 1 0 0,4 1 0 0 0,6 0-728 0 0,-1-1 1 0 0,1 0-1 0 0,-1-1 1 0 0,15-3-1 0 0,22-4-589 0 0,-24 3 589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24.0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 91 8370 0 0,'0'0'3107'0'0,"0"0"-3053"0"0,-1 0 1 0 0,0 0-1 0 0,1 0 0 0 0,-1 1 0 0 0,0-1 0 0 0,1 0 1 0 0,-1 0-1 0 0,0 1 0 0 0,1-1 0 0 0,-1 0 0 0 0,1 1 1 0 0,-1-1-1 0 0,1 0 0 0 0,-1 1 0 0 0,1-1 0 0 0,-1 1 1 0 0,1-1-1 0 0,-1 1 0 0 0,1-1 0 0 0,-1 1 0 0 0,1-1 1 0 0,0 1-1 0 0,-1-1 0 0 0,1 1 0 0 0,0-1 0 0 0,0 1 1 0 0,-1 0-1 0 0,-2 8 18 0 0,1 0 0 0 0,0 0 0 0 0,1 0 1 0 0,-1 0-1 0 0,1 15 0 0 0,1-17-1399 0 0,-1 0 5024 0 0,1-26 3114 0 0,1 14-6804 0 0,-1 2 18 0 0,0-1 0 0 0,0 1 1 0 0,0 0-1 0 0,0 0 0 0 0,1 0 0 0 0,0 0 1 0 0,-1 0-1 0 0,1 0 0 0 0,0 1 0 0 0,0-1 1 0 0,1 0-1 0 0,-1 0 0 0 0,1 1 0 0 0,-1-1 1 0 0,1 0-1 0 0,0 1 0 0 0,0 0 0 0 0,0-1 1 0 0,0 1-1 0 0,4-3 0 0 0,15-7-79 0 0,0 1 0 0 0,0 1-1 0 0,1 1 1 0 0,1 1-1 0 0,32-7 1 0 0,31-1-1423 0 0,3 7-3555 0 0,-42 5 2092 0 0,-2-2-949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2.3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99 2361 0 0,'0'0'2335'0'0,"-5"-1"488"0"0,1 0-1835 0 0,0 0 2782 0 0,4 10-5411 0 0,-1-5 1644 0 0,1 0 0 0 0,1 0 0 0 0,-1 0 0 0 0,1 0 0 0 0,-1 0 0 0 0,1-1 0 0 0,0 1 0 0 0,0 0 0 0 0,1 0 0 0 0,2 4 0 0 0,89 198 548 0 0,-75-175-478 0 0,-15-27-57 0 0,0 1 0 0 0,0-1 0 0 0,-1 1 0 0 0,1-1-1 0 0,-1 1 1 0 0,0 0 0 0 0,0 0 0 0 0,1 7 0 0 0,4 26 561 0 0,-7-37-461 0 0,0-1 1 0 0,0 1-1 0 0,0-1 0 0 0,0 0 0 0 0,1 1 0 0 0,-1-1 1 0 0,0 0-1 0 0,0 1 0 0 0,0-1 0 0 0,0 1 0 0 0,1-1 1 0 0,-1 0-1 0 0,0 1 0 0 0,0-1 0 0 0,1 0 0 0 0,-1 0 0 0 0,0 1 1 0 0,1-1-1 0 0,-1 0 0 0 0,0 0 0 0 0,1 1 0 0 0,-1-1 1 0 0,0 0-1 0 0,1 0 0 0 0,-1 0 0 0 0,0 0 0 0 0,1 1 1 0 0,-1-1-1 0 0,1 0 0 0 0,-1 0 0 0 0,1 0 0 0 0,0 0-25 0 0,-1 0 1 0 0,1 0-1 0 0,0 0 0 0 0,0-1 0 0 0,-1 1 0 0 0,1 0 0 0 0,0 0 0 0 0,0 0 0 0 0,-1-1 0 0 0,1 1 0 0 0,0-1 1 0 0,-1 1-1 0 0,1 0 0 0 0,0-1 0 0 0,-1 1 0 0 0,1-1 0 0 0,-1 1 0 0 0,1-1 0 0 0,-1 0 0 0 0,1 1 0 0 0,-1-1 0 0 0,1 1 1 0 0,-1-1-1 0 0,0 0 0 0 0,1 0 0 0 0,12-22 76 0 0,103-175 378 0 0,-95 163-513 0 0,25-63 1 0 0,-22 44-19 0 0,-18 41-23 0 0,-4 7-18 0 0,1 1-1 0 0,0-1 0 0 0,0 1 0 0 0,0 0 0 0 0,1 0 1 0 0,6-8-1 0 0,-8 6-1298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3.0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129 61 8162 0 0,'0'0'1533'0'0,"-3"-18"3580"0"0,-2 19-5120 0 0,0-1-1 0 0,1 1 0 0 0,-1 0 0 0 0,0 1 1 0 0,1-1-1 0 0,-1 1 0 0 0,1 0 0 0 0,0 0 0 0 0,-1 1 1 0 0,1-1-1 0 0,0 1 0 0 0,0 0 0 0 0,0 0 0 0 0,1 0 1 0 0,-1 0-1 0 0,1 1 0 0 0,0-1 0 0 0,-4 7 1 0 0,1-3-13 0 0,1 0 0 0 0,0 1 1 0 0,1 0-1 0 0,-1 0 0 0 0,2 0 1 0 0,-1 1-1 0 0,1-1 1 0 0,0 1-1 0 0,-1 10 0 0 0,3-15 3 0 0,1 1 0 0 0,0-1 0 0 0,0 0 0 0 0,0 1 0 0 0,0-1-1 0 0,1 1 1 0 0,0-1 0 0 0,0 0 0 0 0,0 0 0 0 0,0 1 0 0 0,1-1 0 0 0,0 0-1 0 0,-1 0 1 0 0,1 0 0 0 0,6 7 0 0 0,-7-10 42 0 0,0 1 0 0 0,1 0 0 0 0,0 0 1 0 0,-1-1-1 0 0,1 1 0 0 0,0-1 0 0 0,0 1 0 0 0,0-1 0 0 0,0 0 1 0 0,0 0-1 0 0,0 0 0 0 0,0 0 0 0 0,1 0 0 0 0,-1 0 0 0 0,0-1 1 0 0,0 1-1 0 0,1-1 0 0 0,-1 1 0 0 0,0-1 0 0 0,1 0 0 0 0,-1 0 1 0 0,0 0-1 0 0,1 0 0 0 0,-1-1 0 0 0,0 1 0 0 0,1-1 0 0 0,-1 1 1 0 0,0-1-1 0 0,0 0 0 0 0,1 0 0 0 0,2-1 0 0 0,0-1 74 0 0,-1 0-1 0 0,1 0 0 0 0,0 0 1 0 0,-1-1-1 0 0,0 1 1 0 0,0-1-1 0 0,0 0 0 0 0,0-1 1 0 0,-1 1-1 0 0,1 0 1 0 0,-1-1-1 0 0,3-5 0 0 0,2-6 241 0 0,-1 0-1 0 0,8-25 0 0 0,-12 32-228 0 0,-2 1 1 0 0,1 0-1 0 0,-1-1 1 0 0,0 1-1 0 0,-1-1 1 0 0,0-15-1 0 0,-1 19-100 0 0,1 0 1 0 0,-1 0-1 0 0,0 0 0 0 0,0 0 0 0 0,0 1 1 0 0,-1-1-1 0 0,1 0 0 0 0,-1 1 0 0 0,0-1 0 0 0,-1 1 1 0 0,1 0-1 0 0,-1 0 0 0 0,-4-5 0 0 0,7 8-110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3.7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1 135 2128 0 0,'0'0'7163'0'0,"0"-10"-1921"0"0,3-9-3820 0 0,-1 14-1338 0 0,-1 2-142 0 0,1 0 1 0 0,-1 0-1 0 0,1 0 1 0 0,0 0-1 0 0,0 0 1 0 0,1 0-1 0 0,-1 1 0 0 0,0-1 1 0 0,1 1-1 0 0,-1-1 1 0 0,1 1-1 0 0,0 0 1 0 0,0 0-1 0 0,0 0 1 0 0,0 1-1 0 0,4-3 1 0 0,24-15-39 0 0,-23 15 5 0 0,12 13-325 0 0,25 17 418 0 0,-44-26 5 0 0,13 7 169 0 0,-1-5-81 0 0,22 6 1 0 0,-30-8-53 0 0,0 0 1 0 0,0 0 0 0 0,0 0-1 0 0,0 0 1 0 0,-1-1 0 0 0,1 1-1 0 0,0-1 1 0 0,0-1-1 0 0,-1 1 1 0 0,8-3 0 0 0,-9 2-19 0 0,7-1 14 0 0,7-3-61 0 0,0-1 0 0 0,0 0 0 0 0,-1-1 0 0 0,29-20 1 0 0,-39 25-874 0 0,-5 3 808 0 0,-1 0 0 0 0,0 0 0 0 0,1-1 0 0 0,-1 1 0 0 0,0 0-1 0 0,1 0 1 0 0,-1 0 0 0 0,0 0 0 0 0,0 0 0 0 0,1 0 0 0 0,-1-1 0 0 0,0 1 0 0 0,1 0 0 0 0,-1 0 0 0 0,0-1 0 0 0,0 1 0 0 0,1 0 0 0 0,-1 0 0 0 0,0-1 0 0 0,0 1 0 0 0,0 0 0 0 0,0 0 0 0 0,1-1 0 0 0,-1 1 0 0 0,0 0 0 0 0,0-1 0 0 0,0 1 0 0 0,0 0 0 0 0,0-1 0 0 0,0 1 0 0 0,0 0 0 0 0,0-1 0 0 0,0 1 0 0 0,0 0 0 0 0,0-1 0 0 0,0 1 0 0 0,0 0 0 0 0,0-1 0 0 0,0 1 0 0 0,0 0 0 0 0,0 0 0 0 0,0-1 0 0 0,0 1 0 0 0,-1 0 0 0 0,1-1 0 0 0,0 1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4.3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0 105 1704 0 0,'0'0'8363'0'0,"6"-16"-4564"0"0,3 8-3665 0 0,1 1 0 0 0,19-12 1 0 0,-20 13-114 0 0,-1 0-63 0 0,23 6-1203 0 0,-26 1 1235 0 0,1 0 0 0 0,-1 0-1 0 0,0 1 1 0 0,1-1 0 0 0,-1 1 0 0 0,0 0 0 0 0,7 4 0 0 0,-6-3 4 0 0,2 0 29 0 0,31 1 817 0 0,-34-3-776 0 0,0 0 0 0 0,0-1 0 0 0,0 0 0 0 0,0 1-1 0 0,0-2 1 0 0,0 1 0 0 0,0 0 0 0 0,0-1 0 0 0,7-2 0 0 0,5-3 181 0 0,0 0 1 0 0,21-13 0 0 0,-24 12-1071 0 0,2 0 1 0 0,29-10-1 0 0,-31 13 747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6 3817 0 0,'0'0'2816'0'0,"0"-4"844"0"0,0 3-5462 0 0,0 6 1651 0 0,-9 196-365 0 0,8-193 399 0 0,-1-1-5 0 0,1-1 0 0 0,1 0 0 0 0,-1 1 0 0 0,1-1 0 0 0,0 1 0 0 0,0-1 0 0 0,1 0 0 0 0,1 9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6.1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150 40 3081 0 0,'0'0'1701'0'0,"0"-11"6026"0"0,0-9-3943 0 0,0 19-3788 0 0,0 1 0 0 0,0 0 0 0 0,0-1 1 0 0,-1 1-1 0 0,1-1 0 0 0,0 1 0 0 0,0-1 0 0 0,0 1 0 0 0,-1 0 1 0 0,1-1-1 0 0,0 1 0 0 0,-1 0 0 0 0,1-1 0 0 0,0 1 0 0 0,-1 0 1 0 0,1 0-1 0 0,0-1 0 0 0,-1 1 0 0 0,1 0 0 0 0,-1 0 1 0 0,1-1-1 0 0,-1 1 0 0 0,1 0 0 0 0,0 0 0 0 0,-1 0 0 0 0,1 0 1 0 0,-1 0-1 0 0,1 0 0 0 0,-1 0 0 0 0,1 0 0 0 0,-1 0 0 0 0,0 0 1 0 0,-14 1-101 0 0,-7 9-67 0 0,14-7 142 0 0,1 0 0 0 0,0 1 0 0 0,-1-1 0 0 0,1 1 0 0 0,1 1-1 0 0,-1 0 1 0 0,-10 9 0 0 0,14-11 23 0 0,0 0 0 0 0,0 1-1 0 0,0-1 1 0 0,1 1 0 0 0,-1 0 0 0 0,1-1-1 0 0,0 1 1 0 0,0 1 0 0 0,0-1-1 0 0,0 0 1 0 0,1 0 0 0 0,-1 1 0 0 0,1-1-1 0 0,0 0 1 0 0,1 1 0 0 0,-1 0-1 0 0,1-1 1 0 0,0 1 0 0 0,0-1-1 0 0,0 1 1 0 0,1-1 0 0 0,0 1 0 0 0,0-1-1 0 0,0 1 1 0 0,0-1 0 0 0,0 0-1 0 0,1 0 1 0 0,0 1 0 0 0,0-1 0 0 0,0 0-1 0 0,1-1 1 0 0,-1 1 0 0 0,1 0-1 0 0,0-1 1 0 0,0 1 0 0 0,0-1-1 0 0,0 0 1 0 0,1 0 0 0 0,-1 0 0 0 0,1 0-1 0 0,0-1 1 0 0,-1 1 0 0 0,1-1-1 0 0,0 0 1 0 0,1 0 0 0 0,-1-1-1 0 0,0 1 1 0 0,1-1 0 0 0,4 1 0 0 0,1-1 97 0 0,0-1 0 0 0,0 0 0 0 0,0 0 1 0 0,-1-1-1 0 0,1 0 0 0 0,0-1 0 0 0,-1 0 0 0 0,1-1 1 0 0,-1 0-1 0 0,12-5 0 0 0,-14 5 25 0 0,-1 0 0 0 0,1 0 0 0 0,-1-1-1 0 0,1 0 1 0 0,-1 0 0 0 0,0-1 0 0 0,-1 0 0 0 0,1 0-1 0 0,-1 0 1 0 0,0 0 0 0 0,0-1 0 0 0,-1 0 0 0 0,0 0-1 0 0,4-8 1 0 0,-6 12-27 0 0,-1-1 0 0 0,0 1-1 0 0,0-1 1 0 0,-1 0 0 0 0,1 1 0 0 0,0-1-1 0 0,-1 0 1 0 0,0 0 0 0 0,0 0 0 0 0,0 1 0 0 0,0-1-1 0 0,0 0 1 0 0,0 0 0 0 0,-1 0 0 0 0,1 1-1 0 0,-1-1 1 0 0,0 0 0 0 0,0 0 0 0 0,0 1-1 0 0,0-1 1 0 0,-2-3 0 0 0,-3-2 0 0 0,0 1 1 0 0,0-1 0 0 0,0 1 0 0 0,-14-11-1 0 0,4 2-387 0 0,15 15 170 0 0,0 1-204 0 0,0 0 132 0 0,0 0-1 0 0,1 0 1 0 0,-1 0 0 0 0,0 0 0 0 0,0 0-1 0 0,1 0 1 0 0,-1 0 0 0 0,0 0 0 0 0,0 0-1 0 0,1 0 1 0 0,-1 0 0 0 0,0 0-1 0 0,1 1 1 0 0,-1-1 0 0 0,0 0 0 0 0,0 0-1 0 0,1 1 1 0 0,-1-1 0 0 0,1 1 0 0 0,-1-1-1 0 0,0 0 1 0 0,1 1 0 0 0,-1-1-1 0 0,1 1 1 0 0,-1 0 0 0 0,1-1 0 0 0,-1 1-1 0 0,-22 19-1767 0 0,22-19 1842 0 0,1-1 0 0 0,-1 1 1 0 0,1-1-1 0 0,-1 1 0 0 0,1-1 0 0 0,0 1 0 0 0,-1-1 1 0 0,1 1-1 0 0,0 0 0 0 0,-1-1 0 0 0,1 1 1 0 0,0 0-1 0 0,0-1 0 0 0,-1 1 0 0 0,1 0 0 0 0,0-1 1 0 0,0 1-1 0 0,0 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6.4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 5569 0 0,'0'-1'9484'0'0,"0"7"-5607"0"0,0-2-7702 0 0,0-2 2779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8.2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9938 0 0,'0'0'6401'0'0,"-1"5"-5931"0"0,1 15-279 0 0,5 37 1 0 0,0 4 141 0 0,-4 194 365 0 0,21 94-641 0 0,-21-336-812 0 0,1-2-503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7.0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93 2 7234 0 0,'7'-2'2314'0'0,"-10"4"1616"0"0,-11 6-581 0 0,3 0-4614 0 0,-31 27 1284 0 0,35-27 4 0 0,6-6-20 0 0,-1 0 0 0 0,1 0-1 0 0,-1 0 1 0 0,0 0 0 0 0,1-1 0 0 0,-1 1-1 0 0,0 0 1 0 0,0-1 0 0 0,-1 1-1 0 0,-1 0 1 0 0,3-2-11 0 0,11 1-571 0 0,32 3 499 0 0,-14-1 52 0 0,0 0-1 0 0,42 11 1 0 0,-67-12 22 0 0,-1-1-1 0 0,1 1 1 0 0,-1-1 0 0 0,1 1 0 0 0,-1 0-1 0 0,1 0 1 0 0,-1 0 0 0 0,0 1-1 0 0,0-1 1 0 0,0 0 0 0 0,0 1 0 0 0,0 0-1 0 0,-1-1 1 0 0,1 1 0 0 0,-1 0 0 0 0,0 0-1 0 0,0-1 1 0 0,0 1 0 0 0,1 5-1 0 0,-2-6 18 0 0,1-1-1 0 0,-1 0 0 0 0,0 0 0 0 0,0 0 0 0 0,0 1 0 0 0,0-1 0 0 0,0 0 0 0 0,0 0 1 0 0,-1 0-1 0 0,1 1 0 0 0,0-1 0 0 0,-1 0 0 0 0,1 0 0 0 0,0 0 0 0 0,-1 0 0 0 0,1 0 1 0 0,-1 0-1 0 0,0 0 0 0 0,1 0 0 0 0,-3 2 0 0 0,-19 17 245 0 0,10-10-116 0 0,6-5-40 0 0,-1 1 0 0 0,0-2-1 0 0,-10 6 1 0 0,14-8-80 0 0,0-1-1 0 0,0-1 1 0 0,1 1-1 0 0,-1 0 1 0 0,0-1-1 0 0,0 1 1 0 0,0-1-1 0 0,0 0 1 0 0,0 0 0 0 0,0 0-1 0 0,0 0 1 0 0,0-1-1 0 0,1 1 1 0 0,-1-1-1 0 0,0 0 1 0 0,0 0-1 0 0,0 0 1 0 0,1 0 0 0 0,-1 0-1 0 0,1 0 1 0 0,-1-1-1 0 0,-4-2 1 0 0,-13-27-4172 0 0,14 23 3980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7.4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93 8050 0 0,'0'0'5841'0'0,"9"-6"-3394"0"0,26-8-2212 0 0,0 1 0 0 0,1 2 0 0 0,66-11 0 0 0,-21 4-2391 0 0,-66 14 1778 0 0,-1 0 301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7.9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 8058 0 0,'-1'-2'3535'0'0,"3"6"-1577"0"0,6 18-1244 0 0,-5-10-933 0 0,1 1-1 0 0,1 17 0 0 0,-4-2 272 0 0,-1-1 1 0 0,-2 0-1 0 0,-1 1 1 0 0,-7 27-1 0 0,7-39-1281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8.2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230 0 6353 0 0,'0'0'4631'0'0,"-3"5"-4438"0"0,1-2-192 0 0,-7 9 210 0 0,-23 24 0 0 0,30-34-181 0 0,-19 18 157 0 0,0-1 0 0 0,-1-1 0 0 0,-1-1 0 0 0,-45 26 0 0 0,49-36-258 0 0,11-6 624 0 0,9-4 2273 0 0,6-1-2923 0 0,-1 0 0 0 0,1 0 0 0 0,0 1 0 0 0,0 0-1 0 0,0 1 1 0 0,12-4 0 0 0,-15 5 66 0 0,1 0 0 0 0,0 0-1 0 0,0 0 1 0 0,1 1 0 0 0,-1 0 0 0 0,0 0-1 0 0,0 0 1 0 0,0 0 0 0 0,0 1-1 0 0,0 0 1 0 0,9 2 0 0 0,-2 5 1 0 0,1-1 1 0 0,-1 2 0 0 0,-1-1-1 0 0,1 2 1 0 0,-2-1 0 0 0,1 2-1 0 0,-1-1 1 0 0,10 15 0 0 0,-15-20-219 0 0,-1 0 1 0 0,1-1 0 0 0,1 1-1 0 0,-1-2 1 0 0,12 8-1 0 0,-5-6 198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8.8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30 8618 0 0,'0'0'2148'0'0,"-1"17"-2221"0"0,-1 83 6305 0 0,6-103-5369 0 0,92-101-552 0 0,-96 103-329 0 0,0 1 1 0 0,1-1 0 0 0,-1 1-1 0 0,0 0 1 0 0,1-1 0 0 0,-1 1-1 0 0,0 0 1 0 0,1 0 0 0 0,-1-1-1 0 0,1 1 1 0 0,-1 0 0 0 0,0 0 0 0 0,1 0-1 0 0,-1 0 1 0 0,1-1 0 0 0,-1 1-1 0 0,1 0 1 0 0,-1 0 0 0 0,0 0-1 0 0,1 0 1 0 0,-1 0 0 0 0,1 0-1 0 0,-1 0 1 0 0,1 0 0 0 0,-1 0 0 0 0,1 0-1 0 0,-1 0 1 0 0,1 1 0 0 0,-1-1-1 0 0,0 0 1 0 0,1 0 0 0 0,-1 0-1 0 0,1 1 1 0 0,1 0-23 0 0,-1 0 0 0 0,0 1 0 0 0,0-1-1 0 0,-1 0 1 0 0,1 1 0 0 0,0-1 0 0 0,0 0 0 0 0,-1 1 0 0 0,1-1-1 0 0,0 1 1 0 0,-1 0 0 0 0,0-1 0 0 0,1 3 0 0 0,0 2 127 0 0,2 4 286 0 0,-1 0 1 0 0,1 20 0 0 0,-2-33-356 0 0,1 1 1 0 0,0-1 0 0 0,0 1-1 0 0,0 0 1 0 0,0-1-1 0 0,1 1 1 0 0,-1 0-1 0 0,4-2 1 0 0,-1 0-11 0 0,6-5-24 0 0,-3 3-11 0 0,0 0 0 0 0,-1-1 0 0 0,1 0 0 0 0,-1 0 0 0 0,0-1 1 0 0,-1 0-1 0 0,7-11 0 0 0,-12 18 12 0 0,-1 0 1 0 0,1 0 0 0 0,0 0-1 0 0,0 1 1 0 0,0-1-1 0 0,-1 0 1 0 0,1 1 0 0 0,0-1-1 0 0,0 1 1 0 0,0-1-1 0 0,0 1 1 0 0,0-1 0 0 0,0 1-1 0 0,0-1 1 0 0,0 1-1 0 0,0 0 1 0 0,0 0 0 0 0,0 0-1 0 0,0-1 1 0 0,0 1-1 0 0,0 0 1 0 0,0 0 0 0 0,0 1-1 0 0,0-1 1 0 0,1 0-1 0 0,-1 0 1 0 0,0 0 0 0 0,0 1-1 0 0,2 0 1 0 0,-3-1-82 0 0,5 27-414 0 0,-4-24 502 0 0,0-1-1 0 0,0 1 0 0 0,-1 0 1 0 0,1-1-1 0 0,-1 1 1 0 0,0 0-1 0 0,0 0 1 0 0,0 0-1 0 0,0-1 1 0 0,0 1-1 0 0,0 0 0 0 0,-1 0 1 0 0,0 3-1 0 0,0-2 17 0 0,0 0 0 0 0,0 0 1 0 0,1-1-1 0 0,0 1 0 0 0,0 0 0 0 0,0 0 0 0 0,0 0 0 0 0,1 0 0 0 0,-1 0 0 0 0,1 0 0 0 0,0-1 0 0 0,0 1 0 0 0,1 0 1 0 0,1 4-1 0 0,-2-7-142 0 0,1 1 1 0 0,-1-1-1 0 0,0 0 1 0 0,1 0 0 0 0,-1 1-1 0 0,1-1 1 0 0,0 0-1 0 0,-1 0 1 0 0,1-1-1 0 0,0 1 1 0 0,0 0 0 0 0,-1 0-1 0 0,1-1 1 0 0,0 1-1 0 0,0-1 1 0 0,0 0 0 0 0,0 1-1 0 0,0-1 1 0 0,0 0-1 0 0,-1 0 1 0 0,1 0 0 0 0,0-1-1 0 0,0 1 1 0 0,2-1-1 0 0,6-1 25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9.2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341 0 2112 0 0,'-55'89'3715'0'0,"-28"41"-2004"0"0,21-44-1242 0 0,-67 124 0 0 0,118-183-246 0 0,14-21-307 0 0,11-7-485 0 0,5-7-932 0 0,-11 3 787 0 0,9-3-956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4:59.6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206 17 9002 0 0,'8'-16'5229'0'0,"-17"19"720"0"0,-11 7-6732 0 0,8-6 796 0 0,0 1-1 0 0,0 0 0 0 0,1 1 0 0 0,0 0 1 0 0,0 1-1 0 0,0 0 0 0 0,1 1 0 0 0,0 0 1 0 0,1 0-1 0 0,-14 16 0 0 0,23-24-26 0 0,0 0 0 0 0,-1 1 0 0 0,1-1 0 0 0,0 0 0 0 0,0 1 0 0 0,-1-1 0 0 0,1 0 0 0 0,0 1 0 0 0,0-1 0 0 0,0 1 0 0 0,-1-1 0 0 0,1 0 0 0 0,0 1 0 0 0,0-1 0 0 0,0 1-1 0 0,0-1 1 0 0,0 1 0 0 0,0-1 0 0 0,0 1 0 0 0,0-1 0 0 0,0 0 0 0 0,0 1 0 0 0,0-1 0 0 0,0 1 0 0 0,0-1 0 0 0,0 1 0 0 0,1-1 0 0 0,-1 0 0 0 0,0 1 0 0 0,0-1 0 0 0,0 1 0 0 0,1-1 0 0 0,-1 0 0 0 0,0 1 0 0 0,18 7-187 0 0,24-5-30 0 0,-40-3 218 0 0,24 0-69 0 0,-1 1 0 0 0,37 6 0 0 0,-56-6 76 0 0,0 0 0 0 0,1 1-1 0 0,-1-1 1 0 0,0 1 0 0 0,0 1 0 0 0,0-1 0 0 0,0 1 0 0 0,-1 0 0 0 0,1 1 0 0 0,-1-1-1 0 0,0 1 1 0 0,0 0 0 0 0,0 0 0 0 0,0 1 0 0 0,5 6 0 0 0,-9-10 6 0 0,0 0 0 0 0,-1 0 0 0 0,1 1 0 0 0,0-1 0 0 0,0 1 0 0 0,-1-1 0 0 0,1 1-1 0 0,0-1 1 0 0,-1 1 0 0 0,0-1 0 0 0,1 1 0 0 0,-1-1 0 0 0,0 1 0 0 0,0-1 0 0 0,0 1 0 0 0,0-1 0 0 0,0 1 0 0 0,0 0 0 0 0,0-1 0 0 0,0 1 0 0 0,-2 2 0 0 0,1-1 38 0 0,0-1 0 0 0,-1 1 0 0 0,1-1 0 0 0,-1 1 1 0 0,0-1-1 0 0,0 0 0 0 0,0 0 0 0 0,0 0 0 0 0,0 0 0 0 0,0 0 1 0 0,-4 2-1 0 0,-3 1 123 0 0,-1 1 1 0 0,0-1-1 0 0,-1 0 1 0 0,1-1-1 0 0,-13 3 1 0 0,-59 10 186 0 0,-44-6-3983 0 0,104-11 3527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6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82 147 1488 0 0,'5'0'-414'0'0,"-5"0"558"0"0,0 0 0 0 0,1 0 0 0 0,-1 0-1 0 0,1 0 1 0 0,-1 0 0 0 0,0 0 0 0 0,1-1 0 0 0,-1 1-1 0 0,1 0 1 0 0,-1 1 0 0 0,0-1 0 0 0,1 0 0 0 0,-1 0 0 0 0,1 0-1 0 0,-1 0 1 0 0,0 0 0 0 0,1 0 0 0 0,-1 0 0 0 0,1 1-1 0 0,-1-1 1 0 0,0 0 0 0 0,1 0 0 0 0,-1 0 0 0 0,0 1-1 0 0,1-1 1 0 0,-1 0 0 0 0,0 0 0 0 0,0 1 0 0 0,1-1 0 0 0,-1 0-1 0 0,0 1 1 0 0,0-1 0 0 0,1 0 0 0 0,-1 1 0 0 0,0 5 852 0 0,1-6-816 0 0,-1 1 1 0 0,0-1-1 0 0,0 1 0 0 0,0 0 0 0 0,0-1 1 0 0,0 1-1 0 0,0-1 0 0 0,-1 1 1 0 0,1 0-1 0 0,0-1 0 0 0,0 1 0 0 0,0-1 1 0 0,0 1-1 0 0,-1-1 0 0 0,1 1 0 0 0,0-1 1 0 0,-1 1-1 0 0,1-1 0 0 0,0 1 0 0 0,-1-1 1 0 0,1 1-1 0 0,-1-1 0 0 0,1 1 0 0 0,0-1 1 0 0,-1 0-1 0 0,1 1 0 0 0,-1-1 0 0 0,1 0 1 0 0,-1 1-1 0 0,0-1 0 0 0,1 0 0 0 0,-1 0 1 0 0,1 0-1 0 0,-1 1 0 0 0,1-1 1 0 0,-1 0-1 0 0,0 0 0 0 0,1 0 0 0 0,-1 0 1 0 0,1 0-1 0 0,-1 0 0 0 0,0 0 0 0 0,1 0 1 0 0,-1 0-1 0 0,1 0 0 0 0,-1-1 0 0 0,1 1 1 0 0,-1 0-1 0 0,0 0 0 0 0,1 0 0 0 0,-1-1 1 0 0,1 1-1 0 0,-2-1 0 0 0,1 0-102 0 0,0 1 0 0 0,-1-1 0 0 0,1 0 1 0 0,0 0-1 0 0,-1 0 0 0 0,1 0 0 0 0,0 0 0 0 0,0 0 0 0 0,0 0 0 0 0,0 0 0 0 0,0 0 0 0 0,0-1 0 0 0,0 1 0 0 0,0 0 0 0 0,0-1 0 0 0,0 1 1 0 0,1 0-1 0 0,-1-1 0 0 0,1 1 0 0 0,-1-1 0 0 0,0-2 0 0 0,2 1-152 0 0,0-1 0 0 0,-1 1 0 0 0,1 0 1 0 0,0-1-1 0 0,1 1 0 0 0,-1 0 0 0 0,0 0 0 0 0,1 0 0 0 0,0 0 1 0 0,0 0-1 0 0,0 0 0 0 0,2-2 0 0 0,-1 1 3 0 0,-2 3 44 0 0,-1 0 0 0 0,0 1 0 0 0,1-1 0 0 0,-1 1-1 0 0,1-1 1 0 0,-1 1 0 0 0,1-1 0 0 0,0 1 0 0 0,-1-1 0 0 0,1 1 0 0 0,-1-1-1 0 0,1 1 1 0 0,0 0 0 0 0,-1-1 0 0 0,1 1 0 0 0,0 0 0 0 0,0 0 0 0 0,-1-1-1 0 0,1 1 1 0 0,0 0 0 0 0,0 0 0 0 0,-1 0 0 0 0,1 0 0 0 0,0 0 0 0 0,0 0-1 0 0,-1 0 1 0 0,1 0 0 0 0,0 0 0 0 0,1 1 0 0 0,18 10-518 0 0,-14-7 113 0 0,0-1 348 0 0,-5-3 66 0 0,0 1 1 0 0,0-1 0 0 0,0 0-1 0 0,0 1 1 0 0,0-1 0 0 0,0 1-1 0 0,-1-1 1 0 0,1 1-1 0 0,0-1 1 0 0,0 1 0 0 0,0-1-1 0 0,-1 1 1 0 0,1 0 0 0 0,0 0-1 0 0,-1-1 1 0 0,1 1-1 0 0,0 0 1 0 0,-1 0 0 0 0,1 0-1 0 0,-1 0 1 0 0,1-1 0 0 0,-1 1-1 0 0,0 0 1 0 0,1 0-1 0 0,-1 0 1 0 0,0 0 0 0 0,0 2-1 0 0,3 7-107 0 0,-2-10 119 0 0,-1 0 0 0 0,0 1 0 0 0,0-1-1 0 0,1 1 1 0 0,-1-1 0 0 0,0 1 0 0 0,0-1 0 0 0,0 1 0 0 0,0-1 0 0 0,1 1-1 0 0,-1-1 1 0 0,0 1 0 0 0,0-1 0 0 0,0 1 0 0 0,0-1 0 0 0,0 1 0 0 0,0-1-1 0 0,-1 1 1 0 0,1-1 0 0 0,0 1 0 0 0,0-1 0 0 0,0 1 0 0 0,0-1 0 0 0,-1 1 0 0 0,-2 16-136 0 0,4-16 150 0 0,-1 1 0 0 0,0-1 0 0 0,0 0 0 0 0,0 0 0 0 0,-1 0 0 0 0,1 1 1 0 0,0-1-1 0 0,0 0 0 0 0,-1 0 0 0 0,1 0 0 0 0,0 0 0 0 0,-1 0 0 0 0,1 1 0 0 0,-1-1 0 0 0,1 0 0 0 0,-1 0 1 0 0,0 0-1 0 0,0 0 0 0 0,1 0 0 0 0,-1-1 0 0 0,0 1 0 0 0,0 0 0 0 0,0 0 0 0 0,0 0 0 0 0,0-1 1 0 0,0 1-1 0 0,0-1 0 0 0,-1 2 0 0 0,-2-1 166 0 0,-1 1 1 0 0,1-1 0 0 0,0 1-1 0 0,-1-1 1 0 0,1-1-1 0 0,-1 1 1 0 0,1-1 0 0 0,-1 1-1 0 0,1-1 1 0 0,-1 0-1 0 0,1-1 1 0 0,-1 1-1 0 0,-5-2 1 0 0,7 1-59 0 0,0 0 1 0 0,0-1-1 0 0,0 1 1 0 0,0-1-1 0 0,0 1 1 0 0,1-1-1 0 0,-1 0 0 0 0,1 0 1 0 0,-1 0-1 0 0,1 0 1 0 0,0 0-1 0 0,0 0 1 0 0,0-1-1 0 0,0 1 0 0 0,0-1 1 0 0,0 0-1 0 0,1 1 1 0 0,-1-1-1 0 0,1 0 1 0 0,-1-4-1 0 0,0 5-113 0 0,1-1 1 0 0,0 0-1 0 0,0 0 0 0 0,0 0 0 0 0,1 0 1 0 0,-1 0-1 0 0,1 0 0 0 0,-1 0 1 0 0,1-1-1 0 0,0 1 0 0 0,0 0 1 0 0,0 0-1 0 0,1 0 0 0 0,-1 0 0 0 0,1 0 1 0 0,0 0-1 0 0,0 0 0 0 0,0 0 1 0 0,0 0-1 0 0,0 0 0 0 0,1 1 1 0 0,-1-1-1 0 0,1 0 0 0 0,-1 1 0 0 0,1-1 1 0 0,0 1-1 0 0,0-1 0 0 0,1 1 1 0 0,-1 0-1 0 0,0 0 0 0 0,1 0 1 0 0,-1 0-1 0 0,1 1 0 0 0,-1-1 1 0 0,1 1-1 0 0,0-1 0 0 0,0 1 0 0 0,0 0 1 0 0,0 0-1 0 0,0 0 0 0 0,3 0 1 0 0,-4 0-24 0 0,7-1-175 0 0,-1-1 0 0 0,1 1 0 0 0,15-1 0 0 0,-22 3 140 0 0,1 0 0 0 0,-1 0-1 0 0,1 1 1 0 0,-1-1 0 0 0,1 0 0 0 0,-1 1 0 0 0,0 0 0 0 0,1-1 0 0 0,-1 1 0 0 0,0 0 0 0 0,1 0 0 0 0,-1 0 0 0 0,0 1 0 0 0,0-1 0 0 0,0 1 0 0 0,0-1 0 0 0,3 3 0 0 0,-1 1 1 0 0,0 0 1 0 0,0 0 0 0 0,0 0-1 0 0,0 1 1 0 0,-1-1-1 0 0,6 13 1 0 0,-8-17 48 0 0,0 1 1 0 0,-1 0-1 0 0,1 0 0 0 0,0 0 0 0 0,-1 0 0 0 0,1 0 1 0 0,-1 0-1 0 0,0 1 0 0 0,0-1 0 0 0,0 0 1 0 0,0 0-1 0 0,0 0 0 0 0,0 0 0 0 0,-1 0 1 0 0,1 0-1 0 0,0 0 0 0 0,-1 0 0 0 0,0 0 1 0 0,1 0-1 0 0,-1 0 0 0 0,0 0 0 0 0,0 0 0 0 0,0-1 1 0 0,-1 1-1 0 0,-1 3 0 0 0,-12 12 44 0 0,14-15-15 0 0,0 0 0 0 0,-1 0 0 0 0,1 0 0 0 0,-1 0 0 0 0,1 0 0 0 0,-1-1 0 0 0,0 1 0 0 0,0 0 0 0 0,0-1 0 0 0,0 0 0 0 0,0 1 0 0 0,0-1 0 0 0,0 0 0 0 0,0 0 0 0 0,-5 1 0 0 0,3-1 110 0 0,-1 1 0 0 0,1-2 0 0 0,0 1 0 0 0,-1 0 0 0 0,1-1 0 0 0,-1 0 0 0 0,1 0 0 0 0,-1 0 0 0 0,1 0-1 0 0,0-1 1 0 0,-1 0 0 0 0,1 0 0 0 0,0 0 0 0 0,-1 0 0 0 0,1-1 0 0 0,0 0 0 0 0,0 0 0 0 0,-4-2 0 0 0,5 1-28 0 0,0 1 0 0 0,0-1 0 0 0,0 0 0 0 0,0 0-1 0 0,0-1 1 0 0,1 1 0 0 0,-1 0 0 0 0,1-1 0 0 0,0 0 0 0 0,0 1 0 0 0,1-1-1 0 0,-1 0 1 0 0,1 0 0 0 0,-1 0 0 0 0,1 0 0 0 0,1 0 0 0 0,-1 0 0 0 0,0 0-1 0 0,1-5 1 0 0,0 5-118 0 0,0-1 0 0 0,0 1-1 0 0,0 0 1 0 0,1-1 0 0 0,0 1-1 0 0,0 0 1 0 0,0-1 0 0 0,0 1-1 0 0,1 0 1 0 0,0 0 0 0 0,0 0-1 0 0,0 0 1 0 0,0 0 0 0 0,0 1-1 0 0,1-1 1 0 0,0 1 0 0 0,0-1-1 0 0,0 1 1 0 0,0 0 0 0 0,0 0-1 0 0,5-3 1 0 0,-5 4-46 0 0,0-1 0 0 0,1 1 0 0 0,-1 1-1 0 0,1-1 1 0 0,-1 0 0 0 0,1 1 0 0 0,-1 0 0 0 0,1 0 0 0 0,0 0 0 0 0,0 0 0 0 0,0 1 0 0 0,0-1 0 0 0,-1 1-1 0 0,1 0 1 0 0,0 0 0 0 0,0 0 0 0 0,0 1 0 0 0,0-1 0 0 0,0 1 0 0 0,-1 0 0 0 0,1 0 0 0 0,0 1 0 0 0,6 2 0 0 0,-6-1 32 0 0,1 0 1 0 0,-1 1-1 0 0,0-1 1 0 0,0 1-1 0 0,-1-1 1 0 0,1 1-1 0 0,-1 0 1 0 0,0 1-1 0 0,0-1 1 0 0,0 1-1 0 0,-1-1 1 0 0,5 10-1 0 0,-7-13 25 0 0,1 3-13 0 0,0 0-1 0 0,-1 0 0 0 0,1 0 0 0 0,-1 0 1 0 0,1 0-1 0 0,-1 0 0 0 0,-1 1 0 0 0,1-1 1 0 0,0 0-1 0 0,-1 0 0 0 0,0 0 0 0 0,0 0 1 0 0,-2 4-1 0 0,1-5 34 0 0,0 0 0 0 0,0-1 1 0 0,0 1-1 0 0,-1-1 0 0 0,1 0 0 0 0,-1 1 1 0 0,0-1-1 0 0,1-1 0 0 0,-1 1 1 0 0,0 0-1 0 0,0-1 0 0 0,0 1 1 0 0,0-1-1 0 0,-5 2 0 0 0,1-2 41 0 0,1 1 0 0 0,0-1 0 0 0,-1 0 0 0 0,1-1 0 0 0,0 0 0 0 0,-1 0 0 0 0,-11-2 0 0 0,12 1 33 0 0,0 0-1 0 0,0 0 1 0 0,-1-1-1 0 0,1 0 1 0 0,0-1 0 0 0,0 1-1 0 0,-9-7 1 0 0,12 7-22 0 0,0 0 1 0 0,0 0 0 0 0,0 0-1 0 0,1 0 1 0 0,-1-1-1 0 0,1 1 1 0 0,0-1-1 0 0,-1 0 1 0 0,1 0-1 0 0,0 0 1 0 0,1 0-1 0 0,-1 0 1 0 0,1 0-1 0 0,-2-4 1 0 0,2 4-63 0 0,1 0-1 0 0,-1 0 1 0 0,1 0 0 0 0,0 0 0 0 0,0 0-1 0 0,0 1 1 0 0,0-1 0 0 0,0 0-1 0 0,1 0 1 0 0,-1 0 0 0 0,1 0 0 0 0,0 0-1 0 0,0 0 1 0 0,0 1 0 0 0,0-1 0 0 0,0 0-1 0 0,1 1 1 0 0,-1-1 0 0 0,1 1-1 0 0,0-1 1 0 0,0 1 0 0 0,2-3 0 0 0,-1 2-75 0 0,1 0 1 0 0,-1 0 0 0 0,1 0 0 0 0,-1 0 0 0 0,1 1 0 0 0,0-1 0 0 0,0 1 0 0 0,0 0 0 0 0,0 0 0 0 0,0 1-1 0 0,1-1 1 0 0,-1 1 0 0 0,9-1 0 0 0,-4 1 0 0 0,1 0-1 0 0,-1 1 0 0 0,1 0 1 0 0,0 1-1 0 0,-1 0 0 0 0,0 0 1 0 0,1 1-1 0 0,12 5 0 0 0,-16-5 38 0 0,0 1-1 0 0,0-1 0 0 0,0 2 0 0 0,-1-1 1 0 0,1 1-1 0 0,-1 0 0 0 0,0 0 0 0 0,0 0 0 0 0,-1 1 1 0 0,1-1-1 0 0,-1 1 0 0 0,0 0 0 0 0,4 7 1 0 0,-7-10 21 0 0,0-1 1 0 0,0 1 0 0 0,0 0 0 0 0,0-1 0 0 0,-1 1-1 0 0,1 0 1 0 0,-1 0 0 0 0,1-1 0 0 0,-1 1 0 0 0,0 0 0 0 0,0 0-1 0 0,0 0 1 0 0,0 0 0 0 0,0-1 0 0 0,0 1 0 0 0,0 0-1 0 0,-1 0 1 0 0,1 0 0 0 0,0-1 0 0 0,-1 1 0 0 0,0 0-1 0 0,1-1 1 0 0,-1 1 0 0 0,0 0 0 0 0,0-1 0 0 0,0 1-1 0 0,0-1 1 0 0,0 1 0 0 0,0-1 0 0 0,-1 1 0 0 0,1-1 0 0 0,-3 2-1 0 0,1 0 32 0 0,-1 0 0 0 0,0 0 0 0 0,0-1 0 0 0,0 1 0 0 0,0-1 0 0 0,0 0 1 0 0,0 0-1 0 0,-1 0 0 0 0,1-1 0 0 0,-1 0 0 0 0,-8 2 0 0 0,1-2 138 0 0,1-1 0 0 0,-1 1-1 0 0,1-2 1 0 0,-1 0 0 0 0,0 0 0 0 0,-18-6 0 0 0,26 6-87 0 0,0 0-1 0 0,0 0 1 0 0,0 0 0 0 0,1-1-1 0 0,-1 0 1 0 0,1 0 0 0 0,-1 0-1 0 0,1 0 1 0 0,0-1-1 0 0,-1 1 1 0 0,1-1 0 0 0,0 0-1 0 0,1 1 1 0 0,-1-2-1 0 0,1 1 1 0 0,-1 0 0 0 0,1 0-1 0 0,0-1 1 0 0,0 1-1 0 0,0-1 1 0 0,0 0 0 0 0,1 1-1 0 0,-2-6 1 0 0,3 7-66 0 0,0 0 1 0 0,-1 0-1 0 0,1 0 1 0 0,0 0-1 0 0,0 0 0 0 0,0 0 1 0 0,1 0-1 0 0,-1 0 1 0 0,0 0-1 0 0,1 0 0 0 0,-1 0 1 0 0,1 1-1 0 0,0-1 1 0 0,-1 0-1 0 0,1 0 0 0 0,0 0 1 0 0,2-2-1 0 0,-1 1-43 0 0,1-1 1 0 0,0 1-1 0 0,0 0 0 0 0,1 0 0 0 0,-1 0 1 0 0,0 0-1 0 0,7-3 0 0 0,0 0-90 0 0,1 1 1 0 0,-1 1-1 0 0,1 0 0 0 0,0 0 1 0 0,15-3-1 0 0,-21 7 76 0 0,-1-1 0 0 0,0 1 0 0 0,1 0-1 0 0,-1 0 1 0 0,0 1 0 0 0,0-1 0 0 0,1 1 0 0 0,6 2 0 0 0,-10-3 34 0 0,1 0 1 0 0,-1 1 0 0 0,1-1-1 0 0,0 1 1 0 0,-1 0-1 0 0,0-1 1 0 0,1 1 0 0 0,-1 0-1 0 0,1 0 1 0 0,-1 0 0 0 0,0 0-1 0 0,0 0 1 0 0,1 0 0 0 0,-1 0-1 0 0,0 0 1 0 0,0 1-1 0 0,0-1 1 0 0,0 0 0 0 0,0 1-1 0 0,-1-1 1 0 0,1 1 0 0 0,0-1-1 0 0,-1 1 1 0 0,1 1 0 0 0,5 13-70 0 0,-5-14 74 0 0,-1-1 0 0 0,1 1 0 0 0,0-1 0 0 0,-1 1 0 0 0,1-1 0 0 0,-1 1 0 0 0,0 0 0 0 0,1-1 0 0 0,-1 1 0 0 0,0 0 0 0 0,0-1 0 0 0,0 1 0 0 0,0 0 0 0 0,0-1 0 0 0,-1 4 0 0 0,-2 7-32 0 0,2-10 45 0 0,1 0-1 0 0,0-1 0 0 0,-1 1 1 0 0,1 0-1 0 0,-1-1 0 0 0,0 1 0 0 0,1-1 1 0 0,-1 1-1 0 0,0 0 0 0 0,0-1 1 0 0,0 0-1 0 0,0 1 0 0 0,0-1 0 0 0,0 0 1 0 0,-1 1-1 0 0,1-1 0 0 0,0 0 1 0 0,-1 0-1 0 0,1 0 0 0 0,0 0 0 0 0,-1 0 1 0 0,0 0-1 0 0,1-1 0 0 0,-1 1 1 0 0,1 0-1 0 0,-4 0 0 0 0,-1 1 27 0 0,-45 12 263 0 0,48-14-270 0 0,1 1-1 0 0,-1-1 1 0 0,1 0-1 0 0,-1 0 1 0 0,0 0-1 0 0,1 0 1 0 0,-1 0-1 0 0,0 0 1 0 0,1-1-1 0 0,-1 1 1 0 0,0-1-1 0 0,1 0 1 0 0,-1 0-1 0 0,1 0 0 0 0,-1 0 1 0 0,-2-2-1 0 0,2 0-1336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8.7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0 143 5001 0 0,'0'0'770'0'0,"0"-13"6249"0"0,1 6-6876 0 0,5 12-5036 0 0,-3 2 4796 0 0,1 0 1 0 0,-2 1-1 0 0,1-1 0 0 0,-1 0 1 0 0,0 1-1 0 0,0 0 1 0 0,-1-1-1 0 0,1 10 0 0 0,3 19 434 0 0,-3-25-83 0 0,-1 1-1 0 0,0 0 1 0 0,-2 22 0 0 0,1-21 3831 0 0,-1 0 3740 0 0,-2-21-7298 0 0,-1-2-425 0 0,0-1 0 0 0,1 1 0 0 0,0-1 0 0 0,1 1 0 0 0,0-1 0 0 0,0 0 0 0 0,2 0 0 0 0,-1-12 0 0 0,2 4-85 0 0,1 0 0 0 0,0 0 0 0 0,2 1 0 0 0,6-23 0 0 0,-9 36-63 0 0,0 0 0 0 0,1-1 1 0 0,0 1-1 0 0,0 0 0 0 0,0 0 0 0 0,1 0 0 0 0,-1 0 0 0 0,1 1 0 0 0,0-1 1 0 0,1 1-1 0 0,-1-1 0 0 0,1 1 0 0 0,0 0 0 0 0,0 1 0 0 0,0-1 1 0 0,0 1-1 0 0,1 0 0 0 0,-1 0 0 0 0,1 0 0 0 0,0 0 0 0 0,0 1 0 0 0,0 0 1 0 0,6-2-1 0 0,-8 3 15 0 0,0 0 0 0 0,0 0 0 0 0,1 0 1 0 0,-1 1-1 0 0,0-1 0 0 0,0 1 0 0 0,0 0 1 0 0,1 0-1 0 0,-1 0 0 0 0,0 0 0 0 0,0 0 1 0 0,1 1-1 0 0,-1 0 0 0 0,0-1 0 0 0,0 1 0 0 0,0 0 1 0 0,0 1-1 0 0,0-1 0 0 0,0 1 0 0 0,0-1 1 0 0,-1 1-1 0 0,1 0 0 0 0,0 0 0 0 0,-1 0 0 0 0,1 0 1 0 0,2 4-1 0 0,48 45-2400 0 0,-45-45 850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9.5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 7146 0 0,'0'0'3270'0'0,"-1"0"-4109"0"0,0 0 786 0 0,1 1-1 0 0,-1-1 0 0 0,1 0 0 0 0,0 0 1 0 0,-1 1-1 0 0,1-1 0 0 0,-1 1 0 0 0,1-1 1 0 0,0 0-1 0 0,-1 1 0 0 0,1-1 0 0 0,0 1 1 0 0,0-1-1 0 0,-1 0 0 0 0,1 1 0 0 0,0-1 1 0 0,0 1-1 0 0,0-1 0 0 0,0 1 0 0 0,-1-1 1 0 0,1 1-1 0 0,0-1 0 0 0,0 1 1 0 0,0 0-1 0 0,-1 3 67 0 0,0-2-7 0 0,0-1 1 0 0,0 1 0 0 0,1-1-1 0 0,-1 1 1 0 0,1-1-1 0 0,-1 1 1 0 0,1-1 0 0 0,-1 1-1 0 0,1 0 1 0 0,0-1 0 0 0,0 1-1 0 0,0 0 1 0 0,0-1-1 0 0,0 1 1 0 0,0 0 0 0 0,1-1-1 0 0,-1 1 1 0 0,0-1 0 0 0,2 4-1 0 0,0 1 115 0 0,0 1 0 0 0,0-1 0 0 0,-1 1 0 0 0,1 0 0 0 0,-2-1 0 0 0,1 13 0 0 0,-4 11 452 0 0,5-24-1906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8.4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50 123 4009 0 0,'-1'-2'1222'0'0,"0"-1"-1"0"0,0 1 1 0 0,1 0 0 0 0,-1 0-1 0 0,1-1 1 0 0,0 1 0 0 0,0 0-1 0 0,0 0 1 0 0,0-1 0 0 0,0-4-1 0 0,1-1 73 0 0,-1 8-1272 0 0,-5 2-245 0 0,3 0 212 0 0,1 0 0 0 0,-1 0 0 0 0,1 0 0 0 0,-1 0-1 0 0,1 0 1 0 0,0 0 0 0 0,0 1 0 0 0,0-1 0 0 0,0 0 0 0 0,1 1 0 0 0,-1-1 0 0 0,1 1-1 0 0,-1 3 1 0 0,-1 41 35 0 0,0-12 83 0 0,2-66-512 0 0,-2-1-1 0 0,-2 0 1 0 0,-10-47 0 0 0,11 60 572 0 0,3 19-178 0 0,0-1-1 0 0,0 1 1 0 0,0 0-1 0 0,0-1 1 0 0,0 1-1 0 0,0-1 1 0 0,0 1-1 0 0,0 0 1 0 0,0-1-1 0 0,0 1 1 0 0,0 0-1 0 0,0-1 1 0 0,0 1-1 0 0,1 0 0 0 0,-1-1 1 0 0,0 1-1 0 0,0 0 1 0 0,0-1-1 0 0,0 1 1 0 0,1 0-1 0 0,-1-1 1 0 0,0 1-1 0 0,0 0 1 0 0,1 0-1 0 0,-1-1 1 0 0,0 1-1 0 0,0 0 1 0 0,1 0-1 0 0,-1-1 1 0 0,0 1-1 0 0,1 0 1 0 0,-1 0-1 0 0,0 0 1 0 0,1 0-1 0 0,-1-1 1 0 0,0 1-1 0 0,1 0 1 0 0,-1 0-1 0 0,0 0 1 0 0,1 0-1 0 0,-1 0 1 0 0,0 0-1 0 0,1 0 1 0 0,-1 0-1 0 0,0 0 1 0 0,1 0-1 0 0,-1 0 1 0 0,1 0-1 0 0,-1 0 1 0 0,0 1-1 0 0,1-1 1 0 0,-1 0-1 0 0,1 0 1 0 0,14 8 85 0 0,0 1 0 0 0,0 0 0 0 0,24 19 0 0 0,41 41-1164 0 0,-72-60-377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9.0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83 93 3649 0 0,'4'-5'554'0'0,"0"0"-1"0"0,0-1 1 0 0,0 1 0 0 0,4-9 0 0 0,8-13 1486 0 0,6-4 7107 0 0,-24 34-8752 0 0,-12 16-262 0 0,1 0 0 0 0,1 0 0 0 0,-17 38 0 0 0,-22 71-177 0 0,48-120 55 0 0,-1 5-12 0 0,-1 0 0 0 0,2 1 1 0 0,0-1-1 0 0,0 1 1 0 0,2 0-1 0 0,-1-1 0 0 0,2 25 1 0 0,0-34-51 0 0,0 0 0 0 0,1-1-1 0 0,-1 1 1 0 0,1 0 0 0 0,0-1 0 0 0,0 1 0 0 0,0-1 0 0 0,0 1 0 0 0,1-1 0 0 0,-1 1-1 0 0,1-1 1 0 0,0 0 0 0 0,0 0 0 0 0,0 0 0 0 0,0 0 0 0 0,1 0 0 0 0,-1 0 0 0 0,1-1-1 0 0,0 1 1 0 0,-1-1 0 0 0,1 0 0 0 0,0 0 0 0 0,1 0 0 0 0,-1 0 0 0 0,0 0 0 0 0,0-1-1 0 0,1 1 1 0 0,-1-1 0 0 0,1 0 0 0 0,-1 0 0 0 0,1 0 0 0 0,0-1 0 0 0,5 1 0 0 0,-2-1-164 0 0,0 0 0 0 0,0-1 1 0 0,0 0-1 0 0,-1 0 1 0 0,1 0-1 0 0,0-1 0 0 0,0 0 1 0 0,-1-1-1 0 0,1 1 0 0 0,-1-1 1 0 0,0 0-1 0 0,0-1 1 0 0,8-5-1 0 0,2-3-166 0 0,-1 0 0 0 0,-1-1 0 0 0,20-21 0 0 0,-32 32 427 0 0,0 0 0 0 0,-1-1 1 0 0,1 1-1 0 0,-1 0 1 0 0,1-1-1 0 0,-1 1 1 0 0,0-1-1 0 0,0 0 0 0 0,0 1 1 0 0,0-1-1 0 0,-1 0 1 0 0,1 1-1 0 0,-1-1 1 0 0,0 0-1 0 0,1 0 0 0 0,-1 0 1 0 0,0 1-1 0 0,-1-1 1 0 0,1 0-1 0 0,0 0 1 0 0,-1 1-1 0 0,0-1 0 0 0,-1-3 1 0 0,1 3 157 0 0,0 1-1 0 0,0-1 1 0 0,0 1 0 0 0,-1-1 0 0 0,1 1 0 0 0,-1 0-1 0 0,0 0 1 0 0,1 0 0 0 0,-1 0 0 0 0,0 0 0 0 0,0 0-1 0 0,0 0 1 0 0,-1 1 0 0 0,1-1 0 0 0,0 1 0 0 0,-1-1-1 0 0,1 1 1 0 0,-1 0 0 0 0,1 0 0 0 0,-1 0 0 0 0,1 0-1 0 0,-1 1 1 0 0,-5-2 0 0 0,-2 2 114 0 0,-1 1 0 0 0,1 0 1 0 0,0 0-1 0 0,-1 0 0 0 0,1 2 0 0 0,-15 4 0 0 0,-9 2-69 0 0,25-7-231 0 0,1 1 0 0 0,-1 0-1 0 0,-13 8 1 0 0,18-9-174 0 0,0 0 1 0 0,1 0-1 0 0,-1 0 1 0 0,0 1 0 0 0,1-1-1 0 0,0 1 1 0 0,0 0-1 0 0,-1 0 1 0 0,-4 7-1 0 0,6-3-912 0 0,1 1-1141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1.7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148 119 2120 0 0,'-2'-2'711'0'0,"1"1"0"0"0,0-1-1 0 0,0 1 1 0 0,0 0 0 0 0,0-1-1 0 0,0 0 1 0 0,0 1 0 0 0,0-1-1 0 0,0-3 1 0 0,-3-4 4258 0 0,1 4-3556 0 0,-3-11 2108 0 0,5 2-6365 0 0,1 15 2104 0 0,0 0 775 0 0,0 0 0 0 0,0 1 0 0 0,0-1 0 0 0,0 0 0 0 0,-1 1 0 0 0,1-1 0 0 0,0 1 0 0 0,-1-1 0 0 0,1 0 0 0 0,-1 0 0 0 0,1 1 0 0 0,-1-1 0 0 0,1 0 0 0 0,-1 0 0 0 0,0 0 0 0 0,-1 2 0 0 0,-20 22 178 0 0,19-23-66 0 0,0 0 1 0 0,0-1-1 0 0,0 0 0 0 0,0 1 0 0 0,0-1 0 0 0,0-1 1 0 0,-1 1-1 0 0,1 0 0 0 0,0-1 0 0 0,-1 1 0 0 0,1-1 1 0 0,-1 0-1 0 0,1 0 0 0 0,0-1 0 0 0,-4 0 0 0 0,5 1-40 0 0,0-1 0 0 0,0 0 0 0 0,0 0 0 0 0,0 0 0 0 0,0 0 0 0 0,0 0 0 0 0,0 0 0 0 0,0 0 0 0 0,0-1 0 0 0,1 1 0 0 0,-1-1 0 0 0,1 1 0 0 0,-1-1 0 0 0,1 0 0 0 0,-1 0 0 0 0,1 1-1 0 0,0-1 1 0 0,0 0 0 0 0,0 0 0 0 0,0 0 0 0 0,0 0 0 0 0,0 0 0 0 0,1-1 0 0 0,-1 1 0 0 0,1 0 0 0 0,0 0 0 0 0,-1 0 0 0 0,1-1 0 0 0,0 1 0 0 0,0 0 0 0 0,0 0 0 0 0,0 0 0 0 0,1-1 0 0 0,-1 1 0 0 0,1 0 0 0 0,-1 0-1 0 0,1 0 1 0 0,0 0 0 0 0,0 0 0 0 0,1-3 0 0 0,1 2-209 0 0,0 0 0 0 0,1 1 1 0 0,-1-1-1 0 0,1 0 0 0 0,0 1 0 0 0,0 0 0 0 0,0 0 0 0 0,0 0 0 0 0,0 1 0 0 0,0-1 0 0 0,0 1 0 0 0,0 0 0 0 0,1 0 1 0 0,6-1-1 0 0,-8 2 66 0 0,0 0 1 0 0,0-1 0 0 0,0 1-1 0 0,1 1 1 0 0,-1-1 0 0 0,0 0-1 0 0,0 1 1 0 0,0-1 0 0 0,0 1-1 0 0,0 0 1 0 0,0 0 0 0 0,0 0-1 0 0,0 0 1 0 0,0 1 0 0 0,-1-1-1 0 0,1 1 1 0 0,0 0 0 0 0,-1 0-1 0 0,1 0 1 0 0,-1 0 0 0 0,3 3-1 0 0,4 4-23 0 0,6 7-10 0 0,-15-16 66 0 0,1 0 0 0 0,-1 1 1 0 0,1-1-1 0 0,-1 1 0 0 0,0-1 0 0 0,1 1 0 0 0,-1-1 1 0 0,0 0-1 0 0,0 1 0 0 0,1-1 0 0 0,-1 1 0 0 0,0 0 1 0 0,0-1-1 0 0,0 1 0 0 0,0-1 0 0 0,1 1 0 0 0,-1-1 1 0 0,0 1-1 0 0,0-1 0 0 0,0 1 0 0 0,0-1 0 0 0,0 1 0 0 0,0 0 1 0 0,-1-1-1 0 0,1 2 0 0 0,-3 9-67 0 0,3-11 68 0 0,0 1 0 0 0,0 0 0 0 0,0 0 0 0 0,-1-1 0 0 0,1 1 0 0 0,0 0 0 0 0,0 0 1 0 0,0-1-1 0 0,-1 1 0 0 0,1 0 0 0 0,0-1 0 0 0,-1 1 0 0 0,1 0 0 0 0,0-1 0 0 0,-1 1 0 0 0,1-1 0 0 0,-1 1 1 0 0,1 0-1 0 0,-1-1 0 0 0,1 1 0 0 0,-1-1 0 0 0,0 1 0 0 0,1-1 0 0 0,-1 0 0 0 0,0 1 0 0 0,1-1 1 0 0,-1 0-1 0 0,0 1 0 0 0,-4 1 89 0 0,1 0 1 0 0,0 0 0 0 0,-1-1 0 0 0,1 0-1 0 0,-1 0 1 0 0,1 0 0 0 0,-1 0 0 0 0,0 0-1 0 0,1-1 1 0 0,-1 0 0 0 0,1 0-1 0 0,-1-1 1 0 0,0 1 0 0 0,1-1 0 0 0,-1 0-1 0 0,1 0 1 0 0,-1 0 0 0 0,1-1 0 0 0,-1 1-1 0 0,1-1 1 0 0,0 0 0 0 0,-6-4-1 0 0,9 5-46 0 0,0 0 0 0 0,0 0 0 0 0,-1 0-1 0 0,1 0 1 0 0,0 0 0 0 0,0 0-1 0 0,0 0 1 0 0,1 0 0 0 0,-1 0 0 0 0,0 0-1 0 0,0-1 1 0 0,1 1 0 0 0,-1 0 0 0 0,0-1-1 0 0,1 1 1 0 0,-1-1 0 0 0,1 1-1 0 0,0 0 1 0 0,0-1 0 0 0,-1 1 0 0 0,1-1-1 0 0,0 1 1 0 0,0-1 0 0 0,0 1-1 0 0,1-1 1 0 0,-1 1 0 0 0,0-1 0 0 0,0 1-1 0 0,1 0 1 0 0,-1-1 0 0 0,1 1-1 0 0,-1 0 1 0 0,1-1 0 0 0,0 0 0 0 0,2-3-102 0 0,-1 1 1 0 0,1-1-1 0 0,0 1 0 0 0,0 0 1 0 0,0 0-1 0 0,1 1 1 0 0,0-1-1 0 0,5-4 1 0 0,-8 7 26 0 0,0 0 0 0 0,1 1 1 0 0,-1-1-1 0 0,1 0 0 0 0,-1 0 1 0 0,1 1-1 0 0,-1-1 1 0 0,1 1-1 0 0,-1-1 0 0 0,1 1 1 0 0,0 0-1 0 0,-1 0 0 0 0,1 0 1 0 0,-1 0-1 0 0,1 0 1 0 0,0 0-1 0 0,-1 0 0 0 0,1 0 1 0 0,-1 0-1 0 0,1 1 0 0 0,0-1 1 0 0,-1 1-1 0 0,1-1 0 0 0,-1 1 1 0 0,1 0-1 0 0,-1-1 1 0 0,0 1-1 0 0,1 0 0 0 0,-1 0 1 0 0,0 0-1 0 0,1 0 0 0 0,-1 0 1 0 0,0 0-1 0 0,0 1 0 0 0,0-1 1 0 0,0 0-1 0 0,0 1 1 0 0,0-1-1 0 0,0 0 0 0 0,-1 1 1 0 0,1-1-1 0 0,0 1 0 0 0,-1-1 1 0 0,1 1-1 0 0,-1-1 1 0 0,0 1-1 0 0,0 0 0 0 0,1-1 1 0 0,-1 3-1 0 0,7 19-63 0 0,-6-20 97 0 0,1 0 1 0 0,-1 1-1 0 0,0-1 0 0 0,0 0 0 0 0,-1 0 0 0 0,1 1 0 0 0,0 4 0 0 0,-2-7 0 0 0,1 0-1 0 0,0 0 1 0 0,0-1 0 0 0,-1 1 0 0 0,1 0 0 0 0,0 0 0 0 0,-1 0 0 0 0,1-1-1 0 0,-1 1 1 0 0,1 0 0 0 0,-1-1 0 0 0,1 1 0 0 0,-1 0 0 0 0,1-1 0 0 0,-1 1-1 0 0,0-1 1 0 0,1 1 0 0 0,-1 0 0 0 0,0-1 0 0 0,0 0 0 0 0,1 1 0 0 0,-1-1-1 0 0,0 0 1 0 0,0 1 0 0 0,0-1 0 0 0,1 0 0 0 0,-1 0 0 0 0,0 1 0 0 0,0-1-1 0 0,0 0 1 0 0,0 0 0 0 0,0 0 0 0 0,0 0 0 0 0,0-1 0 0 0,-14 4-302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2.4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32 114 9706 0 0,'-3'-2'420'0'0,"-10"-4"35"0"0,13 6-348 0 0,0 0 0 0 0,-1 0 1 0 0,1 0-1 0 0,0 0 0 0 0,-1 0 0 0 0,1 0 0 0 0,0 0 0 0 0,-1 0 0 0 0,1 0 0 0 0,0 0 0 0 0,-1 0 0 0 0,1 0 0 0 0,0 0 0 0 0,-1 0 0 0 0,1 0 0 0 0,0 0 0 0 0,-1 0 0 0 0,1 0 0 0 0,0 0 1 0 0,-1 0-1 0 0,1 1 0 0 0,0-1 0 0 0,-1 0 0 0 0,1 0 0 0 0,0 0 0 0 0,0 1 0 0 0,-1-1 0 0 0,1 0 0 0 0,0 0 0 0 0,0 1 0 0 0,-1-1 0 0 0,1 0 0 0 0,0 1 0 0 0,0 0 0 0 0,-2 2-134 0 0,1 0 0 0 0,1 0 0 0 0,-1 0 0 0 0,0 0 0 0 0,1 1 0 0 0,-1-1 0 0 0,1 0 0 0 0,0 1 0 0 0,0-1 0 0 0,1 0 0 0 0,-1 0 0 0 0,1 4 0 0 0,16 39-104 0 0,-3-9 160 0 0,-14-35-8 0 0,1 1 0 0 0,-1 0 0 0 0,0-1 0 0 0,0 1 0 0 0,0 0 0 0 0,0-1 0 0 0,-1 1 0 0 0,1-1 0 0 0,-1 1 0 0 0,1 0 0 0 0,-1-1 0 0 0,0 1 0 0 0,0-1 1 0 0,0 1-1 0 0,0-1 0 0 0,-1 0 0 0 0,-1 3 0 0 0,6-18 6671 0 0,-6-13-4772 0 0,2 19-1948 0 0,0 0 0 0 0,0 0-1 0 0,1 0 1 0 0,0 0 0 0 0,0 0-1 0 0,1 0 1 0 0,-1 0 0 0 0,4-12 0 0 0,5-11 84 0 0,-9 25-52 0 0,1 0 0 0 0,0 1 0 0 0,1-1 0 0 0,-1 1 0 0 0,1 0 0 0 0,0-1 0 0 0,3-5 0 0 0,2-6-27 0 0,-6 14 12 0 0,-1 0 0 0 0,1 1 1 0 0,0-1-1 0 0,0 0 0 0 0,0 0 1 0 0,-1 1-1 0 0,1-1 0 0 0,1 1 1 0 0,-1-1-1 0 0,0 1 0 0 0,0-1 1 0 0,1 1-1 0 0,1-2 0 0 0,10-12-170 0 0,-11 13 148 0 0,-1 0 0 0 0,1 0 0 0 0,0 0 0 0 0,-1 1 0 0 0,1-1 0 0 0,0 0-1 0 0,0 1 1 0 0,0-1 0 0 0,0 1 0 0 0,0 0 0 0 0,5-2 0 0 0,8-3-86 0 0,1 1 0 0 0,-1 1 0 0 0,1 1 0 0 0,0 0 0 0 0,0 1 1 0 0,0 1-1 0 0,18 1 0 0 0,-30 0 58 0 0,0 0-20 0 0,-1 0 0 0 0,1 0 1 0 0,0 0-1 0 0,0 0 0 0 0,0 1 1 0 0,-1-1-1 0 0,1 1 0 0 0,0 0 1 0 0,0 0-1 0 0,-1 1 0 0 0,1-1 1 0 0,-1 1-1 0 0,1 0 0 0 0,-1-1 1 0 0,0 2-1 0 0,0-1 0 0 0,0 0 1 0 0,4 5-1 0 0,-1-1-863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3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60 4561 0 0,'-1'0'320'0'0,"1"0"0"0"0,-1 0 1 0 0,1 1-1 0 0,-1-1 0 0 0,1 0 0 0 0,-1 0 1 0 0,1 0-1 0 0,0-1 0 0 0,-1 1 0 0 0,1 0 1 0 0,-1 0-1 0 0,1 0 0 0 0,-1 0 0 0 0,1 0 1 0 0,-1 0-1 0 0,1-1 0 0 0,-1 1 0 0 0,1 0 1 0 0,0 0-1 0 0,-1-1 0 0 0,1 1 0 0 0,0 0 1 0 0,-1 0-1 0 0,1-1 0 0 0,0 1 0 0 0,-1-1 1 0 0,1 1-1 0 0,-1-1 0 0 0,6-10 1497 0 0,19-8-3087 0 0,20-1 781 0 0,-43 19 292 0 0,0 1 1 0 0,0-1-1 0 0,0 1 1 0 0,0-1-1 0 0,0 1 0 0 0,0-1 1 0 0,0 1-1 0 0,0 0 1 0 0,0 0-1 0 0,0 0 1 0 0,0-1-1 0 0,0 1 1 0 0,1 0-1 0 0,-1 0 1 0 0,0 0-1 0 0,0 1 1 0 0,0-1-1 0 0,0 0 1 0 0,0 0-1 0 0,2 1 1 0 0,-1 1 84 0 0,-1-1 1 0 0,1 1 0 0 0,-1-1 0 0 0,0 1 0 0 0,1 0 0 0 0,-1-1-1 0 0,0 1 1 0 0,0 0 0 0 0,1 3 0 0 0,1-1 135 0 0,15 28-17 0 0,-18-31-5 0 0,1-1 1 0 0,-1 1-1 0 0,0 0 1 0 0,1-1-1 0 0,-1 1 1 0 0,0-1-1 0 0,1 1 1 0 0,-1-1-1 0 0,0 1 1 0 0,0 0-1 0 0,0-1 0 0 0,0 1 1 0 0,1 0-1 0 0,-1-1 1 0 0,0 1-1 0 0,0 0 1 0 0,0-1-1 0 0,0 1 1 0 0,-1 0-1 0 0,0 5 55 0 0,0 0 0 0 0,-1 0 0 0 0,0-1-1 0 0,0 1 1 0 0,0-1 0 0 0,-1 1 0 0 0,0-1 0 0 0,0 0-1 0 0,0 0 1 0 0,-7 8 0 0 0,0-3 314 0 0,-1 1 1 0 0,0-2-1 0 0,-18 13 0 0 0,23-18 1761 0 0,28-14-870 0 0,10-2-1370 0 0,-16 8-540 0 0,-3 5 615 0 0,23 1 602 0 0,0 2 1 0 0,38 9 0 0 0,-69-12-532 0 0,-1 0 0 0 0,0-1 0 0 0,0 1-1 0 0,1-1 1 0 0,-1 0 0 0 0,0-1 0 0 0,0 1 0 0 0,1-1-1 0 0,-1 1 1 0 0,0-1 0 0 0,7-3 0 0 0,-4 3-884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5.6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1 189 2681 0 0,'12'0'2464'0'0,"-2"-10"7502"0"0,-5 2-6084 0 0,5 0-6499 0 0,20-6 2483 0 0,-19 7 97 0 0,0 2-1 0 0,1 0 0 0 0,20-7 0 0 0,-23 9 12 0 0,-1 0 0 0 0,0-1 0 0 0,0 0 0 0 0,11-7 0 0 0,18-8-68 0 0,27-4 108 0 0,-28 13-134 0 0,-19 4-14 0 0,0 1 0 0 0,28-4 0 0 0,91-12-46 0 0,-124 20 107 0 0,-1 1 0 0 0,1 0 0 0 0,0 0 0 0 0,21 5 0 0 0,22 1 23 0 0,-45-7-10 0 0,0 2-1 0 0,0-1 1 0 0,0 1-1 0 0,0 1 0 0 0,-1 0 1 0 0,1 0-1 0 0,0 1 1 0 0,16 7-1 0 0,24 10-410 0 0,-27-10 408 0 0,-20-9 53 0 0,0 0 0 0 0,0 0 0 0 0,0 1 0 0 0,-1-1 0 0 0,1 0 0 0 0,0 1 0 0 0,-1 0 0 0 0,1 0 0 0 0,-1 0-1 0 0,1 0 1 0 0,3 4 0 0 0,-4-4 3 0 0,0 0-1 0 0,1 0 1 0 0,-1 0 0 0 0,1 0-1 0 0,-1 0 1 0 0,1-1-1 0 0,0 1 1 0 0,4 1 0 0 0,-4-2-1 0 0,0 0 1 0 0,-1 0 0 0 0,0 1 0 0 0,1-1 0 0 0,-1 1 0 0 0,0-1-1 0 0,1 1 1 0 0,-1 0 0 0 0,0 0 0 0 0,3 3 0 0 0,-3-3 3 0 0,0 0 0 0 0,0 0 0 0 0,0 0 0 0 0,0 0-1 0 0,0 0 1 0 0,0-1 0 0 0,1 1 0 0 0,-1-1 0 0 0,1 0 0 0 0,-1 0 0 0 0,4 2 0 0 0,13 6 6 0 0,-13 4 5 0 0,-6-13-5 0 0,0 1-1 0 0,0 0 1 0 0,1 0 0 0 0,-1-1-1 0 0,0 1 1 0 0,0 0 0 0 0,1-1-1 0 0,-1 1 1 0 0,0 0 0 0 0,1-1-1 0 0,-1 1 1 0 0,0 0 0 0 0,1-1-1 0 0,-1 1 1 0 0,1-1 0 0 0,-1 1-1 0 0,1 0 1 0 0,-1-1 0 0 0,1 0-1 0 0,0 1 1 0 0,-1-1 0 0 0,1 1-1 0 0,1 0 1 0 0,15 24 237 0 0,3-5 891 0 0,-19-18-1603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5.9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 1 11698 0 0,'0'0'6309'0'0,"13"4"-7993"0"0,-3 2 1640 0 0,-1 0 0 0 0,1 1 0 0 0,-1 0 0 0 0,-1 0 0 0 0,1 1 0 0 0,-1 1 0 0 0,13 17 0 0 0,-11-10 68 0 0,-8-13-15 0 0,0 0 0 0 0,0 0 0 0 0,0 1 0 0 0,0-1 0 0 0,0 0 0 0 0,0 1 0 0 0,-1-1 0 0 0,0 1 0 0 0,0 0 0 0 0,0-1 0 0 0,0 1-1 0 0,-1 0 1 0 0,1 0 0 0 0,-1 0 0 0 0,0 4 0 0 0,-1-3 10 0 0,1-3-10 0 0,0-1-1 0 0,0 1 1 0 0,-1-1 0 0 0,1 1-1 0 0,0-1 1 0 0,-1 0 0 0 0,1 1-1 0 0,-1-1 1 0 0,1 0-1 0 0,-1 1 1 0 0,0-1 0 0 0,1 0-1 0 0,-1 0 1 0 0,0 0 0 0 0,0 1-1 0 0,0-1 1 0 0,0 0-1 0 0,0 0 1 0 0,0 0 0 0 0,0-1-1 0 0,-1 1 1 0 0,1 0 0 0 0,0 0-1 0 0,-2 0 1 0 0,-15 8 113 0 0,12-5-70 0 0,0-1 1 0 0,-1-1-1 0 0,1 1 1 0 0,-8 1-1 0 0,-48 15-13 0 0,54-14-247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09.7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1 359 4017 0 0,'0'0'5537'0'0,"-1"-1"-5522"0"0,7-4-65 0 0,8 1-16 0 0,1 1 0 0 0,-1 0 0 0 0,1 1 0 0 0,-1 0 0 0 0,1 2 0 0 0,20 0 0 0 0,-1 0-20 0 0,613-9 345 0 0,92-28 270 0 0,-96 4 18 0 0,937-6 836 0 0,-762 12-1100 0 0,-3-32 196 0 0,-782 56-450 0 0,331-39 338 0 0,-199 7 213 0 0,-165 35-580 0 0,6-2 108 0 0,1 0 0 0 0,-1 0 0 0 0,0 0 0 0 0,8-5 0 0 0,-13 7-151 0 0,0-1 1 0 0,-1 1 0 0 0,1-1 0 0 0,0 1-1 0 0,-1 0 1 0 0,1-1 0 0 0,-1 1-1 0 0,1-1 1 0 0,-1 0 0 0 0,1 1-1 0 0,-1-1 1 0 0,1 1 0 0 0,-1-1-1 0 0,1 0 1 0 0,-1 1 0 0 0,0-1 0 0 0,1 0-1 0 0,-1 1 1 0 0,0-1 0 0 0,0 0-1 0 0,1 0 1 0 0,-1 1 0 0 0,0-1-1 0 0,0 0 1 0 0,0 0 0 0 0,0 1 0 0 0,0-1-1 0 0,0 0 1 0 0,0 0 0 0 0,0 1-1 0 0,0-1 1 0 0,-1 0 0 0 0,1 0-1 0 0,0 1 1 0 0,0-1 0 0 0,-1 0 0 0 0,1 0-1 0 0,0 1 1 0 0,-1-1 0 0 0,1 0-1 0 0,-1 1 1 0 0,1-1 0 0 0,-1 1-1 0 0,1-1 1 0 0,-1 1 0 0 0,0-2 0 0 0,-9-6-1007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0.7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89 25 5937 0 0,'0'0'3409'0'0,"7"8"-10098"0"0,-2-1 6655 0 0,-1 0-1 0 0,0 1 1 0 0,0-1 0 0 0,-1 1 0 0 0,0 0 0 0 0,0 0 0 0 0,-1 0 0 0 0,0 0 0 0 0,-1 1 0 0 0,1-1 0 0 0,-2 1 0 0 0,1 14 0 0 0,-2-21 225 0 0,0 0-1 0 0,0 0 1 0 0,0 1 0 0 0,0-1 0 0 0,-1 0 0 0 0,1 0-1 0 0,0-1 1 0 0,-1 1 0 0 0,0 0 0 0 0,1 0 0 0 0,-1-1 0 0 0,0 1-1 0 0,0-1 1 0 0,0 1 0 0 0,0-1 0 0 0,-4 2 0 0 0,0 1 775 0 0,0-1 1 0 0,-1-1-1 0 0,1 1 1 0 0,-12 2-1 0 0,16-4-762 0 0,1-1 0 0 0,-1 0 0 0 0,0 1-1 0 0,0-1 1 0 0,0 0 0 0 0,0 0 0 0 0,1 0-1 0 0,-1 0 1 0 0,0-1 0 0 0,0 1 0 0 0,0 0-1 0 0,0-1 1 0 0,1 1 0 0 0,-1-1 0 0 0,0 0 0 0 0,0 1-1 0 0,1-1 1 0 0,-1 0 0 0 0,0 0 0 0 0,1 0-1 0 0,-1 0 1 0 0,-2-3 0 0 0,3 2-54 0 0,-1 0 1 0 0,1-1-1 0 0,-1 1 0 0 0,1-1 0 0 0,0 1 1 0 0,0-1-1 0 0,0 1 0 0 0,0-1 1 0 0,0 0-1 0 0,1 0 0 0 0,-1 1 0 0 0,1-1 1 0 0,0-5-1 0 0,-1 3-186 0 0,1 0 1 0 0,1 0-1 0 0,-1 1 1 0 0,1-1-1 0 0,0 0 1 0 0,0 0-1 0 0,0 1 0 0 0,1-1 1 0 0,-1 1-1 0 0,1-1 1 0 0,0 1-1 0 0,0 0 1 0 0,1 0-1 0 0,-1 0 1 0 0,1 0-1 0 0,0 0 0 0 0,7-6 1 0 0,0 3-248 0 0,0 1 0 0 0,0 1 1 0 0,0 0-1 0 0,1 0 0 0 0,0 1 0 0 0,13-3 1 0 0,-23 7 180 0 0,0-1-1 0 0,1 1 1 0 0,-1-1 0 0 0,0 1 0 0 0,1-1 0 0 0,-1 1 0 0 0,0 0-1 0 0,1 0 1 0 0,-1-1 0 0 0,0 1 0 0 0,1 0 0 0 0,-1 0 0 0 0,1 1-1 0 0,-1-1 1 0 0,0 0 0 0 0,1 0 0 0 0,-1 1 0 0 0,0-1 0 0 0,1 1-1 0 0,-1-1 1 0 0,0 1 0 0 0,0-1 0 0 0,0 1 0 0 0,1 0 0 0 0,-1 0-1 0 0,0-1 1 0 0,1 3 0 0 0,1-1-38 0 0,0 0 0 0 0,-1 0 1 0 0,1 0-1 0 0,-1 1 0 0 0,0-1 0 0 0,0 1 0 0 0,0 0 0 0 0,0 0 0 0 0,0 0 0 0 0,0-1 0 0 0,-1 2 1 0 0,0-1-1 0 0,1 0 0 0 0,-1 0 0 0 0,1 5 0 0 0,-2-6 134 0 0,0 0 0 0 0,1 0 0 0 0,-1 1 0 0 0,0-1 0 0 0,-1 0 0 0 0,1 0 0 0 0,0 0 0 0 0,-1 0-1 0 0,1 0 1 0 0,-1 1 0 0 0,1-1 0 0 0,-1 0 0 0 0,0 0 0 0 0,0 0 0 0 0,0-1 0 0 0,0 1 0 0 0,0 0 0 0 0,-1 0 0 0 0,1 0 0 0 0,0-1 0 0 0,-1 1 0 0 0,1-1-1 0 0,-1 1 1 0 0,-2 0 0 0 0,-15 16 1354 0 0,18-16-1072 0 0,-1 1-1 0 0,0-1 1 0 0,0 0 0 0 0,1-1-1 0 0,-1 1 1 0 0,-1 0 0 0 0,1-1-1 0 0,0 1 1 0 0,0-1 0 0 0,-1 1-1 0 0,1-1 1 0 0,0 0 0 0 0,-1 0-1 0 0,1 0 1 0 0,-1-1 0 0 0,0 1-1 0 0,1 0 1 0 0,-1-1 0 0 0,0 0-1 0 0,1 1 1 0 0,-6-2 0 0 0,4 1-126 0 0,0 0 1 0 0,0-1 0 0 0,0 0-1 0 0,0 0 1 0 0,0 0 0 0 0,0-1 0 0 0,0 1-1 0 0,1-1 1 0 0,-1 0 0 0 0,0 0-1 0 0,1 0 1 0 0,-1-1 0 0 0,1 1 0 0 0,0-1-1 0 0,0 0 1 0 0,0 0 0 0 0,0 0 0 0 0,1 0-1 0 0,-1 0 1 0 0,1-1 0 0 0,-3-3-1 0 0,3 2-133 0 0,-1-1 0 0 0,1 0-1 0 0,-1 1 1 0 0,2-1 0 0 0,-1 0-1 0 0,1 0 1 0 0,0 0 0 0 0,0 0-1 0 0,0-1 1 0 0,1 1-1 0 0,0 0 1 0 0,0 0 0 0 0,2-9-1 0 0,10-13-1863 0 0,-11 27 1006 0 0,2 3-2501 0 0,-2-2 3269 0 0,0 1-40 0 0,0-1 0 0 0,1 1-1 0 0,-1 0 1 0 0,0 0 0 0 0,0 0 0 0 0,1 0 0 0 0,-1 0-1 0 0,0 0 1 0 0,0 0 0 0 0,0 0 0 0 0,-1 0-1 0 0,1 1 1 0 0,1 2 0 0 0,4 8-905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1.4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70 1 9562 0 0,'0'0'2118'0'0,"1"0"-2274"0"0,0 0 0 0 0,-1 0 0 0 0,1 0 0 0 0,0 0 0 0 0,-1 0 0 0 0,1 0 0 0 0,0 0 0 0 0,-1 0 0 0 0,1 0 0 0 0,0 0 0 0 0,-1 0 0 0 0,1 1 0 0 0,0-1 0 0 0,-1 0 0 0 0,1 0 0 0 0,-1 1 0 0 0,1-1 0 0 0,-1 1 0 0 0,1-1 0 0 0,0 0 0 0 0,-1 1 0 0 0,1-1 0 0 0,-1 1 0 0 0,0-1 0 0 0,1 1 0 0 0,-1-1 0 0 0,1 1 0 0 0,-1 0 0 0 0,0-1 0 0 0,1 1 0 0 0,-1 0 0 0 0,2 5 173 0 0,-1 0 0 0 0,1-1 0 0 0,-1 1 0 0 0,0 0 0 0 0,-1 0 0 0 0,1 0 0 0 0,-1 0 0 0 0,-1 7 0 0 0,0-6 225 0 0,0-1 0 0 0,-1 1 0 0 0,1-1 0 0 0,-5 11 0 0 0,4-12-100 0 0,1 0 0 0 0,0 0-1 0 0,0-1 1 0 0,0 2 0 0 0,1-1 0 0 0,0 0-1 0 0,0 5 1 0 0,0-6-69 0 0,0 1 0 0 0,0 0 0 0 0,-1-1 0 0 0,1 1 0 0 0,-1-1 0 0 0,0 1 0 0 0,0-1 0 0 0,-3 6 0 0 0,-3 7 76 0 0,6-14-113 0 0,0 1-1 0 0,0-1 1 0 0,-1 0-1 0 0,0 1 1 0 0,1-1-1 0 0,-1 0 1 0 0,-4 4 0 0 0,3-4 3 0 0,1 0 0 0 0,0 0 0 0 0,0 1 0 0 0,0-1 0 0 0,0 0 0 0 0,0 1 0 0 0,-2 7 0 0 0,3-7 15 0 0,-1-1 0 0 0,1 1 0 0 0,-1-1 0 0 0,0 1 0 0 0,0-1 0 0 0,-5 6 0 0 0,6-7-47 0 0,0 0-1 0 0,0 0 0 0 0,0 0 0 0 0,0 0 1 0 0,0 0-1 0 0,1 0 0 0 0,-1 0 0 0 0,0 0 1 0 0,1 0-1 0 0,0 0 0 0 0,-1 0 0 0 0,1 0 1 0 0,0 4-1 0 0,-1 4-712 0 0,4-7 564 0 0,6 0 106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1.8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0 175 8874 0 0,'5'-18'3179'0'0,"-4"16"-2927"0"0,-1 0 0 0 0,1 0 1 0 0,0 1-1 0 0,-1-1 0 0 0,1 0 0 0 0,-1 0 0 0 0,0 0 1 0 0,0 0-1 0 0,1-3 0 0 0,-2 2-176 0 0,1 0 0 0 0,0-1-1 0 0,0 1 1 0 0,0 0 0 0 0,1 0 0 0 0,-1-1 0 0 0,1 1-1 0 0,-1 0 1 0 0,1-1 0 0 0,0 1 0 0 0,1 0 0 0 0,-1 0-1 0 0,0 0 1 0 0,1 0 0 0 0,0 0 0 0 0,2-3-1 0 0,0 1-127 0 0,0 1-1 0 0,1 0 0 0 0,-1 0 0 0 0,1 1 1 0 0,0-1-1 0 0,0 1 0 0 0,0 0 0 0 0,8-3 1 0 0,4-2-229 0 0,0 1 0 0 0,0 0 0 0 0,1 2 0 0 0,34-8 0 0 0,-45 13 123 0 0,0-1 0 0 0,0 1 0 0 0,0 0 0 0 0,0 0-1 0 0,-1 1 1 0 0,1-1 0 0 0,9 4 0 0 0,-12-3-1 0 0,-1 0 1 0 0,1 1 0 0 0,0-1 0 0 0,-1 1-1 0 0,1 0 1 0 0,-1 0 0 0 0,0 0-1 0 0,0 0 1 0 0,0 1 0 0 0,0 0-1 0 0,0-1 1 0 0,0 1 0 0 0,4 5-1 0 0,-5-4 129 0 0,0-1 1 0 0,0 0-1 0 0,-1 1 0 0 0,1-1 1 0 0,-1 1-1 0 0,1 0 0 0 0,-1-1 0 0 0,0 1 1 0 0,-1 0-1 0 0,1 0 0 0 0,0 0 0 0 0,-1 0 1 0 0,0 0-1 0 0,0-1 0 0 0,0 1 0 0 0,-1 0 1 0 0,1 0-1 0 0,-1 0 0 0 0,0 0 0 0 0,0-1 1 0 0,0 1-1 0 0,-1 0 0 0 0,1-1 0 0 0,-1 1 1 0 0,0-1-1 0 0,0 0 0 0 0,0 1 0 0 0,0-1 1 0 0,-4 3-1 0 0,1 1 385 0 0,-1-1 1 0 0,1 0-1 0 0,-2 0 0 0 0,1-1 0 0 0,-1 1 1 0 0,0-2-1 0 0,0 1 0 0 0,0-1 0 0 0,0 0 1 0 0,-1 0-1 0 0,0-1 0 0 0,-12 4 0 0 0,-4-2 132 0 0,-1-1-1 0 0,0-1 1 0 0,-37 0-1 0 0,61-3-845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2.6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120 82 5833 0 0,'0'0'6492'0'0,"-2"9"-8930"0"0,-10 17 2278 0 0,-1-1 0 0 0,-28 39-1 0 0,11-17 508 0 0,17-29-617 0 0,4-14 7493 0 0,9-4-7128 0 0,4-13-35 0 0,0-1 1 0 0,0 1 0 0 0,2 0-1 0 0,-1 0 1 0 0,11-15-1 0 0,14-34-182 0 0,-20 37 183 0 0,27-44 0 0 0,-37 68 1006 0 0,6 4-7974 0 0,0 9 6559 0 0,-1 1 0 0 0,0-1 1 0 0,0 1-1 0 0,-2 1 1 0 0,0-1-1 0 0,0 0 0 0 0,0 15 1 0 0,10 42 406 0 0,-11-63 242 0 0,0 0-1 0 0,0 0 1 0 0,0 0 0 0 0,1 0 0 0 0,0-1 0 0 0,0 1-1 0 0,1-1 1 0 0,0 0 0 0 0,0 0 0 0 0,6 6 3682 0 0,-7-16-2183 0 0,1-2-1418 0 0,0-1-1 0 0,0 1 1 0 0,0-1 0 0 0,0 0-1 0 0,4-13 1 0 0,5-11 203 0 0,2-7-218 0 0,19-75-114 0 0,-26 93-280 0 0,-7 17-24 0 0,1 0 0 0 0,-1 0 0 0 0,0 0 0 0 0,0 0 1 0 0,0 0-1 0 0,0 0 0 0 0,-1 0 0 0 0,1-4 0 0 0,-1 6-192 0 0,5 1-5277 0 0,-4 0 5471 0 0,-1-1 0 0 0,1 1-1 0 0,-1 0 1 0 0,0 0 0 0 0,1 0-1 0 0,-1 0 1 0 0,1 0 0 0 0,-1 0-1 0 0,1 0 1 0 0,-1 0 0 0 0,0 0-1 0 0,1 0 1 0 0,-1 0 0 0 0,1 0-1 0 0,-1 0 1 0 0,0 1 0 0 0,1-1-1 0 0,-1 0 1 0 0,1 0 0 0 0,-1 0-1 0 0,0 0 1 0 0,1 1 0 0 0,-1-1-1 0 0,0 0 1 0 0,1 0 0 0 0,-1 1-1 0 0,4 3-159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59.8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38 112 8906 0 0,'-5'0'-929'0'0,"-7"-3"7343"0"0,9-5-2805 0 0,4-3-3995 0 0,0 7 370 0 0,0 0-1 0 0,0 1 1 0 0,0-1-1 0 0,0 0 0 0 0,1 1 1 0 0,0-1-1 0 0,-1 1 0 0 0,1-1 1 0 0,1 1-1 0 0,-1 0 1 0 0,0 0-1 0 0,6-6 0 0 0,-2 4 42 0 0,0-1-1 0 0,0 1 0 0 0,0 1 0 0 0,10-7 0 0 0,-15 11-30 0 0,1-1 0 0 0,-1 0 0 0 0,0 0 0 0 0,0 1 0 0 0,1-1 0 0 0,-1 0 0 0 0,0 1 0 0 0,1-1 0 0 0,-1 1 0 0 0,0 0 0 0 0,1-1 0 0 0,-1 1 1 0 0,0 0-1 0 0,1 0 0 0 0,-1 0 0 0 0,1 0 0 0 0,-1 0 0 0 0,1 0 0 0 0,-1 1 0 0 0,0-1 0 0 0,1 0 0 0 0,-1 1 0 0 0,0-1 0 0 0,1 1 0 0 0,-1-1 0 0 0,0 1 0 0 0,1-1 0 0 0,-1 1 0 0 0,0 0 0 0 0,0 0 0 0 0,0 0 0 0 0,2 1 0 0 0,-1 2 18 0 0,0-1 0 0 0,0 1 0 0 0,0 0 0 0 0,0 0 0 0 0,-1 0 0 0 0,1 0 0 0 0,-1 0 0 0 0,0 0 0 0 0,0 0 0 0 0,-1 0 0 0 0,1 0-1 0 0,-1 1 1 0 0,0-1 0 0 0,0 0 0 0 0,0 0 0 0 0,-1 1 0 0 0,1-1 0 0 0,-1 0 0 0 0,-2 6 0 0 0,-2 7 239 0 0,-2 0 1 0 0,0-1 0 0 0,-12 21-1 0 0,3-5-73 0 0,4-16-25 0 0,11-14-287 0 0,-1 0-1 0 0,0 0 1 0 0,1-1 0 0 0,0 2 0 0 0,-1-1 0 0 0,1 0 0 0 0,0 0-1 0 0,0 0 1 0 0,0 0 0 0 0,0 1 0 0 0,0 2 0 0 0,5-6-1236 0 0,6-3 1081 0 0,1 1 1 0 0,0 0-1 0 0,-1 1 1 0 0,1 0-1 0 0,0 1 0 0 0,18 0 1 0 0,-25 1 308 0 0,0 1 1 0 0,0-1-1 0 0,0 1 1 0 0,0 0-1 0 0,0 0 1 0 0,0 0-1 0 0,0 0 1 0 0,0 1-1 0 0,6 3 1 0 0,-8-4 4 0 0,0 1 1 0 0,-1-1-1 0 0,1 0 1 0 0,-1 1-1 0 0,1 0 1 0 0,-1-1-1 0 0,1 1 1 0 0,-1 0-1 0 0,0 0 1 0 0,0-1-1 0 0,0 1 1 0 0,0 0-1 0 0,0 0 1 0 0,0 0-1 0 0,0 1 1 0 0,-1-1-1 0 0,1 0 1 0 0,-1 0-1 0 0,1 3 0 0 0,-2-1 168 0 0,1 0 0 0 0,0 0 0 0 0,-1 0 0 0 0,0 0 0 0 0,0 0-1 0 0,0 0 1 0 0,-1 0 0 0 0,1 0 0 0 0,-1-1 0 0 0,0 1 0 0 0,0-1-1 0 0,0 1 1 0 0,0-1 0 0 0,-1 0 0 0 0,1 0 0 0 0,-5 4 0 0 0,-5 5 398 0 0,0 0 0 0 0,-21 14 0 0 0,25-20-442 0 0,-1 0 0 0 0,0-1 1 0 0,0 0-1 0 0,-16 6 0 0 0,20-9-237 0 0,0 0 0 0 0,1-1 0 0 0,-1 0 1 0 0,0 0-1 0 0,0 0 0 0 0,0-1 0 0 0,0 1 0 0 0,0-1 1 0 0,0 0-1 0 0,0-1 0 0 0,-7 0 0 0 0,5-3-739 0 0,-1-1-386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3.0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49 0 9618 0 0,'0'1'-58'0'0,"0"0"0"0"0,0 0 0 0 0,0 0 0 0 0,0 0 0 0 0,1-1 0 0 0,-1 1 0 0 0,0 0 0 0 0,1 0 0 0 0,-1 0 0 0 0,1-1 0 0 0,-1 1 0 0 0,1 0 0 0 0,-1-1 0 0 0,1 1 0 0 0,0 0 0 0 0,0 0-15 0 0,0 0-1 0 0,-1 0 0 0 0,1 0 0 0 0,0 0 1 0 0,-1 0-1 0 0,1 0 0 0 0,-1 0 0 0 0,1 0 0 0 0,-1 0 1 0 0,1 0-1 0 0,-1 0 0 0 0,0 0 0 0 0,1 0 1 0 0,-1 0-1 0 0,0 0 0 0 0,0 0 0 0 0,0 0 0 0 0,0 1 1 0 0,0 1-1 0 0,-7 47 229 0 0,-2 1 1 0 0,-19 58 0 0 0,11-40 1408 0 0,15-66-1991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13.4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51 10698 0 0,'0'-3'5439'0'0,"5"-11"-4726"0"0,-2 11-797 0 0,0 0-1 0 0,0 0 0 0 0,1 0 0 0 0,-1 1 1 0 0,1-1-1 0 0,-1 1 0 0 0,1 0 0 0 0,0 0 1 0 0,0 0-1 0 0,0 0 0 0 0,0 1 0 0 0,0-1 0 0 0,1 1 1 0 0,-1 0-1 0 0,0 0 0 0 0,1 1 0 0 0,-1 0 1 0 0,0-1-1 0 0,9 2 0 0 0,-11-1 50 0 0,10 0-207 0 0,0 0 1 0 0,0 1-1 0 0,0 1 0 0 0,14 2 1 0 0,-24-3 179 0 0,0 0 1 0 0,1-1 0 0 0,-1 1-1 0 0,0 0 1 0 0,0 0-1 0 0,0 0 1 0 0,0 1-1 0 0,0-1 1 0 0,0 0 0 0 0,0 1-1 0 0,0 0 1 0 0,2 2-1 0 0,-3-2 18 0 0,0-1 0 0 0,-1 0-1 0 0,1 1 1 0 0,0-1 0 0 0,-1 0-1 0 0,0 1 1 0 0,1-1 0 0 0,-1 1-1 0 0,0-1 1 0 0,0 1 0 0 0,0-1-1 0 0,1 1 1 0 0,-2-1 0 0 0,1 0-1 0 0,0 1 1 0 0,0-1 0 0 0,0 1-1 0 0,-1-1 1 0 0,1 1 0 0 0,-1-1-1 0 0,1 0 1 0 0,-1 1 0 0 0,0 0-1 0 0,-3 5 82 0 0,0-1 1 0 0,0 1-1 0 0,-1-1 0 0 0,0 0 0 0 0,0-1 0 0 0,0 1 0 0 0,-1-1 0 0 0,0 0 1 0 0,-12 8-1 0 0,-1-1 186 0 0,0-1 0 0 0,-23 10 1 0 0,-15 0 561 0 0,57-21-657 0 0,-7 0 983 0 0,6 1-1087 0 0,6 1-144 0 0,33-2-287 0 0,-12-1 271 0 0,-22 1 93 0 0,1 0-1 0 0,0 0 0 0 0,0 1 0 0 0,-1 0 1 0 0,1 0-1 0 0,-1 0 0 0 0,1 0 0 0 0,-1 1 0 0 0,1 0 1 0 0,-1-1-1 0 0,0 2 0 0 0,0-1 0 0 0,0 1 1 0 0,0-1-1 0 0,0 1 0 0 0,0 0 0 0 0,-1 0 0 0 0,1 1 1 0 0,-1-1-1 0 0,0 1 0 0 0,0-1 0 0 0,2 6 1 0 0,25 33 151 0 0,-21-27-223 0 0,1 0-1 0 0,0-1 1 0 0,2 0 0 0 0,-1-1-1 0 0,2-1 1 0 0,23 20 0 0 0,-28-26-197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7:27.3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35 137 10370 0 0,'9'-39'6319'0'0,"-8"36"-6009"0"0,-1-1 0 0 0,0 1 0 0 0,0 0 0 0 0,0 0 0 0 0,0 0 0 0 0,0 0 0 0 0,0 0-1 0 0,-1 0 1 0 0,-1-6 0 0 0,-2-16 2771 0 0,4 25-3140 0 0,1 5-1284 0 0,3 8 1194 0 0,0 0 1 0 0,-1 0-1 0 0,2 23 0 0 0,2 13 92 0 0,-3-20 74 0 0,0-1 1 0 0,-2 1-1 0 0,-1-1 0 0 0,-2 1 1 0 0,-6 46-1 0 0,1 8 163 0 0,4-75-226 0 0,1 0 2934 0 0,1-33-2093 0 0,-4-40 0 0 0,2 41-720 0 0,0-1 0 0 0,3-33 0 0 0,2 36-63 0 0,-1 1 0 0 0,-2 0 0 0 0,0 0-1 0 0,-1-1 1 0 0,-1 1 0 0 0,-7-34 0 0 0,6 42-27 0 0,0-1 0 0 0,1 0 0 0 0,1 0 0 0 0,0-24 0 0 0,2 30-745 0 0,2 16-512 0 0,1 1 1412 0 0,1 5-200 0 0,-1 0 0 0 0,0 0 0 0 0,-1 0 1 0 0,0 0-1 0 0,-2 0 0 0 0,1 21 0 0 0,0-13-24 0 0,6 33 0 0 0,-2-29 90 0 0,-1 0 1 0 0,-1 0-1 0 0,-1 0 1 0 0,-1 34-1 0 0,-3-53-4 0 0,1 10 15 0 0,0 1 0 0 0,-2-1 0 0 0,0 1 0 0 0,-1-1 0 0 0,-10 30 0 0 0,10-39 95 0 0,-1 6-313 0 0,1-11 2457 0 0,-21-114-1617 0 0,21 84-622 0 0,0 11-30 0 0,1-1 0 0 0,1 0 0 0 0,1 0 0 0 0,0 1 0 0 0,4-22 0 0 0,1 5-28 0 0,-2 12-19 0 0,11-39 1 0 0,-11 51 39 0 0,0 2-10 0 0,-1 1 0 0 0,0-1 0 0 0,-1 0 0 0 0,2-12 0 0 0,-9 6 13 0 0,6 13-7 0 0,0-1 1 0 0,0 1-1 0 0,0 0 0 0 0,0 0 1 0 0,0 0-1 0 0,0 0 0 0 0,0 0 1 0 0,0-1-1 0 0,0 1 0 0 0,0 0 1 0 0,0 0-1 0 0,0 0 1 0 0,-1 0-1 0 0,1-1 0 0 0,0 1 1 0 0,0 0-1 0 0,0 0 0 0 0,0 0 1 0 0,0 0-1 0 0,0 0 0 0 0,0 0 1 0 0,0-1-1 0 0,-1 1 0 0 0,1 0 1 0 0,0 0-1 0 0,0 0 0 0 0,0 0 1 0 0,0 0-1 0 0,0 0 1 0 0,-1 0-1 0 0,1 0 0 0 0,0 0 1 0 0,0 0-1 0 0,0 0 0 0 0,0 0 1 0 0,-1 0-1 0 0,1 0 0 0 0,0 0 1 0 0,0 0-1 0 0,0 0 0 0 0,0 0 1 0 0,0 0-1 0 0,-1 0 0 0 0,1 0 1 0 0,0 0-1 0 0,0 0 0 0 0,0 0 1 0 0,0 0-1 0 0,-1 0 1 0 0,1 0-1 0 0,0 0 0 0 0,0 0 1 0 0,0 0-1 0 0,0 1 0 0 0,0-1 1 0 0,1 31-182 0 0,-1 1 0 0 0,-1 0 0 0 0,-2-1 0 0 0,-7 34 0 0 0,-2-12 190 0 0,-14 85 22 0 0,22-60-944 0 0,4-77-206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15.7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532 2 3201 0 0,'-7'-1'450'0'0,"0"0"0"0"0,0 1 0 0 0,0 0 0 0 0,0 1 0 0 0,-1-1 0 0 0,1 1 0 0 0,0 1 0 0 0,0-1 0 0 0,1 1 0 0 0,-10 4 0 0 0,-25 5 1220 0 0,9-3-1040 0 0,-40 16 1 0 0,30-10-601 0 0,-170 66-848 0 0,165-64 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16.4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614 28 3769 0 0,'-4'-8'2232'0'0,"3"8"-2075"0"0,1-1 1 0 0,0 1-1 0 0,-1-1 1 0 0,1 1 0 0 0,0-1-1 0 0,-1 1 1 0 0,1-1-1 0 0,0 1 1 0 0,0-1-1 0 0,-1 0 1 0 0,1 1-1 0 0,0-1 1 0 0,0 1 0 0 0,0-1-1 0 0,0 1 1 0 0,0-1-1 0 0,0 0 1 0 0,0 1-1 0 0,0-1 1 0 0,0 1-1 0 0,0-1 1 0 0,0 0 0 0 0,1 0-1 0 0,-1-5 2336 0 0,-8 7 1025 0 0,-8 7-1846 0 0,-296 168-271 0 0,107-58-4806 0 0,140-80 979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17.5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444 0 10842 0 0,'-10'0'120'0'0,"2"0"264"0"0,-6 2-88 0 0,-4-1-39 0 0,-4 1 239 0 0,3 2-256 0 0,0 2 16 0 0,-9-2 48 0 0,-4 2-296 0 0,-4 2-16 0 0,-2 0-24 0 0,-9 3-40 0 0,2-1 0 0 0,-8 0 0 0 0,-2 5-496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46.7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38 5001 0 0,'0'0'1079'0'0,"-13"-1"3595"0"0,72-24-4228 0 0,-48 22-525 0 0,-1 0 0 0 0,1 1 0 0 0,0 1 0 0 0,0 0 0 0 0,0 0-1 0 0,0 1 1 0 0,12 1 0 0 0,0 0-44 0 0,7 0-4 0 0,0 2 0 0 0,0 1-1 0 0,-1 1 1 0 0,1 2 0 0 0,-1 1 0 0 0,-1 1 0 0 0,43 20 0 0 0,-49-17-27 0 0,-1 0 0 0 0,-1 2 0 0 0,21 17 0 0 0,-17-12 266 0 0,30 17 0 0 0,95 42 95 0 0,-126-69-167 0 0,1-1 1 0 0,-1 0-1 0 0,1-2 0 0 0,44 6 0 0 0,-13-9 94 0 0,82-5-1 0 0,-36 0-1 0 0,-70 0-46 0 0,-23 1-319 0 0,1 0 0 0 0,0 1 1 0 0,-1 0-1 0 0,1 0 0 0 0,9 3 0 0 0,-9 0-32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48.1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88 294 3033 0 0,'0'0'10683'0'0,"0"0"-10688"0"0,0 0-1 0 0,-1-1 0 0 0,1 1 1 0 0,0 0-1 0 0,-1 0 1 0 0,1 0-1 0 0,0 0 0 0 0,0-1 1 0 0,-1 1-1 0 0,1 0 1 0 0,0 0-1 0 0,-1 0 0 0 0,1 0 1 0 0,0 0-1 0 0,-1 0 1 0 0,1 0-1 0 0,0 0 0 0 0,-1 0 1 0 0,1 0-1 0 0,0 0 1 0 0,0 0-1 0 0,-1 0 0 0 0,1 0 1 0 0,0 0-1 0 0,-1 0 1 0 0,1 1-1 0 0,0-1 0 0 0,-1 0 1 0 0,1 0-1 0 0,-1 9 23 0 0,0 0 0 0 0,1 0 0 0 0,0 0-1 0 0,3 16 1 0 0,-1 22 149 0 0,-1-31-102 0 0,-1 0 1 0 0,5 20-1 0 0,1 21 1867 0 0,-6-62-1644 0 0,-6-130 212 0 0,4 120-455 0 0,-1-1 1 0 0,0 1 0 0 0,-6-16 0 0 0,-2-11 106 0 0,9 34-106 0 0,0 1 0 0 0,-1 0 0 0 0,0 0-1 0 0,-4-7 1 0 0,-6-13 81 0 0,2-5-38 0 0,3 21-84 0 0,7 11-11 0 0,0-1 0 0 0,1 1 0 0 0,-1 0-1 0 0,0-1 1 0 0,1 1 0 0 0,-1-1-1 0 0,1 1 1 0 0,-1-1 0 0 0,0 1-1 0 0,1-1 1 0 0,0 0 0 0 0,-1 1-1 0 0,1-1 1 0 0,-1 0 0 0 0,1 1-1 0 0,0-1 1 0 0,-1 0 0 0 0,1 0-1 0 0,0 1 1 0 0,0-1 0 0 0,0 0-1 0 0,-1 0 1 0 0,1 1 0 0 0,0-1-1 0 0,0 0 1 0 0,0 0 0 0 0,0 1-1 0 0,0-1 1 0 0,0 0 0 0 0,1 0 0 0 0,-1 1-1 0 0,0-1 1 0 0,0 0 0 0 0,1 0-1 0 0,-1 1 1 0 0,0-1 0 0 0,1 0-1 0 0,-1 1 1 0 0,0-1 0 0 0,1 0-1 0 0,-1 1 1 0 0,1-1 0 0 0,-1 1-1 0 0,1-1 1 0 0,-1 0 0 0 0,1 1-1 0 0,1-1 1 0 0,12-8 4 0 0,0 1-1 0 0,0 0 1 0 0,1 1 0 0 0,0 0-1 0 0,17-4 1 0 0,-4 3 5 0 0,0 0-1 0 0,0 2 1 0 0,42-4 0 0 0,-40 6-1 0 0,39-11 1 0 0,-11 2 3 0 0,-21 12 21 0 0,-33 1-15 0 0,1 1-1 0 0,-1-1 1 0 0,0 0-1 0 0,1-1 0 0 0,-1 1 1 0 0,0-1-1 0 0,1 0 1 0 0,-1 0-1 0 0,8-3 0 0 0,-7 3 9 0 0,-4 1 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1.3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322 264 1120 0 0,'0'0'10214'0'0,"-1"-14"-8555"0"0,-1 7-1647 0 0,1-4 109 0 0,-1 0 1 0 0,0 1-1 0 0,-1-1 1 0 0,-1 0-1 0 0,-5-12 1 0 0,-6-5 36 0 0,7 11-106 0 0,-1 0-1 0 0,-17-23 1 0 0,22 35-58 0 0,-1 0-1 0 0,0-1 1 0 0,0 2-1 0 0,0-1 1 0 0,0 0 0 0 0,-1 1-1 0 0,0 0 1 0 0,0 1-1 0 0,0-1 1 0 0,-11-4-1 0 0,12 6 9 0 0,0 0 0 0 0,0 1 0 0 0,-1-1-1 0 0,1 1 1 0 0,-9-1 0 0 0,12 2-8 0 0,0 0 0 0 0,0 0 1 0 0,0 0-1 0 0,0 0 0 0 0,0 1 0 0 0,0-1 1 0 0,0 1-1 0 0,1-1 0 0 0,-1 1 0 0 0,0 0 1 0 0,0 0-1 0 0,1-1 0 0 0,-1 1 1 0 0,0 1-1 0 0,1-1 0 0 0,-1 0 0 0 0,1 0 1 0 0,0 1-1 0 0,-3 2 0 0 0,-14 13-85 0 0,15-14 68 0 0,-1 0 1 0 0,1 0 0 0 0,0 0 0 0 0,0 1 0 0 0,0-1-1 0 0,1 1 1 0 0,-5 7 0 0 0,0 3-47 0 0,0 1 1 0 0,0 0-1 0 0,2 0 0 0 0,0 0 1 0 0,0 1-1 0 0,2 0 1 0 0,0-1-1 0 0,-1 23 0 0 0,4-11-45 0 0,1-1 0 0 0,1 0-1 0 0,1 1 1 0 0,2-1-1 0 0,14 45 1 0 0,-16-62 98 0 0,0 0 1 0 0,1 0-1 0 0,0-1 0 0 0,0 1 1 0 0,1-1-1 0 0,0 0 0 0 0,1 0 1 0 0,0-1-1 0 0,0 0 1 0 0,0 0-1 0 0,1 0 0 0 0,0 0 1 0 0,0-1-1 0 0,1-1 1 0 0,0 1-1 0 0,0-1 0 0 0,0 0 1 0 0,1-1-1 0 0,11 5 1 0 0,-15-8-189 0 0,0 0 0 0 0,0-1 1 0 0,0 1-1 0 0,0-1 1 0 0,0 0-1 0 0,0 0 0 0 0,0 0 1 0 0,0-1-1 0 0,0 1 1 0 0,0-1-1 0 0,7-3 0 0 0,6-1 119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1.7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79 53 5713 0 0,'0'0'3150'0'0,"0"0"-2995"0"0,0 0 0 0 0,0-1 0 0 0,0 1 1 0 0,1 0-1 0 0,-1 0 0 0 0,0-1 0 0 0,0 1 0 0 0,0 0 0 0 0,0-1 0 0 0,0 1 0 0 0,0 0 0 0 0,0-1 0 0 0,0 1 0 0 0,0 0 0 0 0,-1 0 0 0 0,1-1 0 0 0,0 1 0 0 0,0 0 1 0 0,0-1-1 0 0,0 1 0 0 0,0 0 0 0 0,0 0 0 0 0,-1-1 0 0 0,1 1 0 0 0,0 0 0 0 0,0 0 0 0 0,0 0 0 0 0,-1-1 0 0 0,1 1 0 0 0,0 0 0 0 0,0 0 0 0 0,0 0 1 0 0,-1-1-1 0 0,1 1 0 0 0,-1 0 0 0 0,-2 2-177 0 0,1-1 1 0 0,-1 1-1 0 0,0 0 1 0 0,1 0-1 0 0,-1 1 0 0 0,1-1 1 0 0,-1 0-1 0 0,1 1 1 0 0,0 0-1 0 0,0-1 1 0 0,0 1-1 0 0,1 0 1 0 0,-1 0-1 0 0,-2 5 1 0 0,-18 54-290 0 0,17-47 191 0 0,2-7-3 0 0,1 0 0 0 0,0 0-1 0 0,0 1 1 0 0,1-1-1 0 0,0 0 1 0 0,1 1 0 0 0,0-1-1 0 0,1 12 1 0 0,-1-17 90 0 0,0-1 0 0 0,1 1 1 0 0,0 0-1 0 0,-1-1 0 0 0,1 1 0 0 0,0 0 1 0 0,0-1-1 0 0,1 1 0 0 0,-1-1 0 0 0,0 0 1 0 0,1 1-1 0 0,-1-1 0 0 0,1 0 0 0 0,0 0 1 0 0,0 0-1 0 0,0 0 0 0 0,0 0 0 0 0,0 0 0 0 0,0 0 1 0 0,1-1-1 0 0,-1 1 0 0 0,0-1 0 0 0,1 0 1 0 0,-1 0-1 0 0,1 0 0 0 0,0 0 0 0 0,-1 0 1 0 0,5 0-1 0 0,-2 0 88 0 0,-1-1 0 0 0,1 0-1 0 0,0 0 1 0 0,0 0 0 0 0,0-1 0 0 0,0 0 0 0 0,0 0 0 0 0,0 0 0 0 0,0 0 0 0 0,-1-1-1 0 0,1 0 1 0 0,-1 0 0 0 0,1 0 0 0 0,-1 0 0 0 0,0-1 0 0 0,1 0 0 0 0,-1 0 0 0 0,3-3 0 0 0,1-1 83 0 0,0 0 0 0 0,-1-1 0 0 0,0 1 0 0 0,-1-1 1 0 0,1-1-1 0 0,-1 1 0 0 0,8-17 0 0 0,-13 20-86 0 0,1 0-1 0 0,0-1 1 0 0,-1 1-1 0 0,0 0 1 0 0,0-1-1 0 0,-1 1 1 0 0,0 0-1 0 0,0-1 1 0 0,0 1-1 0 0,0-1 1 0 0,-2-6 0 0 0,-2-6 13 0 0,-10-34 1 0 0,11 46-338 0 0,0 0 0 0 0,0 0 0 0 0,0 0 0 0 0,-1 1-1 0 0,0-1 1 0 0,0 1 0 0 0,-1 0 0 0 0,-4-5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0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0 187 11811 0 0,'1'-4'179'0'0,"-1"0"0"0"0,1 0 1 0 0,0 0-1 0 0,0 0 1 0 0,1 1-1 0 0,-1-1 1 0 0,1 0-1 0 0,0 1 1 0 0,0-1-1 0 0,0 1 0 0 0,0 0 1 0 0,1-1-1 0 0,-1 1 1 0 0,4-3-1 0 0,9-9-645 0 0,24-19 0 0 0,-26 24 828 0 0,-9 6-367 0 0,11-9 43 0 0,34-21-1 0 0,-45 31-64 0 0,0 0 0 0 0,1 1 0 0 0,0 0 0 0 0,-1 0 0 0 0,1 0 0 0 0,0 1 0 0 0,0-1 0 0 0,0 1 0 0 0,0 1 0 0 0,0-1 0 0 0,0 0 0 0 0,0 1 0 0 0,7 1 0 0 0,-12-1 16 0 0,1 0 0 0 0,0 0 0 0 0,-1 0-1 0 0,1 1 1 0 0,0-1 0 0 0,0 0 0 0 0,-1 1-1 0 0,1-1 1 0 0,0 0 0 0 0,-1 1 0 0 0,1-1 0 0 0,-1 1-1 0 0,1-1 1 0 0,-1 1 0 0 0,1-1 0 0 0,-1 1-1 0 0,1 0 1 0 0,-1-1 0 0 0,1 1 0 0 0,-1 0 0 0 0,1-1-1 0 0,-1 1 1 0 0,0 0 0 0 0,0-1 0 0 0,1 1-1 0 0,-1 0 1 0 0,0 0 0 0 0,0-1 0 0 0,0 1 0 0 0,0 0-1 0 0,0 0 1 0 0,0-1 0 0 0,0 1 0 0 0,0 0 0 0 0,0 0-1 0 0,0-1 1 0 0,0 1 0 0 0,0 0 0 0 0,-1 1-1 0 0,-12 36-3 0 0,8-26 63 0 0,-55 126 346 0 0,48-106-365 0 0,1 0 1 0 0,2 1 0 0 0,-10 58-1 0 0,19-88-30 0 0,-1-1-1 0 0,1 0 1 0 0,0 1-1 0 0,0-1 0 0 0,0 1 1 0 0,0-1-1 0 0,1 1 1 0 0,-1-1-1 0 0,1 0 0 0 0,-1 1 1 0 0,1-1-1 0 0,0 0 1 0 0,0 1-1 0 0,0-1 1 0 0,0 0-1 0 0,0 0 0 0 0,0 0 1 0 0,1 0-1 0 0,-1 0 1 0 0,1 0-1 0 0,2 2 0 0 0,-2-3-47 0 0,0 1 0 0 0,1-1 0 0 0,-1 0-1 0 0,0 0 1 0 0,1 0 0 0 0,-1-1 0 0 0,0 1-1 0 0,1 0 1 0 0,-1-1 0 0 0,1 0-1 0 0,-1 0 1 0 0,1 1 0 0 0,-1-1 0 0 0,1-1-1 0 0,-1 1 1 0 0,1 0 0 0 0,-1-1-1 0 0,1 1 1 0 0,-1-1 0 0 0,1 0 0 0 0,2-1-1 0 0,-1 1-2 0 0,1-1-1 0 0,-1 1 0 0 0,0-1 0 0 0,0 0 0 0 0,-1 0 0 0 0,1-1 1 0 0,0 1-1 0 0,-1-1 0 0 0,1 0 0 0 0,-1 0 0 0 0,5-5 0 0 0,-6 5 141 0 0,0-1-1 0 0,0 1 0 0 0,-1 0 1 0 0,1-1-1 0 0,-1 0 0 0 0,0 1 1 0 0,0-1-1 0 0,0 1 0 0 0,-1-1 1 0 0,1 0-1 0 0,-1 0 0 0 0,0 1 1 0 0,0-1-1 0 0,0-5 1 0 0,-1 2 251 0 0,1-1 0 0 0,-2 1 1 0 0,1-1-1 0 0,0 1 1 0 0,-1 0-1 0 0,-1 0 0 0 0,1 0 1 0 0,-1 0-1 0 0,0 0 1 0 0,-1 1-1 0 0,0-1 0 0 0,0 1 1 0 0,0 0-1 0 0,-1 0 1 0 0,-7-8-1 0 0,5 8-179 0 0,0 1 0 0 0,0 0 0 0 0,0 0-1 0 0,0 1 1 0 0,-1 0 0 0 0,1 0 0 0 0,-1 1 0 0 0,0 0 0 0 0,0 0-1 0 0,-1 1 1 0 0,1 0 0 0 0,0 0 0 0 0,-12 0 0 0 0,-33 0-1436 0 0,40 2-1032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2.3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1 2865 0 0,'5'3'5959'0'0,"-1"4"-4160"0"0,-3 9-2677 0 0,0-13 1473 0 0,1 19-188 0 0,-1 0 0 0 0,-2 24 0 0 0,-6-16-254 0 0,-1 7 24 0 0,8-36-146 0 0,0 1 0 0 0,0-1 0 0 0,0 1 0 0 0,0-1 0 0 0,0 0 0 0 0,0 1 0 0 0,0-1 0 0 0,1 0 0 0 0,-1 1 0 0 0,0-1 0 0 0,1 0 0 0 0,-1 1 0 0 0,1-1 0 0 0,-1 0 0 0 0,1 0 0 0 0,0 0 0 0 0,0 0 0 0 0,0 1 0 0 0,-1-1 0 0 0,1 0 0 0 0,3 2 2181 0 0,-3-3-2194 0 0,-1 0 1 0 0,0 0-1 0 0,0 0 1 0 0,0 0-1 0 0,0 0 1 0 0,1 0 0 0 0,-1 0-1 0 0,0 0 1 0 0,0 0-1 0 0,0 0 1 0 0,1 0-1 0 0,-1 0 1 0 0,0 0 0 0 0,0 0-1 0 0,0 0 1 0 0,0-1-1 0 0,1 1 1 0 0,-1 0-1 0 0,0 0 1 0 0,0 0 0 0 0,0 0-1 0 0,0 0 1 0 0,1 0-1 0 0,-1 0 1 0 0,0-1-1 0 0,0 1 1 0 0,0 0-1 0 0,0 0 1 0 0,0 0 0 0 0,0 0-1 0 0,0 0 1 0 0,1-1-1 0 0,-1 1 1 0 0,0 0-1 0 0,0 0 1 0 0,0 0 0 0 0,0-1-1 0 0,0 1 1 0 0,0 0-1 0 0,0 0 1 0 0,0 0-1 0 0,0 0 1 0 0,0-1 0 0 0,0 1-1 0 0,0 0 1 0 0,0 0-1 0 0,0 0 1 0 0,0-1-1 0 0,0 1 1 0 0,33-88-244 0 0,-30 78 187 0 0,0 0 0 0 0,1 0 1 0 0,9-16-1 0 0,-12 23 28 0 0,1 0 1 0 0,0 0-1 0 0,0 1 1 0 0,0-1-1 0 0,1 0 1 0 0,-1 1-1 0 0,1 0 1 0 0,-1-1-1 0 0,1 1 1 0 0,0 0-1 0 0,0 0 1 0 0,0 1-1 0 0,0-1 1 0 0,6-2-1 0 0,-4 1 35 0 0,-4 3-50 0 0,-1-1-1 0 0,0 1 1 0 0,0 0 0 0 0,1 0 0 0 0,-1 0 0 0 0,1-1-1 0 0,-1 1 1 0 0,0 0 0 0 0,1 0 0 0 0,-1 0 0 0 0,1 0-1 0 0,-1 0 1 0 0,0 0 0 0 0,1 0 0 0 0,-1-1 0 0 0,1 1-1 0 0,-1 0 1 0 0,0 1 0 0 0,1-1 0 0 0,-1 0 0 0 0,1 0-1 0 0,-1 0 1 0 0,0 0 0 0 0,1 0 0 0 0,-1 0 0 0 0,0 0-1 0 0,1 1 1 0 0,-1-1 0 0 0,1 0 0 0 0,-1 0 0 0 0,0 0 0 0 0,1 1-1 0 0,-1-1 1 0 0,0 0 0 0 0,0 1 0 0 0,1-1 0 0 0,-1 0-1 0 0,0 0 1 0 0,0 1 0 0 0,1-1 0 0 0,-1 1 0 0 0,0-1-1 0 0,7 7 94 0 0,-1 1 0 0 0,0-1 0 0 0,-1 1-1 0 0,0 0 1 0 0,0 1 0 0 0,0-1 0 0 0,-1 1-1 0 0,-1 0 1 0 0,1 0 0 0 0,-1 0 0 0 0,-1 0 0 0 0,0 0-1 0 0,0 1 1 0 0,-1-1 0 0 0,0 17 0 0 0,-1-26-34 0 0,0 0-1 0 0,0 0 1 0 0,0 0 0 0 0,0 0 0 0 0,0 1 0 0 0,0-1 0 0 0,0 0 0 0 0,0 0 0 0 0,0 0 0 0 0,0 0 0 0 0,0 0 0 0 0,0 1 0 0 0,0-1 0 0 0,-1 0 0 0 0,1 0 0 0 0,0 0 0 0 0,0 0 0 0 0,0 0 0 0 0,0 1 0 0 0,0-1 0 0 0,1 0 0 0 0,-1 0 0 0 0,0 0 0 0 0,0 0 0 0 0,0 0-1 0 0,0 1 1 0 0,0-1 0 0 0,0 0 0 0 0,0 0 0 0 0,0 0 0 0 0,0 0 0 0 0,0 0 0 0 0,0 0 0 0 0,0 0 0 0 0,0 1 0 0 0,1-1 0 0 0,-1 0 0 0 0,0 0 0 0 0,0 0 0 0 0,0 0 0 0 0,0 0 0 0 0,0 0 0 0 0,0 0 0 0 0,1 0 0 0 0,-1 0 0 0 0,0 0 0 0 0,0 0 0 0 0,0 0 0 0 0,0 0-1 0 0,0 1 1 0 0,1-1 0 0 0,-1 0 0 0 0,0 0 0 0 0,0 0 0 0 0,0 0 0 0 0,0 0 0 0 0,0-1 0 0 0,1 1 0 0 0,-1 0 0 0 0,0 0 0 0 0,0 0 0 0 0,0 0 0 0 0,0 0 0 0 0,0 0 0 0 0,0 0 0 0 0,1 0 0 0 0,9-13 383 0 0,8-21-552 0 0,-8 7 135 0 0,13-28-5 0 0,-21 51-8 0 0,0 0 1 0 0,0 0 0 0 0,0 1-1 0 0,1-1 1 0 0,-1 1 0 0 0,1 0-1 0 0,0 0 1 0 0,0 0 0 0 0,0 0-1 0 0,8-4 1 0 0,-8 5-1 0 0,-2 1 0 0 0,-1 0 1 0 0,1 1-1 0 0,-1-1 0 0 0,1 1 1 0 0,0-1-1 0 0,0 1 0 0 0,-1-1 1 0 0,1 1-1 0 0,0 0 0 0 0,0-1 1 0 0,0 1-1 0 0,-1 0 0 0 0,1-1 1 0 0,0 1-1 0 0,0 0 0 0 0,0 0 1 0 0,0 0-1 0 0,0 0 0 0 0,-1 0 0 0 0,1 0 1 0 0,0 0-1 0 0,0 0 0 0 0,0 0 1 0 0,0 0-1 0 0,0 0 0 0 0,-1 1 1 0 0,1-1-1 0 0,0 0 0 0 0,0 1 1 0 0,0-1-1 0 0,-1 1 0 0 0,1-1 1 0 0,0 0-1 0 0,0 1 0 0 0,-1 0 1 0 0,1-1-1 0 0,-1 1 0 0 0,1-1 1 0 0,0 1-1 0 0,-1 0 0 0 0,2 1 1 0 0,-1 0 15 0 0,1 0 0 0 0,-1 0 0 0 0,1 0 0 0 0,-1 1 0 0 0,0-1 1 0 0,0 0-1 0 0,0 1 0 0 0,0-1 0 0 0,0 1 0 0 0,-1-1 0 0 0,1 1 1 0 0,0 3-1 0 0,0 33 81 0 0,-1-31-68 0 0,1 10-81 0 0,0 1 0 0 0,1-1 0 0 0,1 1 0 0 0,1-1-1 0 0,7 21 1 0 0,-9-38-2054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3.0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81 10194 0 0,'0'0'5276'0'0,"4"38"-5175"0"0,-4-31-36 0 0,0-1 0 0 0,0 1 0 0 0,-1-1 0 0 0,1 1 0 0 0,-1-1 0 0 0,-4 11 0 0 0,2-4 36 0 0,1 2 336 0 0,5-20 605 0 0,-2 2-990 0 0,0 0 1 0 0,0 0 0 0 0,-1 0-1 0 0,0 0 1 0 0,1-1-1 0 0,-1 1 1 0 0,0-6 0 0 0,-1 4-80 0 0,1-1-1 0 0,0 0 1 0 0,1 0 0 0 0,-1 0 0 0 0,1 0 0 0 0,0 0 0 0 0,1 0 0 0 0,0 1 0 0 0,3-10 0 0 0,1-2-37 0 0,-5 14 36 0 0,1 0 1 0 0,-1 1-1 0 0,1 0 1 0 0,0-1-1 0 0,0 1 1 0 0,0 0-1 0 0,0 0 1 0 0,0-1-1 0 0,1 2 1 0 0,-1-1-1 0 0,0 0 1 0 0,1 0-1 0 0,0 1 1 0 0,-1 0-1 0 0,5-2 1 0 0,-7 3-87 0 0,1 0 89 0 0,-1 0-1 0 0,1 0 0 0 0,-1 0 1 0 0,1 0-1 0 0,0 0 0 0 0,-1 1 1 0 0,1-1-1 0 0,-1 0 1 0 0,1 0-1 0 0,-1 1 0 0 0,1-1 1 0 0,-1 0-1 0 0,1 1 0 0 0,-1-1 1 0 0,1 0-1 0 0,-1 1 0 0 0,0-1 1 0 0,1 1-1 0 0,-1-1 0 0 0,1 1 1 0 0,-1-1-1 0 0,0 1 0 0 0,0-1 1 0 0,1 1-1 0 0,-1 0 1 0 0,3 3 25 0 0,-1-2 2 0 0,-1 0 0 0 0,1 0 0 0 0,-1 0 1 0 0,1 1-1 0 0,-1-1 0 0 0,0 1 0 0 0,0-1 1 0 0,0 1-1 0 0,0-1 0 0 0,0 1 0 0 0,0 0 1 0 0,-1-1-1 0 0,1 1 0 0 0,-1 0 0 0 0,0 3 1 0 0,-1 6 34 0 0,0-1 0 0 0,1 1 1 0 0,0 0-1 0 0,1 0 0 0 0,4 18 1 0 0,-5-26 4 0 0,0 0-111 0 0,3-7 1333 0 0,5-10-1253 0 0,0 0-1 0 0,7-20 1 0 0,-8 16-53 0 0,19-31 0 0 0,-15 32 13 0 0,-7 9 5 0 0,0 0 1 0 0,1 0-1 0 0,0 1 0 0 0,0-1 0 0 0,1 1 0 0 0,11-9 0 0 0,-17 14 17 0 0,1 1 0 0 0,-1 0 0 0 0,0-1 0 0 0,1 1 0 0 0,-1 0 0 0 0,1 0 0 0 0,-1 0 0 0 0,0-1 0 0 0,1 1 0 0 0,-1 0 0 0 0,1 0 0 0 0,-1 0 0 0 0,1 0 0 0 0,-1 0 0 0 0,1 0-1 0 0,-1 0 1 0 0,1 0 0 0 0,-1 0 0 0 0,1 0 0 0 0,-1 0 0 0 0,0 0 0 0 0,1 0 0 0 0,-1 0 0 0 0,1 0 0 0 0,-1 1 0 0 0,1-1 0 0 0,-1 0 0 0 0,1 0 0 0 0,-1 0 0 0 0,1 1 0 0 0,7 15-58 0 0,-3 24 122 0 0,-5-37-54 0 0,2 32 37 0 0,-1-13-35 0 0,6 37 0 0 0,-7-57 14 0 0,6 15-1376 0 0,-6-17 1166 0 0,1 1 0 0 0,-1-1 0 0 0,0 0 1 0 0,1 1-1 0 0,-1-1 0 0 0,0 0 0 0 0,1 0 0 0 0,-1 0 1 0 0,0 1-1 0 0,1-1 0 0 0,-1 0 0 0 0,1 0 0 0 0,-1 0 1 0 0,0 0-1 0 0,1 0 0 0 0,-1 0 0 0 0,1 0 1 0 0,-1 0-1 0 0,0 0 0 0 0,1 0 0 0 0,-1 0 0 0 0,1 0 1 0 0,-1 0-1 0 0,0 0 0 0 0,1 0 0 0 0,-1 0 0 0 0,1 0 1 0 0,4-3-2284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3.8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0 505 9714 0 0,'0'0'672'0'0,"8"19"2761"0"0,-7-15-3418 0 0,1 1 85 0 0,0 0 0 0 0,0 1 1 0 0,1-1-1 0 0,0 0 0 0 0,0 0 0 0 0,0-1 0 0 0,0 1 0 0 0,1-1 0 0 0,0 1 0 0 0,0-1 0 0 0,8 6 0 0 0,-11-9 308 0 0,3-3 834 0 0,-2 0-1379 0 0,24-15 328 0 0,-19 13-172 0 0,0 0-1 0 0,-1-1 1 0 0,1 0 0 0 0,-1 0-1 0 0,0 0 1 0 0,-1-1-1 0 0,1 1 1 0 0,-1-1-1 0 0,8-12 1 0 0,-3 0-12 0 0,-8 16-7 0 0,0-1 0 0 0,0 0 0 0 0,-1 0 0 0 0,1 0 0 0 0,-1-1 0 0 0,0 1 0 0 0,0 0 0 0 0,0 0 0 0 0,0-1 0 0 0,1-5 0 0 0,-1 4-9 0 0,1-1 61 0 0,-7 10-505 0 0,2 0 443 0 0,-3 2-5 0 0,1 1 0 0 0,-1 0 0 0 0,1 0 0 0 0,1 0 0 0 0,-1 1 0 0 0,-2 7 1 0 0,0 2 60 0 0,6-14-30 0 0,-1 0 1 0 0,1 0 0 0 0,0 0 0 0 0,0 1 0 0 0,0-1-1 0 0,0 0 1 0 0,1 0 0 0 0,-1 1 0 0 0,1-1-1 0 0,0 4 1 0 0,0 13 82 0 0,0-18-86 0 0,-1 1 0 0 0,1-1 0 0 0,0 1 0 0 0,0-1 0 0 0,1 1 0 0 0,-1-1 0 0 0,0 0 0 0 0,1 3-1 0 0,0-4-11 0 0,0 0-1 0 0,-1 0 0 0 0,1 0 0 0 0,0 0 1 0 0,0 0-1 0 0,-1 0 0 0 0,1 0 0 0 0,0 0 1 0 0,0-1-1 0 0,0 1 0 0 0,0 0 0 0 0,0 0 0 0 0,0-1 1 0 0,0 1-1 0 0,0-1 0 0 0,0 1 0 0 0,1-1 1 0 0,-1 0-1 0 0,0 1 0 0 0,2-1 0 0 0,-1 1-20 0 0,1-1-1 0 0,0 0 1 0 0,-1 0-1 0 0,1 0 0 0 0,-1-1 1 0 0,1 1-1 0 0,-1 0 1 0 0,1-1-1 0 0,-1 0 1 0 0,1 0-1 0 0,-1 1 1 0 0,1-1-1 0 0,-1-1 0 0 0,0 1 1 0 0,0 0-1 0 0,1 0 1 0 0,-1-1-1 0 0,4-3 1 0 0,0-1-143 0 0,1 0 0 0 0,0-1 0 0 0,-1 0 0 0 0,5-8 0 0 0,4-5-484 0 0,2 2 0 0 0,19-20 0 0 0,-18 21 481 0 0,-16 9 209 0 0,1-2 106 0 0,-2 10-137 0 0,-1 0 0 0 0,0 0-1 0 0,0 0 1 0 0,0 0 0 0 0,0-1-1 0 0,0 1 1 0 0,0 0 0 0 0,0 0-1 0 0,1 0 1 0 0,-1 0 0 0 0,0 0-1 0 0,0 0 1 0 0,0 0 0 0 0,0 0-1 0 0,0 0 1 0 0,1 0-1 0 0,-1 0 1 0 0,0 0 0 0 0,0 0-1 0 0,0 0 1 0 0,0 0 0 0 0,0 0-1 0 0,1 0 1 0 0,-1 0 0 0 0,0 0-1 0 0,0 0 1 0 0,0 0 0 0 0,0 0-1 0 0,0 0 1 0 0,1 0 0 0 0,-1 0-1 0 0,0 0 1 0 0,0 0 0 0 0,0 0-1 0 0,0 0 1 0 0,0 0 0 0 0,0 0-1 0 0,1 0 1 0 0,-1 1 0 0 0,0-1-1 0 0,0 0 1 0 0,0 0 0 0 0,0 0-1 0 0,0 0 1 0 0,0 0 0 0 0,0 0-1 0 0,0 1 1 0 0,0-1-1 0 0,1 0 1 0 0,-1 0 0 0 0,0 0-1 0 0,0 0 1 0 0,0 0 0 0 0,0 1-1 0 0,0-1 1 0 0,2 3 53 0 0,0 1 0 0 0,0 0 0 0 0,0-1 0 0 0,0 1 0 0 0,-1 0 0 0 0,1 0 0 0 0,-1 0 0 0 0,0 0 0 0 0,0 0 0 0 0,-1 0 1 0 0,1 0-1 0 0,-1 7 0 0 0,0-7-12 0 0,1-1 1 0 0,0 0 0 0 0,-1 0 0 0 0,1 1-1 0 0,0-1 1 0 0,0 0 0 0 0,1 0 0 0 0,-1 0 0 0 0,1 0-1 0 0,-1 0 1 0 0,1-1 0 0 0,0 1 0 0 0,0 0-1 0 0,0-1 1 0 0,0 0 0 0 0,1 1 0 0 0,-1-1-1 0 0,1 0 1 0 0,-1 0 0 0 0,1 0 0 0 0,0 0 0 0 0,0-1-1 0 0,0 1 1 0 0,0-1 0 0 0,0 0 0 0 0,0 0-1 0 0,4 1 1 0 0,-1 0 10 0 0,-1 0 0 0 0,1-1 0 0 0,0 0 1 0 0,0 0-1 0 0,0 0 0 0 0,-1-1 0 0 0,1 0 0 0 0,0 0 0 0 0,0 0 0 0 0,0-1 0 0 0,0 0 0 0 0,-1 0 1 0 0,1 0-1 0 0,10-5 0 0 0,-3-1-38 0 0,0 0 1 0 0,0-1-1 0 0,-1-1 1 0 0,0 0 0 0 0,-1-1-1 0 0,0 0 1 0 0,0-1-1 0 0,-1 0 1 0 0,-1 0-1 0 0,0-1 1 0 0,12-20-1 0 0,-12 15-64 0 0,-1 0 0 0 0,0-1-1 0 0,-1 0 1 0 0,-1-1 0 0 0,-1 0-1 0 0,-1 1 1 0 0,0-2-1 0 0,1-27 1 0 0,-2 7-137 0 0,0 16 133 0 0,-1 0 0 0 0,-2 1 0 0 0,0-1-1 0 0,-1 0 1 0 0,-8-38 0 0 0,-2 38 682 0 0,11 24-372 0 0,-4 1-182 0 0,0 2-122 0 0,0 0 0 0 0,0 0 1 0 0,1 0-1 0 0,-1 0 0 0 0,1 1 1 0 0,0 0-1 0 0,0-1 0 0 0,0 1 1 0 0,1 0-1 0 0,-1 1 1 0 0,1-1-1 0 0,0 0 0 0 0,0 1 1 0 0,-2 5-1 0 0,-3 12-15 0 0,-9 38-1 0 0,9-22 114 0 0,1-1-1 0 0,-1 77 0 0 0,7-93-28 0 0,2-1 0 0 0,0 0 0 0 0,0 0 0 0 0,2 0 0 0 0,1 0 0 0 0,0 0 0 0 0,12 25 0 0 0,-17-44-65 0 0,18 32 69 0 0,-18-32-121 0 0,1 0 1 0 0,-1 0-1 0 0,1 0 0 0 0,0 0 0 0 0,0 0 1 0 0,-1 0-1 0 0,1 0 0 0 0,0 0 0 0 0,0 0 1 0 0,0-1-1 0 0,0 1 0 0 0,0 0 0 0 0,0 0 1 0 0,0-1-1 0 0,0 1 0 0 0,0-1 0 0 0,0 1 0 0 0,0-1 1 0 0,0 1-1 0 0,0-1 0 0 0,1 0 0 0 0,-1 0 1 0 0,0 1-1 0 0,0-1 0 0 0,0 0 0 0 0,2 0 1 0 0,0-3-867 0 0,-2-3-238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4.1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 9330 0 0,'0'0'5014'0'0,"4"3"-4784"0"0,1 0-244 0 0,-1-1 1 0 0,1 0-1 0 0,-1 0 0 0 0,1-1 1 0 0,-1 0-1 0 0,1 1 0 0 0,0-1 1 0 0,0-1-1 0 0,0 1 1 0 0,-1-1-1 0 0,1 0 0 0 0,6-1 1 0 0,67-6-1502 0 0,-70 5 1288 0 0,24-4 79 0 0,4-2-244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4.5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207 57 8250 0 0,'-3'-2'634'0'0,"1"0"1"0"0,-1-1-1 0 0,1 0 1 0 0,0 1-1 0 0,0-1 1 0 0,0 0-1 0 0,-1-3 1 0 0,-12-17 3365 0 0,14 22-3906 0 0,0 0 0 0 0,0 1 0 0 0,-1-1 0 0 0,1 0 0 0 0,0 0 0 0 0,0 1 0 0 0,-1-1 0 0 0,1 0 0 0 0,0 1 0 0 0,-1-1 0 0 0,1 1 0 0 0,0 0 0 0 0,-1-1 0 0 0,1 1 0 0 0,-1 0 0 0 0,1 0 0 0 0,-1 0 0 0 0,1 0 0 0 0,-2 0 0 0 0,-1 1-70 0 0,0 0 1 0 0,1 0-1 0 0,-1 0 1 0 0,1 0-1 0 0,-1 0 1 0 0,1 1 0 0 0,-5 2-1 0 0,1 1-125 0 0,0 0 0 0 0,0 0 1 0 0,0 1-1 0 0,0-1 0 0 0,-9 13 0 0 0,10-12 27 0 0,1 0 0 0 0,0 0 0 0 0,1 1 0 0 0,-1 0-1 0 0,1-1 1 0 0,1 1 0 0 0,-1 1 0 0 0,1-1-1 0 0,0 0 1 0 0,1 1 0 0 0,0 0 0 0 0,0-1 0 0 0,-1 12-1 0 0,-3 40-306 0 0,5-56 372 0 0,0-1-1 0 0,1 1 1 0 0,-1-1 0 0 0,1 1-1 0 0,0 0 1 0 0,0-1 0 0 0,0 1-1 0 0,0 0 1 0 0,0-1 0 0 0,1 1-1 0 0,-1 0 1 0 0,1-1 0 0 0,0 1-1 0 0,0-1 1 0 0,0 1 0 0 0,0-1-1 0 0,0 1 1 0 0,0-1 0 0 0,1 0-1 0 0,-1 0 1 0 0,1 0 0 0 0,-1 1-1 0 0,1-1 1 0 0,3 3 0 0 0,-2-4 9 0 0,0 1 0 0 0,0 0 0 0 0,0-1 1 0 0,0 0-1 0 0,0 0 0 0 0,0 0 1 0 0,0 0-1 0 0,0 0 0 0 0,0 0 0 0 0,1-1 1 0 0,-1 0-1 0 0,0 1 0 0 0,0-1 0 0 0,1 0 1 0 0,-1-1-1 0 0,0 1 0 0 0,0-1 0 0 0,1 1 1 0 0,5-3-1 0 0,-3 1 26 0 0,1-1-1 0 0,-1 0 1 0 0,0 0 0 0 0,0 0 0 0 0,-1-1-1 0 0,1 0 1 0 0,0 0 0 0 0,-1-1-1 0 0,0 1 1 0 0,0-1 0 0 0,-1 0 0 0 0,1 0-1 0 0,-1-1 1 0 0,0 1 0 0 0,-1-1-1 0 0,1 0 1 0 0,3-8 0 0 0,-4 6 4 0 0,0-1 1 0 0,0 1 0 0 0,0 0-1 0 0,-1-1 1 0 0,0 0-1 0 0,-1 1 1 0 0,0-1-1 0 0,0 0 1 0 0,-1 0 0 0 0,0 0-1 0 0,-1 1 1 0 0,0-1-1 0 0,-2-11 1 0 0,2 18-83 0 0,0 0 0 0 0,1-1 1 0 0,-1 1-1 0 0,0 0 0 0 0,-1 0 0 0 0,1 0 1 0 0,0-1-1 0 0,0 1 0 0 0,-1 1 0 0 0,1-1 1 0 0,-1 0-1 0 0,-2-2 0 0 0,3 4-59 0 0,1-1-1 0 0,-1 1 0 0 0,1-1 0 0 0,-1 1 1 0 0,0 0-1 0 0,0-1 0 0 0,1 1 1 0 0,-1 0-1 0 0,0-1 0 0 0,0 1 1 0 0,1 0-1 0 0,-1 0 0 0 0,0 0 1 0 0,0 0-1 0 0,1 0 0 0 0,-1 0 1 0 0,0 0-1 0 0,0 0 0 0 0,0 0 1 0 0,1 0-1 0 0,-1 0 0 0 0,0 1 1 0 0,0-1-1 0 0,1 0 0 0 0,-1 0 1 0 0,0 1-1 0 0,1-1 0 0 0,-1 1 1 0 0,0-1-1 0 0,1 0 0 0 0,-1 1 0 0 0,0-1 1 0 0,1 1-1 0 0,-1-1 0 0 0,1 1 1 0 0,-1 0-1 0 0,1-1 0 0 0,-1 1 1 0 0,0 1-1 0 0,-4 4-1114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5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0 486 1632 0 0,'1'0'555'0'0,"0"0"0"0"0,0 0 0 0 0,0 0 0 0 0,0 0-1 0 0,-1 0 1 0 0,1 0 0 0 0,0 0 0 0 0,0 1-1 0 0,0-1 1 0 0,0 0 0 0 0,-1 1 0 0 0,1-1 0 0 0,0 0-1 0 0,0 1 1 0 0,-1-1 0 0 0,1 1 0 0 0,0-1 0 0 0,0 2-1 0 0,5 14 2928 0 0,-6-9-3736 0 0,-1 0-1 0 0,1 1 0 0 0,-1-1 1 0 0,-3 7-1 0 0,2 1 1419 0 0,1-10-1109 0 0,-3 28 136 0 0,4-31-172 0 0,0 0 0 0 0,0 0 1 0 0,0-1-1 0 0,0 1 0 0 0,0 0 0 0 0,0 0 1 0 0,0 0-1 0 0,1-1 0 0 0,-1 1 0 0 0,1 0 1 0 0,-1-1-1 0 0,1 1 0 0 0,0 0 0 0 0,1 1 1 0 0,-2-2 88 0 0,8-4 61 0 0,4-7-184 0 0,0-1 0 0 0,-1 0 0 0 0,0 0 0 0 0,14-23 0 0 0,-23 32 7 0 0,1 0 0 0 0,-1-1 0 0 0,0 1 0 0 0,0 0 0 0 0,1 0 0 0 0,0 1 0 0 0,-1-1 0 0 0,1 0 0 0 0,3-1 0 0 0,8-5-66 0 0,-13 8 15 0 0,3 3-310 0 0,5 6 384 0 0,-1 0 0 0 0,11 17 0 0 0,-11-14 176 0 0,0-1 0 0 0,19 20 0 0 0,-24-29-101 0 0,0 1 0 0 0,0 0 0 0 0,0-1 0 0 0,1 0 0 0 0,-1 0 0 0 0,1 0 0 0 0,0 0 1 0 0,-1 0-1 0 0,1-1 0 0 0,0 0 0 0 0,0 1 0 0 0,0-1 0 0 0,0-1 0 0 0,6 1 0 0 0,-4 0 16 0 0,0-2-1 0 0,0 1 0 0 0,-1-1 0 0 0,1 0 0 0 0,0 0 0 0 0,-1-1 0 0 0,1 1 0 0 0,0-1 0 0 0,-1-1 0 0 0,0 1 1 0 0,0-1-1 0 0,0 0 0 0 0,0 0 0 0 0,0 0 0 0 0,5-5 0 0 0,-1 0 28 0 0,-1 0-1 0 0,0 0 1 0 0,-1-1 0 0 0,0 0-1 0 0,0 0 1 0 0,10-19-1 0 0,-7 9-59 0 0,0 0 0 0 0,-2-1 0 0 0,0 1 0 0 0,-1-2 0 0 0,9-39 0 0 0,-9 9-55 0 0,-2-1 0 0 0,-2 0 0 0 0,-6-82 0 0 0,2 129-26 0 0,1-7-9 0 0,-1 1 0 0 0,-1 0 0 0 0,0 0 0 0 0,0 0-1 0 0,-7-18 1 0 0,8 28-114 0 0,-9 13-759 0 0,6-5 783 0 0,1 1 0 0 0,0 0 0 0 0,1 0 0 0 0,0 1 0 0 0,0-1 0 0 0,-1 16 0 0 0,-2 5-5 0 0,-2 6 126 0 0,1-1 0 0 0,1 1 1 0 0,2 0-1 0 0,2 1 0 0 0,1-1 0 0 0,1 0 0 0 0,3 0 0 0 0,0 0 0 0 0,3 0 0 0 0,18 61 0 0 0,-10-70-602 0 0,-15-25 430 0 0,0-1 1 0 0,1 1 0 0 0,-1-1 0 0 0,1 1-1 0 0,-1-1 1 0 0,0 1 0 0 0,1-1 0 0 0,-1 0 0 0 0,1 1-1 0 0,-1-1 1 0 0,1 1 0 0 0,0-1 0 0 0,-1 0-1 0 0,1 0 1 0 0,-1 1 0 0 0,1-1 0 0 0,0 0-1 0 0,-1 0 1 0 0,1 0 0 0 0,-1 0 0 0 0,1 0-1 0 0,0 0 1 0 0,-1 0 0 0 0,1 0 0 0 0,0 0 0 0 0,-1 0-1 0 0,1 0 1 0 0,-1 0 0 0 0,1 0 0 0 0,0 0-1 0 0,-1 0 1 0 0,1-1 0 0 0,-1 1 0 0 0,1 0-1 0 0,0 0 1 0 0,-1-1 0 0 0,1 1 0 0 0,-1-1 0 0 0,1 1-1 0 0,-1 0 1 0 0,1-2 0 0 0,4-3-2473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29:55.5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91 10434 0 0,'0'0'4757'0'0,"8"1"-2278"0"0,14 0-2187 0 0,0-1-1 0 0,0 0 0 0 0,40-7 1 0 0,68-20-137 0 0,-128 27-157 0 0,45-13-2402 0 0,49-18-1 0 0,-61 16 116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29.5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 37 4401 0 0,'-2'-1'456'0'0,"0"-1"-1"0"0,1 1 1 0 0,-1-1-1 0 0,1 0 1 0 0,-1 1-1 0 0,1-1 1 0 0,0 0 0 0 0,0 0-1 0 0,0 0 1 0 0,0 0-1 0 0,0 0 1 0 0,0 0-1 0 0,0 0 1 0 0,1 0 0 0 0,-1 0-1 0 0,1 0 1 0 0,-1-4 1736 0 0,10 6-1782 0 0,-4 0-388 0 0,1 1-1 0 0,-1 0 0 0 0,0 0 0 0 0,0 0 0 0 0,0 0 0 0 0,-1 1 1 0 0,1 0-1 0 0,0 0 0 0 0,0 0 0 0 0,-1 1 0 0 0,1-1 0 0 0,-1 1 0 0 0,7 6 1 0 0,2 3 32 0 0,0 1 0 0 0,0 0 0 0 0,-2 1 0 0 0,15 20 0 0 0,-11-12-30 0 0,20 19 0 0 0,-28-33 209 0 0,1 1-455 0 0,-1-1 1 0 0,2-1 0 0 0,-1 1-1 0 0,15 9 1 0 0,-20-16 49 0 0,0 1-1 0 0,0 0 1 0 0,0-1 0 0 0,1 0 0 0 0,-1 0 0 0 0,0 0-1 0 0,1 0 1 0 0,-1-1 0 0 0,1 1 0 0 0,-1-1 0 0 0,1 0 0 0 0,-1 0-1 0 0,1 0 1 0 0,-1 0 0 0 0,0-1 0 0 0,1 1 0 0 0,-1-1-1 0 0,1 0 1 0 0,2-1 0 0 0,15-8-639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29.9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248 1 17156 0 0,'-5'7'-90'0'0,"0"-1"1"0"0,1 2 0 0 0,0-1 0 0 0,0 0 0 0 0,1 1 0 0 0,0-1-1 0 0,0 1 1 0 0,-2 14 0 0 0,-5 9-290 0 0,7-23 353 0 0,-135 402 1319 0 0,100-234-1217 0 0,35-157-76 0 0,-14 53-119 0 0,15-37-2106 0 0,2-32 2151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0.30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1 125 16644 0 0,'1'1'-89'0'0,"0"0"0"0"0,0 0 1 0 0,0 0-1 0 0,1 0 0 0 0,-1 0 0 0 0,0-1 1 0 0,1 1-1 0 0,-1 0 0 0 0,1-1 1 0 0,-1 1-1 0 0,1-1 0 0 0,-1 1 1 0 0,1-1-1 0 0,-1 0 0 0 0,1 0 1 0 0,-1 0-1 0 0,3 0 0 0 0,-1 1-67 0 0,4 0 247 0 0,1-1-1 0 0,-1 0 1 0 0,1 0 0 0 0,-1 0-1 0 0,1-1 1 0 0,-1 0 0 0 0,1 0-1 0 0,12-5 1 0 0,0-1-58 0 0,30-16 0 0 0,-41 18 8 0 0,0 1 1 0 0,0-2 0 0 0,0 1-1 0 0,-1-1 1 0 0,0 0 0 0 0,0-1-1 0 0,0 0 1 0 0,12-15-1 0 0,-19 21-25 0 0,-1 0-1 0 0,1 0 1 0 0,-1 0-1 0 0,1 0 0 0 0,-1 0 1 0 0,0 0-1 0 0,1 1 0 0 0,-1-1 1 0 0,0 0-1 0 0,1 0 1 0 0,-1 0-1 0 0,0 0 0 0 0,0 0 1 0 0,0 0-1 0 0,0 0 1 0 0,0 0-1 0 0,0 0 0 0 0,0 0 1 0 0,-1-2-1 0 0,1 3 5 0 0,0-1 0 0 0,-1 1 0 0 0,1-1-1 0 0,-1 1 1 0 0,1-1 0 0 0,-1 1 0 0 0,1-1 0 0 0,-1 1 0 0 0,1-1-1 0 0,-1 1 1 0 0,1-1 0 0 0,-1 1 0 0 0,0 0 0 0 0,1-1 0 0 0,-1 1-1 0 0,0 0 1 0 0,1 0 0 0 0,-1 0 0 0 0,0-1 0 0 0,-1 1 0 0 0,0 0 22 0 0,-1 0 0 0 0,0 0 0 0 0,0 0 0 0 0,0 0 0 0 0,0 0 1 0 0,1 1-1 0 0,-1-1 0 0 0,0 1 0 0 0,0 0 0 0 0,1 0 0 0 0,-1 0 1 0 0,-3 2-1 0 0,-18 10 69 0 0,19-11-91 0 0,0 0-1 0 0,0 1 0 0 0,0 0 1 0 0,1 0-1 0 0,-1 0 1 0 0,1 0-1 0 0,-6 6 0 0 0,-2 5 105 0 0,0-1 0 0 0,1 2 0 0 0,1-1 0 0 0,-11 20 0 0 0,18-29-84 0 0,1 1-1 0 0,0 0 1 0 0,0-1-1 0 0,0 1 1 0 0,0 0-1 0 0,1 0 1 0 0,0 0-1 0 0,0 0 1 0 0,1 0-1 0 0,0 1 1 0 0,0-1-1 0 0,0 0 0 0 0,1 0 1 0 0,0 0-1 0 0,0 0 1 0 0,2 7-1 0 0,1-5-39 0 0,-1 0 0 0 0,1-1 0 0 0,0 1 0 0 0,1-1-1 0 0,0 0 1 0 0,0-1 0 0 0,0 1 0 0 0,1-1 0 0 0,0 0-1 0 0,0 0 1 0 0,1-1 0 0 0,0 1 0 0 0,0-2 0 0 0,0 1-1 0 0,0-1 1 0 0,1 0 0 0 0,10 4 0 0 0,-4-2-511 0 0,1-1-1 0 0,0 0 1 0 0,0-1 0 0 0,1 0-1 0 0,-1-2 1 0 0,1 1 0 0 0,0-2 0 0 0,23-1-1 0 0,-14-2-961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0.8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0 10370 0 0,'0'0'3860'0'0,"-9"4"-1076"0"0,2 1-2690 0 0,0 0-1 0 0,1 0 0 0 0,-1 0 1 0 0,1 1-1 0 0,1 0 0 0 0,-1 0 1 0 0,1 1-1 0 0,0-1 0 0 0,0 1 1 0 0,1 0-1 0 0,-4 9 1 0 0,-15 37-92 0 0,15-35-29 0 0,0 0 1 0 0,2 1-1 0 0,-6 21 1 0 0,6-11-23 0 0,1-12 45 0 0,2 0-1 0 0,0-1 0 0 0,1 1 0 0 0,0 32 1 0 0,2-45-13 0 0,0 0 0 0 0,1 0 0 0 0,-1 0 0 0 0,1 0 1 0 0,0 0-1 0 0,1 0 0 0 0,-1 0 0 0 0,1 0 0 0 0,0 0 1 0 0,0 0-1 0 0,0 0 0 0 0,0-1 0 0 0,0 1 0 0 0,1-1 1 0 0,0 0-1 0 0,0 0 0 0 0,0 0 0 0 0,0 0 0 0 0,0 0 0 0 0,0-1 1 0 0,1 1-1 0 0,-1-1 0 0 0,1 0 0 0 0,7 3 0 0 0,-7-3-80 0 0,-1-1 0 0 0,1 1 0 0 0,0-1 0 0 0,0 0 0 0 0,-1-1-1 0 0,1 1 1 0 0,0-1 0 0 0,0 1 0 0 0,0-1 0 0 0,0 0-1 0 0,0-1 1 0 0,0 1 0 0 0,-1-1 0 0 0,1 1 0 0 0,0-1 0 0 0,4-2-1 0 0,-2 1 8 0 0,-1-1-1 0 0,0 0 1 0 0,0 0-1 0 0,-1 0 1 0 0,1 0-1 0 0,-1-1 0 0 0,1 0 1 0 0,-1 0-1 0 0,0 0 1 0 0,3-5-1 0 0,2-3 135 0 0,-2 1-1 0 0,0-1 1 0 0,0 0-1 0 0,-1-1 1 0 0,-1 1-1 0 0,0-1 1 0 0,-1-1-1 0 0,4-17 1 0 0,-5 17 163 0 0,-2 0 1 0 0,1 0-1 0 0,-2 0 1 0 0,0-1-1 0 0,0 1 0 0 0,-1 0 1 0 0,-1 0-1 0 0,-1 0 1 0 0,0 1-1 0 0,0-1 1 0 0,-1 0-1 0 0,-1 1 0 0 0,-1 0 1 0 0,0 0-1 0 0,0 1 1 0 0,-10-14-1 0 0,14 23-299 0 0,1 0 0 0 0,-2 0 0 0 0,1 1-1 0 0,0-1 1 0 0,0 1 0 0 0,-1-1 0 0 0,0 1 0 0 0,1 0 0 0 0,-1 0-1 0 0,0 0 1 0 0,0 0 0 0 0,0 1 0 0 0,0-1 0 0 0,0 1 0 0 0,-1-1-1 0 0,1 1 1 0 0,-4 0 0 0 0,2 1-1646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0.67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162 4 12059 0 0,'-2'-2'6589'0'0,"-3"1"-5699"0"0,-6 1-656 0 0,8 0-238 0 0,0 0-1 0 0,0 0 0 0 0,0 0 1 0 0,0 0-1 0 0,0 0 0 0 0,0 1 1 0 0,0-1-1 0 0,0 1 0 0 0,0 0 1 0 0,0 0-1 0 0,1 0 0 0 0,-1 0 1 0 0,0 0-1 0 0,1 1 0 0 0,-1-1 1 0 0,1 1-1 0 0,-1 0 0 0 0,1 0 1 0 0,-4 3-1 0 0,-6 7-82 0 0,-1 1 1 0 0,2 0-1 0 0,0 1 0 0 0,0 0 0 0 0,-11 21 1 0 0,22-34 69 0 0,-1 0 0 0 0,0 0 0 0 0,1 1 0 0 0,-1-1 0 0 0,1 0 0 0 0,0 0 0 0 0,-1 0 0 0 0,1 0 0 0 0,0 0 0 0 0,0 0 0 0 0,-1 1 0 0 0,1-1 0 0 0,0 0 0 0 0,0 0 0 0 0,0 0 0 0 0,1 1 0 0 0,-1-1 0 0 0,0 0 0 0 0,0 0 0 0 0,1 2 0 0 0,0-2-6 0 0,-1-1-1 0 0,1 1 1 0 0,0 0-1 0 0,0 0 1 0 0,-1-1-1 0 0,1 1 0 0 0,0-1 1 0 0,0 1-1 0 0,0-1 1 0 0,-1 1-1 0 0,1-1 1 0 0,0 1-1 0 0,0-1 0 0 0,0 0 1 0 0,0 1-1 0 0,0-1 1 0 0,0 0-1 0 0,2 0 1 0 0,1 1-65 0 0,1-1 1 0 0,-1 0-1 0 0,1 0 1 0 0,-1-1-1 0 0,0 0 1 0 0,1 1-1 0 0,-1-1 1 0 0,0-1-1 0 0,6-1 1 0 0,-2-1 76 0 0,0-1 0 0 0,0 0 0 0 0,-1 0 0 0 0,0 0 0 0 0,0-1 0 0 0,0 0 0 0 0,-1 0 0 0 0,0-1 0 0 0,0 0-1 0 0,0 0 1 0 0,-1 0 0 0 0,0 0 0 0 0,-1-1 0 0 0,6-12 1098 0 0,-9 22-1084 0 0,-1 1 1 0 0,1 0-1 0 0,0 0 1 0 0,0 0-1 0 0,0-1 1 0 0,1 1-1 0 0,-1 0 0 0 0,1-1 1 0 0,-1 0-1 0 0,1 1 1 0 0,0-1-1 0 0,0 0 1 0 0,0 0-1 0 0,0 0 0 0 0,4 4 1 0 0,1-1 4 0 0,0 1-1 0 0,0-1 1 0 0,0-1 0 0 0,10 6-1 0 0,-6-6-122 0 0,0 0-1 0 0,1-1 1 0 0,-1 0 0 0 0,0-1-1 0 0,1 0 1 0 0,-1 0-1 0 0,1-1 1 0 0,0-1 0 0 0,21-2-1 0 0,-21 1-675 0 0,-1-1 0 0 0,1 0 0 0 0,-1-1 0 0 0,0 0 0 0 0,19-10 0 0 0,-9 2-1340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1.1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15467 0 0,'-5'30'74'0'0,"2"0"-1"0"0,1 0 1 0 0,2 0-1 0 0,0 0 1 0 0,2 0-1 0 0,2 0 1 0 0,7 33-1 0 0,11 93 874 0 0,-15-118-837 0 0,-5-23-5 0 0,1 0-1 0 0,1 0 1 0 0,0-1 0 0 0,9 23 0 0 0,-13-37-92 0 0,0 0 0 0 0,0 0 0 0 0,0 0 0 0 0,0 0 0 0 0,0 0-1 0 0,0 0 1 0 0,1 0 0 0 0,-1 0 0 0 0,0 0 0 0 0,0 0 0 0 0,0 0 0 0 0,0 0 0 0 0,0 0 0 0 0,0 0 0 0 0,0 0 0 0 0,0 0 0 0 0,0 0 0 0 0,1 0 0 0 0,-1 0 0 0 0,0 0 0 0 0,0 0 0 0 0,0 0 0 0 0,0 0-1 0 0,0 0 1 0 0,0 0 0 0 0,0 0 0 0 0,0 0 0 0 0,0 0 0 0 0,1 0 0 0 0,-1 0 0 0 0,0 0 0 0 0,0 0 0 0 0,0 0 0 0 0,0 0 0 0 0,0 0 0 0 0,0 0 0 0 0,0 0 0 0 0,0 0 0 0 0,0 0 0 0 0,0 0 0 0 0,0 0 0 0 0,1 0-1 0 0,-1-1 1 0 0,0 1 0 0 0,0 0 0 0 0,0 0 0 0 0,0 0 0 0 0,0 0 0 0 0,0 0 0 0 0,0 0 0 0 0,0 0 0 0 0,0 0 0 0 0,0 0 0 0 0,0-1 0 0 0,0 1 0 0 0,0 0 0 0 0,0 0 0 0 0,0 0 0 0 0,5-12 32 0 0,3-14-354 0 0,-4 11 185 0 0,1 0 1 0 0,1 0 0 0 0,0 1-1 0 0,11-19 1 0 0,-13 27 62 0 0,-1 0 1 0 0,2 0 0 0 0,-1 0 0 0 0,1 0-1 0 0,0 1 1 0 0,0 0 0 0 0,1 0 0 0 0,-1 0-1 0 0,1 0 1 0 0,0 1 0 0 0,10-5 0 0 0,-14 8 44 0 0,1 0 1 0 0,-1 1-1 0 0,1-1 1 0 0,-1 1-1 0 0,1-1 1 0 0,-1 1-1 0 0,1 0 1 0 0,-1 0 0 0 0,1 0-1 0 0,-1 1 1 0 0,1-1-1 0 0,-1 1 1 0 0,1-1-1 0 0,-1 1 1 0 0,1 0-1 0 0,-1 0 1 0 0,0 0-1 0 0,1 0 1 0 0,-1 0 0 0 0,0 0-1 0 0,0 1 1 0 0,4 2-1 0 0,4 4 54 0 0,1 1 0 0 0,-1 1-1 0 0,8 10 1 0 0,-8-9-35 0 0,-1 0 24 0 0,0 1-1 0 0,-1-1 0 0 0,7 15 0 0 0,-9-15-460 0 0,1 0 0 0 0,0-1 0 0 0,0 0 0 0 0,15 16-1 0 0,-2-8-481 0 0,-15-11 819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1.4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1 17372 0 0,'-7'19'1075'0'0,"5"-17"-1200"0"0,1 1 0 0 0,0 0 1 0 0,0 0-1 0 0,0-1 1 0 0,0 1-1 0 0,0 0 1 0 0,1 0-1 0 0,-1 0 1 0 0,1 3-1 0 0,-3 49-334 0 0,1-43 269 0 0,1 0 0 0 0,1 1-1 0 0,0-1 1 0 0,0 0 0 0 0,1 1-1 0 0,1-1 1 0 0,0 0 0 0 0,0 0 0 0 0,8 21-1 0 0,-1-11-589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1.8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14627 0 0,'0'0'5141'0'0,"6"23"-5605"0"0,7 55-1094 0 0,-10-65 840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2.1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205 37 7690 0 0,'-5'-15'4717'0'0,"5"14"-4597"0"0,0 0 1 0 0,0 0-1 0 0,0 0 0 0 0,0 0 0 0 0,0 0 0 0 0,0 1 0 0 0,0-1 0 0 0,-1 0 1 0 0,1 0-1 0 0,0 0 0 0 0,-1 0 0 0 0,1 1 0 0 0,-1-1 0 0 0,1 0 0 0 0,-1 0 1 0 0,1 1-1 0 0,-1-1 0 0 0,1 0 0 0 0,-1 1 0 0 0,1-1 0 0 0,-1 1 0 0 0,0-1 1 0 0,0 1-1 0 0,1-1 0 0 0,-1 1 0 0 0,0-1 0 0 0,0 1 0 0 0,1 0 0 0 0,-1-1 1 0 0,0 1-1 0 0,0 0 0 0 0,0 0 0 0 0,0-1 0 0 0,0 1 0 0 0,1 0 0 0 0,-1 0 1 0 0,0 0-1 0 0,0 0 0 0 0,-1 1 0 0 0,-5-1-54 0 0,-1 0 0 0 0,1 1 0 0 0,0 1 0 0 0,0-1 0 0 0,0 1 0 0 0,0 0 0 0 0,1 0 0 0 0,-12 7 1 0 0,-2 2-191 0 0,-26 19 1 0 0,21-13 92 0 0,24-16-16 0 0,0-1 0 0 0,0 1 0 0 0,1 0 0 0 0,-1-1-1 0 0,0 1 1 0 0,1 0 0 0 0,-1-1 0 0 0,0 1 0 0 0,1 0-1 0 0,-1 0 1 0 0,1 0 0 0 0,-1 0 0 0 0,1-1-1 0 0,-1 1 1 0 0,1 0 0 0 0,0 0 0 0 0,-1 0 0 0 0,1 0-1 0 0,0 0 1 0 0,0 0 0 0 0,0 0 0 0 0,0 0 0 0 0,0 0-1 0 0,0 0 1 0 0,0 0 0 0 0,0 0 0 0 0,0 0 0 0 0,0 0-1 0 0,0 0 1 0 0,1 0 0 0 0,-1 0 0 0 0,0 0 0 0 0,1 0-1 0 0,-1 0 1 0 0,1-1 0 0 0,-1 1 0 0 0,1 0-1 0 0,-1 0 1 0 0,1 0 0 0 0,0-1 0 0 0,-1 1 0 0 0,1 0-1 0 0,0-1 1 0 0,0 1 0 0 0,-1 0 0 0 0,1-1 0 0 0,0 1-1 0 0,0-1 1 0 0,1 1 0 0 0,72 31-1014 0 0,-52-23 1011 0 0,0 0 1 0 0,-1 1-1 0 0,0 1 0 0 0,22 16 0 0 0,-38-23 115 0 0,0-1 0 0 0,-1 1 1 0 0,1 1-1 0 0,-1-1 0 0 0,0 0 0 0 0,0 1 0 0 0,5 8 0 0 0,-8-11 6 0 0,0-1 0 0 0,-1 1 0 0 0,1-1 0 0 0,-1 1 1 0 0,1-1-1 0 0,-1 1 0 0 0,0-1 0 0 0,0 1 0 0 0,1 0 0 0 0,-1-1 1 0 0,0 1-1 0 0,-1 0 0 0 0,1-1 0 0 0,0 1 0 0 0,0-1 0 0 0,-1 1 0 0 0,1-1 1 0 0,-1 1-1 0 0,1-1 0 0 0,-1 1 0 0 0,0-1 0 0 0,1 1 0 0 0,-1-1 1 0 0,0 0-1 0 0,0 1 0 0 0,0-1 0 0 0,0 0 0 0 0,0 0 0 0 0,0 1 0 0 0,-1-1 1 0 0,1 0-1 0 0,-3 1 0 0 0,-5 5 209 0 0,0 0 1 0 0,-1-1-1 0 0,1-1 0 0 0,-1 0 0 0 0,-21 8 1 0 0,-27 3-3383 0 0,57-16 2909 0 0,1 1 1 0 0,-1-1 0 0 0,1 0-1 0 0,-1 0 1 0 0,0 0 0 0 0,1 0 0 0 0,-1 0-1 0 0,1 0 1 0 0,-1 0 0 0 0,1 0 0 0 0,-1-1-1 0 0,1 1 1 0 0,-1 0 0 0 0,1 0-1 0 0,-1 0 1 0 0,1 0 0 0 0,-1-1 0 0 0,1 1-1 0 0,-1 0 1 0 0,1-1 0 0 0,-1 1 0 0 0,1 0-1 0 0,0-1 1 0 0,-1 1 0 0 0,1 0-1 0 0,-1-1 1 0 0,1 1 0 0 0,0-1 0 0 0,0 1-1 0 0,-1-1 1 0 0,1 1 0 0 0,0-1-1 0 0,-1 0 1 0 0,1-5-2826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2.54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1 16131 0 0,'0'0'1274'0'0,"0"10"-951"0"0,-2 0-303 0 0,1 0-1 0 0,1-1 1 0 0,-1 1 0 0 0,2 0 0 0 0,-1 0 0 0 0,2-1 0 0 0,2 14-1 0 0,-2-17 13 0 0,1 0 0 0 0,0-1 0 0 0,0 1-1 0 0,0 0 1 0 0,1-1 0 0 0,0 0-1 0 0,0 0 1 0 0,5 5 0 0 0,-8-9-52 0 0,1 1 0 0 0,0-1 0 0 0,0 0 0 0 0,0 1 0 0 0,0-1 0 0 0,0 0 0 0 0,0 0 0 0 0,0 0 0 0 0,0-1 0 0 0,0 1 0 0 0,0 0 0 0 0,0-1 0 0 0,1 1 0 0 0,-1-1 0 0 0,0 0 0 0 0,0 0 0 0 0,1 0 0 0 0,-1 0 0 0 0,0 0 0 0 0,0 0 0 0 0,1-1 0 0 0,-1 1 0 0 0,0-1 0 0 0,0 1 0 0 0,0-1 0 0 0,4-1 0 0 0,-3-1-15 0 0,0 0 0 0 0,0 0 0 0 0,-1 0 0 0 0,1 0 1 0 0,-1 0-1 0 0,1-1 0 0 0,-1 1 0 0 0,0-1 0 0 0,-1 1 0 0 0,4-8 1 0 0,2-5-11 0 0,3-5 13 0 0,-8 17 70 0 0,0 0-1 0 0,-1 1 0 0 0,1-1 0 0 0,0 0 0 0 0,1 1 0 0 0,-1-1 0 0 0,6-4 0 0 0,-6 1 60 0 0,2 4 739 0 0,7 11-403 0 0,-1 3-488 0 0,1 1-263 0 0,1-1 1 0 0,0 0-1 0 0,0 0 0 0 0,22 13 1 0 0,-27-21-671 0 0,0 0 1 0 0,0-1 0 0 0,0 0-1 0 0,0 0 1 0 0,8 1 0 0 0,-2-1-1175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2.9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9 13107 0 0,'0'0'3755'0'0,"-9"-9"916"0"0,6 9-4667 0 0,0 1 0 0 0,0-1 0 0 0,0 0 0 0 0,0 1 0 0 0,0-1 1 0 0,0 1-1 0 0,0 0 0 0 0,0 0 0 0 0,-4 2 0 0 0,0 0-5 0 0,4-1-16 0 0,0-1 0 0 0,0 1 0 0 0,1 0 0 0 0,-1 0 0 0 0,1 0 0 0 0,-1 0 0 0 0,1 0 0 0 0,0 1 0 0 0,0-1 0 0 0,0 1 0 0 0,0 0 0 0 0,0-1 0 0 0,0 1 0 0 0,1 0 0 0 0,-3 4 0 0 0,-2 5-46 0 0,4-9 51 0 0,1 0-1 0 0,-1 0 1 0 0,1 0 0 0 0,-1 0-1 0 0,1 0 1 0 0,0 1 0 0 0,0-1-1 0 0,1 0 1 0 0,-1 1 0 0 0,1-1-1 0 0,-1 1 1 0 0,1-1 0 0 0,0 1-1 0 0,1-1 1 0 0,-1 0 0 0 0,0 1-1 0 0,1-1 1 0 0,0 1 0 0 0,0-1-1 0 0,0 0 1 0 0,0 0 0 0 0,0 1-1 0 0,1-1 1 0 0,-1 0 0 0 0,1 0-1 0 0,0 0 1 0 0,0-1 0 0 0,0 1-1 0 0,0 0 1 0 0,4 3 0 0 0,4 3-688 0 0,0 0 0 0 0,0-1 1 0 0,1 0-1 0 0,0 0 0 0 0,1-2 1 0 0,18 10-1 0 0,-16-9 545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3.2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122 0 16315 0 0,'0'0'3652'0'0,"-11"2"-2875"0"0,7 0-761 0 0,1-1-1 0 0,-1 1 0 0 0,1 0 1 0 0,0-1-1 0 0,-1 2 0 0 0,1-1 0 0 0,0 0 1 0 0,0 0-1 0 0,1 1 0 0 0,-1 0 1 0 0,0 0-1 0 0,-3 4 0 0 0,-16 21-139 0 0,15-20 6 0 0,1 0-1 0 0,-1 1 1 0 0,1 0 0 0 0,-7 13-1 0 0,12-19 102 0 0,0-1-1 0 0,1 0 1 0 0,-1 1-1 0 0,0-1 1 0 0,1 0-1 0 0,-1 1 1 0 0,1-1 0 0 0,0 1-1 0 0,-1-1 1 0 0,1 1-1 0 0,1-1 1 0 0,-1 1-1 0 0,0-1 1 0 0,0 0-1 0 0,1 1 1 0 0,0-1-1 0 0,-1 1 1 0 0,1-1 0 0 0,0 0-1 0 0,0 0 1 0 0,0 1-1 0 0,0-1 1 0 0,4 4-1 0 0,7 8-625 0 0,-10-13 324 0 0,-1 0-1 0 0,0 0 0 0 0,1 0 1 0 0,-1-1-1 0 0,1 1 0 0 0,0 0 0 0 0,-1 0 1 0 0,1-1-1 0 0,-1 1 0 0 0,1-1 0 0 0,0 0 1 0 0,-1 1-1 0 0,1-1 0 0 0,0 0 0 0 0,0 0 1 0 0,-1 0-1 0 0,1 0 0 0 0,0 0 0 0 0,-1-1 1 0 0,1 1-1 0 0,0 0 0 0 0,-1-1 1 0 0,4 0-1 0 0,7-5-810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3.6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80 12331 0 0,'0'0'3596'0'0,"14"10"-3130"0"0,-6-6-457 0 0,0 0 0 0 0,0 0-1 0 0,0-2 1 0 0,12 4 0 0 0,-17-5-17 0 0,1-1 0 0 0,0 1 0 0 0,0-1-1 0 0,0 0 1 0 0,0 0 0 0 0,-1 0 0 0 0,1 0 0 0 0,0-1-1 0 0,0 1 1 0 0,0-1 0 0 0,0 0 0 0 0,-1 0 0 0 0,1 0-1 0 0,5-4 1 0 0,-1 1-117 0 0,0-1 0 0 0,-1-1-1 0 0,1 1 1 0 0,7-9 0 0 0,-13 12-100 0 0,1 0 0 0 0,-1-1 1 0 0,0 1-1 0 0,0-1 1 0 0,0 1-1 0 0,-1-1 1 0 0,1 0-1 0 0,-1 0 1 0 0,1 1-1 0 0,-1-1 0 0 0,0 0 1 0 0,0-1-1 0 0,0 1 1 0 0,-1 0-1 0 0,2-5 1 0 0,-2 7 239 0 0,-1 0 0 0 0,1 0 0 0 0,0 0 1 0 0,0 1-1 0 0,-1-1 0 0 0,1 0 1 0 0,0 0-1 0 0,-1 0 0 0 0,1 1 0 0 0,0-1 1 0 0,-1 0-1 0 0,1 0 0 0 0,-1 1 0 0 0,0-1 1 0 0,1 0-1 0 0,-1 1 0 0 0,1-1 1 0 0,-1 1-1 0 0,0-1 0 0 0,0 1 0 0 0,1-1 1 0 0,-1 1-1 0 0,0-1 0 0 0,0 1 0 0 0,0 0 1 0 0,1-1-1 0 0,-1 1 0 0 0,0 0 1 0 0,0 0-1 0 0,0-1 0 0 0,0 1 0 0 0,0 0 1 0 0,1 0-1 0 0,-1 0 0 0 0,0 0 0 0 0,0 0 1 0 0,0 1-1 0 0,0-1 0 0 0,-1 0 1 0 0,-4 1 405 0 0,1 0 0 0 0,-1 0 0 0 0,1 0 0 0 0,-9 4 0 0 0,9-4-258 0 0,1 1 1 0 0,0 1-1 0 0,0-1 0 0 0,0 1 1 0 0,0-1-1 0 0,1 1 0 0 0,-1 0 0 0 0,1 0 1 0 0,-1 1-1 0 0,1-1 0 0 0,0 1 0 0 0,1 0 1 0 0,-1-1-1 0 0,0 1 0 0 0,1 1 1 0 0,0-1-1 0 0,0 0 0 0 0,0 0 0 0 0,1 1 1 0 0,-1-1-1 0 0,0 6 0 0 0,2-6-136 0 0,-1 0 0 0 0,1-1 0 0 0,0 1 0 0 0,0-1-1 0 0,0 1 1 0 0,0-1 0 0 0,1 1 0 0 0,-1 0 0 0 0,1-1 0 0 0,0 0-1 0 0,0 1 1 0 0,1-1 0 0 0,-1 0 0 0 0,1 1 0 0 0,-1-1 0 0 0,1 0 0 0 0,0 0-1 0 0,0 0 1 0 0,0 0 0 0 0,1-1 0 0 0,-1 1 0 0 0,1 0 0 0 0,-1-1-1 0 0,1 0 1 0 0,0 0 0 0 0,0 0 0 0 0,6 3 0 0 0,2 1-387 0 0,0-2 1 0 0,0 0-1 0 0,1 0 0 0 0,-1-1 1 0 0,1 0-1 0 0,0-1 1 0 0,0-1-1 0 0,-1 0 0 0 0,1 0 1 0 0,0-1-1 0 0,0-1 1 0 0,0 0-1 0 0,20-4 0 0 0,-8-1 203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4.0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193 0 18228 0 0,'-14'0'276'0'0,"1"1"0"0"0,-1 1 0 0 0,1-1 0 0 0,0 2-1 0 0,0 0 1 0 0,-25 9 0 0 0,33-10-322 0 0,1 0 0 0 0,-1 0 0 0 0,1 0 0 0 0,0 1 0 0 0,0-1 0 0 0,0 1 0 0 0,0 0 0 0 0,0 0 0 0 0,0 1 0 0 0,1-1 0 0 0,-1 1 0 0 0,1 0 0 0 0,0-1 0 0 0,1 2 0 0 0,-1-1-1 0 0,0 0 1 0 0,1 0 0 0 0,0 1 0 0 0,0-1 0 0 0,1 1 0 0 0,-1 0 0 0 0,0 6 0 0 0,2-10-3 0 0,0 0-1 0 0,0 0 0 0 0,1 0 1 0 0,-1 0-1 0 0,0 0 1 0 0,1 0-1 0 0,-1 0 1 0 0,1 0-1 0 0,0 0 1 0 0,-1 0-1 0 0,1 0 1 0 0,0 0-1 0 0,-1 0 1 0 0,1 0-1 0 0,0 0 0 0 0,0-1 1 0 0,0 1-1 0 0,0 0 1 0 0,0-1-1 0 0,0 1 1 0 0,0-1-1 0 0,0 1 1 0 0,0-1-1 0 0,0 1 1 0 0,0-1-1 0 0,2 1 1 0 0,33 10-567 0 0,-32-11 554 0 0,21 6-187 0 0,3 0 106 0 0,29 11-1 0 0,-50-15 156 0 0,0 1 0 0 0,-1 0 0 0 0,1 0 0 0 0,-1 0 1 0 0,0 1-1 0 0,0 0 0 0 0,0 1 0 0 0,0-1 0 0 0,7 9 0 0 0,-12-12 28 0 0,0 0 1 0 0,0 0-1 0 0,0 0 0 0 0,0 1 0 0 0,-1-1 0 0 0,1 0 0 0 0,0 0 1 0 0,-1 1-1 0 0,1-1 0 0 0,-1 0 0 0 0,1 1 0 0 0,-1-1 1 0 0,0 0-1 0 0,0 1 0 0 0,0-1 0 0 0,1 1 0 0 0,-1-1 0 0 0,0 0 1 0 0,-1 1-1 0 0,1-1 0 0 0,0 1 0 0 0,0-1 0 0 0,-1 0 0 0 0,1 1 1 0 0,0-1-1 0 0,-1 0 0 0 0,1 1 0 0 0,-1-1 0 0 0,0 0 1 0 0,0 0-1 0 0,1 1 0 0 0,-1-1 0 0 0,0 0 0 0 0,0 0 0 0 0,0 0 1 0 0,0 0-1 0 0,0 0 0 0 0,0 0 0 0 0,0-1 0 0 0,-2 2 0 0 0,-5 4 150 0 0,-1-1-1 0 0,1 0 0 0 0,-1 0 0 0 0,-13 4 0 0 0,18-7-212 0 0,-4 2-78 0 0,-1-1 0 0 0,1-1-1 0 0,-1 1 1 0 0,-16 1 0 0 0,23-3-244 0 0,-1-1 0 0 0,0 0 0 0 0,0 0 0 0 0,0 0-1 0 0,0-1 1 0 0,1 1 0 0 0,-1-1 0 0 0,-4-1 0 0 0,6 2-88 0 0,-1-1 0 0 0,1 0 0 0 0,-1 0 0 0 0,1 1 0 0 0,0-1 0 0 0,0 0 0 0 0,-1 0 0 0 0,1 0 0 0 0,0 0 0 0 0,0-1 0 0 0,0 1 0 0 0,0 0 0 0 0,0 0 0 0 0,0-1 0 0 0,0 1 0 0 0,0-2 0 0 0,-3-8-3089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1.4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20 224 7650 0 0,'0'0'7050'0'0,"-2"0"-5398"0"0,8-1-1404 0 0,0 1-218 0 0,0 0 1 0 0,0-1 0 0 0,0 1-1 0 0,0-2 1 0 0,0 1 0 0 0,0-1-1 0 0,0 1 1 0 0,0-2 0 0 0,7-3-1 0 0,-10 4-17 0 0,14-7 46 0 0,0-2-1 0 0,-1-1 1 0 0,0 0 0 0 0,20-20 0 0 0,-34 28-49 0 0,0 0-1 0 0,0 0 1 0 0,-1-1-1 0 0,1 1 1 0 0,-1 0-1 0 0,0-1 1 0 0,-1 1-1 0 0,1-1 1 0 0,-1 1-1 0 0,0-1 1 0 0,0-8-1 0 0,0-4 101 0 0,0 13-4 0 0,-1 0-1 0 0,1-1 1 0 0,-1 1-1 0 0,0 0 1 0 0,-1 0 0 0 0,1-1-1 0 0,-1 1 1 0 0,0 0-1 0 0,0 0 1 0 0,-3-4 0 0 0,4 7 82 0 0,-5 3 242 0 0,1-1-441 0 0,0 1-1 0 0,1 1 0 0 0,-1-1 0 0 0,1 1 0 0 0,-1-1 0 0 0,1 1 0 0 0,0 0 0 0 0,0 1 1 0 0,1-1-1 0 0,-8 8 0 0 0,-27 38-247 0 0,21-29 146 0 0,1 1 1 0 0,-20 34-1 0 0,32-49 104 0 0,1 1-1 0 0,0-1 1 0 0,1 1-1 0 0,-1 0 1 0 0,1 0 0 0 0,0 0-1 0 0,1 0 1 0 0,0 0-1 0 0,0 0 1 0 0,0 1 0 0 0,1-1-1 0 0,0 0 1 0 0,2 14 0 0 0,-1-17-3 0 0,0 0 1 0 0,1 0 0 0 0,-1-1 0 0 0,1 1 0 0 0,-1 0-1 0 0,1-1 1 0 0,0 1 0 0 0,1-1 0 0 0,-1 1 0 0 0,1-1 0 0 0,-1 0-1 0 0,1 0 1 0 0,0 0 0 0 0,0 0 0 0 0,0-1 0 0 0,0 1-1 0 0,1-1 1 0 0,-1 0 0 0 0,1 0 0 0 0,-1 0 0 0 0,1 0-1 0 0,0-1 1 0 0,0 0 0 0 0,0 1 0 0 0,-1-1 0 0 0,1 0-1 0 0,7 0 1 0 0,-2 0-244 0 0,1 0 0 0 0,0-1 0 0 0,0 0 0 0 0,-1 0 0 0 0,1-1 0 0 0,0 0 0 0 0,-1-1 1 0 0,1 0-1 0 0,-1-1 0 0 0,14-5 0 0 0,-5-1-671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34.4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338 0 14475 0 0,'0'0'2723'0'0,"-8"0"-1433"0"0,-10 0-1020 0 0,1 2 0 0 0,-1-1 1 0 0,1 2-1 0 0,-1 0 0 0 0,-23 9 0 0 0,7-1-10 0 0,-59 28-1 0 0,84-34-256 0 0,2-3-35 0 0,0 2 0 0 0,1-1 0 0 0,-1 1 0 0 0,1 0 0 0 0,-1 0 0 0 0,1 0 0 0 0,0 1 0 0 0,-6 7 0 0 0,11-11-228 0 0,1 1-498 0 0,1-1 672 0 0,-1 1 0 0 0,1-1 0 0 0,-1 0 0 0 0,1 1 0 0 0,0-1 0 0 0,0 0 0 0 0,-1 0 0 0 0,1 0 0 0 0,0 1 0 0 0,0-1 0 0 0,0 0 0 0 0,0 0 0 0 0,0 0 0 0 0,0-1 0 0 0,1 1 0 0 0,-1 0 0 0 0,0 0 0 0 0,0 0 0 0 0,1-1 0 0 0,-1 1 0 0 0,0-1 0 0 0,1 1 0 0 0,1-1 0 0 0,40 13-605 0 0,-34-11 559 0 0,16 4 68 0 0,-2 1-1 0 0,1 2 1 0 0,23 10-1 0 0,-37-13 143 0 0,1 0 0 0 0,-1 0 0 0 0,0 1 0 0 0,-1 0-1 0 0,0 0 1 0 0,0 1 0 0 0,0 1 0 0 0,10 13 0 0 0,-17-21-19 0 0,-1 1 0 0 0,0 0 0 0 0,1-1 1 0 0,-1 1-1 0 0,0 0 0 0 0,0 0 0 0 0,0 0 0 0 0,0 0 1 0 0,0 0-1 0 0,0 0 0 0 0,-1 0 0 0 0,1 0 0 0 0,-1 0 0 0 0,1 0 1 0 0,-1 0-1 0 0,0 0 0 0 0,0 0 0 0 0,0 1 0 0 0,0-1 0 0 0,0 0 1 0 0,0 0-1 0 0,-1 0 0 0 0,1 0 0 0 0,-1 0 0 0 0,1 0 1 0 0,-1 0-1 0 0,0 0 0 0 0,0 0 0 0 0,0 0 0 0 0,0 0 0 0 0,0 0 1 0 0,0 0-1 0 0,-1-1 0 0 0,1 1 0 0 0,-1 0 0 0 0,1-1 0 0 0,-3 3 1 0 0,-5 2 106 0 0,0 0 1 0 0,0 0 0 0 0,-1-1-1 0 0,1 0 1 0 0,-1-1 0 0 0,-12 4-1 0 0,-5 1-287 0 0,-1-2 0 0 0,-53 8-1 0 0,43-11-174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6.1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 8898 0 0,'4'14'927'0'0,"0"1"0"0"0,-1-1 0 0 0,0 1 0 0 0,-2 0 0 0 0,1 17 0 0 0,-3-9-795 0 0,0 0 1 0 0,-2-1 0 0 0,0 1 0 0 0,-2-1 0 0 0,-7 23 0 0 0,7-29-158 0 0,1 0 0 0 0,1 1 0 0 0,-2 29 1 0 0,5-34-687 0 0,0 0 0 0 0,1 0-1 0 0,2 15 1 0 0,0-12-1152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6.5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1 295 14643 0 0,'0'-1'174'0'0,"0"-1"0"0"0,0 1-1 0 0,0 0 1 0 0,0 0 0 0 0,0 0 0 0 0,0 0-1 0 0,0 0 1 0 0,0 0 0 0 0,0 0 0 0 0,0 0 0 0 0,0 0-1 0 0,1 0 1 0 0,-1 0 0 0 0,0 0 0 0 0,1 0-1 0 0,-1 0 1 0 0,1 0 0 0 0,-1 0 0 0 0,1 0-1 0 0,-1 0 1 0 0,1 0 0 0 0,0 0 0 0 0,0 0 0 0 0,-1 1-1 0 0,1-1 1 0 0,0 0 0 0 0,0 1 0 0 0,0-1-1 0 0,1 0 1 0 0,29-22-538 0 0,-29 22 512 0 0,301-167-1032 0 0,-184 107-464 0 0,-94 49-977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6.9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0 208 17948 0 0,'0'0'619'0'0,"5"-1"-225"0"0,121-51-694 0 0,-33 12 234 0 0,155-60-437 0 0,-217 86 127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7.2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91 12771 0 0,'0'0'4769'0'0,"1"5"-4053"0"0,2 9-479 0 0,-1 0-1 0 0,-1 0 1 0 0,-1 0 0 0 0,0-1-1 0 0,0 1 1 0 0,-2 0 0 0 0,1 0-1 0 0,-2 0 1 0 0,0-1 0 0 0,-1 1-1 0 0,0-1 1 0 0,-7 16 0 0 0,10-28 225 0 0,1-5-508 0 0,1-3-26 0 0,0 0 1 0 0,0 0 0 0 0,1 0-1 0 0,0 1 1 0 0,0-1-1 0 0,0 1 1 0 0,5-9 0 0 0,26-48-438 0 0,-23 46 423 0 0,-8 13 67 0 0,6-12-57 0 0,0 1 1 0 0,2 0 0 0 0,0 1 0 0 0,0-1 0 0 0,1 2 0 0 0,1 0 0 0 0,14-13 0 0 0,-23 24 59 0 0,-1 0 0 0 0,1 1 0 0 0,0-1 0 0 0,-1 1 0 0 0,1 0 0 0 0,0 0 0 0 0,0 0 0 0 0,0 0 0 0 0,0 1 0 0 0,0-1 0 0 0,0 1 0 0 0,0-1 0 0 0,0 1 1 0 0,0 0-1 0 0,0 0 0 0 0,5 2 0 0 0,-6-2 17 0 0,0 0 0 0 0,0 1 1 0 0,0-1-1 0 0,-1 1 0 0 0,1 0 1 0 0,0-1-1 0 0,-1 1 0 0 0,1 0 1 0 0,0 0-1 0 0,-1 0 1 0 0,0 0-1 0 0,1 1 0 0 0,-1-1 1 0 0,1 0-1 0 0,-1 0 0 0 0,0 1 1 0 0,0-1-1 0 0,0 1 0 0 0,0-1 1 0 0,0 1-1 0 0,0 0 0 0 0,0-1 1 0 0,-1 1-1 0 0,1 0 0 0 0,0-1 1 0 0,-1 1-1 0 0,1 0 1 0 0,-1 2-1 0 0,3 19 3 0 0,-2-6-189 0 0,1 1 0 0 0,0 0 0 0 0,2-1 0 0 0,0 1 0 0 0,0-1 0 0 0,2 0 0 0 0,14 29 0 0 0,-10-28-2019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7.6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0 16363 0 0,'-10'1'340'0'0,"1"0"0"0"0,-1 1 0 0 0,0 0 0 0 0,0 1-1 0 0,1 0 1 0 0,-1 0 0 0 0,1 1 0 0 0,0 0-1 0 0,0 0 1 0 0,0 1 0 0 0,1 1 0 0 0,-9 6-1 0 0,-6 6 2 0 0,1 1 0 0 0,-37 42 0 0 0,43-43-304 0 0,2 2 0 0 0,0 0-1 0 0,1 0 1 0 0,1 1 0 0 0,1 1-1 0 0,1 0 1 0 0,1 0 0 0 0,-11 42-1 0 0,16-45-57 0 0,0 1-1 0 0,1-1 1 0 0,0 1-1 0 0,2 0 1 0 0,1 0-1 0 0,0 0 1 0 0,1 0-1 0 0,1-1 1 0 0,1 1-1 0 0,1 0 1 0 0,7 20-1 0 0,28 71-2510 0 0,-39-109 1333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8.0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0 127 12011 0 0,'10'-2'3419'0'0,"36"-7"-4459"0"0,205-62-855 0 0,-249 70 1884 0 0,105-21-9 0 0,-122 27 4757 0 0,9-1-4425 0 0,-1 0 1 0 0,1 0-1 0 0,1 0 0 0 0,-1 1 0 0 0,-7 8 1 0 0,-2 2 32 0 0,10-11-252 0 0,0 1 0 0 0,0-1 1 0 0,1 2-1 0 0,0-1 0 0 0,-5 7 0 0 0,5-4-31 0 0,0 1-1 0 0,0-1 1 0 0,0 0 0 0 0,1 1-1 0 0,0 0 1 0 0,1 0 0 0 0,-3 14 0 0 0,5-20-61 0 0,0-1 1 0 0,0 1-1 0 0,0-1 1 0 0,0 1-1 0 0,0-1 1 0 0,0 1-1 0 0,1-1 1 0 0,-1 0-1 0 0,1 1 1 0 0,-1-1-1 0 0,1 1 1 0 0,0-1-1 0 0,0 0 1 0 0,0 0-1 0 0,1 0 1 0 0,-1 1-1 0 0,0-1 1 0 0,1 0 0 0 0,-1 0-1 0 0,1-1 1 0 0,0 1-1 0 0,-1 0 1 0 0,1-1-1 0 0,0 1 1 0 0,0-1-1 0 0,0 1 1 0 0,0-1-1 0 0,1 0 1 0 0,-1 0-1 0 0,0 0 1 0 0,0 0-1 0 0,1 0 1 0 0,3 0-1 0 0,-1 0-3 0 0,-1 0-1 0 0,1-1 1 0 0,0 1-1 0 0,0-1 1 0 0,0 0-1 0 0,0-1 1 0 0,-1 1-1 0 0,1-1 1 0 0,0 0-1 0 0,0 0 1 0 0,-1-1-1 0 0,1 1 1 0 0,7-5-1 0 0,-10 5-8 0 0,1 0 0 0 0,-1 0 0 0 0,0-1 0 0 0,1 1 0 0 0,-1-1 0 0 0,0 1 0 0 0,0-1 0 0 0,0 0 0 0 0,0 0 0 0 0,0 0 0 0 0,-1 0 0 0 0,1 0 0 0 0,-1 0 0 0 0,1 0 0 0 0,-1-1 0 0 0,0 1 0 0 0,0 0 0 0 0,0-1 0 0 0,0 1 0 0 0,0-1 0 0 0,0 1 0 0 0,-1-1 0 0 0,1 0 0 0 0,-1 1 0 0 0,0-1 0 0 0,0-3 0 0 0,-2-24-512 0 0,2 17-295 0 0,-1 1 0 0 0,0 0-1 0 0,-1 0 1 0 0,-1 0 0 0 0,-6-20-1 0 0,4 19-1145 0 0</inkml:trace>
  <inkml:trace contextRef="#ctx0" brushRef="#br0" timeOffset="1">604 49 8626 0 0,'0'0'1280'0'0,"0"4"969"0"0,4 33 313 0 0,2 27 792 0 0,-6-54-3073 0 0,1-6-128 0 0,-1-1 0 0 0,0 1 1 0 0,0-1-1 0 0,-1 1 0 0 0,1-1 0 0 0,-1 0 1 0 0,0 1-1 0 0,1-1 0 0 0,-2 0 0 0 0,-1 6 2490 0 0,3-14-2609 0 0,1 0-1 0 0,0 0 0 0 0,0 0 0 0 0,1 0 0 0 0,2-6 0 0 0,2-8-164 0 0,-4 11 32 0 0,0 0-1 0 0,0 0 1 0 0,1 0-1 0 0,0 0 1 0 0,1 1-1 0 0,0-1 0 0 0,0 1 1 0 0,0 0-1 0 0,1 0 1 0 0,0 1-1 0 0,1-1 1 0 0,-1 1-1 0 0,1 0 0 0 0,0 1 1 0 0,1 0-1 0 0,-1 0 1 0 0,1 0-1 0 0,0 0 1 0 0,0 1-1 0 0,15-6 0 0 0,13-1-3642 0 0,-23 10 1623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8.5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 11146 0 0,'-1'11'3965'0'0,"-13"126"1094"0"0,14-137-5046 0 0,0 0 0 0 0,0 0 1 0 0,0 0-1 0 0,0 0 1 0 0,0 0-1 0 0,0 0 0 0 0,0 0 1 0 0,0 0-1 0 0,0 0 1 0 0,0 1-1 0 0,0-1 0 0 0,0 0 1 0 0,0 0-1 0 0,0 0 1 0 0,0 0-1 0 0,0 0 0 0 0,0 0 1 0 0,0 0-1 0 0,0 0 1 0 0,0 0-1 0 0,0 1 0 0 0,0-1 1 0 0,0 0-1 0 0,0 0 1 0 0,0 0-1 0 0,0 0 0 0 0,0 0 1 0 0,0 0-1 0 0,0 0 1 0 0,0 0-1 0 0,0 0 0 0 0,0 0 1 0 0,0 1-1 0 0,0-1 1 0 0,0 0-1 0 0,1 0 0 0 0,-1 0 1 0 0,0 0-1 0 0,0 0 1 0 0,0 0-1 0 0,0 0 0 0 0,0 0 1 0 0,0 0-1 0 0,0 0 1 0 0,0 0-1 0 0,0 0 0 0 0,1 0 1 0 0,-1 0-1 0 0,0 0 1 0 0,0 0-1 0 0,0 0 0 0 0,0 0 1 0 0,0 0-1 0 0,0 0 1 0 0,0 0-1 0 0,0 0 0 0 0,0 0 1 0 0,1 0-1 0 0,-1 0 1 0 0,0 0-1 0 0,0 0 0 0 0,0 0 1 0 0,0 0-1 0 0,0 0 1 0 0,0 0-1 0 0,0 0 0 0 0,0 0 1 0 0,11-10 200 0 0,20-27-914 0 0,-1 2 104 0 0,-16 19 304 0 0,-12 13 223 0 0,0 1-1 0 0,0-1 1 0 0,0 1-1 0 0,1-1 1 0 0,-1 1-1 0 0,1 0 1 0 0,-1-1-1 0 0,1 1 1 0 0,0 1-1 0 0,0-1 1 0 0,0 0-1 0 0,0 1 1 0 0,0-1-1 0 0,0 1 1 0 0,0 0-1 0 0,1 0 1 0 0,-1 0-1 0 0,0 1 1 0 0,7-1-1 0 0,-9 1-16 0 0,4 11 68 0 0,1 9 86 0 0,-4-13 28 0 0,0 0 0 0 0,0 0 0 0 0,0 0 1 0 0,1 0-1 0 0,0-1 0 0 0,0 1 0 0 0,1-1 1 0 0,6 10 690 0 0,-3-19-759 0 0,1-5-50 0 0,0 0 1 0 0,-1 0-1 0 0,-1-1 1 0 0,8-12 0 0 0,15-19-70 0 0,-27 38 85 0 0,0 0-1 0 0,1 0 1 0 0,-1 0-1 0 0,0 0 0 0 0,1 0 1 0 0,0 1-1 0 0,-1-1 1 0 0,1 1-1 0 0,0-1 1 0 0,5-1-1 0 0,-8 8 25 0 0,7 25 63 0 0,-5-22-58 0 0,0 0 0 0 0,-1 0 0 0 0,1 0 0 0 0,-2 1 0 0 0,1-1 0 0 0,-2 17 0 0 0,1-23-119 0 0,0 1 0 0 0,0 0 0 0 0,1-1-1 0 0,-1 1 1 0 0,0-1 0 0 0,1 1 0 0 0,0-1-1 0 0,0 0 1 0 0,0 1 0 0 0,0-1 0 0 0,0 0 0 0 0,0 1-1 0 0,0-1 1 0 0,1 0 0 0 0,-1 0 0 0 0,1 0 0 0 0,-1 0-1 0 0,1 0 1 0 0,2 1 0 0 0,5 4-1040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9.1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104 502 12643 0 0,'-10'-4'8507'0'0,"-2"6"-6011"0"0,-10 9-3991 0 0,18-9 2298 0 0,1 0-777 0 0,0 1-1 0 0,0-1 0 0 0,0 0 0 0 0,1 1 1 0 0,-1-1-1 0 0,0 1 0 0 0,1 0 0 0 0,0 0 1 0 0,-1 0-1 0 0,1 0 0 0 0,1 1 1 0 0,-1-1-1 0 0,0 0 0 0 0,1 1 0 0 0,-2 6 1 0 0,-6 9 67 0 0,2-3 73 0 0,7-15-208 0 0,0-1 1 0 0,0 0-1 0 0,0 1 1 0 0,-1-1 0 0 0,1 0-1 0 0,0 1 1 0 0,0-1-1 0 0,0 1 1 0 0,0-1-1 0 0,0 0 1 0 0,0 1-1 0 0,0-1 1 0 0,0 1-1 0 0,0-1 1 0 0,0 0-1 0 0,0 1 1 0 0,0-1-1 0 0,0 1 1 0 0,0-1-1 0 0,0 0 1 0 0,0 1-1 0 0,1-1 1 0 0,-1 0 0 0 0,0 1-1 0 0,0-1 1 0 0,0 0-1 0 0,1 1 1 0 0,-1-1-1 0 0,0 0 1 0 0,0 1-1 0 0,1-1 1 0 0,-1 0-1 0 0,0 1 1 0 0,0-1-1 0 0,1 0 1 0 0,0 1-1 0 0,1-1-4 0 0,0 1 0 0 0,1-1 0 0 0,-1 0 0 0 0,0 0 0 0 0,1 1 0 0 0,-1-1 0 0 0,1-1 0 0 0,-1 1 0 0 0,0 0-1 0 0,1-1 1 0 0,-1 1 0 0 0,0-1 0 0 0,1 1 0 0 0,-1-1 0 0 0,0 0 0 0 0,0 0 0 0 0,0 0 0 0 0,0-1 0 0 0,0 1-1 0 0,0 0 1 0 0,0-1 0 0 0,2-1 0 0 0,34-25-602 0 0,-30 23 524 0 0,1-1 0 0 0,-1 0 0 0 0,0 0 1 0 0,-1-1-1 0 0,14-14 0 0 0,-21 20 145 0 0,0 1-1 0 0,0 0 0 0 0,0-1 1 0 0,1 1-1 0 0,-1-1 0 0 0,0 1 1 0 0,1 0-1 0 0,-1-1 0 0 0,0 1 1 0 0,1 0-1 0 0,-1-1 0 0 0,0 1 1 0 0,1 0-1 0 0,-1 0 1 0 0,1 0-1 0 0,-1-1 0 0 0,0 1 1 0 0,1 0-1 0 0,-1 0 0 0 0,1 0 1 0 0,-1 0-1 0 0,2-1 0 0 0,-2 2 3 0 0,1-1 0 0 0,0 1 0 0 0,0 0 0 0 0,-1-1-1 0 0,1 1 1 0 0,0-1 0 0 0,-1 1 0 0 0,1 0 0 0 0,0 0-1 0 0,-1-1 1 0 0,1 1 0 0 0,-1 0 0 0 0,1 0 0 0 0,-1 0 0 0 0,0-1-1 0 0,1 1 1 0 0,-1 0 0 0 0,0 1 0 0 0,17 51 223 0 0,-15-47-208 0 0,1-1-1 0 0,0 1 0 0 0,1-1 0 0 0,-1 0 0 0 0,1 0 1 0 0,0 0-1 0 0,1-1 0 0 0,-1 1 0 0 0,1-1 0 0 0,0 0 1 0 0,0 0-1 0 0,0-1 0 0 0,0 1 0 0 0,1-1 0 0 0,-1 0 0 0 0,1-1 1 0 0,0 1-1 0 0,0-1 0 0 0,0-1 0 0 0,0 1 0 0 0,0-1 1 0 0,0 0-1 0 0,1 0 0 0 0,-1 0 0 0 0,0-1 0 0 0,1 0 1 0 0,-1-1-1 0 0,0 1 0 0 0,0-1 0 0 0,1 0 0 0 0,-1-1 0 0 0,0 1 1 0 0,0-1-1 0 0,6-3 0 0 0,-2 0-28 0 0,0 1 0 0 0,-1-2 0 0 0,0 1 0 0 0,0-1 0 0 0,0 0 0 0 0,-1-1 1 0 0,1 0-1 0 0,-2-1 0 0 0,1 1 0 0 0,12-19 0 0 0,-11 12-135 0 0,0 0 0 0 0,-1-1 1 0 0,-1 0-1 0 0,0-1 0 0 0,-1 1 1 0 0,5-23-1 0 0,-1-11-1206 0 0,-3 0 1 0 0,-2 0-1 0 0,-1-86 0 0 0,-3 114 1459 0 0,-2 0 0 0 0,0 1-1 0 0,-1-1 1 0 0,-10-40 0 0 0,12 61-27 0 0,0-1 0 0 0,0 0 0 0 0,0 1 0 0 0,0-1 0 0 0,0 0 0 0 0,0 1 0 0 0,-1-1 0 0 0,1 1 0 0 0,0-1 0 0 0,0 0 0 0 0,-1 1 0 0 0,1-1 0 0 0,0 1 0 0 0,-1-1 0 0 0,1 1 0 0 0,-1-1 0 0 0,1 1 0 0 0,-1-1 0 0 0,1 1 0 0 0,-1 0 0 0 0,1-1 1 0 0,-1 1-1 0 0,1 0 0 0 0,-1-1 0 0 0,1 1 0 0 0,-1 0 0 0 0,1-1 0 0 0,-1 1 0 0 0,0 0 0 0 0,1 0 0 0 0,-1 0 0 0 0,0 0 0 0 0,0 0 0 0 0,-1 0 6 0 0,1 1 0 0 0,0 0-1 0 0,-1-1 1 0 0,1 1 0 0 0,0 0 0 0 0,0 0 0 0 0,0 0 0 0 0,0 0 0 0 0,0 0 0 0 0,0 1-1 0 0,0-1 1 0 0,0 0 0 0 0,-1 2 0 0 0,-21 43 406 0 0,23-46-506 0 0,-10 26 163 0 0,2 1 0 0 0,0-1 0 0 0,2 1 0 0 0,1 0 0 0 0,2 0 0 0 0,0 1 0 0 0,2 40 0 0 0,4-18 9 0 0,2 0 1 0 0,3 0-1 0 0,16 58 1 0 0,-22-97-505 0 0,1 1-1 0 0,1-1 1 0 0,0 0 0 0 0,1 0-1 0 0,7 14 1 0 0,-7-20-1154 0 0,-1-5-1354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9.5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 12955 0 0,'-2'1'6054'0'0,"1"-1"-6023"0"0,1 1 1 0 0,0-1-1 0 0,0 0 1 0 0,0 1-1 0 0,-1-1 1 0 0,1 1-1 0 0,0-1 1 0 0,0 1-1 0 0,0-1 1 0 0,0 1-1 0 0,0-1 1 0 0,0 0-1 0 0,0 1 1 0 0,0-1-1 0 0,0 1 1 0 0,0-1-1 0 0,0 1 1 0 0,0-1-1 0 0,0 1 1 0 0,0-1-1 0 0,0 1 1 0 0,1 0 0 0 0,2 5-159 0 0,0-1 0 0 0,0 1 1 0 0,1 0-1 0 0,0-1 1 0 0,0 0-1 0 0,1 0 0 0 0,0 0 1 0 0,-1-1-1 0 0,2 1 1 0 0,-1-1-1 0 0,0 0 0 0 0,1-1 1 0 0,6 4-1 0 0,4 3-1895 0 0</inkml:trace>
  <inkml:trace contextRef="#ctx0" brushRef="#br0" timeOffset="1">340 181 15931 0 0,'1'2'277'0'0,"6"5"1215"0"0,-2-17-2450 0 0,-4-3-1533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2.0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6 166 10954 0 0,'-3'-1'5155'0'0,"3"0"-5127"0"0,0 1 1 0 0,-1-1-1 0 0,1 1 1 0 0,0-1-1 0 0,0 1 1 0 0,-1-1-1 0 0,1 0 1 0 0,0 1-1 0 0,0-1 1 0 0,0 1-1 0 0,0-1 1 0 0,0 1-1 0 0,-1-1 1 0 0,1 0-1 0 0,0 1 1 0 0,0-1-1 0 0,0 1 1 0 0,1-1-1 0 0,-1 1 1 0 0,0-1-1 0 0,0 0 1 0 0,4-10-58 0 0,1 0 1 0 0,0 1 0 0 0,0 0-1 0 0,1 0 1 0 0,0 0 0 0 0,1 0-1 0 0,11-11 1 0 0,-12 13 25 0 0,0 1 1 0 0,0 0 0 0 0,1 1-1 0 0,11-9 1 0 0,-16 14 2 0 0,1-1 0 0 0,-1 0-1 0 0,1 0 1 0 0,0 1 0 0 0,0 0 0 0 0,0-1-1 0 0,0 1 1 0 0,0 0 0 0 0,0 1 0 0 0,0-1-1 0 0,0 0 1 0 0,0 1 0 0 0,1 0 0 0 0,-1 0-1 0 0,0 0 1 0 0,6 0 0 0 0,-8 1-16 0 0,0 0 0 0 0,0 0 0 0 0,0-1 1 0 0,0 1-1 0 0,0 0 0 0 0,0 0 0 0 0,0 0 0 0 0,0 0 1 0 0,0 0-1 0 0,-1 1 0 0 0,1-1 0 0 0,0 0 0 0 0,-1 0 1 0 0,1 0-1 0 0,-1 1 0 0 0,1-1 0 0 0,-1 0 0 0 0,1 1 1 0 0,-1-1-1 0 0,0 0 0 0 0,0 1 0 0 0,0-1 0 0 0,0 0 0 0 0,0 1 1 0 0,0-1-1 0 0,0 2 0 0 0,-4 40 171 0 0,-3-15 37 0 0,-1-1 1 0 0,-19 44 0 0 0,-3 9-52 0 0,30-79-188 0 0,-1 0 1 0 0,1 0 0 0 0,0 1 0 0 0,-1-1-1 0 0,1 0 1 0 0,0 0 0 0 0,-1 0 0 0 0,1 0-1 0 0,0 0 1 0 0,0 0 0 0 0,0 0 0 0 0,0 1-1 0 0,0-1 1 0 0,0 0 0 0 0,1 0 0 0 0,-1 0-1 0 0,0 0 1 0 0,0 0 0 0 0,1 0 0 0 0,-1 0 0 0 0,1 2-1 0 0,1-2-42 0 0,-1-1 0 0 0,1 1-1 0 0,0 0 1 0 0,-1 0-1 0 0,1-1 1 0 0,0 1 0 0 0,-1-1-1 0 0,1 0 1 0 0,0 1 0 0 0,0-1-1 0 0,-1 0 1 0 0,1 0 0 0 0,0 0-1 0 0,3-1 1 0 0,18 1-503 0 0,-10-1 425 0 0,-1 1 0 0 0,1 0-1 0 0,19 4 1 0 0,-29-4 183 0 0,0 1 1 0 0,1 0-1 0 0,-1 0 0 0 0,0 0 1 0 0,0 0-1 0 0,0 1 0 0 0,0-1 1 0 0,0 1-1 0 0,0 0 0 0 0,-1 0 0 0 0,1 0 1 0 0,-1 0-1 0 0,1 0 0 0 0,-1 0 1 0 0,0 1-1 0 0,0-1 0 0 0,1 1 1 0 0,1 4-1 0 0,-3-4 119 0 0,0-1 0 0 0,0 1 0 0 0,0-1 1 0 0,-1 1-1 0 0,1 0 0 0 0,-1-1 0 0 0,0 1 0 0 0,1 0 0 0 0,-1-1 1 0 0,-1 1-1 0 0,1-1 0 0 0,0 1 0 0 0,-1 0 0 0 0,1-1 0 0 0,-1 1 1 0 0,0-1-1 0 0,1 1 0 0 0,-1-1 0 0 0,-1 1 0 0 0,1-1 0 0 0,0 0 0 0 0,0 1 1 0 0,-1-1-1 0 0,0 0 0 0 0,1 0 0 0 0,-4 3 0 0 0,-5 6 523 0 0,-1-1-1 0 0,0 0 1 0 0,-17 12 0 0 0,25-20-622 0 0,-11 8 121 0 0,0 0 1 0 0,0-2 0 0 0,-1 1-1 0 0,-1-2 1 0 0,1 0-1 0 0,-1 0 1 0 0,-25 5-1 0 0,36-11-510 0 0,0-1 0 0 0,0 1 0 0 0,0-1-1 0 0,0-1 1 0 0,-6 0 0 0 0,5 0-963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49.9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0 0 960 0 0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0:50.2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111 18 6129 0 0,'-6'10'1812'0'0,"-1"0"0"0"0,1 0 0 0 0,-2-1 0 0 0,-14 15 0 0 0,12-13-1005 0 0,0 0-1 0 0,-9 14 1 0 0,16-20-669 0 0,0 0-1 0 0,0-1 1 0 0,1 1 0 0 0,0 0 0 0 0,0 1 0 0 0,0-1-1 0 0,1 0 1 0 0,-1 1 0 0 0,0 7 0 0 0,2-6-86 0 0,-1 0 1 0 0,1 0-1 0 0,0 1 1 0 0,1-1-1 0 0,0 0 1 0 0,0 0-1 0 0,1 0 1 0 0,-1-1-1 0 0,6 13 1 0 0,-6-17-66 0 0,0 0 1 0 0,0 0 0 0 0,0 0 0 0 0,1 0 0 0 0,-1 0-1 0 0,0 0 1 0 0,1 0 0 0 0,0-1 0 0 0,-1 1 0 0 0,1 0-1 0 0,0-1 1 0 0,0 1 0 0 0,0-1 0 0 0,0 0 0 0 0,0 0 0 0 0,0 0-1 0 0,0 0 1 0 0,0 0 0 0 0,1 0 0 0 0,-1 0 0 0 0,0-1-1 0 0,1 1 1 0 0,-1-1 0 0 0,0 0 0 0 0,1 0 0 0 0,-1 0-1 0 0,0 0 1 0 0,1 0 0 0 0,-1 0 0 0 0,0 0 0 0 0,5-2-1 0 0,2 0-86 0 0,0-1 0 0 0,0-1 0 0 0,-1 1 1 0 0,1-1-1 0 0,-1-1 0 0 0,0 0 0 0 0,0 0 0 0 0,0 0 0 0 0,-1-1 0 0 0,0 0 0 0 0,0-1 0 0 0,0 0 0 0 0,-1 0 0 0 0,6-9 0 0 0,-5 8-57 0 0,-1-1 1 0 0,-1 0 0 0 0,0 0 0 0 0,0-1-1 0 0,-1 0 1 0 0,0 0 0 0 0,0 0-1 0 0,-1 0 1 0 0,-1 0 0 0 0,0-1 0 0 0,0 1-1 0 0,0-16 1900 0 0,2 33-2388 0 0,9 19 740 0 0,-7-13 17 0 0,0-1 0 0 0,0-1 0 0 0,1 1 0 0 0,1-1 0 0 0,0 0 0 0 0,1-1 0 0 0,-1 0 0 0 0,12 10 1 0 0,-18-19-104 0 0,-1 0 1 0 0,1 0 0 0 0,-1-1 0 0 0,1 1 0 0 0,0-1 0 0 0,-1 1 0 0 0,1-1 0 0 0,-1 1 0 0 0,1-1 0 0 0,0 0 0 0 0,-1 0 0 0 0,1 0 0 0 0,0 0 0 0 0,-1 0 0 0 0,1 0 0 0 0,0 0 0 0 0,-1-1 0 0 0,1 1 0 0 0,0-1 0 0 0,-1 1 0 0 0,1-1 0 0 0,-1 1 0 0 0,1-1 0 0 0,-1 0 0 0 0,1 0 0 0 0,1-1 0 0 0,5-4-43 0 0,-1 1 0 0 0,1-1 0 0 0,8-10 0 0 0,-9 10-23 0 0,2-4-61 0 0,0-1 0 0 0,-1 0 1 0 0,0-1-1 0 0,12-23 0 0 0,-11 19 41 0 0,20-29 1 0 0,0 11 2917 0 0,-29 54-2345 0 0,1 0 0 0 0,0 1 1 0 0,2-1-1 0 0,8 34 0 0 0,-8-45-484 0 0,0 0 1 0 0,1 0-1 0 0,0-1 0 0 0,0 0 0 0 0,0 1 1 0 0,1-1-1 0 0,1-1 0 0 0,-1 1 0 0 0,1-1 1 0 0,1 0-1 0 0,-1 0 0 0 0,13 9 1 0 0,7 2-361 0 0,4 2-115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1:40.3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229 657 2713 0 0,'-6'-1'660'0'0,"-1"-1"5900"0"0,7 2-6357 0 0,3-1-15 0 0,9 2 41 0 0,1 0 1 0 0,-1 0-1 0 0,0 1 0 0 0,0 1 1 0 0,15 4-1 0 0,31 7 302 0 0,-49-13-484 0 0,207 27 601 0 0,-159-23-448 0 0,105-6 0 0 0,-130-1-65 0 0,-1-2 0 0 0,1-2 0 0 0,0 0 0 0 0,-1-2 0 0 0,0-2 0 0 0,48-21 0 0 0,-65 24 12 0 0,1 0-1 0 0,-2-1 1 0 0,16-11 0 0 0,-24 15-88 0 0,-1 0 1 0 0,1 0 0 0 0,-1 0-1 0 0,0-1 1 0 0,0 0 0 0 0,-1 0-1 0 0,0 0 1 0 0,0 0 0 0 0,0 0 0 0 0,0-1-1 0 0,3-9 1 0 0,-2 0 128 0 0,-1 0 1 0 0,0-1-1 0 0,0 1 1 0 0,-2-1-1 0 0,0 1 0 0 0,-1-1 1 0 0,0 0-1 0 0,-2 1 0 0 0,1-1 1 0 0,-7-21-1 0 0,3 15-57 0 0,-2 1-1 0 0,0 0 1 0 0,-1 0-1 0 0,-2 1 1 0 0,0 0-1 0 0,-23-34 1 0 0,24 41-131 0 0,0 0-1 0 0,-1 1 1 0 0,0 0 0 0 0,-1 1 0 0 0,-1 0-1 0 0,0 1 1 0 0,0 0 0 0 0,-1 1-1 0 0,0 0 1 0 0,0 1 0 0 0,-1 1 0 0 0,0 0-1 0 0,-30-10 1 0 0,9 10 25 0 0,0 2 0 0 0,0 1 0 0 0,0 2 0 0 0,0 1 0 0 0,-1 1 0 0 0,-64 11 0 0 0,63-4-78 0 0,0 2 0 0 0,-46 16 1 0 0,52-15 10 0 0,6 0-17 0 0,1 0 1 0 0,-1 2-1 0 0,2 1 1 0 0,0 0-1 0 0,-32 26 1 0 0,12-10-15 0 0,11-7-5 0 0,-34 30-1 0 0,57-45 69 0 0,1 2 0 0 0,0-1 0 0 0,0 1 1 0 0,1 0-1 0 0,0 1 0 0 0,1 0 0 0 0,0 0 0 0 0,-6 14 0 0 0,5-8 70 0 0,0 1 0 0 0,2 0 0 0 0,0 0-1 0 0,1 1 1 0 0,0-1 0 0 0,-1 23 0 0 0,5-33 9 0 0,0 0-1 0 0,1 0 1 0 0,-1 0-1 0 0,1 0 1 0 0,1 1-1 0 0,-1-1 1 0 0,1-1 0 0 0,1 1-1 0 0,-1 0 1 0 0,1 0-1 0 0,0-1 1 0 0,0 0-1 0 0,1 1 1 0 0,0-1 0 0 0,0-1-1 0 0,1 1 1 0 0,-1-1-1 0 0,9 8 1 0 0,2 0-10 0 0,2 0-1 0 0,0-2 1 0 0,0 0 0 0 0,1 0 0 0 0,1-2-1 0 0,-1 0 1 0 0,1-1 0 0 0,1-1-1 0 0,0-1 1 0 0,-1-1 0 0 0,2-1 0 0 0,-1 0-1 0 0,35 1 1 0 0,6-4 37 0 0,-1-2-1 0 0,1-3 1 0 0,82-16-1 0 0,-5-12 226 0 0,-58 11-1793 0 0,-80 21 1373 0 0,0 0 1 0 0,0 0-1 0 0,1 0 0 0 0,-1 0 0 0 0,0-1 0 0 0,0 1 1 0 0,1 0-1 0 0,-1 0 0 0 0,0 0 0 0 0,1 0 0 0 0,-1 0 1 0 0,0 0-1 0 0,1 0 0 0 0,-1 0 0 0 0,0 0 0 0 0,1 0 1 0 0,-1 0-1 0 0,0 0 0 0 0,1 0 0 0 0,-1 0 0 0 0,0 0 1 0 0,1 0-1 0 0,-1 0 0 0 0,0 0 0 0 0,1 0 0 0 0,-1 0 1 0 0,0 0-1 0 0,1 1 0 0 0,-1-1 0 0 0,0 0 0 0 0,0 0 1 0 0,1 0-1 0 0,-1 1 0 0 0,0-1 0 0 0,0 0 0 0 0,1 0 1 0 0,-1 1-1 0 0,0-1 0 0 0,0 0 0 0 0,0 0 0 0 0,0 1 1 0 0,1-1-1 0 0,-1 0 0 0 0,0 1 0 0 0,0-1 0 0 0,0 0 1 0 0,0 1-1 0 0,0-1 0 0 0,0 0 0 0 0,0 1 0 0 0,0-1 1 0 0,0 0-1 0 0,0 1 0 0 0,0-1 0 0 0,0 0 0 0 0,0 1 1 0 0,0-1-1 0 0,0 0 0 0 0,0 1 0 0 0,-7 6-150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1:42.3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259 453 5289 0 0,'0'0'487'0'0,"10"13"-3484"0"0,55 54 3561 0 0,-55-59-311 0 0,0 0-1 0 0,1-1 1 0 0,0-1-1 0 0,0 1 0 0 0,0-2 1 0 0,20 8-1 0 0,-3-4 403 0 0,50 10 0 0 0,-53-15-390 0 0,1 0-1 0 0,0-2 0 0 0,0-1 1 0 0,0-1-1 0 0,0-2 1 0 0,0 0-1 0 0,-1-2 1 0 0,1 0-1 0 0,-1-2 1 0 0,0-1-1 0 0,0-1 1 0 0,24-11-1 0 0,-41 15-141 0 0,-1 1-1 0 0,1-1 1 0 0,0 0 0 0 0,-1-1 0 0 0,0 0-1 0 0,0 0 1 0 0,-1-1 0 0 0,1 1-1 0 0,-1-1 1 0 0,0-1 0 0 0,-1 1-1 0 0,6-9 1 0 0,-5 6 48 0 0,-2 2-35 0 0,0 0 0 0 0,0-1 0 0 0,0 1 0 0 0,-1-1-1 0 0,0 1 1 0 0,-1-1 0 0 0,4-15 0 0 0,1-13 214 0 0,-5 30-287 0 0,-1-1 1 0 0,1 0-1 0 0,-1 1 1 0 0,0-1-1 0 0,-1 1 0 0 0,0-1 1 0 0,-1-9-1 0 0,0 1 18 0 0,-2 0-1 0 0,0 0 1 0 0,-1 1-1 0 0,-1-1 1 0 0,0 1-1 0 0,-1 0 1 0 0,-13-24-1 0 0,11 25-94 0 0,1 1-58 0 0,0 1 1 0 0,0 0-1 0 0,-1 0 0 0 0,-1 1 1 0 0,0 0-1 0 0,-14-13 0 0 0,11 14-85 0 0,0 1-1 0 0,0 0 1 0 0,-1 1-1 0 0,0 0 1 0 0,-1 1-1 0 0,1 0 0 0 0,-1 1 1 0 0,0 1-1 0 0,-21-4 1 0 0,13 4-1 0 0,0 2 1 0 0,-1 1 0 0 0,1 1-1 0 0,0 0 1 0 0,-35 6-1 0 0,-9 8 84 0 0,0 3-1 0 0,2 3 0 0 0,-67 29 0 0 0,122-45 96 0 0,-11 4-43 0 0,-96 42 24 0 0,104-44-69 0 0,-1 1 0 0 0,1 1 1 0 0,0 0-1 0 0,1 1 0 0 0,0 0 0 0 0,-17 18 0 0 0,26-24-29 0 0,0 1 0 0 0,0-1 0 0 0,0 0 0 0 0,1 1 0 0 0,-1-1-1 0 0,1 1 1 0 0,0-1 0 0 0,0 1 0 0 0,0 0 0 0 0,0 0 0 0 0,0-1 0 0 0,1 1-1 0 0,0 0 1 0 0,0 0 0 0 0,0 0 0 0 0,0-1 0 0 0,1 1 0 0 0,-1 0-1 0 0,1 0 1 0 0,0 0 0 0 0,0-1 0 0 0,0 1 0 0 0,1-1 0 0 0,-1 1 0 0 0,3 3 0 0 0,3 6-34 0 0,0-1 0 0 0,0-1 0 0 0,1 1 1 0 0,1-1-1 0 0,16 16 0 0 0,-6-9 226 0 0,0-2 0 0 0,2 0-1 0 0,0-1 1 0 0,1-1 0 0 0,0-1 0 0 0,1-1-1 0 0,0-1 1 0 0,1-1 0 0 0,0-1 0 0 0,1-2-1 0 0,35 8 1 0 0,23-2 577 0 0,0-3 1 0 0,98-2-1 0 0,-135-7-468 0 0,23 6-1233 0 0,-47-4 384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39.6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12 482 11578 0 0,'-8'-1'4383'0'0,"4"2"-7843"0"0,8 0 3343 0 0,1 1-1 0 0,-1 0 0 0 0,0 1 0 0 0,0-1 0 0 0,-1 1 1 0 0,1-1-1 0 0,0 1 0 0 0,5 7 0 0 0,28 33 165 0 0,-24-27 19 0 0,-1-1-9 0 0,-1 0 0 0 0,-1 1-1 0 0,-1 0 1 0 0,12 27 0 0 0,20 71 331 0 0,-21-56 46 0 0,-13-45 654 0 0,-7-13-1040 0 0,0 1 0 0 0,1-1 0 0 0,-1 0 0 0 0,0 0 0 0 0,0 0 1 0 0,0 0-1 0 0,0 0 0 0 0,0 0 0 0 0,0 0 0 0 0,1 0 0 0 0,-1 0 0 0 0,0 0 1 0 0,0 0-1 0 0,0 0 0 0 0,0-1 0 0 0,0 1 0 0 0,0 0 0 0 0,1 0 0 0 0,-1 0 0 0 0,0 0 1 0 0,0 0-1 0 0,0 0 0 0 0,0 0 0 0 0,0 0 0 0 0,0 0 0 0 0,0 0 0 0 0,0 0 1 0 0,0 0-1 0 0,1-1 0 0 0,-1 1 0 0 0,0 0 0 0 0,0 0 0 0 0,0 0 0 0 0,0 0 1 0 0,0 0-1 0 0,0 0 0 0 0,0 0 0 0 0,0-1 0 0 0,0 1 0 0 0,0 0 0 0 0,0 0 1 0 0,0 0-1 0 0,0 0 0 0 0,0 0 0 0 0,0-1 0 0 0,0 1 0 0 0,0 0 0 0 0,0 0 1 0 0,0 0-1 0 0,0 0 0 0 0,0-3 119 0 0,0 0 0 0 0,0-1 0 0 0,0 1-1 0 0,0 0 1 0 0,0 0 0 0 0,-1 0 0 0 0,0 0 0 0 0,-1-4 0 0 0,-23-79-282 0 0,-25-165 1 0 0,46 222 75 0 0,1-1 0 0 0,2 1 0 0 0,1-1 0 0 0,1 1 0 0 0,8-47 0 0 0,-7 55-53 0 0,7-23-277 0 0,-8 41 239 0 0,0 0 1 0 0,0 1 0 0 0,0-1-1 0 0,1 1 1 0 0,-1-1-1 0 0,1 1 1 0 0,0-1-1 0 0,0 1 1 0 0,-1 0-1 0 0,2 0 1 0 0,-1 0-1 0 0,0 0 1 0 0,3-2 0 0 0,-3 3 40 0 0,-1 1 0 0 0,0-1 1 0 0,1 1-1 0 0,-1-1 0 0 0,1 1 1 0 0,-1 0-1 0 0,1-1 0 0 0,-1 1 1 0 0,1 0-1 0 0,-1 0 0 0 0,1 0 1 0 0,0 0-1 0 0,-1 0 0 0 0,1 1 1 0 0,-1-1-1 0 0,1 0 0 0 0,-1 1 1 0 0,0-1-1 0 0,1 1 0 0 0,-1-1 1 0 0,1 1-1 0 0,-1 0 0 0 0,0 0 1 0 0,1-1-1 0 0,-1 1 0 0 0,0 0 1 0 0,1 2-1 0 0,4 2-175 0 0,0 0 1 0 0,0 0-1 0 0,8 13 1 0 0,15 23 164 0 0,24 45 0 0 0,8 14 562 0 0,-51-86-1232 0 0,-1-2 5244 0 0,-13-34-1466 0 0,-5-18-3108 0 0,2 0 1 0 0,2 0 0 0 0,2 0-1 0 0,1-1 1 0 0,7-73-1 0 0,-4 104 23 0 0,0 1 0 0 0,0-1 0 0 0,1 1 0 0 0,0-1-1 0 0,1 1 1 0 0,0 0 0 0 0,1 0 0 0 0,-1 0 0 0 0,9-13 0 0 0,-11 21-6 0 0,0 0-1 0 0,-1 0 1 0 0,1 0 0 0 0,0 0 0 0 0,-1 0 0 0 0,1 1 0 0 0,0-1 0 0 0,0 0-1 0 0,0 0 1 0 0,0 1 0 0 0,0-1 0 0 0,0 1 0 0 0,0-1 0 0 0,0 1 0 0 0,0-1 0 0 0,0 1-1 0 0,0 0 1 0 0,0-1 0 0 0,0 1 0 0 0,0 0 0 0 0,1 0 0 0 0,-1 0 0 0 0,2 0-1 0 0,-2 0-23 0 0,1 1-1 0 0,0-1 1 0 0,0 1-1 0 0,-1 0 1 0 0,1 0-1 0 0,0 0 1 0 0,-1-1-1 0 0,1 2 1 0 0,0-1-1 0 0,-1 0 1 0 0,0 0-1 0 0,3 3 1 0 0,3 4-107 0 0,-1 1 1 0 0,0-1 0 0 0,10 19-1 0 0,-15-25 250 0 0,45 104 62 0 0,-5-9 139 0 0,-35-84-357 0 0,1-1 1 0 0,1 0-1 0 0,0 0 0 0 0,1 0 1 0 0,13 12-1 0 0,-10-12-306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0.0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69 1 11282 0 0,'-2'0'162'0'0,"0"1"0"0"0,0 0-1 0 0,1-1 1 0 0,-1 1-1 0 0,0 0 1 0 0,1 0-1 0 0,-1 0 1 0 0,0 0-1 0 0,1 0 1 0 0,-1 0-1 0 0,1 0 1 0 0,0 1 0 0 0,-1-1-1 0 0,1 1 1 0 0,0-1-1 0 0,0 1 1 0 0,0-1-1 0 0,0 1 1 0 0,0-1-1 0 0,0 1 1 0 0,0 0 0 0 0,0 2-1 0 0,-16 43 104 0 0,16-45-210 0 0,-4 20-90 0 0,0 0 0 0 0,2 0 0 0 0,0 1 0 0 0,1 0 0 0 0,1-1 0 0 0,2 1 0 0 0,0 0 0 0 0,5 26 0 0 0,0-11-54 0 0,-2-16 7 0 0,10 39 0 0 0,-13-55 47 0 0,2 1 0 0 0,-1-1 0 0 0,1-1 0 0 0,0 1 0 0 0,0 0 0 0 0,0-1 0 0 0,1 0 1 0 0,0 0-1 0 0,0 0 0 0 0,9 9 0 0 0,-11-13 16 0 0,-1 1 1 0 0,1-1-1 0 0,0 0 1 0 0,0 0-1 0 0,0 0 0 0 0,0 0 1 0 0,0 0-1 0 0,0 0 1 0 0,0 0-1 0 0,0-1 1 0 0,1 1-1 0 0,-1-1 1 0 0,0 1-1 0 0,0-1 0 0 0,1 0 1 0 0,-1 0-1 0 0,0 0 1 0 0,0 0-1 0 0,1 0 1 0 0,-1-1-1 0 0,0 1 1 0 0,0-1-1 0 0,0 1 1 0 0,0-1-1 0 0,1 0 0 0 0,-1 0 1 0 0,0 0-1 0 0,0 0 1 0 0,0 0-1 0 0,-1 0 1 0 0,1-1-1 0 0,0 1 1 0 0,0-1-1 0 0,1-2 0 0 0,3-1 84 0 0,-1-1 0 0 0,0 0 0 0 0,0 0 0 0 0,0 0 0 0 0,-1-1 0 0 0,0 0 0 0 0,-1 1 0 0 0,5-13-1 0 0,-1-1 208 0 0,-1 1-1 0 0,-1-1 1 0 0,-1 0-1 0 0,-1-1 1 0 0,-1 1-1 0 0,-1 0 0 0 0,-1-28 1 0 0,0 39-248 0 0,-1 0 1 0 0,-1 0-1 0 0,1-1 0 0 0,-1 1 1 0 0,-1 0-1 0 0,1 1 1 0 0,-2-1-1 0 0,1 0 1 0 0,-1 1-1 0 0,0 0 0 0 0,-1 0 1 0 0,0 0-1 0 0,0 0 1 0 0,-1 1-1 0 0,0 0 0 0 0,0 0 1 0 0,-1 0-1 0 0,-10-7 1 0 0,-4-3-1524 0 0,20 16 700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0.4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 3 11114 0 0,'0'0'3405'0'0,"0"0"-3176"0"0,-1-1 0 0 0,1 1 0 0 0,-1 0 0 0 0,0 0-1 0 0,1-1 1 0 0,-1 1 0 0 0,0 0 0 0 0,1 0 0 0 0,-1 0 0 0 0,0 0 0 0 0,1 0 0 0 0,-1 0-1 0 0,0 0 1 0 0,1 0 0 0 0,-1 0 0 0 0,0 0 0 0 0,1 0 0 0 0,-1 0 0 0 0,0 0 0 0 0,0 1-1 0 0,-1-1-244 0 0,0 1-1 0 0,1 0 1 0 0,-1-1-1 0 0,1 1 0 0 0,-1 0 1 0 0,1 0-1 0 0,-1 0 1 0 0,1 0-1 0 0,0 0 0 0 0,-1 0 1 0 0,1 1-1 0 0,0-1 1 0 0,0 0-1 0 0,0 1 0 0 0,-2 2 1 0 0,1 0-60 0 0,0 1 1 0 0,0 0-1 0 0,0 0 1 0 0,1 0-1 0 0,-2 6 1 0 0,-1 12-83 0 0,0-1 1 0 0,1 0 0 0 0,2 1 0 0 0,0 0 0 0 0,5 41 0 0 0,-3-55 115 0 0,0-1 0 0 0,0-1 0 0 0,1 1 0 0 0,1 0 0 0 0,-1 0 0 0 0,1-1 0 0 0,0 1 0 0 0,1-1 0 0 0,0 0 0 0 0,0 0 0 0 0,1 0 0 0 0,-1-1 0 0 0,1 1 1 0 0,1-1-1 0 0,-1 0 0 0 0,1-1 0 0 0,0 0 0 0 0,1 1 0 0 0,11 6 0 0 0,-13-10-1 0 0,0 0 0 0 0,0 0 0 0 0,0 0 0 0 0,0-1 1 0 0,1 1-1 0 0,-1-1 0 0 0,0-1 0 0 0,1 1 0 0 0,-1-1 0 0 0,8 0 0 0 0,-9 0 85 0 0,0-1-1 0 0,0 1 0 0 0,0-1 1 0 0,0 0-1 0 0,0 0 0 0 0,0 0 0 0 0,0 0 1 0 0,0-1-1 0 0,0 0 0 0 0,-1 0 1 0 0,1 0-1 0 0,-1 0 0 0 0,1 0 1 0 0,3-4-1 0 0,-6 4 9 0 0,1 0 1 0 0,0-1-1 0 0,-1 1 0 0 0,0-1 1 0 0,0 1-1 0 0,0-1 1 0 0,0 0-1 0 0,0 1 0 0 0,0-1 1 0 0,-1 0-1 0 0,1 0 1 0 0,-1 0-1 0 0,1 0 0 0 0,-1 1 1 0 0,0-1-1 0 0,-1 0 1 0 0,1 0-1 0 0,0 0 0 0 0,-2-3 1 0 0,0-6 92 0 0,-1-1 1 0 0,-9-21 0 0 0,-58-136-963 0 0,45 121-1125 0 0,11 23-2100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0.7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1 220 6625 0 0,'0'0'690'0'0,"4"5"-674"0"0,10 13 416 0 0,-1 0 1 0 0,-1 1-1 0 0,-1 1 0 0 0,12 29 1 0 0,22 55 1963 0 0,-42-94-1934 0 0,-3-9-307 0 0,0 0 0 0 0,1 0 0 0 0,-1 0 0 0 0,0 0 0 0 0,0 0-1 0 0,0 0 1 0 0,1 0 0 0 0,-1 0 0 0 0,1 0 0 0 0,-1 0 0 0 0,1 0-1 0 0,-1 0 1 0 0,1 0 0 0 0,-1 0 0 0 0,1 0 0 0 0,0 0 0 0 0,0 0-1 0 0,-1 0 1 0 0,1-1 0 0 0,0 1 0 0 0,0 0 0 0 0,0-1 0 0 0,1 2-1 0 0,1-20 595 0 0,-1-26-643 0 0,-5-61 0 0 0,0 34-264 0 0,2 17 10 0 0,7-63-1 0 0,-5 100 83 0 0,-1 13 0 0 0,0 0-1 0 0,1-1 1 0 0,-1 1-1 0 0,1 0 1 0 0,0-1 0 0 0,0 1-1 0 0,0 0 1 0 0,1 0-1 0 0,-1 0 1 0 0,1 0-1 0 0,4-7 1 0 0,-5 11 10 0 0,0-1 0 0 0,-1 1 0 0 0,1 0 0 0 0,0-1 0 0 0,0 1 0 0 0,-1 0-1 0 0,1 0 1 0 0,0-1 0 0 0,0 1 0 0 0,0 0 0 0 0,-1 0 0 0 0,1 0 0 0 0,0 0 0 0 0,0 0 0 0 0,0 0 0 0 0,-1 0 0 0 0,1 1 0 0 0,0-1 0 0 0,0 0-1 0 0,0 0 1 0 0,-1 1 0 0 0,1-1 0 0 0,0 0 0 0 0,-1 1 0 0 0,1-1 0 0 0,0 0 0 0 0,-1 1 0 0 0,1-1 0 0 0,0 1 0 0 0,-1 0 0 0 0,2 0-1 0 0,19 19-862 0 0,2 12 1167 0 0,26 53 0 0 0,12 17 318 0 0,-51-89-1400 0 0,1 1 1 0 0,19 18-1 0 0,-18-22 618 0 0,0-1-363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2.0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44 131 9858 0 0,'-1'-4'299'0'0,"0"1"-1"0"0,1 0 1 0 0,0 0-1 0 0,0 0 1 0 0,0-1 0 0 0,0 1-1 0 0,0 0 1 0 0,1 0-1 0 0,0-6 1 0 0,2-16 1523 0 0,-3 23-670 0 0,-2-2 623 0 0,-5-4-1133 0 0,7 8-652 0 0,-1 0 1 0 0,1-1 0 0 0,-1 1 0 0 0,1 0 0 0 0,-1 0 0 0 0,1 1 0 0 0,-1-1 0 0 0,1 0 0 0 0,-1 0 0 0 0,1 0 0 0 0,-1 0 0 0 0,1 0 0 0 0,0 0 0 0 0,-1 1 0 0 0,1-1-1 0 0,-1 0 1 0 0,1 0 0 0 0,-1 1 0 0 0,1-1 0 0 0,0 0 0 0 0,-1 1 0 0 0,1-1 0 0 0,0 0 0 0 0,-1 1 0 0 0,1-1 0 0 0,0 1 0 0 0,0-1 0 0 0,-1 0 0 0 0,1 1 0 0 0,0-1-1 0 0,0 1 1 0 0,0-1 0 0 0,-1 1 0 0 0,-4 23-439 0 0,1-4 258 0 0,-1 8 112 0 0,0 0 0 0 0,2 0 0 0 0,1 0 0 0 0,1 0 0 0 0,4 35 0 0 0,-2-36 38 0 0,0-16 16 0 0,0 1 0 0 0,4 19 0 0 0,-5-28 22 0 0,1 0-1 0 0,0-1 0 0 0,-1 1 0 0 0,1 0 0 0 0,1 0 1 0 0,-1-1-1 0 0,0 1 0 0 0,1-1 0 0 0,-1 1 0 0 0,1-1 1 0 0,0 0-1 0 0,0 0 0 0 0,0 1 0 0 0,0-1 0 0 0,4 2 1 0 0,-5-3 195 0 0,0-1-152 0 0,-1 0 0 0 0,1 0 0 0 0,0-1 0 0 0,0 1-1 0 0,0 0 1 0 0,0-1 0 0 0,-1 1 0 0 0,1 0 0 0 0,0-1 0 0 0,0 1 0 0 0,-1-1 0 0 0,1 0 0 0 0,0 1-1 0 0,-1-1 1 0 0,1 1 0 0 0,0-1 0 0 0,-1 0 0 0 0,1 1 0 0 0,-1-1 0 0 0,1-1 0 0 0,5-10-28 0 0,0 1 0 0 0,-1-1 0 0 0,-1 1 0 0 0,0-1 0 0 0,0-1 0 0 0,-1 1 0 0 0,1-17 0 0 0,0 7 43 0 0,2-19 80 0 0,1 21 8 0 0,-3 4-82 0 0,-1-1 1 0 0,0 1-1 0 0,-1-1 1 0 0,0-30-1 0 0,-4 30 70 0 0,0-1 0 0 0,-1 1 0 0 0,-1 0 0 0 0,-9-27 0 0 0,12 44 1380 0 0,0 7-1292 0 0,8 21-412 0 0,3-7 212 0 0,1 0 0 0 0,0 0 0 0 0,1-1 0 0 0,2-1 0 0 0,24 30 0 0 0,-31-42 13 0 0,1 1 0 0 0,-1-1 0 0 0,1 0 0 0 0,1-1 0 0 0,-1 0 0 0 0,1 0 0 0 0,0-1 0 0 0,1 0 0 0 0,-1-1 0 0 0,1 0 0 0 0,0 0 0 0 0,0-1 0 0 0,0 0 0 0 0,0-1 1 0 0,11 1-1 0 0,-20-2-1151 0 0,13 0 3194 0 0,-10-2-5989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2.9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444 494 3417 0 0,'0'0'6184'0'0,"19"-6"-1474"0"0,-9-13-1381 0 0,-3-11-3428 0 0,-6 25 371 0 0,1-3-52 0 0,-2 7-194 0 0,0 0 1 0 0,0 0-1 0 0,-1 0 0 0 0,1 0 0 0 0,0 0 0 0 0,0 0 0 0 0,0 0 1 0 0,0 0-1 0 0,0 0 0 0 0,1 0 0 0 0,-1 0 0 0 0,0 0 1 0 0,0 0-1 0 0,1-1 0 0 0,1-12 217 0 0,-4-3-55 0 0,-1 1 0 0 0,-1 0-1 0 0,0 1 1 0 0,-1-1 0 0 0,-1 1-1 0 0,-1 0 1 0 0,0 0 0 0 0,0 0-1 0 0,-2 1 1 0 0,-10-14 0 0 0,-8-8 43 0 0,-2 3 1 0 0,-49-46 0 0 0,69 71-120 0 0,0 0 0 0 0,0 1 0 0 0,-1 0 0 0 0,-1 0 0 0 0,1 1 0 0 0,-19-8 0 0 0,26 13-114 0 0,-1-1 0 0 0,1 1 0 0 0,-1 0-1 0 0,0 0 1 0 0,0 0 0 0 0,0 0 0 0 0,0 1 0 0 0,1-1-1 0 0,-1 1 1 0 0,0 0 0 0 0,0 0 0 0 0,0 1 0 0 0,0-1-1 0 0,0 1 1 0 0,0 0 0 0 0,1 0 0 0 0,-1 0 0 0 0,0 0-1 0 0,1 1 1 0 0,-1-1 0 0 0,0 1 0 0 0,1 0-1 0 0,0 0 1 0 0,-5 4 0 0 0,1 0-146 0 0,0 1 0 0 0,1-1 0 0 0,0 1 0 0 0,0 0 1 0 0,0 0-1 0 0,1 1 0 0 0,0 0 0 0 0,1 0 0 0 0,-5 12 0 0 0,1 3 62 0 0,1 0 1 0 0,2 0-1 0 0,0 1 0 0 0,1-1 1 0 0,2 1-1 0 0,0 0 0 0 0,2 0 0 0 0,3 33 1 0 0,5 10 32 0 0,29 113 1 0 0,-32-156 22 0 0,2 0 0 0 0,1 0 0 0 0,1 0 0 0 0,21 39 0 0 0,-26-56-2 0 0,1 1 0 0 0,0-1 0 0 0,0-1 0 0 0,0 1 0 0 0,1-1 0 0 0,0 0 0 0 0,0 0 0 0 0,0-1 0 0 0,1 1 0 0 0,0-2 0 0 0,0 1 0 0 0,0-1 0 0 0,0 0 0 0 0,1 0 0 0 0,0-1 0 0 0,0 0 0 0 0,0 0 0 0 0,9 1 0 0 0,-7-3 32 0 0,-1 0 0 0 0,1 0 0 0 0,0-1 0 0 0,-1-1-1 0 0,1 0 1 0 0,0 0 0 0 0,-1-1 0 0 0,1 0 0 0 0,-1 0-1 0 0,0-1 1 0 0,1-1 0 0 0,-2 1 0 0 0,1-2 0 0 0,0 1-1 0 0,-1-1 1 0 0,0 0 0 0 0,0-1 0 0 0,14-12 0 0 0,-9 6 42 0 0,-1 0 1 0 0,-1-1 0 0 0,0 0-1 0 0,-1-1 1 0 0,0 0 0 0 0,-1 0-1 0 0,-1-1 1 0 0,0 0 0 0 0,-1-1-1 0 0,6-18 1 0 0,-4-1 135 0 0,-1 0 0 0 0,-1 0 0 0 0,2-58 0 0 0,-9 84-139 0 0,0 1 0 0 0,-1-1 0 0 0,0 0 0 0 0,0 0 1 0 0,-1 1-1 0 0,0-1 0 0 0,-1 1 0 0 0,0-1 0 0 0,0 1 0 0 0,0 0 0 0 0,-1 0 0 0 0,-9-13 0 0 0,3 7-697 0 0,1 1 1 0 0,-13-12-1 0 0,-26-20-5699 0 0,37 36 4110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3.6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7 144 4777 0 0,'-7'2'6083'0'0,"16"8"-3947"0"0,3 18-1865 0 0,-1 1 0 0 0,8 30 1 0 0,-19-57-249 0 0,0 0 0 0 0,0 0 0 0 0,0 0 0 0 0,0 0 1 0 0,0 0-1 0 0,0 0 0 0 0,0 0 0 0 0,-1 0 1 0 0,0 2-1 0 0,1-2 58 0 0,-1-1 1 0 0,1 1 0 0 0,0-1-1 0 0,-1 1 1 0 0,1-1 0 0 0,0 1-1 0 0,0-1 1 0 0,0 1-1 0 0,0-1 1 0 0,0 1 0 0 0,1-1-1 0 0,-1 1 1 0 0,1 1 0 0 0,-2-6 189 0 0,-1-1-1 0 0,1 1 1 0 0,1-1 0 0 0,-1 0 0 0 0,0 1 0 0 0,1-1 0 0 0,0 0 0 0 0,0 1 0 0 0,0-1 0 0 0,0 1 0 0 0,2-7 0 0 0,11-46-1610 0 0,-4 22 1368 0 0,-8 30-65 0 0,0-1-1 0 0,0 1 1 0 0,0 0-1 0 0,0 0 1 0 0,1-1-1 0 0,0 1 0 0 0,0 0 1 0 0,0 0-1 0 0,0 1 1 0 0,1-1-1 0 0,4-5 1 0 0,-7 9-74 0 0,10 0-1045 0 0,-8 0 1150 0 0,0 0-1 0 0,0 0 0 0 0,-1 0 0 0 0,1 0 1 0 0,0 1-1 0 0,0-1 0 0 0,-1 0 1 0 0,1 1-1 0 0,0 0 0 0 0,0-1 1 0 0,-1 1-1 0 0,1 0 0 0 0,-1 0 0 0 0,1 0 1 0 0,-1 0-1 0 0,1 0 0 0 0,-1 0 1 0 0,0 0-1 0 0,1 0 0 0 0,-1 1 1 0 0,0-1-1 0 0,0 0 0 0 0,0 1 0 0 0,0-1 1 0 0,0 1-1 0 0,0 0 0 0 0,0-1 1 0 0,0 3-1 0 0,4 8 151 0 0,-5-11-116 0 0,1 1 0 0 0,0-1 0 0 0,0 1 0 0 0,-1 0 0 0 0,1-1-1 0 0,-1 1 1 0 0,0-1 0 0 0,1 1 0 0 0,-1 0 0 0 0,0 0 0 0 0,0-1 0 0 0,0 1 0 0 0,0 0 0 0 0,0-1 0 0 0,-1 4 0 0 0,0-1 157 0 0,0 1-1 0 0,0 0 1 0 0,1-1-1 0 0,-1 1 1 0 0,1 6-1 0 0,1-7-87 0 0,0 0-15 0 0,0 0 0 0 0,0 0 1 0 0,1 0-1 0 0,-1-1 0 0 0,1 1 0 0 0,0 0 1 0 0,1-1-1 0 0,-1 1 0 0 0,3 3 0 0 0,0-26 3124 0 0,-1-2-3209 0 0,0 12-17 0 0,-1 0 0 0 0,0 0 0 0 0,0 0 0 0 0,1-11 1 0 0,4-15-52 0 0,-4 21 53 0 0,1 0 0 0 0,0 0 0 0 0,13-22 1 0 0,-15 30-7 0 0,1 1 1 0 0,-1 0-1 0 0,1-1 1 0 0,0 1 0 0 0,1 1-1 0 0,-1-1 1 0 0,1 1-1 0 0,0-1 1 0 0,0 1 0 0 0,0 1-1 0 0,7-5 1 0 0,-11 8 12 0 0,-1 0 0 0 0,1-1 1 0 0,0 1-1 0 0,0 0 0 0 0,-1-1 0 0 0,1 1 1 0 0,0 0-1 0 0,0 0 0 0 0,0 0 0 0 0,0 0 1 0 0,-1 0-1 0 0,1 0 0 0 0,0 0 1 0 0,0 0-1 0 0,0 0 0 0 0,0 0 0 0 0,-1 0 1 0 0,1 0-1 0 0,0 1 0 0 0,0-1 1 0 0,-1 0-1 0 0,1 1 0 0 0,0-1 0 0 0,0 0 1 0 0,1 2-1 0 0,-1-1-7 0 0,1 1 0 0 0,-1 0 0 0 0,1-1 0 0 0,-1 1 0 0 0,0 0 0 0 0,0 0 0 0 0,1 0 0 0 0,-1 0 0 0 0,1 3 0 0 0,1 5 1 0 0,0 0-1 0 0,-1 0 1 0 0,2 12 0 0 0,0 7 44 0 0,-3-15 25 0 0,1 1 0 0 0,0 0 0 0 0,1-1 0 0 0,7 19-1 0 0,-9-29-59 0 0,1-1-1 0 0,-1 0 0 0 0,1 0 0 0 0,0 0 1 0 0,-1 0-1 0 0,1 0 0 0 0,1 0 0 0 0,-1 0 1 0 0,0-1-1 0 0,1 1 0 0 0,-1-1 0 0 0,1 1 1 0 0,0-1-1 0 0,0 0 0 0 0,0 0 0 0 0,0-1 1 0 0,0 1-1 0 0,0 0 0 0 0,1-1 0 0 0,-1 0 1 0 0,0 0-1 0 0,1 0 0 0 0,4 1 0 0 0,1-1-719 0 0,1-1 0 0 0,-1 0 0 0 0,18-1 0 0 0,-7-2-1226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3.9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44 391 7578 0 0,'-15'-5'8856'0'0,"4"-6"-6785"0"0,-2-14-3929 0 0,12 21 2648 0 0,0 1-820 0 0,0-1 0 0 0,1 1 0 0 0,-1-1 0 0 0,1 1 0 0 0,0 0 0 0 0,0-1-1 0 0,0 1 1 0 0,0-1 0 0 0,1 1 0 0 0,0 0 0 0 0,-1-1 0 0 0,1 1 0 0 0,0 0 0 0 0,2-4 0 0 0,1-8-95 0 0,2-11-142 0 0,0 0 1 0 0,2 0-1 0 0,1 0 1 0 0,1 1-1 0 0,1 0 1 0 0,23-37-1 0 0,-34 61 248 0 0,32-38-928 0 0,-30 37 857 0 0,0 0 0 0 0,0 0 0 0 0,0 0 0 0 0,0 1 0 0 0,0-1 0 0 0,1 1-1 0 0,-1-1 1 0 0,0 1 0 0 0,1 0 0 0 0,0 0 0 0 0,-1 0 0 0 0,1 1 0 0 0,-1-1 0 0 0,1 0 0 0 0,4 1 0 0 0,-5 0 79 0 0,0 0-1 0 0,0 1 1 0 0,0 0 0 0 0,0-1 0 0 0,0 1-1 0 0,-1 0 1 0 0,1 0 0 0 0,0 0 0 0 0,-1 0-1 0 0,1 0 1 0 0,-1 0 0 0 0,1 1 0 0 0,-1-1-1 0 0,1 0 1 0 0,-1 1 0 0 0,0-1-1 0 0,0 1 1 0 0,0 0 0 0 0,0-1 0 0 0,0 1-1 0 0,0 0 1 0 0,0-1 0 0 0,1 4 0 0 0,14 43 503 0 0,-16-47-489 0 0,7 29 366 0 0,-2 0-1 0 0,0 0 1 0 0,-3 0-1 0 0,0 1 1 0 0,-5 55 0 0 0,2-65-232 0 0,-4 24 327 0 0,5-44 16 0 0,4-4-987 0 0,17-18 118 0 0,-14 13 216 0 0,0 1 1 0 0,1 0-1 0 0,0 0 0 0 0,0 1 1 0 0,12-8-1 0 0,-17 13 112 0 0,0-1 0 0 0,0 1 0 0 0,0 0 0 0 0,0 0 0 0 0,0 0-1 0 0,0 0 1 0 0,1 1 0 0 0,-1 0 0 0 0,0-1 0 0 0,0 1 0 0 0,1 0 0 0 0,-1 0-1 0 0,0 1 1 0 0,0-1 0 0 0,1 1 0 0 0,-1-1 0 0 0,0 1 0 0 0,0 0 0 0 0,0 0-1 0 0,0 1 1 0 0,0-1 0 0 0,3 3 0 0 0,0-1 203 0 0,0 1 0 0 0,-1 0-1 0 0,1 1 1 0 0,-1-1 0 0 0,0 1 0 0 0,-1 0-1 0 0,1 0 1 0 0,-1 1 0 0 0,0-1 0 0 0,0 1-1 0 0,-1 0 1 0 0,1 0 0 0 0,-1 0-1 0 0,-1 1 1 0 0,1-1 0 0 0,-1 1 0 0 0,0-1-1 0 0,-1 1 1 0 0,1 0 0 0 0,-1 0 0 0 0,-1 0-1 0 0,1 0 1 0 0,-1-1 0 0 0,-1 1 0 0 0,1 0-1 0 0,-1 0 1 0 0,0 0 0 0 0,0 0 0 0 0,-1-1-1 0 0,0 1 1 0 0,-1-1 0 0 0,1 1 0 0 0,-1-1-1 0 0,-5 8 1 0 0,-2 3 380 0 0,0 0 0 0 0,-21 24-1 0 0,25-34-550 0 0,0 0-1 0 0,-1-1 0 0 0,0 1 0 0 0,0-1 0 0 0,-1-1 1 0 0,0 1-1 0 0,-13 6 0 0 0,20-12-86 0 0,0 1 0 0 0,0-1-1 0 0,0 0 1 0 0,0 1 0 0 0,0-1-1 0 0,0 0 1 0 0,0 0 0 0 0,0 1 0 0 0,0-1-1 0 0,0 0 1 0 0,0 0 0 0 0,0 0 0 0 0,0 0-1 0 0,0-1 1 0 0,0 1 0 0 0,0 0-1 0 0,0 0 1 0 0,0 0 0 0 0,0-1 0 0 0,0 1-1 0 0,0-1 1 0 0,0 1 0 0 0,0-1 0 0 0,-2 0-1 0 0,2-1-26 0 0,-1 1 0 0 0,0-1 0 0 0,1 0-1 0 0,-1 0 1 0 0,1 1 0 0 0,0-1 0 0 0,0 0-1 0 0,0 0 1 0 0,-1-1 0 0 0,1-1 0 0 0,-6-15-28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4.5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4 244 14643 0 0,'0'0'1954'0'0,"-1"-11"-1415"0"0,0 8-579 0 0,1 1 1 0 0,-1-1-1 0 0,1 0 1 0 0,0 1-1 0 0,0-1 1 0 0,0 0-1 0 0,0 1 1 0 0,0-1-1 0 0,1 0 1 0 0,-1 1 0 0 0,1-1-1 0 0,0 0 1 0 0,0 1-1 0 0,0-1 1 0 0,0 1-1 0 0,0-1 1 0 0,0 1-1 0 0,1 0 1 0 0,-1-1-1 0 0,1 1 1 0 0,2-3-1 0 0,0 1-18 0 0,16-19-54 0 0,33-30 1 0 0,-38 40 53 0 0,5-5-93 0 0,25-16 0 0 0,-39 30-28 0 0,0 0 1 0 0,0 1-1 0 0,0 0 1 0 0,1 0-1 0 0,-1 0 0 0 0,1 1 1 0 0,-1 0-1 0 0,1 0 1 0 0,10 0-1 0 0,-16 2 132 0 0,0 0-1 0 0,0 0 1 0 0,0 0-1 0 0,0 0 0 0 0,-1 0 1 0 0,1 1-1 0 0,0-1 1 0 0,0 0-1 0 0,0 1 0 0 0,0-1 1 0 0,0 0-1 0 0,0 1 1 0 0,-1-1-1 0 0,1 1 0 0 0,0 0 1 0 0,0-1-1 0 0,-1 1 1 0 0,1 0-1 0 0,0-1 1 0 0,-1 1-1 0 0,1 0 0 0 0,-1 0 1 0 0,1-1-1 0 0,-1 1 1 0 0,1 0-1 0 0,-1 0 0 0 0,0 0 1 0 0,1 0-1 0 0,-1 0 1 0 0,0 0-1 0 0,0 0 0 0 0,1 0 1 0 0,-1-1-1 0 0,0 1 1 0 0,0 2-1 0 0,0 33 21 0 0,0-34 22 0 0,0 54 432 0 0,1-41-229 0 0,-1 31-1 0 0,-16 276 1020 0 0,13-289-1031 0 0,2-27-146 0 0,0 0 1 0 0,0 1-1 0 0,1-1 1 0 0,0 0-1 0 0,0 0 1 0 0,0 0-1 0 0,1 1 1 0 0,0-1-1 0 0,1 6 0 0 0,-1-11-37 0 0,-1 0-1 0 0,1 0 0 0 0,0 1 0 0 0,-1-1 0 0 0,1 0 0 0 0,0 0 0 0 0,-1-1 1 0 0,1 1-1 0 0,0 0 0 0 0,0 0 0 0 0,0 0 0 0 0,0 0 0 0 0,0-1 0 0 0,0 1 0 0 0,0 0 1 0 0,0-1-1 0 0,0 1 0 0 0,0-1 0 0 0,0 1 0 0 0,1-1 0 0 0,-1 0 0 0 0,0 1 0 0 0,0-1 1 0 0,0 0-1 0 0,1 0 0 0 0,-1 0 0 0 0,0 0 0 0 0,0 0 0 0 0,0 0 0 0 0,1 0 0 0 0,-1 0 1 0 0,0-1-1 0 0,0 1 0 0 0,0 0 0 0 0,1-1 0 0 0,-1 1 0 0 0,1-1 0 0 0,3-1 42 0 0,-1 0-1 0 0,0 0 0 0 0,0 0 0 0 0,0-1 0 0 0,0 0 0 0 0,0 1 1 0 0,-1-1-1 0 0,6-6 0 0 0,-1 1 63 0 0,-1-1 0 0 0,0 0 1 0 0,0-1-1 0 0,-1 0 0 0 0,-1 0 0 0 0,1 0 1 0 0,-2 0-1 0 0,6-15 0 0 0,-7 14 47 0 0,1-1-1 0 0,-2 0 0 0 0,0 1 1 0 0,0-1-1 0 0,0-15 1 0 0,-2 21 5 0 0,-1-1 1 0 0,0 0-1 0 0,1 1 0 0 0,-2-1 1 0 0,1 0-1 0 0,-1 1 0 0 0,0-1 1 0 0,-1 1-1 0 0,1 0 0 0 0,-7-10 1 0 0,4 6 136 0 0,-1 1 0 0 0,0 1 0 0 0,-1-1 1 0 0,0 1-1 0 0,0 1 0 0 0,-13-12 1 0 0,15 16-228 0 0,1 0 0 0 0,-1 0 0 0 0,0 0 1 0 0,0 1-1 0 0,0 0 0 0 0,0 0 1 0 0,0 0-1 0 0,0 1 0 0 0,0 0 1 0 0,-1 0-1 0 0,1 0 0 0 0,0 1 0 0 0,-1-1 1 0 0,-10 2-1 0 0,-3-1-438 0 0,10-1 74 0 0,-1 1 1 0 0,1 1 0 0 0,-11 1 0 0 0,18-2 133 0 0,1 1-1 0 0,0-1 1 0 0,-1 0-1 0 0,1 1 1 0 0,-1-1-1 0 0,1 1 1 0 0,0-1 0 0 0,-1 1-1 0 0,1 0 1 0 0,0-1-1 0 0,0 1 1 0 0,-1 0-1 0 0,1 0 1 0 0,0 0-1 0 0,0 0 1 0 0,0 0-1 0 0,0 0 1 0 0,0 0-1 0 0,0 0 1 0 0,0 0 0 0 0,1 1-1 0 0,-1-1 1 0 0,0 0-1 0 0,1 1 1 0 0,-1-1-1 0 0,0 2 1 0 0,5 28-3843 0 0,-4-18 2915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5.3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 1 7162 0 0,'0'0'8049'0'0,"-1"6"-7929"0"0,-14 107 670 0 0,11-78-183 0 0,3-24-335 0 0,-4 22 316 0 0,5-33-152 0 0,6 0-569 0 0,1 0 0 0 0,-1 0 0 0 0,0-1 0 0 0,0 0 0 0 0,1 0 0 0 0,-1 0 0 0 0,0-1 0 0 0,0 0 0 0 0,0 0 0 0 0,0-1 0 0 0,0 0 0 0 0,9-6 0 0 0,92-67 555 0 0,-102 71-334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5.7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7338 0 0,'0'0'5621'0'0,"2"3"-5420"0"0,5 12-32 0 0,-1 0 0 0 0,-1 0 1 0 0,0 0-1 0 0,4 24 0 0 0,7 68 843 0 0,37 273 422 0 0,-33-266-3226 0 0,-19-97 1447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6.4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1 249 12747 0 0,'0'0'3394'0'0,"-1"-14"-2509"0"0,2 6-1026 0 0,-1 0 0 0 0,2 0 0 0 0,-1 0 0 0 0,1 0-1 0 0,0 0 1 0 0,4-8 0 0 0,10-27-510 0 0,-11 28 472 0 0,1 1-1 0 0,0 0 0 0 0,11-20 1 0 0,-14 30 104 0 0,-1 0 0 0 0,1 1 0 0 0,0 0 0 0 0,0-1 0 0 0,0 1 0 0 0,0 0 0 0 0,1 0 0 0 0,-1 0 0 0 0,1 1 0 0 0,0-1 0 0 0,0 1 0 0 0,0 0 0 0 0,0 0 0 0 0,0 0 0 0 0,0 1 0 0 0,7-2 0 0 0,-8 2-10 0 0,0 0 1 0 0,0 1 0 0 0,0-1 0 0 0,0 1 0 0 0,0 0 0 0 0,0 0 0 0 0,0 0-1 0 0,1 0 1 0 0,4 2 0 0 0,-7-2 76 0 0,1 1 1 0 0,0 0-1 0 0,-1 0 0 0 0,1 0 1 0 0,-1 0-1 0 0,1 0 0 0 0,-1 0 0 0 0,0 0 1 0 0,1 1-1 0 0,-1-1 0 0 0,0 0 0 0 0,0 1 1 0 0,0-1-1 0 0,0 1 0 0 0,0-1 1 0 0,0 1-1 0 0,0 0 0 0 0,0 1 0 0 0,3 6 92 0 0,-1 1 0 0 0,-1-1-1 0 0,0 0 1 0 0,0 0-1 0 0,-1 1 1 0 0,1 12 0 0 0,-5 60 575 0 0,2-61-482 0 0,-8 52 282 0 0,5-49-162 0 0,-2 40-1 0 0,6-63-189 0 0,5-2-441 0 0,5-3 245 0 0,0 0-1 0 0,0-1 1 0 0,14-9-1 0 0,-16 9 31 0 0,0 1-1 0 0,1-1 0 0 0,-1 1 1 0 0,1 1-1 0 0,16-5 1 0 0,-21 7 26 0 0,-1 1 0 0 0,0 0 0 0 0,0 0 0 0 0,0 0 0 0 0,1 0 0 0 0,-1 0 0 0 0,0 1 0 0 0,0-1 0 0 0,0 1 0 0 0,1 0 0 0 0,-1 0 0 0 0,0 0 0 0 0,0 1 0 0 0,0-1 0 0 0,-1 1 0 0 0,1-1 0 0 0,0 1 0 0 0,-1 0 0 0 0,1 0 0 0 0,-1 0 0 0 0,4 4 0 0 0,-4-4 142 0 0,0 1 1 0 0,0-1-1 0 0,0 0 0 0 0,-1 1 1 0 0,1-1-1 0 0,-1 1 0 0 0,0 0 1 0 0,1 0-1 0 0,-1-1 1 0 0,-1 1-1 0 0,1 0 0 0 0,0 0 1 0 0,-1 0-1 0 0,1 0 1 0 0,-1 0-1 0 0,0 0 0 0 0,0 0 1 0 0,0 0-1 0 0,0-1 0 0 0,-1 1 1 0 0,1 0-1 0 0,-1 0 1 0 0,0 0-1 0 0,1 0 0 0 0,-1 0 1 0 0,-1-1-1 0 0,1 1 0 0 0,0 0 1 0 0,-1-1-1 0 0,-2 4 1 0 0,-2 4 284 0 0,-1 0 0 0 0,0-1 0 0 0,-1 0 0 0 0,0 0 0 0 0,-1-1 0 0 0,-12 10 0 0 0,16-14-333 0 0,0-1 0 0 0,0 0-1 0 0,0 0 1 0 0,0-1 0 0 0,-11 4-1 0 0,-11-1-3446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6.8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1 11162 0 0,'0'0'4481'0'0,"-1"0"-3128"0"0,0 0-809 0 0,-1 0-192 0 0,1 0-8 0 0,-1 0-232 0 0,1 0 0 0 0,1 1-16 0 0,0 1-232 0 0,0-1-16 0 0,0 1-232 0 0,0-1-200 0 0,0 1-96 0 0,0-1 7 0 0,0 0-311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7.2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1 243 11498 0 0,'0'0'5990'0'0,"3"-7"-5900"0"0,5-5-335 0 0,-1 1 0 0 0,11-22-1 0 0,18-41-595 0 0,-32 66 813 0 0,0 0 0 0 0,1 1 1 0 0,1 0-1 0 0,-1-1 0 0 0,9-6 1 0 0,9-15-79 0 0,-22 27 53 0 0,1 1 0 0 0,-1-1 0 0 0,1 0 0 0 0,-1 0 0 0 0,1 1 0 0 0,0-1 0 0 0,0 1 0 0 0,-1-1 0 0 0,1 1 0 0 0,0 0 0 0 0,1-1 0 0 0,-1 1 0 0 0,0 0 0 0 0,0 1 0 0 0,0-1 0 0 0,1 0 0 0 0,-1 1 0 0 0,0-1 0 0 0,1 1 0 0 0,-1 0 0 0 0,3-1 0 0 0,-4 2-12 0 0,1-1-1 0 0,0 0 1 0 0,-1 1 0 0 0,1-1-1 0 0,-1 1 1 0 0,1 0 0 0 0,-1-1-1 0 0,1 1 1 0 0,-1 0 0 0 0,0 0-1 0 0,1 0 1 0 0,-1 0 0 0 0,0 0-1 0 0,0 0 1 0 0,0 1-1 0 0,0-1 1 0 0,0 0 0 0 0,0 0-1 0 0,0 1 1 0 0,0-1 0 0 0,0 1-1 0 0,-1-1 1 0 0,1 1 0 0 0,0-1-1 0 0,-1 1 1 0 0,1-1 0 0 0,-1 1-1 0 0,0-1 1 0 0,0 1 0 0 0,1 0-1 0 0,-1 2 1 0 0,9 171-431 0 0,-10-115 657 0 0,1 45 234 0 0,5-9-71 0 0,-5-94-315 0 0,1 0 0 0 0,-1 1 0 0 0,1-1 0 0 0,0 0 0 0 0,0 0 0 0 0,-1 0 0 0 0,1 0 0 0 0,0 0 0 0 0,1 0 0 0 0,-1 0 0 0 0,0 0 0 0 0,1 0 0 0 0,-1 0 0 0 0,1-1 0 0 0,-1 1 0 0 0,1 0 0 0 0,0-1 0 0 0,0 0 0 0 0,0 1 0 0 0,-1-1 0 0 0,1 0 0 0 0,0 0 0 0 0,1 0-1 0 0,-1 0 1 0 0,0 0 0 0 0,0-1 0 0 0,0 1 0 0 0,1-1 0 0 0,-1 1 0 0 0,0-1 0 0 0,0 0 0 0 0,1 0 0 0 0,-1 0 0 0 0,0 0 0 0 0,1 0 0 0 0,2-1 0 0 0,0-2 106 0 0,0 0-1 0 0,0 0 1 0 0,0 0 0 0 0,0-1-1 0 0,-1 0 1 0 0,1 0 0 0 0,-1 0-1 0 0,0-1 1 0 0,-1 1-1 0 0,1-1 1 0 0,5-9 0 0 0,-5 7 14 0 0,0 0 0 0 0,0-1 1 0 0,-1 1-1 0 0,0-1 0 0 0,0 1 0 0 0,-1-1 1 0 0,0 0-1 0 0,1-11 0 0 0,-3 16-47 0 0,0 1-1 0 0,0-1 1 0 0,0 1-1 0 0,0-1 1 0 0,-1 1-1 0 0,1-1 0 0 0,-1 1 1 0 0,1-1-1 0 0,-1 1 1 0 0,0 0-1 0 0,0-1 1 0 0,0 1-1 0 0,0 0 0 0 0,0 0 1 0 0,-1 0-1 0 0,1 0 1 0 0,-1 0-1 0 0,1 0 1 0 0,-4-2-1 0 0,1 0 66 0 0,0 1-1 0 0,0 0 1 0 0,-1 1 0 0 0,1-1-1 0 0,-1 1 1 0 0,0 0 0 0 0,1 0-1 0 0,-11-3 1 0 0,-4 1 18 0 0,0 1 1 0 0,-1 1-1 0 0,-35 0 0 0 0,55 2-219 0 0,-23 3-321 0 0,17 1-7455 0 0,6-2 6674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7.6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6721 0 0,'0'0'9229'0'0,"1"6"-9582"0"0,1 11 220 0 0,-1-1 1 0 0,-1 32 0 0 0,-1-37 164 0 0,1 1 0 0 0,0-1 0 0 0,0 1 1 0 0,1 0-1 0 0,1-1 0 0 0,0 1 0 0 0,0-1 1 0 0,1 0-1 0 0,9 22 0 0 0,-11-32-26 0 0,-1 0 0 0 0,1 0-1 0 0,0 0 1 0 0,-1 1 0 0 0,1-1 0 0 0,0 0 0 0 0,0 0 0 0 0,0 0-1 0 0,0 0 1 0 0,0 0 0 0 0,0 0 0 0 0,0-1 0 0 0,1 1-1 0 0,-1 0 1 0 0,0-1 0 0 0,0 1 0 0 0,1 0 0 0 0,-1-1 0 0 0,0 1-1 0 0,0-1 1 0 0,1 0 0 0 0,-1 0 0 0 0,1 1 0 0 0,-1-1-1 0 0,0 0 1 0 0,1 0 0 0 0,-1 0 0 0 0,0 0 0 0 0,1 0 0 0 0,-1-1-1 0 0,1 1 1 0 0,-1 0 0 0 0,0-1 0 0 0,1 1 0 0 0,-1-1-1 0 0,0 1 1 0 0,0-1 0 0 0,1 0 0 0 0,-1 1 0 0 0,0-1 0 0 0,0 0-1 0 0,0 0 1 0 0,2-1 0 0 0,4-4-22 0 0,0 0 1 0 0,-1 0-1 0 0,0-1 1 0 0,0 0-1 0 0,6-8 1 0 0,-7 7-123 0 0,4-3-390 0 0,-2 0-1 0 0,1 0 1 0 0,5-14 0 0 0,-5 4-479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8.0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11442 0 0,'3'14'364'0'0,"0"0"0"0"0,0 0 0 0 0,-1 1 0 0 0,-1-1 0 0 0,0 1 0 0 0,-3 23 0 0 0,3 28 551 0 0,5-22-656 0 0,11 45 0 0 0,-5-30-175 0 0,-8-43-42 0 0,12 30-1 0 0,-1 0-450 0 0,-14-41-186 0 0,1 0 0 0 0,0 0 0 0 0,0 0 0 0 0,0-1 1 0 0,0 1-1 0 0,1 0 0 0 0,0-1 0 0 0,0 0 0 0 0,0 1 1 0 0,5 3-1 0 0,-1-2-2330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8.4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9986 0 0,'0'0'546'0'0,"6"0"-692"0"0,135 10-775 0 0,22 2 1424 0 0,-132-8-625 0 0,0 1 1 0 0,0 2-1 0 0,37 14 1 0 0,-41-13-403 0 0,-18-8 488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8.4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 86 3537 0 0,'0'0'10295'0'0,"-5"0"-4515"0"0,3 0-7165 0 0,9 0 1318 0 0,-1-1 0 0 0,0 0 1 0 0,1-1-1 0 0,9-3 0 0 0,18-4 145 0 0,43-3 41 0 0,-3 0-66 0 0,131-6 0 0 0,-170 16-20 0 0,42-6-1 0 0,-42 3 59 0 0,41-1 0 0 0,-69 7-27 0 0,-1-2 1 0 0,0 1-1 0 0,1-1 1 0 0,9-2-1 0 0,-15 3 408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8.7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12243 0 0,'1'1'102'0'0,"-1"0"1"0"0,1 0-1 0 0,0 1 1 0 0,-1-1-1 0 0,1 0 1 0 0,-1 0 0 0 0,1 0-1 0 0,-1 1 1 0 0,0-1-1 0 0,1 0 1 0 0,-1 0-1 0 0,0 1 1 0 0,0-1 0 0 0,0 0-1 0 0,0 1 1 0 0,0-1-1 0 0,0 0 1 0 0,-1 2-1 0 0,-6 29 329 0 0,3-13-199 0 0,-16 133 460 0 0,17-129-727 0 0,0 2-376 0 0,1 1-1 0 0,0 0 1 0 0,2 0 0 0 0,5 33 0 0 0,-5-52-49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9.1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 9618 0 0,'-3'4'443'0'0,"1"1"0"0"0,0 0 1 0 0,0 0-1 0 0,0 0 0 0 0,0 0 0 0 0,1 0 0 0 0,0 0 0 0 0,0 1 1 0 0,0 9-1 0 0,0-10-637 0 0,-5 80 300 0 0,4 85 0 0 0,3-91 13 0 0,-1-61-245 0 0,2 55 143 0 0,0-64-923 0 0,-1-1 1 0 0,1 0 0 0 0,4 14 0 0 0,-1-14-857 0 0,2-3-548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9.5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 1 6473 0 0,'1'0'6168'0'0,"1"7"-4262"0"0,-1-5-1884 0 0,-1 3 5 0 0,1-1-1 0 0,-1 0 0 0 0,1 1 1 0 0,-1-1-1 0 0,0 1 0 0 0,-1-1 1 0 0,1 0-1 0 0,-1 1 0 0 0,-1 4 1 0 0,-2 5-11 0 0,0 0 0 0 0,1 0 0 0 0,1 0 0 0 0,0 1 1 0 0,1-1-1 0 0,1 18 0 0 0,2 2-73 0 0,8 50 1 0 0,-8-69-4 0 0,1-1 0 0 0,0 0 1 0 0,1 0-1 0 0,0 0 0 0 0,1 0 1 0 0,1-1-1 0 0,0 0 0 0 0,1 0 1 0 0,0 0-1 0 0,17 21 0 0 0,-22-32 57 0 0,-1-1 0 0 0,1 1 0 0 0,-1 0 0 0 0,1-1-1 0 0,0 0 1 0 0,-1 1 0 0 0,1-1 0 0 0,0 0-1 0 0,0 0 1 0 0,0 0 0 0 0,0 0 0 0 0,0 0 0 0 0,0-1-1 0 0,0 1 1 0 0,0 0 0 0 0,0-1 0 0 0,1 0 0 0 0,-1 1-1 0 0,0-1 1 0 0,4 0 0 0 0,-4-1 36 0 0,1 0-1 0 0,0 0 1 0 0,0 0 0 0 0,0 0 0 0 0,-1 0-1 0 0,1-1 1 0 0,0 1 0 0 0,-1-1 0 0 0,0 1-1 0 0,1-1 1 0 0,-1 0 0 0 0,0 0-1 0 0,3-3 1 0 0,4-6 161 0 0,-1-1-1 0 0,0 0 1 0 0,0 0 0 0 0,-1 0-1 0 0,5-14 1 0 0,-5 7 25 0 0,-1-1 0 0 0,0 1-1 0 0,-2-1 1 0 0,0 0 0 0 0,-2-1 0 0 0,1-32 0 0 0,-3 46-104 0 0,0 0 0 0 0,0-1 0 0 0,-1 1 0 0 0,0 0 0 0 0,-1 0 0 0 0,1 0 0 0 0,-2 0-1 0 0,1 0 1 0 0,-1 0 0 0 0,0 0 0 0 0,0 1 0 0 0,0-1 0 0 0,-1 1 0 0 0,0 0 0 0 0,-1 0 0 0 0,1 1 0 0 0,-1-1 0 0 0,0 1 0 0 0,0 0 0 0 0,-1 0 0 0 0,0 0 0 0 0,0 1 0 0 0,0 0-1 0 0,0 0 1 0 0,0 1 0 0 0,-1 0 0 0 0,0 0 0 0 0,1 0 0 0 0,-1 1 0 0 0,0 0 0 0 0,0 0 0 0 0,-13-1 0 0 0,-38 4-548 0 0,20 7-3384 0 0,33-7 2576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49.8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1 134 11010 0 0,'0'0'671'0'0,"0"0"-633"0"0,1 0-1 0 0,-1 0 0 0 0,1 0 1 0 0,-1 0-1 0 0,1 0 1 0 0,-1 0-1 0 0,1 0 1 0 0,-1-1-1 0 0,0 1 0 0 0,1 0 1 0 0,-1 0-1 0 0,1 0 1 0 0,-1-1-1 0 0,0 1 1 0 0,1 0-1 0 0,-1 0 1 0 0,1-1-1 0 0,-1 1 0 0 0,0 0 1 0 0,1-1-1 0 0,-1 1 1 0 0,0 0-1 0 0,1-1 1 0 0,-1 1-1 0 0,0 0 0 0 0,0-1 1 0 0,0 1-1 0 0,1-1 1 0 0,24-29 112 0 0,-12 14-148 0 0,24-24 0 0 0,-31 35-32 0 0,0 0-1 0 0,0 0 0 0 0,0 1 1 0 0,1 0-1 0 0,-1 0 0 0 0,1 1 1 0 0,0 0-1 0 0,10-4 0 0 0,-16 7-3 0 0,-1 0 0 0 0,1 0-1 0 0,-1 0 1 0 0,0 0 0 0 0,1 0-1 0 0,-1 0 1 0 0,1 0 0 0 0,-1 0-1 0 0,1 0 1 0 0,-1 0 0 0 0,1 0-1 0 0,-1 0 1 0 0,1 0 0 0 0,-1 1-1 0 0,1-1 1 0 0,-1 0 0 0 0,1 0-1 0 0,-1 0 1 0 0,1 1 0 0 0,-1-1-1 0 0,0 0 1 0 0,1 0 0 0 0,-1 1-1 0 0,1-1 1 0 0,-1 0 0 0 0,0 1-1 0 0,1-1 1 0 0,-1 1 0 0 0,0-1-1 0 0,1 1 1 0 0,5 20-240 0 0,-5-13 299 0 0,0 1 0 0 0,-1-1 1 0 0,-1 13-1 0 0,-7 42 251 0 0,-1 76 1 0 0,9-129-249 0 0,0 6-20 0 0,1-1 1 0 0,2 21-1 0 0,-3-33 2 0 0,1 0 0 0 0,-1 0 0 0 0,1-1-1 0 0,0 1 1 0 0,0 0 0 0 0,0 0 0 0 0,0-1 0 0 0,0 1 0 0 0,1 0 0 0 0,-1-1 0 0 0,1 1 0 0 0,0-1 0 0 0,-1 0 0 0 0,1 1 0 0 0,0-1 0 0 0,0 0 0 0 0,1 0 0 0 0,-1 0 0 0 0,3 1 0 0 0,-4-2 44 0 0,1-1 0 0 0,0 1 0 0 0,-1-1 0 0 0,1 0-1 0 0,0 1 1 0 0,0-1 0 0 0,-1 0 0 0 0,1 0 0 0 0,0 0-1 0 0,0 0 1 0 0,-1 0 0 0 0,1-1 0 0 0,0 1 0 0 0,-1-1-1 0 0,1 1 1 0 0,0-1 0 0 0,-1 1 0 0 0,1-1 0 0 0,0 0-1 0 0,-1 0 1 0 0,1 0 0 0 0,-1 0 0 0 0,0 0 0 0 0,1 0-1 0 0,-1 0 1 0 0,0 0 0 0 0,0 0 0 0 0,1-1 0 0 0,-1 1-1 0 0,0-1 1 0 0,0 1 0 0 0,1-3 0 0 0,2-2 121 0 0,-1 0 0 0 0,1 0 0 0 0,-1-1 1 0 0,0 1-1 0 0,-1-1 0 0 0,4-11 0 0 0,-5 13-11 0 0,0 0-1 0 0,0 0 0 0 0,-1 0 1 0 0,1 0-1 0 0,-1 0 1 0 0,0 0-1 0 0,0 0 0 0 0,-1-1 1 0 0,-2-8-1 0 0,2 10-4 0 0,-1 0 0 0 0,0 1 0 0 0,0-1 0 0 0,0 1 0 0 0,0 0 0 0 0,0 0 0 0 0,-1-1 0 0 0,1 2 0 0 0,-1-1 0 0 0,0 0 0 0 0,0 0 0 0 0,0 1 0 0 0,-4-3 0 0 0,-3-1 32 0 0,1 0-1 0 0,-1 0 1 0 0,0 1 0 0 0,0 0 0 0 0,-1 1 0 0 0,1 0 0 0 0,-13-2-1 0 0,13 4-425 0 0,0 0-1 0 0,0 1 0 0 0,0 0 1 0 0,0 1-1 0 0,0 0 0 0 0,0 1 0 0 0,-1 0 1 0 0,-9 3-1 0 0,-5 10-2661 0 0,16-9 1629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0.3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26 6753 0 0,'0'0'9622'0'0,"8"-1"-11911"0"0,10-4 1888 0 0,-1 1 1 0 0,1 0 0 0 0,34-1-1 0 0,62 3 557 0 0,-73 2-1112 0 0,-24-2 276 0 0,-11-1 214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0.8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0 11418 0 0,'0'2'153'0'0,"0"1"0"0"0,0-1-1 0 0,-1 0 1 0 0,1 0 0 0 0,-1 0-1 0 0,1 1 1 0 0,-1-1 0 0 0,0 0-1 0 0,0 0 1 0 0,0 0 0 0 0,-1 2-1 0 0,-5 13-38 0 0,-12 143-3 0 0,17-141-64 0 0,1-7-302 0 0,1 0 0 0 0,0 0 0 0 0,0 0 1 0 0,1 0-1 0 0,1 0 0 0 0,0-1 1 0 0,5 18-1 0 0,-4-20 189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1.2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27 190 10626 0 0,'-2'1'66'0'0,"1"0"0"0"0,0 0 1 0 0,-1 0-1 0 0,1 1 0 0 0,0-1 0 0 0,0 0 0 0 0,0 0 0 0 0,0 1 0 0 0,0-1 0 0 0,0 0 0 0 0,0 1 0 0 0,0-1 1 0 0,1 1-1 0 0,-1-1 0 0 0,0 1 0 0 0,1 0 0 0 0,-1-1 0 0 0,1 1 0 0 0,0-1 0 0 0,0 1 0 0 0,-1 2 0 0 0,2 42 62 0 0,0-17-263 0 0,-10 166 145 0 0,8-166-195 0 0,1 0 0 0 0,1 0 0 0 0,7 37 1 0 0,-7-63 0 0 0,-1 0 0 0 0,1 1 0 0 0,0-1 0 0 0,0 0 0 0 0,1 1 0 0 0,-1-1-1 0 0,1 0 1 0 0,-1 0 0 0 0,1 0 0 0 0,0 0 0 0 0,2 2 0 0 0,6 2-413 0 0</inkml:trace>
  <inkml:trace contextRef="#ctx0" brushRef="#br0" timeOffset="1">246 4 10298 0 0,'0'0'7690'0'0,"-3"5"-7614"0"0,-1 4-261 0 0,0 1 0 0 0,0 0 1 0 0,1 0-1 0 0,0 1 0 0 0,0-1 1 0 0,1 0-1 0 0,1 1 0 0 0,0 0 1 0 0,0 17-1 0 0,2 9-169 0 0,9 55 0 0 0,-7-70 230 0 0,1 0 1 0 0,8 23 0 0 0,-10-39 87 0 0,0 0-1 0 0,0-1 1 0 0,1 1 0 0 0,0 0 0 0 0,0-1 0 0 0,0 1-1 0 0,1-1 1 0 0,-1 0 0 0 0,1 0 0 0 0,1 0 0 0 0,-1-1 0 0 0,6 6-1 0 0,-8-9 49 0 0,-1 0 0 0 0,1 0 0 0 0,-1 0-1 0 0,1-1 1 0 0,-1 1 0 0 0,1 0-1 0 0,-1 0 1 0 0,1-1 0 0 0,0 1-1 0 0,-1-1 1 0 0,1 0 0 0 0,0 1-1 0 0,0-1 1 0 0,-1 0 0 0 0,1 0-1 0 0,0 0 1 0 0,0 0 0 0 0,-1 0-1 0 0,1-1 1 0 0,3 0 0 0 0,-2 0 36 0 0,-1 0 1 0 0,1-1-1 0 0,-1 1 1 0 0,1-1 0 0 0,-1 0-1 0 0,0 1 1 0 0,0-1-1 0 0,0 0 1 0 0,0 0-1 0 0,0-1 1 0 0,3-3 0 0 0,1-3 126 0 0,0-1-1 0 0,-1 0 1 0 0,-1 0 0 0 0,1 0 0 0 0,3-16 0 0 0,-4 13-60 0 0,0-2 0 0 0,-1 1 0 0 0,-1 0-1 0 0,0 0 1 0 0,-1-1 0 0 0,0 1 0 0 0,-2-1 0 0 0,1 1 0 0 0,-2 0-1 0 0,-4-20 1 0 0,4 23-124 0 0,-2-1-1 0 0,0 1 1 0 0,0 0 0 0 0,-1 0-1 0 0,0 0 1 0 0,-1 1-1 0 0,0 0 1 0 0,-11-14 0 0 0,-18-15-4439 0 0,34 38 3583 0 0,0 1-201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1.6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9 12051 0 0,'-9'-2'667'0'0,"-26"-5"6491"0"0,34 11-7250 0 0,0 0 0 0 0,0-1 0 0 0,0 1 0 0 0,0-1 0 0 0,0 0 0 0 0,-4 7 0 0 0,-3 11-436 0 0,-2 13 83 0 0,6-24 367 0 0,0 1 0 0 0,1 0 0 0 0,1-1 0 0 0,0 1 1 0 0,1 0-1 0 0,0 1 0 0 0,0 10 0 0 0,1-13 2 0 0,0-1 1 0 0,1 1-1 0 0,0-1 0 0 0,1 1 1 0 0,0-1-1 0 0,0 1 1 0 0,0-1-1 0 0,1 0 1 0 0,1 0-1 0 0,-1 0 0 0 0,1-1 1 0 0,1 1-1 0 0,-1-1 1 0 0,7 8-1 0 0,-10-14 51 0 0,0-1 0 0 0,-1 1-1 0 0,1 0 1 0 0,0 0 0 0 0,0-1 0 0 0,0 1-1 0 0,0 0 1 0 0,-1-1 0 0 0,1 1 0 0 0,0-1-1 0 0,0 1 1 0 0,0-1 0 0 0,0 1 0 0 0,0-1-1 0 0,0 0 1 0 0,1 0 0 0 0,-1 1 0 0 0,0-1-1 0 0,0 0 1 0 0,0 0 0 0 0,0 0 0 0 0,0 0-1 0 0,0 0 1 0 0,0-1 0 0 0,2 1 0 0 0,-1-1 26 0 0,1 0 0 0 0,-1 0 0 0 0,0 0 0 0 0,0-1 0 0 0,0 1 0 0 0,1-1 0 0 0,-1 1 0 0 0,0-1 0 0 0,-1 0 0 0 0,4-3 0 0 0,2-4 148 0 0,0-1 0 0 0,0 0 0 0 0,8-17 0 0 0,-13 23-84 0 0,9-23 335 0 0,-11 25-363 0 0,0 1 0 0 0,1 0 0 0 0,-1-1 1 0 0,0 1-1 0 0,0 0 0 0 0,0 0 0 0 0,0-1 1 0 0,0 1-1 0 0,0 0 0 0 0,-1-1 0 0 0,1 1 0 0 0,0 0 1 0 0,-1 0-1 0 0,1-1 0 0 0,-1 1 0 0 0,1 0 1 0 0,-1 0-1 0 0,-1-2 0 0 0,-1-2 253 0 0,3 4-308 0 0,0 1 0 0 0,0-1 0 0 0,-1 1 0 0 0,1-1 0 0 0,0 0 0 0 0,0 1 0 0 0,-1-1 0 0 0,1 1 0 0 0,0-1 0 0 0,-1 1 0 0 0,1-1 0 0 0,0 1 0 0 0,-1 0 0 0 0,1-1 0 0 0,-1 1 0 0 0,1-1 0 0 0,-1 1-1 0 0,1 0 1 0 0,-1-1 0 0 0,1 1 0 0 0,-1 0 0 0 0,1 0 0 0 0,-1-1 0 0 0,0 1 0 0 0,1 0 0 0 0,-1 0 0 0 0,1 0 0 0 0,-1 0 0 0 0,0 0 0 0 0,1 0 0 0 0,-1 0 0 0 0,1 0 0 0 0,-1 0 0 0 0,0 0 0 0 0,1 0 0 0 0,-1 0 0 0 0,1 0 0 0 0,-1 0-1 0 0,0 0 1 0 0,1 1 0 0 0,-1-1 0 0 0,1 0 0 0 0,-1 0 0 0 0,1 1 0 0 0,-1-1 0 0 0,1 1 0 0 0,-1-1 0 0 0,1 0 0 0 0,-1 2 0 0 0,-5 1-285 0 0,4-2 211 0 0,1 0 1 0 0,-1-1 0 0 0,0 2-1 0 0,1-1 1 0 0,-1 0 0 0 0,1 0-1 0 0,-1 0 1 0 0,1 1 0 0 0,0-1-1 0 0,-1 1 1 0 0,1-1 0 0 0,0 1 0 0 0,0-1-1 0 0,0 1 1 0 0,0 0 0 0 0,0-1-1 0 0,-1 4 1 0 0,-1 8-1116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2.3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1 165 8674 0 0,'0'0'7365'0'0,"2"11"-9614"0"0,40 75 2487 0 0,-36-73-206 0 0,-1-1 3993 0 0,-2-26-4025 0 0,-1 0 0 0 0,0 0 0 0 0,-1 0-1 0 0,-1 0 1 0 0,0 0 0 0 0,-3-19 0 0 0,1-20-8 0 0,2 51-20 0 0,0 0 0 0 0,0 0 0 0 0,0 0 0 0 0,0 0 0 0 0,0 0 0 0 0,1 0 0 0 0,-1 0 0 0 0,1 0 0 0 0,0 0 0 0 0,-1 0 0 0 0,1 0 0 0 0,0 0 0 0 0,0 1 0 0 0,2-3 0 0 0,-3 3-41 0 0,1 1 0 0 0,0-1 0 0 0,0 1 0 0 0,-1-1 0 0 0,1 1 0 0 0,0 0 0 0 0,0 0 0 0 0,0-1 0 0 0,0 1 0 0 0,0 0 0 0 0,-1 0 0 0 0,1 0 0 0 0,0 0 0 0 0,0 0 0 0 0,0 0 0 0 0,0 0 0 0 0,0 0 0 0 0,0 0 0 0 0,0 0 0 0 0,-1 0 0 0 0,1 1 0 0 0,0-1 0 0 0,0 0 0 0 0,0 1 0 0 0,0-1 0 0 0,-1 0 0 0 0,1 1 0 0 0,0-1 0 0 0,0 1 0 0 0,-1-1 0 0 0,1 1 0 0 0,0 0 0 0 0,-1-1 0 0 0,2 2 0 0 0,3 5-984 0 0,11 11 2334 0 0,-16-18-1209 0 0,1 0-1 0 0,-1 1 1 0 0,0-1-1 0 0,1 0 1 0 0,-1 0-1 0 0,0 1 1 0 0,1-1-1 0 0,-1 0 1 0 0,1 0-1 0 0,-1 1 1 0 0,1-1 0 0 0,-1 0-1 0 0,1 0 1 0 0,-1 0-1 0 0,0 0 1 0 0,1 0-1 0 0,-1 0 1 0 0,1 0-1 0 0,-1 0 1 0 0,1 0-1 0 0,-1 0 1 0 0,1 0-1 0 0,-1 0 1 0 0,1 0-1 0 0,-1 0 1 0 0,1 0-1 0 0,-1-1 1 0 0,0 1-1 0 0,1 0 1 0 0,-1 0-1 0 0,1-1 1 0 0,-1 1 0 0 0,0 0-1 0 0,1 0 1 0 0,-1-1-1 0 0,1 1 1 0 0,-1 0-1 0 0,0-1 1 0 0,0 1-1 0 0,1 0 1 0 0,-1-2-1 0 0,5-6-34 0 0,-1-1-1 0 0,0 0 0 0 0,0 0 0 0 0,-1 0 0 0 0,3-18 1 0 0,-5 25-36 0 0,0-1 0 0 0,0 0 0 0 0,1 1 1 0 0,-1-1-1 0 0,1 1 0 0 0,-1-1 0 0 0,4-2 1 0 0,5-12-258 0 0,-9 17 96 0 0,19 2-2135 0 0,-3 2 1305 0 0,0 1 0 0 0,0 1 0 0 0,27 14 1 0 0,-32-13 873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3.1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3 266 8074 0 0,'0'0'385'0'0,"-1"-1"1"0"0,1 0 0 0 0,0 0 0 0 0,-1 1 0 0 0,1-1-1 0 0,0 0 1 0 0,0 0 0 0 0,0 0 0 0 0,0 1-1 0 0,0-1 1 0 0,0 0 0 0 0,0 0 0 0 0,0 0 0 0 0,0 0-1 0 0,0 1 1 0 0,0-1 0 0 0,0 0 0 0 0,0 0-1 0 0,1 0 1 0 0,-1 0 0 0 0,11 8 788 0 0,12 27-1751 0 0,-1 40 1531 0 0,-23-76-697 0 0,0 0 0 0 0,1-1 0 0 0,-1 1 0 0 0,1-1 0 0 0,-1 1 0 0 0,1-1-1 0 0,0 1 1 0 0,1-4 0 0 0,4-41-914 0 0,-3 38 824 0 0,-2 4-200 0 0,0 0 0 0 0,1 0 0 0 0,0 0 0 0 0,0 1 0 0 0,0-1 0 0 0,1 0 0 0 0,0 1 0 0 0,0-1 0 0 0,0 1 0 0 0,0-1 0 0 0,1 1 0 0 0,-1 0 0 0 0,1 0 0 0 0,0 0 0 0 0,0 0 0 0 0,6-5 0 0 0,-8 9-223 0 0,17 4-2237 0 0,1 7 2567 0 0,-16-9-51 0 0,1 0 1 0 0,-1 0-1 0 0,0-1 1 0 0,0 1-1 0 0,1-1 1 0 0,-1 0-1 0 0,5 1 1 0 0,-8-2 46 0 0,1 0 0 0 0,-1 0 0 0 0,1 0 0 0 0,-1 0 0 0 0,1 0 0 0 0,0-1 0 0 0,-1 1 0 0 0,1 0 0 0 0,-1 0 0 0 0,1 0 0 0 0,-1-1 1 0 0,1 1-1 0 0,-1 0 0 0 0,1 0 0 0 0,-1-1 0 0 0,1 1 0 0 0,-1 0 0 0 0,0-1 0 0 0,1 1 0 0 0,-1 0 0 0 0,1-1 0 0 0,-1 1 0 0 0,0-1 1 0 0,1 1-1 0 0,-1-1 0 0 0,0 1 0 0 0,0-1 0 0 0,1 1 0 0 0,-1-1 0 0 0,0 1 0 0 0,0-2 0 0 0,7-22-285 0 0,-5 16 471 0 0,22-101-107 0 0,-21 102-196 0 0,-1-1 0 0 0,1 0-1 0 0,0 1 1 0 0,1-1 0 0 0,-1 1-1 0 0,2 0 1 0 0,-1 0 0 0 0,9-10 0 0 0,-12 17 24 0 0,-1 0 1 0 0,1 0 0 0 0,-1-1-1 0 0,1 1 1 0 0,-1 0-1 0 0,1 0 1 0 0,-1 0 0 0 0,1 0-1 0 0,-1 0 1 0 0,1 0 0 0 0,-1 0-1 0 0,1 0 1 0 0,-1 0 0 0 0,1 0-1 0 0,-1 0 1 0 0,1 0-1 0 0,-1 0 1 0 0,1 0 0 0 0,-1 1-1 0 0,1-1 1 0 0,-1 0 0 0 0,1 0-1 0 0,-1 1 1 0 0,1-1 0 0 0,-1 0-1 0 0,0 0 1 0 0,1 1-1 0 0,-1-1 1 0 0,1 0 0 0 0,-1 1-1 0 0,0-1 1 0 0,1 1 0 0 0,-1 0-1 0 0,16 17-38 0 0,-13-15 90 0 0,27 39 288 0 0,-24-33-281 0 0,0 0 1 0 0,0 0-1 0 0,0-1 1 0 0,2 0-1 0 0,-1 0 1 0 0,1-1-1 0 0,10 8 1 0 0,-6-7-692 0 0,0 0 1 0 0,1-2-1 0 0,21 10 1 0 0,-19-11 168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8.8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7017 0 0,'0'0'4484'0'0,"0"0"-4429"0"0,0 0 1 0 0,0 0-1 0 0,0 0 1 0 0,1 0-1 0 0,-1 0 0 0 0,0 0 1 0 0,0 0-1 0 0,1 0 0 0 0,-1 0 1 0 0,0 0-1 0 0,0 0 0 0 0,1 0 1 0 0,-1 0-1 0 0,0 0 1 0 0,0 0-1 0 0,0 0 0 0 0,1 0 1 0 0,-1 0-1 0 0,0 0 0 0 0,0 0 1 0 0,1 1-1 0 0,-1-1 0 0 0,0 0 1 0 0,0 0-1 0 0,0 0 0 0 0,0 0 1 0 0,1 0-1 0 0,-1 1 1 0 0,0-1-1 0 0,0 0 0 0 0,0 0 1 0 0,0 0-1 0 0,0 1 0 0 0,1-1 1 0 0,-1 0-1 0 0,0 0 0 0 0,0 0 1 0 0,0 1-1 0 0,0-1 1 0 0,0 0-1 0 0,0 0 0 0 0,0 0 1 0 0,0 1-1 0 0,0-1 0 0 0,7 18 220 0 0,-1 1-1 0 0,-1-1 1 0 0,0 1-1 0 0,-2 0 1 0 0,3 38-1 0 0,-6 105 827 0 0,-3-72-988 0 0,2-40-137 0 0,0-29-139 0 0,0 0-1 0 0,2 0 1 0 0,0 0 0 0 0,1-1-1 0 0,9 40 1 0 0,-8-56-859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7.9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0 807 480 0 0,'0'0'610'0'0,"0"2"1664"0"0,4-7 1529 0 0,6-16-3780 0 0,-2 1 0 0 0,9-32-1 0 0,-10 29-28 0 0,1-1 0 0 0,17-34-1 0 0,-2 11-8 0 0,-3 0 0 0 0,22-77 1 0 0,-28 80 53 0 0,3-7 38 0 0,48-173 734 0 0,-62 211-329 0 0,-2-1 1 0 0,1-23-1 0 0,-2 36-18 0 0,0-3-1888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4:58.6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 4393 0 0,'0'0'1007'0'0,"0"0"-1010"0"0,0-1 1 0 0,0 1-1 0 0,0 0 0 0 0,0 0 1 0 0,0 0-1 0 0,0-1 1 0 0,1 1-1 0 0,-1 0 1 0 0,0 0-1 0 0,0 0 0 0 0,0 0 1 0 0,0-1-1 0 0,0 1 1 0 0,0 0-1 0 0,0 0 0 0 0,0 0 1 0 0,1 0-1 0 0,-1-1 1 0 0,0 1-1 0 0,0 0 1 0 0,0 0-1 0 0,0 0 0 0 0,0 0 1 0 0,1 0-1 0 0,-1 0 1 0 0,0-1-1 0 0,0 1 0 0 0,0 0 1 0 0,0 0-1 0 0,1 0 1 0 0,-1 0-1 0 0,0 0 1 0 0,0 0-1 0 0,0 0 0 0 0,1 0 1 0 0,-1 0-1 0 0,0 0 1 0 0,0 0-1 0 0,0 0 0 0 0,1 0 1 0 0,-1 0-1 0 0,0 0 1 0 0,0 0-1 0 0,0 0 0 0 0,1 0 1 0 0,-1 0-1 0 0,0 0 1 0 0,0 1-1 0 0,3 1 70 0 0,0 0-1 0 0,-1 0 1 0 0,0 1-1 0 0,1-1 1 0 0,-1 1-1 0 0,0 0 1 0 0,-1 0 0 0 0,1 0-1 0 0,0-1 1 0 0,-1 2-1 0 0,1-1 1 0 0,-1 0-1 0 0,0 0 1 0 0,0 0-1 0 0,0 1 1 0 0,-1-1-1 0 0,1 0 1 0 0,-1 5 0 0 0,3 15 777 0 0,-2 37 1 0 0,-1-34-437 0 0,-4 165 1533 0 0,4-191-1942 0 0,0 1 0 0 0,0-1 0 0 0,0 0 0 0 0,1 1 0 0 0,-1-1 0 0 0,0 0 0 0 0,0 1 0 0 0,1-1 0 0 0,-1 0 0 0 0,0 0 0 0 0,0 1 0 0 0,1-1 0 0 0,-1 0 0 0 0,0 0 0 0 0,1 1 0 0 0,-1-1 0 0 0,0 0 0 0 0,1 0 0 0 0,-1 0 0 0 0,0 0 0 0 0,1 1 0 0 0,-1-1 0 0 0,1 0 1 0 0,-1 0-1 0 0,0 0 0 0 0,1 0 0 0 0,-1 0 0 0 0,1 0 0 0 0,-1 0 0 0 0,0 0 0 0 0,1 0 0 0 0,-1 0 0 0 0,1 0 0 0 0,-1 0 0 0 0,0-1 0 0 0,1 1 0 0 0,-1 0 0 0 0,0 0 0 0 0,1 0 0 0 0,-1 0 0 0 0,0-1 0 0 0,1 1 0 0 0,-1 0 0 0 0,1-1 0 0 0,17-6 4 0 0,-18 7-4 0 0,4-2 6 0 0,0-1 0 0 0,0 0 0 0 0,0 0 0 0 0,0 0 0 0 0,0 0 0 0 0,-1-1 0 0 0,6-6-1 0 0,13-12 15 0 0,1 4-9 0 0,-18 14 9 0 0,0 0 0 0 0,0 0 0 0 0,0 0 0 0 0,1 0 0 0 0,-1 1 0 0 0,1 0 0 0 0,9-3 0 0 0,15-4-990 0 0,-17 7 86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10.4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11002 0 0,'5'0'-158'0'0,"0"0"-1"0"0,-1 0 0 0 0,1 1 0 0 0,0-1 0 0 0,0 1 1 0 0,0 1-1 0 0,-1-1 0 0 0,1 1 0 0 0,-1-1 1 0 0,6 4-1 0 0,-3-1 95 0 0,-1 1 0 0 0,1 0 1 0 0,-1 0-1 0 0,0 1 1 0 0,6 7-1 0 0,61 72 115 0 0,60 96 1 0 0,-82-109 38 0 0,123 197 480 0 0,-17-25 101 0 0,-120-194 243 0 0,84 85 0 0 0,-118-131-481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10.8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1302 7738 0 0,'0'0'6165'0'0,"2"-4"-6049"0"0,100-129-293 0 0,-81 108 103 0 0,106-130-156 0 0,13-10 311 0 0,-73 89 30 0 0,149-164 207 0 0,10-12-51 0 0,-84 92-8 0 0,-53 69 913 0 0,-88 90-760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11.5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150 1 8954 0 0,'0'0'3705'0'0,"-1"4"-3993"0"0,-2 10 193 0 0,-1-1 0 0 0,0 0 1 0 0,-2 0-1 0 0,1 0 0 0 0,-9 13 1 0 0,-12 30 83 0 0,16-31-11 0 0,-25 82-124 0 0,32-95 79 0 0,0 0 0 0 0,1 1 0 0 0,1-1 0 0 0,0 0 0 0 0,1 1 0 0 0,0-1 0 0 0,2 13 0 0 0,-1-21 21 0 0,-1-1 1 0 0,1 1 0 0 0,0-1-1 0 0,0 1 1 0 0,0-1 0 0 0,1 1-1 0 0,-1-1 1 0 0,1 0-1 0 0,0 1 1 0 0,0-1 0 0 0,0 0-1 0 0,0 0 1 0 0,0-1 0 0 0,1 1-1 0 0,0 0 1 0 0,4 3 0 0 0,-3-3-7 0 0,0-1 1 0 0,1 0 0 0 0,-1 0-1 0 0,1 0 1 0 0,-1 0 0 0 0,1-1-1 0 0,-1 1 1 0 0,1-1 0 0 0,0-1-1 0 0,-1 1 1 0 0,8 0 0 0 0,0-2 71 0 0,0 1 1 0 0,0-2 0 0 0,0 1-1 0 0,0-2 1 0 0,-1 0 0 0 0,1 0-1 0 0,-1-1 1 0 0,0 0 0 0 0,15-8-1 0 0,-6-1 151 0 0,-2 0 0 0 0,1 0 0 0 0,-2-2 0 0 0,0 0 1 0 0,0-1-1 0 0,-2-1 0 0 0,0-1 0 0 0,-1 0 0 0 0,-1 0 0 0 0,0-2 0 0 0,-1 1 0 0 0,15-38 0 0 0,-26 55-9 0 0,0 0 1 0 0,0 0 0 0 0,0 0 0 0 0,-1-1-1 0 0,1 1 1 0 0,-1 0 0 0 0,1 0 0 0 0,-1-1-1 0 0,0 1 1 0 0,1 0 0 0 0,-1-1 0 0 0,-1 1-1 0 0,1 0 1 0 0,0-1 0 0 0,0 1 0 0 0,-1 0-1 0 0,-1-5 1 0 0,1 5 63 0 0,-1 1-1 0 0,1-1 1 0 0,-1 0 0 0 0,0 1-1 0 0,0-1 1 0 0,1 1 0 0 0,-1 0-1 0 0,0-1 1 0 0,0 1-1 0 0,0 0 1 0 0,0 0 0 0 0,0 0-1 0 0,-1 1 1 0 0,1-1 0 0 0,0 0-1 0 0,0 1 1 0 0,-4-1-1 0 0,-1 0-60 0 0,-1 0-1 0 0,1 1 0 0 0,0 0 1 0 0,0 0-1 0 0,-1 1 0 0 0,1 0 1 0 0,0 0-1 0 0,-8 3 0 0 0,-56 20-167 0 0,62-21 13 0 0,-26 14-128 0 0,0 1 1 0 0,-63 44-1 0 0,94-59 106 0 0,-7 4-174 0 0,1 0 0 0 0,0 1 0 0 0,1 0 0 0 0,0 1 1 0 0,0 0-1 0 0,0 0 0 0 0,1 1 0 0 0,1 0 0 0 0,0 1 0 0 0,0-1 1 0 0,-6 15-1 0 0,6-6-1607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5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116 8 8490 0 0,'-1'-1'253'0'0,"-1"0"1"0"0,1 0 0 0 0,0 0-1 0 0,-1 1 1 0 0,1-1 0 0 0,-1 0-1 0 0,1 1 1 0 0,-1-1 0 0 0,1 1-1 0 0,-1 0 1 0 0,1 0 0 0 0,-1-1-1 0 0,1 1 1 0 0,-1 0 0 0 0,0 0-1 0 0,1 0 1 0 0,-1 0-1 0 0,1 1 1 0 0,-1-1 0 0 0,-1 1-1 0 0,-19 8-369 0 0,-14 16 508 0 0,14-5 2766 0 0,22-20-3131 0 0,-1 1 0 0 0,1-1 0 0 0,0 0 0 0 0,0 0 0 0 0,0 0 0 0 0,0 1-1 0 0,0-1 1 0 0,-1 0 0 0 0,1 0 0 0 0,0 1 0 0 0,0-1 0 0 0,0 0 0 0 0,0 0 0 0 0,0 1-1 0 0,0-1 1 0 0,0 0 0 0 0,0 1 0 0 0,0-1 0 0 0,0 0 0 0 0,0 0 0 0 0,0 1 0 0 0,0-1-1 0 0,0 0 1 0 0,0 0 0 0 0,0 1 0 0 0,0-1 0 0 0,0 0 0 0 0,0 0 0 0 0,1 1 0 0 0,-1-1-1 0 0,0 0 1 0 0,0 0 0 0 0,0 1 0 0 0,0-1 0 0 0,1 0 0 0 0,-1 0 0 0 0,0 0 0 0 0,0 1-1 0 0,0-1 1 0 0,1 0 0 0 0,-1 0 0 0 0,0 0 0 0 0,0 0 0 0 0,1 0 0 0 0,-1 1 0 0 0,13 5-106 0 0,-11-6 152 0 0,2 2-50 0 0,1-1 0 0 0,-1-1 0 0 0,1 1-1 0 0,-1-1 1 0 0,1 1 0 0 0,-1-1 0 0 0,1 0 0 0 0,6-2-1 0 0,9 2 40 0 0,54-3 104 0 0,-54 2-124 0 0,1 0 0 0 0,-1 1 1 0 0,27 4-1 0 0,21 4 17 0 0,134-1 1 0 0,-180-7-57 0 0,48 0 153 0 0,106 15-1 0 0,-172-14-330 0 0,1 0-1 0 0,-1 1 1 0 0,0-1 0 0 0,1 1-1 0 0,6 4 1 0 0,-5-2-2006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38 281 9666 0 0,'2'13'5071'0'0,"3"6"-3976"0"0,5 31-1357 0 0,1 209 3340 0 0,-11-262-2754 0 0,-10-50-27 0 0,-3-72-1 0 0,7 49-366 0 0,5 65 93 0 0,-2-27 217 0 0,-2 1 0 0 0,-2-1 0 0 0,-12-41 0 0 0,18 78-231 0 0,1-1 0 0 0,0 0 0 0 0,0 1 0 0 0,0-1 1 0 0,0 1-1 0 0,0-1 0 0 0,0 0 0 0 0,0 1 0 0 0,1-1 1 0 0,-1 1-1 0 0,0-1 0 0 0,1 1 0 0 0,0-1 0 0 0,-1 1 1 0 0,1-1-1 0 0,0 1 0 0 0,-1-1 0 0 0,1 1 0 0 0,0 0 0 0 0,0-1 1 0 0,0 1-1 0 0,0 0 0 0 0,1 0 0 0 0,-1 0 0 0 0,0 0 1 0 0,0 0-1 0 0,1 0 0 0 0,-1 0 0 0 0,1 0 0 0 0,-1 0 1 0 0,0 1-1 0 0,3-1 0 0 0,8-5 64 0 0,0 1 1 0 0,0 1-1 0 0,14-4 1 0 0,-14 5-56 0 0,308-78-1975 0 0,-269 72-1996 0 0,-35 7 3773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6.9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96 14395 0 0,'0'0'1363'0'0,"10"-1"-501"0"0,204-67-1612 0 0,-187 51 121 0 0,-15 8 263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7.7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130 511 14395 0 0,'0'0'1384'0'0,"-15"9"1294"0"0,4 2-2699 0 0,0-1 0 0 0,1 2-1 0 0,0-1 1 0 0,1 2 0 0 0,0-1-1 0 0,-11 21 1 0 0,17-25 31 0 0,-5 9 69 0 0,-10 30 0 0 0,17-42-95 0 0,-1 0-1 0 0,1 0 1 0 0,1 0-1 0 0,-1 0 0 0 0,1 0 1 0 0,0 0-1 0 0,0 1 1 0 0,0-1-1 0 0,1 0 0 0 0,-1 0 1 0 0,3 7-1 0 0,-3-11-14 0 0,0-1 0 0 0,1 1 0 0 0,-1-1 1 0 0,0 1-1 0 0,0-1 0 0 0,1 1 0 0 0,-1-1 0 0 0,0 1 0 0 0,1-1 0 0 0,-1 0 0 0 0,0 1 0 0 0,1-1 0 0 0,-1 1 0 0 0,0-1 0 0 0,1 0 0 0 0,-1 0 0 0 0,1 1 0 0 0,-1-1 1 0 0,1 0-1 0 0,-1 1 0 0 0,1-1 0 0 0,-1 0 0 0 0,1 0 0 0 0,-1 0 0 0 0,1 0 0 0 0,-1 0 0 0 0,2 1 0 0 0,16-6-691 0 0,12-15 70 0 0,-22 12 597 0 0,0 1 0 0 0,-1-1-1 0 0,0-1 1 0 0,-1 1 0 0 0,1-1 0 0 0,-2 0 0 0 0,1-1 0 0 0,-1 1 0 0 0,-1-1 0 0 0,0 0-1 0 0,0 0 1 0 0,-1-1 0 0 0,0 1 0 0 0,-1-1 0 0 0,0 1 0 0 0,-1-1 0 0 0,1-14 0 0 0,-2 24 1200 0 0,0 6-1989 0 0,1 3 892 0 0,1 1 0 0 0,0-1 0 0 0,0 0 0 0 0,1 0 0 0 0,0 0-1 0 0,0 0 1 0 0,1 0 0 0 0,0-1 0 0 0,0 0 0 0 0,1 0 0 0 0,0 0 0 0 0,9 10 0 0 0,-11-14 14 0 0,0 0 1 0 0,0 0 0 0 0,1 0-1 0 0,-1-1 1 0 0,1 1 0 0 0,0-1-1 0 0,0 0 1 0 0,-1 0 0 0 0,1 0-1 0 0,0-1 1 0 0,9 3-1 0 0,-10-3-30 0 0,0-1-1 0 0,0 0 0 0 0,1 0 0 0 0,-1 0 0 0 0,0 0 0 0 0,0-1 0 0 0,1 1 1 0 0,-1-1-1 0 0,0 0 0 0 0,0 0 0 0 0,0 0 0 0 0,0 0 0 0 0,0 0 0 0 0,0-1 1 0 0,0 1-1 0 0,0-1 0 0 0,4-3 0 0 0,15-13 46 0 0,-1 0 0 0 0,0-2 0 0 0,-2 0 0 0 0,0-1 0 0 0,24-36-1 0 0,-33 39-47 0 0,-1 0 0 0 0,-1-1-1 0 0,-1 0 1 0 0,0 0 0 0 0,-2 0-1 0 0,0-1 1 0 0,4-33 0 0 0,-7 30 24 0 0,0 0 0 0 0,-2 0 0 0 0,-1 0-1 0 0,0-1 1 0 0,-2 1 0 0 0,-1 0 0 0 0,0 1 0 0 0,-2-1 0 0 0,0 1 0 0 0,-2 0 0 0 0,-10-21 0 0 0,17 41-6 0 0,0 0-1 0 0,0 0 1 0 0,0 0 0 0 0,0 0 0 0 0,-1 0 0 0 0,1 0 0 0 0,0 0 0 0 0,-1 0 0 0 0,0 0 0 0 0,-1-1 0 0 0,2 3-62 0 0,0 0 0 0 0,0-1-1 0 0,0 1 1 0 0,0 0 0 0 0,1 0 0 0 0,-1 0 0 0 0,0 0 0 0 0,0 1 0 0 0,0-1-1 0 0,0 0 1 0 0,1 0 0 0 0,-1 0 0 0 0,0 1 0 0 0,0-1 0 0 0,1 0-1 0 0,-1 1 1 0 0,0-1 0 0 0,0 1 0 0 0,1-1 0 0 0,-1 1 0 0 0,0-1 0 0 0,1 1-1 0 0,-1-1 1 0 0,1 1 0 0 0,-1 0 0 0 0,1-1 0 0 0,-1 1 0 0 0,1 0 0 0 0,-1-1-1 0 0,0 2 1 0 0,-5 7-67 0 0,0-1 0 0 0,1 1 0 0 0,-1 1-1 0 0,2-1 1 0 0,-1 1 0 0 0,-5 18 0 0 0,4-5 78 0 0,0-1 1 0 0,-1 26 0 0 0,3-21 12 0 0,2 0-1 0 0,1 1 1 0 0,1 0-1 0 0,2-1 1 0 0,6 36 0 0 0,-6-51-7 0 0,1-1 1 0 0,1 1-1 0 0,0-1 0 0 0,0 1 1 0 0,1-1-1 0 0,9 13 1 0 0,-10-17-15 0 0,1-1 1 0 0,0 0 0 0 0,0 0 0 0 0,0 0-1 0 0,1 0 1 0 0,0-1 0 0 0,0 0 0 0 0,0 0 0 0 0,1-1-1 0 0,11 6 1 0 0,-16-8-7 0 0,1-1-1 0 0,0 0 0 0 0,0 0 0 0 0,0 0 1 0 0,0-1-1 0 0,0 1 0 0 0,0-1 1 0 0,1 0-1 0 0,-1 1 0 0 0,0-1 1 0 0,0-1-1 0 0,0 1 0 0 0,0 0 1 0 0,0-1-1 0 0,0 1 0 0 0,0-1 1 0 0,0 0-1 0 0,0 0 0 0 0,0 0 1 0 0,0-1-1 0 0,0 1 0 0 0,0-1 1 0 0,-1 1-1 0 0,1-1 0 0 0,-1 0 1 0 0,1 0-1 0 0,-1 0 0 0 0,3-3 1 0 0,6-8 25 0 0,0 0 0 0 0,0 0 0 0 0,-2-1 0 0 0,10-17 0 0 0,-4 7 34 0 0,-5 7-93 0 0,0-1-1 0 0,-2-1 1 0 0,0 0 0 0 0,-1 0 0 0 0,-1 0 0 0 0,0-1-1 0 0,-2 0 1 0 0,2-20 0 0 0,1-23-897 0 0,-3-79 1 0 0,-4 134 1046 0 0,0 1 1 0 0,-1-1 0 0 0,0 1 0 0 0,0 0 0 0 0,-4-14 0 0 0,5 20 448 0 0,-6 4-390 0 0,3 1-194 0 0,-1 0 0 0 0,1 0 0 0 0,0 1-1 0 0,1-1 1 0 0,-1 1 0 0 0,1 0 0 0 0,-1 0 0 0 0,2 0 0 0 0,-1 0-1 0 0,-1 5 1 0 0,-12 63 57 0 0,10-41 97 0 0,-2 5 74 0 0,1 0 0 0 0,0 70 0 0 0,6-88-184 0 0,2 1-1 0 0,0-1 1 0 0,1 0-1 0 0,0 0 1 0 0,2 0 0 0 0,0 0-1 0 0,11 23 1 0 0,-14-37-132 0 0,1 0 0 0 0,-1 0 1 0 0,1 0-1 0 0,0 0 0 0 0,1-1 0 0 0,-1 1 1 0 0,1-1-1 0 0,0 0 0 0 0,5 4 1 0 0,2-1-434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8.0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0 13275 0 0,'0'0'1307'0'0,"-1"11"-582"0"0,0-4-725 0 0,-3 48 133 0 0,4-49-141 0 0,0 0 1 0 0,0-1 0 0 0,1 1 0 0 0,0 0 0 0 0,0-1-1 0 0,0 1 1 0 0,3 9 0 0 0,6-34-6218 0 0,-8 6 6006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09.4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0 745 4617 0 0,'11'0'9010'0'0,"-2"-3"-10574"0"0,6-7 1197 0 0,0-1 1 0 0,-1 0 0 0 0,16-16 0 0 0,-21 18 396 0 0,42-35 103 0 0,2 1 0 0 0,2 3 1 0 0,2 2-1 0 0,1 3 0 0 0,78-35 1 0 0,600-215 1971 0 0,-577 229-2028 0 0,-117 40-13 0 0,51-16 306 0 0,-90 31-320 0 0,-1 1 0 0 0,0-1 0 0 0,1 0 0 0 0,-1 0 0 0 0,0 0 0 0 0,0 0 0 0 0,0 0 0 0 0,0-1 0 0 0,0 1 0 0 0,4-4 3039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8.45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 5297 0 0,'0'-21'7090'0'0,"9"55"-11407"0"0,-8-27 2376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8.8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5801 0 0,'1'0'143'0'0,"0"0"-1"0"0,0 1 1 0 0,0-1-1 0 0,0 0 1 0 0,-1 1 0 0 0,1-1-1 0 0,0 1 1 0 0,0-1-1 0 0,-1 1 1 0 0,1 0-1 0 0,0-1 1 0 0,-1 1 0 0 0,1-1-1 0 0,0 1 1 0 0,-1 0-1 0 0,1 0 1 0 0,-1 0-1 0 0,1-1 1 0 0,-1 1-1 0 0,0 0 1 0 0,1 0 0 0 0,-1 0-1 0 0,0 0 1 0 0,0-1-1 0 0,1 3 1 0 0,5 27 1777 0 0,-5-24-1424 0 0,1 13 79 0 0,-1-1-1 0 0,0 1 1 0 0,-3 20 0 0 0,1 5 160 0 0,2-14 1793 0 0,1-35-2345 0 0,2-3-299 0 0,0-1 0 0 0,-1 0 0 0 0,0 0 0 0 0,-1 0 0 0 0,0 0 0 0 0,1-14 0 0 0,-2 17 84 0 0,0 0 0 0 0,0 0 1 0 0,1 0-1 0 0,0 0 0 0 0,0 1 0 0 0,3-7 0 0 0,-4 10-51 0 0,0 0 0 0 0,0 1 0 0 0,0-1-1 0 0,0 0 1 0 0,0 1 0 0 0,0-1 0 0 0,0 0-1 0 0,0 1 1 0 0,1 0 0 0 0,-1-1-1 0 0,1 1 1 0 0,-1 0 0 0 0,1 0 0 0 0,-1-1-1 0 0,1 1 1 0 0,0 0 0 0 0,-1 1 0 0 0,1-1-1 0 0,0 0 1 0 0,0 0 0 0 0,0 1-1 0 0,3-1 1 0 0,-4 1 61 0 0,0 1-1 0 0,0-1 1 0 0,1 0-1 0 0,-1 1 1 0 0,0 0-1 0 0,0-1 1 0 0,0 1-1 0 0,0 0 1 0 0,0 0-1 0 0,0-1 1 0 0,0 1-1 0 0,0 0 1 0 0,2 2-1 0 0,-1-1-13 0 0,3 3 14 0 0,0 0-1 0 0,0 1 0 0 0,-1-1 0 0 0,1 1 1 0 0,4 8-1 0 0,-6-8-76 0 0,1 0 0 0 0,0-1 1 0 0,0 1-1 0 0,0-1 0 0 0,10 8 0 0 0,-12-11-110 0 0,-1-1 0 0 0,1 0 1 0 0,0-1-1 0 0,-1 1 0 0 0,1 0 0 0 0,0 0 0 0 0,0-1 0 0 0,0 1 0 0 0,-1-1 0 0 0,1 1 0 0 0,0-1 0 0 0,0 0 0 0 0,0 0 1 0 0,0 0-1 0 0,0 0 0 0 0,0 0 0 0 0,0 0 0 0 0,0-1 0 0 0,0 1 0 0 0,0 0 0 0 0,-1-1 0 0 0,1 0 0 0 0,0 1 0 0 0,3-3 0 0 0,2-1-1052 0 0,0 0 0 0 0,0 0 0 0 0,-1-1 0 0 0,10-8 0 0 0,10-13 17166 0 0,-26 26-15872 0 0,0 0 0 0 0,-1 0 0 0 0,1 0 0 0 0,-1 0 0 0 0,1 0 0 0 0,-1 0 0 0 0,1 0 0 0 0,-1 0 0 0 0,1 0 0 0 0,-1 1 0 0 0,1-1 0 0 0,-1 0 0 0 0,1 0 0 0 0,0 0 0 0 0,-1 0 0 0 0,1 1 0 0 0,-1-1 0 0 0,1 0-1 0 0,0 0 1 0 0,-1 1 0 0 0,1-1 0 0 0,0 0 0 0 0,-1 1 0 0 0,1-1 0 0 0,0 0 0 0 0,-1 1 0 0 0,1-1 0 0 0,0 1 0 0 0,0-1 0 0 0,-1 0 0 0 0,1 1 0 0 0,0-1 0 0 0,0 2 0 0 0,-9 12-10 0 0,-14 18-38 0 0,23-31-2 0 0,-1-1 0 0 0,1 1-1 0 0,-1-1 1 0 0,1 0-1 0 0,-1 1 1 0 0,1-1 0 0 0,-1 1-1 0 0,1-1 1 0 0,-1 1-1 0 0,1 0 1 0 0,0-1 0 0 0,-1 1-1 0 0,1-1 1 0 0,0 1-1 0 0,0 0 1 0 0,-1-1 0 0 0,1 1-1 0 0,0-1 1 0 0,0 1-1 0 0,0 0 1 0 0,0-1 0 0 0,0 1-1 0 0,0 0 1 0 0,0-1-1 0 0,0 1 1 0 0,0 0 0 0 0,0-1-1 0 0,0 1 1 0 0,0 0-1 0 0,1-1 1 0 0,-1 2 0 0 0,3 4-112 0 0,-1-1 74 0 0,1 0 0 0 0,0 0 0 0 0,0-1 0 0 0,0 1 0 0 0,0-1 0 0 0,1 0 0 0 0,0 0 0 0 0,0 0 0 0 0,0 0 0 0 0,0-1 0 0 0,1 1 0 0 0,-1-1 0 0 0,1 0 0 0 0,0 0 0 0 0,7 3 0 0 0,11 6 18 0 0,0 1-1 0 0,-1 1 1 0 0,-1 1 0 0 0,0 1 0 0 0,23 24 0 0 0,-31-27 86 0 0,-1 2 1 0 0,0-1 0 0 0,-1 1-1 0 0,-1 1 1 0 0,0 0 0 0 0,-1 1-1 0 0,-1-1 1 0 0,7 23 0 0 0,-10-24 18 0 0,0 1 0 0 0,-1 0 0 0 0,-1 0 0 0 0,0 0 0 0 0,-1 0 0 0 0,-1 0 1 0 0,-1 1-1 0 0,-2 23 0 0 0,1-33 43 0 0,0 0-1 0 0,0 0 1 0 0,-1 0 0 0 0,0 0 0 0 0,0 0 0 0 0,-1 0 0 0 0,0-1-1 0 0,0 0 1 0 0,0 1 0 0 0,-1-1 0 0 0,0 0 0 0 0,0-1 0 0 0,0 1-1 0 0,-1-1 1 0 0,0 1 0 0 0,0-2 0 0 0,-1 1 0 0 0,1 0 0 0 0,-1-1-1 0 0,0 0 1 0 0,-12 6 0 0 0,10-6 78 0 0,1-1-1 0 0,0 0 1 0 0,-1-1-1 0 0,0 0 0 0 0,0 0 1 0 0,1 0-1 0 0,-1-1 1 0 0,0 0-1 0 0,0-1 1 0 0,-15 0-1 0 0,17-1-132 0 0,1 0-1 0 0,0 0 1 0 0,0-1-1 0 0,0 0 1 0 0,0 0-1 0 0,0 0 1 0 0,0 0-1 0 0,0-1 1 0 0,1 0 0 0 0,-1 0-1 0 0,1 0 1 0 0,0-1-1 0 0,0 1 1 0 0,0-1-1 0 0,0 0 1 0 0,1 0-1 0 0,-5-6 1 0 0,2 0-236 0 0,-1 0 1 0 0,2 0-1 0 0,-1-1 1 0 0,1 1-1 0 0,1-1 1 0 0,0-1-1 0 0,-4-17 1 0 0,6 17-397 0 0,0 0 0 0 0,1 0 0 0 0,0 0 0 0 0,0 0 1 0 0,2 0-1 0 0,-1 0 0 0 0,2 0 0 0 0,0 0 0 0 0,0 0 1 0 0,1 1-1 0 0,8-23 0 0 0,1 9 365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29.5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14067 0 0,'0'0'1764'0'0,"0"4"-1878"0"0,3 5 99 0 0,-1 0 0 0 0,1 0 1 0 0,1 0-1 0 0,0 0 1 0 0,0-1-1 0 0,0 0 0 0 0,12 16 1 0 0,7 14 188 0 0,-9-11 43 0 0,-1 2-1 0 0,-2 0 1 0 0,0 0-1 0 0,-2 1 1 0 0,-2 0 0 0 0,0 0-1 0 0,-2 1 1 0 0,-2 0-1 0 0,1 53 1 0 0,-11-51 4090 0 0,7-37-4340 0 0,2-5-136 0 0,1-1-1 0 0,0 0 0 0 0,1 1 1 0 0,0-1-1 0 0,0 1 1 0 0,1 0-1 0 0,0 1 1 0 0,1-1-1 0 0,0 1 1 0 0,0 0-1 0 0,1 1 1 0 0,14-14-1 0 0,-13 13 94 0 0,0 1 0 0 0,0 0 1 0 0,1 1-1 0 0,0 0 0 0 0,0 1 0 0 0,1 0 0 0 0,0 0 0 0 0,0 1 0 0 0,0 0 1 0 0,0 0-1 0 0,0 2 0 0 0,15-4 0 0 0,-23 6 74 0 0,1 0 1 0 0,-1 0-1 0 0,1 0 0 0 0,-1 0 0 0 0,1 0 0 0 0,-1 0 1 0 0,1 0-1 0 0,-1 1 0 0 0,1-1 0 0 0,-1 1 1 0 0,0 0-1 0 0,1 0 0 0 0,-1 0 0 0 0,0 0 1 0 0,1 0-1 0 0,-1 0 0 0 0,0 1 0 0 0,0-1 1 0 0,0 1-1 0 0,0-1 0 0 0,3 4 0 0 0,-4-2 32 0 0,1 0 0 0 0,0 0 1 0 0,-1 0-1 0 0,1 0 0 0 0,-1 1 0 0 0,0-1 0 0 0,0 0 0 0 0,0 0 0 0 0,-1 1 0 0 0,1-1 0 0 0,-1 1 0 0 0,0-1 1 0 0,0 1-1 0 0,0-1 0 0 0,-1 5 0 0 0,0 0 108 0 0,0-1 0 0 0,-1 0 1 0 0,0 0-1 0 0,-1 0 0 0 0,1 0 0 0 0,-1 0 1 0 0,-1 0-1 0 0,1-1 0 0 0,-1 0 0 0 0,0 1 1 0 0,-1-1-1 0 0,0-1 0 0 0,1 1 1 0 0,-11 8-1 0 0,2-4 43 0 0,1 0 1 0 0,-1-1-1 0 0,0 0 1 0 0,-1-1 0 0 0,-28 12-1 0 0,41-20-187 0 0,-5 3 33 0 0,-1 0 0 0 0,1-1 0 0 0,-1 0 0 0 0,-13 2 0 0 0,19-4-96 0 0,0 0-1 0 0,1 0 1 0 0,-1 0 0 0 0,0 0 0 0 0,0 0 0 0 0,0 0-1 0 0,0 0 1 0 0,0 0 0 0 0,0 0 0 0 0,0-1 0 0 0,1 1-1 0 0,-1 0 1 0 0,0-1 0 0 0,0 1 0 0 0,0 0 0 0 0,0-1 0 0 0,1 1-1 0 0,-1-1 1 0 0,0 1 0 0 0,1-1 0 0 0,-1 0 0 0 0,0 1-1 0 0,1-1 1 0 0,-1 0 0 0 0,0 1 0 0 0,1-1 0 0 0,-1 0-1 0 0,1 0 1 0 0,0 1 0 0 0,-1-1 0 0 0,1 0 0 0 0,0 0-1 0 0,-1 0 1 0 0,1 0 0 0 0,0 1 0 0 0,0-1 0 0 0,0 0 0 0 0,-1 0-1 0 0,1 0 1 0 0,0 0 0 0 0,0 0 0 0 0,1 0 0 0 0,-1 0-1 0 0,0 0 1 0 0,0 1 0 0 0,1-3 0 0 0,0-5-682 0 0,2 0 0 0 0,-1 0 0 0 0,1 0 0 0 0,0 1 0 0 0,0-1 1 0 0,1 1-1 0 0,0-1 0 0 0,5-6 0 0 0,-5 9 774 0 0,11-21-1401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0.1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36 6193 0 0,'0'1'9451'0'0,"-4"3"-4393"0"0,-2 4-3168 0 0,-7 5-3454 0 0,-1 2 1815 0 0,-6 9-195 0 0,1 2-1 0 0,2-1 1 0 0,1 2-1 0 0,-19 41 1 0 0,27-43-40 0 0,8-24-32 0 0,0 0 0 0 0,0-1 0 0 0,0 1 0 0 0,0-1-1 0 0,0 1 1 0 0,0-1 0 0 0,0 1 0 0 0,0 0 0 0 0,0-1-1 0 0,0 1 1 0 0,0-1 0 0 0,1 1 0 0 0,-1-1 0 0 0,0 1-1 0 0,0-1 1 0 0,1 1 0 0 0,-1-1 0 0 0,0 1 0 0 0,0-1-1 0 0,1 1 1 0 0,-1-1 0 0 0,1 1 0 0 0,-1-1 0 0 0,0 0-1 0 0,1 1 1 0 0,-1-1 0 0 0,1 1 0 0 0,-1-1 0 0 0,1 0-1 0 0,-1 0 1 0 0,1 1 0 0 0,-1-1 0 0 0,1 0 0 0 0,-1 0-1 0 0,1 0 1 0 0,0 0 0 0 0,0 1 0 0 0,5-1-111 0 0,-1-1 0 0 0,1 1 0 0 0,-1-1 0 0 0,1 0 0 0 0,-1 0 0 0 0,1-1 0 0 0,-1 0 0 0 0,0 0 0 0 0,0 0 0 0 0,0 0 0 0 0,0-1 0 0 0,0 0 0 0 0,0 0 0 0 0,-1 0 0 0 0,1-1 0 0 0,-1 1 0 0 0,0-1 0 0 0,7-8 0 0 0,2-3-60 0 0,0-1 1 0 0,-1 0 0 0 0,18-35 0 0 0,-21 28 1622 0 0,-10 35-1661 0 0,0-7 206 0 0,1 0 0 0 0,0 0 1 0 0,-1 0-1 0 0,2-1 0 0 0,-1 1 0 0 0,0 0 1 0 0,1 0-1 0 0,0 0 0 0 0,0-1 0 0 0,1 1 1 0 0,-1 0-1 0 0,1-1 0 0 0,0 1 0 0 0,0-1 1 0 0,0 0-1 0 0,1 0 0 0 0,-1 0 1 0 0,1 0-1 0 0,0 0 0 0 0,7 6 0 0 0,-7-8-85 0 0,0 1 0 0 0,0-1 0 0 0,1 0 0 0 0,0 0-1 0 0,-1 0 1 0 0,1 0 0 0 0,0 0 0 0 0,0-1 0 0 0,0 0-1 0 0,0 0 1 0 0,0 0 0 0 0,0 0 0 0 0,0-1 0 0 0,0 0 0 0 0,7 0-1 0 0,-4 0-264 0 0,-1-1-1 0 0,1-1 0 0 0,0 0 0 0 0,-1 1 0 0 0,1-2 1 0 0,-1 1-1 0 0,1-1 0 0 0,8-6 0 0 0,6-5-1034 0 0,-2 0 0 0 0,0-2 0 0 0,-1 0 1 0 0,19-21-1 0 0,-30 28 1311 0 0,0 0 0 0 0,0 0 0 0 0,-1-1-1 0 0,6-12 1 0 0,0 0 1211 0 0,-6 7-148 0 0,-5-11 4853 0 0,-1 26-5604 0 0,0-1 0 0 0,0 1-1 0 0,0-1 1 0 0,0 0 0 0 0,0 1 0 0 0,-1-1 0 0 0,1 1 0 0 0,0-1-1 0 0,0 1 1 0 0,-1-1 0 0 0,1 0 0 0 0,0 1 0 0 0,-1-1 0 0 0,1 1 0 0 0,-1 0-1 0 0,1-1 1 0 0,0 1 0 0 0,-1-1 0 0 0,1 1 0 0 0,-1 0 0 0 0,1-1-1 0 0,-1 1 1 0 0,0-1 0 0 0,0 1-113 0 0,0 0 0 0 0,0 0 0 0 0,0 0 0 0 0,0 0 0 0 0,0 0 0 0 0,0 1 0 0 0,0-1 0 0 0,0 0 0 0 0,0 1 0 0 0,0-1 0 0 0,0 0 0 0 0,0 1 0 0 0,0-1 0 0 0,0 1 0 0 0,0-1 0 0 0,0 1 1 0 0,1 0-1 0 0,-1-1 0 0 0,-1 2 0 0 0,-15 14 69 0 0,0 1 0 0 0,1 1 1 0 0,-26 38-1 0 0,6 12-47 0 0,35-67-142 0 0,-1 1 0 0 0,1 0 0 0 0,0 0 1 0 0,0 0-1 0 0,0 1 0 0 0,0-1 0 0 0,0 0 0 0 0,0 0 0 0 0,0 0 0 0 0,1 1 0 0 0,-1-1 0 0 0,1 0 1 0 0,0 1-1 0 0,0-1 0 0 0,0 0 0 0 0,0 1 0 0 0,0-1 0 0 0,0 0 0 0 0,0 1 0 0 0,1-1 0 0 0,0 0 1 0 0,-1 0-1 0 0,1 1 0 0 0,0-1 0 0 0,0 0 0 0 0,0 0 0 0 0,0 0 0 0 0,0 0 0 0 0,0 0 0 0 0,1 0 1 0 0,-1 0-1 0 0,1-1 0 0 0,-1 1 0 0 0,1 0 0 0 0,0-1 0 0 0,0 1 0 0 0,3 1 0 0 0,1 1-142 0 0,0-1 0 0 0,0 0 0 0 0,0-1 0 0 0,1 0-1 0 0,-1 0 1 0 0,1 0 0 0 0,0 0 0 0 0,-1-1 0 0 0,1 0 0 0 0,0-1-1 0 0,13 0 1 0 0,-6-2-396 0 0,0 0 0 0 0,-1-1 0 0 0,1 0-1 0 0,-1-1 1 0 0,0-1 0 0 0,0 0 0 0 0,0-1-1 0 0,-1 0 1 0 0,0-1 0 0 0,0 0 0 0 0,13-11-1 0 0,2-3 351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0.4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0 11306 0 0,'-1'1'66'0'0,"0"-1"0"0"0,1 0-1 0 0,-1 0 1 0 0,0 1-1 0 0,1-1 1 0 0,-1 0-1 0 0,1 1 1 0 0,-1-1-1 0 0,1 0 1 0 0,-1 1 0 0 0,1-1-1 0 0,-1 1 1 0 0,1-1-1 0 0,-1 1 1 0 0,1-1-1 0 0,0 1 1 0 0,-1-1-1 0 0,1 1 1 0 0,0 0 0 0 0,-1-1-1 0 0,1 1 1 0 0,0 0-1 0 0,0-1 1 0 0,-1 1-1 0 0,1-1 1 0 0,0 1-1 0 0,0 0 1 0 0,0-1 0 0 0,0 1-1 0 0,0 0 1 0 0,0-1-1 0 0,0 1 1 0 0,0 0-1 0 0,0-1 1 0 0,1 1-1 0 0,-1 1 1 0 0,6 31-386 0 0,-5-29 559 0 0,13 97 1240 0 0,-2-8-459 0 0,45 233-72 0 0,-57-326-989 0 0,0 1 0 0 0,0-1 0 0 0,0 0-1 0 0,0 0 1 0 0,0 0 0 0 0,0 1 0 0 0,0-1-1 0 0,0 0 1 0 0,0 0 0 0 0,0 0-1 0 0,0 1 1 0 0,1-1 0 0 0,-1 0 0 0 0,0 0-1 0 0,0 0 1 0 0,0 0 0 0 0,0 0 0 0 0,0 1-1 0 0,1-1 1 0 0,-1 0 0 0 0,0 0 0 0 0,0 0-1 0 0,0 0 1 0 0,0 0 0 0 0,1 0 0 0 0,-1 0-1 0 0,0 0 1 0 0,0 1 0 0 0,0-1 0 0 0,0 0-1 0 0,1 0 1 0 0,-1 0 0 0 0,0 0-1 0 0,0 0 1 0 0,0 0 0 0 0,1 0 0 0 0,-1 0-1 0 0,0 0 1 0 0,0 0 0 0 0,0 0 0 0 0,1 0-1 0 0,-1 0 1 0 0,0-1 0 0 0,0 1 0 0 0,0 0-1 0 0,1 0 1 0 0,-1 0 0 0 0,0 0 0 0 0,0 0-1 0 0,0 0 1 0 0,0 0 0 0 0,1 0 0 0 0,-1-1-1 0 0,0 1 1 0 0,0 0 0 0 0,0 0-1 0 0,0 0 1 0 0,0 0 0 0 0,0-1 0 0 0,0 1-1 0 0,1 0 1 0 0,-1 0 0 0 0,0 0 0 0 0,0-1-1 0 0,9-11-1126 0 0,-2-4-197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0.8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169 0 15275 0 0,'0'0'4432'0'0,"-4"7"-3241"0"0,-8 6-1010 0 0,-20 24 188 0 0,-31 46 0 0 0,55-72-325 0 0,1 1 0 0 0,0 0 0 0 0,0 0 0 0 0,2 1 0 0 0,0 0 0 0 0,0 0 0 0 0,1 0 0 0 0,0 0 0 0 0,-1 16 0 0 0,5-26-56 0 0,-1-1-1 0 0,1 1 1 0 0,0 0 0 0 0,0 0 0 0 0,0 0-1 0 0,1 0 1 0 0,-1 0 0 0 0,1 0 0 0 0,0 0 0 0 0,-1-1-1 0 0,1 1 1 0 0,0 0 0 0 0,1-1 0 0 0,-1 1 0 0 0,0 0-1 0 0,1-1 1 0 0,0 0 0 0 0,-1 1 0 0 0,3 2-1 0 0,0-3-35 0 0,-1 1 0 0 0,0-1 0 0 0,1 0-1 0 0,-1 1 1 0 0,1-2 0 0 0,0 1-1 0 0,0 0 1 0 0,-1-1 0 0 0,1 0 0 0 0,0 1-1 0 0,0-2 1 0 0,5 2 0 0 0,3-1-139 0 0,0 0 0 0 0,0-1 1 0 0,0 0-1 0 0,19-3 1 0 0,14-6-359 0 0,42-22-1383 0 0,-58 21 1297 0 0,18-9-602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1.2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6833 0 0,'0'1'592'0'0,"1"0"0"0"0,-1 0-1 0 0,1 0 1 0 0,-1 0 0 0 0,0-1-1 0 0,1 1 1 0 0,-1 0 0 0 0,0 0-1 0 0,0 0 1 0 0,1 0-1 0 0,-1 0 1 0 0,0 0 0 0 0,0 0-1 0 0,0 2 1 0 0,-4 29-888 0 0,1-17 858 0 0,2 36-369 0 0,2 0 1 0 0,1 0-1 0 0,12 54 1 0 0,-8-54-157 0 0,-4-38-98 0 0,-1 2-82 0 0,1 0 0 0 0,1 1 1 0 0,1-1-1 0 0,5 15 0 0 0,-9-29-126 0 0,-6-2-4086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1.5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1 148 12059 0 0,'0'0'4102'0'0,"5"1"-4006"0"0,12 2-172 0 0,0 0-1 0 0,1-1 1 0 0,-1 0 0 0 0,19-2 0 0 0,77-6-12 0 0,-64 2 78 0 0,103-13 33 0 0,-131 13-226 0 0,0-2 1 0 0,0 0 0 0 0,-1 0 0 0 0,0-2-1 0 0,21-11 1 0 0,-40 18 213 0 0,25-15-441 0 0,-26 15 470 0 0,1 1 0 0 0,0-1 1 0 0,-1 1-1 0 0,1-1 0 0 0,0 1 0 0 0,-1-1 1 0 0,1 0-1 0 0,-1 1 0 0 0,1-1 1 0 0,-1 1-1 0 0,1-1 0 0 0,-1 0 0 0 0,1 0 1 0 0,-1 1-1 0 0,0-1 0 0 0,1 0 0 0 0,-1 0 1 0 0,0 1-1 0 0,0-1 0 0 0,0 0 1 0 0,1 0-1 0 0,-1 0 0 0 0,0 0 0 0 0,0 1 1 0 0,0-1-1 0 0,0 0 0 0 0,0 0 1 0 0,-1 0-1 0 0,1 1 0 0 0,0-1 0 0 0,0-1 1 0 0,-1 1 60 0 0,0 0 1 0 0,0 1 0 0 0,0-1 0 0 0,-1 0-1 0 0,1 1 1 0 0,0-1 0 0 0,0 1 0 0 0,0-1 0 0 0,0 1-1 0 0,0-1 1 0 0,-1 1 0 0 0,1 0 0 0 0,0 0-1 0 0,0 0 1 0 0,-1-1 0 0 0,1 1 0 0 0,0 0 0 0 0,0 1-1 0 0,-1-1 1 0 0,1 0 0 0 0,0 0 0 0 0,-3 1-1 0 0,-27 8 678 0 0,12 0-545 0 0,0 1 1 0 0,0 0-1 0 0,1 2 1 0 0,1 0-1 0 0,-1 1 0 0 0,2 0 1 0 0,-18 20-1 0 0,31-31-221 0 0,1 0 0 0 0,0 1-1 0 0,0-1 1 0 0,0 1 0 0 0,1-1-1 0 0,-1 1 1 0 0,1 0 0 0 0,-1 0 0 0 0,1 0-1 0 0,0 0 1 0 0,0 0 0 0 0,0 0 0 0 0,0 0-1 0 0,1 0 1 0 0,-1 0 0 0 0,1 0-1 0 0,0 1 1 0 0,0-1 0 0 0,0 0 0 0 0,0 0-1 0 0,2 5 1 0 0,-1-4-26 0 0,0-1-1 0 0,1 0 0 0 0,-1 0 1 0 0,1 0-1 0 0,0 0 1 0 0,0 0-1 0 0,0 0 0 0 0,1-1 1 0 0,-1 1-1 0 0,0-1 0 0 0,1 1 1 0 0,0-1-1 0 0,0 0 1 0 0,-1 0-1 0 0,1 0 0 0 0,1 0 1 0 0,-1-1-1 0 0,0 1 1 0 0,4 0-1 0 0,4 2 13 0 0,0 0-1 0 0,1-2 0 0 0,-1 1 1 0 0,0-1-1 0 0,1-1 1 0 0,0 0-1 0 0,-1-1 1 0 0,1 0-1 0 0,0-1 1 0 0,-1 0-1 0 0,1-1 1 0 0,-1 0-1 0 0,17-6 1 0 0,-11 3 29 0 0,-1-2 1 0 0,0 0-1 0 0,0-1 1 0 0,0 0-1 0 0,-1-1 0 0 0,0-1 1 0 0,-1 0-1 0 0,17-15 1 0 0,-26 19 35 0 0,0 1 1 0 0,0-1 0 0 0,0 0-1 0 0,-1 0 1 0 0,0-1 0 0 0,0 1-1 0 0,-1-1 1 0 0,0 0 0 0 0,0 0-1 0 0,0 0 1 0 0,-1 0-1 0 0,0-1 1 0 0,0 1 0 0 0,0-8-1 0 0,-1 12-112 0 0,-1 0 0 0 0,0-1 0 0 0,0 1 0 0 0,0 0 1 0 0,-1 0-1 0 0,1 0 0 0 0,-1 0 0 0 0,1 0 0 0 0,-1 0 0 0 0,0 0 0 0 0,0 0 0 0 0,0 1 0 0 0,-1-1 0 0 0,1 0 0 0 0,-1 0 0 0 0,1 1 0 0 0,-1-1 0 0 0,0 1 0 0 0,0 0 0 0 0,0-1 0 0 0,0 1 0 0 0,-1 0 0 0 0,1 0 0 0 0,0 0 0 0 0,-1 1 0 0 0,0-1 0 0 0,1 1 0 0 0,-1-1 0 0 0,0 1 0 0 0,0 0 0 0 0,0 0 0 0 0,0 0 0 0 0,0 0 0 0 0,0 0 0 0 0,0 1 0 0 0,-4-1 0 0 0,-3 1-518 0 0,0 0 0 0 0,0 0 0 0 0,0 1 0 0 0,0 0 0 0 0,0 1 0 0 0,1 0 0 0 0,-1 1 0 0 0,1-1 0 0 0,-17 9 0 0 0,-11 3-443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2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362 46 10754 0 0,'0'0'1770'0'0,"-2"-7"6576"0"0,-2-6-4697 0 0,-9 4-3084 0 0,-22-7-540 0 0,33 16-29 0 0,-1 0 0 0 0,1-1-1 0 0,0 1 1 0 0,0 0 0 0 0,-1 0 0 0 0,1 1-1 0 0,0-1 1 0 0,0 0 0 0 0,-1 1-1 0 0,1-1 1 0 0,0 1 0 0 0,0 0-1 0 0,0 0 1 0 0,0 0 0 0 0,0 0 0 0 0,0 0-1 0 0,0 0 1 0 0,0 0 0 0 0,-2 3-1 0 0,-2-1-7 0 0,-31 21-7 0 0,-63 54 0 0 0,82-62-28 0 0,0 1 0 0 0,1 2 0 0 0,1-1-1 0 0,-25 41 1 0 0,40-58-1 0 0,0 0 0 0 0,0 0 0 0 0,0 1-1 0 0,0-1 1 0 0,1 0 0 0 0,-1 0 0 0 0,0 1 0 0 0,1-1-1 0 0,-1 1 1 0 0,1-1 0 0 0,-1 0 0 0 0,1 1 0 0 0,0-1-1 0 0,0 1 1 0 0,0-1 0 0 0,0 1 0 0 0,0-1 0 0 0,0 0-1 0 0,0 1 1 0 0,0-1 0 0 0,0 1 0 0 0,1-1 0 0 0,-1 1-1 0 0,0-1 1 0 0,1 0 0 0 0,-1 1 0 0 0,1-1 0 0 0,0 0-1 0 0,-1 1 1 0 0,1-1 0 0 0,0 0 0 0 0,0 0 0 0 0,0 0-1 0 0,0 0 1 0 0,0 0 0 0 0,0 0 0 0 0,0 0 0 0 0,0 0-1 0 0,1 0 1 0 0,-1 0 0 0 0,0 0 0 0 0,0-1 0 0 0,1 1-1 0 0,-1-1 1 0 0,0 1 0 0 0,1-1 0 0 0,-1 1 0 0 0,4-1-1 0 0,4 3-371 0 0,1-2-1 0 0,0 1 0 0 0,-1-1 0 0 0,1-1 1 0 0,19 0-1 0 0,-14-2 160 0 0,0-1 1 0 0,16-5-1 0 0,9-1-12 0 0,-40 9 263 0 0,0 0 0 0 0,1 0 0 0 0,-1 0 1 0 0,0 0-1 0 0,0 0 0 0 0,0 0 0 0 0,0 0 0 0 0,1 0 0 0 0,-1 0 0 0 0,0 0 0 0 0,0 0 1 0 0,0 0-1 0 0,1 0 0 0 0,-1 0 0 0 0,0 0 0 0 0,0 0 0 0 0,0 0 0 0 0,1 0 1 0 0,-1 0-1 0 0,0 0 0 0 0,0 0 0 0 0,0 0 0 0 0,0 0 0 0 0,0 1 0 0 0,1-1 1 0 0,-1 0-1 0 0,0 0 0 0 0,0 0 0 0 0,0 0 0 0 0,0 0 0 0 0,0 0 0 0 0,1 1 0 0 0,-1-1 1 0 0,0 0-1 0 0,0 0 0 0 0,0 0 0 0 0,0 0 0 0 0,0 1 0 0 0,0-1 0 0 0,0 0 1 0 0,-2 11-72 0 0,-11 15 262 0 0,11-22-182 0 0,-80 180 1949 0 0,80-178-1927 0 0,0-1 0 0 0,0 1-1 0 0,1 0 1 0 0,-1 0 0 0 0,1-1-1 0 0,1 1 1 0 0,-1 0 0 0 0,1 0 0 0 0,0 0-1 0 0,0 0 1 0 0,1 0 0 0 0,-1-1 0 0 0,3 8-1 0 0,-2-9-57 0 0,1-1-1 0 0,0 1 0 0 0,-1-1 0 0 0,1 0 0 0 0,0 0 0 0 0,1 0 0 0 0,-1 0 0 0 0,1 0 0 0 0,-1-1 0 0 0,1 1 0 0 0,0-1 0 0 0,0 1 0 0 0,0-1 0 0 0,0 0 0 0 0,0 0 1 0 0,0 0-1 0 0,1-1 0 0 0,-1 1 0 0 0,1-1 0 0 0,-1 0 0 0 0,8 2 0 0 0,2-1-388 0 0,0 0 0 0 0,0-1 0 0 0,0 0 0 0 0,0-1 0 0 0,0-1 0 0 0,0 0 0 0 0,0-1 0 0 0,0 0 0 0 0,0-1 0 0 0,0 0 0 0 0,-1-1 0 0 0,1 0 0 0 0,-1-1 1 0 0,17-10-1 0 0,-1-1-557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2.5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8 17268 0 0,'-1'0'287'0'0,"-1"-1"0"0"0,1 0 0 0 0,0 0 0 0 0,-1 0 0 0 0,1 1 0 0 0,-1-1 0 0 0,1 1 0 0 0,-1-1 0 0 0,1 1 1 0 0,-1 0-1 0 0,1-1 0 0 0,-1 1 0 0 0,0 0 0 0 0,1 0 0 0 0,-1 0 0 0 0,-1 0 0 0 0,0 1-121 0 0,0 0-1 0 0,0-1 1 0 0,0 1-1 0 0,0 0 1 0 0,1 1-1 0 0,-1-1 1 0 0,0 0-1 0 0,-3 3 1 0 0,-1 2-162 0 0,0-1 0 0 0,0 2 0 0 0,1-1 0 0 0,0 0 0 0 0,0 1 0 0 0,-5 8 0 0 0,-1 4-12 0 0,2-1-1 0 0,-13 32 1 0 0,19-41-27 0 0,-10 32-43 0 0,13-39 44 0 0,0 0 0 0 0,1 0 1 0 0,0 0-1 0 0,-1 1 0 0 0,1-1 0 0 0,0 0 0 0 0,0 0 0 0 0,0 1 0 0 0,0-1 0 0 0,1 0 1 0 0,-1 0-1 0 0,0 0 0 0 0,1 1 0 0 0,0-1 0 0 0,1 3 0 0 0,-1-4-25 0 0,0 0 1 0 0,0 0-1 0 0,1 1 0 0 0,-1-2 0 0 0,0 1 0 0 0,1 0 1 0 0,-1 0-1 0 0,0 0 0 0 0,1-1 0 0 0,-1 1 0 0 0,1-1 1 0 0,-1 1-1 0 0,1-1 0 0 0,0 1 0 0 0,-1-1 0 0 0,1 0 1 0 0,-1 0-1 0 0,1 0 0 0 0,0 0 0 0 0,-1 0 0 0 0,1 0 1 0 0,0 0-1 0 0,1-1 0 0 0,38-10-714 0 0,-32 7 710 0 0,0 0 1 0 0,0 0-1 0 0,0-2 1 0 0,-1 1-1 0 0,1-1 1 0 0,-1 0-1 0 0,11-12 1 0 0,-14 13 52 0 0,0 0 0 0 0,0-1 0 0 0,-1 1 0 0 0,0-1 0 0 0,0-1 0 0 0,0 1 0 0 0,-1 0 0 0 0,0-1 0 0 0,0 1 0 0 0,0-1 0 0 0,1-10 0 0 0,-3 13-178 0 0,2-14 769 0 0,-5 13-298 0 0,-6 10-506 0 0,4 5 87 0 0,3-6 53 0 0,0-1 0 0 0,1 0 0 0 0,-1 0 0 0 0,1 1 0 0 0,0-1 0 0 0,0 0 0 0 0,0 1 0 0 0,0-1 0 0 0,0 0 1 0 0,1 0-1 0 0,-1 1 0 0 0,1-1 0 0 0,0 0 0 0 0,0 0 0 0 0,0 0 0 0 0,1 0 0 0 0,-1 0 0 0 0,1 0 0 0 0,-1 0 0 0 0,1 0 0 0 0,0-1 0 0 0,0 1 0 0 0,0-1 0 0 0,5 5 0 0 0,12 7-2112 0 0,-11-9 768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8.9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 4 9050 0 0,'0'0'2044'0'0,"-10"-2"2198"0"0,10 2-4236 0 0,0 0 1 0 0,0 0-1 0 0,-1 0 1 0 0,1 0 0 0 0,0 0-1 0 0,0-1 1 0 0,0 1 0 0 0,0 0-1 0 0,0 0 1 0 0,-1 0 0 0 0,1 0-1 0 0,0 0 1 0 0,0 0-1 0 0,0 0 1 0 0,0 0 0 0 0,0 0-1 0 0,-1 0 1 0 0,1 0 0 0 0,0 0-1 0 0,0 0 1 0 0,0 0 0 0 0,-1 0-1 0 0,1 0 1 0 0,0 0-1 0 0,0 0 1 0 0,0 0 0 0 0,0 0-1 0 0,-1 0 1 0 0,1 0 0 0 0,0 0-1 0 0,0 0 1 0 0,0 0 0 0 0,0 0-1 0 0,0 0 1 0 0,-1 0-1 0 0,1 0 1 0 0,0 1 0 0 0,0-1-1 0 0,0 0 1 0 0,0 0 0 0 0,0 0-1 0 0,0 0 1 0 0,-1 0 0 0 0,1 1-1 0 0,0-1 1 0 0,0 0-1 0 0,0 0 1 0 0,0 0 0 0 0,0 0-1 0 0,0 0 1 0 0,0 1 0 0 0,48 67 45 0 0,-29-43-39 0 0,-12-16-81 0 0,0 0 0 0 0,0-1 0 0 0,10 10 0 0 0,10 1-1742 0 0,-16-15 725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0.0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125 1 2593 0 0,'8'5'11303'0'0,"-9"3"-7806"0"0,-9 11-5660 0 0,6-14 3282 0 0,-32 47-480 0 0,28-38-530 0 0,-1-1 0 0 0,0 0 0 0 0,-16 16 0 0 0,15-16-41 0 0,7-10-47 0 0,2-1-10 0 0,-1 0 1 0 0,1 0-1 0 0,-1-1 0 0 0,1 1 0 0 0,-1-1 1 0 0,1 1-1 0 0,-1-1 0 0 0,-3 2 0 0 0,5-2-113 0 0,3 3-1840 0 0,2-3 1846 0 0,-1 1 0 0 0,1-1 1 0 0,0 0-1 0 0,-1-1 0 0 0,1 1 0 0 0,0-1 1 0 0,0 0-1 0 0,-1 0 0 0 0,1-1 0 0 0,0 1 1 0 0,0-1-1 0 0,-1 0 0 0 0,8-3 0 0 0,-3 2 65 0 0,-1 0 0 0 0,1 1 0 0 0,0 0 0 0 0,-1 0 0 0 0,12 1 0 0 0,-11 1-33 0 0,-1 1-1 0 0,1-1 1 0 0,-1 1-1 0 0,1 1 1 0 0,-1 0-1 0 0,0 0 1 0 0,0 0-1 0 0,9 6 1 0 0,-15-7 78 0 0,0 0 0 0 0,0 0 1 0 0,0 0-1 0 0,-1 0 0 0 0,1 0 0 0 0,0 0 1 0 0,-1 1-1 0 0,0-1 0 0 0,1 0 0 0 0,-1 1 1 0 0,0-1-1 0 0,0 1 0 0 0,-1 0 0 0 0,1-1 0 0 0,0 1 1 0 0,-1 0-1 0 0,0-1 0 0 0,1 1 0 0 0,-1 0 1 0 0,0-1-1 0 0,0 1 0 0 0,-1 0 0 0 0,1 0 1 0 0,-1-1-1 0 0,1 1 0 0 0,-1 0 0 0 0,-2 4 1 0 0,-3 12 620 0 0,0-1 0 0 0,-2 1 0 0 0,-20 33 0 0 0,18-36-726 0 0,-1-1 1 0 0,-1 0-1 0 0,-15 13 0 0 0,22-22-1265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2.8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45 277 12635 0 0,'-5'2'774'0'0,"4"-2"-701"0"0,1 0 0 0 0,0 1 0 0 0,-1-1-1 0 0,1 0 1 0 0,0 0 0 0 0,-1 0 0 0 0,1 0 0 0 0,0 1 0 0 0,-1-1 0 0 0,1 0 0 0 0,0 0 0 0 0,0 1 0 0 0,-1-1 0 0 0,1 0 0 0 0,0 0-1 0 0,0 1 1 0 0,0-1 0 0 0,-1 0 0 0 0,1 1 0 0 0,0-1 0 0 0,0 0 0 0 0,0 0 0 0 0,0 1 0 0 0,0-1 0 0 0,0 1 0 0 0,0-1 0 0 0,0 0 0 0 0,-1 1-1 0 0,1-1 1 0 0,0 0 0 0 0,0 1 0 0 0,1-1 0 0 0,-1 0 0 0 0,0 1 0 0 0,0-1 0 0 0,0 0 0 0 0,0 1 0 0 0,0-1 0 0 0,0 0 0 0 0,0 1 0 0 0,0-1-1 0 0,1 0 1 0 0,-1 1 0 0 0,0-1 0 0 0,11 73 476 0 0,-9-39 4398 0 0,-14-37-1918 0 0,10 1-3006 0 0,-1 0 0 0 0,1 0 1 0 0,-1 1-1 0 0,1-1 1 0 0,0 0-1 0 0,0-1 0 0 0,0 1 1 0 0,0 0-1 0 0,1-1 0 0 0,-1 1 1 0 0,1-1-1 0 0,-1 1 1 0 0,1-1-1 0 0,0 0 0 0 0,0 0 1 0 0,0 1-1 0 0,0-1 0 0 0,0 0 1 0 0,1 0-1 0 0,-1-4 0 0 0,0-2-120 0 0,0 0-1 0 0,1 0 0 0 0,0 0 0 0 0,0 0 1 0 0,1 0-1 0 0,0 0 0 0 0,0 0 1 0 0,1 0-1 0 0,1 0 0 0 0,-1 0 0 0 0,2 1 1 0 0,-1-1-1 0 0,1 1 0 0 0,0 0 0 0 0,1 0 1 0 0,-1 0-1 0 0,2 1 0 0 0,-1-1 0 0 0,1 1 1 0 0,0 1-1 0 0,1-1 0 0 0,-1 1 0 0 0,1 0 1 0 0,1 1-1 0 0,-1-1 0 0 0,16-7 0 0 0,122-51-1734 0 0,-73 36-2849 0 0,-25 7-1352 0 0,-27 13 2490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3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0 15611 0 0,'-1'0'69'0'0,"1"1"0"0"0,0-1 0 0 0,-1 0 0 0 0,1 0 0 0 0,0 0-1 0 0,-1 0 1 0 0,1 0 0 0 0,0 1 0 0 0,-1-1 0 0 0,1 0 0 0 0,0 0 0 0 0,-1 1 0 0 0,1-1-1 0 0,0 0 1 0 0,-1 1 0 0 0,1-1 0 0 0,0 0 0 0 0,0 1 0 0 0,-1-1 0 0 0,1 0-1 0 0,0 1 1 0 0,0-1 0 0 0,0 0 0 0 0,0 1 0 0 0,0-1 0 0 0,-1 1 0 0 0,1-1-1 0 0,0 0 1 0 0,0 1 0 0 0,-3 9 6 0 0,0 0 1 0 0,1 0-1 0 0,0 0 1 0 0,0 0-1 0 0,1 0 0 0 0,1 0 1 0 0,-1 1-1 0 0,2-1 1 0 0,-1 0-1 0 0,4 18 0 0 0,6 16 210 0 0,16 50 0 0 0,-9-36-110 0 0,-6-20-13 0 0,10 78 0 0 0,-21-114-289 0 0,2 5 449 0 0,-2-7-355 0 0,0 1 1 0 0,0-1-1 0 0,0 0 1 0 0,-1 0-1 0 0,1 0 1 0 0,0 0-1 0 0,0 0 1 0 0,0 0-1 0 0,0 0 1 0 0,0 1-1 0 0,0-1 1 0 0,0 0-1 0 0,0 0 1 0 0,0 0-1 0 0,0 0 1 0 0,0 0-1 0 0,0 0 1 0 0,0 0-1 0 0,0 0 1 0 0,0 1 0 0 0,-1-1-1 0 0,1 0 1 0 0,0 0-1 0 0,0 0 1 0 0,0 0-1 0 0,0 0 1 0 0,0 0-1 0 0,0 0 1 0 0,0 0-1 0 0,0 0 1 0 0,-1 0-1 0 0,1 0 1 0 0,0 0-1 0 0,0 0 1 0 0,0 0-1 0 0,0 0 1 0 0,0 0-1 0 0,0 0 1 0 0,0 0-1 0 0,-1 0 1 0 0,1 0-1 0 0,0 0 1 0 0,0 0-1 0 0,0 0 1 0 0,0 0-1 0 0,0 0 1 0 0,0 0-1 0 0,0 0 1 0 0,-1 0-1 0 0,1 0 1 0 0,0 0-1 0 0,0 0 1 0 0,0-1 0 0 0,0 1-1 0 0,0 0 0 0 0,-14-8-1103 0 0,1-1-1 0 0,-18-15 0 0 0,9 6 968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3.6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1 316 9034 0 0,'0'0'808'0'0,"7"3"231"0"0,18 8-611 0 0,1 0 0 0 0,0-2 1 0 0,0-1-1 0 0,1-2 0 0 0,0 0 0 0 0,0-1 1 0 0,1-2-1 0 0,-1-1 0 0 0,30-1 0 0 0,-42-4-399 0 0,-1 0 0 0 0,1 0-1 0 0,0-2 1 0 0,-1 0 0 0 0,0 0 0 0 0,0-1-1 0 0,0-1 1 0 0,-1 0 0 0 0,0-1 0 0 0,18-15-1 0 0,-22 16-90 0 0,-1 0-1 0 0,-1 0 1 0 0,0-1-1 0 0,0 0 1 0 0,0 0 0 0 0,9-17-1 0 0,-11 16-366 0 0,0 0 0 0 0,0-1-1 0 0,-1 0 1 0 0,0 0 0 0 0,-1 0-1 0 0,0 0 1 0 0,-1-1 0 0 0,0 1-1 0 0,0-1 1 0 0,-1 1 0 0 0,-1-1 0 0 0,0 0-1 0 0,0 1 1 0 0,-1-1 0 0 0,0 0-1 0 0,-1 1 1 0 0,0-1 0 0 0,-6-14-1 0 0,8 23 747 0 0,-1 1 0 0 0,0-1 0 0 0,1 0 0 0 0,-1 1 0 0 0,0-1 0 0 0,0 1 0 0 0,0 0 0 0 0,0-1 0 0 0,0 1 0 0 0,0 0 0 0 0,0-1 0 0 0,-1 1 0 0 0,1 0 0 0 0,0 0 0 0 0,-1 0 0 0 0,1 0 0 0 0,-1 0 0 0 0,-2-1-1 0 0,3 2-181 0 0,0 0 0 0 0,0 0 0 0 0,-1 0 0 0 0,1 0 0 0 0,0 0 0 0 0,0 1-1 0 0,0-1 1 0 0,0 0 0 0 0,0 0 0 0 0,0 1 0 0 0,0-1 0 0 0,0 1-1 0 0,0-1 1 0 0,0 1 0 0 0,0-1 0 0 0,0 1 0 0 0,0 0 0 0 0,1-1 0 0 0,-1 1-1 0 0,0 0 1 0 0,0 0 0 0 0,1-1 0 0 0,-1 1 0 0 0,0 0 0 0 0,1 0-1 0 0,-1 0 1 0 0,1 0 0 0 0,-1 0 0 0 0,1 0 0 0 0,-1 2 0 0 0,-4 9 24 0 0,0 0 0 0 0,1 0 0 0 0,1 1 0 0 0,0 0 0 0 0,1-1 0 0 0,0 1 0 0 0,1 0 0 0 0,0 25 0 0 0,4 10 436 0 0,10 48 1 0 0,-12-84-483 0 0,3 14 99 0 0,2 17 281 0 0,22 79-1 0 0,-28-122-475 0 0,0 0 0 0 0,0 1-1 0 0,0-1 1 0 0,0 0-1 0 0,0 0 1 0 0,0 0 0 0 0,0 0-1 0 0,0 0 1 0 0,0 0-1 0 0,0 0 1 0 0,0 1 0 0 0,0-1-1 0 0,0 0 1 0 0,0 0-1 0 0,0 0 1 0 0,0 0-1 0 0,1 0 1 0 0,-1 0 0 0 0,0 0-1 0 0,0 0 1 0 0,0 0-1 0 0,0 0 1 0 0,0 1 0 0 0,0-1-1 0 0,0 0 1 0 0,0 0-1 0 0,0 0 1 0 0,1 0-1 0 0,-1 0 1 0 0,0 0 0 0 0,0 0-1 0 0,0 0 1 0 0,0 0-1 0 0,0 0 1 0 0,0 0 0 0 0,0 0-1 0 0,1 0 1 0 0,-1 0-1 0 0,0 0 1 0 0,0 0-1 0 0,0 0 1 0 0,0 0 0 0 0,0 0-1 0 0,0 0 1 0 0,0 0-1 0 0,1 0 1 0 0,-1 0 0 0 0,0 0-1 0 0,0 0 1 0 0,0-1-1 0 0,6-6 122 0 0,3-15-233 0 0,-2-13-54 0 0,3 0 0 0 0,1 0 0 0 0,26-56 0 0 0,-37 90 166 0 0,2 0 66 0 0,8 6 175 0 0,5 6-142 0 0,0 1 0 0 0,21 23 1 0 0,-25-23-423 0 0,1-1 0 0 0,-1 0 0 0 0,2-1 0 0 0,0 0 1 0 0,0-1-1 0 0,22 11 0 0 0,-17-12-633 0 0,3 3-285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6.0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26 212 4505 0 0,'-9'-4'3388'0'0,"8"4"-2755"0"0,0 0-1 0 0,0-1 0 0 0,0 1 1 0 0,0-1-1 0 0,0 1 1 0 0,0-1-1 0 0,0 1 1 0 0,0-1-1 0 0,0 1 0 0 0,0-1 1 0 0,1 0-1 0 0,-1 1 1 0 0,0-1-1 0 0,1 0 0 0 0,-1 0 1 0 0,-1-1-1 0 0,2 1-437 0 0,0 0 0 0 0,0 0 0 0 0,-1 0 0 0 0,1 0 0 0 0,0 0-1 0 0,0 0 1 0 0,0 0 0 0 0,0 0 0 0 0,0 0 0 0 0,1 0 0 0 0,-1 0 0 0 0,0-1-1 0 0,0 1 1 0 0,1 0 0 0 0,0-1 0 0 0,2-6-181 0 0,1 0-1 0 0,0 0 1 0 0,0 1-1 0 0,0-1 1 0 0,1 1 0 0 0,1 0-1 0 0,-1 1 1 0 0,1-1-1 0 0,13-10 1 0 0,3-1-45 0 0,2 1 1 0 0,27-15-1 0 0,-43 28-74 0 0,0-1 1 0 0,0 2 0 0 0,1-1-1 0 0,-1 2 1 0 0,1-1 0 0 0,0 1-1 0 0,0 0 1 0 0,0 1-1 0 0,0 0 1 0 0,17 0 0 0 0,-25 1 65 0 0,1 0 0 0 0,-1 0 0 0 0,0 0 1 0 0,1 0-1 0 0,-1 1 0 0 0,0-1 0 0 0,1 1 0 0 0,-1-1 1 0 0,0 1-1 0 0,1-1 0 0 0,-1 1 0 0 0,0-1 0 0 0,0 1 1 0 0,0 0-1 0 0,0 0 0 0 0,1 0 0 0 0,-1 0 0 0 0,0 0 1 0 0,-1 0-1 0 0,1 0 0 0 0,0 0 0 0 0,1 2 0 0 0,-1-1 16 0 0,0 1 0 0 0,0-1 0 0 0,-1 1 0 0 0,1-1 0 0 0,-1 1 0 0 0,1-1 0 0 0,-1 1 0 0 0,0-1 0 0 0,0 1 0 0 0,0-1 0 0 0,-1 5 0 0 0,-1 5 90 0 0,-1 1-1 0 0,-1 0 1 0 0,-9 21-1 0 0,12-31-46 0 0,-42 87 526 0 0,29-65-417 0 0,2 1-1 0 0,0 0 1 0 0,2 1 0 0 0,-9 36-1 0 0,18-56-546 0 0,0 0-1 0 0,0 0 0 0 0,1 14 0 0 0,2-12-850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5:36.4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24 11562 0 0,'0'0'4416'0'0,"3"-5"47"0"0,11-12-3181 0 0,-13 17-1269 0 0,-1 0 0 0 0,0-1-1 0 0,0 1 1 0 0,1 0-1 0 0,-1 0 1 0 0,0 0 0 0 0,1 0-1 0 0,-1 0 1 0 0,0 0 0 0 0,0 0-1 0 0,1 0 1 0 0,-1 0 0 0 0,0 0-1 0 0,1 0 1 0 0,-1 0-1 0 0,0 0 1 0 0,1 0 0 0 0,-1 0-1 0 0,0 0 1 0 0,0 1 0 0 0,1-1-1 0 0,-1 0 1 0 0,0 0 0 0 0,0 0-1 0 0,1 0 1 0 0,-1 0-1 0 0,0 1 1 0 0,0-1 0 0 0,1 0-1 0 0,-1 0 1 0 0,0 0 0 0 0,0 1-1 0 0,0-1 1 0 0,0 0 0 0 0,1 0-1 0 0,-1 1 1 0 0,0-1-1 0 0,0 0 1 0 0,0 1 0 0 0,0-1-1 0 0,0 0 1 0 0,0 0 0 0 0,0 1-1 0 0,0-1 1 0 0,0 0-1 0 0,0 1 1 0 0,0-1 0 0 0,0 0-1 0 0,0 0 1 0 0,0 1 0 0 0,0-1-1 0 0,0 0 1 0 0,0 1 0 0 0,0-1-1 0 0,-1 17 8 0 0,0-16 5 0 0,1 2 25 0 0,-1 1-1 0 0,0-1 0 0 0,-1 0 1 0 0,1 0-1 0 0,0 0 0 0 0,-1 0 0 0 0,0 0 1 0 0,0 0-1 0 0,0 0 0 0 0,0-1 1 0 0,0 1-1 0 0,0-1 0 0 0,-1 1 0 0 0,1-1 1 0 0,-1 0-1 0 0,1 0 0 0 0,-1 0 1 0 0,0 0-1 0 0,0-1 0 0 0,0 1 1 0 0,0-1-1 0 0,0 1 0 0 0,-4 0 0 0 0,6-2 389 0 0,-6-3-1369 0 0,5 1-689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26.4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150 358 3393 0 0,'-3'-3'914'0'0,"-1"0"1"0"0,1 0-1 0 0,-1 0 1 0 0,1 0-1 0 0,-1 1 1 0 0,0 0-1 0 0,0 0 1 0 0,0 0 0 0 0,-7-3-1 0 0,10 5-844 0 0,-1 0-1 0 0,0-1 1 0 0,1 1 0 0 0,-1 0 0 0 0,0 0-1 0 0,0 0 1 0 0,0 0 0 0 0,1 0-1 0 0,-1 0 1 0 0,0 0 0 0 0,0 1 0 0 0,1-1-1 0 0,-1 1 1 0 0,0-1 0 0 0,1 1-1 0 0,-1 0 1 0 0,1 0 0 0 0,-1-1-1 0 0,1 1 1 0 0,-1 0 0 0 0,1 0 0 0 0,-1 1-1 0 0,1-1 1 0 0,0 0 0 0 0,0 0-1 0 0,-1 1 1 0 0,0 0 0 0 0,-6 10-208 0 0,1 0 1 0 0,0 1 0 0 0,0-1-1 0 0,2 1 1 0 0,-1 0 0 0 0,2 1-1 0 0,0-1 1 0 0,0 1 0 0 0,1 0-1 0 0,1 0 1 0 0,-1 27 0 0 0,2-20-63 0 0,2 0 0 0 0,0-1 0 0 0,1 1 0 0 0,1 0 0 0 0,1-1 0 0 0,1 0 0 0 0,11 30 0 0 0,-12-42 130 0 0,0 1 0 0 0,0-1 1 0 0,0 0-1 0 0,1-1 0 0 0,1 1 0 0 0,-1-1 0 0 0,1 0 0 0 0,0 0 0 0 0,1-1 0 0 0,0 1 0 0 0,0-1 0 0 0,0-1 0 0 0,0 0 0 0 0,1 0 0 0 0,0 0 0 0 0,0-1 0 0 0,1 0 0 0 0,-1 0 0 0 0,1-1 0 0 0,-1 0 0 0 0,1-1 0 0 0,0 0 0 0 0,0-1 0 0 0,0 1 0 0 0,1-2 0 0 0,-1 1 0 0 0,0-1 0 0 0,0-1 1 0 0,0 1-1 0 0,0-2 0 0 0,0 1 0 0 0,0-1 0 0 0,0 0 0 0 0,0-1 0 0 0,0 0 0 0 0,15-9 0 0 0,-8 3 184 0 0,0-2 1 0 0,0-1-1 0 0,-1 0 1 0 0,0 0-1 0 0,-2-2 1 0 0,1 1-1 0 0,-1-2 1 0 0,-1 0-1 0 0,-1 0 1 0 0,0-1-1 0 0,-1-1 1 0 0,-1 0-1 0 0,0 0 1 0 0,-1-1-1 0 0,8-29 1 0 0,-11 32 81 0 0,-1-1 0 0 0,0 0 0 0 0,-1 0 0 0 0,-1 0 0 0 0,-1 0 0 0 0,0 0 0 0 0,-1 0 0 0 0,-1-1 0 0 0,-1 1 0 0 0,0 0 0 0 0,-1 0 1 0 0,0 0-1 0 0,-1 1 0 0 0,-1-1 0 0 0,-1 1 0 0 0,0 0 0 0 0,-1 1 0 0 0,-16-27 0 0 0,-3 7-67 0 0,-1 0-1 0 0,-39-37 1 0 0,44 50-1706 0 0,-49-34 1 0 0,63 50 1364 0 0,0 0-1 0 0,0 1 1 0 0,-1 0 0 0 0,1 0-1 0 0,-12-3 1 0 0,-6 3-652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27.4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172 136 5769 0 0,'-5'-17'2470'0'0,"5"15"-2134"0"0,-1 0 0 0 0,1 0 0 0 0,0 1 0 0 0,-1-1 0 0 0,1 0 0 0 0,-1 1 0 0 0,0-1-1 0 0,1 0 1 0 0,-1 1 0 0 0,0-1 0 0 0,0 1 0 0 0,0-1 0 0 0,0 1 0 0 0,-3-3-1 0 0,3 2-101 0 0,-1 1-1 0 0,0-1 1 0 0,0 1-1 0 0,0-1 1 0 0,0 1-1 0 0,0 0 1 0 0,0 0-1 0 0,0 0 1 0 0,0 0-1 0 0,-1 0 1 0 0,1 1-1 0 0,0-1 1 0 0,-4 0-1 0 0,4 1-210 0 0,0 0-1 0 0,1 1 0 0 0,-1-1 1 0 0,0 0-1 0 0,0 1 0 0 0,1-1 1 0 0,-1 1-1 0 0,1 0 0 0 0,-1 0 1 0 0,0 0-1 0 0,1 0 0 0 0,0 0 1 0 0,-1 0-1 0 0,1 0 0 0 0,0 0 1 0 0,-1 0-1 0 0,1 0 0 0 0,0 1 1 0 0,-1 1-1 0 0,-7 9-166 0 0,1-1-1 0 0,0 2 1 0 0,1-1 0 0 0,1 1-1 0 0,-9 24 1 0 0,4-3-11 0 0,-8 39 0 0 0,17-58 118 0 0,-1-1 1 0 0,2 1-1 0 0,0-1 0 0 0,1 1 1 0 0,0-1-1 0 0,1 1 1 0 0,1-1-1 0 0,0 1 0 0 0,1-1 1 0 0,9 27-1 0 0,-10-35-19 0 0,1 0-1 0 0,0 0 0 0 0,0 0 0 0 0,0-1 0 0 0,0 1 1 0 0,1-1-1 0 0,0 0 0 0 0,0 0 0 0 0,0 0 0 0 0,1-1 1 0 0,-1 1-1 0 0,1-1 0 0 0,0 0 0 0 0,0 0 1 0 0,1-1-1 0 0,-1 0 0 0 0,1 0 0 0 0,0 0 0 0 0,0-1 1 0 0,0 1-1 0 0,0-1 0 0 0,0-1 0 0 0,0 1 0 0 0,1-1 1 0 0,-1 0-1 0 0,0-1 0 0 0,8 1 0 0 0,-4-2-23 0 0,0 0-1 0 0,0-1 0 0 0,0 0 1 0 0,0 0-1 0 0,0-1 0 0 0,-1 0 1 0 0,1-1-1 0 0,-1 0 0 0 0,0-1 1 0 0,0 0-1 0 0,0 0 1 0 0,-1-1-1 0 0,1 0 0 0 0,-1 0 1 0 0,-1-1-1 0 0,14-14 0 0 0,-7 5 298 0 0,-1-1-1 0 0,-1 0 1 0 0,0-1 0 0 0,-1 0-1 0 0,-1 0 1 0 0,-1-1-1 0 0,9-25 1 0 0,-15 36-44 0 0,0-1 1 0 0,-1 1-1 0 0,0-1 0 0 0,0 0 1 0 0,-1 0-1 0 0,0 1 1 0 0,0-1-1 0 0,-1 0 1 0 0,0 0-1 0 0,-1 0 0 0 0,0 0 1 0 0,-1 0-1 0 0,1 1 1 0 0,-2-1-1 0 0,1 1 0 0 0,-1-1 1 0 0,0 1-1 0 0,-1 0 1 0 0,0 0-1 0 0,0 0 1 0 0,-1 0-1 0 0,0 1 0 0 0,0 0 1 0 0,-7-7-1 0 0,-1 1-219 0 0,1 2-1 0 0,-1-1 1 0 0,-1 2-1 0 0,0 0 0 0 0,0 0 1 0 0,-1 1-1 0 0,0 1 1 0 0,-1 1-1 0 0,0 0 1 0 0,0 1-1 0 0,-20-5 1 0 0,11 6-1674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6.3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46 679 4857 0 0,'0'0'7307'0'0,"11"7"-9570"0"0,-1 8 2166 0 0,0 0 0 0 0,-2 0 0 0 0,0 1 0 0 0,0 0 0 0 0,-1 1 0 0 0,5 19 0 0 0,21 109 1213 0 0,-25-105-1020 0 0,1 14 190 0 0,-6-30 107 0 0,2-1 1 0 0,6 22 0 0 0,-16-58 4951 0 0,-3-4-3341 0 0,-17-42-1903 0 0,-63-287-69 0 0,75 304 14 0 0,-22-48 0 0 0,20 55-193 0 0,15 34 42 0 0,9-4-1593 0 0,33-23 1304 0 0,-19 13 373 0 0,33-26 1 0 0,120-136 351 0 0,-50 49-190 0 0,-102 104-76 0 0,8-6-1982 0 0,47-58-1 0 0,-73 80 1201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6.6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1 355 9810 0 0,'0'0'1372'0'0,"2"-3"-173"0"0,99-101 234 0 0,68-67-145 0 0,-105 106-2784 0 0,-54 54 1189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7.0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 19 6833 0 0,'0'0'5932'0'0,"1"1"-5801"0"0,-1 0 0 0 0,0 0 0 0 0,0 0 0 0 0,0 0 0 0 0,0 0 0 0 0,0 0 0 0 0,0 0 0 0 0,-1 0 0 0 0,1 0 0 0 0,0 0 0 0 0,0 0 0 0 0,-1 0 0 0 0,1 0 0 0 0,-1 0 0 0 0,1 0 0 0 0,-1-1 0 0 0,0 3 0 0 0,-2 2-113 0 0,1-1 64 0 0,0 1-1 0 0,0-1 0 0 0,0 0 0 0 0,-1 0 1 0 0,0 0-1 0 0,0 0 0 0 0,0 0 1 0 0,0 0-1 0 0,0-1 0 0 0,-1 0 1 0 0,0 1-1 0 0,-7 4 0 0 0,7-6-117 0 0,0 0 970 0 0,3-11-869 0 0,1 5-131 0 0,1 0 1 0 0,0-1-1 0 0,-1 1 1 0 0,1 0-1 0 0,1 0 1 0 0,-1 1-1 0 0,1-1 1 0 0,-1 0-1 0 0,1 0 0 0 0,0 1 1 0 0,1-1-1 0 0,-1 1 1 0 0,0 0-1 0 0,1-1 1 0 0,0 1-1 0 0,0 0 1 0 0,0 1-1 0 0,4-4 0 0 0,-3 3-124 0 0,1 0-1 0 0,-1 0 0 0 0,1 1 0 0 0,-1 0 0 0 0,9-3 0 0 0,-12 4 161 0 0,0 1-1 0 0,1-1 0 0 0,-1 1 0 0 0,1-1 1 0 0,-1 1-1 0 0,1 0 0 0 0,-1-1 0 0 0,1 1 1 0 0,0 0-1 0 0,-1 0 0 0 0,1 0 0 0 0,-1 1 1 0 0,1-1-1 0 0,-1 0 0 0 0,1 0 0 0 0,-1 1 1 0 0,1-1-1 0 0,-1 1 0 0 0,1 0 0 0 0,-1-1 1 0 0,0 1-1 0 0,2 1 0 0 0,-3-2 24 0 0,1 0 57 0 0,-1 1 0 0 0,0-1 1 0 0,1 0-1 0 0,-1 1 0 0 0,0-1 0 0 0,0 0 0 0 0,0 1 0 0 0,1-1 0 0 0,-1 1 1 0 0,0-1-1 0 0,0 0 0 0 0,0 1 0 0 0,0-1 0 0 0,0 1 0 0 0,0-1 0 0 0,0 1 1 0 0,0-1-1 0 0,0 0 0 0 0,0 1 0 0 0,0-1 0 0 0,0 1 0 0 0,0-1 0 0 0,0 0 1 0 0,0 1-1 0 0,0-1 0 0 0,-1 1 0 0 0,1-1 0 0 0,0 0 0 0 0,0 1 0 0 0,0-1 1 0 0,-1 1-1 0 0,1-1 0 0 0,0 0 0 0 0,0 1 0 0 0,-1-1 0 0 0,0 1 0 0 0,-5 6 124 0 0,0 0-1 0 0,-1 0 0 0 0,1-1 0 0 0,-2 1 0 0 0,1-1 0 0 0,-1-1 0 0 0,0 0 1 0 0,0 0-1 0 0,0 0 0 0 0,-1-1 0 0 0,-12 5 0 0 0,6-9-1234 0 0,15-1 988 0 0,-1 1 1 0 0,1 0-1 0 0,0 0 0 0 0,0 0 0 0 0,-1 0 0 0 0,1-1 0 0 0,0 1 1 0 0,0 0-1 0 0,-1 0 0 0 0,1-1 0 0 0,0 1 0 0 0,0 0 0 0 0,0 0 1 0 0,0-1-1 0 0,-1 1 0 0 0,1 0 0 0 0,0-1 0 0 0,0 1 0 0 0,0 0 1 0 0,0-1-1 0 0,0 1 0 0 0,0 0 0 0 0,0-1 0 0 0,0 1 0 0 0,0 0 1 0 0,0-1-1 0 0,0 1 0 0 0,0 0 0 0 0,0-1 0 0 0,0 1 1 0 0,0 0-1 0 0,0 0 0 0 0,0-1 0 0 0,0 1 0 0 0,0 0 0 0 0,1-1 1 0 0,-1 1-1 0 0,0 0 0 0 0,0-1 0 0 0,4-6-1443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1 154 10770 0 0,'13'-3'540'0'0,"1"-1"-1"0"0,0 0 1 0 0,-1-1-1 0 0,0-1 1 0 0,0 0-1 0 0,20-12 1 0 0,69-55 92 0 0,-72 50-568 0 0,-15 12-232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7.9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1 176 10242 0 0,'2'9'1703'0'0,"4"8"-1841"0"0,-2 0 1 0 0,4 21-1 0 0,-4 34 595 0 0,-3-1 1 0 0,-4 1-1 0 0,-11 72 1 0 0,9-76 2849 0 0,5-71-2760 0 0,11-134 779 0 0,-1 28-1321 0 0,-5-44 30 0 0,9-112 34 0 0,-10 251-282 0 0,4 11-778 0 0,9 15-499 0 0,-12-8 1927 0 0,11 10-568 0 0,-1 0 0 0 0,17 21 0 0 0,-20-22 87 0 0,57 66-107 0 0,60 63 119 0 0,-98-114 89 0 0,-20-19 25 0 0,0 0 0 0 0,-1 1 0 0 0,0 1-1 0 0,0 0 1 0 0,-1 0 0 0 0,11 18 0 0 0,-20-28 57 0 0,1-1 1 0 0,-1 1-1 0 0,0-1 1 0 0,0 1 0 0 0,0-1-1 0 0,0 1 1 0 0,0-1-1 0 0,0 1 1 0 0,1-1 0 0 0,-1 1-1 0 0,0-1 1 0 0,0 1-1 0 0,-1-1 1 0 0,1 1 0 0 0,0-1-1 0 0,0 1 1 0 0,0-1-1 0 0,0 1 1 0 0,0-1 0 0 0,0 0-1 0 0,-1 1 1 0 0,1-1-1 0 0,-1 1 1 0 0,-13 11 139 0 0,11-10-17 0 0,-28 17 585 0 0,-51 23 0 0 0,13-7-737 0 0,-59 31-190 0 0,123-63-4697 0 0,12-6 3580 0 0,16-10 382 0 0,-9 3 612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8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 10994 0 0,'0'0'6430'0'0,"5"-1"-7242"0"0,2-1 748 0 0,0 1 1 0 0,-1 0 0 0 0,1 1 0 0 0,0 0 0 0 0,0 0 0 0 0,0 0 0 0 0,0 1 0 0 0,-1 0 0 0 0,12 2 0 0 0,68 24 90 0 0,-44-13 7 0 0,-2-1-321 0 0,63 28-1 0 0,-102-40 14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8.7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122 0 10322 0 0,'0'0'1626'0'0,"-1"8"189"0"0,-108 497 631 0 0,103-461-2780 0 0,2 1 0 0 0,2 55 0 0 0,3-82 298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49.6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399 1 11002 0 0,'-10'2'311'0'0,"0"1"0"0"0,0 0 0 0 0,0 1-1 0 0,0 0 1 0 0,1 1 0 0 0,-1 0 0 0 0,1 1-1 0 0,0 0 1 0 0,1 0 0 0 0,0 0 0 0 0,0 1-1 0 0,0 1 1 0 0,1-1 0 0 0,-8 11 0 0 0,-10 15-252 0 0,1 1 0 0 0,-24 46 1 0 0,41-68 145 0 0,-19 37-158 0 0,1 1 0 0 0,3 1 0 0 0,3 1 0 0 0,1 0 0 0 0,-13 72 0 0 0,26-98-86 0 0,2 0 0 0 0,0 1 1 0 0,2-1-1 0 0,1 1 0 0 0,1-1 0 0 0,1 0 1 0 0,1 1-1 0 0,2-1 0 0 0,1 0 0 0 0,0-1 0 0 0,2 1 1 0 0,1-2-1 0 0,1 1 0 0 0,1-1 0 0 0,18 28 1 0 0,-9-23-15 0 0,1 0 1 0 0,1-1 0 0 0,1-1-1 0 0,2-2 1 0 0,1 0-1 0 0,0-2 1 0 0,2 0 0 0 0,1-2-1 0 0,1-2 1 0 0,57 30 0 0 0,25 5 34 0 0,97 52 52 0 0,-178-87-5 0 0,0 1 1 0 0,-2 1-1 0 0,-1 2 1 0 0,39 38 0 0 0,-45-36 19 0 0,-2 0 0 0 0,0 1 0 0 0,-2 0 0 0 0,0 2 0 0 0,-2 0 0 0 0,-2 1 0 0 0,18 47 0 0 0,-19-35 22 0 0,-1 1 0 0 0,-3 1 0 0 0,-1 0-1 0 0,-2 0 1 0 0,0 48 0 0 0,-11 131-371 0 0,-21-2-4114 0 0,16-158 2152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0.9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566 280 7770 0 0,'0'0'4141'0'0,"0"0"-3947"0"0,-1 0 1 0 0,1 0 0 0 0,-1 0 0 0 0,1 0 0 0 0,-1 0 0 0 0,0-1 0 0 0,1 1 0 0 0,0 0 0 0 0,-1 0 0 0 0,1-1 0 0 0,-1 1 0 0 0,1 0-1 0 0,-1-1 1 0 0,1 1 0 0 0,-1 0 0 0 0,1-1 0 0 0,0 1 0 0 0,-1-1 0 0 0,1 1 0 0 0,0-1 0 0 0,0 1 0 0 0,-1-1 0 0 0,1 1-1 0 0,0-1 1 0 0,-1 0 0 0 0,-39-66 1395 0 0,31 49-1297 0 0,0 1 0 0 0,-1 1 0 0 0,-1 0 1 0 0,0 0-1 0 0,-2 1 0 0 0,1 0 1 0 0,-26-21-1 0 0,29 30-214 0 0,0-1 0 0 0,-1 1 1 0 0,0 1-1 0 0,0 0 0 0 0,0 0 1 0 0,-1 1-1 0 0,0 0 0 0 0,0 1 0 0 0,0 0 1 0 0,0 1-1 0 0,-19-2 0 0 0,21 4-146 0 0,0 0 1 0 0,0 1-1 0 0,0 0 0 0 0,0 0 0 0 0,1 1 0 0 0,-1 0 0 0 0,0 0 0 0 0,0 1 0 0 0,1 0 0 0 0,0 1 1 0 0,0 0-1 0 0,0 0 0 0 0,0 1 0 0 0,0 0 0 0 0,-8 7 0 0 0,6-3-29 0 0,0 0 0 0 0,1 0-1 0 0,0 1 1 0 0,0 1 0 0 0,1-1 0 0 0,0 1 0 0 0,1 0-1 0 0,0 1 1 0 0,1 0 0 0 0,0 0 0 0 0,1 1-1 0 0,1-1 1 0 0,-1 1 0 0 0,2 0 0 0 0,0 0 0 0 0,1 0-1 0 0,0 0 1 0 0,1 1 0 0 0,0-1 0 0 0,1 1-1 0 0,1-1 1 0 0,0 0 0 0 0,1 1 0 0 0,0-1-1 0 0,6 20 1 0 0,2-5 6 0 0,1-1 1 0 0,1 0-1 0 0,2 0 0 0 0,0-1 0 0 0,2-1 1 0 0,1-1-1 0 0,22 26 0 0 0,-14-23 22 0 0,1 0 1 0 0,2-3-1 0 0,0 0 0 0 0,1-1 1 0 0,42 23-1 0 0,18 4 1 0 0,-39-23 52 0 0,56 41-1 0 0,-91-57 33 0 0,0 1 0 0 0,-1 1-1 0 0,0 0 1 0 0,-1 1 0 0 0,0 1 0 0 0,-2 0-1 0 0,17 26 1 0 0,-18-22 53 0 0,-1-1 1 0 0,0 1-1 0 0,-2 1 1 0 0,0 0-1 0 0,-1 0 1 0 0,-1 0-1 0 0,-1 1 0 0 0,-1 0 1 0 0,-1-1-1 0 0,-1 1 1 0 0,0 0-1 0 0,-3 23 1 0 0,0-27-18 0 0,-1 0 0 0 0,0-1-1 0 0,-1 0 1 0 0,-1 1 0 0 0,0-1 0 0 0,-2-1 0 0 0,1 1 0 0 0,-2-1 0 0 0,0-1 0 0 0,-1 1 0 0 0,0-1 0 0 0,-1-1 0 0 0,-1 0 0 0 0,0 0 0 0 0,-19 17 0 0 0,-8-3-1548 0 0,35-25 1196 0 0,0-1 0 0 0,0 1 1 0 0,0-1-1 0 0,0 0 0 0 0,0 0 0 0 0,0 0 0 0 0,-1 0 0 0 0,1 0 0 0 0,0-1 0 0 0,-1 1 0 0 0,-3-1 0 0 0,-9-3-1969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1.5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88 411 15755 0 0,'0'0'255'0'0,"6"5"-2367"0"0,4 8 1963 0 0,-1 1 1 0 0,0 0 0 0 0,0 0-1 0 0,-2 1 1 0 0,0 0 0 0 0,0 0-1 0 0,4 18 1 0 0,26 118 670 0 0,-35-139-538 0 0,28 161 1099 0 0,-30-172-1012 0 0,0-1 0 0 0,0 0-1 0 0,0 0 1 0 0,0 0 0 0 0,0 0 0 0 0,0 0-1 0 0,0 0 1 0 0,0 0 0 0 0,0 0-1 0 0,0 1 1 0 0,0-1 0 0 0,0 0-1 0 0,0 0 1 0 0,0 0 0 0 0,0 0-1 0 0,0 0 1 0 0,-1 0 0 0 0,1 0-1 0 0,0 0 1 0 0,0 1 0 0 0,0-1 0 0 0,0 0-1 0 0,0 0 1 0 0,0 0 0 0 0,0 0-1 0 0,0 0 1 0 0,0 0 0 0 0,0 0-1 0 0,0 0 1 0 0,0 0 0 0 0,-1 0-1 0 0,1 0 1 0 0,0 0 0 0 0,0 0-1 0 0,0 0 1 0 0,0 0 0 0 0,0 1 0 0 0,0-1-1 0 0,0 0 1 0 0,0 0 0 0 0,0 0-1 0 0,-1 0 1 0 0,1 0 0 0 0,0 0-1 0 0,0 0 1 0 0,0 0 0 0 0,0 0-1 0 0,0 0 1 0 0,0-1 0 0 0,0 1 0 0 0,-1 0-1 0 0,1 0 1 0 0,0 0 0 0 0,-9-4 760 0 0,-9-11-612 0 0,7 1-165 0 0,0-1 0 0 0,0 0 0 0 0,2 0 0 0 0,0-1 0 0 0,-12-30 0 0 0,0 1-165 0 0,-6-12-66 0 0,2-1-1 0 0,-21-77 0 0 0,44 127 93 0 0,0 0 0 0 0,0-1-1 0 0,0 1 1 0 0,1 0 0 0 0,0-1 0 0 0,1-11-1 0 0,0 17 16 0 0,1 0 0 0 0,-1-1 0 0 0,1 1 0 0 0,0 0 0 0 0,0 0 0 0 0,0-1 0 0 0,1 1 0 0 0,-1 0 0 0 0,1 0-1 0 0,-1 0 1 0 0,1 1 0 0 0,0-1 0 0 0,0 0 0 0 0,1 1 0 0 0,-1-1 0 0 0,0 1 0 0 0,1-1 0 0 0,4-2 0 0 0,35-25 21 0 0,-1-3 0 0 0,-1 0 1 0 0,48-55-1 0 0,-66 62 27 0 0,-8 8-359 0 0,1 1 1 0 0,1 0 0 0 0,0 1 0 0 0,23-16 0 0 0,-25 23-626 0 0,0 3-371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1.8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0 178 14019 0 0,'1'1'16'0'0,"0"0"-1"0"0,1-1 1 0 0,-1 1-1 0 0,0-1 1 0 0,0 1 0 0 0,0-1-1 0 0,1 1 1 0 0,-1-1-1 0 0,0 0 1 0 0,1 0 0 0 0,-1 1-1 0 0,0-1 1 0 0,1 0-1 0 0,-1 0 1 0 0,0 0 0 0 0,1-1-1 0 0,-1 1 1 0 0,2-1-1 0 0,0 1 8 0 0,1-1-11 0 0,1 0 0 0 0,-1-1 0 0 0,0 1 0 0 0,0-1 0 0 0,0 0 0 0 0,-1 0 0 0 0,1-1 0 0 0,0 1 0 0 0,-1-1 0 0 0,1 0 0 0 0,-1 0 0 0 0,0 0 0 0 0,0 0 0 0 0,0 0 0 0 0,3-6 0 0 0,1 1 93 0 0,84-102-2063 0 0,-72 90 747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2.2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12675 0 0,'0'0'2811'0'0,"0"10"-426"0"0,1 2-5665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2.6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 0 13635 0 0,'0'0'160'0'0,"2"7"-1248"0"0,34 100 213 0 0,-2-1 986 0 0,71 206 418 0 0,-98-292-37 0 0,6 17-732 0 0,-3-19 7815 0 0,-43-68-6378 0 0,-13-20-1168 0 0,40 62-66 0 0,-1 0 0 0 0,0 1 0 0 0,0 0-1 0 0,0 0 1 0 0,0 1 0 0 0,-10-6 0 0 0,15 10-6 0 0,-1 1 1 0 0,1 0 0 0 0,-1-1 0 0 0,0 1 0 0 0,1 0 0 0 0,-1 1-1 0 0,0-1 1 0 0,1 0 0 0 0,-1 1 0 0 0,0 0 0 0 0,-5-1-1 0 0,6 1 9 0 0,1 1 0 0 0,-1-1-1 0 0,1 0 1 0 0,0 0-1 0 0,-1 1 1 0 0,1-1-1 0 0,-1 1 1 0 0,1-1 0 0 0,0 1-1 0 0,-1 0 1 0 0,1-1-1 0 0,0 1 1 0 0,0 0 0 0 0,0 0-1 0 0,-1 0 1 0 0,1 0-1 0 0,0 0 1 0 0,0 0-1 0 0,0 0 1 0 0,1 0 0 0 0,-1 1-1 0 0,0-1 1 0 0,-1 2-1 0 0,-8 17-318 0 0,5-10 263 0 0,0 0-1 0 0,1 0 0 0 0,0 0 0 0 0,1 1 1 0 0,0-1-1 0 0,-3 21 0 0 0,3-8 45 0 0,1-7-15 0 0,0 1-1 0 0,2-1 1 0 0,0 0-1 0 0,2 23 1 0 0,-1-36 24 0 0,-1 1 1 0 0,1-1 0 0 0,0 0-1 0 0,0 1 1 0 0,0-1 0 0 0,0 0-1 0 0,0 0 1 0 0,1 0 0 0 0,0 0-1 0 0,-1 0 1 0 0,1 0-1 0 0,0 0 1 0 0,0 0 0 0 0,1-1-1 0 0,-1 1 1 0 0,1-1 0 0 0,-1 0-1 0 0,1 0 1 0 0,0 0 0 0 0,0 0-1 0 0,-1 0 1 0 0,2 0 0 0 0,-1-1-1 0 0,0 0 1 0 0,0 1-1 0 0,5 0 1 0 0,3 0-5 0 0,-1 0 0 0 0,1-1 0 0 0,-1 0-1 0 0,1-1 1 0 0,0 0 0 0 0,-1-1 0 0 0,1 0 0 0 0,-1 0 0 0 0,1-1-1 0 0,-1-1 1 0 0,0 0 0 0 0,14-5 0 0 0,-11 2-113 0 0,-1 0-1 0 0,1 0 1 0 0,-2-1-1 0 0,1-1 1 0 0,-1 0 0 0 0,0-1-1 0 0,-1 0 1 0 0,0 0-1 0 0,10-12 1 0 0,-2-1-165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6:53.0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0 350 10234 0 0,'0'0'7463'0'0,"8"9"-9161"0"0,5 4 1627 0 0,18 29 0 0 0,-28-37 103 0 0,1 0 0 0 0,-1 1 0 0 0,0-1 0 0 0,0 1 0 0 0,-1 0 0 0 0,0-1 0 0 0,0 1 0 0 0,0 1 0 0 0,0-1 0 0 0,0 7 3581 0 0,-2-16-3500 0 0,0 0 0 0 0,0 0 0 0 0,-1 0 1 0 0,1 1-1 0 0,0-1 0 0 0,-1 0 0 0 0,0 0 1 0 0,-1-4-1 0 0,-1-4 144 0 0,1-2-332 0 0,0 0 0 0 0,2 0 0 0 0,-1 0 0 0 0,1 0 0 0 0,1 0 0 0 0,0 0 0 0 0,1 0 0 0 0,1 0 0 0 0,0 0 1 0 0,0 1-1 0 0,1 0 0 0 0,1-1 0 0 0,0 1 0 0 0,1 1 0 0 0,8-14 0 0 0,9-15-1549 0 0,2 2 1 0 0,2 0-1 0 0,35-38 0 0 0,-28 41-1026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0.8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228 8 6953 0 0,'-12'-3'2578'0'0,"2"-2"1251"0"0,-4 6 3766 0 0,8 0-7632 0 0,0 1-1 0 0,0 1 1 0 0,0-1 0 0 0,1 1-1 0 0,-1 0 1 0 0,1 0 0 0 0,0 1-1 0 0,0 0 1 0 0,0-1 0 0 0,0 2-1 0 0,0-1 1 0 0,1 1 0 0 0,0-1-1 0 0,-6 10 1 0 0,-5 7-149 0 0,0 2 1 0 0,1 0-1 0 0,2 1 0 0 0,-15 36 0 0 0,21-44 71 0 0,1 0 0 0 0,1 0 0 0 0,1 0 0 0 0,0 0 0 0 0,0 0 0 0 0,2 1 0 0 0,0-1 0 0 0,3 26 0 0 0,-2-37 63 0 0,1-1 0 0 0,0 1 0 0 0,0 0 0 0 0,1 0 0 0 0,-1-1 0 0 0,1 1 0 0 0,0-1 0 0 0,0 1 0 0 0,1-1 0 0 0,3 5 0 0 0,-5-8 12 0 0,0 1 0 0 0,0-1 0 0 0,0 0 0 0 0,0 0 0 0 0,0 0 0 0 0,1 1 0 0 0,-1-1 0 0 0,0-1 0 0 0,1 1 0 0 0,-1 0 0 0 0,1 0 0 0 0,-1 0 0 0 0,1-1 0 0 0,0 1 0 0 0,-1-1 0 0 0,1 1 0 0 0,0-1 0 0 0,-1 0 0 0 0,1 1 0 0 0,0-1 0 0 0,-1 0 0 0 0,1 0-1 0 0,0 0 1 0 0,-1 0 0 0 0,1-1 0 0 0,0 1 0 0 0,-1 0 0 0 0,1-1 0 0 0,0 1 0 0 0,-1-1 0 0 0,4-1 0 0 0,5-3-67 0 0,-1-1-1 0 0,1-1 1 0 0,-1 1-1 0 0,0-2 1 0 0,-1 1-1 0 0,0-1 1 0 0,0 0-1 0 0,0-1 1 0 0,-1 0-1 0 0,6-11 1 0 0,-3 5 192 0 0,-1-1 1 0 0,0 0-1 0 0,-1-1 1 0 0,-1 0-1 0 0,7-27 1 0 0,-11 32 61 0 0,0 1 0 0 0,-1-1 0 0 0,-1 0 0 0 0,1 0 0 0 0,-2 0 0 0 0,0 0 0 0 0,0 0 0 0 0,-1 0 0 0 0,-1 0 0 0 0,-3-11 0 0 0,1 8-13 0 0,4 13-154 0 0,0-1 0 0 0,-1 1 1 0 0,1 0-1 0 0,-1 0 0 0 0,1-1 1 0 0,-1 1-1 0 0,0 0 1 0 0,0 0-1 0 0,0 0 0 0 0,0 0 1 0 0,0 0-1 0 0,0 0 0 0 0,-1 0 1 0 0,1 1-1 0 0,0-1 0 0 0,-1 0 1 0 0,0 1-1 0 0,1-1 1 0 0,-1 1-1 0 0,0 0 0 0 0,0-1 1 0 0,0 1-1 0 0,0 0 0 0 0,0 0 1 0 0,-4-1-1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0.4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402 5612 3513 0 0,'0'0'7239'0'0,"-10"-1"-2872"0"0,-9-1-2932 0 0,15-2-1416 0 0,0 0 1 0 0,0-1-1 0 0,0 1 0 0 0,1-1 1 0 0,-4-7-1 0 0,1 3-8 0 0,2 3 12 0 0,1-1-1 0 0,0 0 1 0 0,0 0 0 0 0,0 0 0 0 0,1 0-1 0 0,0 0 1 0 0,-2-12 0 0 0,0 0 40 0 0,-42-217 430 0 0,20 94-366 0 0,13 79-31 0 0,-45-242 34 0 0,14 62 30 0 0,-1-92-247 0 0,27 220 130 0 0,1 7 26 0 0,6-2 6 0 0,-2-41-87 0 0,-1-132 149 0 0,11-13-1 0 0,1 66-57 0 0,0-9 90 0 0,21-98 6 0 0,-13 189-148 0 0,12-120 10 0 0,4-4 184 0 0,8-109-32 0 0,-16 247-74 0 0,2-137 107 0 0,-12 164-185 0 0,11-172 37 0 0,-10 231-71 0 0,17-73 0 0 0,-1 19-11 0 0,-21 101 9 0 0,1-12-4 0 0,1 0 1 0 0,1 1-1 0 0,0-1 1 0 0,1 1-1 0 0,6-15 1 0 0,-10 27 31 0 0,0 0-17 0 0,0 0 0 0 0,0 0 0 0 0,0-1 1 0 0,0 1-1 0 0,0 0 0 0 0,0 0 0 0 0,0 0 0 0 0,0 0 0 0 0,-1 0 1 0 0,1 0-1 0 0,0 0 0 0 0,0 0 0 0 0,0 0 0 0 0,0 0 1 0 0,0 0-1 0 0,0-1 0 0 0,0 1 0 0 0,0 0 0 0 0,0 0 0 0 0,0 0 1 0 0,0 0-1 0 0,0 0 0 0 0,-1 0 0 0 0,1 0 0 0 0,0 0 1 0 0,0 0-1 0 0,0 0 0 0 0,0 0 0 0 0,0 0 0 0 0,0 0 0 0 0,0 0 1 0 0,0 0-1 0 0,0 0 0 0 0,-1 0 0 0 0,1 0 0 0 0,0 0 1 0 0,0 0-1 0 0,0 0 0 0 0,0 0 0 0 0,0 0 0 0 0,0 0 0 0 0,0 0 1 0 0,0 0-1 0 0,0 0 0 0 0,-1 0 0 0 0,1 0 0 0 0,0 0 0 0 0,0 0 1 0 0,0 0-1 0 0,0 0 0 0 0,0 1 0 0 0,0-1 0 0 0,0 0 1 0 0,0 0-1 0 0,0 0 0 0 0,0 0 0 0 0,0 0 0 0 0,0 0 0 0 0,0 0 1 0 0,0 0-1 0 0,0 0 0 0 0,-1 1 0 0 0,-9 8 105 0 0,-10 16-189 0 0,3-1 178 0 0,2 1-1 0 0,-23 52 1 0 0,22-43-8 0 0,4-10-13 0 0,6-14-35 0 0,1 1-1 0 0,0 1 1 0 0,0-1 0 0 0,-2 13-1 0 0,-13 38 575 0 0,149-400-560 0 0,-125 327-80 0 0,-2 6 10 0 0,-1 1 0 0 0,1-1 0 0 0,-1 1 0 0 0,1-1 0 0 0,0 1 0 0 0,1-1 0 0 0,-1 1 0 0 0,1 0-1 0 0,0 0 1 0 0,0 0 0 0 0,0 1 0 0 0,0-1 0 0 0,7-5 0 0 0,-10 9-53 0 0,4 5-243 0 0,6 10 293 0 0,0 0 0 0 0,-1 1 1 0 0,-1 1-1 0 0,-1 0 0 0 0,0 0 1 0 0,5 24-1 0 0,13 28 63 0 0,-12-37-82 0 0,2 0 0 0 0,29 45 0 0 0,-2-23-7715 0 0,-37-48 4758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1.5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142 98 6169 0 0,'1'-6'707'0'0,"-1"0"0"0"0,1 0 0 0 0,-2 0 0 0 0,1 0-1 0 0,-1 0 1 0 0,1 0 0 0 0,-2 1 0 0 0,1-1 0 0 0,-4-9-1 0 0,-2-11 2625 0 0,4 22-583 0 0,-9 6-1718 0 0,8-2-1038 0 0,1 1 0 0 0,0 1 1 0 0,-1-1-1 0 0,1 0 0 0 0,0 1 1 0 0,0-1-1 0 0,0 1 1 0 0,0 0-1 0 0,0 0 0 0 0,0 0 1 0 0,1 1-1 0 0,-1-1 0 0 0,1 1 1 0 0,-1-1-1 0 0,1 1 0 0 0,0 0 1 0 0,0 0-1 0 0,0 0 1 0 0,0 0-1 0 0,1 0 0 0 0,-2 3 1 0 0,-7 15-9 0 0,0 0 0 0 0,-10 33 0 0 0,17-42-12 0 0,0 0 0 0 0,1-1 1 0 0,0 1-1 0 0,1 0 0 0 0,0 0 1 0 0,1 20-1 0 0,1-31 14 0 0,-1 0-1 0 0,0 0 1 0 0,0 0-1 0 0,0 0 0 0 0,0 0 1 0 0,1 0-1 0 0,-1-1 1 0 0,0 1-1 0 0,1 0 1 0 0,-1 0-1 0 0,0 0 0 0 0,1-1 1 0 0,-1 1-1 0 0,1 0 1 0 0,-1 0-1 0 0,1-1 1 0 0,0 1-1 0 0,-1 0 0 0 0,1-1 1 0 0,0 1-1 0 0,-1-1 1 0 0,1 1-1 0 0,0-1 0 0 0,0 1 1 0 0,0-1-1 0 0,-1 0 1 0 0,2 1-1 0 0,1 0-18 0 0,-1-1 0 0 0,1 0 1 0 0,0 0-1 0 0,-1 0 0 0 0,1 0 0 0 0,-1 0 0 0 0,1 0 0 0 0,-1 0 0 0 0,5-2 1 0 0,5-2-73 0 0,0 0 1 0 0,21-11 0 0 0,-16 7 68 0 0,30-11 0 0 0,-40 17 20 0 0,-1 0-1 0 0,0 1 1 0 0,1 0 0 0 0,-1 0-1 0 0,1 0 1 0 0,0 1 0 0 0,-1 0-1 0 0,11 1 1 0 0,-13 0 13 0 0,-1 0 0 0 0,1 0 0 0 0,-1 0 1 0 0,1 1-1 0 0,-1-1 0 0 0,0 1 0 0 0,0 0 0 0 0,0 0 0 0 0,0 0 0 0 0,0 1 1 0 0,0-1-1 0 0,-1 1 0 0 0,1-1 0 0 0,-1 1 0 0 0,0 0 0 0 0,0 0 0 0 0,0 0 1 0 0,0 0-1 0 0,0 1 0 0 0,-1-1 0 0 0,3 5 0 0 0,-2-2 36 0 0,1 1-1 0 0,-1 0 1 0 0,-1 0 0 0 0,1 0-1 0 0,-1 0 1 0 0,0 0 0 0 0,-1 0-1 0 0,0 0 1 0 0,0 1-1 0 0,-1 6 1 0 0,-1-2 51 0 0,-1 1 0 0 0,0-1 0 0 0,-1 0-1 0 0,-8 17 1 0 0,9-23-33 0 0,0 0 0 0 0,0-1-1 0 0,-1 1 1 0 0,0-1-1 0 0,0 1 1 0 0,0-1 0 0 0,0 0-1 0 0,-1-1 1 0 0,0 1 0 0 0,-7 5-1 0 0,10-9-116 0 0,0 0-1 0 0,0 0 1 0 0,0 0 0 0 0,-1-1-1 0 0,1 1 1 0 0,0-1-1 0 0,-1 1 1 0 0,1-1 0 0 0,0 1-1 0 0,-1-1 1 0 0,1 0-1 0 0,0 0 1 0 0,-1-1 0 0 0,1 1-1 0 0,-1 0 1 0 0,-3-2-1 0 0,5 2-85 0 0,0 0-1 0 0,-1-1 1 0 0,1 1 0 0 0,0-1-1 0 0,-1 1 1 0 0,1-1-1 0 0,0 0 1 0 0,0 0-1 0 0,0 1 1 0 0,0-1-1 0 0,-1 0 1 0 0,1 0-1 0 0,0 0 1 0 0,1 0-1 0 0,-1 0 1 0 0,0 0-1 0 0,0-1 1 0 0,0 1-1 0 0,1 0 1 0 0,-1 0-1 0 0,0-1 1 0 0,1 1 0 0 0,-1 0-1 0 0,1-1 1 0 0,0 1-1 0 0,-1 0 1 0 0,1-1-1 0 0,0-2 1 0 0,1-6-819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2.0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90 0 9066 0 0,'-2'0'8822'0'0,"-14"8"-8167"0"0,12-5-671 0 0,0-1 0 0 0,0 1 0 0 0,0 0 1 0 0,0 1-1 0 0,0-1 0 0 0,0 1 0 0 0,1-1 1 0 0,0 1-1 0 0,0 0 0 0 0,0 0 0 0 0,0 0 1 0 0,0 1-1 0 0,1-1 0 0 0,0 1 0 0 0,-3 7 1 0 0,0 7-21 0 0,1 0 1 0 0,1 0 0 0 0,1 1 0 0 0,-1 34 0 0 0,3-45 10 0 0,1-1 0 0 0,0 0 0 0 0,0 0 0 0 0,0 1-1 0 0,1-1 1 0 0,1 0 0 0 0,-1 0 0 0 0,1-1 0 0 0,0 1 0 0 0,1-1 0 0 0,0 1 0 0 0,0-1 0 0 0,10 13 0 0 0,-12-18 9 0 0,-1-1-1 0 0,0 1 1 0 0,1-1 0 0 0,-1 1-1 0 0,1-1 1 0 0,0 1 0 0 0,-1-1 0 0 0,1 0-1 0 0,0 0 1 0 0,0 0 0 0 0,0 0-1 0 0,0 0 1 0 0,0 0 0 0 0,0 0 0 0 0,0-1-1 0 0,0 1 1 0 0,0-1 0 0 0,0 0-1 0 0,0 1 1 0 0,0-1 0 0 0,0 0 0 0 0,1 0-1 0 0,-1 0 1 0 0,0 0 0 0 0,0-1-1 0 0,0 1 1 0 0,0-1 0 0 0,0 1 0 0 0,0-1-1 0 0,0 0 1 0 0,0 0 0 0 0,0 1 0 0 0,3-3-1 0 0,-2 0 37 0 0,0 0 0 0 0,0 1 0 0 0,0-1 0 0 0,0 0 0 0 0,0 0-1 0 0,-1-1 1 0 0,1 1 0 0 0,-1-1 0 0 0,0 1 0 0 0,0-1 0 0 0,0 0-1 0 0,-1 0 1 0 0,1 1 0 0 0,-1-1 0 0 0,0 0 0 0 0,1-7 0 0 0,0 0 61 0 0,-1-1 0 0 0,-1 0 0 0 0,0 0 1 0 0,-1 1-1 0 0,0-1 0 0 0,0 0 0 0 0,-1 1 1 0 0,-1-1-1 0 0,0 1 0 0 0,0 0 0 0 0,-2 0 1 0 0,-6-16-1 0 0,2 15-139 0 0,9 19-740 0 0,1-3 712 0 0,0-1 0 0 0,1 1-1 0 0,-1-1 1 0 0,1 1 0 0 0,0-1 0 0 0,3 5 0 0 0,3 1 101 0 0,0 0 1 0 0,1-1-1 0 0,0-1 1 0 0,0 1-1 0 0,0-1 1 0 0,12 6-1 0 0,-19-12-97 0 0,0 0 0 0 0,0 0 0 0 0,0 0 0 0 0,0 0 0 0 0,0-1 0 0 0,0 1 0 0 0,1 0 0 0 0,-1-1 0 0 0,0 1 0 0 0,0-1 0 0 0,1 0 0 0 0,-1 0 0 0 0,0 0 0 0 0,1 0 0 0 0,-1 0 0 0 0,0-1 0 0 0,0 1 0 0 0,1-1 0 0 0,-1 1-1 0 0,0-1 1 0 0,0 0 0 0 0,0 0 0 0 0,0 0 0 0 0,0 0 0 0 0,0 0 0 0 0,0 0 0 0 0,0 0 0 0 0,0-1 0 0 0,0 1 0 0 0,-1-1 0 0 0,1 1 0 0 0,-1-1 0 0 0,1 0 0 0 0,-1 0 0 0 0,1 0 0 0 0,-1 0 0 0 0,0 0 0 0 0,1-2 0 0 0,6-10-1083 0 0,0 0-290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2.9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0 329 8306 0 0,'0'0'1201'0'0,"2"11"-487"0"0,40 88 337 0 0,-39-93-931 0 0,6 13 609 0 0,-1 0 0 0 0,9 28 5036 0 0,-17-64-4975 0 0,-8-48-588 0 0,5 47-273 0 0,1 0 0 0 0,1 1 0 0 0,0-19 0 0 0,1 25 17 0 0,0 9 16 0 0,0 0 0 0 0,0 0 0 0 0,0-1 1 0 0,0 1-1 0 0,1 0 0 0 0,-1 0 0 0 0,0 0 0 0 0,1 0 0 0 0,0 0 0 0 0,-1 0 1 0 0,3-3-1 0 0,-3 4-133 0 0,9 5-1172 0 0,7 8 1345 0 0,-1 1 1 0 0,-1 1-1 0 0,0 0 0 0 0,-1 1 0 0 0,-1 0 1 0 0,14 23 1393 0 0,-25-44-1040 0 0,0-7-322 0 0,0 1 1 0 0,-1-1-1 0 0,0 0 1 0 0,-1 0 0 0 0,-1 0-1 0 0,-4-16 1 0 0,-3-34-135 0 0,9 56 41 0 0,-1 0 0 0 0,1 0 0 0 0,1 0 0 0 0,1-10-1 0 0,-2 16-74 0 0,2 1-938 0 0,1 1 817 0 0,5 4 149 0 0,11 8 79 0 0,-2-2-6 0 0,31 16 0 0 0,-45-25 34 0 0,1 0 0 0 0,0 0 1 0 0,0-1-1 0 0,0 1 0 0 0,0-1 0 0 0,0 0 0 0 0,1 0 0 0 0,-1-1 0 0 0,0 1 1 0 0,0-1-1 0 0,1 0 0 0 0,-1 0 0 0 0,0 0 0 0 0,8-2 0 0 0,-9 0 36 0 0,0 1 1 0 0,1 0-1 0 0,-1-1 0 0 0,0 0 0 0 0,0 0 0 0 0,0 0 0 0 0,-1 0 0 0 0,1 0 0 0 0,0-1 0 0 0,-1 1 0 0 0,1-1 1 0 0,-1 1-1 0 0,4-7 0 0 0,-3 3 39 0 0,1 0 1 0 0,-2 0 0 0 0,1-1-1 0 0,0 1 1 0 0,-1-1-1 0 0,2-11 1 0 0,-2 0 77 0 0,0-1-1 0 0,-1 1 0 0 0,-1-1 1 0 0,-3-26-1 0 0,2 37-79 0 0,0 1 0 0 0,0-1-1 0 0,-1 0 1 0 0,0 1 0 0 0,-1-1-1 0 0,1 1 1 0 0,-1 0 0 0 0,-5-9-1 0 0,7 16-80 0 0,1-1 0 0 0,0 1 0 0 0,0 0 0 0 0,0 0 0 0 0,0-1 0 0 0,-1 1 0 0 0,1 0-1 0 0,0 0 1 0 0,0-1 0 0 0,0 1 0 0 0,-1 0 0 0 0,1 0 0 0 0,0 0 0 0 0,0 0 0 0 0,-1-1 0 0 0,1 1 0 0 0,0 0 0 0 0,-1 0-1 0 0,1 0 1 0 0,0 0 0 0 0,0 0 0 0 0,-1 0 0 0 0,1 0 0 0 0,0 0 0 0 0,-1 0 0 0 0,1 0 0 0 0,0 0 0 0 0,-1 0 0 0 0,1 0-1 0 0,0 0 1 0 0,-1 0 0 0 0,1 0 0 0 0,0 0 0 0 0,0 0 0 0 0,-1 0 0 0 0,1 0 0 0 0,0 1 0 0 0,-1-1 0 0 0,1 0 0 0 0,0 0-1 0 0,0 0 1 0 0,-1 0 0 0 0,1 1 0 0 0,0-1 0 0 0,0 0 0 0 0,0 0 0 0 0,-1 1 0 0 0,1-1 0 0 0,0 0 0 0 0,0 0 0 0 0,0 1-1 0 0,0-1 1 0 0,0 0 0 0 0,-1 0 0 0 0,1 1 0 0 0,0-1 0 0 0,-7 18-279 0 0,6-17 296 0 0,-1 8-53 0 0,0 0-1 0 0,0-1 1 0 0,1 1-1 0 0,0 0 1 0 0,1 0-1 0 0,0 0 1 0 0,0 0 0 0 0,1 0-1 0 0,0-1 1 0 0,0 1-1 0 0,1 0 1 0 0,0 0-1 0 0,5 9 1 0 0,-5-11 40 0 0,1-1 1 0 0,0 0-1 0 0,1 0 1 0 0,-1-1-1 0 0,1 1 1 0 0,0-1-1 0 0,1 1 1 0 0,-1-2-1 0 0,1 1 0 0 0,0 0 1 0 0,0-1-1 0 0,1 0 1 0 0,-1 0-1 0 0,1 0 1 0 0,0-1-1 0 0,12 6 1 0 0,-14-8 13 0 0,0 1 1 0 0,1-1 0 0 0,-1 1 0 0 0,1-1 0 0 0,-1-1 0 0 0,1 1 0 0 0,-1-1 0 0 0,1 0 0 0 0,0 0 0 0 0,-1 0 0 0 0,1 0 0 0 0,-1-1 0 0 0,1 0 0 0 0,-1 0-1 0 0,1 0 1 0 0,-1 0 0 0 0,0-1 0 0 0,1 0 0 0 0,-1 0 0 0 0,0 0 0 0 0,0 0 0 0 0,0-1 0 0 0,0 1 0 0 0,-1-1 0 0 0,5-4 0 0 0,0-1-321 0 0,0 0 1 0 0,-1 0-1 0 0,0 0 1 0 0,-1-1-1 0 0,10-17 1 0 0,-8 8 244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3.4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14 236 5793 0 0,'0'0'10285'0'0,"-6"-19"-7479"0"0,-1-12-2813 0 0,7 28 1 0 0,0 0-1 0 0,-1 0 1 0 0,2 0-1 0 0,-1 0 1 0 0,0-1-1 0 0,1 1 1 0 0,-1 0-1 0 0,1 0 1 0 0,0 0-1 0 0,0 0 1 0 0,0 0-1 0 0,0 0 1 0 0,1 1-1 0 0,-1-1 1 0 0,1 0-1 0 0,2-2 1 0 0,3-8-10 0 0,-3 4-4 0 0,1 0 0 0 0,0 0 0 0 0,0 0 0 0 0,1 1 0 0 0,0 0 0 0 0,0 0 0 0 0,12-11 0 0 0,-13 15-5 0 0,0 0-1 0 0,1 0 1 0 0,-1 0-1 0 0,1 0 1 0 0,-1 1-1 0 0,1 0 1 0 0,0 0-1 0 0,0 1 1 0 0,1 0-1 0 0,-1 0 1 0 0,0 0-1 0 0,12-1 1 0 0,-16 3 0 0 0,-1 0 0 0 0,0 0 0 0 0,1 0 0 0 0,-1 0-1 0 0,0 0 1 0 0,1 1 0 0 0,-1-1 0 0 0,0 0 0 0 0,1 1 0 0 0,-1-1 0 0 0,0 1 0 0 0,1-1 0 0 0,-1 1 0 0 0,0-1 0 0 0,0 1 0 0 0,0 0-1 0 0,0 0 1 0 0,0 0 0 0 0,0 0 0 0 0,0 0 0 0 0,2 1 0 0 0,-1 1-16 0 0,0 0 0 0 0,0 0 0 0 0,-1 1 0 0 0,1-1 0 0 0,-1 0-1 0 0,1 1 1 0 0,-1-1 0 0 0,1 5 0 0 0,0 2 35 0 0,-1-1-1 0 0,0 1 1 0 0,0 0-1 0 0,-1 0 1 0 0,-1 15 0 0 0,-14 79 358 0 0,14-100-595 0 0,1 0 1 0 0,-1 0 0 0 0,1 0-1 0 0,0 1 1 0 0,0-1-1 0 0,0 0 1 0 0,0 0 0 0 0,1 0-1 0 0,-1 0 1 0 0,1 0 0 0 0,2 4-1 0 0,1 1-1049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1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4745 0 0,'1'1'373'0'0,"0"0"0"0"0,0 0-1 0 0,-1 0 1 0 0,1 0 0 0 0,0 1 0 0 0,-1-1-1 0 0,0 0 1 0 0,1 1 0 0 0,-1-1 0 0 0,0 0-1 0 0,1 3 1 0 0,-1-2-73 0 0,0-1 0 0 0,0 1-1 0 0,1-1 1 0 0,-1 1 0 0 0,1-1 0 0 0,-1 1-1 0 0,1-1 1 0 0,-1 1 0 0 0,1-1 0 0 0,0 1-1 0 0,0-1 1 0 0,1 2 0 0 0,3 2 140 0 0,-5-4-477 0 0,1 0 0 0 0,-1 0 0 0 0,0-1 0 0 0,1 1-1 0 0,-1 0 1 0 0,1 0 0 0 0,0-1 0 0 0,-1 1-1 0 0,1-1 1 0 0,-1 1 0 0 0,1 0 0 0 0,0-1 0 0 0,0 1-1 0 0,-1-1 1 0 0,1 1 0 0 0,0-1 0 0 0,0 0-1 0 0,-1 1 1 0 0,1-1 0 0 0,0 0 0 0 0,0 0 0 0 0,0 1-1 0 0,0-1 1 0 0,0 0 0 0 0,-1 0 0 0 0,1 0-1 0 0,0 0 1 0 0,0 0 0 0 0,0 0 0 0 0,0 0 0 0 0,0-1-1 0 0,0 1 1 0 0,-1 0 0 0 0,1 0 0 0 0,0-1-1 0 0,0 1 1 0 0,0 0 0 0 0,-1-1 0 0 0,2 0 0 0 0,6-6-748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05.3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7 302 10794 0 0,'0'0'226'0'0,"0"0"-1"0"0,-1 0 1 0 0,1 0-1 0 0,0 0 1 0 0,-1 0-1 0 0,1-1 1 0 0,0 1-1 0 0,0 0 1 0 0,-1 0-1 0 0,1 0 1 0 0,0 0-1 0 0,-1 0 1 0 0,1-1-1 0 0,0 1 1 0 0,0 0-1 0 0,-1 0 1 0 0,1 0-1 0 0,0-1 1 0 0,0 1 0 0 0,0 0-1 0 0,-1 0 1 0 0,1-1-1 0 0,0 1 1 0 0,0 0-1 0 0,0 0 1 0 0,0-1-1 0 0,0 1 1 0 0,0 0-1 0 0,-1-1 1 0 0,4-4 3426 0 0,0 1-4678 0 0,-2 4 606 0 0,10-11 457 0 0,2 0 1 0 0,0 1 0 0 0,0 0 0 0 0,22-12 0 0 0,-18 11-13 0 0,40-23 50 0 0,1 1 0 0 0,110-42-1 0 0,-74 31 70 0 0,-44 19 795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06.8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6 416 9258 0 0,'0'0'2196'0'0,"-4"-10"2383"0"0,3 7-5117 0 0,9 23 564 0 0,1-1 0 0 0,21 35-1 0 0,0-3 120 0 0,190 404 600 0 0,-200-410-685 0 0,35 54 0 0 0,-46-85-45 0 0,1-1-1 0 0,1 1 1 0 0,-1-2 0 0 0,2 0 0 0 0,0 0-1 0 0,0-1 1 0 0,24 16 0 0 0,-28-22 49 0 0,0 0 0 0 0,0 0 1 0 0,1-1-1 0 0,0 0 0 0 0,0-1 1 0 0,0 0-1 0 0,0-1 0 0 0,0 0 1 0 0,1 0-1 0 0,-1-1 1 0 0,1 0-1 0 0,-1 0 0 0 0,1-1 1 0 0,-1 0-1 0 0,1-1 0 0 0,-1 0 1 0 0,1-1-1 0 0,-1 0 0 0 0,0 0 1 0 0,0-1-1 0 0,0 0 0 0 0,0-1 1 0 0,0 0-1 0 0,-1 0 1 0 0,1-1-1 0 0,7-6 0 0 0,-9 6 83 0 0,-1 0 1 0 0,1 0-1 0 0,-1-1 0 0 0,-1 0 0 0 0,1 0 0 0 0,-1 0 0 0 0,0-1 0 0 0,-1 0 1 0 0,7-11-1 0 0,-7 7 26 0 0,0 0 1 0 0,-1 0 0 0 0,0 0-1 0 0,0 0 1 0 0,-1 0 0 0 0,1-16 0 0 0,-1-20 104 0 0,-2 0 1 0 0,-1-1-1 0 0,-14-73 1 0 0,-40-141-11 0 0,15 90-177 0 0,-47-174 1747 0 0,73 297-1118 0 0,14 49-636 0 0,12 15-903 0 0,0 1 706 0 0,0 0-1 0 0,-2 1 1 0 0,0 0-1 0 0,11 28 1 0 0,-9-20 65 0 0,150 346-328 0 0,-149-340 381 0 0,2-1 0 0 0,0 0 0 0 0,2-1 0 0 0,1-1 1 0 0,2-1-1 0 0,0 0 0 0 0,2-2 0 0 0,41 38 0 0 0,-44-44 23 0 0,1-2 1 0 0,1 0-1 0 0,1-1 0 0 0,0-1 1 0 0,1-2-1 0 0,0 0 1 0 0,1-1-1 0 0,40 13 1 0 0,-39-19-872 0 0,-18-28-11516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07.7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27 5417 0 0,'0'0'3564'0'0,"1"-16"4945"0"0,-2 6-5744 0 0,-4 35-2886 0 0,2 0 0 0 0,0 1-1 0 0,2 44 1 0 0,13 82 130 0 0,-10-132-32 0 0,4 25 26 0 0,2-1-1 0 0,1 0 0 0 0,22 59 1 0 0,65 121 59 0 0,-15-74-23 0 0,-63-122-39 0 0,1-2 0 0 0,1 0 1 0 0,28 27-1 0 0,-27-33 8 0 0,1-1-1 0 0,1-1 0 0 0,0-1 1 0 0,1-1-1 0 0,1-1 0 0 0,47 20 1 0 0,-18-14 68 0 0,2-2 0 0 0,77 15 0 0 0,-87-21-17 0 0,5 0 164 0 0,-50-13-2 0 0,0 0-1291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08.9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1 260 6321 0 0,'0'0'6961'0'0,"3"3"-9217"0"0,176 177 2311 0 0,-159-160-15 0 0,-6-6 27 0 0,-1 1-1 0 0,0 0 1 0 0,17 25 0 0 0,-23-30-109 0 0,-1 1 12028 0 0,-33-35-11826 0 0,1 0 1 0 0,1-1-1 0 0,1-2 1 0 0,2 0-1 0 0,-26-40 1 0 0,34 45-187 0 0,1-1 0 0 0,-16-37 0 0 0,24 47-11 0 0,0 0-1 0 0,1 0 1 0 0,1 0 0 0 0,0-1-1 0 0,1 1 1 0 0,-1-25 0 0 0,4 33 24 0 0,-1-1 0 0 0,1 0-1 0 0,0 0 1 0 0,0 1 0 0 0,1-1 0 0 0,0 1 0 0 0,0-1 0 0 0,0 1 0 0 0,1 0 0 0 0,-1 0 0 0 0,1 0 0 0 0,1 0-1 0 0,-1 0 1 0 0,0 1 0 0 0,1 0 0 0 0,0-1 0 0 0,0 1 0 0 0,1 1 0 0 0,-1-1 0 0 0,1 1 0 0 0,0-1 0 0 0,-1 1-1 0 0,1 0 1 0 0,6-2 0 0 0,2-1-361 0 0,1 1 0 0 0,-1 0 0 0 0,1 0-1 0 0,0 2 1 0 0,0-1 0 0 0,1 2 0 0 0,-1 0 0 0 0,22 0-1 0 0,-15 3-3427 0 0,-7-1 1251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1.3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6 190 8306 0 0,'-4'2'7004'0'0,"3"-1"-6440"0"0,1 1-582 0 0,10 0 270 0 0,-10-2-245 0 0,3 1 41 0 0,1 0 0 0 0,-1-1 0 0 0,1 1 0 0 0,-1-1 0 0 0,1 0 0 0 0,-1 0 0 0 0,1 0 0 0 0,-1 0 0 0 0,1-1 0 0 0,-1 0 0 0 0,1 1 0 0 0,-1-1 0 0 0,0 0 0 0 0,1-1 0 0 0,-1 1 0 0 0,0-1 0 0 0,0 1-1 0 0,0-1 1 0 0,0 0 0 0 0,5-4 0 0 0,2-3 52 0 0,-1 1 0 0 0,0-2 0 0 0,0 1 0 0 0,-1-1 0 0 0,10-16 0 0 0,-14 19-31 0 0,0 0 0 0 0,0 0 0 0 0,-1 0 1 0 0,0 0-1 0 0,-1 0 0 0 0,1-1 1 0 0,-1 1-1 0 0,-1-1 0 0 0,1 1 1 0 0,-1-12-1 0 0,-1 18-46 0 0,1 1 1 0 0,-1-1-1 0 0,0 0 1 0 0,0 1-1 0 0,0-1 1 0 0,0 0-1 0 0,0 1 1 0 0,0-1-1 0 0,-1 0 1 0 0,1 1-1 0 0,0-1 1 0 0,0 1-1 0 0,0-1 1 0 0,-1 0-1 0 0,1 1 1 0 0,0-1-1 0 0,-1 1 1 0 0,1-1-1 0 0,0 1 1 0 0,-1-1-1 0 0,1 0 1 0 0,-1 1-1 0 0,1 0 1 0 0,0-1-1 0 0,-1 1 1 0 0,1-1-1 0 0,-2 1 1 0 0,1-1-23 0 0,1 1 0 0 0,-1 0 0 0 0,0 0 0 0 0,0 0 0 0 0,0 1 0 0 0,0-1 0 0 0,0 0 0 0 0,0 0 0 0 0,0 0 0 0 0,1 1 0 0 0,-1-1 0 0 0,0 0 0 0 0,0 1 0 0 0,0-1 0 0 0,1 1 0 0 0,-2 0 0 0 0,-3 2-84 0 0,2 0-1 0 0,-1 0 1 0 0,0 1-1 0 0,1-1 1 0 0,-1 1-1 0 0,-2 5 1 0 0,-9 15-116 0 0,2 0-1 0 0,0 1 1 0 0,-12 36 0 0 0,20-45 192 0 0,1 0-1 0 0,1 1 0 0 0,-3 22 1 0 0,5-26-26 0 0,1 1 0 0 0,2 19 0 0 0,-2-31-3 0 0,0 0 0 0 0,0 0 0 0 0,0 0 0 0 0,1 0 0 0 0,-1 0 0 0 0,1-1 0 0 0,-1 1 0 0 0,1 0 0 0 0,0 0 0 0 0,0 0 0 0 0,0-1-1 0 0,0 1 1 0 0,0 0 0 0 0,0-1 0 0 0,0 1 0 0 0,1-1 0 0 0,-1 1 0 0 0,0-1 0 0 0,1 0 0 0 0,-1 1 0 0 0,1-1 0 0 0,0 0 0 0 0,-1 0 0 0 0,1 0 0 0 0,0 0 0 0 0,0 0 0 0 0,-1-1 0 0 0,1 1 0 0 0,0-1 0 0 0,3 1 0 0 0,6-1-1037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09.7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1 147 12099 0 0,'0'0'3514'0'0,"-1"-22"-523"0"0,2 14-2989 0 0,-1-1 1 0 0,1 0-1 0 0,1 1 0 0 0,-1-1 1 0 0,1 1-1 0 0,5-12 1 0 0,-6 17-3 0 0,0 0 0 0 0,0 0 0 0 0,1 0 0 0 0,-1 0 1 0 0,1 0-1 0 0,0 0 0 0 0,-1 0 0 0 0,1 1 0 0 0,0-1 1 0 0,1 1-1 0 0,-1-1 0 0 0,0 1 0 0 0,1 0 0 0 0,-1 0 1 0 0,1 0-1 0 0,0 0 0 0 0,0 1 0 0 0,0-1 0 0 0,0 1 1 0 0,0-1-1 0 0,0 1 0 0 0,0 0 0 0 0,5-1 0 0 0,-5 2-23 0 0,1 1 1 0 0,-1-1-1 0 0,0 0 0 0 0,1 1 0 0 0,-1 0 0 0 0,1 0 0 0 0,-1 0 0 0 0,0 0 0 0 0,0 1 1 0 0,0-1-1 0 0,0 1 0 0 0,0 0 0 0 0,0 0 0 0 0,0 0 0 0 0,0 0 0 0 0,-1 0 0 0 0,1 1 0 0 0,-1-1 1 0 0,1 1-1 0 0,-1-1 0 0 0,0 1 0 0 0,2 4 0 0 0,4 6-155 0 0,0 0 0 0 0,-1 0 1 0 0,9 26-1 0 0,-12-27 118 0 0,0 0 1 0 0,-1 0 0 0 0,0 0 0 0 0,-1 1 0 0 0,-1-1-1 0 0,0 1 1 0 0,-1-1 0 0 0,0 0 0 0 0,-1 1-1 0 0,0-1 1 0 0,-5 22 0 0 0,2-21 100 0 0,1 1 135 0 0,-2-1-1 0 0,1 1 1 0 0,-13 23 0 0 0,16-37-117 0 0,1 1 0 0 0,-1 0 0 0 0,0-1 0 0 0,1 1 0 0 0,-1-1 0 0 0,0 1 0 0 0,0-1 0 0 0,1 0 0 0 0,-1 1 0 0 0,0-1 1 0 0,0 0-1 0 0,0 1 0 0 0,0-1 0 0 0,1 0 0 0 0,-1 0 0 0 0,0 0 0 0 0,0 0 0 0 0,0 0 0 0 0,0 0 0 0 0,0 0 0 0 0,0 0 0 0 0,1 0 0 0 0,-1 0 0 0 0,0 0 0 0 0,0 0 0 0 0,0-1 0 0 0,-1 1 0 0 0,0-1-18 0 0,0 0 1 0 0,-1 0-1 0 0,1 0 0 0 0,0 0 0 0 0,-1 0 1 0 0,1 0-1 0 0,0 0 0 0 0,-3-3 0 0 0,5 4-215 0 0,-4-28-1427 0 0,2 18 1523 0 0,2 8 56 0 0,0 0 0 0 0,0 1 0 0 0,0-1 1 0 0,0 0-1 0 0,0 0 0 0 0,0 1 0 0 0,1-1 0 0 0,-1 0 1 0 0,1 0-1 0 0,-1 1 0 0 0,1-1 0 0 0,0 0 1 0 0,0 1-1 0 0,0-1 0 0 0,0 1 0 0 0,0-1 0 0 0,0 1 1 0 0,0-1-1 0 0,0 1 0 0 0,0 0 0 0 0,1 0 0 0 0,-1 0 1 0 0,0-1-1 0 0,1 1 0 0 0,1 0 0 0 0,3-3 45 0 0,0 1 1 0 0,0 0-1 0 0,1 0 0 0 0,9-2 0 0 0,14-3 112 0 0,57-7 0 0 0,1 0-1504 0 0,-56 1-851 0 0,-26 12 2165 0 0,11-7-597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0.1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3 114 12307 0 0,'0'0'72'0'0,"0"0"1"0"0,0-1 0 0 0,-1 1 0 0 0,1 0 0 0 0,0 0 0 0 0,0 0-1 0 0,0 0 1 0 0,0 0 0 0 0,0-1 0 0 0,-1 1 0 0 0,1 0 0 0 0,0 0-1 0 0,0 0 1 0 0,0-1 0 0 0,0 1 0 0 0,0 0 0 0 0,0 0-1 0 0,0 0 1 0 0,0-1 0 0 0,0 1 0 0 0,0 0 0 0 0,0 0 0 0 0,0 0-1 0 0,0-1 1 0 0,0 1 0 0 0,0 0 0 0 0,0 0 0 0 0,0 0 0 0 0,0-1-1 0 0,0 1 1 0 0,0 0 0 0 0,0 0 0 0 0,0 0 0 0 0,0-1 0 0 0,0 1-1 0 0,0 0 1 0 0,0 0 0 0 0,1 0 0 0 0,-1 0 0 0 0,0-1-1 0 0,0 1 1 0 0,0 0 0 0 0,0 0 0 0 0,1 0 0 0 0,9-10-564 0 0,-6 6 699 0 0,10-11-639 0 0,28-24 0 0 0,-13 13-388 0 0,-16 15 770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0.8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47 205 12099 0 0,'0'0'658'0'0,"2"5"-2769"0"0,25 51 1360 0 0,44 69 0 0 0,47 50 1137 0 0,-112-167-112 0 0,1 3 8167 0 0,-42-40-8342 0 0,1-2 0 0 0,2-2-1 0 0,1 0 1 0 0,-37-52 0 0 0,56 66 60 0 0,0 0 0 0 0,2 0 0 0 0,-15-37 0 0 0,21 43-118 0 0,0 0 1 0 0,1-1-1 0 0,0 0 0 0 0,1 1 1 0 0,1-1-1 0 0,0 0 0 0 0,1-16 1 0 0,1 23-42 0 0,0 1 1 0 0,0-1 0 0 0,1 1-1 0 0,-1-1 1 0 0,1 1 0 0 0,1 0-1 0 0,-1 0 1 0 0,1 0 0 0 0,0 0-1 0 0,0 0 1 0 0,1 1 0 0 0,0 0-1 0 0,0-1 1 0 0,7-6 0 0 0,-7 8-19 0 0,0 0 0 0 0,0 1 0 0 0,1-1 0 0 0,-1 1 0 0 0,1 0 0 0 0,0 1 0 0 0,-1-1 0 0 0,1 1 0 0 0,0 0 0 0 0,1 0 0 0 0,-1 0 0 0 0,0 1 1 0 0,0 0-1 0 0,1 0 0 0 0,-1 0 0 0 0,1 1 0 0 0,-1 0 0 0 0,7 0 0 0 0,-9 0-12 0 0,-1 1 1 0 0,1 0 0 0 0,0 0-1 0 0,-1 0 1 0 0,1 0 0 0 0,-1 0-1 0 0,1 0 1 0 0,-1 1 0 0 0,0-1-1 0 0,1 1 1 0 0,-1 0-1 0 0,0 0 1 0 0,0 0 0 0 0,0 0-1 0 0,0 0 1 0 0,0 0 0 0 0,-1 0-1 0 0,1 0 1 0 0,-1 1 0 0 0,1-1-1 0 0,-1 1 1 0 0,0-1-1 0 0,0 1 1 0 0,0 0 0 0 0,0-1-1 0 0,-1 1 1 0 0,1 3 0 0 0,2 6-105 0 0,-1 1 0 0 0,0-1 0 0 0,-1 1 1 0 0,-1 20-1 0 0,-3 2 237 0 0,-1 1 1 0 0,-1-1-1 0 0,-2 0 0 0 0,-1-1 1 0 0,-26 65-1 0 0,35-100-118 0 0,0 1 0 0 0,0-1 0 0 0,-1 1 0 0 0,1-1 0 0 0,0 0 0 0 0,0 1 0 0 0,0 0 0 0 0,0-1 0 0 0,0 1 0 0 0,-1-1 0 0 0,1 1 0 0 0,0 0 0 0 0,0 0 0 0 0,0-1 0 0 0,0 1 0 0 0,0 0 0 0 0,0 0 0 0 0,0 0 0 0 0,0 0 0 0 0,2 1 0 0 0,37 2-743 0 0,40 14-366 0 0,99 25-113 0 0,-165-39 610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1.1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8938 0 0,'0'0'944'0'0,"4"9"-528"0"0,35 61-347 0 0,34 53 360 0 0,-62-108-367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1.5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15675 0 0,'21'2'-480'0'0,"-1"0"0"0"0,1 2 0 0 0,26 8 0 0 0,-12-4 493 0 0,39 10-1 0 0,-1 4 0 0 0,0 2-1 0 0,96 48 1 0 0,-120-47 84 0 0,-1 2 0 0 0,-1 2-1 0 0,-2 2 1 0 0,0 2 0 0 0,57 57 0 0 0,-79-66-21 0 0,-2 1-1 0 0,0 1 1 0 0,-1 1 0 0 0,-2 1 0 0 0,-1 1 0 0 0,-1 0 0 0 0,-1 1 0 0 0,18 57 0 0 0,-22-51 59 0 0,-2 1 0 0 0,-1 0 0 0 0,-2 0 0 0 0,-2 1-1 0 0,-1-1 1 0 0,-2 1 0 0 0,-6 58 0 0 0,-38 186-2079 0 0,17-168 910 0 0,9-55 411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8.8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 4285 6377 0 0,'-2'0'1375'0'0,"-1"0"-887"0"0,2-7 8254 0 0,2-6-8794 0 0,1 1 0 0 0,0-1 0 0 0,1 1 0 0 0,1 0 0 0 0,0-1 0 0 0,10-19 0 0 0,-2 1 72 0 0,327-831 1677 0 0,527-1127-847 0 0,-708 1654-791 0 0,200-448 272 0 0,-344 752-270 0 0,-4 9 127 0 0,-1 0 0 0 0,-1 0-1 0 0,9-40 1 0 0,-17 62-145 0 0,0 0 0 0 0,0-1 0 0 0,0 1 1 0 0,0-1-1 0 0,0 1 0 0 0,0 0 0 0 0,0-1 0 0 0,0 1 0 0 0,0-1 0 0 0,0 1 0 0 0,0-1 1 0 0,0 1-1 0 0,-1 0 0 0 0,1-1 0 0 0,0 1 0 0 0,0 0 0 0 0,0-1 0 0 0,-1 1 1 0 0,1-1-1 0 0,0 1 0 0 0,0 0 0 0 0,-1 0 0 0 0,1-1 0 0 0,0 1 0 0 0,0 0 0 0 0,-1-1 1 0 0,1 1-1 0 0,0 0 0 0 0,-1 0 0 0 0,1 0 0 0 0,-1-1 0 0 0,1 1 0 0 0,0 0 1 0 0,-1 0-1 0 0,1 0 0 0 0,-1 0 0 0 0,1 0 0 0 0,0 0 0 0 0,-1 0 0 0 0,1 0 1 0 0,-1 0-1 0 0,1 0 0 0 0,0 0 0 0 0,-1 0 0 0 0,1 0 0 0 0,-1 0 0 0 0,1 0 0 0 0,0 0 1 0 0,-1 0-1 0 0,1 0 0 0 0,-1 1 0 0 0,-25 8-1270 0 0,19-5 662 0 0,1 0 0 0 0,-1 0 0 0 0,1 1 1 0 0,-9 8-1 0 0,-1 1-378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19.3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3 19724 0 0,'-13'0'-6716'0'0,"30"-1"3150"0"0,33 1 741 0 0,231-2-427 0 0,545 14 3389 0 0,-418 17 498 0 0,653 132 0 0 0,-900-123-208 0 0,-3 6 1 0 0,-1 8 0 0 0,210 100 0 0 0,-319-131-173 0 0,-26-12 444 0 0,0 1-1 0 0,24 16 1385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4.2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814 401 2993 0 0,'-2'0'11357'0'0,"-6"-5"-9444"0"0,-6-12-1606 0 0,1 0 1 0 0,0 0-1 0 0,-12-25 0 0 0,9 17-136 0 0,-24-33 0 0 0,18 31-40 0 0,-2 2-1 0 0,0 0 0 0 0,-2 2 1 0 0,0 0-1 0 0,-2 2 0 0 0,-35-21 1 0 0,53 37-221 0 0,0 0 0 0 0,-1 0 0 0 0,1 1 0 0 0,-1 1 0 0 0,1 0 0 0 0,-1 0 0 0 0,0 1 0 0 0,0 0 0 0 0,-1 1 0 0 0,1 1 0 0 0,0-1 0 0 0,0 2 0 0 0,0 0 0 0 0,0 0 0 0 0,-1 1 0 0 0,1 0 0 0 0,1 1 0 0 0,-1 0 0 0 0,0 1 0 0 0,1 0 0 0 0,0 0 0 0 0,0 1 0 0 0,0 1 0 0 0,0 0 0 0 0,1 0 0 0 0,0 1 0 0 0,0 0 0 0 0,-9 10 0 0 0,1-1-173 0 0,1 2 1 0 0,1 0-1 0 0,0 0 1 0 0,1 2-1 0 0,1-1 1 0 0,-19 39-1 0 0,25-42 183 0 0,1 0 0 0 0,1 0 0 0 0,0 1 0 0 0,1-1 0 0 0,1 1 0 0 0,1 0 0 0 0,0 0 0 0 0,1 0 0 0 0,1 0 0 0 0,2 21 0 0 0,1-16-46 0 0,2 1 0 0 0,0-1 0 0 0,1 0-1 0 0,1 0 1 0 0,1-1 0 0 0,14 26 0 0 0,74 115-593 0 0,-74-132 483 0 0,1-1 1 0 0,1-2-1 0 0,1 0 0 0 0,2-1 1 0 0,0-2-1 0 0,45 31 0 0 0,196 107-211 0 0,-219-135 490 0 0,454 295 321 0 0,-473-299-245 0 0,-1 1-1 0 0,35 37 0 0 0,-53-49 4 0 0,0 1 0 0 0,-1 1 0 0 0,0 0 0 0 0,-1 0-1 0 0,0 0 1 0 0,-2 1 0 0 0,11 26 0 0 0,-15-30 62 0 0,1-1 0 0 0,-1 1 0 0 0,-1 0 0 0 0,0 0 0 0 0,0 0 0 0 0,-1 0 0 0 0,-1 0 0 0 0,0 0 0 0 0,0 0 1 0 0,-1 0-1 0 0,-1 0 0 0 0,1 0 0 0 0,-2 0 0 0 0,0-1 0 0 0,0 1 0 0 0,-1-1 0 0 0,0 1 0 0 0,-1-1 0 0 0,0-1 0 0 0,-8 14 0 0 0,-18 13 355 0 0,0-2 0 0 0,-3-1 0 0 0,0-2 0 0 0,-2-1 0 0 0,-59 38 0 0 0,79-58-330 0 0,1-1 1 0 0,-1-1-1 0 0,0 0 0 0 0,-23 7 1 0 0,30-12-178 0 0,0 0 1 0 0,1-1-1 0 0,-1 0 1 0 0,0-1 0 0 0,0 0-1 0 0,0 0 1 0 0,0-1 0 0 0,0 0-1 0 0,0-1 1 0 0,-14-2 0 0 0,19 2-292 0 0,1 0 1 0 0,-1 0 0 0 0,0-1 0 0 0,1 1 0 0 0,0-1-1 0 0,-1 0 1 0 0,1 0 0 0 0,0 0 0 0 0,0 0 0 0 0,0-1-1 0 0,0 1 1 0 0,0-1 0 0 0,1 0 0 0 0,-1 0 0 0 0,1 0-1 0 0,0 0 1 0 0,-1 0 0 0 0,2 0 0 0 0,-1 0 0 0 0,0-1-1 0 0,1 1 1 0 0,-3-7 0 0 0,-2-12-858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5.3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163 524 6505 0 0,'0'0'4433'0'0,"-5"-4"1128"0"0,11 3-10709 0 0,0 3 4956 0 0,0 0 0 0 0,0 0 0 0 0,0 1 0 0 0,-1 0 0 0 0,1 0 0 0 0,-1 1 0 0 0,0-1 0 0 0,0 1 0 0 0,7 8 0 0 0,8 7 219 0 0,18 23 0 0 0,-15-11 66 0 0,-1 1 0 0 0,-2 0 1 0 0,23 49-1 0 0,-23-40 34 0 0,-19-41-121 0 0,3 9 141 0 0,0-1-1 0 0,1 0 0 0 0,0 0 0 0 0,10 11 5672 0 0,-17-25-4181 0 0,-34-64-1245 0 0,-3 1 1 0 0,-53-71 0 0 0,73 114-368 0 0,0 2 1 0 0,-2 1-1 0 0,-1 0 0 0 0,0 2 0 0 0,-2 0 0 0 0,-1 2 1 0 0,0 0-1 0 0,-43-22 0 0 0,38 26 334 0 0,29 15-182 0 0,2-8-345 0 0,0 1 8 0 0,0-1 0 0 0,0 1 0 0 0,1-1 0 0 0,1 1 0 0 0,-1 0 0 0 0,1 0 0 0 0,0 0 0 0 0,1 0 0 0 0,-1 1 0 0 0,1-1 0 0 0,1 1 0 0 0,-1 0 0 0 0,1 0 0 0 0,0 1 0 0 0,10-10 0 0 0,33-27 76 0 0,97-69 1 0 0,-113 88 72 0 0,-20 15-265 0 0,-1-1 0 0 0,1 2 1 0 0,1-1-1 0 0,-1 2 0 0 0,1 0 0 0 0,1 0 0 0 0,-1 1 0 0 0,1 1 0 0 0,22-5 0 0 0,-23 8-268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5.75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1 209 14011 0 0,'1'0'18'0'0,"1"1"0"0"0,0-1 0 0 0,-1 0-1 0 0,1 0 1 0 0,-1 0 0 0 0,1 0 0 0 0,0 0 0 0 0,-1 0 0 0 0,1 0-1 0 0,-1 0 1 0 0,1 0 0 0 0,-1-1 0 0 0,1 1 0 0 0,0-1 0 0 0,-1 1 0 0 0,1-1-1 0 0,-1 0 1 0 0,0 0 0 0 0,1 1 0 0 0,1-3 0 0 0,0 2 155 0 0,28-17-225 0 0,-1-2 1 0 0,-1-1-1 0 0,-1-1 0 0 0,37-36 0 0 0,-16 11-1565 0 0,-33 32 705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2.5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18 133 9802 0 0,'-8'-1'5527'0'0,"2"-4"-3338"0"0,6 4-2228 0 0,0-1 0 0 0,0 1 0 0 0,-1 0-1 0 0,1-1 1 0 0,0 1 0 0 0,0 0-1 0 0,0 0 1 0 0,0-1 0 0 0,1 1 0 0 0,-1 0-1 0 0,0 0 1 0 0,1-1 0 0 0,-1 1 0 0 0,0 0-1 0 0,1 0 1 0 0,-1 0 0 0 0,2-2 0 0 0,0 0 24 0 0,0-2-26 0 0,0 0 0 0 0,0 1 0 0 0,1-1 0 0 0,0 1 0 0 0,0 0 0 0 0,0-1 0 0 0,0 1 0 0 0,1 1 0 0 0,0-1 0 0 0,5-4 0 0 0,-5 5 10 0 0,4-3 0 0 0,1 0 1 0 0,0 0 0 0 0,0 1-1 0 0,0 0 1 0 0,11-3 0 0 0,-14 4 36 0 0,-5 3-5 0 0,-1 0-1 0 0,1 1 1 0 0,-1 0 0 0 0,1-1-1 0 0,0 1 1 0 0,-1-1 0 0 0,1 1-1 0 0,0 0 1 0 0,0-1 0 0 0,-1 1 0 0 0,1 0-1 0 0,0 0 1 0 0,0 0 0 0 0,-1 0-1 0 0,1 0 1 0 0,0-1 0 0 0,0 1-1 0 0,-1 1 1 0 0,2-1 0 0 0,2 7-51 0 0,-3-5 85 0 0,1 0-1 0 0,-1 0 0 0 0,0 1 0 0 0,1-1 1 0 0,-1 0-1 0 0,0 1 0 0 0,-1-1 0 0 0,1 1 1 0 0,0 0-1 0 0,-1-1 0 0 0,1 1 0 0 0,-1 0 0 0 0,0-1 1 0 0,0 1-1 0 0,0 0 0 0 0,0-1 0 0 0,0 1 1 0 0,-1 0-1 0 0,1-1 0 0 0,-2 5 0 0 0,-10 34 616 0 0,11-33-561 0 0,-1-1-1 0 0,0 1 1 0 0,-6 14-1 0 0,-6 13 67 0 0,-7 13-20 0 0,20-46-134 0 0,0-1-1 0 0,-1 1 1 0 0,1 0 0 0 0,0 0-1 0 0,1 0 1 0 0,-1 0 0 0 0,0 0-1 0 0,0 1 1 0 0,1-1 0 0 0,-1 4-1 0 0,1-5-21 0 0,1 0 0 0 0,-1 0 1 0 0,1 0-1 0 0,-1 0 0 0 0,1 0 0 0 0,-1 0 0 0 0,1 0 0 0 0,-1 0 1 0 0,1 0-1 0 0,0 0 0 0 0,0-1 0 0 0,0 1 0 0 0,-1 0 0 0 0,1 0 1 0 0,0 0-1 0 0,0-1 0 0 0,0 1 0 0 0,0-1 0 0 0,0 1 0 0 0,0-1 0 0 0,0 1 1 0 0,2 0-1 0 0,20 8-217 0 0,-13-5 164 0 0,1 1 0 0 0,-1 0 0 0 0,17 11 1 0 0,-25-15 90 0 0,0 0 1 0 0,-1 0 0 0 0,1 0 0 0 0,-1 0 0 0 0,1 1 0 0 0,-1-1-1 0 0,0 1 1 0 0,1-1 0 0 0,-1 1 0 0 0,0-1 0 0 0,0 1 0 0 0,0 0-1 0 0,0-1 1 0 0,-1 1 0 0 0,1 0 0 0 0,0 0 0 0 0,-1 0 0 0 0,1-1-1 0 0,-1 1 1 0 0,0 0 0 0 0,1 0 0 0 0,-1 0 0 0 0,0 0 0 0 0,0 0-1 0 0,0 0 1 0 0,-1 0 0 0 0,1 0 0 0 0,-1 2 0 0 0,-1 1 132 0 0,0 0 0 0 0,0 1 1 0 0,-1-1-1 0 0,1 0 0 0 0,-1-1 1 0 0,-1 1-1 0 0,1-1 0 0 0,-1 1 1 0 0,-4 3-1 0 0,-40 33 698 0 0,37-33-740 0 0,4-3-255 0 0,-1 0 1 0 0,0-1-1 0 0,0 0 0 0 0,0 0 0 0 0,0-1 1 0 0,-1 0-1 0 0,1-1 0 0 0,-1 1 1 0 0,-16 1-1 0 0,15-4-869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6.2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65 102 7746 0 0,'0'0'3647'0'0,"9"-21"-2743"0"0,-8 21-940 0 0,-1-1-1 0 0,1 0 1 0 0,-1 1-1 0 0,1-1 1 0 0,0 0-1 0 0,-1 1 1 0 0,1-1-1 0 0,0 1 0 0 0,0-1 1 0 0,-1 1-1 0 0,1-1 1 0 0,0 1-1 0 0,0-1 1 0 0,0 1-1 0 0,0 0 1 0 0,-1 0-1 0 0,1-1 1 0 0,0 1-1 0 0,0 0 0 0 0,0 0 1 0 0,0 0-1 0 0,0 0 1 0 0,0 0-1 0 0,0 0 1 0 0,0 0-1 0 0,0 0 1 0 0,-1 0-1 0 0,1 1 1 0 0,0-1-1 0 0,0 0 0 0 0,0 1 1 0 0,1 0-1 0 0,19 13 267 0 0,-20-14-212 0 0,-1 1 1 0 0,0 0-1 0 0,1-1 1 0 0,-1 1-1 0 0,1 0 0 0 0,-1 0 1 0 0,0 0-1 0 0,1-1 0 0 0,-1 1 1 0 0,0 0-1 0 0,0 0 0 0 0,0 0 1 0 0,0 0-1 0 0,1-1 0 0 0,-1 1 1 0 0,-1 0-1 0 0,1 0 0 0 0,0 0 1 0 0,0 0-1 0 0,0 0 1 0 0,0-1-1 0 0,-1 2 0 0 0,-7 22 553 0 0,4-15-146 0 0,2-4-208 0 0,1-1 1 0 0,-1 0 0 0 0,0 0-1 0 0,0 0 1 0 0,-1 0 0 0 0,1-1-1 0 0,-1 1 1 0 0,0-1 0 0 0,0 1-1 0 0,0-1 1 0 0,0 0 0 0 0,-1 0-1 0 0,1 0 1 0 0,-8 4 0 0 0,9-6-160 0 0,1 0 0 0 0,-1-1 1 0 0,1 1-1 0 0,-1 0 1 0 0,0-1-1 0 0,1 1 0 0 0,-1-1 1 0 0,0 0-1 0 0,0 1 0 0 0,1-1 1 0 0,-1 0-1 0 0,0 0 1 0 0,0 0-1 0 0,1 0 0 0 0,-1-1 1 0 0,0 1-1 0 0,1 0 1 0 0,-1-1-1 0 0,0 1 0 0 0,1-1 1 0 0,-1 1-1 0 0,0-1 0 0 0,1 0 1 0 0,-1 0-1 0 0,1 0 1 0 0,-1 0-1 0 0,1 0 0 0 0,0 0 1 0 0,-1 0-1 0 0,1 0 0 0 0,0-1 1 0 0,0 1-1 0 0,0 0 1 0 0,0-1-1 0 0,0 1 0 0 0,0-1 1 0 0,0 1-1 0 0,0-1 1 0 0,0 1-1 0 0,0-4 0 0 0,-1 1-229 0 0,1-1 0 0 0,0 1 0 0 0,0-1-1 0 0,0 0 1 0 0,1 1 0 0 0,0-1 0 0 0,0 0-1 0 0,0 1 1 0 0,0-1 0 0 0,0 0 0 0 0,1 1 0 0 0,0-1-1 0 0,0 1 1 0 0,1-1 0 0 0,-1 1 0 0 0,1 0-1 0 0,0-1 1 0 0,0 1 0 0 0,0 0 0 0 0,0 0 0 0 0,1 0-1 0 0,0 0 1 0 0,0 1 0 0 0,6-7 0 0 0,-5 5 85 0 0,2-1-1 0 0,-1 1 1 0 0,1 0 0 0 0,0 1 0 0 0,0-1 0 0 0,0 1-1 0 0,0 0 1 0 0,1 0 0 0 0,0 1 0 0 0,-1 0 0 0 0,1 0 0 0 0,1 1-1 0 0,-1 0 1 0 0,13-2 0 0 0,-18 4 66 0 0,0-1 0 0 0,0 2-1 0 0,0-1 1 0 0,0 0 0 0 0,0 0 0 0 0,0 1 0 0 0,-1-1-1 0 0,1 0 1 0 0,0 1 0 0 0,0 0 0 0 0,0 0 0 0 0,-1-1 0 0 0,1 1-1 0 0,0 0 1 0 0,-1 0 0 0 0,1 0 0 0 0,-1 1 0 0 0,1-1-1 0 0,1 3 1 0 0,-1-2 64 0 0,0 1-1 0 0,0-1 1 0 0,-1 1 0 0 0,1 0-1 0 0,-1 0 1 0 0,1 0 0 0 0,-1 0-1 0 0,0 0 1 0 0,0 0 0 0 0,-1 0-1 0 0,1 4 1 0 0,0-3-65 0 0,0 0 0 0 0,-1 1-1 0 0,0-1 1 0 0,0 0 0 0 0,0 0 0 0 0,-1 0 0 0 0,1 0-1 0 0,-1 1 1 0 0,0-1 0 0 0,0 0 0 0 0,-1 0 0 0 0,1-1-1 0 0,-1 1 1 0 0,0 0 0 0 0,0 0 0 0 0,0-1 0 0 0,0 1 0 0 0,-5 5-1 0 0,1-6-579 0 0,-2-1-249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6.9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3 10642 0 0,'0'0'72'0'0,"0"0"0"0"0,0 0 0 0 0,-1-1 1 0 0,1 1-1 0 0,0 0 0 0 0,-1 0 0 0 0,1 0 0 0 0,0-1 0 0 0,-1 1 0 0 0,1 0 0 0 0,-1 0 0 0 0,1 0 0 0 0,0 0 0 0 0,-1 0 0 0 0,1 0 0 0 0,0 0 0 0 0,-1 0 0 0 0,1 0 1 0 0,-1 0-1 0 0,1 0 0 0 0,0 0 0 0 0,-1 0 0 0 0,1 0 0 0 0,0 0 0 0 0,-1 0 0 0 0,1 0 0 0 0,-1 0 0 0 0,1 0 0 0 0,0 1 0 0 0,-1-1 0 0 0,1 0 0 0 0,-1 1 0 0 0,3 12 49 0 0,20 30-1869 0 0,-15-31 2024 0 0,28 57-406 0 0,3 7 57 0 0,2-2 0 0 0,58 77 0 0 0,-79-125 75 0 0,-4-5 68 0 0,1-1 0 0 0,0-1-1 0 0,31 29 1 0 0,-34-37 1301 0 0,-20-14 2497 0 0,-12-10-413 0 0,9 6-4417 0 0,-12-11 1171 0 0,-11-8-384 0 0,-46-29 0 0 0,75 53 126 0 0,1 0 0 0 0,-1 0 0 0 0,1 0 0 0 0,-1 1 0 0 0,0 0 0 0 0,0-1 0 0 0,0 1 0 0 0,1 0 0 0 0,-1 1 0 0 0,0-1 0 0 0,0 1 0 0 0,0 0 0 0 0,0 0 0 0 0,0 0 0 0 0,0 0 0 0 0,0 1 0 0 0,0 0 0 0 0,-5 1 0 0 0,4 0-35 0 0,0 0-1 0 0,0 1 1 0 0,0 0 0 0 0,1 0-1 0 0,-1 0 1 0 0,1 0-1 0 0,0 1 1 0 0,0-1 0 0 0,0 1-1 0 0,0 0 1 0 0,1 0 0 0 0,-4 6-1 0 0,0 1 5 0 0,0 1-1 0 0,1 0 0 0 0,0 0 0 0 0,1 0 0 0 0,0 1 0 0 0,1 0 1 0 0,1 0-1 0 0,0 0 0 0 0,0 0 0 0 0,0 16 0 0 0,2-13-14 0 0,1 0-1 0 0,1-1 0 0 0,0 1 0 0 0,1 0 0 0 0,1-1 0 0 0,8 29 0 0 0,-10-41 46 0 0,0 1 0 0 0,1 0-1 0 0,0-1 1 0 0,0 1 0 0 0,0-1 0 0 0,0 1 0 0 0,0-1-1 0 0,1 0 1 0 0,-1 0 0 0 0,1 0 0 0 0,0 0 0 0 0,0 0-1 0 0,0-1 1 0 0,0 1 0 0 0,0-1 0 0 0,1 0-1 0 0,-1 0 1 0 0,1 0 0 0 0,-1-1 0 0 0,1 1 0 0 0,0-1-1 0 0,0 0 1 0 0,0 0 0 0 0,0 0 0 0 0,0 0-1 0 0,0-1 1 0 0,0 1 0 0 0,0-1 0 0 0,0 0 0 0 0,0 0-1 0 0,0-1 1 0 0,4 0 0 0 0,3-2 30 0 0,0 1 1 0 0,-1-1-1 0 0,1-1 0 0 0,-1 0 1 0 0,0-1-1 0 0,0 0 0 0 0,0 0 1 0 0,0-1-1 0 0,-1 0 0 0 0,0-1 1 0 0,9-9-1 0 0,12-12 142 0 0,42-52 1 0 0,-66 72-140 0 0,17-20 5 0 0,-3 1-48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7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43 57 5001 0 0,'-7'-13'134'0'0,"4"7"376"0"0,-1 1 1 0 0,1-1-1 0 0,-1 1 0 0 0,-6-7 2574 0 0,3 6 2054 0 0,3 3-4523 0 0,4 5-2184 0 0,33 53 813 0 0,-12-21 710 0 0,25 56 0 0 0,39 164 504 0 0,-81-240 792 0 0,-1-10 1080 0 0,-2-10-1749 0 0,-1 5-582 0 0,0 1 1 0 0,0 0 0 0 0,0 0 0 0 0,0 0 0 0 0,0-1 0 0 0,0 1 0 0 0,0 0 0 0 0,0 0-1 0 0,0 0 1 0 0,0-1 0 0 0,0 1 0 0 0,0 0 0 0 0,0 0 0 0 0,0 0 0 0 0,0-1-1 0 0,0 1 1 0 0,0 0 0 0 0,0 0 0 0 0,1 0 0 0 0,-1 0 0 0 0,0-1 0 0 0,0 1 0 0 0,0 0-1 0 0,0 0 1 0 0,0 0 0 0 0,0 0 0 0 0,1-1 0 0 0,-1 1 0 0 0,0 0 0 0 0,0 0-1 0 0,0 0 1 0 0,0 0 0 0 0,1 0 0 0 0,-1 0 0 0 0,0 0 0 0 0,0-1 0 0 0,0 1 0 0 0,1 0-1 0 0,-1 0 1 0 0,0 0 0 0 0,0 0 0 0 0,1 0 0 0 0,9 6-105 0 0,6 12 117 0 0,-14-15 148 0 0,-1 0-1 0 0,0-1 1 0 0,0 1 0 0 0,0 0 0 0 0,0 0-1 0 0,-1 0 1 0 0,1 0 0 0 0,-1 0 0 0 0,1 4 364 0 0,-5-12-2482 0 0,-8-14 135 0 0,11 14 796 0 0,-1 1 0 0 0,1-1 0 0 0,0 0-1 0 0,1 1 1 0 0,-1-1 0 0 0,1-7 0 0 0,0-5-2479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8.4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51 367 10170 0 0,'0'0'4871'0'0,"-16"-19"1027"0"0,12 12-5873 0 0,-1-1 0 0 0,1 1 0 0 0,0 0 0 0 0,1-1-1 0 0,0 0 1 0 0,0 0 0 0 0,1 0 0 0 0,0 0 0 0 0,0 0 0 0 0,-1-16 0 0 0,4-2-255 0 0,1-1 1 0 0,2 0 0 0 0,0 1 0 0 0,10-33 0 0 0,-11 54 156 0 0,-1-1 0 0 0,1 1 0 0 0,0 0 0 0 0,1-1-1 0 0,-1 1 1 0 0,1 1 0 0 0,0-1 0 0 0,0 1 0 0 0,0-1 0 0 0,8-5 0 0 0,-9 8 23 0 0,0 0 0 0 0,0-1 0 0 0,0 1 0 0 0,0 0 0 0 0,1 1 0 0 0,-1-1 0 0 0,0 1 0 0 0,1-1 0 0 0,-1 1 0 0 0,1 0 1 0 0,0 0-1 0 0,-1 1 0 0 0,1-1 0 0 0,0 1 0 0 0,0 0 0 0 0,-1 0 0 0 0,8 1 0 0 0,-6 0-1 0 0,0 1-1 0 0,0 0 1 0 0,0 0-1 0 0,0 1 1 0 0,-1-1 0 0 0,0 1-1 0 0,1 0 1 0 0,-1 0 0 0 0,0 0-1 0 0,0 1 1 0 0,0 0 0 0 0,-1-1-1 0 0,0 1 1 0 0,1 1-1 0 0,-1-1 1 0 0,0 0 0 0 0,-1 1-1 0 0,1-1 1 0 0,-1 1 0 0 0,0 0-1 0 0,0 0 1 0 0,-1 0 0 0 0,2 8-1 0 0,2 8-9 0 0,-2-1 0 0 0,0 1 0 0 0,-2-1 0 0 0,-1 34 0 0 0,-3-18 107 0 0,-1-1 0 0 0,-2 1 0 0 0,-2-1 0 0 0,-1-1 0 0 0,-22 55 0 0 0,28-82 46 0 0,0-1 0 0 0,0 1 0 0 0,0-1-1 0 0,-1 0 1 0 0,0-1 0 0 0,0 1 0 0 0,-1-1 0 0 0,1 1-1 0 0,-1-1 1 0 0,-12 9 2024 0 0,25-16-4862 0 0,0-1 2672 0 0,0 1 0 0 0,0 0 0 0 0,0 1-1 0 0,0 0 1 0 0,0 0 0 0 0,0 0 0 0 0,0 1-1 0 0,0 0 1 0 0,0 1 0 0 0,0 0 0 0 0,11 3 0 0 0,7 4 13 0 0,43 22 1 0 0,-40-17 89 0 0,33 11 0 0 0,-53-21-185 0 0,0-1 1 0 0,1 0-1 0 0,-1 0 0 0 0,1-1 0 0 0,-1-1 1 0 0,0 1-1 0 0,1-1 0 0 0,10-2 0 0 0,-16 2 58 0 0,-1-1-1 0 0,1 0 1 0 0,-1 0-1 0 0,1 0 1 0 0,-1 0-1 0 0,6-4 1 0 0,5-4 35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8.8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1 218 10394 0 0,'0'0'8611'0'0,"0"-1"-8628"0"0,0 1-1 0 0,0-1 0 0 0,0 1 0 0 0,0 0 0 0 0,0-1 1 0 0,0 1-1 0 0,0-1 0 0 0,0 1 0 0 0,0 0 0 0 0,0-1 0 0 0,0 1 1 0 0,0-1-1 0 0,0 1 0 0 0,0 0 0 0 0,0-1 0 0 0,1 1 1 0 0,-1-1-1 0 0,0 1 0 0 0,0 0 0 0 0,0-1 0 0 0,1 1 1 0 0,-1 0-1 0 0,0-1 0 0 0,1 1 0 0 0,-1 0 0 0 0,0 0 1 0 0,0-1-1 0 0,1 1 0 0 0,-1 0 0 0 0,1-1 0 0 0,17-17-10 0 0,1 1-1 0 0,1 1 1 0 0,0 1-1 0 0,24-14 1 0 0,12-10 97 0 0,-52 36-161 0 0,67-44 329 0 0,-63 42-1068 0 0,-1 2 1 0 0,1-1-1 0 0,0 1 1 0 0,13-3-1 0 0,-11 5-834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7:39.2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1 271 12067 0 0,'0'0'1552'0'0,"13"-1"-92"0"0,2-4-1228 0 0,1-1 0 0 0,-1 0 0 0 0,0-1 0 0 0,0-1 0 0 0,-1 0 0 0 0,27-20 0 0 0,80-75 960 0 0,-95 79-1068 0 0,52-46-127 0 0,-78 69-91 0 0,1 1 1 0 0,-1-1 0 0 0,1 1-1 0 0,-1 0 1 0 0,1-1 0 0 0,-1 1-1 0 0,1 0 1 0 0,0 0 0 0 0,-1 0-1 0 0,1-1 1 0 0,-1 1 0 0 0,1 0-1 0 0,0 0 1 0 0,-1 0 0 0 0,1 0-1 0 0,0 0 1 0 0,-1 0 0 0 0,1 0-1 0 0,-1 0 1 0 0,1 0-1 0 0,0 0 1 0 0,-1 1 0 0 0,1-1-1 0 0,0 0 1 0 0,4 6 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37.8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1 194 3401 0 0,'0'0'8786'0'0,"0"-1"-8146"0"0,1 6-431 0 0,3 27 188 0 0,2 40 0 0 0,0 15-77 0 0,11 114-22 0 0,-1-9-124 0 0,-4-123-101 0 0,-6-36 38 0 0,-1 1 0 0 0,0 33-1 0 0,-9-88 6886 0 0,-13-103-6760 0 0,-20-501-466 0 0,37 620 230 0 0,0-31 68 0 0,-2 0 0 0 0,-12-70 0 0 0,14 104-51 0 0,0 1-1 0 0,0-1 1 0 0,0 1 0 0 0,-1-1 0 0 0,2 1 0 0 0,-1-1-1 0 0,0 1 1 0 0,0-1 0 0 0,0 0 0 0 0,1 1 0 0 0,-1-1-1 0 0,1 1 1 0 0,-1-1 0 0 0,2-1 0 0 0,0-3 106 0 0,-2 5 17 0 0,3 2-588 0 0,0-1 408 0 0,-1 1 1 0 0,1 0-1 0 0,0 0 0 0 0,-1 0 1 0 0,1 0-1 0 0,-1 0 0 0 0,1 0 1 0 0,-1 1-1 0 0,0-1 0 0 0,0 1 1 0 0,1 0-1 0 0,-1 0 1 0 0,3 3-1 0 0,30 36-56 0 0,-26-29 50 0 0,50 61-85 0 0,-25-27 80 0 0,2-2 0 0 0,2-1 0 0 0,80 68 1 0 0,21-14 38 0 0,15 12 80 0 0,-135-96-38 0 0,-14-10 4 0 0,-1 0-1 0 0,1 0 1 0 0,0 1-1 0 0,-1 0 1 0 0,0 0-1 0 0,0 0 1 0 0,7 8-1 0 0,-11-11 561 0 0,-3 5 55 0 0,-4-1-520 0 0,-1 1-1 0 0,-1-1 1 0 0,1-1 0 0 0,0 1-1 0 0,-1-2 1 0 0,-14 5-1 0 0,-8 5 4 0 0,-47 21-16 0 0,-87 41-171 0 0,130-57-34 0 0,2 1 1 0 0,-52 40-1 0 0,24-15-175 0 0,60-43 49 0 0,15-4-5659 0 0,0-3 3825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38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62 381 6457 0 0,'-4'-2'742'0'0,"0"0"-1"0"0,1-1 0 0 0,-1 0 0 0 0,0 0 1 0 0,1 0-1 0 0,0 0 0 0 0,0-1 1 0 0,-4-5-1 0 0,3 5-305 0 0,1 0 1 0 0,1-1-1 0 0,-1 1 1 0 0,1-1-1 0 0,-1 0 1 0 0,1 0-1 0 0,1 0 1 0 0,-1 0-1 0 0,1 0 1 0 0,0 0-1 0 0,-1-10 1 0 0,2 14-255 0 0,2 3-1545 0 0,4 4 1215 0 0,-1 0 0 0 0,1 0 0 0 0,-1 0 0 0 0,-1 1 0 0 0,1-1 0 0 0,-1 1 0 0 0,0 1 0 0 0,5 13 0 0 0,7 12-19 0 0,63 125-32 0 0,-51-98 225 0 0,2-1-1 0 0,40 57 1 0 0,-65-109 13 0 0,0 0 0 0 0,0 0-1 0 0,1-1 1 0 0,0 0 0 0 0,0 0 0 0 0,1 0 0 0 0,0-1 0 0 0,0 0 0 0 0,10 6 0 0 0,-16-10 358 0 0,0-1 123 0 0,6-5 455 0 0,-3 0-830 0 0,0-1-1 0 0,-1 1 0 0 0,1-1 0 0 0,-1 1 0 0 0,0-1 0 0 0,0 0 1 0 0,-1-1-1 0 0,0 1 0 0 0,0 0 0 0 0,0-1 0 0 0,-1 1 0 0 0,1-10 0 0 0,1-16 89 0 0,-1-42-1 0 0,-2 39-177 0 0,-3-58 6 0 0,-4 1-1 0 0,-22-103 1 0 0,24 167-55 0 0,-20-97 64 0 0,2 44 298 0 0,23 80-243 0 0,0 6-2020 0 0,0 4 1697 0 0,0 0 0 0 0,1-1 0 0 0,0 1 0 0 0,1 0-1 0 0,0 0 1 0 0,6 16 0 0 0,27 56 67 0 0,-19-49 103 0 0,4 12-10 0 0,2-1 0 0 0,47 67 0 0 0,-50-85 17 0 0,0 0 0 0 0,2-1 0 0 0,1-2 0 0 0,1 0 0 0 0,29 21 0 0 0,-33-30 61 0 0,0-1 0 0 0,1 0 0 0 0,0-2-1 0 0,1 0 1 0 0,0-2 0 0 0,1 0-1 0 0,0-1 1 0 0,29 5 0 0 0,-45-11-220 0 0,0 0 1 0 0,0 0-1 0 0,0-1 0 0 0,0 0 1 0 0,0 0-1 0 0,-1 0 1 0 0,1-1-1 0 0,0 0 0 0 0,0 0 1 0 0,0 0-1 0 0,10-5 1 0 0,-4 1 101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39.0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3 237 14139 0 0,'-1'0'212'0'0,"1"0"-131"0"0,0 0 0 0 0,0 0 0 0 0,0-1 0 0 0,0 1 0 0 0,0 0 0 0 0,0 0 0 0 0,0 0 0 0 0,0 0 0 0 0,0 0 0 0 0,-1 0 0 0 0,1 0 0 0 0,0 0 0 0 0,0 0 0 0 0,0 0 0 0 0,0 0 0 0 0,0 0 0 0 0,0 0 0 0 0,0-1 0 0 0,0 1-1 0 0,0 0 1 0 0,0 0 0 0 0,0 0 0 0 0,0 0 0 0 0,0 0 0 0 0,0 0 0 0 0,0 0 0 0 0,0 0 0 0 0,0 0 0 0 0,0-1 0 0 0,0 1 0 0 0,0 0 0 0 0,0 0 0 0 0,0 0 0 0 0,0 0 0 0 0,0 0 0 0 0,0 0 0 0 0,0 0 0 0 0,0 0 0 0 0,0 0-1 0 0,0-1 1 0 0,0 1 0 0 0,0 0 0 0 0,0 0 0 0 0,0 0 0 0 0,0 0 0 0 0,0 0 0 0 0,0 0 0 0 0,1 0 0 0 0,-1 0 0 0 0,0 0 0 0 0,0 0 0 0 0,0 0 0 0 0,0 0 0 0 0,0 0 0 0 0,0-1 0 0 0,0 1 0 0 0,0 0 0 0 0,0 0 0 0 0,0 0 0 0 0,1 0-1 0 0,-1 0 1 0 0,0 0 0 0 0,0 0 0 0 0,0 0 0 0 0,0 0 0 0 0,0 0 0 0 0,0 0 0 0 0,5-5-588 0 0,76-73 660 0 0,-43 43-147 0 0,53-44-958 0 0,-52 52-1659 0 0,-25 20 2493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39.4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0 238 10810 0 0,'1'1'-576'0'0,"-1"0"734"0"0,0-1 0 0 0,0 0 0 0 0,1 0 1 0 0,-1 0-1 0 0,0 1 0 0 0,0-1 1 0 0,0 0-1 0 0,1 0 0 0 0,-1 0 1 0 0,0 0-1 0 0,0 0 0 0 0,1 0 1 0 0,-1 1-1 0 0,0-1 0 0 0,0 0 1 0 0,1 0-1 0 0,-1 0 0 0 0,0 0 1 0 0,0 0-1 0 0,1 0 0 0 0,-1 0 1 0 0,0 0-1 0 0,0 0 0 0 0,1 0 1 0 0,-1 0-1 0 0,0 0 0 0 0,1-1 1 0 0,-1 1-1 0 0,0 0 0 0 0,0 0 0 0 0,0 0 1 0 0,1 0-1 0 0,-1 0 0 0 0,0 0 1 0 0,0-1-1 0 0,1 1 0 0 0,7-3-100 0 0,0 0 0 0 0,0-1 0 0 0,-1 0-1 0 0,1-1 1 0 0,-1 1 0 0 0,0-2-1 0 0,0 1 1 0 0,11-12 0 0 0,51-60 34 0 0,-57 62-179 0 0,63-68-4344 0 0,-62 69 4281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3.27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0 178 4897 0 0,'0'0'9275'0'0,"0"10"-9020"0"0,6 44 22 0 0,1 31 1060 0 0,-7-85-1300 0 0,0 0-1 0 0,0 1 1 0 0,0-1 0 0 0,0 0 0 0 0,0 0-1 0 0,0 0 1 0 0,0 0 0 0 0,0 0 0 0 0,0 1-1 0 0,-1-1 1 0 0,1 0 0 0 0,0 0 0 0 0,0 0 0 0 0,0 0-1 0 0,0 1 1 0 0,0-1 0 0 0,0 0 0 0 0,0 0-1 0 0,0 0 1 0 0,0 0 0 0 0,0 0 0 0 0,0 1-1 0 0,1-1 1 0 0,-1 0 0 0 0,0 0 0 0 0,0 0 0 0 0,0 0-1 0 0,0 0 1 0 0,0 1 0 0 0,0-1 0 0 0,0 0-1 0 0,0 0 1 0 0,0 0 0 0 0,0 0 0 0 0,1 0-1 0 0,-1 0 1 0 0,0 1 0 0 0,0-1 0 0 0,0 0-1 0 0,0 0 1 0 0,0 0 0 0 0,0 0 0 0 0,1 0 0 0 0,-1 0-1 0 0,0 0 1 0 0,0 0 0 0 0,0 0 0 0 0,0 0-1 0 0,1 0 1 0 0,-1 0 0 0 0,0 0 0 0 0,0 0-1 0 0,0 0 1 0 0,0 0 0 0 0,0 0 0 0 0,1 0 0 0 0,-1 0-1 0 0,0 0 1 0 0,9-11 150 0 0,6-19-814 0 0,-10 18 570 0 0,0-1-1 0 0,1 1 1 0 0,0 0-1 0 0,1 0 0 0 0,0 1 1 0 0,1 0-1 0 0,0 0 1 0 0,1 1-1 0 0,16-16 0 0 0,-24 26-39 0 0,0 0-63 0 0,0 0 114 0 0,-1 0 0 0 0,1 0 0 0 0,0 0 1 0 0,0 0-1 0 0,-1 0 0 0 0,1 0 1 0 0,0 1-1 0 0,0-1 0 0 0,0 0 0 0 0,-1 0 1 0 0,1 1-1 0 0,0-1 0 0 0,-1 1 0 0 0,1-1 1 0 0,0 1-1 0 0,-1-1 0 0 0,1 1 1 0 0,-1-1-1 0 0,2 2 0 0 0,1 0 50 0 0,0 0 9 0 0,-1 0-1 0 0,1-1 0 0 0,-1 1 0 0 0,0 0 1 0 0,0 0-1 0 0,0 0 0 0 0,0 0 1 0 0,0 1-1 0 0,0-1 0 0 0,-1 0 0 0 0,1 1 1 0 0,-1 0-1 0 0,1-1 0 0 0,-1 1 1 0 0,0 0-1 0 0,0-1 0 0 0,1 5 0 0 0,-2-7 9 0 0,-1 1 0 0 0,1-1 0 0 0,0 1 0 0 0,0-1-1 0 0,0 1 1 0 0,1-1 0 0 0,-1 1 0 0 0,0-1 0 0 0,0 1-1 0 0,0-1 1 0 0,0 0 0 0 0,0 1 0 0 0,0-1 0 0 0,1 1 0 0 0,-1-1-1 0 0,0 0 1 0 0,0 1 0 0 0,1-1 0 0 0,-1 0 0 0 0,0 1-1 0 0,1-1 1 0 0,-1 0 0 0 0,0 1 0 0 0,1-1 0 0 0,-1 0-1 0 0,0 1 1 0 0,1-1 0 0 0,-1 0 0 0 0,1 0 0 0 0,-1 0-1 0 0,0 1 1 0 0,1-1 0 0 0,-1 0 0 0 0,1 0 0 0 0,-1 0-1 0 0,1 0 1 0 0,-1 0 0 0 0,0 0 0 0 0,1 0 0 0 0,-1 0-1 0 0,2 0 1 0 0,-1-1-19 0 0,0 1-1 0 0,0-1 1 0 0,0 0 0 0 0,0 1-1 0 0,0-1 1 0 0,0 0-1 0 0,0 0 1 0 0,0 0 0 0 0,0 0-1 0 0,0 0 1 0 0,0 0 0 0 0,0 0-1 0 0,-1 0 1 0 0,1 0-1 0 0,0 0 1 0 0,-1 0 0 0 0,1-2-1 0 0,14-28-123 0 0,0 1 1 0 0,2 1-1 0 0,1 0 0 0 0,33-40 0 0 0,-49 67 120 0 0,0 0 0 0 0,1-1 0 0 0,-1 1 1 0 0,1 0-1 0 0,-1 0 0 0 0,1 0 0 0 0,0 0 0 0 0,3-1 1 0 0,-6 3 0 0 0,1 0 1 0 0,-1-1 0 0 0,1 1-1 0 0,-1 0 1 0 0,1 0-1 0 0,-1 0 1 0 0,0 0 0 0 0,1 0-1 0 0,-1 0 1 0 0,1 0 0 0 0,-1 0-1 0 0,1 0 1 0 0,-1 0 0 0 0,1 0-1 0 0,-1 0 1 0 0,0 0 0 0 0,1 0-1 0 0,-1 1 1 0 0,1-1 0 0 0,-1 0-1 0 0,1 0 1 0 0,-1 0 0 0 0,0 1-1 0 0,1-1 1 0 0,0 1 1 0 0,-1 0 0 0 0,1 0 0 0 0,-1 0 0 0 0,1 0 0 0 0,-1 0 0 0 0,1 0 0 0 0,-1 0 0 0 0,0 0 0 0 0,1 0 0 0 0,-1 0 0 0 0,0 0 0 0 0,0 0 0 0 0,0 0 0 0 0,0 0 0 0 0,0 2 0 0 0,-2 76 759 0 0,0-39-358 0 0,1-1 0 0 0,6 43 1 0 0,5 9-1790 0 0,-8-77 230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39.7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80 15091 0 0,'0'-1'164'0'0,"-1"-1"-1"0"0,1 1 1 0 0,0 0 0 0 0,0-1-1 0 0,-1 1 1 0 0,1-1-1 0 0,-1 1 1 0 0,0 0-1 0 0,1-1 1 0 0,-1 1-1 0 0,0 0 1 0 0,0 0 0 0 0,1 0-1 0 0,-1-1 1 0 0,0 1-1 0 0,0 0 1 0 0,-1 0-1 0 0,1 0 1 0 0,0 0 0 0 0,0 1-1 0 0,0-1 1 0 0,0 0-1 0 0,-2 0 1 0 0,1 1-142 0 0,1-1 1 0 0,0 2-1 0 0,0-1 0 0 0,0 0 0 0 0,-1 0 1 0 0,1 0-1 0 0,0 0 0 0 0,0 1 1 0 0,0-1-1 0 0,0 0 0 0 0,0 1 1 0 0,-1-1-1 0 0,1 1 0 0 0,0 0 1 0 0,0-1-1 0 0,0 1 0 0 0,0 0 0 0 0,1-1 1 0 0,-1 1-1 0 0,0 0 0 0 0,0 0 1 0 0,0 0-1 0 0,1 0 0 0 0,-1 0 1 0 0,0 0-1 0 0,1 0 0 0 0,-2 2 1 0 0,-5 10-166 0 0,1 0 0 0 0,0 1 0 0 0,0 0 1 0 0,2 0-1 0 0,-5 18 0 0 0,-8 74 51 0 0,11-53 44 0 0,2 0 0 0 0,5 74 0 0 0,1-99 15 0 0,2 1 1 0 0,0 0-1 0 0,2-1 1 0 0,2 0-1 0 0,0 0 1 0 0,13 27-1 0 0,-18-46 2 0 0,1-1-1 0 0,1 0 0 0 0,-1 0 1 0 0,1 0-1 0 0,1-1 0 0 0,-1 0 1 0 0,1 0-1 0 0,0 0 1 0 0,1-1-1 0 0,0 0 0 0 0,10 8 1 0 0,-10-11-15 0 0,0 1 1 0 0,0-1 0 0 0,0 0 0 0 0,0 0 0 0 0,1-1-1 0 0,-1 1 1 0 0,1-2 0 0 0,0 1 0 0 0,-1-1 0 0 0,1-1 0 0 0,0 1-1 0 0,0-1 1 0 0,12-2 0 0 0,-8 1 82 0 0,0-1-1 0 0,0-1 1 0 0,0 0 0 0 0,-1 0 0 0 0,0-2-1 0 0,0 1 1 0 0,0-1 0 0 0,0-1 0 0 0,14-9-1 0 0,-11 5 145 0 0,0-1 0 0 0,-1-1 0 0 0,0 0-1 0 0,-1-1 1 0 0,20-25 0 0 0,-13 9 199 0 0,-1 0 0 0 0,-1-2 0 0 0,-1 0 1 0 0,-2-1-1 0 0,19-65 0 0 0,-28 82-218 0 0,-1 0-1 0 0,-1-1 1 0 0,-1 1 0 0 0,0-1-1 0 0,-1 0 1 0 0,0 0 0 0 0,-2 1-1 0 0,0-1 1 0 0,0 0 0 0 0,-2 1-1 0 0,0-1 1 0 0,0 1 0 0 0,-2 0-1 0 0,0 0 1 0 0,-1 0 0 0 0,0 1-1 0 0,-1 0 1 0 0,0 0 0 0 0,-1 0 0 0 0,-14-16-1 0 0,12 17-172 0 0,0 1 0 0 0,-2 0-1 0 0,0 0 1 0 0,0 1 0 0 0,-1 1 0 0 0,0 0-1 0 0,-25-14 1 0 0,32 21-235 0 0,0-1 0 0 0,-1 1 0 0 0,1 1 1 0 0,-1-1-1 0 0,1 1 0 0 0,-1 1 0 0 0,0-1 0 0 0,0 1 0 0 0,0 0 0 0 0,0 1 1 0 0,0-1-1 0 0,0 1 0 0 0,0 1 0 0 0,0-1 0 0 0,0 1 0 0 0,0 1 1 0 0,0-1-1 0 0,0 1 0 0 0,1 0 0 0 0,-12 6 0 0 0,13-5-128 0 0,0 0 1 0 0,1 1-1 0 0,-1 0 0 0 0,1 0 0 0 0,0 0 0 0 0,0 0 1 0 0,0 1-1 0 0,1-1 0 0 0,-1 1 0 0 0,-3 8 1 0 0,-3 6-273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40.1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11082 0 0,'13'1'380'0'0,"0"0"0"0"0,21 6-1 0 0,13 0 1090 0 0,178 3 720 0 0,-74-12-5621 0 0,-131 2 1883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40.5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11771 0 0,'0'0'1157'0'0,"1"6"-1908"0"0,4 8 496 0 0,0 0 0 0 0,2 0-1 0 0,0 0 1 0 0,10 15 0 0 0,43 56 488 0 0,-29-43-241 0 0,6 9 63 0 0,-14-22 97 0 0,-1 2 0 0 0,-2 0 0 0 0,17 37 0 0 0,-36-66-23 0 0,6 16-951 0 0,-7-18 752 0 0,0 1 1 0 0,0-1-1 0 0,0 0 0 0 0,0 1 0 0 0,0-1 1 0 0,0 1-1 0 0,0-1 0 0 0,0 0 1 0 0,0 1-1 0 0,0-1 0 0 0,0 0 0 0 0,0 1 1 0 0,0-1-1 0 0,0 0 0 0 0,0 1 0 0 0,0-1 1 0 0,0 0-1 0 0,-1 1 0 0 0,1-1 0 0 0,0 0 1 0 0,0 1-1 0 0,0-1 0 0 0,-1 0 0 0 0,1 0 1 0 0,0 1-1 0 0,0-1 0 0 0,-1 0 1 0 0,1 0-1 0 0,0 1 0 0 0,-1-1 0 0 0,1 0 1 0 0,0 0-1 0 0,-1 0 0 0 0,1 0 0 0 0,0 0 1 0 0,-1 1-1 0 0,1-1 0 0 0,-1 0 0 0 0,-5 1-1521 0 0</inkml:trace>
  <inkml:trace contextRef="#ctx0" brushRef="#br0" timeOffset="1">0 356 12123 0 0,'0'0'2445'0'0,"6"-2"-2227"0"0,4-4-247 0 0,187-103 607 0 0,-160 85-1047 0 0,-1-1 0 0 0,-1-2 0 0 0,38-37 0 0 0,-24 17-341 0 0,-25 25 732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41.2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3 668 14659 0 0,'-1'0'239'0'0,"-1"2"259"0"0,3 7-880 0 0,5 8 224 0 0,0 0 1 0 0,1 0-1 0 0,17 29 1 0 0,1 4 107 0 0,4 16 54 0 0,24 50 25 0 0,-44-100 17 0 0,0 0-1 0 0,1 0 1 0 0,1-1-1 0 0,22 23 1 0 0,-32-36 27 0 0,0-1 1 0 0,0 0-1 0 0,0 0 1 0 0,0 0-1 0 0,0 0 0 0 0,0 0 1 0 0,1 0-1 0 0,-1-1 0 0 0,0 1 1 0 0,0 0-1 0 0,1 0 0 0 0,-1-1 1 0 0,1 1-1 0 0,-1-1 0 0 0,0 0 1 0 0,1 1-1 0 0,-1-1 0 0 0,3 0 1 0 0,-4 0 45 0 0,1 0 1 0 0,0-1-1 0 0,0 1 1 0 0,0 0 0 0 0,-1-1-1 0 0,1 1 1 0 0,0-1-1 0 0,0 1 1 0 0,-1-1-1 0 0,1 1 1 0 0,-1-1 0 0 0,1 1-1 0 0,0-1 1 0 0,-1 0-1 0 0,1 1 1 0 0,-1-1-1 0 0,0 0 1 0 0,1 0 0 0 0,-1 1-1 0 0,1-1 1 0 0,-1 0-1 0 0,1-1 1 0 0,1-7 515 0 0,0 0 0 0 0,-1 0 1 0 0,0 0-1 0 0,0-14 0 0 0,-1 17-976 0 0,0-92 660 0 0,-2 63-307 0 0,2 0-1 0 0,2 0 1 0 0,8-47-1 0 0,-10 81-23 0 0,0 0-1 0 0,0-1 1 0 0,0 1 0 0 0,0-1-1 0 0,1 1 1 0 0,-1 0-1 0 0,1-1 1 0 0,-1 1-1 0 0,1 0 1 0 0,-1 0 0 0 0,1-1-1 0 0,0 1 1 0 0,-1 0-1 0 0,1 0 1 0 0,0 0-1 0 0,0 0 1 0 0,0 0 0 0 0,0 0-1 0 0,0 0 1 0 0,0 0-1 0 0,0 0 1 0 0,0 1-1 0 0,1-1 1 0 0,-1 0 0 0 0,0 1-1 0 0,0-1 1 0 0,1 0-1 0 0,-1 1 1 0 0,0 0-1 0 0,1-1 1 0 0,-1 1 0 0 0,3 0-1 0 0,1 0-46 0 0,0 1-1 0 0,0 0 1 0 0,0 1-1 0 0,-1-1 1 0 0,1 1-1 0 0,0 0 1 0 0,-1 0-1 0 0,5 3 1 0 0,100 62-123 0 0,-72-42 220 0 0,56 28 1 0 0,-79-46 24 0 0,0-2 0 0 0,0 1 0 0 0,0-2 0 0 0,0 0 0 0 0,1-1-1 0 0,-1 0 1 0 0,1-1 0 0 0,18 0 0 0 0,-30-2 34 0 0,-1 0-1 0 0,0 0 1 0 0,0 0 0 0 0,0 0-1 0 0,1-1 1 0 0,-1 1-1 0 0,0 0 1 0 0,0-1 0 0 0,0 0-1 0 0,0 0 1 0 0,0 1-1 0 0,0-1 1 0 0,0 0-1 0 0,0-1 1 0 0,0 1 0 0 0,0 0-1 0 0,-1 0 1 0 0,1-1-1 0 0,0 1 1 0 0,2-4 0 0 0,-3 3 77 0 0,1-1 1 0 0,-1 0 0 0 0,0 1-1 0 0,0-1 1 0 0,0 0 0 0 0,0 0-1 0 0,-1 0 1 0 0,1 0 0 0 0,-1 0-1 0 0,1 0 1 0 0,-1 0 0 0 0,0 0-1 0 0,-1-4 1 0 0,-1-9 352 0 0,-1 0 0 0 0,0-1 0 0 0,-2 2 0 0 0,-8-23 0 0 0,11 32-622 0 0,-21-55 415 0 0,-29-90-32 0 0,44 124-278 0 0,2-1 0 0 0,1 1 0 0 0,-3-50 0 0 0,11-58-84 0 0,-1 114 39 0 0,1-1 1 0 0,1 1 0 0 0,1 1 0 0 0,9-27 0 0 0,12-7-27 0 0,-17 37-384 0 0,10-27 1 0 0,-19 43-57 0 0,2 20-10981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8.0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3745 0 0,'0'0'10997'0'0,"1"2"-11909"0"0,21 37 245 0 0,29 40 1 0 0,-3-7 953 0 0,-31-46-194 0 0,-5-7 171 0 0,0 1-1 0 0,0 0 0 0 0,-2 0 0 0 0,15 42 1 0 0,-25-60-1555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8.3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0 152 10650 0 0,'0'0'4329'0'0,"10"-2"-1511"0"0,17-12-2639 0 0,-1-2 0 0 0,0-1 0 0 0,38-31 1 0 0,-11 7-2444 0 0,-32 27 617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8.7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9194 0 0,'0'0'2682'0'0,"1"0"-2688"0"0,-1 0 0 0 0,1 0 1 0 0,-1 0-1 0 0,0 0 0 0 0,1 0 0 0 0,-1 0 1 0 0,1 0-1 0 0,-1 0 0 0 0,1 0 0 0 0,-1 0 1 0 0,0 0-1 0 0,1 0 0 0 0,-1 0 0 0 0,1 1 1 0 0,-1-1-1 0 0,0 0 0 0 0,1 0 0 0 0,-1 0 1 0 0,0 1-1 0 0,1-1 0 0 0,-1 0 0 0 0,0 0 1 0 0,1 1-1 0 0,-1-1 0 0 0,0 0 0 0 0,1 1 1 0 0,-1-1-1 0 0,0 1 0 0 0,17 14-122 0 0,-2 0 0 0 0,0 2 0 0 0,-1 0-1 0 0,23 35 1 0 0,39 85 737 0 0,-71-127-582 0 0,84 154 568 0 0,-65-125 565 0 0,-24-38-1392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9.1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87 366 10754 0 0,'-3'-3'221'0'0,"-8"-3"980"0"0,0-2 0 0 0,1 1 0 0 0,-14-13 1 0 0,21 17-981 0 0,1 0 0 0 0,-1-1 0 0 0,1 1 0 0 0,-1 0 0 0 0,1-1 0 0 0,0 1 0 0 0,0-1 1 0 0,1 0-1 0 0,-1 1 0 0 0,1-1 0 0 0,0 0 0 0 0,0 0 0 0 0,0 0 0 0 0,0 0 0 0 0,0-5 0 0 0,2-1-312 0 0,-1-1-1 0 0,1 0 1 0 0,1 0-1 0 0,0 1 0 0 0,0-1 1 0 0,1 1-1 0 0,0 0 0 0 0,1-1 1 0 0,0 2-1 0 0,1-1 1 0 0,0 0-1 0 0,0 1 0 0 0,12-14 1 0 0,-11 14-38 0 0,1 0 1 0 0,1 1 0 0 0,0 0 0 0 0,0 0 0 0 0,1 1-1 0 0,0 0 1 0 0,0 0 0 0 0,0 1 0 0 0,1 0-1 0 0,0 1 1 0 0,0 0 0 0 0,1 1 0 0 0,11-4-1 0 0,-14 6 111 0 0,-1 1 0 0 0,1 0 0 0 0,0 0 0 0 0,-1 0 0 0 0,1 1 0 0 0,0 0 0 0 0,-1 1 0 0 0,1 0 0 0 0,-1 0 0 0 0,1 0-1 0 0,-1 1 1 0 0,1 0 0 0 0,-1 1 0 0 0,14 6 0 0 0,-17-6 42 0 0,1-1 0 0 0,-1 1-1 0 0,0 0 1 0 0,0 1 0 0 0,0-1 0 0 0,0 1-1 0 0,0 0 1 0 0,-1-1 0 0 0,0 2 0 0 0,0-1-1 0 0,0 0 1 0 0,0 1 0 0 0,0-1-1 0 0,-1 1 1 0 0,0 0 0 0 0,0 0 0 0 0,0 0-1 0 0,-1 0 1 0 0,0 0 0 0 0,0 0 0 0 0,0 0-1 0 0,0 9 1 0 0,-1 3 95 0 0,-1 1-1 0 0,-1-1 0 0 0,-1 0 1 0 0,0 0-1 0 0,-1 0 1 0 0,-1 0-1 0 0,-8 18 0 0 0,2-9 126 0 0,-1 0-1 0 0,-2-1 0 0 0,-26 39 1 0 0,37-59-424 0 0,-1-1 1 0 0,1 0-1 0 0,-1 1 1 0 0,0-1 0 0 0,-8 5-1 0 0,8-4-766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9.5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130 459 6001 0 0,'7'27'1377'0'0,"2"-1"0"0"0,20 44-1 0 0,-14-41-1044 0 0,1-1-1 0 0,1-1 1 0 0,2 0 0 0 0,24 26-1 0 0,-36-49 6263 0 0,-12-20-5028 0 0,-17-27-1449 0 0,-77-108-2182 0 0,79 121 1529 0 0,-38-51-448 0 0,34 51 1058 0 0,14 16 559 0 0,-2 0-1 0 0,-16-16 0 0 0,27 29-552 0 0,0 0 1 0 0,0 0-1 0 0,0 0 1 0 0,0 0-1 0 0,0 0 1 0 0,0 0-1 0 0,0-1 1 0 0,0 1-1 0 0,0 0 0 0 0,1-1 1 0 0,-1 1-1 0 0,0-1 1 0 0,1 1-1 0 0,-1 0 1 0 0,1-1-1 0 0,0 1 1 0 0,0-1-1 0 0,-1 0 1 0 0,1 1-1 0 0,0-1 0 0 0,0 1 1 0 0,0-1-1 0 0,0 1 1 0 0,1-1-1 0 0,-1 1 1 0 0,0-1-1 0 0,1 1 1 0 0,0-3-1 0 0,2-2-20 0 0,1 0 0 0 0,-1 0 0 0 0,1 0 0 0 0,0 1 0 0 0,7-7 0 0 0,2-4-24 0 0,-2 3-13 0 0,1 1 0 0 0,12-12 0 0 0,0 2 13 0 0,-4 4 11 0 0,2 0 1 0 0,37-23 0 0 0,-32 23-31 0 0,27-23 1 0 0,-22 12-3761 0 0,-25 24 1489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8:59.8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7 310 10266 0 0,'0'0'153'0'0,"0"0"-1"0"0,-1 0 0 0 0,1 0 1 0 0,0 0-1 0 0,0 0 1 0 0,0 0-1 0 0,-1 0 1 0 0,1 0-1 0 0,0 0 1 0 0,0 0-1 0 0,0 0 0 0 0,-1 0 1 0 0,1 0-1 0 0,0 0 1 0 0,0 0-1 0 0,0 0 1 0 0,0 0-1 0 0,-1 0 0 0 0,1 0 1 0 0,0 0-1 0 0,0 0 1 0 0,0 0-1 0 0,-1 0 1 0 0,1-1-1 0 0,0 1 0 0 0,0 0 1 0 0,0 0-1 0 0,0 0 1 0 0,0 0-1 0 0,0 0 1 0 0,-1-1-1 0 0,1 1 0 0 0,0 0 1 0 0,0 0-1 0 0,0 0 1 0 0,0-1-1 0 0,0 1 1 0 0,0 0-1 0 0,0 0 1 0 0,0 0-1 0 0,0-1 0 0 0,0 1 1 0 0,6-10 2397 0 0,21-14-2638 0 0,-17 16 839 0 0,23-28-433 0 0,-1-1 0 0 0,41-63 0 0 0,-36 48-552 0 0,-11 20-1899 0 0,-19 25-165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8.3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41 103 3849 0 0,'0'0'6489'0'0,"20"19"-7018"0"0,-19-17 929 0 0,8 21 4874 0 0,-9-23-5218 0 0,0 1 0 0 0,1-1 0 0 0,-1 1 0 0 0,0-1-1 0 0,0 1 1 0 0,0-1 0 0 0,0 0 0 0 0,0 1 0 0 0,0-1 0 0 0,0 1 0 0 0,0-1 0 0 0,0 1-1 0 0,0-1 1 0 0,0 1 0 0 0,0-1 0 0 0,0 0 0 0 0,-1 1 0 0 0,1-1 0 0 0,0 1 0 0 0,0-1-1 0 0,0 0 1 0 0,0 1 0 0 0,-1-1 0 0 0,1 1 0 0 0,0-1 0 0 0,-1 0 0 0 0,1 1 0 0 0,0-1 0 0 0,0 0-1 0 0,-1 0 1 0 0,1 1 0 0 0,-1-1 0 0 0,1 0 0 0 0,0 0 0 0 0,-1 1 0 0 0,1-1 0 0 0,-1 0-1 0 0,1 0 1 0 0,0 0 0 0 0,-1 0 0 0 0,1 0 0 0 0,-1 0 0 0 0,1 0 0 0 0,-1 1 0 0 0,1-1-1 0 0,0 0 1 0 0,-1-1 0 0 0,-6-3-989 0 0,1-12 497 0 0,2 7 383 0 0,3 7 17 0 0,0-1 1 0 0,0 0-1 0 0,-1 0 1 0 0,2 1-1 0 0,-1-1 1 0 0,0 0-1 0 0,0 0 1 0 0,1 0-1 0 0,0-6 0 0 0,0 8-43 0 0,0 0-1 0 0,1 0 0 0 0,-1 0 0 0 0,1 0 0 0 0,0 1 0 0 0,-1-1 0 0 0,1 0 1 0 0,0 0-1 0 0,0 0 0 0 0,-1 1 0 0 0,1-1 0 0 0,0 0 0 0 0,0 1 0 0 0,0-1 1 0 0,0 0-1 0 0,0 1 0 0 0,0-1 0 0 0,0 1 0 0 0,0 0 0 0 0,0-1 0 0 0,0 1 1 0 0,0 0-1 0 0,0 0 0 0 0,0-1 0 0 0,2 1 0 0 0,30-5-173 0 0,-32 5 237 0 0,1 0 1 0 0,-1 0 0 0 0,1 0-1 0 0,-1 0 1 0 0,1 1 0 0 0,-1-1 0 0 0,0 1-1 0 0,1-1 1 0 0,-1 1 0 0 0,0-1-1 0 0,1 1 1 0 0,-1 0 0 0 0,0-1-1 0 0,0 1 1 0 0,1 0 0 0 0,-1 0 0 0 0,0 0-1 0 0,0 0 1 0 0,0 0 0 0 0,0 0-1 0 0,0 0 1 0 0,-1 0 0 0 0,1 1-1 0 0,1 1 1 0 0,0 0 151 0 0,0 1-1 0 0,-1-1 1 0 0,0 1 0 0 0,1-1-1 0 0,-1 1 1 0 0,1 7-1 0 0,-2-9 30 0 0,1 1-1 0 0,-1 0 0 0 0,0 0 0 0 0,0 0 0 0 0,0 0 0 0 0,-1-1 0 0 0,1 1 0 0 0,-1 0 0 0 0,1 0 0 0 0,-1-1 1 0 0,0 1-1 0 0,0 0 0 0 0,0-1 0 0 0,0 1 0 0 0,-1-1 0 0 0,1 1 0 0 0,-1-1 0 0 0,1 0 0 0 0,-1 1 1 0 0,0-1-1 0 0,0 0 0 0 0,0 0 0 0 0,0 0 0 0 0,0 0 0 0 0,-1-1 0 0 0,1 1 0 0 0,0-1 0 0 0,-1 1 0 0 0,1-1 1 0 0,-1 0-1 0 0,0 0 0 0 0,1 0 0 0 0,-1 0 0 0 0,0 0 0 0 0,0-1 0 0 0,1 1 0 0 0,-1-1 0 0 0,0 0 0 0 0,-4 0 1 0 0,6 0-174 0 0,-1-1 0 0 0,1 1 0 0 0,-1 0 0 0 0,1-1 1 0 0,0 0-1 0 0,-1 1 0 0 0,1-1 0 0 0,-1 0 0 0 0,1 0 1 0 0,0 0-1 0 0,0 0 0 0 0,-1 0 0 0 0,1 0 0 0 0,0 0 1 0 0,0 0-1 0 0,0 0 0 0 0,0 0 0 0 0,0-1 0 0 0,1 1 1 0 0,-1 0-1 0 0,0-1 0 0 0,0 1 0 0 0,1 0 0 0 0,-1-1 1 0 0,1 1-1 0 0,0-1 0 0 0,-1 1 0 0 0,1-1 0 0 0,0-2 1 0 0,-2-2-194 0 0,1-1 1 0 0,1 1 0 0 0,-1-1 0 0 0,1 0 0 0 0,1-10 0 0 0,0 14 150 0 0,-1 0 0 0 0,1 0 1 0 0,0 0-1 0 0,0 0 1 0 0,0 0-1 0 0,0 0 0 0 0,0 0 1 0 0,1 0-1 0 0,-1 1 1 0 0,1-1-1 0 0,0 0 0 0 0,0 1 1 0 0,0 0-1 0 0,4-5 1 0 0,-4 6 7 0 0,0 0 0 0 0,-1 0 1 0 0,1 0-1 0 0,0 0 0 0 0,-1 0 1 0 0,1 0-1 0 0,0 1 1 0 0,0-1-1 0 0,0 0 0 0 0,0 1 1 0 0,0 0-1 0 0,0-1 1 0 0,0 1-1 0 0,0 0 0 0 0,0 0 1 0 0,0 0-1 0 0,0 0 0 0 0,0 0 1 0 0,0 1-1 0 0,0-1 1 0 0,0 1-1 0 0,-1-1 0 0 0,1 1 1 0 0,3 1-1 0 0,-2-1 104 0 0,1 1 0 0 0,-1 0-1 0 0,0 0 1 0 0,0 0 0 0 0,1 0 0 0 0,-2 0-1 0 0,1 0 1 0 0,0 1 0 0 0,0 0 0 0 0,-1-1-1 0 0,1 1 1 0 0,-1 0 0 0 0,0 0 0 0 0,0 0-1 0 0,0 1 1 0 0,0-1 0 0 0,-1 0 0 0 0,1 1-1 0 0,-1-1 1 0 0,0 1 0 0 0,0 0 0 0 0,0-1 0 0 0,0 1-1 0 0,-1 0 1 0 0,1 0 0 0 0,-1-1 0 0 0,0 1-1 0 0,0 0 1 0 0,-1 0 0 0 0,1-1 0 0 0,-1 1-1 0 0,0 0 1 0 0,0-1 0 0 0,0 1 0 0 0,-2 4-1 0 0,0-1 109 0 0,0-1 0 0 0,-1 0 0 0 0,1 0 0 0 0,-1 0 0 0 0,0-1 1 0 0,-1 1-1 0 0,1-1 0 0 0,-1 0 0 0 0,-8 6 0 0 0,12-9-123 0 0,-1-1 1 0 0,0 1-1 0 0,0-1 0 0 0,0 1 1 0 0,0-1-1 0 0,0 0 1 0 0,0 0-1 0 0,0 0 1 0 0,0 0-1 0 0,0-1 1 0 0,0 1-1 0 0,-1 0 1 0 0,1-1-1 0 0,0 1 0 0 0,0-1 1 0 0,-1 0-1 0 0,1 0 1 0 0,0 0-1 0 0,-1 0 1 0 0,1 0-1 0 0,0-1 1 0 0,0 1-1 0 0,-1-1 1 0 0,1 1-1 0 0,0-1 0 0 0,0 0 1 0 0,0 0-1 0 0,0 0 1 0 0,0 0-1 0 0,0 0 1 0 0,0 0-1 0 0,-2-2 1 0 0,1 0-144 0 0,0 0 0 0 0,1 0 1 0 0,0-1-1 0 0,-1 1 0 0 0,2-1 1 0 0,-1 1-1 0 0,0-1 0 0 0,0 1 1 0 0,1-1-1 0 0,0 0 0 0 0,0 0 1 0 0,0 0-1 0 0,0 0 1 0 0,1 0-1 0 0,0 0 0 0 0,-1 0 1 0 0,1 0-1 0 0,1 0 0 0 0,-1 0 1 0 0,0 0-1 0 0,1 1 0 0 0,2-8 1 0 0,-1 2-49 0 0,1-1-1 0 0,0 1 1 0 0,1 0 0 0 0,0 1 0 0 0,0-1 0 0 0,0 0 0 0 0,2 1 0 0 0,7-10 0 0 0,-11 15 111 0 0,0 0-1 0 0,1 1 1 0 0,-1 0 0 0 0,1-1 0 0 0,-1 1 0 0 0,1 0-1 0 0,0 0 1 0 0,0 1 0 0 0,0-1 0 0 0,0 1 0 0 0,0-1-1 0 0,0 1 1 0 0,1 0 0 0 0,-1 0 0 0 0,0 0-1 0 0,1 1 1 0 0,-1-1 0 0 0,0 1 0 0 0,1-1 0 0 0,3 2-1 0 0,-4-1 17 0 0,0 0 0 0 0,-1 1 0 0 0,1 0 0 0 0,0 0 0 0 0,-1 0 0 0 0,1 0-1 0 0,0 0 1 0 0,-1 0 0 0 0,0 1 0 0 0,1-1 0 0 0,-1 1 0 0 0,0 0-1 0 0,1-1 1 0 0,-1 1 0 0 0,0 0 0 0 0,0 0 0 0 0,-1 1 0 0 0,1-1 0 0 0,0 0-1 0 0,-1 1 1 0 0,1-1 0 0 0,-1 1 0 0 0,0-1 0 0 0,1 4 0 0 0,0 0 179 0 0,-1 0 0 0 0,0 0 0 0 0,0 0 0 0 0,0 0 0 0 0,-1 0 0 0 0,0 0 0 0 0,0 0 0 0 0,-1 0 0 0 0,0 0 0 0 0,0-1 0 0 0,0 1 0 0 0,0 0 0 0 0,-1 0 0 0 0,0-1 0 0 0,0 1 0 0 0,-5 8 0 0 0,5-10-26 0 0,-1 1 0 0 0,1-1 1 0 0,-1 0-1 0 0,0 0 0 0 0,0 0 0 0 0,0 0 0 0 0,0 0 0 0 0,-1-1 0 0 0,0 0 0 0 0,1 1 0 0 0,-1-1 0 0 0,0 0 0 0 0,-1-1 0 0 0,1 1 0 0 0,0-1 0 0 0,-1 0 0 0 0,1 0 0 0 0,-1 0 0 0 0,0-1 0 0 0,-5 2 0 0 0,7-3-111 0 0,1 0 0 0 0,0-1 0 0 0,0 1 0 0 0,-1 0-1 0 0,1-1 1 0 0,0 1 0 0 0,0-1 0 0 0,0 0 0 0 0,0 1 0 0 0,0-1 0 0 0,0 0 0 0 0,0-1 0 0 0,0 1 0 0 0,0 0 0 0 0,0 0 0 0 0,1-1 0 0 0,-1 1 0 0 0,0-1-1 0 0,1 1 1 0 0,-1-1 0 0 0,1 0 0 0 0,0 0 0 0 0,-1 0 0 0 0,0-3 0 0 0,-1 1-168 0 0,1-1 0 0 0,-1 0 0 0 0,2 0 0 0 0,-1 0 0 0 0,0 0 0 0 0,1 0 0 0 0,0 0 0 0 0,0 0 0 0 0,0-9 0 0 0,1 0-75 0 0,3-50-450 0 0,-3 59 613 0 0,2-1 0 0 0,-1 0-1 0 0,0 0 1 0 0,1 1-1 0 0,0 0 1 0 0,1-1-1 0 0,-1 1 1 0 0,1 0-1 0 0,3-5 1 0 0,-5 9 25 0 0,-1 0 0 0 0,1 0 0 0 0,0 0 0 0 0,0 0 0 0 0,0 0 0 0 0,0 1 0 0 0,-1-1 0 0 0,1 0 0 0 0,0 0 0 0 0,0 1 0 0 0,0-1 0 0 0,0 1 0 0 0,1-1 0 0 0,-1 1 0 0 0,0-1 0 0 0,0 1 0 0 0,0 0 0 0 0,0-1 0 0 0,0 1 0 0 0,1 0 0 0 0,-1 0 0 0 0,2 0 0 0 0,0 0-31 0 0,-1 1 0 0 0,1 0 0 0 0,-1-1 0 0 0,1 1 1 0 0,-1 0-1 0 0,0 0 0 0 0,0 0 0 0 0,1 0 0 0 0,-1 1 0 0 0,3 1 0 0 0,1 2-58 0 0,0 1-1 0 0,0-1 1 0 0,0 1 0 0 0,-1 0-1 0 0,9 13 1 0 0,-9-10 188 0 0,0 0 1 0 0,-1 1-1 0 0,0 0 0 0 0,-1-1 1 0 0,0 2-1 0 0,2 16 1 0 0,-3-21 81 0 0,-1 0-1 0 0,-1 1 1 0 0,1-1-1 0 0,-1 0 1 0 0,-1 1 0 0 0,1-1-1 0 0,-1 0 1 0 0,0 0 0 0 0,0 0-1 0 0,-1 1 1 0 0,1-1-1 0 0,-5 8 1 0 0,5-13-62 0 0,0 1 0 0 0,0 0 0 0 0,0-1 0 0 0,-1 1-1 0 0,1-1 1 0 0,-1 0 0 0 0,1 1 0 0 0,-1-1 0 0 0,1 0 0 0 0,-1 0 0 0 0,0 0-1 0 0,1 0 1 0 0,-1 0 0 0 0,0 0 0 0 0,0 0 0 0 0,0-1 0 0 0,0 1 0 0 0,0-1 0 0 0,0 1-1 0 0,0-1 1 0 0,0 0 0 0 0,1 0 0 0 0,-1 0 0 0 0,0 0 0 0 0,0 0 0 0 0,0 0 0 0 0,0-1-1 0 0,0 1 1 0 0,0 0 0 0 0,0-1 0 0 0,0 0 0 0 0,0 1 0 0 0,0-1 0 0 0,0 0-1 0 0,-1-1 1 0 0,-3-1-72 0 0,0 0-1 0 0,0-1 0 0 0,0 1 0 0 0,1-1 1 0 0,-1 0-1 0 0,1-1 0 0 0,0 1 0 0 0,-8-11 1 0 0,8 7-145 0 0,0 0 0 0 0,1 0 0 0 0,0 0 0 0 0,0 0 1 0 0,1-1-1 0 0,0 0 0 0 0,1 1 0 0 0,-1-1 0 0 0,2 0 0 0 0,-2-10 0 0 0,3 13 68 0 0,-1 1 0 0 0,1-1 0 0 0,0 0 0 0 0,1 1 0 0 0,-1-1 0 0 0,1 1 0 0 0,0-1 0 0 0,1 1 0 0 0,-1 0 0 0 0,1-1 1 0 0,0 1-1 0 0,0 0 0 0 0,1 0 0 0 0,-1 0 0 0 0,1 1 0 0 0,0-1 0 0 0,7-7 0 0 0,-8 10-3 0 0,0 1 0 0 0,-1-1 0 0 0,1 0 0 0 0,1 1 1 0 0,-1-1-1 0 0,0 1 0 0 0,0 0 0 0 0,1 0 0 0 0,-1-1 0 0 0,0 2 1 0 0,1-1-1 0 0,-1 0 0 0 0,1 0 0 0 0,-1 1 0 0 0,1-1 1 0 0,-1 1-1 0 0,1 0 0 0 0,4 0 0 0 0,-3 1-57 0 0,0 0 0 0 0,0-1 0 0 0,0 2 0 0 0,0-1 0 0 0,0 0 0 0 0,0 1 0 0 0,-1 0 0 0 0,1 0 0 0 0,0 0 0 0 0,5 5 0 0 0,-2-1 44 0 0,-1-1 0 0 0,1 1 0 0 0,-1 1 0 0 0,-1-1 0 0 0,1 1 0 0 0,-1 0 0 0 0,0 1 0 0 0,-1-1 0 0 0,0 1 0 0 0,5 13 1 0 0,-7-15 231 0 0,-1-1 0 0 0,0 1 1 0 0,0 0-1 0 0,0 0 0 0 0,-1 0 0 0 0,0 0 1 0 0,0 1-1 0 0,-1-1 0 0 0,1 0 1 0 0,-1-1-1 0 0,-1 1 0 0 0,-1 7 1 0 0,2-10-41 0 0,0 0 0 0 0,-1 0 0 0 0,1 0 0 0 0,0 0 0 0 0,-1 0 0 0 0,0-1 0 0 0,0 1 0 0 0,0 0 0 0 0,0-1 0 0 0,0 1 0 0 0,0-1 0 0 0,-1 0 0 0 0,1 0 0 0 0,-1 0 0 0 0,0 0 0 0 0,1 0 0 0 0,-1 0 0 0 0,0-1 0 0 0,0 1 0 0 0,0-1 0 0 0,0 0 0 0 0,0 0 0 0 0,0 0 0 0 0,-4 0 0 0 0,3 0-98 0 0,1-1 1 0 0,-1 0-1 0 0,0 0 1 0 0,0-1-1 0 0,1 1 1 0 0,-1-1-1 0 0,0 0 1 0 0,1 1-1 0 0,-1-2 1 0 0,1 1-1 0 0,-1 0 1 0 0,1-1-1 0 0,-1 1 1 0 0,1-1-1 0 0,0 0 1 0 0,0 0-1 0 0,0-1 1 0 0,0 1-1 0 0,0-1 0 0 0,0 1 1 0 0,1-1-1 0 0,-1 0 1 0 0,1 0-1 0 0,0 0 1 0 0,0 0-1 0 0,-3-5 1 0 0,0-1-236 0 0,1-1 0 0 0,0 1 0 0 0,0-1-1 0 0,1 1 1 0 0,1-1 0 0 0,-1 0 0 0 0,1 0 0 0 0,0-15 0 0 0,2 21 148 0 0,0 1 1 0 0,0 0 0 0 0,0-1-1 0 0,1 1 1 0 0,-1-1-1 0 0,1 1 1 0 0,0 0-1 0 0,0-1 1 0 0,0 1-1 0 0,1 0 1 0 0,-1 0 0 0 0,1 0-1 0 0,0 0 1 0 0,0 0-1 0 0,0 0 1 0 0,3-3-1 0 0,-4 5 25 0 0,0 0 1 0 0,0 0-1 0 0,0 0 0 0 0,0 1 0 0 0,0-1 0 0 0,0 0 0 0 0,1 1 0 0 0,-1-1 0 0 0,0 1 1 0 0,0-1-1 0 0,1 1 0 0 0,-1-1 0 0 0,0 1 0 0 0,1 0 0 0 0,-1 0 0 0 0,0 0 0 0 0,3 0 1 0 0,-2 0-1 0 0,0 0 1 0 0,0 1-1 0 0,0-1 1 0 0,0 1-1 0 0,-1 0 1 0 0,1 0-1 0 0,0 0 0 0 0,0 0 1 0 0,-1 0-1 0 0,1 0 1 0 0,0 0-1 0 0,-1 0 1 0 0,1 1-1 0 0,-1-1 1 0 0,2 3-1 0 0,2 1-1 0 0,-1 1 0 0 0,0-1-1 0 0,0 1 1 0 0,0 0-1 0 0,-1 1 1 0 0,0-1 0 0 0,0 1-1 0 0,-1-1 1 0 0,1 1-1 0 0,-1 0 1 0 0,-1-1 0 0 0,0 1-1 0 0,0 0 1 0 0,0 0 0 0 0,0 0-1 0 0,-1 1 1 0 0,-1-1-1 0 0,1 0 1 0 0,-1 0 0 0 0,0 0-1 0 0,0 0 1 0 0,-4 9-1 0 0,3-11-727 0 0,-1 5-4097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0.2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1 257 10490 0 0,'0'0'2391'0'0,"9"1"926"0"0,-5-1-3194 0 0,0-1 1 0 0,-1 1-1 0 0,1-1 1 0 0,0 0-1 0 0,0 0 0 0 0,0 0 1 0 0,-1-1-1 0 0,1 1 0 0 0,0-1 1 0 0,-1 0-1 0 0,1 0 0 0 0,-1 0 1 0 0,0 0-1 0 0,0 0 1 0 0,5-5-1 0 0,229-202 504 0 0,-215 187-1022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0.8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5 4769 0 0,'-14'-4'10088'0'0,"19"5"-11070"0"0,1 2 784 0 0,-1 1-1 0 0,1-1 1 0 0,-1 1 0 0 0,1 0-1 0 0,-1 0 1 0 0,0 0 0 0 0,-1 1-1 0 0,8 9 1 0 0,32 49 711 0 0,-23-32-265 0 0,48 92 270 0 0,-47-80-440 0 0,-5-7 224 0 0,21 69 1 0 0,-30-81 259 0 0,-8-24-454 0 0,0-3-2471 0 0,3-31 1333 0 0,-3 13 239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1.2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86 1 12731 0 0,'0'0'3292'0'0,"1"5"-4124"0"0,3 39 809 0 0,-2 1-1 0 0,-1 0 1 0 0,-3 0-1 0 0,-10 63 0 0 0,-49 177 1158 0 0,50-251-130 0 0,5-26 456 0 0,5-20-1186 0 0,1 9-345 0 0,1 0-1 0 0,0 1 1 0 0,-1 0 0 0 0,1-1-1 0 0,0 1 1 0 0,1-1-1 0 0,-1 1 1 0 0,0 0-1 0 0,1 0 1 0 0,-1 0-1 0 0,1 0 1 0 0,0 0-1 0 0,3-3 1 0 0,28-20-608 0 0,-22 20 649 0 0,0 1 0 0 0,0 0-1 0 0,0 0 1 0 0,1 1 0 0 0,-1 0-1 0 0,1 1 1 0 0,-1 1 0 0 0,1 0 0 0 0,0 0-1 0 0,0 1 1 0 0,0 1 0 0 0,-1 0-1 0 0,1 0 1 0 0,12 4 0 0 0,33 6 68 0 0,-19-3 105 0 0,70 21 1 0 0,-103-26-361 0 0,1-2 0 0 0,-1 1 0 0 0,0 0-1 0 0,1-1 1 0 0,-1 0 0 0 0,1-1 0 0 0,0 1 0 0 0,-1-1 0 0 0,1 0 0 0 0,7-1-1 0 0,-2-4-911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1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85 533 13483 0 0,'0'0'557'0'0,"4"5"-857"0"0,40 58 1167 0 0,53 101 0 0 0,-94-155 4825 0 0,-11-16-4396 0 0,-11-19-928 0 0,-145-270-1064 0 0,155 280 726 0 0,0-1 1 0 0,2 0-1 0 0,-8-21 0 0 0,15 36-6 0 0,-1 0-1 0 0,1-1 0 0 0,0 1 0 0 0,-1 0 0 0 0,1-1 0 0 0,0 1 1 0 0,0 0-1 0 0,1-1 0 0 0,-1 1 0 0 0,0 0 0 0 0,1 0 0 0 0,0-1 1 0 0,-1 1-1 0 0,1 0 0 0 0,1-3 0 0 0,21-29 103 0 0,-7 11-97 0 0,7-10-4 0 0,1 1 0 0 0,1 1-1 0 0,48-44 1 0 0,-15 16-279 0 0,-56 56 379 0 0,-1 1-545 0 0,1 0 1 0 0,0 0-1 0 0,0 0 1 0 0,0 0 0 0 0,0 0-1 0 0,0 0 1 0 0,0 0-1 0 0,1 1 1 0 0,-1-1 0 0 0,1 1-1 0 0,-1-1 1 0 0,1 1-1 0 0,-1 0 1 0 0,1 0-1 0 0,0 0 1 0 0,5 0 0 0 0,-1 1 185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2.1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1 330 14419 0 0,'0'0'2513'0'0,"6"-5"246"0"0,11-15-2238 0 0,-1-2 0 0 0,0 0 0 0 0,21-42 0 0 0,-12 19-407 0 0,3-5-41 0 0,-15 25-1053 0 0,31-44 0 0 0,-43 68 808 0 0,-1 1 0 0 0,0-1 0 0 0,1 1 0 0 0,-1-1 0 0 0,1 1 0 0 0,-1-1 0 0 0,1 1 0 0 0,-1-1 0 0 0,1 1 0 0 0,-1 0 0 0 0,1-1 0 0 0,0 1 0 0 0,-1 0 0 0 0,1 0 0 0 0,-1 0 0 0 0,1-1 0 0 0,0 1 0 0 0,-1 0 0 0 0,1 0 0 0 0,0 0 0 0 0,0 0 0 0 0,1 0-19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2.5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1 477 9682 0 0,'0'0'1959'0'0,"2"-1"-1016"0"0,7-5-282 0 0,-1-1 0 0 0,0 0 0 0 0,0-1 0 0 0,-1 0 0 0 0,0 0 0 0 0,8-12 0 0 0,18-19 885 0 0,50-43 239 0 0,44-47-425 0 0,-90 88-1192 0 0,-16 19-130 0 0,32-44-1 0 0,-47 55-154 0 0,-6 10-2 0 0,1 0 0 0 0,-1 0 1 0 0,1-1-1 0 0,-1 1 1 0 0,1 0-1 0 0,0 0 1 0 0,-1 0-1 0 0,1 0 1 0 0,0 0-1 0 0,0 0 0 0 0,0 0 1 0 0,0 0-1 0 0,0 0 1 0 0,0 0-1 0 0,0 0 1 0 0,0 1-1 0 0,1-1 1 0 0,-1 0-1 0 0,0 1 1 0 0,0-1-1 0 0,1 1 0 0 0,-1 0 1 0 0,0-1-1 0 0,0 1 1 0 0,1 0-1 0 0,1-1 1 0 0,7 2-1305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6.8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1995 13203 0 0,'0'0'4785'0'0,"-1"-3"-5872"0"0,0-1 1015 0 0,0 1 0 0 0,1-1 1 0 0,-1 0-1 0 0,1 1 0 0 0,0-1 0 0 0,0 0 1 0 0,0 0-1 0 0,0 1 0 0 0,1-1 0 0 0,0-6 1 0 0,15-43-192 0 0,-7 23 229 0 0,128-369 440 0 0,-76 231-281 0 0,153-450 91 0 0,-50 178 90 0 0,-97 269-537 0 0,-59 151 64 0 0,7-26-260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7.2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12203 0 0,'14'8'-4857'0'0,"9"11"2454"0"0,-14-11 1546 0 0,126 98-1832 0 0,16 14 3372 0 0,555 544 1054 0 0,-515-477-925 0 0,-28-33 415 0 0,-117-112-978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8.5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48 1861 4097 0 0,'-6'7'425'0'0,"0"0"1"0"0,1 0-1 0 0,0 1 0 0 0,-8 15 1 0 0,1 0 2208 0 0,25-48-1250 0 0,0-1 1 0 0,15-47-1 0 0,15-70-1588 0 0,-20 62 664 0 0,74-251 49 0 0,165-499 133 0 0,-217 713-450 0 0,92-169 0 0 0,-125 268-486 0 0,-11 18-328 0 0,-2 4-2451 0 0,-3 10 1577 0 0,-2 0-211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08.9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10402 0 0,'0'0'1410'0'0,"6"4"-5526"0"0,-2-1 3657 0 0,1 0 0 0 0,0-1 0 0 0,0 0 0 0 0,0 0-1 0 0,1 0 1 0 0,-1-1 0 0 0,0 1 0 0 0,9 0 0 0 0,10 3-63 0 0,189 45 2522 0 0,-12-4 520 0 0,375 139 768 0 0,-13 36-2888 0 0,-529-207-46 0 0,0 1-1 0 0,-1 2 1 0 0,49 34-1 0 0,-81-51-290 0 0,-1-2-627 0 0,-1-10 556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19.7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31 5 5249 0 0,'-10'-5'7212'0'0,"10"7"-7180"0"0,1 0-1 0 0,-1-1 0 0 0,0 1 0 0 0,1 0 1 0 0,-1-1-1 0 0,0 1 0 0 0,0-1 0 0 0,0 1 1 0 0,0 0-1 0 0,0-1 0 0 0,-1 1 0 0 0,1 0 1 0 0,0-1-1 0 0,-1 1 0 0 0,1-1 0 0 0,-1 1 1 0 0,-1 2-1 0 0,-1 9-112 0 0,-1 9 28 0 0,-1 7 80 0 0,-1 52 0 0 0,6-59-23 0 0,1 0 0 0 0,1 0 0 0 0,1 1-1 0 0,1-1 1 0 0,1 0 0 0 0,0-1 0 0 0,18 40 0 0 0,-11-31 38 0 0,-5-14 12 0 0,0 0 0 0 0,1 0 0 0 0,1-1 0 0 0,15 22 0 0 0,-20-33-297 0 0,0 1 1 0 0,1-1 0 0 0,-1 0-1 0 0,1 0 1 0 0,0-1 0 0 0,0 1-1 0 0,9 4 1 0 0,-7-4 311 0 0,11 6-436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14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3984 9114 0 0,'-35'-17'3594'0'0,"34"17"-2880"0"0,3-2 649 0 0,0 0-1344 0 0,0 0-1 0 0,0 0 1 0 0,1 0 0 0 0,-1 1-1 0 0,1-1 1 0 0,-1 1 0 0 0,1 0-1 0 0,0 0 1 0 0,-1 0-1 0 0,1 0 1 0 0,0 0 0 0 0,0 0-1 0 0,0 1 1 0 0,3-1 0 0 0,65-14 163 0 0,-27 4-80 0 0,0 2 1 0 0,61-3-1 0 0,-25 5 5 0 0,152-33 1 0 0,-114 17-2 0 0,46-7 80 0 0,166-53-1 0 0,-296 70-137 0 0,1-1-1 0 0,-2-1 1 0 0,0-2-1 0 0,-1-1 1 0 0,39-29 0 0 0,-1 1 13 0 0,2 2 1 0 0,79-33 0 0 0,-104 54 48 0 0,69-46 0 0 0,143-119 677 0 0,-181 125-600 0 0,83-86 1 0 0,-18-14 219 0 0,-28 30-101 0 0,-77 86-194 0 0,-2-1-1 0 0,-2-2 1 0 0,35-70-1 0 0,56-80 42 0 0,-75 132-60 0 0,-2-3 1 0 0,-4-1-1 0 0,-2-2 0 0 0,57-148 1 0 0,-5-21 288 0 0,9-52-83 0 0,-23 56 29 0 0,33-107 284 0 0,-84 247-437 0 0,-8 36-32 0 0,-11 36-72 0 0,-1 0 0 0 0,8-46 0 0 0,0-3 103 0 0,-12 58-82 0 0,0-1-1 0 0,-1 0 0 0 0,-2 0 1 0 0,2-19-1 0 0,-5 5-29 0 0,0 2 3118 0 0,-8 33-2632 0 0,0 1-572 0 0,0 0 0 0 0,0 1 1 0 0,0 1-1 0 0,0 0 0 0 0,1 0 0 0 0,0 0 0 0 0,0 1 1 0 0,-9 9-1 0 0,-61 61-230 0 0,74-71 253 0 0,-30 27 2 0 0,18-17 2 0 0,-25 32-1 0 0,38-43-402 0 0,4-3 142 0 0,10-7 33 0 0,16-14-4 0 0,5-6 40 0 0,56-44 103 0 0,-76 62 88 0 0,0 0 0 0 0,0 1-1 0 0,1 1 1 0 0,0 0 0 0 0,24-7 0 0 0,-33 12-3 0 0,0 0 0 0 0,0 1 1 0 0,0 0-1 0 0,0 0 0 0 0,0 0 0 0 0,0 0 0 0 0,0 1 1 0 0,0 0-1 0 0,0 0 0 0 0,0 0 0 0 0,-1 0 0 0 0,1 0 1 0 0,0 1-1 0 0,0 0 0 0 0,-1-1 0 0 0,1 1 0 0 0,-1 1 1 0 0,0-1-1 0 0,0 0 0 0 0,1 1 0 0 0,-2 0 0 0 0,1 0 1 0 0,3 3-1 0 0,8 10 3 0 0,-2 0 0 0 0,0 1 0 0 0,13 23 1 0 0,-16-25-38 0 0,1 2-116 0 0,-1 1 1 0 0,-1-1 0 0 0,8 25 0 0 0,3 25-6426 0 0,-15-52 3997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15.5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167 614 8938 0 0,'0'0'3055'0'0,"-9"-15"3699"0"0,17 13-7037 0 0,-4 1 279 0 0,0 1-1 0 0,0 0 1 0 0,0 0 0 0 0,0 0-1 0 0,0 1 1 0 0,0-1 0 0 0,0 1-1 0 0,0 0 1 0 0,0 0 0 0 0,0 1-1 0 0,0-1 1 0 0,0 1 0 0 0,0 0 0 0 0,-1 0-1 0 0,1 0 1 0 0,4 3 0 0 0,1 2 12 0 0,0-1 0 0 0,-1 1 1 0 0,1 1-1 0 0,-1-1 0 0 0,-1 1 1 0 0,0 1-1 0 0,7 9 0 0 0,5 10 55 0 0,13 31 0 0 0,11 16 7 0 0,-42-73 2273 0 0,-5-6-872 0 0,-15-19-375 0 0,-25-32-903 0 0,25 31-132 0 0,-93-117 49 0 0,90 115-37 0 0,-2 2 1 0 0,-1 1-1 0 0,-34-26 0 0 0,52 45 26 0 0,1 1 0 0 0,-1-1 1 0 0,0 1-1 0 0,0 1 0 0 0,0-1 1 0 0,0 1-1 0 0,-8-1 0 0 0,5 0-12 0 0,9 3-64 0 0,15-11-567 0 0,31-20 476 0 0,89-68 73 0 0,-114 82-2 0 0,-1-1-1 0 0,0-1 1 0 0,-1-1 0 0 0,18-27 0 0 0,78-122-326 0 0,-106 153-81 0 0,-4 9-3949 0 0,0 22 3482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20.1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97 188 3825 0 0,'-2'-6'7413'0'0,"6"-1"-6668"0"0,18-5-2919 0 0,8-1 1996 0 0,-28 12 125 0 0,6-2-241 0 0,-6 4 215 0 0,2 4 33 0 0,1-2 138 0 0,-1 1-1 0 0,0 0 1 0 0,0 0-1 0 0,0 0 1 0 0,-1 0-1 0 0,1 1 1 0 0,4 7-1 0 0,-7-10 80 0 0,-1-1 0 0 0,1 0 0 0 0,-1 0 0 0 0,1 1 1 0 0,-1-1-1 0 0,1 0 0 0 0,-1 0 0 0 0,1 1 0 0 0,-1-1 0 0 0,0 1 0 0 0,0-1 0 0 0,0 0 0 0 0,0 1 0 0 0,0-1 0 0 0,0 0 0 0 0,0 1 1 0 0,0-1-1 0 0,-1 0 0 0 0,1 1 0 0 0,0-1 0 0 0,-1 0 0 0 0,1 1 0 0 0,-1-1 0 0 0,0 0 0 0 0,1 0 0 0 0,-1 0 0 0 0,0 1 0 0 0,0-1 1 0 0,0 0-1 0 0,1 0 0 0 0,-1 0 0 0 0,0 0 0 0 0,0 0 0 0 0,-1-1 0 0 0,1 1 0 0 0,0 0 0 0 0,0 0 0 0 0,0-1 0 0 0,0 1 0 0 0,-1-1 1 0 0,1 1-1 0 0,-2 0 0 0 0,1-1 3 0 0,-1 1 0 0 0,0-1 0 0 0,1 1 0 0 0,-1-1 1 0 0,0 0-1 0 0,0 0 0 0 0,1 0 0 0 0,-1 0 0 0 0,0-1 1 0 0,1 1-1 0 0,-1-1 0 0 0,0 1 0 0 0,1-1 0 0 0,-1 0 1 0 0,1 0-1 0 0,-1-1 0 0 0,1 1 0 0 0,-1 0 0 0 0,1-1 0 0 0,0 1 1 0 0,0-1-1 0 0,0 0 0 0 0,0 0 0 0 0,0 1 0 0 0,-3-5 1 0 0,1 1-153 0 0,-1 1 1 0 0,1-1-1 0 0,1 0 1 0 0,-1-1-1 0 0,1 1 1 0 0,0-1-1 0 0,0 1 1 0 0,0-1 0 0 0,1 0-1 0 0,-2-8 1 0 0,3 12-134 0 0,1-1 0 0 0,-1 1 0 0 0,1 0 0 0 0,-1 0 0 0 0,1 0 0 0 0,0 0 0 0 0,0-1 0 0 0,0 1 0 0 0,1 0 0 0 0,-1 0 0 0 0,0 0 0 0 0,1 0 0 0 0,-1 0 0 0 0,1 0 0 0 0,0 0 0 0 0,0 0 0 0 0,0 0 0 0 0,0 0 1 0 0,0 0-1 0 0,0 0 0 0 0,0 0 0 0 0,1 1 0 0 0,-1-1 0 0 0,0 0 0 0 0,1 1 0 0 0,0-1 0 0 0,-1 1 0 0 0,1 0 0 0 0,0 0 0 0 0,3-2 0 0 0,-1 1-52 0 0,0 1 1 0 0,1 0-1 0 0,-1 0 1 0 0,1 0-1 0 0,-1 0 1 0 0,1 1-1 0 0,-1 0 0 0 0,1 0 1 0 0,0 0-1 0 0,-1 0 1 0 0,1 1-1 0 0,-1 0 0 0 0,9 2 1 0 0,-6-1 149 0 0,0 1 0 0 0,-1-1 1 0 0,1 1-1 0 0,10 6 0 0 0,-16-8 40 0 0,1 0 0 0 0,-1 0-1 0 0,0 0 1 0 0,1-1 0 0 0,-1 1 0 0 0,0 0-1 0 0,0 1 1 0 0,0-1 0 0 0,0 0 0 0 0,0 0-1 0 0,0 0 1 0 0,0 1 0 0 0,0-1 0 0 0,0 1-1 0 0,-1-1 1 0 0,1 0 0 0 0,0 1 0 0 0,-1-1-1 0 0,1 1 1 0 0,-1 0 0 0 0,0-1 0 0 0,1 1 0 0 0,-1-1-1 0 0,0 1 1 0 0,0-1 0 0 0,0 1 0 0 0,0 1-1 0 0,-1-1 106 0 0,0 0 1 0 0,0-1-1 0 0,0 1 0 0 0,-1-1 0 0 0,1 1 0 0 0,0-1 0 0 0,0 0 1 0 0,-1 0-1 0 0,1 1 0 0 0,-1-1 0 0 0,1 0 0 0 0,-1 0 0 0 0,0 0 1 0 0,1-1-1 0 0,-1 1 0 0 0,0 0 0 0 0,1-1 0 0 0,-1 1 0 0 0,-2 0 1 0 0,-2 1 151 0 0,-1-1 1 0 0,1 1-1 0 0,0-1 1 0 0,-9 0-1 0 0,2-2-19 0 0,-1 0-1 0 0,1 0 0 0 0,-20-6 1 0 0,26 5-173 0 0,0 0 0 0 0,0 0 0 0 0,0 0 1 0 0,1-1-1 0 0,-1-1 0 0 0,1 1 0 0 0,-13-9 1 0 0,18 11-155 0 0,1 0 1 0 0,-1 0 0 0 0,0 0 0 0 0,0 0-1 0 0,0 0 1 0 0,0 0 0 0 0,1-1-1 0 0,-1 1 1 0 0,1 0 0 0 0,-1 0 0 0 0,1-1-1 0 0,-1 1 1 0 0,1 0 0 0 0,0-1 0 0 0,0 1-1 0 0,-1 0 1 0 0,1-1 0 0 0,0 1 0 0 0,0-1-1 0 0,0 1 1 0 0,1 0 0 0 0,-1-1 0 0 0,0 1-1 0 0,0 0 1 0 0,1-1 0 0 0,-1 1-1 0 0,1 0 1 0 0,-1-1 0 0 0,1 1 0 0 0,0 0-1 0 0,-1 0 1 0 0,1 0 0 0 0,0 0 0 0 0,0-1-1 0 0,1 0 1 0 0,0-1-170 0 0,1 0 0 0 0,-1 0 0 0 0,1 0 0 0 0,0 0 0 0 0,0 1 0 0 0,0-1 0 0 0,1 1 0 0 0,-1-1 0 0 0,1 1 0 0 0,6-2 0 0 0,-4 2 186 0 0,1 0-1 0 0,0 1 0 0 0,0 0 0 0 0,0 0 1 0 0,0 1-1 0 0,0 0 0 0 0,0 0 1 0 0,0 1-1 0 0,0 0 0 0 0,0 0 1 0 0,0 1-1 0 0,0 0 0 0 0,-1 0 0 0 0,1 0 1 0 0,0 1-1 0 0,-1 0 0 0 0,0 0 1 0 0,0 1-1 0 0,11 7 0 0 0,-13-8 86 0 0,-1 0 1 0 0,0 0-1 0 0,1 0 0 0 0,-1 0 1 0 0,0 0-1 0 0,-1 1 0 0 0,1-1 0 0 0,-1 1 1 0 0,1 0-1 0 0,-1 0 0 0 0,0 0 0 0 0,0 0 1 0 0,-1 0-1 0 0,1 0 0 0 0,-1 1 0 0 0,0-1 1 0 0,0 0-1 0 0,-1 1 0 0 0,1-1 1 0 0,-1 1-1 0 0,0-1 0 0 0,0 0 0 0 0,0 1 1 0 0,-1-1-1 0 0,1 1 0 0 0,-1-1 0 0 0,0 0 1 0 0,-1 1-1 0 0,1-1 0 0 0,-1 0 0 0 0,0 0 1 0 0,-2 5-1 0 0,1-5 140 0 0,0 1 0 0 0,0-1 1 0 0,0 0-1 0 0,-1 0 0 0 0,1 0 0 0 0,-1 0 0 0 0,0 0 1 0 0,0-1-1 0 0,-1 0 0 0 0,1 0 0 0 0,-1 0 0 0 0,1 0 1 0 0,-1-1-1 0 0,0 1 0 0 0,0-1 0 0 0,0 0 0 0 0,0-1 1 0 0,0 0-1 0 0,-1 1 0 0 0,1-2 0 0 0,-9 2 0 0 0,10-2-138 0 0,1 0-1 0 0,-1 0 1 0 0,0-1-1 0 0,0 1 1 0 0,0-1-1 0 0,1 0 1 0 0,-1 0 0 0 0,0 0-1 0 0,1 0 1 0 0,-1-1-1 0 0,1 1 1 0 0,0-1-1 0 0,-1 0 1 0 0,1 0-1 0 0,0 0 1 0 0,0-1-1 0 0,0 1 1 0 0,0-1-1 0 0,1 0 1 0 0,-1 1-1 0 0,1-1 1 0 0,-1 0 0 0 0,1-1-1 0 0,0 1 1 0 0,0 0-1 0 0,0 0 1 0 0,1-1-1 0 0,-1 1 1 0 0,1-1-1 0 0,-2-7 1 0 0,2 6-199 0 0,1-1 0 0 0,-1 0 1 0 0,1 0-1 0 0,0 0 0 0 0,0 0 1 0 0,1 0-1 0 0,-1 0 0 0 0,2 0 1 0 0,-1 1-1 0 0,0-1 0 0 0,1 0 0 0 0,0 1 1 0 0,1-1-1 0 0,-1 1 0 0 0,1 0 1 0 0,0-1-1 0 0,0 1 0 0 0,0 1 1 0 0,5-6-1 0 0,-4 6 81 0 0,-1 0 1 0 0,1 0-1 0 0,-1 0 1 0 0,1 1-1 0 0,0-1 1 0 0,1 1 0 0 0,-1 0-1 0 0,0 1 1 0 0,1-1-1 0 0,0 1 1 0 0,0-1-1 0 0,0 1 1 0 0,0 1-1 0 0,0-1 1 0 0,0 1-1 0 0,0 0 1 0 0,0 0-1 0 0,0 0 1 0 0,1 1-1 0 0,-1 0 1 0 0,8 0-1 0 0,-10 1 40 0 0,0 0 0 0 0,0 0 0 0 0,1 0 0 0 0,-1 1 0 0 0,0-1 0 0 0,0 1 0 0 0,0-1 0 0 0,0 1 0 0 0,-1 0 0 0 0,1 0 0 0 0,0 0 0 0 0,-1 1 0 0 0,1-1 0 0 0,-1 1 0 0 0,0-1 0 0 0,0 1 0 0 0,0 0 0 0 0,0 0 0 0 0,0 0 0 0 0,-1 0 0 0 0,0 0 0 0 0,1 0 0 0 0,0 5 0 0 0,0-4 120 0 0,-1 0 0 0 0,0-1 0 0 0,-1 1 0 0 0,1 0 0 0 0,-1 0 0 0 0,1 0 0 0 0,-1 0 0 0 0,0 0 0 0 0,-1-1 0 0 0,1 1 0 0 0,-1 0-1 0 0,1 0 1 0 0,-1 0 0 0 0,0-1 0 0 0,-1 1 0 0 0,1 0 0 0 0,-1-1 0 0 0,1 1 0 0 0,-1-1 0 0 0,-3 4 0 0 0,0-1 166 0 0,0 0 0 0 0,-1 0 0 0 0,0-1 0 0 0,0 0 0 0 0,-1 0 0 0 0,1 0 0 0 0,-1-1 0 0 0,0 0 0 0 0,0-1 0 0 0,0 1 0 0 0,0-1 0 0 0,-12 3 0 0 0,14-5-155 0 0,1 0 0 0 0,0 0 0 0 0,-1-1 1 0 0,1 0-1 0 0,-1 1 0 0 0,1-2 0 0 0,-1 1 0 0 0,1 0 0 0 0,0-1 0 0 0,-1 0 1 0 0,1 0-1 0 0,0 0 0 0 0,0 0 0 0 0,-1-1 0 0 0,1 0 0 0 0,0 1 0 0 0,0-2 1 0 0,1 1-1 0 0,-1 0 0 0 0,0-1 0 0 0,1 0 0 0 0,-1 1 0 0 0,-4-7 0 0 0,7 7-175 0 0,-1-1-1 0 0,0 1 1 0 0,1-1-1 0 0,0 1 1 0 0,-1-1-1 0 0,1 0 1 0 0,0 0-1 0 0,1 1 1 0 0,-1-1-1 0 0,0 0 1 0 0,1 0-1 0 0,0 0 1 0 0,-1 0-1 0 0,1 0 1 0 0,0 0-1 0 0,1 0 1 0 0,-1 0-1 0 0,0 0 1 0 0,1 0-1 0 0,0 1 1 0 0,1-5-1 0 0,0 1-130 0 0,0 0 0 0 0,0 1 1 0 0,1-1-1 0 0,-1 1 0 0 0,1 0 0 0 0,1 0 0 0 0,-1 0 1 0 0,1 0-1 0 0,6-7 0 0 0,-4 8 149 0 0,-1-1 0 0 0,1 1 1 0 0,0 0-1 0 0,0 0 0 0 0,1 1 0 0 0,-1 0 1 0 0,1 0-1 0 0,-1 0 0 0 0,1 1 0 0 0,0 0 0 0 0,8-1 1 0 0,-11 2 20 0 0,0 0 1 0 0,0 1-1 0 0,0 0 1 0 0,1 0-1 0 0,-1 0 1 0 0,0 0-1 0 0,0 1 0 0 0,0-1 1 0 0,1 1-1 0 0,-1 0 1 0 0,0 0-1 0 0,0 1 1 0 0,0 0-1 0 0,-1-1 1 0 0,1 1-1 0 0,0 0 1 0 0,-1 1-1 0 0,1-1 1 0 0,-1 0-1 0 0,4 5 1 0 0,-5-5 43 0 0,0 0 1 0 0,0 0 0 0 0,0 0-1 0 0,-1 0 1 0 0,1 1 0 0 0,-1-1 0 0 0,1 1-1 0 0,-1-1 1 0 0,0 1 0 0 0,0 0 0 0 0,0-1-1 0 0,-1 1 1 0 0,1 0 0 0 0,0 0-1 0 0,-1 0 1 0 0,0-1 0 0 0,0 1 0 0 0,0 0-1 0 0,0 0 1 0 0,0 0 0 0 0,0 0-1 0 0,-1 0 1 0 0,0-1 0 0 0,1 1 0 0 0,-1 0-1 0 0,-1 2 1 0 0,-1 1 143 0 0,0-1 0 0 0,0 1 0 0 0,0-1 0 0 0,0 0 0 0 0,-1 0 0 0 0,0 0 0 0 0,0 0 0 0 0,0-1 0 0 0,-1 1 0 0 0,-9 6 0 0 0,6-5 59 0 0,0-1 0 0 0,0 0 0 0 0,-1 0 0 0 0,1-1 0 0 0,-1 0 0 0 0,0-1 0 0 0,0 0 0 0 0,-11 2 0 0 0,15-4-143 0 0,1 0 0 0 0,0-1 0 0 0,0 0 0 0 0,-1 0 0 0 0,1 0 0 0 0,0 0 1 0 0,-1-1-1 0 0,1 0 0 0 0,0 0 0 0 0,0 0 0 0 0,0 0 0 0 0,0 0 0 0 0,0-1 1 0 0,0 0-1 0 0,0 0 0 0 0,0 0 0 0 0,1 0 0 0 0,-1-1 0 0 0,1 1 0 0 0,-6-7 1 0 0,6 7-156 0 0,1-1 0 0 0,0 0 0 0 0,0 0 0 0 0,0 0 0 0 0,1 0 0 0 0,-1 0 0 0 0,1 0 0 0 0,-1-1 0 0 0,1 1 0 0 0,0 0 0 0 0,0-1 0 0 0,1 1 0 0 0,-1-1 0 0 0,1 1 0 0 0,0-1 0 0 0,0 1 0 0 0,0-1 0 0 0,0 1 0 0 0,0-1 1 0 0,1 1-1 0 0,0-1 0 0 0,0 1 0 0 0,0-1 0 0 0,0 1 0 0 0,0 0 0 0 0,4-6 0 0 0,-2 1-92 0 0,1 2 1 0 0,0-1-1 0 0,0 0 0 0 0,1 1 1 0 0,-1 0-1 0 0,2 0 0 0 0,-1 0 1 0 0,1 1-1 0 0,-1-1 1 0 0,1 1-1 0 0,8-4 0 0 0,-9 6 144 0 0,-1 1 0 0 0,1-1 1 0 0,0 1-1 0 0,0 0 0 0 0,0 1 0 0 0,1-1 0 0 0,-1 1 0 0 0,0 0 0 0 0,1 1 0 0 0,-1-1 0 0 0,0 1 0 0 0,1 0 0 0 0,-1 0 0 0 0,0 1 0 0 0,1-1 1 0 0,-1 1-1 0 0,0 0 0 0 0,1 1 0 0 0,6 2 0 0 0,-9-2 46 0 0,0-1 0 0 0,1 1-1 0 0,-1 0 1 0 0,0 0 0 0 0,0 1 0 0 0,0-1 0 0 0,-1 0 0 0 0,1 1 0 0 0,-1 0 0 0 0,1 0-1 0 0,-1 0 1 0 0,0 0 0 0 0,0 0 0 0 0,0 0 0 0 0,0 0 0 0 0,-1 1 0 0 0,1-1 0 0 0,-1 1-1 0 0,0-1 1 0 0,0 1 0 0 0,0-1 0 0 0,-1 1 0 0 0,1 0 0 0 0,-1-1 0 0 0,0 1 0 0 0,0 0-1 0 0,0 0 1 0 0,-1 6 0 0 0,0-4 168 0 0,-1 0 0 0 0,1-1 0 0 0,-1 1 0 0 0,0 0 0 0 0,-1-1 1 0 0,1 1-1 0 0,-1-1 0 0 0,0 0 0 0 0,-1 0 0 0 0,1 0 0 0 0,-1 0 0 0 0,0 0 0 0 0,0-1 0 0 0,0 0 0 0 0,-1 0 0 0 0,1 0 0 0 0,-7 3 0 0 0,8-4-68 0 0,0-1-1 0 0,0 0 1 0 0,0-1-1 0 0,-1 1 0 0 0,1 0 1 0 0,-1-1-1 0 0,1 0 1 0 0,-1 0-1 0 0,1 0 1 0 0,-1 0-1 0 0,0-1 0 0 0,1 1 1 0 0,-1-1-1 0 0,0 0 1 0 0,0 0-1 0 0,1 0 1 0 0,-1-1-1 0 0,0 1 1 0 0,1-1-1 0 0,-1 0 0 0 0,0 0 1 0 0,1 0-1 0 0,-1 0 1 0 0,1-1-1 0 0,0 0 1 0 0,-1 1-1 0 0,1-1 0 0 0,-4-4 1 0 0,2 2-218 0 0,0-1 0 0 0,1-1-1 0 0,0 1 1 0 0,0-1 0 0 0,0 1 0 0 0,1-1 0 0 0,0 0 0 0 0,0 0-1 0 0,0 0 1 0 0,1-1 0 0 0,0 1 0 0 0,0-1 0 0 0,1 1 0 0 0,0-1 0 0 0,0 0-1 0 0,0 1 1 0 0,1-1 0 0 0,0 0 0 0 0,0 0 0 0 0,1 1 0 0 0,0-1 0 0 0,0 0-1 0 0,0 1 1 0 0,1-1 0 0 0,0 1 0 0 0,0-1 0 0 0,1 1 0 0 0,0 0 0 0 0,0 0-1 0 0,0 0 1 0 0,5-6 0 0 0,-5 10 49 0 0,-1-1 1 0 0,0 1-1 0 0,1-1 0 0 0,0 1 1 0 0,0 0-1 0 0,0 0 0 0 0,-1 0 1 0 0,2 0-1 0 0,-1 1 0 0 0,0-1 1 0 0,0 1-1 0 0,1 0 1 0 0,-1 0-1 0 0,0 0 0 0 0,1 0 1 0 0,-1 0-1 0 0,1 1 0 0 0,-1 0 1 0 0,1 0-1 0 0,-1 0 0 0 0,1 0 1 0 0,-1 0-1 0 0,1 1 0 0 0,-1-1 1 0 0,1 1-1 0 0,-1 0 0 0 0,0 0 1 0 0,1 0-1 0 0,-1 1 0 0 0,5 2 1 0 0,-3-1 46 0 0,-1-1 0 0 0,1 1 0 0 0,-1 0 0 0 0,0 0 0 0 0,0 0-1 0 0,0 1 1 0 0,-1-1 0 0 0,1 1 0 0 0,-1 0 0 0 0,0 0 0 0 0,0 1 0 0 0,0-1 0 0 0,-1 0 0 0 0,1 1 0 0 0,-1 0 0 0 0,0-1 0 0 0,0 1 0 0 0,-1 0 0 0 0,0 0 0 0 0,2 9 0 0 0,-3-8 185 0 0,-1 0-1 0 0,1 0 1 0 0,-1 0 0 0 0,0-1 0 0 0,-1 1-1 0 0,1 0 1 0 0,-1-1 0 0 0,-1 1 0 0 0,1-1-1 0 0,-1 0 1 0 0,1 1 0 0 0,-2-1 0 0 0,1 0-1 0 0,0-1 1 0 0,-1 1 0 0 0,-5 5 0 0 0,6-7-172 0 0,0 0 0 0 0,0 0 0 0 0,0 0 1 0 0,-1-1-1 0 0,1 1 0 0 0,0-1 0 0 0,-1 0 0 0 0,0 0 1 0 0,1 0-1 0 0,-1 0 0 0 0,0-1 0 0 0,0 1 1 0 0,0-1-1 0 0,0 0 0 0 0,0 0 0 0 0,0-1 0 0 0,0 1 1 0 0,-1-1-1 0 0,1 0 0 0 0,0 0 0 0 0,0 0 0 0 0,0-1 1 0 0,-8-1-1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25.2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88 227 3361 0 0,'-5'-7'6668'0'0,"5"7"-6613"0"0,0-1 0 0 0,0 1 0 0 0,0-1 0 0 0,1 0 0 0 0,-1 1 0 0 0,0-1 0 0 0,0 1 0 0 0,1-1 0 0 0,-1 0 0 0 0,0 1 0 0 0,1-1 0 0 0,-1 1-1 0 0,0-1 1 0 0,1 1 0 0 0,-1-1 0 0 0,1 1 0 0 0,-1-1 0 0 0,1 1 0 0 0,-1 0 0 0 0,1-1 0 0 0,-1 1 0 0 0,1 0 0 0 0,-1-1 0 0 0,1 1 0 0 0,0 0 0 0 0,-1 0 0 0 0,1-1 0 0 0,-1 1 0 0 0,1 0 0 0 0,0 0 0 0 0,-1 0 0 0 0,2 0 0 0 0,-2 0 74 0 0,-1 10 1823 0 0,1-8-1712 0 0,1 0 1 0 0,-1 0-1 0 0,0 0 1 0 0,0 0-1 0 0,0 0 1 0 0,-1 0-1 0 0,1 0 1 0 0,0-1-1 0 0,-1 1 0 0 0,0 2 1 0 0,-3 4-51 0 0,3-6-102 0 0,0 0 1 0 0,-1 1-1 0 0,1-1 0 0 0,1 1 1 0 0,-1-1-1 0 0,0 1 0 0 0,0-1 1 0 0,1 1-1 0 0,0 0 0 0 0,-1 3 0 0 0,-8-6 3550 0 0,-8-6-3268 0 0,13 3-405 0 0,1 0 0 0 0,-1 0-1 0 0,1 0 1 0 0,0 0 0 0 0,0-1 0 0 0,1 1 0 0 0,-1-1-1 0 0,-3-6 1 0 0,0 1-45 0 0,4 5-3 0 0,1 1 1 0 0,-1-1 0 0 0,1 1-1 0 0,0-1 1 0 0,0 1 0 0 0,0-1 0 0 0,0 0-1 0 0,1 1 1 0 0,-1-1 0 0 0,1 0 0 0 0,0 0-1 0 0,0 0 1 0 0,0 1 0 0 0,1-1-1 0 0,-1 0 1 0 0,1 0 0 0 0,0 1 0 0 0,0-1-1 0 0,2-5 1 0 0,0 1-93 0 0,-2 5 28 0 0,0 0 0 0 0,0 0-1 0 0,1 0 1 0 0,-1 0 0 0 0,1 0 0 0 0,0 0 0 0 0,0 0-1 0 0,0 0 1 0 0,1 1 0 0 0,-1-1 0 0 0,1 1-1 0 0,-1 0 1 0 0,1 0 0 0 0,0 0 0 0 0,-1 0 0 0 0,1 0-1 0 0,0 0 1 0 0,1 1 0 0 0,3-2 0 0 0,-4 2 80 0 0,-1 0 1 0 0,1 0 0 0 0,0 0 0 0 0,-1 1-1 0 0,1-1 1 0 0,0 1 0 0 0,-1-1 0 0 0,1 1-1 0 0,0 0 1 0 0,-1 0 0 0 0,1 1 0 0 0,0-1-1 0 0,-1 1 1 0 0,1-1 0 0 0,0 1 0 0 0,-1 0-1 0 0,1 0 1 0 0,-1 0 0 0 0,1 0-1 0 0,-1 0 1 0 0,1 0 0 0 0,-1 1 0 0 0,0-1-1 0 0,3 4 1 0 0,-3-3 124 0 0,0 0 0 0 0,0 1 1 0 0,0 0-1 0 0,0-1 0 0 0,-1 1 0 0 0,1 0 0 0 0,-1 0 0 0 0,0 0 1 0 0,0 0-1 0 0,0 0 0 0 0,0 0 0 0 0,0 0 0 0 0,-1 0 0 0 0,1 0 0 0 0,-1 1 1 0 0,0-1-1 0 0,0 0 0 0 0,-1 4 0 0 0,1-2 107 0 0,-1-1-1 0 0,0 1 1 0 0,0-1-1 0 0,0 0 1 0 0,-1 1 0 0 0,1-1-1 0 0,-1 0 1 0 0,0 0-1 0 0,-1 0 1 0 0,1 0 0 0 0,0 0-1 0 0,-5 4 1 0 0,4-4 66 0 0,0-1 0 0 0,-1 0 0 0 0,1 1 0 0 0,-1-2 0 0 0,0 1 0 0 0,1 0 0 0 0,-1-1 0 0 0,-1 0 0 0 0,1 1 0 0 0,0-2 0 0 0,-6 3 0 0 0,8-3-176 0 0,0-1 1 0 0,0 0-1 0 0,0 0 1 0 0,-1 1-1 0 0,1-1 1 0 0,0-1-1 0 0,0 1 1 0 0,0 0-1 0 0,0 0 1 0 0,0-1-1 0 0,0 1 1 0 0,0-1-1 0 0,0 1 1 0 0,0-1-1 0 0,0 0 1 0 0,0 0-1 0 0,0 0 1 0 0,1 0-1 0 0,-1 0 1 0 0,0-1-1 0 0,1 1 0 0 0,-1 0 1 0 0,1-1-1 0 0,-1 1 1 0 0,1-1-1 0 0,0 1 1 0 0,-1-1-1 0 0,-1-3 1 0 0,0-1-168 0 0,0-1-1 0 0,0 1 1 0 0,0 0 0 0 0,1-1-1 0 0,0 1 1 0 0,1-1 0 0 0,-1 0-1 0 0,1 1 1 0 0,0-1 0 0 0,1 0 0 0 0,0-12-1 0 0,1 4-191 0 0,1 0 0 0 0,0 1 0 0 0,1-1-1 0 0,7-19 1 0 0,-9 31 191 0 0,1 0-1 0 0,-1 0 0 0 0,1 1 1 0 0,0-1-1 0 0,0 0 0 0 0,0 1 1 0 0,0-1-1 0 0,0 1 0 0 0,0 0 1 0 0,1 0-1 0 0,-1 0 0 0 0,1 0 1 0 0,0 0-1 0 0,-1 0 0 0 0,1 1 1 0 0,0-1-1 0 0,0 1 0 0 0,0 0 1 0 0,0 0-1 0 0,0 0 0 0 0,0 0 1 0 0,0 0-1 0 0,1 1 0 0 0,-1-1 1 0 0,0 1-1 0 0,0 0 0 0 0,1 0 1 0 0,-1 0-1 0 0,0 1 0 0 0,3 0 1 0 0,-2-1 87 0 0,-1 0 1 0 0,1 1 0 0 0,-1-1-1 0 0,0 1 1 0 0,0 0 0 0 0,1 0 0 0 0,-1 0-1 0 0,0 1 1 0 0,0-1 0 0 0,0 1-1 0 0,0 0 1 0 0,0 0 0 0 0,-1 0 0 0 0,1 0-1 0 0,0 0 1 0 0,-1 0 0 0 0,0 1-1 0 0,1-1 1 0 0,-1 1 0 0 0,0 0 0 0 0,0-1-1 0 0,-1 1 1 0 0,1 0 0 0 0,0 0-1 0 0,-1 0 1 0 0,0 0 0 0 0,0 1 0 0 0,1 3-1 0 0,0 9 339 0 0,0 0 0 0 0,-1 1 0 0 0,-1-1 0 0 0,-1 0-1 0 0,0 0 1 0 0,-5 22 0 0 0,4-29-32 0 0,-1-1 0 0 0,1 1-1 0 0,-1-1 1 0 0,-1 0 0 0 0,1 0 0 0 0,-1 0 0 0 0,-6 8-1 0 0,9-14-217 0 0,0 0 0 0 0,0-1 0 0 0,-1 0 0 0 0,1 1 0 0 0,0-1 0 0 0,-1 0 0 0 0,1 1 0 0 0,-1-1 0 0 0,1 0 0 0 0,-1 0 0 0 0,1 0 0 0 0,-1-1-1 0 0,0 1 1 0 0,1 0 0 0 0,-1 0 0 0 0,0-1 0 0 0,0 1 0 0 0,0-1 0 0 0,0 0 0 0 0,1 0 0 0 0,-1 1 0 0 0,0-1 0 0 0,0 0 0 0 0,0-1 0 0 0,0 1 0 0 0,0 0-1 0 0,0 0 1 0 0,1-1 0 0 0,-1 1 0 0 0,0-1 0 0 0,0 0 0 0 0,1 1 0 0 0,-1-1 0 0 0,0 0 0 0 0,1 0 0 0 0,-1 0 0 0 0,1 0 0 0 0,-1 0 0 0 0,1-1 0 0 0,-3-1-1 0 0,0-1-98 0 0,-1-1 1 0 0,1 0-1 0 0,0 0 0 0 0,0 0 0 0 0,0-1 0 0 0,1 1 0 0 0,-1-1 0 0 0,1 0 0 0 0,1 0 0 0 0,-1 0 0 0 0,1 0 0 0 0,0 0 0 0 0,-1-9 0 0 0,0-1-214 0 0,0 0 1 0 0,2-1-1 0 0,0 1 1 0 0,1-19-1 0 0,0 32 145 0 0,0-1-1 0 0,0 0 0 0 0,1 1 0 0 0,0-1 0 0 0,-1 1 0 0 0,1-1 0 0 0,1 1 0 0 0,-1-1 1 0 0,0 1-1 0 0,1 0 0 0 0,0-1 0 0 0,-1 1 0 0 0,1 0 0 0 0,1 0 0 0 0,-1 1 0 0 0,0-1 1 0 0,1 0-1 0 0,-1 1 0 0 0,1-1 0 0 0,0 1 0 0 0,0 0 0 0 0,0 0 0 0 0,0 0 0 0 0,0 0 1 0 0,0 0-1 0 0,1 1 0 0 0,-1-1 0 0 0,0 1 0 0 0,1 0 0 0 0,-1 0 0 0 0,1 1 0 0 0,0-1 1 0 0,-1 1-1 0 0,1-1 0 0 0,-1 1 0 0 0,1 0 0 0 0,0 0 0 0 0,-1 1 0 0 0,1-1 0 0 0,-1 1 1 0 0,1 0-1 0 0,-1 0 0 0 0,1 0 0 0 0,-1 0 0 0 0,1 1 0 0 0,-1-1 0 0 0,0 1 0 0 0,4 2 1 0 0,-2 0 145 0 0,-1-1-1 0 0,0 0 1 0 0,0 1 0 0 0,0 0 0 0 0,-1 0 0 0 0,1 0 0 0 0,-1 0 0 0 0,0 1 0 0 0,0-1 0 0 0,-1 1 0 0 0,1 0 0 0 0,-1 0 0 0 0,0 0 0 0 0,0 0 0 0 0,-1 0-1 0 0,1 0 1 0 0,-1 0 0 0 0,0 1 0 0 0,0 7 0 0 0,-1-5 202 0 0,0 0 1 0 0,0 0-1 0 0,-1-1 0 0 0,1 1 0 0 0,-2 0 1 0 0,1-1-1 0 0,-1 1 0 0 0,-1-1 0 0 0,1 1 0 0 0,-1-1 1 0 0,-1 0-1 0 0,-7 13 0 0 0,7-14 40 0 0,0-1 1 0 0,0 0-1 0 0,0 1 0 0 0,-1-1 0 0 0,-10 8 1 0 0,13-11-212 0 0,-1-1-1 0 0,1 1 1 0 0,0-1 0 0 0,-1 0 0 0 0,1 0 0 0 0,-1 0-1 0 0,1 0 1 0 0,-1-1 0 0 0,0 1 0 0 0,1-1 0 0 0,-1 1 0 0 0,0-1-1 0 0,1 0 1 0 0,-1 0 0 0 0,0 0 0 0 0,1 0 0 0 0,-1-1 0 0 0,-4 0-1 0 0,4 0-93 0 0,1 0-1 0 0,-1 0 0 0 0,1 0 1 0 0,-1 0-1 0 0,1 0 0 0 0,-1-1 0 0 0,1 1 1 0 0,0-1-1 0 0,0 0 0 0 0,0 1 1 0 0,0-1-1 0 0,0 0 0 0 0,0 0 1 0 0,1 0-1 0 0,-1 0 0 0 0,-2-4 0 0 0,3 3-351 0 0,-1 0-1 0 0,1-1 0 0 0,-1 1 1 0 0,1-1-1 0 0,0 1 1 0 0,0-1-1 0 0,1 1 0 0 0,-1-1 1 0 0,1 0-1 0 0,0 1 0 0 0,-1-1 1 0 0,2 1-1 0 0,-1-1 0 0 0,0 0 1 0 0,1 1-1 0 0,0-1 0 0 0,-1 1 1 0 0,3-6-1 0 0,1 2-588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0.2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46 4785 0 0,'-5'0'367'0'0,"-1"-2"-327"0"0,12-4 4297 0 0,5 0-4631 0 0,1 0 1 0 0,1 1-1 0 0,-1 0 1 0 0,1 1 0 0 0,-1 0-1 0 0,22-3 1 0 0,-30 7 222 0 0,1-1 0 0 0,0 1 0 0 0,-1 0 0 0 0,1 0 0 0 0,0 1 1 0 0,0 0-1 0 0,-1 0 0 0 0,1 0 0 0 0,-1 0 0 0 0,1 0 0 0 0,-1 1 1 0 0,1 0-1 0 0,-1 0 0 0 0,0 0 0 0 0,0 1 0 0 0,0-1 0 0 0,0 1 0 0 0,0 0 1 0 0,-1 0-1 0 0,1 0 0 0 0,-1 1 0 0 0,5 6 0 0 0,12 19 336 0 0,-3 0 0 0 0,0 1 0 0 0,15 40 0 0 0,-18-39-241 0 0,1-1 0 0 0,1 0 0 0 0,29 41 0 0 0,-26-49-50 0 0,0-2 0 0 0,1 0-1 0 0,1-1 1 0 0,1-1 0 0 0,0-1-1 0 0,41 23 1 0 0,159 67 459 0 0,-197-96-296 0 0,-22-9-135 0 0,8 3 27 0 0,0 0 0 0 0,0-1 0 0 0,1 0-1 0 0,-1 0 1 0 0,1-2 0 0 0,21 4 0 0 0,-23-7-61 0 0,-2-4-101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0.8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41 426 7146 0 0,'0'0'1096'0'0,"-13"-11"4686"0"0,4 5-6958 0 0,12 26-1224 0 0,26 55 2406 0 0,-3-11 498 0 0,-18-48-660 0 0,-1-8 5747 0 0,-7-34-5278 0 0,0 0 0 0 0,-1 0 0 0 0,-2 1 0 0 0,0-1 0 0 0,-2 1 0 0 0,-1 0 0 0 0,-9-25 0 0 0,6 25-222 0 0,-24-62 190 0 0,29 80-254 0 0,2 3-1 0 0,0-1 0 0 0,0 1 0 0 0,0 0-1 0 0,0-1 1 0 0,-1-6 0 0 0,3 10 14 0 0,5-6-1464 0 0,10-5 1315 0 0,0 1 0 0 0,0 1 0 0 0,2 0 0 0 0,-1 1 1 0 0,27-10-1 0 0,3-2 116 0 0,119-57 57 0 0,-92 50-3979 0 0,-61 23 2188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1.3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10778 0 0,'0'0'3537'0'0,"3"4"-6463"0"0,15 24 2819 0 0,-1 1 1 0 0,-1 1-1 0 0,19 48 0 0 0,-35-77 124 0 0,12 24 181 0 0,-12-25-203 0 0,1 1-1 0 0,-1 0 0 0 0,0 0 1 0 0,1 0-1 0 0,0-1 0 0 0,-1 1 0 0 0,1 0 1 0 0,0-1-1 0 0,-1 1 0 0 0,1 0 1 0 0,0-1-1 0 0,-1 1 0 0 0,1-1 0 0 0,0 1 1 0 0,0-1-1 0 0,0 0 0 0 0,0 1 1 0 0,-1-1-1 0 0,1 0 0 0 0,0 0 1 0 0,0 1-1 0 0,0-1 0 0 0,0 0 0 0 0,0 0 1 0 0,1 0-1 0 0,7-2-173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1.7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76 1 4681 0 0,'0'0'1850'0'0,"0"7"406"0"0,-5 38-984 0 0,-3 28 299 0 0,-37 240 163 0 0,43-294-1687 0 0,-3 24-2 0 0,-1-3-137 0 0,1 71-1 0 0,5-110 54 0 0,0 1-110 0 0,0 0 0 0 0,0 0 0 0 0,0 0 0 0 0,1 0 0 0 0,-1 0 0 0 0,0 0-1 0 0,1 0 1 0 0,-1 0 0 0 0,1-1 0 0 0,0 1 0 0 0,-1 0 0 0 0,1 0 0 0 0,2 2 0 0 0,1-2-978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2.1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1 166 11298 0 0,'0'0'3125'0'0,"1"-11"-2350"0"0,5-3-808 0 0,0 0 1 0 0,0 1-1 0 0,2 0 0 0 0,-1 1 1 0 0,17-21-1 0 0,-17 24-4 0 0,18-23-22 0 0,-24 31 13 0 0,1 0-1 0 0,-1-1 1 0 0,0 1 0 0 0,0 0 0 0 0,1 0 0 0 0,-1 0 0 0 0,1 0 0 0 0,-1 0 0 0 0,1 1 0 0 0,-1-1 0 0 0,1 0-1 0 0,-1 0 1 0 0,1 1 0 0 0,0-1 0 0 0,-1 1 0 0 0,1 0 0 0 0,0 0 0 0 0,1-1 0 0 0,-1 2 3 0 0,-1-1 0 0 0,0 1 0 0 0,0-1 0 0 0,0 1 0 0 0,1 0 0 0 0,-1 0 1 0 0,0-1-1 0 0,0 1 0 0 0,0 0 0 0 0,0 0 0 0 0,0 0 0 0 0,0 0 0 0 0,-1 0 0 0 0,1 0 0 0 0,0 1 1 0 0,0-1-1 0 0,-1 0 0 0 0,1 0 0 0 0,-1 0 0 0 0,1 1 0 0 0,-1-1 0 0 0,0 0 0 0 0,1 0 1 0 0,-1 3-1 0 0,6 38-221 0 0,-6-37 225 0 0,1 26 133 0 0,-2-1 0 0 0,-1 1 1 0 0,-2-1-1 0 0,0 0 0 0 0,-2 0 0 0 0,-1 0 1 0 0,-2-1-1 0 0,-1 0 0 0 0,-19 39 1 0 0,29-67-87 0 0,0 0 1 0 0,-1 0 0 0 0,1 0 0 0 0,-1 0 0 0 0,1 0-1 0 0,-1 0 1 0 0,1 0 0 0 0,-1 0 0 0 0,0 0 0 0 0,1 0-1 0 0,-1-1 1 0 0,0 1 0 0 0,0 0 0 0 0,-1 1-1 0 0,2-3-17 0 0,0 1-1 0 0,-1 0 0 0 0,1 0 0 0 0,0 0 0 0 0,0 0 1 0 0,-1-1-1 0 0,1 1 0 0 0,0 0 0 0 0,0 0 0 0 0,-1 0 0 0 0,1-1 1 0 0,0 1-1 0 0,0 0 0 0 0,0 0 0 0 0,0-1 0 0 0,-1 1 1 0 0,1 0-1 0 0,0 0 0 0 0,0-1 0 0 0,0 1 0 0 0,0 0 1 0 0,0-1-1 0 0,0 1 0 0 0,0 0 0 0 0,0 0 0 0 0,0-1 0 0 0,0 1 1 0 0,0 0-1 0 0,0-1 0 0 0,0 0 0 0 0,0-3-94 0 0,0-1 0 0 0,0 1 0 0 0,0-1 0 0 0,1 1 0 0 0,0-1 0 0 0,1-4 0 0 0,8-23-308 0 0,-4 13-30 0 0,1 0 0 0 0,10-19 1 0 0,-13 28 104 0 0,1 1 0 0 0,1 0 0 0 0,-1 0 1 0 0,2 1-1 0 0,8-11 0 0 0,-12 17 152 0 0,0-1 0 0 0,1 0 0 0 0,-1 1 0 0 0,0 0 0 0 0,1 0 0 0 0,0 0 0 0 0,-1 0 0 0 0,1 0 0 0 0,0 1 0 0 0,0 0 0 0 0,0 0 0 0 0,0 0 0 0 0,0 0 0 0 0,0 0 1 0 0,0 1-1 0 0,6 0 0 0 0,60 7-1746 0 0,0 0 2342 0 0,-64-7-365 0 0,1 0 0 0 0,0 0 0 0 0,-1-1 1 0 0,1 0-1 0 0,-1 0 0 0 0,1-1 0 0 0,-1 0 0 0 0,8-3 0 0 0,1-3-7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2.6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0 213 10634 0 0,'0'0'976'0'0,"14"11"-3025"0"0,-5-2 2260 0 0,0 0 0 0 0,0 1 1 0 0,-1 0-1 0 0,-1 0 1 0 0,8 14-1 0 0,-9-13 273 0 0,3 5 183 0 0,-7-11 4550 0 0,-3-23-5057 0 0,1-1 0 0 0,0 1-1 0 0,1 0 1 0 0,1 0 0 0 0,6-22 0 0 0,-5 24-127 0 0,-2 11-136 0 0,0 0 0 0 0,1-1-1 0 0,-1 1 1 0 0,1 0 0 0 0,0 0-1 0 0,4-6 1 0 0,-6 10 66 0 0,1 0-1 0 0,0 0 1 0 0,-1 1 0 0 0,1-1 0 0 0,0 0-1 0 0,-1 1 1 0 0,1-1 0 0 0,0 1 0 0 0,0-1-1 0 0,0 1 1 0 0,0-1 0 0 0,0 1 0 0 0,0-1-1 0 0,-1 1 1 0 0,1 0 0 0 0,0-1-1 0 0,0 1 1 0 0,0 0 0 0 0,0 0 0 0 0,0 0-1 0 0,0 0 1 0 0,0 0 0 0 0,0 0 0 0 0,0 0-1 0 0,0 0 1 0 0,0 0 0 0 0,0 1 0 0 0,0-1-1 0 0,0 0 1 0 0,0 1 0 0 0,0-1-1 0 0,0 0 1 0 0,0 1 0 0 0,0-1 0 0 0,-1 1-1 0 0,1 0 1 0 0,0-1 0 0 0,0 1 0 0 0,0 0-1 0 0,0 0 1 0 0,7 5-56 0 0,-1-1-1 0 0,0 1 1 0 0,8 9 0 0 0,-13-13 113 0 0,0 1-1 0 0,0-1 1 0 0,0 0-1 0 0,-1 1 1 0 0,1-1 0 0 0,-1 1-1 0 0,1 0 1 0 0,-1-1 0 0 0,0 1-1 0 0,0 0 1 0 0,0 0-1 0 0,-1 0 1 0 0,1 0 0 0 0,0 4 2002 0 0,-1-14-1157 0 0,3-37-586 0 0,-2 18-293 0 0,4-27-1 0 0,-4 45-50 0 0,1 0 0 0 0,0 0 1 0 0,0 0-1 0 0,1 0 1 0 0,0 0-1 0 0,1 0 1 0 0,7-11-1 0 0,-11 18 22 0 0,1 1 0 0 0,-1-1 0 0 0,1 0 0 0 0,0 1 0 0 0,-1-1 0 0 0,1 1-1 0 0,0-1 1 0 0,0 1 0 0 0,-1-1 0 0 0,1 1 0 0 0,0 0 0 0 0,0-1 0 0 0,0 1 0 0 0,-1 0 0 0 0,1 0 0 0 0,0 0 0 0 0,0-1 0 0 0,0 1 0 0 0,0 0 0 0 0,0 0-1 0 0,-1 0 1 0 0,1 0 0 0 0,0 0 0 0 0,0 1 0 0 0,0-1 0 0 0,0 0 0 0 0,0 0 0 0 0,-1 0 0 0 0,1 1 0 0 0,0-1 0 0 0,1 1 0 0 0,0 0 40 0 0,1 0 0 0 0,-1 1 0 0 0,0-1 0 0 0,1 1 0 0 0,-1-1 1 0 0,0 1-1 0 0,0 0 0 0 0,0 0 0 0 0,3 4 0 0 0,2 4-3 0 0,-1 1 0 0 0,-1 0-1 0 0,6 14 1 0 0,-7-15-7 0 0,0-1-1 0 0,1 1 0 0 0,0-1 1 0 0,1 1-1 0 0,7 9 0 0 0,-12-18-128 0 0,0 0-1 0 0,-1-1 1 0 0,1 1-1 0 0,-1 0 0 0 0,1-1 1 0 0,0 1-1 0 0,0 0 1 0 0,-1-1-1 0 0,1 1 1 0 0,0-1-1 0 0,0 1 0 0 0,0-1 1 0 0,-1 0-1 0 0,1 1 1 0 0,0-1-1 0 0,0 0 1 0 0,0 0-1 0 0,0 0 0 0 0,0 1 1 0 0,0-1-1 0 0,0 0 1 0 0,0 0-1 0 0,0 0 1 0 0,0 0-1 0 0,-1-1 0 0 0,1 1 1 0 0,0 0-1 0 0,0 0 1 0 0,0 0-1 0 0,0-1 1 0 0,1 0-1 0 0,7-4-735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0.7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 39 2489 0 0,'-9'-13'1460'0'0,"-1"-2"2004"0"0,7 5 4145 0 0,3 12-9434 0 0,-1 14 1737 0 0,0-1 0 0 0,1 0 0 0 0,1 0-1 0 0,4 23 1 0 0,0 8 181 0 0,-3-8-24 0 0,-1-13 27 0 0,1 0-1 0 0,1 0 1 0 0,0-1 0 0 0,14 44-1 0 0,-17-67-85 0 0,1-1 0 0 0,-1 1 0 0 0,0 0 0 0 0,1-1 0 0 0,-1 1 0 0 0,1-1 0 0 0,-1 0 0 0 0,0 1 0 0 0,1-1 0 0 0,-1 1 0 0 0,1-1 0 0 0,-1 0 0 0 0,1 1 0 0 0,-1-1 0 0 0,1 0 0 0 0,-1 1 0 0 0,1-1-1 0 0,0 0 1 0 0,-1 0 0 0 0,1 0 0 0 0,-1 1 0 0 0,1-1 0 0 0,0 0 0 0 0,-1 0 0 0 0,1 0 0 0 0,0 0 0 0 0,-1 0 0 0 0,1 0 0 0 0,-1 0 0 0 0,1 0 0 0 0,0-1 0 0 0,-1 1 0 0 0,2 0 0 0 0,25-11-28 0 0,-18 7 72 0 0,-2 1-377 0 0,0 0 0 0 0,0 0-1 0 0,0-1 1 0 0,0 0 0 0 0,-1 0 0 0 0,1-1 0 0 0,-1 0 0 0 0,0 0-1 0 0,-1 0 1 0 0,1-1 0 0 0,8-11 0 0 0,-9 10-416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3.1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0 136 10658 0 0,'4'3'984'0'0,"-1"0"0"0"0,0 0 1 0 0,0 0-1 0 0,0 1 0 0 0,4 6 0 0 0,21 34 34 0 0,-17-24-1143 0 0,2 0 1 0 0,29 34 0 0 0,-42-54 186 0 0,0 0 1 0 0,0 1 0 0 0,1-1 0 0 0,-1 0 0 0 0,0 0-1 0 0,0 0 1 0 0,0 0 0 0 0,0 0 0 0 0,0 0 0 0 0,0 0-1 0 0,1 0 1 0 0,-1 0 0 0 0,0 0 0 0 0,0 0 0 0 0,0 0-1 0 0,0 0 1 0 0,0 0 0 0 0,1 0 0 0 0,-1 0 0 0 0,0 0-1 0 0,0 0 1 0 0,0 0 0 0 0,0 0 0 0 0,0 0 0 0 0,1 0-1 0 0,-1 0 1 0 0,0 0 0 0 0,0 0 0 0 0,0-1 0 0 0,0 1 0 0 0,0 0-1 0 0,0 0 1 0 0,0 0 0 0 0,1 0 0 0 0,-1 0 0 0 0,0 0-1 0 0,0 0 1 0 0,0 0 0 0 0,0-1 0 0 0,0 1 0 0 0,0 0-1 0 0,0 0 1 0 0,0 0 0 0 0,0 0 0 0 0,0 0 0 0 0,0 0-1 0 0,0-1 1 0 0,0 1 0 0 0,0 0 0 0 0,0 0 0 0 0,0 0-1 0 0,0 0 1 0 0,0 0 0 0 0,0-1 0 0 0,0 1 0 0 0,0 0-1 0 0,3-17 1008 0 0,-3-18-570 0 0,-5-15-93 0 0,1 10-534 0 0,1 0 0 0 0,3-51 0 0 0,0 90-35 0 0,0 0 0 0 0,1 0 0 0 0,-1 0-1 0 0,0-1 1 0 0,0 1 0 0 0,0 0 0 0 0,1 0-1 0 0,-1 0 1 0 0,0 0 0 0 0,1 0-1 0 0,-1 0 1 0 0,1 0 0 0 0,-1 0 0 0 0,1 1-1 0 0,0-1 1 0 0,-1 0 0 0 0,1 0 0 0 0,0 0-1 0 0,0 1 1 0 0,0-1 0 0 0,-1 0-1 0 0,1 1 1 0 0,0-1 0 0 0,2 0 0 0 0,0 1 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3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12043 0 0,'0'0'5233'0'0,"0"0"-5250"0"0,1 0 1 0 0,-1 0-1 0 0,1 0 1 0 0,0 0-1 0 0,-1 0 1 0 0,1 0-1 0 0,0 0 1 0 0,-1 0 0 0 0,1 0-1 0 0,0 0 1 0 0,-1 0-1 0 0,1 0 1 0 0,-1 0-1 0 0,1 1 1 0 0,0-1-1 0 0,-1 0 1 0 0,1 0-1 0 0,-1 1 1 0 0,1-1-1 0 0,-1 1 1 0 0,1-1-1 0 0,-1 0 1 0 0,1 1 0 0 0,-1-1-1 0 0,1 1 1 0 0,28 56 3 0 0,-15-26-189 0 0,-9-12-3020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3.9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6 185 9666 0 0,'1'-3'8354'0'0,"-3"-17"-7317"0"0,-3-11-1047 0 0,6 27-23 0 0,-1 1 0 0 0,0 0 0 0 0,1-1 0 0 0,0 1 0 0 0,0 0 0 0 0,0 0 1 0 0,0 0-1 0 0,0 0 0 0 0,1 0 0 0 0,-1 0 0 0 0,1 0 0 0 0,0 0 0 0 0,0 0 1 0 0,0 1-1 0 0,0-1 0 0 0,0 1 0 0 0,0-1 0 0 0,5-2 0 0 0,-5 3 2 0 0,1-2-10 0 0,4-3-9 0 0,0 0 1 0 0,0 0-1 0 0,0 1 1 0 0,1-1 0 0 0,0 2-1 0 0,0-1 1 0 0,1 1 0 0 0,-1 0-1 0 0,14-5 1 0 0,-21 10 29 0 0,0 0 1 0 0,-1 0-1 0 0,1 0 1 0 0,0 0 0 0 0,0 0-1 0 0,0 0 1 0 0,0 0-1 0 0,0 0 1 0 0,0 0-1 0 0,-1 0 1 0 0,1 0 0 0 0,0 0-1 0 0,0 1 1 0 0,0-1-1 0 0,0 0 1 0 0,-1 1-1 0 0,1-1 1 0 0,0 0-1 0 0,0 1 1 0 0,-1-1 0 0 0,1 1-1 0 0,0-1 1 0 0,0 2-1 0 0,1 0-22 0 0,-1 0 0 0 0,1-1 0 0 0,-1 1 0 0 0,0 0 0 0 0,0 1 0 0 0,0-1 0 0 0,0 0 0 0 0,1 4 1 0 0,0 5-107 0 0,1-1 0 0 0,0 22 1 0 0,-3-29 130 0 0,1 33 26 0 0,-1 1 0 0 0,-2-1 1 0 0,-2 0-1 0 0,-10 45 0 0 0,13-76 8 0 0,0 0 0 0 0,0 0-1 0 0,0 1 1 0 0,1-1-1 0 0,0 0 1 0 0,1 10 0 0 0,-1-14-17 0 0,0-1 0 0 0,0 1 1 0 0,0-1-1 0 0,1 1 0 0 0,-1 0 1 0 0,0-1-1 0 0,0 1 0 0 0,1-1 1 0 0,-1 1-1 0 0,0 0 0 0 0,1-1 1 0 0,-1 1-1 0 0,1-1 0 0 0,-1 0 1 0 0,1 1-1 0 0,-1-1 0 0 0,1 1 1 0 0,-1-1-1 0 0,1 0 0 0 0,-1 1 1 0 0,1-1-1 0 0,1 1 0 0 0,-1-1-11 0 0,1 0 0 0 0,-1 0 0 0 0,1 0-1 0 0,0 0 1 0 0,-1 0 0 0 0,1 0 0 0 0,-1 0-1 0 0,1 0 1 0 0,-1-1 0 0 0,1 1 0 0 0,0-1-1 0 0,-1 1 1 0 0,2-2 0 0 0,14-6-62 0 0,-2 0 1 0 0,1-2-1 0 0,-1 1 1 0 0,26-24-1 0 0,-34 28-52 0 0,9-8-165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4.7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 9666 0 0,'-2'-1'6186'0'0,"2"1"-6189"0"0,0 0 0 0 0,0 0 0 0 0,0 0 0 0 0,0 0 0 0 0,-1 0 0 0 0,1 0 0 0 0,0 0 1 0 0,0 0-1 0 0,0 0 0 0 0,0 0 0 0 0,0 0 0 0 0,0 0 0 0 0,0 0 0 0 0,-1 1 0 0 0,1-1 0 0 0,0 0 0 0 0,0 0 0 0 0,0 0 0 0 0,0 0 0 0 0,0 0 0 0 0,0 0 0 0 0,0 0 1 0 0,0 0-1 0 0,0 0 0 0 0,-1 0 0 0 0,1 1 0 0 0,0-1 0 0 0,0 0 0 0 0,0 0 0 0 0,0 0 0 0 0,0 0 0 0 0,0 0 0 0 0,0 0 0 0 0,0 0 0 0 0,0 1 0 0 0,0-1 1 0 0,0 0-1 0 0,0 0 0 0 0,0 0 0 0 0,0 0 0 0 0,0 0 0 0 0,0 0 0 0 0,0 1 0 0 0,0-1 0 0 0,0 0 0 0 0,0 0 0 0 0,0 0 0 0 0,0 0 0 0 0,0 0 0 0 0,0 0 1 0 0,0 0-1 0 0,1 1 0 0 0,0 2-98 0 0,1 1 0 0 0,0 0 0 0 0,0-1 0 0 0,0 1 0 0 0,0-1 0 0 0,1 0 0 0 0,-1 0 0 0 0,1 0 0 0 0,3 3 0 0 0,36 28-249 0 0,-8-6 300 0 0,61 69 243 0 0,-3 4 1 0 0,90 131-1 0 0,-169-214-588 0 0,1-1 1 0 0,31 31-1 0 0,-44-48 323 0 0,-1 0 0 0 0,0 1 1 0 0,0-1-1 0 0,1 0 0 0 0,-1 0 0 0 0,0 1 1 0 0,0-1-1 0 0,1 0 0 0 0,-1 0 0 0 0,0 0 1 0 0,1 1-1 0 0,-1-1 0 0 0,0 0 0 0 0,1 0 1 0 0,-1 0-1 0 0,0 0 0 0 0,1 0 0 0 0,-1 1 1 0 0,0-1-1 0 0,1 0 0 0 0,-1 0 0 0 0,0 0 1 0 0,1 0-1 0 0,-1 0 0 0 0,0 0 0 0 0,1 0 1 0 0,-1 0-1 0 0,1-1 0 0 0,-1 1 0 0 0,0 0 1 0 0,1 0-1 0 0,-1 0 0 0 0,0 0 0 0 0,1 0 1 0 0,-1-1-1 0 0,0 1 0 0 0,1 0 0 0 0,-1 0 1 0 0,0-1-1 0 0,3-3-75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5.2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93 102 9850 0 0,'-2'-1'235'0'0,"0"0"-1"0"0,0 1 0 0 0,0-1 1 0 0,1 0-1 0 0,-1 0 1 0 0,0 0-1 0 0,1-1 1 0 0,-1 1-1 0 0,1 0 1 0 0,-1-1-1 0 0,1 1 0 0 0,0 0 1 0 0,-1-1-1 0 0,1 0 1 0 0,0 1-1 0 0,-1-4 1 0 0,-14-12 4173 0 0,16 17-4416 0 0,-1 1-3 0 0,1-1 0 0 0,-1 0 0 0 0,0 1 0 0 0,1-1 0 0 0,-1 1 0 0 0,1-1 0 0 0,-1 1 0 0 0,1-1 0 0 0,0 1 0 0 0,-1-1 0 0 0,1 1 0 0 0,-1-1-1 0 0,1 1 1 0 0,0 0 0 0 0,-1-1 0 0 0,1 1 0 0 0,0 0 0 0 0,0-1 0 0 0,0 1 0 0 0,0 0 0 0 0,-1-1 0 0 0,1 1 0 0 0,0 0 0 0 0,0-1 0 0 0,0 1 0 0 0,0 0 0 0 0,0-1 0 0 0,1 1 0 0 0,-1 0 0 0 0,1 7 2 0 0,-1 11 84 0 0,-1-1 0 0 0,-1 1 0 0 0,-7 36 1 0 0,-2 13 331 0 0,10-64 471 0 0,-1-6-372 0 0,0-18-267 0 0,-2-29-456 0 0,-1-27 150 0 0,2 57 38 0 0,1-1-1 0 0,2 1 0 0 0,0-1 1 0 0,2-21-1 0 0,-1 40 40 0 0,0-2-971 0 0,8 4 234 0 0,9 4 603 0 0,0 0-1 0 0,0 1 1 0 0,0 1-1 0 0,21 11 0 0 0,32 13 147 0 0,-37-20-253 0 0,51 10 1 0 0,-4-9-7086 0 0,-62-11 4050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5.7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10314 0 0,'0'0'-16'0'0,"2"8"-695"0"0,34 57 445 0 0,60 100 1697 0 0,-93-161-1525 0 0,0 0 0 0 0,0 1 1 0 0,1-2-1 0 0,-1 1 1 0 0,1 0-1 0 0,0-1 0 0 0,0 0 1 0 0,0 1-1 0 0,1-2 1 0 0,4 4-1 0 0,-1-4-106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6.1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 0 6849 0 0,'-4'19'1086'0'0,"2"-1"1"0"0,0 1-1 0 0,0 22 0 0 0,0 1-73 0 0,-12 576 2724 0 0,14-579-3676 0 0,13 172 47 0 0,-5-187-689 0 0,-2-17-378 0 0,-6-7 933 0 0,0 0-1 0 0,0 0 1 0 0,0 0-1 0 0,0 0 1 0 0,1 0-1 0 0,-1 0 1 0 0,0 0-1 0 0,0 0 1 0 0,0 0-1 0 0,0 0 1 0 0,0 0 0 0 0,0 0-1 0 0,1 0 1 0 0,-1 0-1 0 0,0 0 1 0 0,0 0-1 0 0,0 0 1 0 0,0 0-1 0 0,0 0 1 0 0,0-1-1 0 0,0 1 1 0 0,1 0-1 0 0,-1 0 1 0 0,0 0-1 0 0,0 0 1 0 0,0 0-1 0 0,0 0 1 0 0,0 0-1 0 0,0-1 1 0 0,0 1 0 0 0,0 0-1 0 0,0 0 1 0 0,0 0-1 0 0,0 0 1 0 0,0 0-1 0 0,0-1 1 0 0,0 1-1 0 0,0 0 1 0 0,0 0-1 0 0,0 0 1 0 0,0 0-1 0 0,0 0 1 0 0,0-1-1 0 0,0 1 1 0 0,0 0-1 0 0,0 0 1 0 0,0 0-1 0 0,0 0 1 0 0,0 0 0 0 0,2-10-77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6.5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0 139 9202 0 0,'0'0'5701'0'0,"0"-10"-4431"0"0,0 1-1243 0 0,1 0 1 0 0,0 0-1 0 0,1 0 1 0 0,4-16-1 0 0,-5 21-65 0 0,0 0 0 0 0,0 0 1 0 0,1 1-1 0 0,0-1 0 0 0,0 0 0 0 0,0 1 0 0 0,0 0 1 0 0,0-1-1 0 0,1 1 0 0 0,-1 0 0 0 0,1 0 0 0 0,0 1 1 0 0,0-1-1 0 0,0 0 0 0 0,0 1 0 0 0,4-3 0 0 0,-4 4-20 0 0,0-1 0 0 0,1 0 0 0 0,-1 1 0 0 0,0 0 0 0 0,1 0 0 0 0,-1 0 0 0 0,5 0 1 0 0,-7 1 47 0 0,1 0 1 0 0,-1 0-1 0 0,0 0 1 0 0,0 0-1 0 0,1 1 1 0 0,-1-1 0 0 0,0 0-1 0 0,1 1 1 0 0,-1-1-1 0 0,0 1 1 0 0,0 0 0 0 0,0-1-1 0 0,0 1 1 0 0,1 0-1 0 0,-1 0 1 0 0,0-1 0 0 0,0 1-1 0 0,0 0 1 0 0,-1 0-1 0 0,1 0 1 0 0,0 0 0 0 0,0 0-1 0 0,0 2 1 0 0,4 5-3 0 0,-1 1 1 0 0,0-1-1 0 0,-1 1 0 0 0,0 0 1 0 0,0 0-1 0 0,-1 0 0 0 0,0 0 1 0 0,-1 0-1 0 0,1 19 0 0 0,-1 8 154 0 0,-6 41-1 0 0,5-74-127 0 0,0 4 29 0 0,-2 18 125 0 0,-7 30 1 0 0,8-49-82 0 0,0 0-1 0 0,-1 0 1 0 0,0 0 0 0 0,0-1-1 0 0,-1 1 1 0 0,1 0 0 0 0,-1-1-1 0 0,0 0 1 0 0,-1 0 0 0 0,-6 8 0 0 0,9-12-33 0 0,0 0 0 0 0,0 0 1 0 0,0 0-1 0 0,0 0 0 0 0,0 0 1 0 0,0 0-1 0 0,-1 0 1 0 0,1 0-1 0 0,0-1 0 0 0,-1 1 1 0 0,1-1-1 0 0,0 1 1 0 0,-1-1-1 0 0,1 1 0 0 0,-3-1 1 0 0,3 0-43 0 0,0 0 1 0 0,0 0-1 0 0,0 0 0 0 0,0 0 1 0 0,0-1-1 0 0,0 1 0 0 0,0 0 1 0 0,0-1-1 0 0,1 1 1 0 0,-1 0-1 0 0,0-1 0 0 0,0 1 1 0 0,1-1-1 0 0,-1 0 0 0 0,0 1 1 0 0,0-1-1 0 0,1 1 0 0 0,-1-1 1 0 0,0-1-1 0 0,-1-1-70 0 0,0 0 0 0 0,1 0 0 0 0,-1 0 0 0 0,1 0 0 0 0,0-1 0 0 0,0 1 0 0 0,0 0 0 0 0,0-1 0 0 0,0 1 0 0 0,1-1 0 0 0,-1-6 0 0 0,2-6-182 0 0,-1 1 0 0 0,2-1 0 0 0,0 1 0 0 0,5-19 0 0 0,-6 29 167 0 0,0 1-1 0 0,1-1 1 0 0,-1 1 0 0 0,1-1-1 0 0,0 1 1 0 0,0 0-1 0 0,1 0 1 0 0,-1 0 0 0 0,1 0-1 0 0,0 0 1 0 0,0 1 0 0 0,0-1-1 0 0,0 1 1 0 0,1 0 0 0 0,-1 0-1 0 0,1 0 1 0 0,0 0-1 0 0,6-3 1 0 0,3 2 20 0 0,-1 1 1 0 0,0 0-1 0 0,1 1 1 0 0,-1 0-1 0 0,1 1 0 0 0,13 1 1 0 0,-10-1-15 0 0,-1 0 1 0 0,1 0 0 0 0,19-6 0 0 0,-23 2-117 0 0,-3-4-109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7.0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0 291 12427 0 0,'0'0'1309'0'0,"5"5"-2745"0"0,13 17 1205 0 0,30 48-1 0 0,-26-36 4513 0 0,-22-58-3186 0 0,-7-172-1116 0 0,7 171-606 0 0,11 27-625 0 0,-6 2 1247 0 0,0 0 0 0 0,0 1 0 0 0,0-1 0 0 0,-1 1 0 0 0,0 0 0 0 0,0 0 0 0 0,0 1 0 0 0,0-1 0 0 0,3 9 0 0 0,3-2-92 0 0,-10-11 153 0 0,0-1 0 0 0,0 0 0 0 0,0 0-1 0 0,0 0 1 0 0,0 1 0 0 0,0-1 0 0 0,0 0 0 0 0,0 0 0 0 0,0 0-1 0 0,0 1 1 0 0,1-1 0 0 0,-1 0 0 0 0,0 0 0 0 0,0 0 0 0 0,0 0 0 0 0,0 1-1 0 0,1-1 1 0 0,-1 0 0 0 0,0 0 0 0 0,0 0 0 0 0,0 0 0 0 0,1 0-1 0 0,-1 0 1 0 0,0 0 0 0 0,0 0 0 0 0,0 1 0 0 0,1-1 0 0 0,-1 0 0 0 0,0 0-1 0 0,0 0 1 0 0,0 0 0 0 0,1 0 0 0 0,-1 0 0 0 0,0 0 0 0 0,0 0-1 0 0,1 0 1 0 0,-1 0 0 0 0,0 0 0 0 0,0-1 0 0 0,1 1 0 0 0,-1-70 520 0 0,-2 45-577 0 0,2 0-1 0 0,6-45 1 0 0,-5 62-18 0 0,0 2-21 0 0,0-1 0 0 0,1 1 0 0 0,-1-1 0 0 0,1 1 0 0 0,0 0 0 0 0,5-9 0 0 0,-6 14-76 0 0,9 2-1259 0 0,-6 1 1351 0 0,0 0-1 0 0,0-1 1 0 0,1 2-1 0 0,-2-1 1 0 0,1 0-1 0 0,0 1 1 0 0,0 0-1 0 0,-1-1 1 0 0,0 2-1 0 0,1-1 1 0 0,-1 0-1 0 0,0 1 1 0 0,-1-1-1 0 0,1 1 1 0 0,3 6-1 0 0,3 4-83 0 0,23 30 368 0 0,-30-42-349 0 0,0 1 0 0 0,0-1 0 0 0,1 0 0 0 0,-1 1-1 0 0,1-1 1 0 0,0 0 0 0 0,-1-1 0 0 0,1 1 0 0 0,0 0 0 0 0,0-1-1 0 0,0 0 1 0 0,0 1 0 0 0,4 0 0 0 0,-2-3-494 0 0,0-3-205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7.4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0 177 9106 0 0,'0'0'5460'0'0,"6"6"-7043"0"0,2 2 1513 0 0,75 80 376 0 0,-79-84-240 0 0,-2 0 61 0 0,1-1 0 0 0,-1 0 0 0 0,1 0 0 0 0,0 0 0 0 0,0 0 0 0 0,1 0 0 0 0,-1 0 0 0 0,8 4 5306 0 0,-11-16-3684 0 0,-15-78-669 0 0,8 57-1310 0 0,1-1 0 0 0,2 0-1 0 0,0-60 1 0 0,4 89-62 0 0,0 0 0 0 0,1-1 1 0 0,-1 1-1 0 0,1 0 0 0 0,-1 0 0 0 0,1 0 1 0 0,0 1-1 0 0,0-1 0 0 0,0 0 0 0 0,0 0 1 0 0,0 0-1 0 0,0 1 0 0 0,0-1 0 0 0,0 0 1 0 0,1 1-1 0 0,1-2 0 0 0,4 0-1643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1.1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0 121 10882 0 0,'0'0'1062'0'0,"1"0"-949"0"0,0 1-1 0 0,0-1 1 0 0,-1 1 0 0 0,1-1 0 0 0,0 0 0 0 0,0 1-1 0 0,-1-1 1 0 0,1 0 0 0 0,0 0 0 0 0,0 1-1 0 0,0-1 1 0 0,0 0 0 0 0,-1 0 0 0 0,1 0-1 0 0,1 0 1 0 0,11-3-26 0 0,-1-1-1 0 0,0 0 0 0 0,0-1 0 0 0,22-12 1 0 0,4-1 160 0 0,-19 8-506 0 0,0 0-1 0 0,19-14 1 0 0,-5 2-1990 0 0,-21 14 715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39:47.8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1 230 14611 0 0,'0'0'2383'0'0,"1"-12"-1254"0"0,7-14-1220 0 0,1 0 0 0 0,0 0 0 0 0,2 1 1 0 0,1 1-1 0 0,2 0 0 0 0,18-27 1 0 0,-18 38-23 0 0,-13 12 98 0 0,-1 1-1 0 0,1 0 0 0 0,-1 0 1 0 0,0 0-1 0 0,1-1 0 0 0,-1 1 1 0 0,1 0-1 0 0,-1 0 0 0 0,0 0 1 0 0,1 0-1 0 0,-1 0 1 0 0,1 0-1 0 0,-1 0 0 0 0,1 0 1 0 0,-1 0-1 0 0,0 0 0 0 0,1 0 1 0 0,-1 0-1 0 0,1 0 0 0 0,-1 1 1 0 0,1-1-1 0 0,-1 0 0 0 0,1 0 1 0 0,0 2-34 0 0,0-1 0 0 0,0 1 0 0 0,0-1 0 0 0,0 1 0 0 0,0 0 0 0 0,0-1 0 0 0,0 1 0 0 0,-1 0 0 0 0,1-1 0 0 0,-1 1 0 0 0,1 0 1 0 0,-1 0-1 0 0,0 0 0 0 0,1 0 0 0 0,-1 2 0 0 0,14 208-274 0 0,-13-187 335 0 0,-1-18-9 0 0,0-1 0 0 0,1 0-1 0 0,0 1 1 0 0,0-1 0 0 0,5 11-1 0 0,-6-16-5 0 0,0 0-1 0 0,1 0 1 0 0,-1 0-1 0 0,0 0 1 0 0,1 0-1 0 0,-1 0 0 0 0,1-1 1 0 0,0 1-1 0 0,-1 0 1 0 0,1 0-1 0 0,0-1 1 0 0,-1 1-1 0 0,1 0 0 0 0,0-1 1 0 0,0 1-1 0 0,-1-1 1 0 0,1 1-1 0 0,0-1 1 0 0,0 1-1 0 0,0-1 0 0 0,0 1 1 0 0,0-1-1 0 0,0 0 1 0 0,0 0-1 0 0,0 1 1 0 0,0-1-1 0 0,0 0 0 0 0,0 0 1 0 0,0 0-1 0 0,0 0 1 0 0,0 0-1 0 0,0 0 1 0 0,0-1-1 0 0,0 1 0 0 0,0 0 1 0 0,0 0-1 0 0,0-1 1 0 0,-1 1-1 0 0,1 0 0 0 0,0-1 1 0 0,0 1-1 0 0,0-1 1 0 0,0 1-1 0 0,0-1 1 0 0,1-1-1 0 0,18-12 76 0 0,0-2 0 0 0,-1 0 1 0 0,0-1-1 0 0,29-37 0 0 0,-5-4-2525 0 0,-35 44 2057 0 0,-2 2 313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9:24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1188 48 8290,'0'0'1828,"-1"-2"-1505,-1 0 0,0 0-1,0 0 1,0 0 0,0 1 0,0-1-1,0 1 1,0 0 0,-4-2 0,-25-11-170,20 10 253,-1 2-361,2-1-43,6 1-6,1 1 1,-1 0-1,0 0 1,1 1-1,-1-1 1,0 0 0,1 1-1,-1 0 1,0 0-1,-4 1 1,-39 2-8,-1 3 0,2 2 1,-1 1-1,1 3 0,-56 22 1,84-26-162,1 0 0,0 1 0,0 1 0,1 1 0,0 1 0,-22 20 0,5 2-565,-44 58 0,-157 229 258,191-254 560,3 2 0,-60 146 0,89-182-122,2 0 0,1 0 1,1 1-1,-1 36 0,0 138-140,6-128 231,1 8-37,4-1 0,26 160 0,-19-189-44,0 0-8,2-1-1,36 104 0,-26-114-36,36 56-1,10 20 133,-26-43-89,71 102 1,-52-88 230,-41-65-153,2-1-1,35 34 1,-7-8 147,-15-17-49,1-1 1,1-2 0,2-2 0,66 41-1,22 1 570,-120-70-562,0 0 0,0 0 0,13 4 0,-19-8-51,10 9 521,-11-7-618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49:32.5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1 173 4449 0 0,'0'0'6740'0'0,"27"-1"-8870"0"0,2-2 2060 0 0,13-2 164 0 0,50-12 1 0 0,-66 9 28 0 0,-13 3-114 0 0,0 1 1 0 0,0 1 0 0 0,27-4-1 0 0,81-15 166 0 0,-97 19-25 0 0,1-2-1 0 0,42-14 1 0 0,-3 1-55 0 0,24-1-24 0 0,158-13 1 0 0,-199 31 19 0 0,1 1-1 0 0,66 11 1 0 0,-22 0-41 0 0,-42-7 116 0 0,0 3 0 0 0,-1 1 0 0 0,74 24 1 0 0,4 5 154 0 0,25 10 39 0 0,-86-26-236 0 0,-48-16-86 0 0,0 0 0 0 0,-1 1 0 0 0,24 12 0 0 0,-32-13-16 0 0,32 17 96 0 0,49 35 1 0 0,-20 2-79 0 0,-36-29-32 0 0,-2 2 0 0 0,38 48 0 0 0,-23-23 18 0 0,31 45-119 0 0,-52-65 48 0 0,27 57 0 0 0,-42-74 69 0 0,-6-10 16 0 0,1 1 1 0 0,-1 0 0 0 0,-1 0 0 0 0,4 14 0 0 0,14 39 72 0 0,-15-47-82 0 0,8 32 1 0 0,4 24 35 0 0,-12-51-22 0 0,-1 1 1 0 0,-1 1-1 0 0,-1-1 1 0 0,2 34-1 0 0,-1 26 61 0 0,1-22-26 0 0,3 73 88 0 0,-5-82-118 0 0,-1-19 9 0 0,-2 46 0 0 0,0-12 11 0 0,0-49-44 0 0,-1 0 0 0 0,0 0-1 0 0,-1 0 1 0 0,-6 27 0 0 0,5-35-16 0 0,1 1 1 0 0,0-1-1 0 0,1 1 1 0 0,0-1-1 0 0,2 16 1 0 0,-1-13 6 0 0,-1-1-1 0 0,1 1 0 0 0,-3 17 1 0 0,-6 18 69 0 0,-24 119 413 0 0,24-120-331 0 0,7-36-135 0 0,-1-1 1 0 0,0 0-1 0 0,0 0 1 0 0,-5 14-1 0 0,-2-2 47 0 0,-7 35 0 0 0,-2 7 104 0 0,-29 55 263 0 0,44-110-419 0 0,-1 0-1 0 0,0 0 1 0 0,-8 11 0 0 0,7-11 7 0 0,0 1 0 0 0,1 0 0 0 0,-7 20 0 0 0,8-17-5 0 0,-12 23 68 0 0,0 0-1 0 0,-29 45 0 0 0,5-7 45 0 0,-3-3-32 0 0,13-24 4 0 0,19-30-63 0 0,-22 29 1 0 0,28-38-37 0 0,-4 3 11 0 0,-4 17 174 0 0,10-25-53 0 0,1 1-1 0 0,-1-1 1 0 0,1 1-1 0 0,0 0 1 0 0,0-1-1 0 0,1 1 1 0 0,-1 0 0 0 0,1 0-1 0 0,-1 0 1 0 0,1-1-1 0 0,1 7 1 0 0,-5-15 121 0 0,3 4-274 0 0,0 0-1 0 0,0 0 1 0 0,0 0 0 0 0,0 0-1 0 0,0-1 1 0 0,0 1-1 0 0,0 0 1 0 0,1-1 0 0 0,-1 1-1 0 0,1 0 1 0 0,-1-1-1 0 0,1 1 1 0 0,-1-3 0 0 0,-4-16-11 0 0,1 0 0 0 0,1 0 1 0 0,-1-33-1 0 0,2 37 17 0 0,-4-15 1 0 0,4 13-159 0 0,0 34-475 0 0,-1-4 629 0 0,-1 8-11 0 0,0-1-1 0 0,-2 30 1 0 0,4-35 38 0 0,0 1 1 0 0,0-1 0 0 0,-1-1-1 0 0,-1 1 1 0 0,-8 17-1 0 0,7-16-3 0 0,0-4 1 0 0,1 1-1 0 0,0-1 1 0 0,1 1-1 0 0,-3 16 1 0 0,0 2 70 0 0,5-21-21 0 0,8-7-417 0 0,11 0 389 0 0,17 3 99 0 0,60 3-1 0 0,-61 0 276 0 0,-34-8-362 0 0,1 0-37 0 0,-1 0 0 0 0,0 0 0 0 0,0 0 1 0 0,0 0-1 0 0,0 0 0 0 0,0 0 0 0 0,0 0 1 0 0,1 0-1 0 0,-1 0 0 0 0,0 0 0 0 0,0 0 1 0 0,0 0-1 0 0,0 0 0 0 0,0 0 0 0 0,0 0 1 0 0,1 0-1 0 0,-1 1 0 0 0,0-1 0 0 0,0 0 0 0 0,0 0 1 0 0,0 0-1 0 0,0 0 0 0 0,0 0 0 0 0,0 0 1 0 0,0 0-1 0 0,1 0 0 0 0,-1 0 0 0 0,0 0 1 0 0,0 1-1 0 0,0-1 0 0 0,0 0 0 0 0,0 0 1 0 0,0 0-1 0 0,0 0 0 0 0,0 0 0 0 0,0 0 1 0 0,0 0-1 0 0,0 1 0 0 0,0-1 0 0 0,0 0 1 0 0,0 0-1 0 0,0 0 0 0 0,0 0 0 0 0,0 0 0 0 0,0 0 1 0 0,0 1-1 0 0,0-1 0 0 0,0 0 0 0 0,0 0 1 0 0,0 0-1 0 0,0 0 0 0 0,0 0 0 0 0,0 0 1 0 0,0 0-1 0 0,0 1 0 0 0,0-1 0 0 0,0 0 1 0 0,-1 0-1 0 0,2 3-1826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49:40.9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0 367 4185 0 0,'0'0'5353'0'0,"10"-4"-7025"0"0,16-14 1807 0 0,23-22 1 0 0,-21 17-91 0 0,-17 15-96 0 0,0 0-1 0 0,1 0 1 0 0,0 1 0 0 0,1 0 0 0 0,0 1 0 0 0,13-4 0 0 0,82-19 124 0 0,-70 21 303 0 0,46-17 1 0 0,-30 6-248 0 0,95-19 0 0 0,59 2 296 0 0,80-18 281 0 0,-249 47-693 0 0,-1 2 0 0 0,1 1 0 0 0,1 2 0 0 0,-1 1 0 0 0,50 7 0 0 0,-18-2-66 0 0,109 13 190 0 0,-137-10-93 0 0,1 2 0 0 0,-2 2 1 0 0,1 2-1 0 0,-2 1 0 0 0,75 38 0 0 0,-59-23-2 0 0,69 41-12 0 0,-102-54-14 0 0,0 0 0 0 0,0 2 0 0 0,-2 1 0 0 0,27 28 0 0 0,28 31 92 0 0,0 1-38 0 0,-60-59-47 0 0,13 13 22 0 0,-2 2-1 0 0,36 58 1 0 0,-24-26 26 0 0,-22-39 14 0 0,0 2 0 0 0,-2 0 0 0 0,-1 1 0 0 0,19 56 0 0 0,-9-3 6 0 0,-13-46-36 0 0,-1 1 1 0 0,9 59-1 0 0,-9-29 68 0 0,1 23 92 0 0,-14 11 112 0 0,0-89-257 0 0,0-1 1 0 0,0 0-1 0 0,-6 14 1 0 0,0 1 76 0 0,-2 24 120 0 0,8-35-203 0 0,-2-1-1 0 0,0 0 1 0 0,-7 19 0 0 0,-28 45 60 0 0,-2 8 106 0 0,27-57-103 0 0,-31 54 0 0 0,-6 11-38 0 0,37-69-56 0 0,0 0 0 0 0,-26 33 0 0 0,-1 4 35 0 0,26-39 14 0 0,0-1 1 0 0,-1 0 0 0 0,-35 37-1 0 0,-10 9 397 0 0,18-9-315 0 0,32-43-135 0 0,-2-1 0 0 0,-25 30 0 0 0,-121 117 120 0 0,129-135-117 0 0,10-10-7 0 0,1 1 0 0 0,-19 25 0 0 0,20-24-5 0 0,0-1 0 0 0,-24 22 0 0 0,11-12-12 0 0,7-8 5 0 0,15-14 0 0 0,0 0 0 0 0,-14 18 0 0 0,18-20-4 0 0,-1 0 0 0 0,1-1 0 0 0,-1 1 0 0 0,-7 4-1 0 0,-19 18 27 0 0,20-16-25 0 0,0-1 0 0 0,-23 17 1 0 0,-5 3 4 0 0,13-8 17 0 0,-1-1 0 0 0,-40 21 0 0 0,-64 43 90 0 0,72-51-43 0 0,41-25-18 0 0,-27 18-1 0 0,3 2-6 0 0,12-12-15 0 0,-7 5 79 0 0,34-19-33 0 0,-1 0 0 0 0,1 0 0 0 0,-1-1 0 0 0,0 1 0 0 0,0-1 0 0 0,0 0 1 0 0,-1 0-1 0 0,1-1 0 0 0,-1 0 0 0 0,1 0 0 0 0,-1 0 0 0 0,-11 2 0 0 0,0 6 53 0 0,-15 2-121 0 0,24-9 4 0 0,-8 3 151 0 0,-30 7 178 0 0,0 1-205 0 0,38-12-109 0 0,-17 0 311 0 0,-6 6-307 0 0,24-6 1 0 0,-24-2 509 0 0,-13 12-494 0 0,37-10-30 0 0,-23-2 117 0 0,-49 6-7 0 0,72-4-46 0 0,-57-2 660 0 0,59 0-714 0 0,-1-1 0 0 0,0 1-1 0 0,1-1 1 0 0,-1 0 0 0 0,1-1-1 0 0,-10-2 1 0 0,4-1 422 0 0,10 5-551 0 0,0-1 0 0 0,0 1 0 0 0,-1 0 0 0 0,1-1 0 0 0,0 1-1 0 0,0-1 1 0 0,0 0 0 0 0,0 1 0 0 0,0-1 0 0 0,0 0 0 0 0,0 1 0 0 0,0-1-1 0 0,0-1 1 0 0,1 1 50 0 0,0 0-1 0 0,0 0 0 0 0,0 0 1 0 0,0 1-1 0 0,0-1 1 0 0,0 0-1 0 0,0 0 0 0 0,0 0 1 0 0,0 0-1 0 0,1 0 1 0 0,-1 1-1 0 0,0-1 0 0 0,1 0 1 0 0,-1 0-1 0 0,1 1 1 0 0,-1-1-1 0 0,1 0 0 0 0,-1 0 1 0 0,1 1-1 0 0,-1-1 1 0 0,1 1-1 0 0,0-1 0 0 0,-1 0 1 0 0,1 1-1 0 0,1-1 1 0 0,11-16 135 0 0,0 0 0 0 0,20-37 1 0 0,-14 23-74 0 0,-14 24 6 0 0,12-12 103 0 0,-12 11-136 0 0,-3 9 5 0 0,-2 0 11 0 0,-1 0 0 0 0,1 0-1 0 0,0 0 1 0 0,-1 0-1 0 0,1 1 1 0 0,-1-1 0 0 0,1 0-1 0 0,-1 0 1 0 0,0 0-1 0 0,0 0 1 0 0,1 0 0 0 0,-3 1-1 0 0,-29 48 9 0 0,6-19-17 0 0,13-11-22 0 0,9-14 38 0 0,-9 27 125 0 0,7-24 39 0 0,5-8-155 0 0,0 0 0 0 0,1 0 0 0 0,-1 0 0 0 0,0 0 1 0 0,1 0-1 0 0,-1 0 0 0 0,1 0 0 0 0,-1 0 0 0 0,1 1 0 0 0,0-1 1 0 0,-1 0-1 0 0,1 0 0 0 0,0 0 0 0 0,0 3 0 0 0,0-4 172 0 0,10 19-445 0 0,-1-12 257 0 0,-1 0 1 0 0,0 1-1 0 0,0 0 1 0 0,7 11-1 0 0,-8-10-5 0 0,18 16 3 0 0,-22-22-5 0 0,0 0 0 0 0,0-1 1 0 0,0 2-1 0 0,0-1 0 0 0,-1 0 1 0 0,0 1-1 0 0,3 4 0 0 0,50 73 49 0 0,-23-23 44 0 0,-32-57-78 0 0,9 25 167 0 0,-9-26-168 0 0,0 1 222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49:55.6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5 2385 0 0,'0'0'6192'0'0,"-8"-3"-4303"0"0,5 1-5594 0 0,22 19 3677 0 0,1 2 24 0 0,11 9 2 0 0,-24-21-8 0 0,11 10 220 0 0,-13-12-166 0 0,65 62 83 0 0,-38-38-73 0 0,-21-20-74 0 0,0 1-1 0 0,19 23 1 0 0,-24-26 22 0 0,0 0 0 0 0,0-1 0 0 0,10 7-1 0 0,-10-8 77 0 0,-1-1 0 0 0,1 1-1 0 0,-1 1 1 0 0,0-1-1 0 0,0 1 1 0 0,4 6 0 0 0,-1 2 40 0 0,0-2 0 0 0,1 1 0 0 0,1-1 0 0 0,13 14 0 0 0,32 24-1442 0 0,-54-49 1257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49:56.6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170 37 8362 0 0,'0'0'3537'0'0,"-22"-9"-1749"0"0,18 10-1961 0 0,0 0 0 0 0,1 1 0 0 0,-1-1 0 0 0,0 0 0 0 0,1 1 0 0 0,0 0 0 0 0,-1 0 0 0 0,1 0 0 0 0,0 0 0 0 0,0 0 0 0 0,0 1 0 0 0,0 0 0 0 0,0-1 0 0 0,1 1 0 0 0,-4 4 0 0 0,3-3 12 0 0,0-1 121 0 0,0 1 0 0 0,1 0 0 0 0,-1 0 0 0 0,1 0-1 0 0,0 0 1 0 0,0 0 0 0 0,0 0 0 0 0,1 0 0 0 0,0 1 0 0 0,-1-1 0 0 0,1 6-1 0 0,-4 8-39 0 0,-13 47-37 0 0,11-39 200 0 0,-17 44 1 0 0,17-59 79 0 0,3-17-99 0 0,3-25-482 0 0,3 10 58 0 0,0-18 580 0 0,-4-77 0 0 0,2 82 3117 0 0,0 34-3299 0 0,5-4-2335 0 0,5 0 2230 0 0,1 2 1 0 0,-1 0-1 0 0,1 0 0 0 0,0 1 0 0 0,0 0 0 0 0,0 1 1 0 0,0 0-1 0 0,11 2 0 0 0,14-1 28 0 0,293-9 326 0 0,-323 8-463 0 0,-1-1 0 0 0,1 0 0 0 0,-1 0 0 0 0,1 0-1 0 0,-1-1 1 0 0,0 0 0 0 0,0 0 0 0 0,0 0 0 0 0,0-1 0 0 0,0 0 0 0 0,0 0 0 0 0,-1 0 0 0 0,8-7 0 0 0,-2 1-929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50:07.5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4246 741 2801 0 0,'0'0'8031'0'0,"0"-33"-8102"0"0,7 19 4 0 0,1 1 0 0 0,0 0-1 0 0,1 1 1 0 0,19-23 0 0 0,14-6-117 0 0,1 2 0 0 0,56-38-1 0 0,-72 56 204 0 0,-4 6 57 0 0,1 0-1 0 0,50-22 1 0 0,-43 23 7 0 0,41-27 0 0 0,43-21 387 0 0,-62 35-190 0 0,118-46-35 0 0,-166 71-258 0 0,38-12-15 0 0,48-9 0 0 0,4 0 51 0 0,45-11-21 0 0,-15 6-3 0 0,-70 16 92 0 0,1 3-1 0 0,0 2 0 0 0,71 2 0 0 0,-119 4-83 0 0,23 1-7 0 0,1 1-1 0 0,-1 1 0 0 0,0 2 0 0 0,0 1 0 0 0,0 1 0 0 0,-1 2 1 0 0,46 17-1 0 0,-12 3 42 0 0,61 35-1 0 0,-6-2 7 0 0,-33-16 48 0 0,135 94 1 0 0,-177-109-51 0 0,-1 2 1 0 0,-1 1 0 0 0,-2 3 0 0 0,-1 1-1 0 0,43 56 1 0 0,-47-51 73 0 0,-23-28-46 0 0,0 0 1 0 0,-1 1-1 0 0,0 0 1 0 0,-1 1 0 0 0,10 21-1 0 0,-9-11 25 0 0,18 26-1 0 0,-16-31-50 0 0,-2 0 0 0 0,13 32 0 0 0,28 70 207 0 0,-20-54-151 0 0,-21-40 125 0 0,-1 1 0 0 0,-1 0 0 0 0,-2 0 0 0 0,7 58 1 0 0,-10-30 217 0 0,-5 97 0 0 0,-3-108-237 0 0,-3-1-1 0 0,-2 0 0 0 0,-2-1 1 0 0,-16 46-1 0 0,-57 107 507 0 0,57-142-526 0 0,7-17 10 0 0,-3-2 0 0 0,0-1 0 0 0,-46 53 0 0 0,43-57-68 0 0,-51 51 147 0 0,4-6-115 0 0,11-7-78 0 0,-104 88 0 0 0,81-71-27 0 0,12-11-56 0 0,53-58-7 0 0,-153 140 66 0 0,113-106-23 0 0,-55 46-54 0 0,14-17-57 0 0,-52 37 261 0 0,33-43-118 0 0,1-1-20 0 0,-83 57-31 0 0,152-100 2 0 0,-230 122 43 0 0,59-42 10 0 0,180-93 0 0 0,0-1 0 0 0,-1-2 0 0 0,-45 9 0 0 0,-136 21 190 0 0,152-32-218 0 0,-280 37 236 0 0,243-34-191 0 0,-24 2 26 0 0,41-4-7 0 0,58-8-25 0 0,-42 3 1 0 0,-274-2 750 0 0,310-8-634 0 0,-40-8-1 0 0,-11-1 98 0 0,-88-4-32 0 0,77 6-161 0 0,-53-2-4 0 0,80 8-73 0 0,22 1-3 0 0,-83 8 0 0 0,95-4-2 0 0,-53-3-1 0 0,47 0-14 0 0,-271-3 112 0 0,194 6-66 0 0,-111-8-15 0 0,75 10-48 0 0,96 0 8 0 0,46-2 8 0 0,-1-2 0 0 0,-27 0 0 0 0,14-3 8 0 0,1 1 0 0 0,-37 4 0 0 0,32 1-19 0 0,-35-2-1 0 0,33-1 19 0 0,20 0 3 0 0,0-1 1 0 0,-21-2-1 0 0,-19-1 14 0 0,-6-1 8 0 0,33 0-7 0 0,20 4-9 0 0,0-2 0 0 0,1 1 1 0 0,-1-1-1 0 0,-13-5 0 0 0,-32-11 61 0 0,37 13-65 0 0,0-1 0 0 0,-19-9-1 0 0,-19-11 19 0 0,28 14-13 0 0,-29-17 0 0 0,42 21-18 0 0,-1 1-1 0 0,-28-9 0 0 0,-12-5 21 0 0,-4-9 21 0 0,-83-55 1 0 0,138 81-63 0 0,3 3 1 0 0,0-1-1 0 0,0 1 0 0 0,0-1 0 0 0,0 1 1 0 0,-1 0-1 0 0,1 0 0 0 0,0 0 1 0 0,-1 0-1 0 0,1 0 0 0 0,-1 1 1 0 0,1-1-1 0 0,-4 0 0 0 0,5 23-4893 0 0,13 11 5116 0 0,-12-33-209 0 0,8 27 4 0 0,-1 0 1 0 0,5 35-1 0 0,0 4 89 0 0,-9-43-37 0 0,-3-19-33 0 0,1 1 0 0 0,-1-1-1 0 0,1 1 1 0 0,0-1 0 0 0,0 0-1 0 0,2 6 920 0 0,-3-22-786 0 0,-5-18-193 0 0,-1 0 0 0 0,-1 1 0 0 0,-19-49 0 0 0,-12-46-48 0 0,36 114 84 0 0,1 2 9 0 0,-1 1 0 0 0,0-1 0 0 0,0 0 0 0 0,-6-11-1 0 0,8 19-1 0 0,10-7-3126 0 0,33-11 2898 0 0,81-21 0 0 0,-68 22 164 0 0,119-26 230 0 0,-156 39-159 0 0,15-3 2514 0 0,-34 7-2544 0 0,31 18-7676 0 0,-18-7 5577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9.3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193 1 3049 0 0,'0'0'5986'0'0,"-1"4"-4277"0"0,-87 226 2934 0 0,56-156-4412 0 0,-30 102 1 0 0,60-169-279 0 0,0-1-172 0 0,1 0-1 0 0,-1 0 1 0 0,1 0-1 0 0,0 9 1 0 0,1-5-564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1.5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57 5745 0 0,'0'0'1322'0'0,"-5"1"4573"0"0,3-2-4612 0 0,3 1-1310 0 0,18-5-157 0 0,0-1 0 0 0,-1-1 0 0 0,32-16 0 0 0,-26 12-737 0 0,-15 6 331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1.8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80 7530 0 0,'17'-3'5483'0'0,"0"-7"-5793"0"0,-10 4 636 0 0,92-46-872 0 0,-85 43 522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2.2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147 0 11178 0 0,'-5'2'477'0'0,"0"-1"0"0"0,0 1 1 0 0,0 1-1 0 0,1-1 0 0 0,-1 1 0 0 0,0-1 0 0 0,1 1 0 0 0,0 0 0 0 0,-5 5 0 0 0,1-1-327 0 0,1 0 0 0 0,1 1 1 0 0,0 0-1 0 0,-8 12 0 0 0,5-4-265 0 0,1 0 0 0 0,0 0 0 0 0,1 0-1 0 0,1 1 1 0 0,-4 20 0 0 0,8-30 37 0 0,1 0 0 0 0,-1 0 0 0 0,2 1 0 0 0,-1-1 0 0 0,1 0 0 0 0,0 0 0 0 0,0 1 0 0 0,1-1 1 0 0,2 9-1 0 0,-3-14 30 0 0,1 0 0 0 0,0 0 1 0 0,0 0-1 0 0,0 1 0 0 0,0-1 1 0 0,0 0-1 0 0,1-1 1 0 0,-1 1-1 0 0,0 0 0 0 0,1 0 1 0 0,0-1-1 0 0,-1 1 0 0 0,1 0 1 0 0,0-1-1 0 0,0 0 0 0 0,0 1 1 0 0,0-1-1 0 0,0 0 0 0 0,0 0 1 0 0,0 0-1 0 0,0 0 1 0 0,0-1-1 0 0,0 1 0 0 0,1 0 1 0 0,-1-1-1 0 0,0 0 0 0 0,0 1 1 0 0,1-1-1 0 0,-1 0 0 0 0,0 0 1 0 0,1 0-1 0 0,3-1 1 0 0,-3 0 59 0 0,1 0 0 0 0,0 0 0 0 0,0 0 1 0 0,0-1-1 0 0,0 1 0 0 0,-1-1 0 0 0,1 0 1 0 0,-1 0-1 0 0,1 0 0 0 0,-1 0 1 0 0,0-1-1 0 0,0 1 0 0 0,0-1 0 0 0,0 0 1 0 0,0 0-1 0 0,3-5 0 0 0,1-1 89 0 0,-1-1 0 0 0,1 0 0 0 0,-2 0 0 0 0,7-15 0 0 0,-10 21-51 0 0,-1-1 0 0 0,1 1-1 0 0,-1 0 1 0 0,0-1 0 0 0,0 1 0 0 0,-1-1-1 0 0,0 1 1 0 0,1-1 0 0 0,-2 0 0 0 0,1 1-1 0 0,0-1 1 0 0,-1 1 0 0 0,0-1 0 0 0,0 1-1 0 0,-2-6 1 0 0,0 1-539 0 0,-1 1 0 0 0,-1 0-1 0 0,1 0 1 0 0,-1 0 0 0 0,-1 1 0 0 0,-9-12 0 0 0,9 13-828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22.6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8434 0 0,'0'0'1503'0'0,"2"0"-1466"0"0,6 5-1224 0 0,17 16 1044 0 0,1-1-1 0 0,41 24 0 0 0,-35-25 581 0 0,-2 2-1 0 0,30 25 0 0 0,-52-38-300 0 0,1 1 0 0 0,-1 0 1 0 0,0 0-1 0 0,-1 0 0 0 0,0 1 0 0 0,0 0 0 0 0,-1 1 0 0 0,0-1 0 0 0,-1 1 0 0 0,6 17 0 0 0,-8-16 63 0 0,0 0 0 0 0,-1 0-1 0 0,0 0 1 0 0,-1 1-1 0 0,0-1 1 0 0,-1 1-1 0 0,0-1 1 0 0,-1 0 0 0 0,-1 1-1 0 0,0-1 1 0 0,-6 20-1 0 0,-4 3 140 0 0,-1 0 0 0 0,-28 48 0 0 0,5-8-1766 0 0,22-32 537 0 0,11-24 806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53.8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77 4441 0 0,'0'0'7504'0'0,"4"2"-9695"0"0,8 10-1256 0 0,-7-5 3433 0 0,-1 1 0 0 0,1-1 1 0 0,-1 1-1 0 0,-1 0 1 0 0,0 0-1 0 0,0 1 0 0 0,0-1 1 0 0,-1 0-1 0 0,2 17 1 0 0,-3-8 312 0 0,1 4 305 0 0,-5-9 3770 0 0,5-17-3663 0 0,-1 0 1 0 0,1 0-1 0 0,-1 0 1 0 0,0 0-1 0 0,0 0 1 0 0,0-10 0 0 0,-1 9-794 0 0,1 1 0 0 0,-1-1 1 0 0,1 0-1 0 0,1 0 1 0 0,3-10-1 0 0,4-8-137 0 0,-8 18 131 0 0,1 0 0 0 0,0 1 0 0 0,0-1 0 0 0,1 1 1 0 0,-1-1-1 0 0,1 1 0 0 0,0 0 0 0 0,1 0 0 0 0,-1 0 1 0 0,7-6-1 0 0,-10 11-98 0 0,1-1 0 0 0,0 1 0 0 0,-1 0 0 0 0,1-1 0 0 0,0 1 0 0 0,-1 0 0 0 0,1 0 0 0 0,0 0 0 0 0,0 0 0 0 0,-1-1 0 0 0,1 1 0 0 0,0 0 0 0 0,-1 0 0 0 0,1 0 0 0 0,0 1 1 0 0,0-1-1 0 0,-1 0 0 0 0,1 0 0 0 0,0 0 0 0 0,-1 0 0 0 0,1 1 0 0 0,0-1 0 0 0,-1 0 0 0 0,1 1 0 0 0,0-1 0 0 0,-1 0 0 0 0,1 1 0 0 0,0 0 0 0 0,16 16-988 0 0,-1 9 735 0 0,21 45-1 0 0,-25-46 8047 0 0,-12-30-6460 0 0,1-11-1086 0 0,0 1 0 0 0,1-1 0 0 0,0 1 0 0 0,1-1 0 0 0,6-16 0 0 0,-8 27-135 0 0,1 1 1 0 0,-1-1 0 0 0,1 0-1 0 0,0 0 1 0 0,1 1 0 0 0,-1-1 0 0 0,1 1-1 0 0,0 0 1 0 0,0-1 0 0 0,0 2-1 0 0,1-1 1 0 0,-1 0 0 0 0,1 0 0 0 0,0 1-1 0 0,0 0 1 0 0,0 0 0 0 0,0 0-1 0 0,1 1 1 0 0,8-5 0 0 0,-11 7-111 0 0,-1-1-1 0 0,0 1 1 0 0,0 0 0 0 0,1 0 0 0 0,-1 0 0 0 0,0 0 0 0 0,1 0-1 0 0,-1 0 1 0 0,0 0 0 0 0,1 0 0 0 0,-1 1 0 0 0,0-1-1 0 0,0 0 1 0 0,1 1 0 0 0,-1-1 0 0 0,0 1 0 0 0,0 0-1 0 0,0-1 1 0 0,0 1 0 0 0,0 0 0 0 0,2 0 0 0 0,-1 2-111 0 0,1 0 1 0 0,-1-1-1 0 0,1 1 1 0 0,-1 0-1 0 0,0 1 1 0 0,0-1-1 0 0,3 5 1 0 0,1 6-50 0 0,-1 0-1 0 0,7 26 1 0 0,-11-37 394 0 0,5 36 114 0 0,-5-33-141 0 0,-1 0 0 0 0,1 1 1 0 0,0-1-1 0 0,0 0 1 0 0,1 0-1 0 0,-1 0 1 0 0,2 0-1 0 0,-1-1 0 0 0,0 1 1 0 0,1 0-1 0 0,0-1 1 0 0,5 7-1 0 0,3-11-230 0 0,-3-2 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54.1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148 1 4345 0 0,'-4'9'330'0'0,"1"0"1"0"0,0 1-1 0 0,1 0 0 0 0,0-1 1 0 0,1 1-1 0 0,-1 19 1 0 0,-4 26 493 0 0,-25 66 176 0 0,-16 87-175 0 0,8 57 349 0 0,35-244-716 0 0,1-9-5718 0 0,4-19 3118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4:54.6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0 6065 0 0,'0'0'8031'0'0,"-7"4"-7845"0"0,-5 7-198 0 0,0 1 0 0 0,1-1 0 0 0,0 2 1 0 0,1-1-1 0 0,-16 28 0 0 0,-13 25-28 0 0,39-64-297 0 0,6-1-881 0 0,1 0 764 0 0,0 0-1 0 0,0 0 1 0 0,0-1 0 0 0,12-3 0 0 0,-7 1-118 0 0,0 0-1 0 0,1 1 1 0 0,-1 0 0 0 0,1 1-1 0 0,0 0 1 0 0,22 2 0 0 0,-32-1 484 0 0,0 1 0 0 0,0-1 0 0 0,-1 1 0 0 0,1 0 0 0 0,0 0 1 0 0,0 0-1 0 0,0 0 0 0 0,-1 0 0 0 0,1 1 0 0 0,-1-1 0 0 0,1 1 1 0 0,-1 0-1 0 0,1 0 0 0 0,-1 0 0 0 0,0 0 0 0 0,0 0 0 0 0,0 0 1 0 0,2 3-1 0 0,-2-2 225 0 0,-1 1-1 0 0,0-1 1 0 0,1 0 0 0 0,-1 0 0 0 0,0 1 0 0 0,0-1 0 0 0,-1 1 0 0 0,1-1-1 0 0,-1 1 1 0 0,0-1 0 0 0,0 7 0 0 0,-1-1 422 0 0,-1 0 0 0 0,1-1 1 0 0,-1 0-1 0 0,-1 1 0 0 0,0-1 0 0 0,0 0 1 0 0,0 0-1 0 0,-1-1 0 0 0,-1 1 0 0 0,1-1 1 0 0,-1 0-1 0 0,0 0 0 0 0,-8 8 0 0 0,-5 4 145 0 0,-1 0 0 0 0,-43 31 0 0 0,10-18-768 0 0,24-14-50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19.6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3 8618 0 0,'0'0'1060'0'0,"-3"-3"1532"0"0,13 48-5408 0 0,-1 0 2516 0 0,4 62 0 0 0,2 48 1521 0 0,-15-152-1254 0 0,1 0-1 0 0,-1 0 1 0 0,1 0-1 0 0,0-1 0 0 0,0 1 1 0 0,0 0-1 0 0,0 0 0 0 0,0-1 1 0 0,0 1-1 0 0,1-1 0 0 0,0 1 1 0 0,-1-1-1 0 0,1 1 0 0 0,0-1 1 0 0,0 0-1 0 0,0 0 0 0 0,0 0 1 0 0,1 0-1 0 0,-1 0 0 0 0,5 2 1 0 0,-3-1 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0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1 3793 0 0,'0'0'1784'0'0,"-3"7"-593"0"0,1-1-1245 0 0,0 0 1 0 0,0 1-1 0 0,1-1 0 0 0,-1 0 0 0 0,2 1 0 0 0,-1-1 1 0 0,1 9-1 0 0,3 56 318 0 0,0-28-95 0 0,12 88 830 0 0,-9-93-425 0 0,-4-29-918 0 0,1 1 0 0 0,0 0-1 0 0,0-1 1 0 0,1 0-1 0 0,0 0 1 0 0,9 13-1 0 0,-5-10-1211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0.3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7842 0 0,'0'0'3231'0'0,"1"20"-5546"0"0,4 20 352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10.0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201 83 696 0 0,'20'-29'1808'0'0,"-12"18"-89"0"0,-1 0-1 0 0,13-12 1 0 0,-13 16 7261 0 0,-23 6-3834 0 0,-26 2-4972 0 0,1 2 1 0 0,0 2-1 0 0,-68 17 0 0 0,108-22-234 0 0,0 0 0 0 0,1 0 0 0 0,-1 0 0 0 0,0 1-1 0 0,1-1 1 0 0,-1 0 0 0 0,0 1 0 0 0,1-1 0 0 0,-1 0-1 0 0,1 1 1 0 0,-1-1 0 0 0,1 1 0 0 0,-1-1-1 0 0,1 1 1 0 0,-1-1 0 0 0,1 1 0 0 0,-1-1 0 0 0,1 1-1 0 0,0-1 1 0 0,-1 1 0 0 0,1 0 0 0 0,0-1 0 0 0,0 1-1 0 0,-1-1 1 0 0,1 1 0 0 0,0 0 0 0 0,0-1-1 0 0,0 1 1 0 0,0 0 0 0 0,0 0 0 0 0,0 1 0 0 0,5 24 115 0 0,-2-16-180 0 0,19 70 3 0 0,15 69 59 0 0,-36-132 56 0 0,0 0 1 0 0,-2 33 0 0 0,0 3-1 0 0,-3 75 57 0 0,3-111-38 0 0,-1-1 1 0 0,-1 0 0 0 0,0 0-1 0 0,-2 0 1 0 0,-7 19 0 0 0,7-20 4 0 0,3-10 55 0 0,2-4-91 0 0,-1 0 0 0 0,1 0 0 0 0,-1 0 0 0 0,1 0 0 0 0,0-1 0 0 0,0 1-1 0 0,-1 0 1 0 0,1 0 0 0 0,0 0 0 0 0,0 0 0 0 0,0 0 0 0 0,0 0 0 0 0,0 0-1 0 0,0 1 1 0 0,1-1-63 0 0,0 0-1 0 0,0-1 1 0 0,-1 1-1 0 0,1 0 1 0 0,0-1-1 0 0,0 1 1 0 0,-1-1 0 0 0,1 0-1 0 0,0 1 1 0 0,0-1-1 0 0,0 1 1 0 0,0-1-1 0 0,0 0 1 0 0,0 0-1 0 0,0 0 1 0 0,0 0-1 0 0,-1 1 1 0 0,1-1 0 0 0,0 0-1 0 0,0 0 1 0 0,0-1-1 0 0,0 1 1 0 0,1 0-1 0 0,22-3-36 0 0,29-7 0 0 0,-16 3 96 0 0,-21 4 12 0 0,-1 0 1 0 0,23-9-1 0 0,-9 2-596 0 0,-9 5-2899 0 0,-17 4 1394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0.7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53 0 9034 0 0,'0'0'2255'0'0,"0"3"-2150"0"0,-1-1-1 0 0,1 0 1 0 0,-1 1 0 0 0,0-1 0 0 0,1 0-1 0 0,-1 0 1 0 0,-3 5 0 0 0,0-5-75 0 0,1 2 0 0 0,-1-1 1 0 0,1 0-1 0 0,-1 1 0 0 0,1-1 1 0 0,0 1-1 0 0,1 0 0 0 0,-1 0 1 0 0,1 0-1 0 0,-1 1 0 0 0,1-1 1 0 0,0 0-1 0 0,1 1 0 0 0,-1 0 1 0 0,0 5-1 0 0,2-8 19 0 0,-1-1-66 0 0,1 0 0 0 0,0-1 0 0 0,0 1 0 0 0,0 0 0 0 0,0 0 0 0 0,0-1-1 0 0,0 1 1 0 0,0 0 0 0 0,0 0 0 0 0,0-1 0 0 0,0 1 0 0 0,0 0 0 0 0,0 0 0 0 0,0-1 0 0 0,1 1-1 0 0,-1 0 1 0 0,0 0 0 0 0,0-1 0 0 0,1 1 0 0 0,-1 0 0 0 0,1-1 0 0 0,-1 1 0 0 0,0-1 0 0 0,1 1-1 0 0,-1-1 1 0 0,1 1 0 0 0,0 0 0 0 0,-1-1 0 0 0,1 0 0 0 0,-1 1 0 0 0,1-1 0 0 0,0 1 0 0 0,-1-1-1 0 0,1 0 1 0 0,0 1 0 0 0,-1-1 0 0 0,1 0 0 0 0,0 0 0 0 0,0 0 0 0 0,-1 1 0 0 0,1-1 0 0 0,0 0-1 0 0,0 0 1 0 0,-1 0 0 0 0,1 0 0 0 0,0 0 0 0 0,1-1 0 0 0,25-1-78 0 0,-6-1-194 0 0,0 1-1 0 0,1 1 1 0 0,-1 1 0 0 0,32 5-1 0 0,-49-5 281 0 0,1 1 0 0 0,-1 0 0 0 0,0 0 0 0 0,0 0 0 0 0,0 0-1 0 0,0 1 1 0 0,0 0 0 0 0,0 0 0 0 0,0 0 0 0 0,0 0 0 0 0,-1 1-1 0 0,1-1 1 0 0,-1 1 0 0 0,0 0 0 0 0,1 0 0 0 0,-1 0 0 0 0,-1 0 0 0 0,1 1-1 0 0,0-1 1 0 0,-1 1 0 0 0,0 0 0 0 0,0 0 0 0 0,0-1 0 0 0,0 1-1 0 0,-1 0 1 0 0,1 1 0 0 0,-1-1 0 0 0,1 6 0 0 0,-1-7 114 0 0,-1 1 0 0 0,1 0 0 0 0,-1 0-1 0 0,0-1 1 0 0,0 1 0 0 0,0 0 0 0 0,0-1 0 0 0,-1 1 0 0 0,0 0 0 0 0,1-1 0 0 0,-1 1 0 0 0,-1 0 0 0 0,1-1 0 0 0,0 0-1 0 0,-1 1 1 0 0,0-1 0 0 0,-3 5 0 0 0,-4 5 369 0 0,8-11-390 0 0,0 0 0 0 0,0 0 1 0 0,-1 0-1 0 0,1-1 0 0 0,0 1 0 0 0,-1 0 0 0 0,0-1 1 0 0,1 1-1 0 0,-1-1 0 0 0,0 1 0 0 0,0-1 0 0 0,-2 2 1 0 0,-4 1 200 0 0,0 0 1 0 0,-1-1 0 0 0,1 1-1 0 0,-17 3 1 0 0,23-7-413 0 0,0 1-1 0 0,-1-1 1 0 0,1 1 0 0 0,0-1-1 0 0,-1 0 1 0 0,1 0-1 0 0,0 0 1 0 0,-1 0 0 0 0,1 0-1 0 0,-1-1 1 0 0,1 1 0 0 0,0-1-1 0 0,-1 0 1 0 0,1 1 0 0 0,0-1-1 0 0,0 0 1 0 0,0 0-1 0 0,0-1 1 0 0,0 1 0 0 0,0 0-1 0 0,0-1 1 0 0,0 1 0 0 0,-2-3-1 0 0,-7-19-3985 0 0,6 9 1478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1.14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0 196 8602 0 0,'0'0'5020'0'0,"7"-1"-4432"0"0,12-9-442 0 0,0-1 0 0 0,-1 0 0 0 0,0-1 0 0 0,23-21 0 0 0,-16 13-113 0 0,38-24 0 0 0,-38 29-790 0 0,-14 7 125 0 0,1 1 0 0 0,0 1 0 0 0,13-6 0 0 0,-4 7 529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1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0 8610 0 0,'0'0'1790'0'0,"0"7"-4152"0"0,-1-2 2237 0 0,1-1 1 0 0,0 0 0 0 0,0 1-1 0 0,0-1 1 0 0,1 1 0 0 0,0-1-1 0 0,2 7 1 0 0,-1 0 258 0 0,-1 1 0 0 0,0-1 0 0 0,0 1 0 0 0,-2 15 0 0 0,1 6 252 0 0,0 167 1100 0 0,2-175-527 0 0,0-7-5300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1.9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0 6889 0 0,'0'0'5483'0'0,"-2"3"-6526"0"0,-58 79 1196 0 0,43-60 1 0 0,10-11-7 0 0,-1-1 0 0 0,-16 16 0 0 0,19-21 44 0 0,-1 0 0 0 0,0 0-1 0 0,0 0 1 0 0,-9 4 0 0 0,14-8 233 0 0,12-5-3121 0 0,-7 2 2653 0 0,35-9-553 0 0,-37 10 545 0 0,1 1 1 0 0,-1-1-1 0 0,1 1 1 0 0,-1 0-1 0 0,1 0 1 0 0,-1 0-1 0 0,1 0 1 0 0,-1 0-1 0 0,1 0 1 0 0,0 1 0 0 0,-1-1-1 0 0,0 1 1 0 0,1 0-1 0 0,3 1 1 0 0,0 3-61 0 0,0 0 0 0 0,0 0 0 0 0,0 1 0 0 0,-1 0 0 0 0,0 0 0 0 0,0 0 0 0 0,5 8 0 0 0,-3-4 225 0 0,-1-1-1 0 0,15 13 1 0 0,-4-2 280 0 0,-15-16-376 0 0,1 0-1 0 0,1-1 0 0 0,-1 1 0 0 0,0-1 0 0 0,1 0 1 0 0,0 0-1 0 0,3 3 0 0 0,0-3-4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2.3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3657 0 0,'0'0'7057'0'0,"1"9"-8424"0"0,3 13 1655 0 0,0-1 0 0 0,0 43 0 0 0,-8-26 6617 0 0,11-66-6875 0 0,18-52-600 0 0,-22 72 430 0 0,1 0 1 0 0,0 0-1 0 0,0 0 1 0 0,1 0-1 0 0,0 0 0 0 0,0 1 1 0 0,9-8-1 0 0,-14 14-197 0 0,2 1-820 0 0,5 7-94 0 0,-7-6 1216 0 0,12 17-178 0 0,-2 0 1 0 0,17 39-1 0 0,-27-56 329 0 0,0-1 0 0 0,0 1 0 0 0,1 0 0 0 0,-1 0-1 0 0,0-1 1 0 0,1 1 0 0 0,-1 0 0 0 0,0-1 0 0 0,1 1-1 0 0,-1 0 1 0 0,1-1 0 0 0,-1 1 0 0 0,1-1 0 0 0,-1 1-1 0 0,1-1 1 0 0,0 1 0 0 0,-1-1 0 0 0,1 1 0 0 0,-1-1 0 0 0,2 1-1 0 0,-1-1-79 0 0,-1 0 0 0 0,1 0 0 0 0,-1 0 0 0 0,1 0 0 0 0,-1 0 0 0 0,1 0 0 0 0,-1-1 0 0 0,1 1 0 0 0,0 0 0 0 0,-1 0 0 0 0,1-1-1 0 0,-1 1 1 0 0,1 0 0 0 0,-1 0 0 0 0,0-1 0 0 0,1 1 0 0 0,-1 0 0 0 0,1-1 0 0 0,-1 1 0 0 0,0-1 0 0 0,1 0 0 0 0,19-33-317 0 0,-16 25 468 0 0,12-21-194 0 0,30-41 1 0 0,-44 69-2 0 0,0-1 0 0 0,0 1 0 0 0,0-1 1 0 0,0 1-1 0 0,0 0 0 0 0,1-1 1 0 0,-1 1-1 0 0,1 0 0 0 0,0 1 0 0 0,-1-1 1 0 0,1 0-1 0 0,0 1 0 0 0,5-2 1 0 0,-8 3-172 0 0,0 9-1451 0 0,0 6 1436 0 0,3 61-46 0 0,-2-67 282 0 0,0-1 1 0 0,0 1 0 0 0,1 0-1 0 0,1-1 1 0 0,0 1 0 0 0,6 14-1 0 0,-7-21-245 0 0,-1 0 1 0 0,1-1-1 0 0,-1 1 0 0 0,1 0 1 0 0,0 0-1 0 0,0-1 0 0 0,0 1 0 0 0,0-1 1 0 0,0 0-1 0 0,0 1 0 0 0,1-1 1 0 0,-1 0-1 0 0,0 0 0 0 0,0 0 0 0 0,4 0 1 0 0,4 1-449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2.6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1 4177 0 0,'-20'56'1223'0'0,"3"2"0"0"0,3 0 0 0 0,2 1 1 0 0,-8 109-1 0 0,8-24-508 0 0,5-82-107 0 0,2 110 0 0 0,5-172-599 0 0,-1 1 0 0 0,1-1 0 0 0,0 1 0 0 0,0 0 0 0 0,0-1 0 0 0,0 1 0 0 0,0-1 0 0 0,0 1 0 0 0,1-1 0 0 0,-1 1 0 0 0,0-1 0 0 0,0 1 0 0 0,0-1 0 0 0,0 1 0 0 0,1-1 0 0 0,-1 1 0 0 0,0-1 0 0 0,0 0 0 0 0,1 1 0 0 0,-1-1 0 0 0,0 1 0 0 0,1 0 0 0 0,9-8-135 0 0,1-7 104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23.0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5 9074 0 0,'0'0'5038'0'0,"0"0"-5022"0"0,0 0 0 0 0,0 0-1 0 0,0 0 1 0 0,0 0 0 0 0,0-1-1 0 0,0 1 1 0 0,0 0 0 0 0,0 0-1 0 0,0 0 1 0 0,0 0 0 0 0,0-1-1 0 0,0 1 1 0 0,0 0 0 0 0,0 0 0 0 0,0 0-1 0 0,0 0 1 0 0,0 0 0 0 0,0-1-1 0 0,0 1 1 0 0,0 0 0 0 0,0 0-1 0 0,-1 0 1 0 0,1 0 0 0 0,0 0-1 0 0,0 0 1 0 0,0-1 0 0 0,0 1-1 0 0,0 0 1 0 0,0 0 0 0 0,0 0-1 0 0,-1 0 1 0 0,1 0 0 0 0,0 0-1 0 0,0 0 1 0 0,0 0 0 0 0,0 0-1 0 0,0 0 1 0 0,-1 0 0 0 0,1 0 0 0 0,0 0-1 0 0,0 0 1 0 0,0 0 0 0 0,0 0-1 0 0,-1 0 1 0 0,1 0 0 0 0,0 0-1 0 0,0 0 1 0 0,0 0 0 0 0,0 0-1 0 0,-1 0 1 0 0,1 0 0 0 0,0 0-1 0 0,0 0 1 0 0,0 0 0 0 0,0 0-1 0 0,0 0 1 0 0,-1 0 0 0 0,1 0-1 0 0,0 0 1 0 0,0 0 0 0 0,0 1-1 0 0,0-1 1 0 0,0 0 0 0 0,0 0-1 0 0,0 0 1 0 0,0 0 0 0 0,-1 0 0 0 0,1 1-1 0 0,0-1 1 0 0,-6 3-91 0 0,1 0 0 0 0,-1 1 0 0 0,1 0 0 0 0,-1 0 0 0 0,1 0 0 0 0,-9 11 1 0 0,-28 37 79 0 0,24-29 127 0 0,-11 26 235 0 0,28-49-406 0 0,13 0-1371 0 0,0 0 980 0 0,1 0 1 0 0,0-1 0 0 0,13-2 0 0 0,-17 1 369 0 0,0 1 0 0 0,-1 0 0 0 0,1 0 0 0 0,0 1 0 0 0,0 1 0 0 0,-1-1 0 0 0,1 1 1 0 0,0 1-1 0 0,15 4 0 0 0,-21-5 104 0 0,0 0 1 0 0,0 0 0 0 0,0 0 0 0 0,0 1-1 0 0,-1-1 1 0 0,1 1 0 0 0,0-1 0 0 0,-1 1-1 0 0,1 0 1 0 0,-1 0 0 0 0,0 0-1 0 0,0 0 1 0 0,0 1 0 0 0,0-1 0 0 0,0 1-1 0 0,0-1 1 0 0,0 1 0 0 0,-1 0 0 0 0,1-1-1 0 0,-1 1 1 0 0,0 0 0 0 0,0 0 0 0 0,0 0-1 0 0,0 0 1 0 0,-1 0 0 0 0,1 0-1 0 0,-1 0 1 0 0,0 0 0 0 0,0 0 0 0 0,0 0-1 0 0,0 5 1 0 0,-2-2 94 0 0,1 1 0 0 0,-1 0 1 0 0,-1-1-1 0 0,1 1 0 0 0,-1-1 0 0 0,0 0 0 0 0,-1 0 1 0 0,1 0-1 0 0,-1 0 0 0 0,-6 6 0 0 0,-4 5 155 0 0,0-2-1 0 0,-18 15 0 0 0,-62 61 87 0 0,77-71-376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12:45.1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13755,'105'69'1371,"124"106"-1,-83-59-981,-108-91-1111,-36-24-86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12:47.2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331 63 864,'14'-14'7315,"10"-11"-5837,-14 14-164,2-2 2541,-94 80-863,-62 72-2044,104-97-801,-50 69 0,88-108-186,-3 3-270,0 1 0,1 0-1,0 0 1,0 0 0,-5 15 0,9-22 263,0 0-1,0 1 1,0-1-1,-1 0 1,1 0-1,0 1 1,0-1-1,0 0 1,0 0-1,0 1 0,0-1 1,0 0-1,0 0 1,0 1-1,0-1 1,0 0-1,0 0 1,0 1-1,0-1 1,0 0-1,0 0 1,0 1-1,1-1 1,-1 0-1,0 0 1,0 1-1,0-1 0,0 0 1,0 0-1,1 0 1,-1 1-1,0-1 1,0 0-1,0 0 1,1 0-1,-1 0 1,0 1-1,0-1 1,1 0-1,11-2-771,3-4-34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12:48.9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1 144 3881,'0'-3'10166,"3"10"-7902,69 189 1919,-76-207-3262,-3-11-913,1-1 0,0 1-1,2-1 1,0-1 0,0-42-1,4 58-43,1 0 1,0 0-1,0 0 0,1 0 0,0 0 0,0 0 1,1 0-1,0 1 0,6-11 0,-6 14 40,0-1 0,0 1-1,1-1 1,-1 1 0,1 0 0,0 1-1,1-1 1,-1 1 0,0 0 0,1 0-1,0 0 1,0 0 0,0 1 0,0 0-1,8-2 1,-5 2-8,0 0-1,0 0 1,0 1 0,0 1-1,0-1 1,1 1-1,-1 1 1,0-1 0,0 2-1,12 2 1,3 3 4,1 1 1,24 12-1,14 6 22,-59-25-197,1 0-1,-1 0 1,1 0 0,-1 0-1,1-1 1,0 1 0,0-1-1,-1 0 1,1 0 0,6-1-1,-2 0-189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10.4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 9994 0 0,'0'0'5291'0'0,"1"17"-3967"0"0,0 5-1315 0 0,-1-1 1 0 0,-1 1-1 0 0,-4 22 0 0 0,3-19-810 0 0,2-19-809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3.5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1184 4329 0 0,'0'0'8446'0'0,"1"-6"-8246"0"0,4-4-145 0 0,1 1 0 0 0,0-1 0 0 0,0 1 0 0 0,1 0 0 0 0,0 1 0 0 0,0-1 0 0 0,15-10 0 0 0,-2-2 89 0 0,325-329 695 0 0,295-264-690 0 0,-624 600-135 0 0,63-61 143 0 0,-65 61 165 0 0,-5 7-2797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4.0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17 6177 0 0,'0'0'1771'0'0,"-1"-17"4757"0"0,-12 71-6511 0 0,1-4 118 0 0,-15 48 96 0 0,27-97-234 0 0,-1 0 0 0 0,1 0 1 0 0,-1 0-1 0 0,1 0 0 0 0,0 0 0 0 0,0 0 0 0 0,-1 0 0 0 0,1 0 0 0 0,0 0 1 0 0,0 0-1 0 0,0 0 0 0 0,0 0 0 0 0,0 0 0 0 0,1 0 0 0 0,-1 0 0 0 0,0 0 1 0 0,0 0-1 0 0,1 0 0 0 0,-1 0 0 0 0,0 0 0 0 0,1 0 0 0 0,-1-1 0 0 0,1 1 1 0 0,-1 0-1 0 0,1 0 0 0 0,-1 0 0 0 0,1 0 0 0 0,0-1 0 0 0,0 1 0 0 0,-1 0 1 0 0,1-1-1 0 0,1 2 0 0 0,-1-2-31 0 0,1 1 0 0 0,-1-1 0 0 0,0 0 0 0 0,1 0 0 0 0,-1 0 0 0 0,1 0 0 0 0,-1 0 0 0 0,0 0 0 0 0,1 0 0 0 0,-1 0 0 0 0,0 0 0 0 0,1-1 0 0 0,-1 1 0 0 0,0 0-1 0 0,1-1 1 0 0,-1 1 0 0 0,0-1 0 0 0,0 0 0 0 0,0 1 0 0 0,1-1 0 0 0,-1 0 0 0 0,0 0 0 0 0,2-1 0 0 0,7-6 32 0 0,0 1-1 0 0,1 0 1 0 0,0 1-1 0 0,0 1 0 0 0,0-1 1 0 0,16-3-1 0 0,-13 3-83 0 0,1 0 1 0 0,-1 0-1 0 0,21-14 0 0 0,-11 8-1754 0 0,-11 5 335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4.7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7434 0 0,'3'6'4140'0'0,"9"18"-3620"0"0,1 1-731 0 0,3 14 271 0 0,-9-20-127 0 0,1 0 0 0 0,12 20 1 0 0,-13-33-1383 0 0,-3-6 53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5.1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168 1 2769 0 0,'5'2'5975'0'0,"-4"4"-4330"0"0,-5 8-2668 0 0,4-12 1640 0 0,-6 17-211 0 0,-1 0 0 0 0,-15 29-1 0 0,12-29-188 0 0,-10 31-1 0 0,-45 132 352 0 0,29-87-1771 0 0,33-87 343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5.7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286 25 2040 0 0,'0'0'9180'0'0,"-1"-4"-3806"0"0,0 3-5257 0 0,1 0 1 0 0,-1 0 0 0 0,0 0-1 0 0,1 0 1 0 0,-1 0-1 0 0,0 1 1 0 0,1-1-1 0 0,-1 0 1 0 0,0 1-1 0 0,0-1 1 0 0,0 1-1 0 0,0-1 1 0 0,1 1-1 0 0,-1-1 1 0 0,0 1-1 0 0,0-1 1 0 0,-2 1-1 0 0,-13-3-39 0 0,0 0-1 0 0,0 2 0 0 0,0 0 1 0 0,-1 1-1 0 0,1 0 0 0 0,-18 4 1 0 0,21-3-72 0 0,8 0 1 0 0,-1-1 1 0 0,1 1-1 0 0,-1 0 0 0 0,1 0 0 0 0,0 1 0 0 0,-1 0 1 0 0,-6 3-1 0 0,12-5-14 0 0,-12 18-2601 0 0,9 5 2280 0 0,3-21 322 0 0,-1 1 0 0 0,1-1-1 0 0,0 1 1 0 0,0-1 0 0 0,-1 1 0 0 0,2 0 0 0 0,-1-1-1 0 0,0 1 1 0 0,0-1 0 0 0,1 1 0 0 0,0-1 0 0 0,0 4-1 0 0,4 7 0 0 0,-2 2 0 0 0,1-1 0 0 0,-2 0 0 0 0,0 1 0 0 0,-1-1 0 0 0,0 16 0 0 0,-11 87 17 0 0,9-107-9 0 0,1-7 0 0 0,-1 11 12 0 0,-1 0 0 0 0,0-1 0 0 0,0 1 0 0 0,-2-1 0 0 0,0 0 0 0 0,0 0 0 0 0,-1 0 0 0 0,-9 16 0 0 0,-8 23 42 0 0,20-48-43 0 0,1 0 0 0 0,0 0 0 0 0,-1 0 0 0 0,1 0 0 0 0,1 0 0 0 0,-1 0 0 0 0,0 0 0 0 0,1 1 0 0 0,0-1 0 0 0,0 0 0 0 0,0 0 0 0 0,2 8 0 0 0,-1-11 95 0 0,14-1-598 0 0,0 0 404 0 0,0-1 1 0 0,0-1-1 0 0,0 0 0 0 0,18-5 1 0 0,70-16 150 0 0,-96 22-108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6.2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95 56 2160 0 0,'0'0'6967'0'0,"0"-7"-625"0"0,0 6-6244 0 0,0 1 1 0 0,0 0-1 0 0,0 0 1 0 0,0-1-1 0 0,0 1 1 0 0,0 0-1 0 0,0 0 1 0 0,0 0-1 0 0,0-1 1 0 0,0 1-1 0 0,0 0 1 0 0,0 0-1 0 0,-1 0 1 0 0,1-1-1 0 0,0 1 1 0 0,0 0-1 0 0,0 0 1 0 0,0 0-1 0 0,0-1 1 0 0,-1 1-1 0 0,1 0 0 0 0,0 0 1 0 0,0 0-1 0 0,0 0 1 0 0,-1 0-1 0 0,1 0 1 0 0,0-1-1 0 0,0 1 1 0 0,0 0-1 0 0,-1 0 1 0 0,1 0-1 0 0,0 0 1 0 0,0 0-1 0 0,0 0 1 0 0,-1 0-1 0 0,1 0 1 0 0,0 0-1 0 0,0 0 1 0 0,-1 0-1 0 0,1 0 1 0 0,0 0-1 0 0,0 0 0 0 0,0 0 1 0 0,-1 0-1 0 0,1 0 1 0 0,-6 3-209 0 0,0 0 0 0 0,1 0-1 0 0,0 0 1 0 0,0 1 0 0 0,0-1 0 0 0,0 1-1 0 0,0 0 1 0 0,1 1 0 0 0,-1-1 0 0 0,1 1 0 0 0,1 0-1 0 0,-5 6 1 0 0,5-7 26 0 0,0 0 0 0 0,1 1-1 0 0,0-1 1 0 0,0 1 0 0 0,0-1-1 0 0,0 1 1 0 0,1 0 0 0 0,-1-1 0 0 0,1 1-1 0 0,1 0 1 0 0,-1 0 0 0 0,1 0-1 0 0,-1 0 1 0 0,1 0 0 0 0,1 0 0 0 0,-1 0-1 0 0,2 5 1 0 0,-2-8 35 0 0,1-1 1 0 0,-1 1 0 0 0,1-1-1 0 0,0 1 1 0 0,0-1-1 0 0,0 1 1 0 0,-1-1-1 0 0,1 1 1 0 0,1-1-1 0 0,-1 0 1 0 0,0 1-1 0 0,0-1 1 0 0,0 0-1 0 0,1 0 1 0 0,-1 0-1 0 0,0 0 1 0 0,1 0-1 0 0,-1 0 1 0 0,1 0-1 0 0,0-1 1 0 0,-1 1-1 0 0,1 0 1 0 0,-1-1-1 0 0,1 0 1 0 0,0 1-1 0 0,0-1 1 0 0,-1 0-1 0 0,1 0 1 0 0,0 0-1 0 0,-1 0 1 0 0,1 0-1 0 0,0 0 1 0 0,0 0-1 0 0,-1 0 1 0 0,3-1-1 0 0,2-1-93 0 0,0 1-1 0 0,0-1 1 0 0,0 0 0 0 0,-1 0-1 0 0,1-1 1 0 0,-1 0-1 0 0,1 0 1 0 0,7-6 0 0 0,-2 1 245 0 0,0-1 0 0 0,-1-1 0 0 0,0 0 0 0 0,14-19 0 0 0,-21 26 17 0 0,-1 0-1 0 0,0 0 0 0 0,-1 0 0 0 0,1 0 1 0 0,0-1-1 0 0,-1 1 0 0 0,0 0 0 0 0,0-1 1 0 0,0 1-1 0 0,0-1 0 0 0,0 1 0 0 0,-1-1 1 0 0,0 0-1 0 0,1 1 0 0 0,-2-1 1 0 0,1 0-1 0 0,0 1 0 0 0,-1-1 0 0 0,1 1 1 0 0,-1-1-1 0 0,0 1 0 0 0,0-1 0 0 0,-3-5 1 0 0,2 6-54 0 0,0 0 0 0 0,0 0-1 0 0,-1 0 1 0 0,1 1 0 0 0,-1-1 0 0 0,0 1 0 0 0,0-1 0 0 0,-5-3 0 0 0,6 5-585 0 0,0 0 1 0 0,0 0-1 0 0,1 0 1 0 0,-1 0-1 0 0,0 0 1 0 0,0 1 0 0 0,0-1-1 0 0,0 1 1 0 0,-4-1-1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06.9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22 10362 0 0,'0'0'6963'0'0,"11"-2"-8243"0"0,5-3 1251 0 0,1 1 0 0 0,-1 0-1 0 0,1 2 1 0 0,0-1 0 0 0,0 2 0 0 0,0 1 0 0 0,0 0 0 0 0,0 1 0 0 0,0 0 0 0 0,22 6 0 0 0,-32-5 56 0 0,-1-1 0 0 0,0 1 1 0 0,0 1-1 0 0,0-1 0 0 0,10 7 1 0 0,-15-9 169 0 0,-3 12 338 0 0,-7 16-232 0 0,-2 0-1 0 0,-25 47 1 0 0,-3 6-148 0 0,26-53-105 0 0,8-19 2 0 0,0 1 1 0 0,1 0 0 0 0,0 0 0 0 0,1 0 0 0 0,0 0-1 0 0,0 1 1 0 0,-1 14 0 0 0,8-17-89 0 0,3 8 385 0 0,-7-16-271 0 0,0 1 1 0 0,0-1-1 0 0,0 1 0 0 0,0-1 0 0 0,0 0 1 0 0,0 1-1 0 0,0-1 0 0 0,0 1 1 0 0,0-1-1 0 0,0 1 0 0 0,0-1 0 0 0,0 1 1 0 0,0-1-1 0 0,0 1 0 0 0,-1-1 0 0 0,1 1 1 0 0,0-1-1 0 0,0 0 0 0 0,0 1 1 0 0,-1-1-1 0 0,1 1 0 0 0,0-1 0 0 0,-1 0 1 0 0,1 1-1 0 0,0-1 0 0 0,-1 0 0 0 0,1 1 1 0 0,0-1-1 0 0,-1 0 0 0 0,1 0 1 0 0,-1 1-1 0 0,-7 2 90 0 0,0-1-1 0 0,0 0 1 0 0,0-1 0 0 0,0 1 0 0 0,0-1 0 0 0,0-1 0 0 0,-1 0-1 0 0,1 0 1 0 0,-10-2 0 0 0,3 2-235 0 0,0-1 0 0 0,-19 3 0 0 0,30-1-1492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33.1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3663 1 2985 0 0,'0'0'6228'0'0,"-23"1"-4520"0"0,-22 7-1509 0 0,-78 27 1 0 0,45-11-190 0 0,-328 75 31 0 0,-52 16 145 0 0,-15 44 31 0 0,108-32-132 0 0,98-52 9 0 0,76-23-62 0 0,-475 150 50 0 0,269-52-88 0 0,371-140 5 0 0,-78 39 504 0 0,63-34 713 0 0,41-15-1254 0 0,0 0 0 0 0,0 0 0 0 0,0 0 0 0 0,0-1 0 0 0,0 1 1 0 0,0 0-1 0 0,1 0 0 0 0,-1 0 0 0 0,0 0 0 0 0,0 0 0 0 0,0 0 0 0 0,0 0 0 0 0,0 0 0 0 0,0 0 0 0 0,0 0 1 0 0,0 0-1 0 0,0 0 0 0 0,0 0 0 0 0,0 0 0 0 0,0 0 0 0 0,0 0 0 0 0,0 0 0 0 0,0 0 0 0 0,0 0 0 0 0,0 0 1 0 0,1 0-1 0 0,-1 1 0 0 0,0-1 0 0 0,0 0 0 0 0,0 0 0 0 0,0 0 0 0 0,0 0 0 0 0,0 0 0 0 0,0 0 0 0 0,0 0 1 0 0,0 0-1 0 0,0 0 0 0 0,0 0 0 0 0,0 0 0 0 0,0 0 0 0 0,0 0 0 0 0,0 0 0 0 0,0 0 0 0 0,0 0 0 0 0,0 0 1 0 0,0 0-1 0 0,0 0 0 0 0,0 0 0 0 0,0 0 0 0 0,0 1 0 0 0,0-1 0 0 0,0 0 0 0 0,0 0 0 0 0,0 0 0 0 0,0 0 1 0 0,0 0-1 0 0,0 0 0 0 0,0 0 0 0 0,0 0 0 0 0,0 0 0 0 0,0 0 49 0 0,2 0-1655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33.7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283 21 5041 0 0,'0'0'1282'0'0,"3"-7"6075"0"0,3-7-4115 0 0,-24 36-3079 0 0,-21 21-1 0 0,15-17-124 0 0,-92 84 189 0 0,29-30 126 0 0,87-80-359 0 0,-7 11 370 0 0,8-11-306 0 0,0 1 1 0 0,0-1-1 0 0,1 1 0 0 0,-1-1 1 0 0,0 0-1 0 0,1 0 0 0 0,-1 0 1 0 0,0 1-1 0 0,1-1 0 0 0,-1-1 1 0 0,0 1-1 0 0,3 0 0 0 0,19-1-47 0 0,0-1 8 0 0,-1 1 0 0 0,1 1 0 0 0,22 4 0 0 0,-6 4-102 0 0,0-2 1 0 0,49 1-1 0 0,-79-5-2942 0 0,-5-1 513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35.4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3466 12 456 0 0,'11'0'-278'0'0,"-8"1"1216"0"0,0-1 1 0 0,0 0-1 0 0,-1 0 1 0 0,1 0-1 0 0,0-1 1 0 0,0 1-1 0 0,-1-1 1 0 0,1 1-1 0 0,0-1 0 0 0,3-1 1 0 0,4 0 1832 0 0,-6 2-130 0 0,-16-3-1753 0 0,4 2-875 0 0,0 0-1 0 0,0 1 1 0 0,-1-1 0 0 0,1 2 0 0 0,0-1 0 0 0,-13 3-1 0 0,-175 49-4 0 0,41-10 3 0 0,10-8-51 0 0,-589 125 223 0 0,460-104-167 0 0,94-18-16 0 0,-305 81 130 0 0,246-56-84 0 0,-38 14-2 0 0,83-21 5 0 0,-54 11 26 0 0,207-54-74 0 0,7-2 46 0 0,-62 12 1 0 0,84-20-7 0 0,0 1-1 0 0,0 1 1 0 0,0 0 0 0 0,-14 7 0 0 0,-31 10 210 0 0,56-21-135 0 0,-3 2 32 0 0,4-1-200 0 0,-1-1 0 0 0,1 0 0 0 0,-1 0 0 0 0,1 0 0 0 0,0 0-1 0 0,-1 0 1 0 0,1 0 0 0 0,-1 1 0 0 0,1-1 0 0 0,0 0 0 0 0,-1 0 0 0 0,1 0 0 0 0,-1 1 0 0 0,1-1 0 0 0,0 0 0 0 0,0 1 0 0 0,-1-1 0 0 0,1 0 0 0 0,0 1 0 0 0,-1-1 0 0 0,1 0 0 0 0,0 1 0 0 0,0-1 0 0 0,0 1 0 0 0,-1-1 0 0 0,1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11.2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29 11 8850 0 0,'-25'-2'5940'0'0,"22"-1"-2626"0"0,14 0-3382 0 0,11 2 28 0 0,0 0-1 0 0,1 1 1 0 0,-1 1 0 0 0,0 2 0 0 0,0 0 0 0 0,29 8-1 0 0,-46-10 47 0 0,0 0 0 0 0,0 1 1 0 0,0 0-1 0 0,-1 0 0 0 0,1 0 0 0 0,0 0 0 0 0,-1 1 0 0 0,0-1 0 0 0,1 1 0 0 0,-1 0 0 0 0,6 7 0 0 0,-7-7 7 0 0,-1 0 1 0 0,0 0 0 0 0,0 0-1 0 0,-1 0 1 0 0,1 0-1 0 0,-1 0 1 0 0,1 1 0 0 0,-1-1-1 0 0,0 1 1 0 0,0-1 0 0 0,-1 1-1 0 0,1-1 1 0 0,-1 1 0 0 0,1-1-1 0 0,-1 1 1 0 0,-1 6 0 0 0,-4 49 44 0 0,-15 335 541 0 0,23-360-474 0 0,-3-33-58 0 0,2 8-250 0 0,-1-6 4024 0 0,-34 11-3260 0 0,-63 17-1 0 0,92-30-597 0 0,-46 17-2491 0 0,37-14 990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35.9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13 3361 0 0,'0'0'5688'0'0,"0"-13"1805"0"0,-2 21-7504 0 0,-1-1 0 0 0,1 0 0 0 0,-1 0-1 0 0,0 0 1 0 0,-1 0 0 0 0,0-1 0 0 0,0 1 0 0 0,-6 7-1 0 0,-7 5 99 0 0,-22 21-1 0 0,-1 0 96 0 0,13-12 104 0 0,27-27-15 0 0,1 1-278 0 0,1 0-1 0 0,0 0 1 0 0,-1 0 0 0 0,1-1-1 0 0,0 1 1 0 0,1 0-1 0 0,-1-1 1 0 0,0 0 0 0 0,0 1-1 0 0,0-1 1 0 0,1 0 0 0 0,-1 0-1 0 0,1 0 1 0 0,-1 0-1 0 0,1-1 1 0 0,-1 1 0 0 0,1-1-1 0 0,3 1 1 0 0,58 3 28 0 0,-49-4-5 0 0,14 1-92 0 0,35 0-723 0 0,108 17-1 0 0,-147-13 748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5:55.4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202 822 3833 0 0,'0'0'8124'0'0,"-2"0"-5521"0"0,7 2-2981 0 0,25 8 527 0 0,151 47 557 0 0,-169-55-592 0 0,-1 0 1 0 0,1-1 0 0 0,-1 0-1 0 0,14-1 1 0 0,26 2 174 0 0,-25 0-174 0 0,42-2 0 0 0,3 1-18 0 0,-65-1-90 0 0,7 1 16 0 0,0 0 0 0 0,-1-1 1 0 0,1 0-1 0 0,13-3 0 0 0,-3-2 25 0 0,2 1 0 0 0,-1 1 0 0 0,0 1 0 0 0,1 2 0 0 0,34 2 0 0 0,-38 0-21 0 0,32-1-1 0 0,18 1 6 0 0,28 3-3 0 0,-65-5-4 0 0,43 7 1 0 0,-48-4 2 0 0,41 0 0 0 0,-48-3-1 0 0,21 0 21 0 0,47 5 0 0 0,29 0-25 0 0,14 3 41 0 0,-111-6-62 0 0,-2 1 1 0 0,32 9 0 0 0,-31-6 7 0 0,32 3 0 0 0,-30-5-5 0 0,-1-1 3 0 0,-13-2-3 0 0,0 0 0 0 0,0 1-1 0 0,0 0 1 0 0,9 4 0 0 0,13-4 36 0 0,6 2 43 0 0,52-2-1 0 0,-44-3-68 0 0,-50 1-12 0 0,8 0 0 0 0,22-2 10 0 0,12 2 9 0 0,14 2 41 0 0,1-2-1 0 0,54-7 1 0 0,-38 3-3 0 0,-48 3-26 0 0,0 0 0 0 0,0-1 0 0 0,27-7 0 0 0,6 2 39 0 0,22-4 94 0 0,87-36 807 0 0,-147 42-743 0 0,1-1 0 0 0,-1-1 0 0 0,-1 0 0 0 0,1-1 1 0 0,22-17-1 0 0,-34 22-91 0 0,1 0 1 0 0,-1 0 0 0 0,0-1 0 0 0,0 1 0 0 0,0-1-1 0 0,-1 0 1 0 0,1 1 0 0 0,2-7 0 0 0,3-4 321 0 0,1-24 536 0 0,-7 31-817 0 0,-1 1 0 0 0,0-1 0 0 0,0 0 1 0 0,0-7-1 0 0,-7-14 265 0 0,0 5-99 0 0,3-11 224 0 0,3 25-436 0 0,-1 1 0 0 0,0 0 1 0 0,0 0-1 0 0,-4-11 0 0 0,-3-27 187 0 0,2 14-117 0 0,4 13-52 0 0,2 16-114 0 0,-1-1 0 0 0,1 1 0 0 0,0-1 0 0 0,-1 1 1 0 0,0 0-1 0 0,0-1 0 0 0,0 1 0 0 0,0 0 0 0 0,-1 0 1 0 0,-1-4-1 0 0,-37-63 694 0 0,12 25-435 0 0,-17-23-58 0 0,22 36-41 0 0,-35-34 0 0 0,47 56-191 0 0,0 0 0 0 0,0 0 1 0 0,-1 1-1 0 0,0 1 0 0 0,-1 0 1 0 0,-20-10-1 0 0,16 10-18 0 0,11 4 1 0 0,0 1 1 0 0,-1 1-1 0 0,1-1 0 0 0,-10-1 1 0 0,-36-13-29 0 0,-9-1-39 0 0,-4 7-88 0 0,-1 4-1 0 0,0 2 0 0 0,-97 5 1 0 0,65 8-15 0 0,57-3 242 0 0,-1-2-1 0 0,-45-3 1 0 0,-51-3 1 0 0,15 1-1 0 0,-124-5-54 0 0,138 12-26 0 0,-37-2 35 0 0,92-3-23 0 0,-67 9 0 0 0,32-2 6 0 0,-80 9-1 0 0,37 2-13 0 0,11-2 2 0 0,73-11-9 0 0,-64 15 0 0 0,62-3-19 0 0,24-13 25 0 0,20-3 10 0 0,0-1 0 0 0,0 1 0 0 0,0 1 0 0 0,1-1 0 0 0,-1 1 0 0 0,-5 2 0 0 0,-28 11-58 0 0,31-12 50 0 0,7-3 9 0 0,0 1 0 0 0,-1-1-1 0 0,1 1 1 0 0,0 0 0 0 0,-1-1 0 0 0,1 1 0 0 0,0 0 0 0 0,0 0 0 0 0,0-1-1 0 0,0 1 1 0 0,0 0 0 0 0,0 0 0 0 0,0 0 0 0 0,0 1 0 0 0,0-1 0 0 0,0 0 0 0 0,0 0-1 0 0,-1 3 1 0 0,1-3-1 0 0,0 1 0 0 0,0-1 0 0 0,0 0 0 0 0,-1 0 0 0 0,1 0 0 0 0,0 1 0 0 0,-1-1 0 0 0,1-1 0 0 0,-1 1 0 0 0,0 0 0 0 0,1 0 0 0 0,-1 0 0 0 0,1-1 0 0 0,-1 1 0 0 0,0-1 0 0 0,0 0 0 0 0,-1 1 0 0 0,1-1-1 0 0,0 1 0 0 0,0-1 0 0 0,0 1 0 0 0,0 0 0 0 0,0-1 0 0 0,0 1 0 0 0,0 0 0 0 0,0 0 0 0 0,-1 2 0 0 0,-9 17-47 0 0,-3-5 22 0 0,13-14 26 0 0,1 0 0 0 0,-1 1 0 0 0,0-1 0 0 0,1 1 1 0 0,0-1-1 0 0,-1 1 0 0 0,1-1 0 0 0,0 1 0 0 0,0 0 0 0 0,0 0 0 0 0,-2 3 1 0 0,1-1 0 0 0,1-1 0 0 0,-1 1 0 0 0,0-1 0 0 0,-1 1 0 0 0,1-1 1 0 0,-1 0-1 0 0,1 0 0 0 0,-1 0 0 0 0,0 0 0 0 0,-5 3 0 0 0,4-3-1 0 0,0 0 0 0 0,1 0-1 0 0,-1 1 1 0 0,1-1-1 0 0,0 1 1 0 0,0 0 0 0 0,0 0-1 0 0,-3 7 1 0 0,4-8 1 0 0,0 1-1 0 0,0-2 1 0 0,-1 1-1 0 0,1 0 1 0 0,-1 0 0 0 0,-5 4-1 0 0,-12 15-12 0 0,16-16 11 0 0,0 1 1 0 0,1-1-1 0 0,0 1 1 0 0,0 0-1 0 0,0 0 0 0 0,-2 13 1 0 0,-12 34-67 0 0,16-41 65 0 0,-1-5-2 0 0,1 1-1 0 0,0-1 1 0 0,1 1-1 0 0,0-1 0 0 0,1 13 1 0 0,1-7 4 0 0,1 5-11 0 0,0 1 0 0 0,10 29 1 0 0,-8-35 26 0 0,0 0 1 0 0,1 0-1 0 0,1 0 1 0 0,11 16 0 0 0,-6-19 0 0 0,-1-1 1 0 0,2 0-1 0 0,-1 0 1 0 0,1-1 0 0 0,1-1-1 0 0,18 9 1 0 0,-10-5-1 0 0,-14-7-11 0 0,-8-5 0 0 0,6 0 7 0 0,0 1 1 0 0,0-1 0 0 0,0 1 0 0 0,0 1 0 0 0,11 3 0 0 0,-12-4-2 0 0,0 1 0 0 0,0-1 0 0 0,0 0-1 0 0,0 0 1 0 0,10 0 0 0 0,-14-1-1 0 0,0 0-6 0 0,0 0 0 0 0,1 0 0 0 0,-1 0 0 0 0,0 0 1 0 0,1 0-1 0 0,-1 0 0 0 0,0 0 0 0 0,1 0 0 0 0,-1 0 0 0 0,0 1 0 0 0,0-1 1 0 0,1 0-1 0 0,1 2 0 0 0,1-1 2 0 0,0-1 3 0 0,0 1 0 0 0,0 0 1 0 0,0 0-1 0 0,1-1 1 0 0,-1 1-1 0 0,0-1 0 0 0,0 0 1 0 0,1-1-1 0 0,-1 1 1 0 0,0-1-1 0 0,5-1 1 0 0,-9 2-21 0 0,1-1 0 0 0,0 1 0 0 0,0-1 1 0 0,0 1-1 0 0,-1 0 0 0 0,1-1 0 0 0,0 1 0 0 0,0 0 0 0 0,0 0 1 0 0,0 0-1 0 0,0 0 0 0 0,-1 0 0 0 0,1-1 0 0 0,0 2 1 0 0,0-1-1 0 0,0 0 0 0 0,1 0 0 0 0,12 2-7589 0 0,21 7 3460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14.8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1 108 4257 0 0,'0'0'5913'0'0,"1"6"-5626"0"0,5 16 154 0 0,0 1 0 0 0,3 38 0 0 0,3 18-77 0 0,-5-45-191 0 0,-1 0 0 0 0,-2 0 0 0 0,-1 36 0 0 0,-4-67 2905 0 0,0-15-2413 0 0,2-24-684 0 0,5-5-243 0 0,-2 11-18 0 0,1 0 1 0 0,10-32-1 0 0,-13 55 191 0 0,1 0 0 0 0,0 0 0 0 0,0 0-1 0 0,0 0 1 0 0,0 1 0 0 0,1-1 0 0 0,0 1 0 0 0,1 0 0 0 0,-1 0 0 0 0,1 1-1 0 0,1-1 1 0 0,-1 1 0 0 0,12-9 0 0 0,-16 13 28 0 0,1 0 1 0 0,-1 0-1 0 0,1 1 0 0 0,0-1 0 0 0,-1 0 0 0 0,1 0 1 0 0,0 1-1 0 0,0-1 0 0 0,0 1 0 0 0,-1 0 1 0 0,1-1-1 0 0,0 1 0 0 0,0 0 0 0 0,0 0 1 0 0,0 0-1 0 0,-1 0 0 0 0,1 1 0 0 0,0-1 1 0 0,0 0-1 0 0,0 1 0 0 0,2 0 0 0 0,-1 1 7 0 0,0-1-1 0 0,0 1 0 0 0,-1 0 0 0 0,1 0 1 0 0,0 0-1 0 0,-1 1 0 0 0,1-1 0 0 0,-1 1 1 0 0,0-1-1 0 0,4 6 0 0 0,1 4 38 0 0,0 1-1 0 0,-1-1 0 0 0,-1 1 1 0 0,6 20-1 0 0,13 53 2360 0 0,-22-90-2308 0 0,7-23-119 0 0,0 0-1 0 0,4-30 1 0 0,-6 26 18 0 0,18-49 0 0 0,-21 69 35 0 0,25-54-33 0 0,-26 60 9 0 0,0-1 0 0 0,0 1-1 0 0,1 0 1 0 0,0 0 0 0 0,0 0 0 0 0,0 0-1 0 0,1 1 1 0 0,8-8 0 0 0,-12 11 9 0 0,0 1-1 0 0,0-1 1 0 0,0 1 0 0 0,0-1 0 0 0,0 1-1 0 0,0-1 1 0 0,0 1 0 0 0,0 0-1 0 0,0-1 1 0 0,1 1 0 0 0,-1 0 0 0 0,0 0-1 0 0,0 0 1 0 0,0 0 0 0 0,0 0-1 0 0,0 0 1 0 0,0 0 0 0 0,1 0 0 0 0,-1 0-1 0 0,0 1 1 0 0,0-1 0 0 0,0 0-1 0 0,0 1 1 0 0,0-1 0 0 0,0 1 0 0 0,0-1-1 0 0,0 1 1 0 0,0 0 0 0 0,0-1 0 0 0,0 1-1 0 0,-1 0 1 0 0,1-1 0 0 0,0 1-1 0 0,0 0 1 0 0,-1 0 0 0 0,2 2 0 0 0,3 3-71 0 0,-1 1 0 0 0,0 0 0 0 0,-1 0 1 0 0,4 10-1 0 0,-2-5 187 0 0,6 15 238 0 0,-2 1 0 0 0,8 39 0 0 0,0-2 191 0 0,-4-10-187 0 0,-9-33-185 0 0,10 29 0 0 0,-10-42 95 0 0,0 4-504 0 0,0-1 1 0 0,1 1-1 0 0,0-1 0 0 0,1-1 1 0 0,1 1-1 0 0,0-1 0 0 0,11 14 1 0 0,-9-17-124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15.4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1216 290 10250 0 0,'-14'-31'1293'0'0,"0"1"0"0"0,-2 0 0 0 0,-26-36 0 0 0,33 55-965 0 0,0 1-1 0 0,0 0 0 0 0,-1 0 1 0 0,0 0-1 0 0,-1 2 0 0 0,0-1 0 0 0,0 1 1 0 0,-1 1-1 0 0,0 0 0 0 0,-25-10 1 0 0,21 11-162 0 0,0 1 0 0 0,0 1 0 0 0,-1 0 0 0 0,1 2 1 0 0,-1-1-1 0 0,0 2 0 0 0,0 0 0 0 0,-19 2 0 0 0,13 2-27 0 0,0 0 0 0 0,0 1 0 0 0,0 2 0 0 0,1 0 0 0 0,-30 13 0 0 0,18-4-88 0 0,1 2 1 0 0,0 1-1 0 0,2 2 1 0 0,0 1-1 0 0,2 1 0 0 0,0 2 1 0 0,-33 35-1 0 0,22-15-121 0 0,2 1 0 0 0,2 2 0 0 0,3 1 0 0 0,1 1 0 0 0,3 3 0 0 0,1 0 0 0 0,4 1 0 0 0,1 2 0 0 0,3 0 0 0 0,2 1 0 0 0,3 1 0 0 0,2 1 0 0 0,3 0-1 0 0,-3 64 1 0 0,13 78-240 0 0,3-166 232 0 0,2-1 0 0 0,1 1 0 0 0,19 60 0 0 0,-15-67 32 0 0,0-1 1 0 0,2 0 0 0 0,1-1 0 0 0,1 0-1 0 0,2-1 1 0 0,24 31 0 0 0,-25-37 7 0 0,1-2 1 0 0,1 1 0 0 0,0-2-1 0 0,1 0 1 0 0,1-2-1 0 0,0 0 1 0 0,1-1 0 0 0,27 13-1 0 0,-16-12-30 0 0,2 0 0 0 0,0-2 0 0 0,0-2 0 0 0,1-1 0 0 0,0-1 0 0 0,0-2 0 0 0,0-2 0 0 0,50 0 0 0 0,-41-5 17 0 0,-1-2 0 0 0,1-2-1 0 0,-1-2 1 0 0,0-1-1 0 0,-1-3 1 0 0,54-22-1 0 0,-45 13 48 0 0,-2-3-1 0 0,-1-2 0 0 0,-1-2 1 0 0,-1-2-1 0 0,-2-1 1 0 0,-1-3-1 0 0,-1-1 1 0 0,-3-2-1 0 0,0-2 0 0 0,-3-2 1 0 0,44-63-1 0 0,-58 71 90 0 0,-1 0 0 0 0,-2-2 0 0 0,-1 0 1 0 0,-2-1-1 0 0,-1-1 0 0 0,-2 0 0 0 0,-2-1 0 0 0,-1 0 0 0 0,-2 0 0 0 0,-2-1 0 0 0,-1 0 0 0 0,-2 0 0 0 0,-2 0 0 0 0,-1 0 0 0 0,-2 0 0 0 0,-2 0 0 0 0,-1 1 1 0 0,-15-47-1 0 0,8 45 228 0 0,-1 1-1 0 0,-2 1 1 0 0,-2 1 0 0 0,-1 0 0 0 0,-2 1 0 0 0,-1 2 0 0 0,-44-52 0 0 0,55 73-253 0 0,-1 0 0 0 0,-1 2 1 0 0,0 0-1 0 0,-1 0 0 0 0,0 1 0 0 0,0 1 0 0 0,-1 0 1 0 0,0 1-1 0 0,-28-10 0 0 0,29 13-263 0 0,0 1 1 0 0,0 0-1 0 0,0 1 0 0 0,-1 1 1 0 0,1 0-1 0 0,-1 1 0 0 0,0 1 1 0 0,1 0-1 0 0,-1 1 0 0 0,0 1 1 0 0,-24 5-1 0 0,36-6-119 0 0,0 0-1 0 0,0 0 1 0 0,0 1-1 0 0,0-1 1 0 0,1 1 0 0 0,-1-1-1 0 0,0 1 1 0 0,1 0 0 0 0,-1 0-1 0 0,1 0 1 0 0,-1 0-1 0 0,1 1 1 0 0,0-1 0 0 0,0 1-1 0 0,-2 2 1 0 0,-2 3 127 0 0,-7 5 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16.3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27 1 7562 0 0,'0'0'401'0'0,"1"5"425"0"0,-1 64 451 0 0,-8 75 1 0 0,-1-11-486 0 0,5-13-444 0 0,-3 134 334 0 0,14-86-2996 0 0,-6-152 1272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17.3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16 0 0,'88'21'1414'0'0,"123"16"659"0"0,-68-23-1913 0 0,367-23 270 0 0,-236-2-347 0 0,817 24 55 0 0,194 60 282 0 0,-236-19-149 0 0,-856-45-82 0 0,500 15 1544 0 0,-153-41 435 0 0,-1-28-807 0 0,494-44-165 0 0,4 55-984 0 0,-630 36-117 0 0,472 8 99 0 0,265 61-40 0 0,-1081-64-145 0 0,651 84 63 0 0,-701-89-61 0 0,265 36 470 0 0,-187-27 51 0 0,-46-4 27 0 0,57 1 3941 0 0,-104-9-4519 0 0,0-1 0 0 0,1 1 1 0 0,-1 1-1 0 0,0-1 0 0 0,0 0 1 0 0,0 0-1 0 0,1 1 0 0 0,-1-1 1 0 0,-4 0-1 0 0,-2-1-5021 0 0,7 2 4143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17.6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10450 0 0,'0'7'1906'0'0,"1"184"1699"0"0,1-95-2785 0 0,7 247 845 0 0,26-2-1976 0 0,-26-294-36 0 0,1-1-157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0.2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1 148 5281 0 0,'2'-1'126'0'0,"-1"-1"0"0"0,1 1 1 0 0,-1 0-1 0 0,1-1 0 0 0,-1 1 0 0 0,0-1 0 0 0,1 1 0 0 0,-1-1 1 0 0,0 1-1 0 0,0-1 0 0 0,0 0 0 0 0,1-2 0 0 0,7-11 576 0 0,4 1-435 0 0,1 0 1 0 0,0 0-1 0 0,1 2 0 0 0,19-14 1 0 0,-29 22-200 0 0,1 1 0 0 0,-1-1 1 0 0,1 1-1 0 0,0 0 0 0 0,0 1 1 0 0,0 0-1 0 0,1-1 0 0 0,-1 2 0 0 0,1-1 1 0 0,-1 1-1 0 0,1 0 0 0 0,-1 0 1 0 0,1 1-1 0 0,-1 0 0 0 0,1 0 1 0 0,7 2-1 0 0,-12-2-20 0 0,-1 0 0 0 0,1 1 0 0 0,0-1 0 0 0,-1 1 0 0 0,1-1 0 0 0,-1 1 0 0 0,0 0 0 0 0,1 0 0 0 0,-1-1 0 0 0,1 1 0 0 0,-1 0 0 0 0,0 0 0 0 0,0 0 0 0 0,0 1 0 0 0,0-1 0 0 0,1 0 0 0 0,-2 0 0 0 0,1 1 0 0 0,0-1 0 0 0,1 2 0 0 0,-1 0 63 0 0,0-1-1 0 0,-1 1 1 0 0,1 0-1 0 0,-1-1 0 0 0,1 1 1 0 0,-1 0-1 0 0,0-1 1 0 0,0 1-1 0 0,0 0 1 0 0,-1-1-1 0 0,0 4 1 0 0,-2 7 353 0 0,-1 0 0 0 0,0-1 0 0 0,-1 1 0 0 0,-7 11 1 0 0,8-15-254 0 0,-10 17 218 0 0,9-19-372 0 0,1 0 0 0 0,0 0 0 0 0,1 1 0 0 0,0 0 0 0 0,0-1 0 0 0,0 1 0 0 0,1 0 0 0 0,-2 11 0 0 0,4-18-75 0 0,5 0-550 0 0,7 2 408 0 0,1 0-1 0 0,-1-1 1 0 0,0-1 0 0 0,1 0-1 0 0,23-1 1 0 0,-18 0 34 0 0,-1 0 0 0 0,35 6 0 0 0,-39-3 102 0 0,0 0-1 0 0,-1 2 1 0 0,1-1-1 0 0,-1 2 1 0 0,0 0 0 0 0,0 0-1 0 0,-1 1 1 0 0,1 0-1 0 0,11 11 1 0 0,-17-12 41 0 0,0 0 0 0 0,-1 1 1 0 0,0 0-1 0 0,0 0 0 0 0,7 14 0 0 0,-10-17 43 0 0,-1-1-1 0 0,1 0 1 0 0,-1 0-1 0 0,0 0 0 0 0,-1 1 1 0 0,1-1-1 0 0,0 0 1 0 0,-1 1-1 0 0,0-1 1 0 0,0 1-1 0 0,0-1 0 0 0,0 0 1 0 0,0 1-1 0 0,-1-1 1 0 0,1 0-1 0 0,-3 6 1 0 0,-4 10 638 0 0,6-14-477 0 0,0 0 1 0 0,-1 0 0 0 0,0-1-1 0 0,0 1 1 0 0,0 0-1 0 0,-1-1 1 0 0,0 0-1 0 0,0 0 1 0 0,0 0-1 0 0,0 0 1 0 0,-4 4-1 0 0,-3 1-32 0 0,-1-1 0 0 0,0-1-1 0 0,0 0 1 0 0,-1 0 0 0 0,0-1-1 0 0,0-1 1 0 0,0 0 0 0 0,-1 0-1 0 0,0-1 1 0 0,0-1 0 0 0,0 0-1 0 0,0-1 1 0 0,0 0 0 0 0,0-1-1 0 0,-1-1 1 0 0,-16-1 0 0 0,26 1-442 0 0,0 0 0 0 0,0-1 0 0 0,0 0 1 0 0,0 0-1 0 0,-7-3 0 0 0,10 4 154 0 0,0-1 0 0 0,0 1-1 0 0,0-1 1 0 0,0 1 0 0 0,0-1-1 0 0,0 0 1 0 0,0 0-1 0 0,0 0 1 0 0,0 1 0 0 0,1-1-1 0 0,-1 0 1 0 0,0 0 0 0 0,0 0-1 0 0,1 0 1 0 0,-1 0 0 0 0,0 0-1 0 0,1 0 1 0 0,-1-1 0 0 0,1 1-1 0 0,0 0 1 0 0,-1 0-1 0 0,1 0 1 0 0,0-3 0 0 0,-1-7-673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0.6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0 13491 0 0,'0'0'2664'0'0,"-1"0"-2087"0"0,-1 0-537 0 0,1 2-48 0 0,-1-1-24 0 0,1 1-80 0 0,1-1-1313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1.0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0 195 9882 0 0,'0'0'1216'0'0,"5"-7"65"0"0,9-8-1183 0 0,0 1 1 0 0,0 1-1 0 0,1 0 1 0 0,1 1-1 0 0,0 1 1 0 0,1 0 0 0 0,0 1-1 0 0,0 1 1 0 0,21-8-1 0 0,97-41 420 0 0,-134 58-516 0 0,0-1 1 0 0,0 0 0 0 0,0 1 0 0 0,0-1 0 0 0,0 1-1 0 0,0 0 1 0 0,1-1 0 0 0,-1 1 0 0 0,0 0-1 0 0,0 0 1 0 0,0 0 0 0 0,0 0 0 0 0,0 0 0 0 0,1 0-1 0 0,-1 0 1 0 0,0 0 0 0 0,0 0 0 0 0,0 1-1 0 0,0-1 1 0 0,0 0 0 0 0,1 1 0 0 0,0 0 0 0 0,-1 0 3 0 0,0 0 0 0 0,-1-1 0 0 0,1 1 0 0 0,0 0 0 0 0,-1 0 0 0 0,1 0 0 0 0,-1 0 0 0 0,1 0 0 0 0,-1 0 0 0 0,0 0 0 0 0,1 1 0 0 0,-1-1 0 0 0,0 0 0 0 0,0 0 0 0 0,0 0 0 0 0,0 0 0 0 0,0 0 0 0 0,0 2 0 0 0,-1 5 96 0 0,0-1 0 0 0,0 1 0 0 0,-1-1 0 0 0,0 1 0 0 0,-4 9 0 0 0,-98 224 1452 0 0,98-227-1541 0 0,1 1-1 0 0,0 0 0 0 0,1 0 1 0 0,1 1-1 0 0,0-1 1 0 0,1 1-1 0 0,0-1 1 0 0,2 27-1 0 0,1-39-30 0 0,0 1-1 0 0,-1-1 1 0 0,1 0 0 0 0,1 0-1 0 0,-1 0 1 0 0,0 0-1 0 0,1 0 1 0 0,-1 0 0 0 0,1 0-1 0 0,0 0 1 0 0,0-1-1 0 0,0 1 1 0 0,1-1 0 0 0,-1 1-1 0 0,0-1 1 0 0,1 0-1 0 0,0 0 1 0 0,-1 0 0 0 0,1 0-1 0 0,0 0 1 0 0,0-1-1 0 0,0 1 1 0 0,0-1 0 0 0,0 0-1 0 0,0 0 1 0 0,1 0-1 0 0,-1 0 1 0 0,0-1 0 0 0,1 1-1 0 0,-1-1 1 0 0,0 0-1 0 0,1 0 1 0 0,-1 0 0 0 0,0 0-1 0 0,1-1 1 0 0,-1 1-1 0 0,0-1 1 0 0,0 0 0 0 0,1 0-1 0 0,-1 0 1 0 0,0 0-1 0 0,0-1 1 0 0,5-2 0 0 0,-6 2 49 0 0,1 1 0 0 0,-1-1 1 0 0,0 0-1 0 0,1 0 1 0 0,-1 0-1 0 0,0 0 0 0 0,0 0 1 0 0,0 0-1 0 0,-1-1 0 0 0,1 1 1 0 0,0-1-1 0 0,-1 1 1 0 0,0-1-1 0 0,0 1 0 0 0,2-6 1 0 0,-1 1 235 0 0,0 0 1 0 0,-1 0-1 0 0,0 0 1 0 0,0 0-1 0 0,-1-9 1 0 0,0 12-165 0 0,-1 0 0 0 0,0 0 0 0 0,0 0 0 0 0,0 0 0 0 0,-1 1 0 0 0,1-1 1 0 0,-1 0-1 0 0,0 1 0 0 0,0-1 0 0 0,0 1 0 0 0,0 0 0 0 0,-1-1 0 0 0,-3-3 0 0 0,-2-1 61 0 0,0 0 0 0 0,0 0 0 0 0,-15-10 0 0 0,7 7-44 0 0,-1 0-1 0 0,-27-12 1 0 0,3 10-1847 0 0,-5 8-4893 0 0,43 5 4419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24.8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 2000 0 0,'0'0'-174'0'0,"25"0"1670"0"0,44-7-937 0 0,-1 4-338 0 0,79 6 1 0 0,-21 1-28 0 0,-108-2-141 0 0,1 0 0 0 0,-1 1 0 0 0,0 1 0 0 0,0 0 0 0 0,33 14-1 0 0,-34-12-1 0 0,0 0-1 0 0,1 0 0 0 0,0-2 1 0 0,1 0-1 0 0,33 2 0 0 0,-21-8 115 0 0,0-1-1 0 0,35-8 1 0 0,-35 6 9 0 0,-1 0 0 0 0,37 0 0 0 0,-59 6-88 0 0,0 0 0 0 0,1 1 0 0 0,-1 0 0 0 0,0 0-1 0 0,14 7 1 0 0,5 1-17 0 0,-8-7-25 0 0,-1 0 0 0 0,1-1 0 0 0,0 0 0 0 0,-1-2 0 0 0,1 0 0 0 0,34-6 0 0 0,2 2 119 0 0,128 7 137 0 0,-52 2-205 0 0,-78-5 8 0 0,-1-3-1 0 0,95-18 1 0 0,-44 5 149 0 0,-64 11 254 0 0,1 1 1 0 0,54 2-1 0 0,-75 3-374 0 0,31 6 0 0 0,-39-5-165 0 0,1 0 0 0 0,-1 0 0 0 0,1-1 0 0 0,-1-1 1 0 0,0 0-1 0 0,1 0 0 0 0,-1-1 0 0 0,15-3 0 0 0,-14 0-1247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1.3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11843 0 0,'0'0'2129'0'0,"3"1"-2071"0"0,33 20 170 0 0,0-2 1 0 0,2-2 0 0 0,0-2-1 0 0,1-1 1 0 0,0-2-1 0 0,42 8 1 0 0,-64-16-279 0 0,-13-3-414 0 0,0 0 1 0 0,0 1-1 0 0,1-2 1 0 0,-1 1-1 0 0,0 0 1 0 0,1-1-1 0 0,7 0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1.74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107 141 12347 0 0,'-1'5'1129'0'0,"-27"70"-491"0"0,3 1 0 0 0,-20 111 0 0 0,39-140-2078 0 0,4-39 1381 0 0</inkml:trace>
  <inkml:trace contextRef="#ctx0" brushRef="#br0" timeOffset="1">450 0 11618 0 0,'-26'64'3705'0'0,"14"-33"-3173"0"0,5-17-458 0 0,2 0-1 0 0,-1 0 0 0 0,2 0 1 0 0,-4 20-1 0 0,4-10-40 0 0,-9 27 0 0 0,-3 15-246 0 0,13-52-21 0 0,0 16-614 0 0,4-18 290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22.0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14 13483 0 0,'0'0'2043'0'0,"-5"7"-53"0"0,-9 14-1921 0 0,0 1 1 0 0,2 1-1 0 0,0 0 1 0 0,2 1 0 0 0,0 0-1 0 0,2 0 1 0 0,1 1-1 0 0,0 0 1 0 0,2 1-1 0 0,1-1 1 0 0,1 1-1 0 0,1 33 1 0 0,2-56-79 0 0,0 1 1 0 0,1 0-1 0 0,-1-1 1 0 0,1 1-1 0 0,0-1 1 0 0,0 0-1 0 0,0 1 1 0 0,0-1-1 0 0,1 0 0 0 0,-1 1 1 0 0,1-1-1 0 0,0 0 1 0 0,0 0-1 0 0,0 0 1 0 0,1-1-1 0 0,-1 1 1 0 0,5 4-1 0 0,-5-6 6 0 0,0 0-1 0 0,0 1 1 0 0,0-1 0 0 0,0 0-1 0 0,0 0 1 0 0,1-1 0 0 0,-1 1-1 0 0,0 0 1 0 0,0-1-1 0 0,1 1 1 0 0,-1-1 0 0 0,0 0-1 0 0,1 0 1 0 0,-1 0 0 0 0,1 0-1 0 0,-1 0 1 0 0,0 0 0 0 0,1-1-1 0 0,-1 1 1 0 0,0-1-1 0 0,1 1 1 0 0,-1-1 0 0 0,0 0-1 0 0,0 0 1 0 0,0 0 0 0 0,0 0-1 0 0,3-3 1 0 0,6-4 99 0 0,-1 0-1 0 0,-1-1 1 0 0,1 0 0 0 0,-1-1 0 0 0,-1 0 0 0 0,0-1-1 0 0,0 1 1 0 0,-1-1 0 0 0,-1-1 0 0 0,7-13-1 0 0,-9 14-25 0 0,0 0-1 0 0,0 0 0 0 0,-2-1 0 0 0,1 1 0 0 0,-1-1 1 0 0,-1 1-1 0 0,0-1 0 0 0,-1 0 0 0 0,0 1 0 0 0,0-1 0 0 0,-1 0 1 0 0,-1 1-1 0 0,0-1 0 0 0,-1 1 0 0 0,-7-21 0 0 0,5 22-82 0 0,0-1 0 0 0,0 0-1 0 0,-1 1 1 0 0,-13-18 0 0 0,17 26-131 0 0,-1-1 0 0 0,1 0 0 0 0,0 1-1 0 0,-1 0 1 0 0,0 0 0 0 0,1 0 0 0 0,-1 0 0 0 0,0 0 0 0 0,0 0 0 0 0,0 1 0 0 0,0-1 0 0 0,0 1 0 0 0,-1 0-1 0 0,1 0 1 0 0,0 0 0 0 0,0 0 0 0 0,-1 1 0 0 0,1-1 0 0 0,-1 1 0 0 0,1 0 0 0 0,-5 0 0 0 0,-5 3-468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41.9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34 204 9314 0 0,'0'0'661'0'0,"-6"-3"4652"0"0,-4-4-3112 0 0,8 5-2173 0 0,2-10-588 0 0,0 8 492 0 0,1-1-1 0 0,0 1 1 0 0,1 0-1 0 0,-1-1 1 0 0,1 1 0 0 0,0 0-1 0 0,0 0 1 0 0,0 0 0 0 0,0 0-1 0 0,1 0 1 0 0,-1 1 0 0 0,1-1-1 0 0,0 1 1 0 0,4-4-1 0 0,-4 4 25 0 0,20-19-138 0 0,1 0 0 0 0,1 2 0 0 0,35-23 0 0 0,-58 42 145 0 0,-1 0 1 0 0,1 1-1 0 0,0-1 0 0 0,-1 0 0 0 0,1 1 0 0 0,0-1 0 0 0,0 1 0 0 0,-1-1 0 0 0,1 1 1 0 0,0 0-1 0 0,0-1 0 0 0,0 1 0 0 0,0 0 0 0 0,2 1 0 0 0,-3-1-11 0 0,-1 0-1 0 0,1 1 1 0 0,0-1-1 0 0,-1 0 1 0 0,1 1-1 0 0,-1-1 1 0 0,1 1-1 0 0,-1-1 0 0 0,1 1 1 0 0,0-1-1 0 0,-1 1 1 0 0,0-1-1 0 0,1 1 1 0 0,-1-1-1 0 0,1 1 1 0 0,-1 0-1 0 0,0-1 1 0 0,1 1-1 0 0,-1 0 1 0 0,0-1-1 0 0,0 1 1 0 0,1 0-1 0 0,-1 0 0 0 0,0-1 1 0 0,0 1-1 0 0,0 0 1 0 0,0 0-1 0 0,0-1 1 0 0,0 1-1 0 0,0 0 1 0 0,0-1-1 0 0,0 1 1 0 0,-1 0-1 0 0,1 0 1 0 0,0-1-1 0 0,0 1 0 0 0,-1 0 1 0 0,1 0-1 0 0,-19 92-396 0 0,-15 130 957 0 0,33-218-486 0 0,1 1 1 0 0,-1 0-1 0 0,1 0 1 0 0,0-1-1 0 0,0 1 0 0 0,1 0 1 0 0,0 0-1 0 0,0-1 0 0 0,0 1 1 0 0,1-1-1 0 0,3 9 0 0 0,-4-12 10 0 0,0 1-1 0 0,0-1 0 0 0,0 0 0 0 0,1 1 0 0 0,-1-1 0 0 0,1 0 0 0 0,0 0 0 0 0,0 0 0 0 0,0 0 0 0 0,0 0 0 0 0,0 0 0 0 0,0-1 0 0 0,0 1 0 0 0,0-1 0 0 0,1 1 0 0 0,-1-1 0 0 0,1 0 0 0 0,-1 0 0 0 0,1 0 0 0 0,-1 0 0 0 0,1 0 0 0 0,0-1 0 0 0,-1 1 0 0 0,1-1 0 0 0,5 1 1203 0 0,-11-11 1547 0 0,-1 1-2464 0 0,-1 0 0 0 0,0 0 0 0 0,-1 1 1 0 0,1-1-1 0 0,-2 1 0 0 0,1 0 0 0 0,-1 1 1 0 0,0 0-1 0 0,-12-9 0 0 0,-68-40 313 0 0,15 9-5834 0 0,69 46 3602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42.8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1 150 6089 0 0,'0'0'4581'0'0,"5"7"-8187"0"0,2 7 3482 0 0,-1-1 0 0 0,0 1 0 0 0,7 28 0 0 0,-8-21 581 0 0,-1-9 143 0 0,-1 0 0 0 0,-1 0 1 0 0,0 0-1 0 0,1 13 7650 0 0,-5-28-7862 0 0,0-5-453 0 0,1 0 1 0 0,-1 0-1 0 0,1 1 1 0 0,1-1-1 0 0,-1 0 1 0 0,1 0-1 0 0,1 0 1 0 0,2-13-1 0 0,1-5-402 0 0,12-34 0 0 0,-16 58 299 0 0,7-17 259 0 0,-7 19-164 0 0,1-1 0 0 0,-1 1 0 0 0,0 0 0 0 0,0-1 0 0 0,1 1 1 0 0,-1-1-1 0 0,0 1 0 0 0,0 0 0 0 0,1-1 0 0 0,-1 1 0 0 0,1 0 0 0 0,-1-1 0 0 0,0 1 0 0 0,1 0 0 0 0,-1 0 0 0 0,1-1 0 0 0,-1 1 1 0 0,0 0-1 0 0,1 0 0 0 0,-1 0 0 0 0,1 0 0 0 0,-1-1 0 0 0,1 1 0 0 0,-1 0 0 0 0,1 0 0 0 0,-1 0 0 0 0,1 0 0 0 0,-1 0 0 0 0,1 0 1 0 0,-1 0-1 0 0,1 0 0 0 0,-1 1 0 0 0,1-1 0 0 0,-1 0 0 0 0,1 0 0 0 0,-1 0 0 0 0,0 0 0 0 0,1 1 0 0 0,5 4 48 0 0,-1-1 1 0 0,0 2-1 0 0,0-1 0 0 0,-1 0 0 0 0,0 1 1 0 0,1 0-1 0 0,-2 0 0 0 0,1 0 0 0 0,-1 1 0 0 0,0-1 1 0 0,3 10-1 0 0,0-37 3545 0 0,4-14-3742 0 0,-8 22 193 0 0,0 0-1 0 0,2 0 1 0 0,0 0 0 0 0,0 0 0 0 0,1 1 0 0 0,0-1-1 0 0,1 1 1 0 0,1 1 0 0 0,0-1 0 0 0,14-18-1 0 0,-20 30 3 0 0,-1 0 0 0 0,1 0-1 0 0,-1-1 1 0 0,0 1 0 0 0,1 0-1 0 0,-1 0 1 0 0,1 0 0 0 0,-1 0-1 0 0,1-1 1 0 0,-1 1-1 0 0,1 0 1 0 0,-1 0 0 0 0,1 0-1 0 0,-1 0 1 0 0,0 0 0 0 0,1 0-1 0 0,-1 0 1 0 0,1 0 0 0 0,-1 0-1 0 0,1 0 1 0 0,-1 1 0 0 0,1-1-1 0 0,-1 0 1 0 0,1 0-1 0 0,-1 0 1 0 0,0 1 0 0 0,1-1-1 0 0,-1 0 1 0 0,1 0 0 0 0,-1 1-1 0 0,0-1 1 0 0,1 0 0 0 0,-1 1-1 0 0,0-1 1 0 0,1 0-1 0 0,-1 1 1 0 0,12 13-13 0 0,-12-12-25 0 0,4 4-10 0 0,0 0 0 0 0,-1 1-1 0 0,1 0 1 0 0,-2 0 0 0 0,4 12 0 0 0,8 17 60 0 0,-1-11 11 0 0,-3-5 145 0 0,0-1-1 0 0,2 0 1 0 0,22 28 0 0 0,-29-42-88 0 0,-1 0 0 0 0,1-1 0 0 0,0 1 0 0 0,0-1 0 0 0,0 0 0 0 0,0-1 0 0 0,1 1 1 0 0,0-1-1 0 0,-1 0 0 0 0,1-1 0 0 0,0 1 0 0 0,0-1 0 0 0,1 0 0 0 0,-1-1 0 0 0,0 0 0 0 0,1 0 0 0 0,7 1 0 0 0,-4-3-54 0 0,0 1 0 0 0,1-1 0 0 0,-1-1 0 0 0,0 0 0 0 0,0-1 0 0 0,0 1 0 0 0,0-2 0 0 0,-1 0 0 0 0,1 0 0 0 0,-1 0 0 0 0,0-1 0 0 0,10-7 0 0 0,6-4-133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4.7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10082 0 0,'4'9'45'0'0,"-1"1"0"0"0,0-1-1 0 0,-1 0 1 0 0,0 1 0 0 0,0 0 0 0 0,0 14 0 0 0,5 181 776 0 0,-1-52 133 0 0,-2-43-198 0 0,0 78 467 0 0,7 177 218 0 0,-3-202-1049 0 0,10 68 0 0 0,-7-101-243 0 0,34 315 321 0 0,-34-364-417 0 0,-2-20-393 0 0,2 83-1 0 0,-13-124-1689 0 0,2-20 1971 0 0,0 1-1 0 0,0-1 1 0 0,0 0 0 0 0,0 1-1 0 0,0-1 1 0 0,0 1 0 0 0,0-1-1 0 0,0 0 1 0 0,0 1 0 0 0,0-1-1 0 0,-1 0 1 0 0,1 0 0 0 0,0 1-1 0 0,0-1 1 0 0,0 0 0 0 0,-1 1-1 0 0,1-1 1 0 0,0 0 0 0 0,0 0-1 0 0,-1 1 1 0 0,1-1 0 0 0,0 0-1 0 0,-1 0 1 0 0,1 0 0 0 0,0 1-1 0 0,-1-1 1 0 0,1 0 0 0 0,0 0-1 0 0,-1 0 1 0 0,1 0 0 0 0,0 0-1 0 0,-1 0 1 0 0,1 0 0 0 0,0 0-1 0 0,-1 0 1 0 0,1 0-1 0 0,0 0 1 0 0,-1 0 0 0 0,1 0-1 0 0,0 0 1 0 0,-1 0 0 0 0,1 0-1 0 0,-1 0 1 0 0,1 0 0 0 0,-1-1-1 0 0,-2-1-128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5.1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12635 0 0,'0'0'308'0'0,"0"7"375"0"0,2 24-523 0 0,1 0 1 0 0,13 49-1 0 0,-2-7-11 0 0,23 107 301 0 0,-34-168-299 0 0,1 0 0 0 0,1 0 0 0 0,0 0 0 0 0,12 19 0 0 0,-14-26-17 0 0,0 0 1 0 0,1 0 0 0 0,-1-1 0 0 0,1 1 0 0 0,0-1 0 0 0,0 0 0 0 0,0 0 0 0 0,1-1 0 0 0,-1 1 0 0 0,1-1 0 0 0,0 0-1 0 0,9 4 1 0 0,-12-6-67 0 0,-1-1 0 0 0,1 0 0 0 0,0 0 0 0 0,0 0 0 0 0,-1 1-1 0 0,1-2 1 0 0,0 1 0 0 0,0 0 0 0 0,-1 0 0 0 0,1 0 0 0 0,0-1-1 0 0,-1 1 1 0 0,1-1 0 0 0,0 0 0 0 0,-1 1 0 0 0,1-1-1 0 0,-1 0 1 0 0,1 0 0 0 0,-1 0 0 0 0,1 0 0 0 0,-1 0 0 0 0,0 0-1 0 0,1 0 1 0 0,-1-1 0 0 0,1 0 0 0 0,5-6 151 0 0,0 0 0 0 0,-1-1 1 0 0,5-9-1 0 0,-5 8-76 0 0,27-46-208 0 0,40-99 1 0 0,-20 39-2897 0 0,-33 76 1520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5.8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293 0 4905 0 0,'0'0'9123'0'0,"-8"3"-8493"0"0,4-1-598 0 0,0-1 1 0 0,0 1 0 0 0,0 0-1 0 0,1 1 1 0 0,-1-1-1 0 0,1 1 1 0 0,0-1 0 0 0,-1 1-1 0 0,1 0 1 0 0,-5 7 0 0 0,-15 20 190 0 0,-37 66 0 0 0,44-70-53 0 0,-30 40-1 0 0,2-5 42 0 0,28-40-169 0 0,-11 16 48 0 0,26-35-115 0 0,0 0 1 0 0,0 1-1 0 0,0-1 0 0 0,0 0 1 0 0,0 0-1 0 0,0 1 0 0 0,1-1 0 0 0,-1 0 1 0 0,1 1-1 0 0,0-1 0 0 0,0 0 1 0 0,-1 1-1 0 0,2-1 0 0 0,-1 0 1 0 0,0 4-1 0 0,1-5-51 0 0,0 0 0 0 0,0 0 0 0 0,0 0 0 0 0,0 0 0 0 0,0 0-1 0 0,0 0 1 0 0,0 0 0 0 0,0-1 0 0 0,0 1 0 0 0,0 0 0 0 0,0 0 0 0 0,0-1 0 0 0,1 1 0 0 0,-1-1-1 0 0,0 1 1 0 0,0-1 0 0 0,1 0 0 0 0,-1 1 0 0 0,0-1 0 0 0,2 0 0 0 0,28 3-804 0 0,4-6 423 0 0,0-2 0 0 0,47-12 0 0 0,-75 16 489 0 0,-1-1-1 0 0,0 2 1 0 0,1-1-1 0 0,-1 1 1 0 0,1 0-1 0 0,-1 0 1 0 0,1 1-1 0 0,-1 0 1 0 0,1 0-1 0 0,-1 0 1 0 0,0 1-1 0 0,0 0 1 0 0,1 0-1 0 0,-1 1 1 0 0,-1-1-1 0 0,1 2 0 0 0,0-1 1 0 0,-1 0-1 0 0,1 1 1 0 0,-1 0-1 0 0,0 0 1 0 0,-1 1-1 0 0,1-1 1 0 0,-1 1-1 0 0,0 0 1 0 0,0 0-1 0 0,0 1 1 0 0,0-1-1 0 0,-1 1 1 0 0,0-1-1 0 0,-1 1 1 0 0,1 0-1 0 0,-1 0 1 0 0,0 1-1 0 0,0-1 1 0 0,-1 0-1 0 0,0 1 1 0 0,0-1-1 0 0,-1 1 1 0 0,1 6-1 0 0,-2-3 229 0 0,0-1-1 0 0,0 0 1 0 0,-1 1 0 0 0,0-1-1 0 0,-1 0 1 0 0,0 0 0 0 0,0-1-1 0 0,-1 1 1 0 0,0 0 0 0 0,0-1-1 0 0,-1 0 1 0 0,0 0 0 0 0,-1-1-1 0 0,0 1 1 0 0,0-1 0 0 0,0 0-1 0 0,-1-1 1 0 0,0 1 0 0 0,-14 8-1 0 0,6-5-156 0 0,4-3 93 0 0,0 0 1 0 0,0-1 0 0 0,-16 6 0 0 0,25-11-304 0 0,-1 0 0 0 0,1-1-1 0 0,-1 1 1 0 0,1 0 0 0 0,-1-1 0 0 0,1 1 0 0 0,0-1 0 0 0,-1 0 0 0 0,1 0 0 0 0,-1 0 0 0 0,1 0 0 0 0,-1-1 0 0 0,1 1-1 0 0,-1-1 1 0 0,1 1 0 0 0,-1-1 0 0 0,1 0 0 0 0,0 0 0 0 0,-1 0 0 0 0,1 0 0 0 0,0 0 0 0 0,-4-3 0 0 0,-5-6 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6.2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49 409 7298 0 0,'0'11'856'0'0,"-1"1"-832"0"0,1 0 464 0 0,0 1 176 0 0,0 0-208 0 0,0 1-8 0 0,0-3-160 0 0,0 0 16 0 0,0 0-24 0 0,3-2-168 0 0,-3-2-56 0 0,0-2-184 0 0,0-1-208 0 0,-9-18-2880 0 0</inkml:trace>
  <inkml:trace contextRef="#ctx0" brushRef="#br0" timeOffset="1">1 0 8298 0 0,'0'0'736'0'0,"1"21"-6369"0"0,2-12 4504 0 0,0 2 1129 0 0,1 1-352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6.6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13 169 5513 0 0,'-11'56'7680'0'0,"9"-34"-5935"0"0,3-14-1547 0 0,-1-6 723 0 0,0-7 3326 0 0,1 1-4325 0 0,-1 0 0 0 0,1 0-1 0 0,0-1 1 0 0,1 1 0 0 0,-1 0-1 0 0,1 0 1 0 0,0 0 0 0 0,0 1-1 0 0,0-1 1 0 0,0 0 0 0 0,1 1 0 0 0,-1-1-1 0 0,1 1 1 0 0,5-5 0 0 0,14-20-744 0 0,-15 5 431 0 0,-6 21 352 0 0,-1 0-1 0 0,1-1 1 0 0,-1 1 0 0 0,1 0 0 0 0,0 0 0 0 0,0 0 0 0 0,0-1-1 0 0,0 1 1 0 0,2-2 0 0 0,0-1 29 0 0,7-7-1546 0 0,-7 12 598 0 0,-2 10 271 0 0,5 18 151 0 0,-5-24 569 0 0,0-1 1 0 0,0 1-1 0 0,0 0 0 0 0,0 0 0 0 0,-1 0 1 0 0,0 5-1 0 0,1 36 967 0 0,2-36 178 0 0,4-14 500 0 0,3-11-953 0 0,-3 3-779 0 0,0 1-1 0 0,15-18 1 0 0,7-11-239 0 0,11-18 42 0 0,-16 27 152 0 0,-24 31 87 0 0,0 0-1 0 0,1 1 1 0 0,-1-1-1 0 0,1 0 1 0 0,-1 0-1 0 0,1 0 1 0 0,0 1-1 0 0,-1-1 1 0 0,1 0-1 0 0,0 1 1 0 0,-1-1-1 0 0,1 0 1 0 0,0 1-1 0 0,0-1 1 0 0,0 1-1 0 0,0-1 1 0 0,-1 1-1 0 0,1 0 1 0 0,0-1-1 0 0,0 1 1 0 0,0 0-1 0 0,2-1 1 0 0,-3 2-22 0 0,1-1 1 0 0,0 0-1 0 0,-1 1 1 0 0,1-1 0 0 0,0 1-1 0 0,-1-1 1 0 0,1 1-1 0 0,-1 0 1 0 0,1-1 0 0 0,-1 1-1 0 0,1-1 1 0 0,-1 1-1 0 0,0 0 1 0 0,1-1 0 0 0,-1 1-1 0 0,0 0 1 0 0,0 0-1 0 0,1-1 1 0 0,-1 1 0 0 0,0 0-1 0 0,0 1 1 0 0,2 6-32 0 0,-1 0 0 0 0,-1 0 0 0 0,1 15 0 0 0,-3-7 151 0 0,0 31 244 0 0,2-44-334 0 0,0-1 0 0 0,1 1 0 0 0,-1-1 0 0 0,0 1 0 0 0,1-1-1 0 0,0 1 1 0 0,-1-1 0 0 0,1 0 0 0 0,0 1 0 0 0,0-1 0 0 0,0 0 0 0 0,1 1 0 0 0,-1-1-1 0 0,2 2 1 0 0,-2-3-119 0 0,0-1 1 0 0,0 1-1 0 0,-1-1 0 0 0,1 0 0 0 0,0 1 0 0 0,0-1 0 0 0,0 0 0 0 0,0 1 0 0 0,-1-1 1 0 0,1 0-1 0 0,0 0 0 0 0,0 0 0 0 0,0 0 0 0 0,0 0 0 0 0,0 0 0 0 0,0 0 1 0 0,-1 0-1 0 0,1 0 0 0 0,0 0 0 0 0,0 0 0 0 0,0-1 0 0 0,0 1 0 0 0,0 0 1 0 0,-1-1-1 0 0,1 1 0 0 0,0-1 0 0 0,0 1 0 0 0,0 0 0 0 0,-1-1 0 0 0,2-1 0 0 0,7-4-3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3:27.2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34 5065 0 0,'0'0'6331'0'0,"15"-6"-8933"0"0,3-1 2575 0 0,1 2-1 0 0,-1 0 1 0 0,1 1 0 0 0,33-3 0 0 0,-39 7 12 0 0,0 1 1 0 0,0 0 0 0 0,0 1-1 0 0,13 3 1 0 0,9 4-202 0 0,-8-2 173 0 0,0 0 0 0 0,1-2-1 0 0,0-1 1 0 0,30 1 0 0 0,84-12-107 0 0,-81 2 137 0 0,76 5 0 0 0,-92 3 72 0 0,1-1 0 0 0,71-8 0 0 0,15-6-60 0 0,-115 10 19 0 0,-12 1-3 0 0,-1 0 0 0 0,1 0 0 0 0,-1 1 1 0 0,1 0-1 0 0,-1 0 0 0 0,1 0 0 0 0,-1 1 0 0 0,1-1 1 0 0,-1 1-1 0 0,7 2 0 0 0,3 1 17 0 0,0-1 1 0 0,0 0-1 0 0,0-1 1 0 0,1-1-1 0 0,20 0 0 0 0,77-9 9 0 0,-56 3 50 0 0,83 4 42 0 0,-87 1-80 0 0,-46 0-26 0 0,0 1 0 0 0,0-1-1 0 0,0 1 1 0 0,9 2-1 0 0,-9-1-21 0 0,-4-2 23 0 0,7 1 53 0 0,11 2-61 0 0,0-1 1 0 0,36-1 0 0 0,24 1 16 0 0,68 5 123 0 0,-105-5 102 0 0,63-6 0 0 0,-9-1 114 0 0,62-4-191 0 0,-70 6 715 0 0,-88 3-2360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7.2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1 812 6841 0 0,'3'30'4718'0'0,"-1"-22"-4159"0"0,1 0-1 0 0,-1 0 0 0 0,6 10 0 0 0,-7-17-70 0 0,11-2 478 0 0,-6 0-933 0 0,-1 0 1 0 0,0 0-1 0 0,0-1 1 0 0,0 0-1 0 0,0 0 1 0 0,0 0-1 0 0,0 0 1 0 0,-1-1-1 0 0,1 0 1 0 0,-1 0-1 0 0,0 0 1 0 0,0-1-1 0 0,0 1 1 0 0,0-1-1 0 0,0 0 1 0 0,-1 0-1 0 0,0-1 0 0 0,0 1 1 0 0,4-8-1 0 0,1-9 71 0 0,-6 16-50 0 0,-1 0 0 0 0,1 0 0 0 0,0 0 0 0 0,1 0 0 0 0,-1 1 0 0 0,1-1 0 0 0,0 1 0 0 0,7-9 0 0 0,-9 12-206 0 0,1 8-994 0 0,1-3 1125 0 0,-3-3 18 0 0,1 0 0 0 0,0 0 0 0 0,-1 0 0 0 0,1 0 0 0 0,-1 0 0 0 0,1 1 0 0 0,-1-1 0 0 0,0 0 0 0 0,1 0 0 0 0,-1 1 0 0 0,0-1 0 0 0,0 0 0 0 0,0 0 0 0 0,0 1 0 0 0,0-1 0 0 0,0 0 1 0 0,0 2-1 0 0,0-1 9 0 0,0-1 1 0 0,0 1 0 0 0,0-1 0 0 0,0 1-1 0 0,0-1 1 0 0,1 1 0 0 0,-1-1 0 0 0,1 1-1 0 0,-1-1 1 0 0,1 1 0 0 0,0 1-1 0 0,5 13 256 0 0,-6-14-203 0 0,0 0 0 0 0,1 0-1 0 0,-1 0 1 0 0,1-1-1 0 0,-1 1 1 0 0,1 0 0 0 0,0 0-1 0 0,-1-1 1 0 0,1 1 0 0 0,0 0-1 0 0,0-1 1 0 0,1 1 0 0 0,-1-1-1 0 0,0 1 1 0 0,0-1 0 0 0,1 1-1 0 0,-1-1 1 0 0,1 0-1 0 0,-1 0 1 0 0,1 0 0 0 0,-1 0-1 0 0,1 0 1 0 0,0 0 0 0 0,0 0-1 0 0,-1 0 1 0 0,1-1 0 0 0,0 1-1 0 0,2 0 1 0 0,1-1 83 0 0,-1 1 1 0 0,0 0-1 0 0,1-1 1 0 0,-1 0-1 0 0,0 0 1 0 0,1 0-1 0 0,-1-1 1 0 0,1 1-1 0 0,-1-1 0 0 0,0 0 1 0 0,6-2-1 0 0,-2 0-23 0 0,0 0 0 0 0,-1-1 0 0 0,0 0 0 0 0,1 0 0 0 0,-1-1 0 0 0,9-7 0 0 0,-4 2 30 0 0,4-2-28 0 0,-2-2-1 0 0,1 0 1 0 0,-2 0 0 0 0,22-30-1 0 0,23-50-15 0 0,-48 75-276 0 0,-1 0 0 0 0,-1-1 0 0 0,0 0 0 0 0,-2-1 0 0 0,7-33 0 0 0,-7 24-122 0 0,7-26-130 0 0,-2 0 0 0 0,-3-1 0 0 0,-2 0 0 0 0,-3-1 0 0 0,-4-58 0 0 0,0 114 508 0 0,1-1-1 0 0,0 1 1 0 0,-1 0-1 0 0,0-1 1 0 0,0 1-1 0 0,1-1 1 0 0,-1 1-1 0 0,-1 0 1 0 0,-1-4 0 0 0,3 5-74 0 0,-1 1 0 0 0,1 0 1 0 0,0-1-1 0 0,0 1 1 0 0,-1 0-1 0 0,1-1 1 0 0,0 1-1 0 0,-1 0 0 0 0,1 0 1 0 0,0-1-1 0 0,-1 1 1 0 0,1 0-1 0 0,-1 0 1 0 0,1 0-1 0 0,0 0 1 0 0,-1-1-1 0 0,1 1 0 0 0,-1 0 1 0 0,1 0-1 0 0,0 0 1 0 0,-1 0-1 0 0,1 0 1 0 0,-1 0-1 0 0,0 0 0 0 0,1 1-21 0 0,-1-1 0 0 0,0 0 1 0 0,0 1-1 0 0,0-1 0 0 0,1 1 0 0 0,-1-1 0 0 0,0 1 0 0 0,1 0 0 0 0,-1-1 0 0 0,1 1 0 0 0,-1 0 0 0 0,0-1 0 0 0,1 1 0 0 0,-1 0 0 0 0,1 0 0 0 0,-1 1 0 0 0,-21 41-10 0 0,1 1 1 0 0,3 0 0 0 0,1 1-1 0 0,3 2 1 0 0,-10 51-1 0 0,18-61 45 0 0,1-1 0 0 0,2 0 0 0 0,2 1 0 0 0,1 0 0 0 0,2-1 0 0 0,1 1 0 0 0,12 49-1 0 0,-6-43-11 0 0,13 48-284 0 0,-19-80-97 0 0,1-1 0 0 0,0 0 1 0 0,1 0-1 0 0,0 0 0 0 0,0-1 1 0 0,11 13-1 0 0,-4-9-895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7.9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96 842 18844 0 0,'-1'-1'112'0'0,"-1"1"-1"0"0,1 0 1 0 0,0 0 0 0 0,0 0-1 0 0,-1-1 1 0 0,1 1-1 0 0,0 1 1 0 0,-1-1 0 0 0,1 0-1 0 0,0 0 1 0 0,0 0-1 0 0,0 1 1 0 0,-1-1 0 0 0,1 1-1 0 0,0-1 1 0 0,0 1 0 0 0,0-1-1 0 0,0 1 1 0 0,0 0-1 0 0,-1-1 1 0 0,1 1 0 0 0,1 0-1 0 0,-1 0 1 0 0,0 0 0 0 0,0 0-1 0 0,0 0 1 0 0,0 0-1 0 0,1 0 1 0 0,-1 0 0 0 0,0 0-1 0 0,1 0 1 0 0,-1 0-1 0 0,0 2 1 0 0,-4 6-500 0 0,-2 1 351 0 0,0 0 0 0 0,1 1-1 0 0,0 0 1 0 0,1 0 0 0 0,1 0-1 0 0,0 1 1 0 0,0 0 0 0 0,1-1-1 0 0,0 1 1 0 0,-1 19 0 0 0,4-31 7 0 0,0 1 1 0 0,-1 0 0 0 0,1 0-1 0 0,0-1 1 0 0,0 1 0 0 0,0 0-1 0 0,0 0 1 0 0,0 0 0 0 0,0-1-1 0 0,0 1 1 0 0,0 0 0 0 0,0 0-1 0 0,0-1 1 0 0,0 1 0 0 0,1 0-1 0 0,-1 0 1 0 0,0-1 0 0 0,0 1-1 0 0,1 0 1 0 0,-1-1 0 0 0,1 1-1 0 0,-1 0 1 0 0,0-1 0 0 0,1 1-1 0 0,-1-1 1 0 0,1 1 0 0 0,0 0-1 0 0,-1-1 1 0 0,1 1 0 0 0,-1-1-1 0 0,1 0 1 0 0,0 1 0 0 0,-1-1-1 0 0,1 1 1 0 0,0-1 0 0 0,0 0-1 0 0,-1 0 1 0 0,1 1 0 0 0,0-1-1 0 0,-1 0 1 0 0,1 0 0 0 0,0 0-1 0 0,0 0 1 0 0,0 0 0 0 0,-1 0-1 0 0,1 0 1 0 0,0 0 0 0 0,0 0-1 0 0,1-1 1 0 0,1 1-69 0 0,0-1 1 0 0,0 0-1 0 0,0-1 0 0 0,0 1 0 0 0,-1 0 1 0 0,1-1-1 0 0,0 0 0 0 0,-1 1 1 0 0,1-1-1 0 0,-1 0 0 0 0,4-4 0 0 0,16-21-234 0 0,33-56-1 0 0,-19 25-127 0 0,-33 55 483 0 0,-1-1 0 0 0,0 1 0 0 0,0-1 1 0 0,-1 0-1 0 0,1 0 0 0 0,-1 0 0 0 0,1-6 0 0 0,-2 9 157 0 0,-7 6-510 0 0,4 0 381 0 0,1-1 0 0 0,-1 1 1 0 0,1-1-1 0 0,0 1 0 0 0,1 0 1 0 0,-1 0-1 0 0,1 0 0 0 0,0 0 1 0 0,0 0-1 0 0,0 0 0 0 0,1 1 1 0 0,0-1-1 0 0,0 0 0 0 0,0 0 1 0 0,2 9-1 0 0,0-7 78 0 0,-1 0 0 0 0,1 0-1 0 0,1-1 1 0 0,3 9 0 0 0,5 16 386 0 0,-10-29-485 0 0,-1-1 0 0 0,0 1 0 0 0,1 0 0 0 0,0-1 0 0 0,-1 1 0 0 0,1-1 0 0 0,0 1 0 0 0,0-1 0 0 0,-1 1 0 0 0,1-1 0 0 0,0 0 0 0 0,0 0 0 0 0,1 1 0 0 0,-1-1 0 0 0,0 0 0 0 0,0 0 0 0 0,1 0 0 0 0,-1 0 0 0 0,0 0 0 0 0,1 0 0 0 0,2 0 0 0 0,-2 0 30 0 0,1 0 0 0 0,-1-1 0 0 0,1 0 0 0 0,0 1-1 0 0,-1-1 1 0 0,1 0 0 0 0,0 0 0 0 0,-1-1 0 0 0,1 1 0 0 0,-1 0-1 0 0,1-1 1 0 0,3-1 0 0 0,2 0 59 0 0,-1-1 0 0 0,1-1 0 0 0,-1 0 1 0 0,0 0-1 0 0,0 0 0 0 0,0-1 0 0 0,11-9 0 0 0,2-7 21 0 0,0 0 0 0 0,-2-2-1 0 0,0 0 1 0 0,-2-1 0 0 0,19-35 0 0 0,-17 21-483 0 0,-1-1 1 0 0,-2 0 0 0 0,11-45 0 0 0,-3-21-1676 0 0,18-213 0 0 0,-38 280 2981 0 0,-2 0 0 0 0,-4-49-1 0 0,3 86-949 0 0,0 1 0 0 0,0 0 0 0 0,0 0-1 0 0,0 0 1 0 0,0 0 0 0 0,0-1 0 0 0,0 1-1 0 0,0 0 1 0 0,0 0 0 0 0,0 0 0 0 0,0 0-1 0 0,0-1 1 0 0,0 1 0 0 0,0 0-1 0 0,0 0 1 0 0,-1 0 0 0 0,1 0 0 0 0,0-1-1 0 0,0 1 1 0 0,0 0 0 0 0,0 0 0 0 0,0 0-1 0 0,0 0 1 0 0,0 0 0 0 0,0 0 0 0 0,-1-1-1 0 0,1 1 1 0 0,0 0 0 0 0,0 0-1 0 0,0 0 1 0 0,0 0 0 0 0,0 0 0 0 0,-1 0-1 0 0,1 0 1 0 0,0 0 0 0 0,0 0 0 0 0,0 0-1 0 0,0 0 1 0 0,-1 0 0 0 0,1 0 0 0 0,0 0-1 0 0,0 0 1 0 0,-8 5 60 0 0,-4 12-253 0 0,-13 29 141 0 0,2 1 0 0 0,2 1 1 0 0,3 2-1 0 0,2 0 0 0 0,2 0 0 0 0,-14 92 1 0 0,4 87 30 0 0,22-181-6 0 0,2 1 0 0 0,11 83 0 0 0,-9-122-71 0 0,-2-3-248 0 0,1-1-1 0 0,0-1 1 0 0,0 1-1 0 0,1 0 0 0 0,-1 0 1 0 0,1 0-1 0 0,0-1 1 0 0,5 10-1 0 0,-6-15 92 0 0,-1 1 0 0 0,1-1 0 0 0,0 1 0 0 0,-1-1 0 0 0,1 0 0 0 0,-1 1 0 0 0,1-1 0 0 0,0 0 0 0 0,-1 1-1 0 0,1-1 1 0 0,0 0 0 0 0,-1 0 0 0 0,1 0 0 0 0,0 0 0 0 0,-1 0 0 0 0,1 1 0 0 0,0-1 0 0 0,-1 0 0 0 0,1 0 0 0 0,0-1 0 0 0,-1 1 0 0 0,1 0 0 0 0,0 0-1 0 0,-1 0 1 0 0,1 0 0 0 0,0-1 0 0 0,-1 1 0 0 0,1 0 0 0 0,0 0 0 0 0,-1-1 0 0 0,1 1 0 0 0,-1-1 0 0 0,1 1 0 0 0,0-1 0 0 0,5-8-3850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8.3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0 106 11707 0 0,'0'2'-17'0'0,"0"27"-23"0"0,2-22 145 0 0,1 5 183 0 0,1 0-112 0 0,0 3-16 0 0,4-1-16 0 0,-2 1-16 0 0,1 1-32 0 0,2-1-24 0 0,3 2-8 0 0,1 0 16 0 0,-3-4-40 0 0,5-1-144 0 0,-4-2-680 0 0,7-3 520 0 0,-5 1 264 0 0,2-5-265 0 0</inkml:trace>
  <inkml:trace contextRef="#ctx0" brushRef="#br0" timeOffset="1">278 74 19196 0 0,'0'0'1486'0'0,"-4"-1"1084"0"0,4 1-2639 0 0,0 0-1 0 0,0-1 0 0 0,0 1 0 0 0,0 0 0 0 0,0 0 0 0 0,0 0 0 0 0,0-1 0 0 0,0 1 0 0 0,0 0 0 0 0,0 0 0 0 0,0-1 0 0 0,0 1 0 0 0,0 0 0 0 0,0 0 0 0 0,0 0 0 0 0,0-1 0 0 0,0 1 0 0 0,0 0 0 0 0,0 0 0 0 0,0 0 0 0 0,0-1 0 0 0,0 1 1 0 0,1 0-1 0 0,-1 0 0 0 0,0 0 0 0 0,0 0 0 0 0,0-1 0 0 0,0 1 0 0 0,0 0 0 0 0,1 0 0 0 0,-1 0 0 0 0,0 0 0 0 0,0 0 0 0 0,0 0 0 0 0,0-1 0 0 0,1 1 0 0 0,-1 0 0 0 0,0 0 0 0 0,0 0 0 0 0,1 0 0 0 0,55-51-6348 0 0,-43 36 4439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8.9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203 111 9330 0 0,'-11'7'915'0'0,"-1"1"0"0"0,1-1-1 0 0,-14 15 1 0 0,1-2-394 0 0,12-10-367 0 0,0-1 1 0 0,1 2 0 0 0,1 0-1 0 0,0 0 1 0 0,0 1 0 0 0,2 0-1 0 0,-1 0 1 0 0,1 1 0 0 0,-9 20 0 0 0,15-28-133 0 0,0 0 1 0 0,0 1 0 0 0,0-1 0 0 0,1 1-1 0 0,0-1 1 0 0,0 1 0 0 0,0-1 0 0 0,1 1-1 0 0,-1 0 1 0 0,2-1 0 0 0,-1 1 0 0 0,0 0 0 0 0,1-1-1 0 0,0 1 1 0 0,1 0 0 0 0,-1-1 0 0 0,1 0-1 0 0,0 1 1 0 0,0-1 0 0 0,1 0 0 0 0,-1 0-1 0 0,1 0 1 0 0,0 0 0 0 0,1 0 0 0 0,-1-1-1 0 0,1 0 1 0 0,7 7 0 0 0,-8-8 14 0 0,0 0 0 0 0,0-1 0 0 0,1 0-1 0 0,-1 0 1 0 0,1 0 0 0 0,0 0 0 0 0,-1 0 0 0 0,1-1 0 0 0,0 1-1 0 0,0-1 1 0 0,0 0 0 0 0,0 0 0 0 0,0-1 0 0 0,0 1 0 0 0,0-1-1 0 0,0 0 1 0 0,0 0 0 0 0,0 0 0 0 0,0-1 0 0 0,0 1 0 0 0,1-1 0 0 0,-2 0-1 0 0,1 0 1 0 0,0 0 0 0 0,0-1 0 0 0,0 1 0 0 0,0-1 0 0 0,-1 0-1 0 0,6-4 1 0 0,-1 1 24 0 0,1-1 0 0 0,-2 0 0 0 0,1-1 0 0 0,-1 0-1 0 0,0 0 1 0 0,0 0 0 0 0,-1-1 0 0 0,0 0 0 0 0,0 0-1 0 0,-1-1 1 0 0,5-9 0 0 0,-5 7-76 0 0,-1-1-1 0 0,0 0 1 0 0,-1 0-1 0 0,0-1 1 0 0,-1 1-1 0 0,0-1 1 0 0,-1 1-1 0 0,-1-16 1 0 0,0 18 152 0 0,-1 0 1 0 0,0 0 0 0 0,-1 0 0 0 0,0 0 0 0 0,0 1-1 0 0,-1-1 1 0 0,0 0 0 0 0,-1 1 0 0 0,0 0 0 0 0,-9-15-1 0 0,12 24-30 0 0,6 0-1787 0 0,0 1 1557 0 0,0 0 0 0 0,0 0 1 0 0,-1 1-1 0 0,1 0 1 0 0,-1-1-1 0 0,1 1 0 0 0,-1 1 1 0 0,0-1-1 0 0,0 1 0 0 0,0 0 1 0 0,0 0-1 0 0,0 0 0 0 0,4 4 1 0 0,3 4 193 0 0,-1-1 1 0 0,0 2-1 0 0,11 16 1 0 0,-12-15 163 0 0,10 15-254 0 0,-13-12 3178 0 0,3-46-2464 0 0,-8 15-756 0 0,1 1-1 0 0,1 0 1 0 0,0 0-1 0 0,0 1 1 0 0,11-24 0 0 0,-6 14-109 0 0,10-15-66 0 0,-13 30 189 0 0,-1 0 0 0 0,0-1 0 0 0,3-11 0 0 0,-6 18 58 0 0,-1 0-1 0 0,1 1 0 0 0,0-1 0 0 0,0 0 1 0 0,0 1-1 0 0,0-1 0 0 0,0 1 1 0 0,0-1-1 0 0,0 1 0 0 0,0-1 0 0 0,1 1 1 0 0,-1 0-1 0 0,1-1 0 0 0,-1 1 0 0 0,3-1 1 0 0,4-4 116 0 0,-8 6-114 0 0,0-1-1 0 0,1 1 1 0 0,-1-1 0 0 0,0 1-1 0 0,1 0 1 0 0,-1 0-1 0 0,0-1 1 0 0,1 1-1 0 0,-1 0 1 0 0,0-1-1 0 0,1 1 1 0 0,-1 0-1 0 0,1 0 1 0 0,-1 0-1 0 0,0 0 1 0 0,1-1-1 0 0,-1 1 1 0 0,1 0-1 0 0,-1 0 1 0 0,1 0-1 0 0,-1 0 1 0 0,1 0-1 0 0,-1 0 1 0 0,1 0-1 0 0,-1 0 1 0 0,0 0-1 0 0,1 0 1 0 0,-1 0-1 0 0,1 0 1 0 0,-1 1-1 0 0,1-1 1 0 0,-1 0-1 0 0,1 0 1 0 0,-1 0-1 0 0,0 1 1 0 0,1-1-1 0 0,-1 0 1 0 0,0 0-1 0 0,1 1 1 0 0,-1-1-1 0 0,0 0 1 0 0,1 1 0 0 0,-1-1-1 0 0,0 0 1 0 0,1 1-1 0 0,-1-1 1 0 0,0 1-1 0 0,0-1 1 0 0,0 0-1 0 0,1 1 1 0 0,-1-1-1 0 0,0 1 1 0 0,0-1-1 0 0,0 1 1 0 0,0-1-1 0 0,0 1 1 0 0,0 0-1 0 0,4 38-247 0 0,-3-22 255 0 0,8 32-61 0 0,3 26 58 0 0,-8-32-6 0 0,-1-18-72 0 0,-1-1 0 0 0,-2 29 0 0 0,-3 14-314 0 0,2-33 106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9.5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236 80 12259 0 0,'8'-13'1004'0'0,"33"-53"9286"0"0,-49 65-9903 0 0,-4 2-400 0 0,1 0 1 0 0,0 0-1 0 0,0 1 1 0 0,0 1-1 0 0,1 0 1 0 0,-1 0-1 0 0,1 1 0 0 0,-1 0 1 0 0,1 1-1 0 0,0 0 1 0 0,1 1-1 0 0,-10 7 1 0 0,6-4-6 0 0,1 0 1 0 0,0 1-1 0 0,1 0 0 0 0,0 0 1 0 0,1 2-1 0 0,0-1 1 0 0,1 1-1 0 0,-14 23 0 0 0,19-28 26 0 0,2-3-64 0 0,-1 1 1 0 0,1-1 0 0 0,0 1-1 0 0,0 0 1 0 0,0 0 0 0 0,-1 7-1 0 0,3-11 14 0 0,0 0-1 0 0,0 1 0 0 0,0-1 0 0 0,0 0 1 0 0,0 0-1 0 0,1 0 0 0 0,-1 0 0 0 0,0 1 1 0 0,0-1-1 0 0,1 0 0 0 0,-1 0 0 0 0,1 0 1 0 0,-1 0-1 0 0,1 0 0 0 0,0 0 0 0 0,-1 0 1 0 0,1 0-1 0 0,0 0 0 0 0,-1 0 0 0 0,1 0 1 0 0,0-1-1 0 0,0 1 0 0 0,0 0 0 0 0,0 0 1 0 0,0-1-1 0 0,0 1 0 0 0,0-1 0 0 0,0 1 1 0 0,0-1-1 0 0,0 1 0 0 0,0-1 0 0 0,1 0 1 0 0,-1 1-1 0 0,0-1 0 0 0,2 0 0 0 0,19 4-421 0 0,0-1 0 0 0,1-2 0 0 0,27 0 0 0 0,-48-1 464 0 0,-1 0-53 0 0,-1 4-197 0 0,0 0 220 0 0,-1 0-1 0 0,1-1 1 0 0,-1 1-1 0 0,0 0 1 0 0,-1 0-1 0 0,1-1 0 0 0,0 1 1 0 0,-1 0-1 0 0,0-1 1 0 0,-3 4-1 0 0,-29 36 548 0 0,1-2-92 0 0,26-30-371 0 0,1 0 0 0 0,0 0 0 0 0,1 1 0 0 0,-6 18 0 0 0,10-27-69 0 0,0 0-1 0 0,0 0 1 0 0,0 0-1 0 0,1 1 1 0 0,-1-1-1 0 0,1 0 1 0 0,0 0 0 0 0,0 1-1 0 0,0-1 1 0 0,1 0-1 0 0,-1 0 1 0 0,1 0-1 0 0,0 1 1 0 0,-1-1-1 0 0,1 0 1 0 0,1 0 0 0 0,-1 0-1 0 0,0 0 1 0 0,1 0-1 0 0,0-1 1 0 0,-1 1-1 0 0,1 0 1 0 0,3 2 0 0 0,-3-4-37 0 0,0 0 0 0 0,0 1 0 0 0,0-1 0 0 0,0 0 0 0 0,0 0 1 0 0,0-1-1 0 0,0 1 0 0 0,0 0 0 0 0,1-1 0 0 0,-1 1 0 0 0,0-1 1 0 0,1 0-1 0 0,-1 0 0 0 0,0 0 0 0 0,0 0 0 0 0,1 0 0 0 0,3-1 1 0 0,39-10-1933 0 0,9-4-749 0 0,-22 6 964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6:59.9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98 13227 0 0,'-2'0'79'0'0,"1"1"0"0"0,-1 0 0 0 0,1 0 0 0 0,0-1 1 0 0,-1 1-1 0 0,1 0 0 0 0,0 0 0 0 0,0 1 0 0 0,0-1 0 0 0,-1 0 1 0 0,1 0-1 0 0,0 1 0 0 0,1-1 0 0 0,-1 0 0 0 0,0 1 0 0 0,0-1 1 0 0,1 1-1 0 0,-1-1 0 0 0,0 1 0 0 0,1-1 0 0 0,0 1 0 0 0,-1 1 1 0 0,-5 43 803 0 0,4-33-685 0 0,2 21 6 0 0,0-27 307 0 0,0 1-1 0 0,0-1 1 0 0,-1 1 0 0 0,-1 8 0 0 0,10-17 1368 0 0,-5 0-1842 0 0,-1 0 1 0 0,1-1-1 0 0,-1 1 1 0 0,1-1 0 0 0,-1 1-1 0 0,1-1 1 0 0,-1 0-1 0 0,0 0 1 0 0,0 0-1 0 0,0 0 1 0 0,0-1-1 0 0,0 1 1 0 0,-1 0-1 0 0,1-1 1 0 0,-1 1 0 0 0,1-1-1 0 0,-1 0 1 0 0,2-5-1 0 0,5-9-117 0 0,0 0-1 0 0,18-25 1 0 0,-3 5-31 0 0,-12 20 38 0 0,1 1 0 0 0,0 1 0 0 0,1 0 0 0 0,17-16 0 0 0,-25 27 35 0 0,8-5-169 0 0,-5 11-88 0 0,-7 1 234 0 0,1-1 0 0 0,-1 1-1 0 0,0-1 1 0 0,0 1 0 0 0,-1-1 0 0 0,1 1-1 0 0,0 4 1 0 0,5 13 115 0 0,1-1-142 0 0,3 7-210 0 0,1 0 0 0 0,17 27 0 0 0,-27-51-15 0 0,0-1 0 0 0,1 1-1 0 0,-1-1 1 0 0,1 1 0 0 0,-1-1 0 0 0,1 0 0 0 0,-1 1-1 0 0,1-1 1 0 0,0 0 0 0 0,0 0 0 0 0,-1 0 0 0 0,1 0-1 0 0,0-1 1 0 0,0 1 0 0 0,0 0 0 0 0,0-1 0 0 0,0 1-1 0 0,0-1 1 0 0,0 0 0 0 0,0 0 0 0 0,0 0 0 0 0,0 0-1 0 0,0 0 1 0 0,0 0 0 0 0,0 0 0 0 0,3-1 0 0 0,13-4-3266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0.3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307 1 16195 0 0,'-1'2'-67'0'0,"0"0"-1"0"0,1 0 0 0 0,-1 0 0 0 0,0 0 0 0 0,1 0 0 0 0,0 0 0 0 0,-1 0 1 0 0,1 0-1 0 0,0 0 0 0 0,0 1 0 0 0,0-1 0 0 0,0 0 0 0 0,1 2 0 0 0,-1 16 46 0 0,-15 60 655 0 0,9-50-409 0 0,1 0 0 0 0,-2 38 1 0 0,10 194 618 0 0,3-114-386 0 0,-9-133-315 0 0,3 1 150 0 0,-22-58 3302 0 0,-9-16-3605 0 0,27 49-54 0 0,-1 0 0 0 0,0 1 0 0 0,0-1 0 0 0,-1 1 0 0 0,1 0 0 0 0,-2 0 0 0 0,-7-8 0 0 0,11 14 60 0 0,0-1 0 0 0,1 1-1 0 0,-1 0 1 0 0,0 0 0 0 0,-1 0 0 0 0,1 1 0 0 0,0-1 0 0 0,0 1-1 0 0,-1-1 1 0 0,1 1 0 0 0,-1 0 0 0 0,1 1 0 0 0,-1-1 0 0 0,1 1-1 0 0,-1-1 1 0 0,0 1 0 0 0,1 0 0 0 0,-1 0 0 0 0,1 1 0 0 0,-1-1-1 0 0,1 1 1 0 0,-1-1 0 0 0,-4 3 0 0 0,3-2 6 0 0,0 1 0 0 0,0 1 1 0 0,0-1-1 0 0,0 1 0 0 0,0 0 1 0 0,1 0-1 0 0,-1 0 0 0 0,1 0 0 0 0,0 1 1 0 0,0 0-1 0 0,0 0 0 0 0,0 0 0 0 0,1 0 1 0 0,-1 1-1 0 0,1-1 0 0 0,0 1 1 0 0,1 0-1 0 0,-4 7 0 0 0,5-8-62 0 0,-1 0 1 0 0,1-1-1 0 0,1 1 1 0 0,-1 0-1 0 0,0 0 0 0 0,1-1 1 0 0,0 1-1 0 0,0 0 0 0 0,0 0 1 0 0,1 0-1 0 0,-1-1 0 0 0,1 1 1 0 0,0 0-1 0 0,0 0 0 0 0,0-1 1 0 0,0 1-1 0 0,0-1 1 0 0,1 1-1 0 0,0-1 0 0 0,0 1 1 0 0,0-1-1 0 0,0 0 0 0 0,0 0 1 0 0,1 0-1 0 0,-1 0 0 0 0,1-1 1 0 0,5 5-1 0 0,-2-3-125 0 0,0 0 0 0 0,0-1-1 0 0,1 0 1 0 0,-1 0 0 0 0,1 0-1 0 0,-1-1 1 0 0,1 0 0 0 0,0 0 0 0 0,0 0-1 0 0,0-1 1 0 0,0-1 0 0 0,0 1-1 0 0,1-1 1 0 0,-1 0 0 0 0,0 0 0 0 0,0-1-1 0 0,0 0 1 0 0,10-3 0 0 0,17-4-864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0.7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263 1 20652 0 0,'-12'2'178'0'0,"0"0"1"0"0,1 1-1 0 0,-1 0 0 0 0,1 1 0 0 0,0 0 0 0 0,0 0 0 0 0,1 2 0 0 0,-13 6 0 0 0,10-4-106 0 0,-77 41-117 0 0,87-47 14 0 0,0 0 0 0 0,-1 0 0 0 0,1 0 0 0 0,0 0 0 0 0,0 1 0 0 0,1-1 0 0 0,-1 1 0 0 0,0 0 0 0 0,1 0 0 0 0,0 0 0 0 0,-1 0 0 0 0,1 0 0 0 0,1 1 0 0 0,-1-1 0 0 0,0 1 0 0 0,-1 6 0 0 0,2-8-54 0 0,1 0 0 0 0,-1 1 0 0 0,1-1 0 0 0,0 0 0 0 0,0 0 0 0 0,0 1 1 0 0,0-1-1 0 0,0 0 0 0 0,0 0 0 0 0,0 0 0 0 0,1 1 0 0 0,-1-1 0 0 0,1 0 0 0 0,0 0 0 0 0,0 0 1 0 0,0 0-1 0 0,0 0 0 0 0,0 0 0 0 0,0 0 0 0 0,0 0 0 0 0,1 0 0 0 0,-1-1 0 0 0,1 1 0 0 0,-1 0 1 0 0,1-1-1 0 0,0 1 0 0 0,-1-1 0 0 0,1 0 0 0 0,3 2 0 0 0,13 6-198 0 0,0-2 0 0 0,0 0 0 0 0,0-1-1 0 0,1 0 1 0 0,29 3 0 0 0,37 12 224 0 0,-65-15 45 0 0,45 18-59 0 0,-60-22 61 0 0,0 1-1 0 0,0-1 1 0 0,-1 1 0 0 0,1 0-1 0 0,-1 1 1 0 0,0-1 0 0 0,0 1 0 0 0,0-1-1 0 0,0 1 1 0 0,4 5 0 0 0,-8-8 42 0 0,1 0-1 0 0,0 1 1 0 0,-1-1 0 0 0,1 0 0 0 0,0 0 0 0 0,-1 0 0 0 0,0 1 0 0 0,1-1 0 0 0,-1 0 0 0 0,0 0-1 0 0,1 1 1 0 0,-1-1 0 0 0,0 0 0 0 0,0 1 0 0 0,0-1 0 0 0,0 0 0 0 0,0 1 0 0 0,-1-1 0 0 0,1 0-1 0 0,0 0 1 0 0,-1 1 0 0 0,1-1 0 0 0,0 0 0 0 0,-1 0 0 0 0,0 1 0 0 0,1-1 0 0 0,-1 0 0 0 0,0 0-1 0 0,1 0 1 0 0,-1 0 0 0 0,0 0 0 0 0,0 0 0 0 0,0 0 0 0 0,0 0 0 0 0,0 0 0 0 0,0-1 0 0 0,0 1-1 0 0,0 0 1 0 0,-2 0 0 0 0,-5 4 296 0 0,0-1 0 0 0,-1 0-1 0 0,1 0 1 0 0,-13 3 0 0 0,12-4-86 0 0,-7 2-163 0 0,0-1 0 0 0,0 0 0 0 0,-1-1-1 0 0,1-1 1 0 0,-1 0 0 0 0,0-1 0 0 0,1-1-1 0 0,-1-1 1 0 0,0 0 0 0 0,-31-7 0 0 0,45 8-262 0 0,1-1 0 0 0,0 1 1 0 0,0-1-1 0 0,0 0 1 0 0,0 0-1 0 0,0 0 1 0 0,0 0-1 0 0,0 0 1 0 0,0 0-1 0 0,0 0 0 0 0,1 0 1 0 0,-1-1-1 0 0,0 1 1 0 0,1-1-1 0 0,-1 1 1 0 0,1-1-1 0 0,-2-2 0 0 0,0-5 55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1.0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0 15651 0 0,'0'8'-829'0'0,"1"476"1440"0"0,-15-157-2242 0 0,13-316 696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8:17:01.4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1 137 17716 0 0,'0'0'2776'0'0,"-1"-1"-2748"0"0,1 1-1 0 0,1-1 0 0 0,-1 0 1 0 0,0 1-1 0 0,0-1 0 0 0,0 1 0 0 0,0-1 1 0 0,0 0-1 0 0,0 1 0 0 0,1-1 1 0 0,-1 1-1 0 0,0-1 0 0 0,1 1 0 0 0,-1-1 1 0 0,0 1-1 0 0,1-1 0 0 0,-1 1 0 0 0,0-1 1 0 0,1 1-1 0 0,-1-1 0 0 0,1 1 1 0 0,-1 0-1 0 0,1-1 0 0 0,18-18-221 0 0,0 0-1 0 0,29-20 0 0 0,-40 33 28 0 0,1 0 0 0 0,-1 1 0 0 0,1 0-1 0 0,0 1 1 0 0,0-1 0 0 0,1 2 0 0 0,-1-1-1 0 0,1 1 1 0 0,19-3 0 0 0,-28 6 133 0 0,0 1 0 0 0,0-1 1 0 0,0 0-1 0 0,0 0 1 0 0,0 0-1 0 0,-1 1 0 0 0,1-1 1 0 0,0 0-1 0 0,0 1 0 0 0,0-1 1 0 0,0 1-1 0 0,-1-1 0 0 0,1 1 1 0 0,0 0-1 0 0,-1-1 1 0 0,1 1-1 0 0,0-1 0 0 0,-1 1 1 0 0,1 0-1 0 0,0 0 0 0 0,-1-1 1 0 0,1 1-1 0 0,-1 0 0 0 0,0 0 1 0 0,1 0-1 0 0,-1 0 1 0 0,0 0-1 0 0,1 0 0 0 0,-1-1 1 0 0,0 2-1 0 0,7 37-133 0 0,-3-19 100 0 0,-1-3 62 0 0,0-1-1 0 0,-1 1 1 0 0,0 24-1 0 0,1 15 48 0 0,-2-48-250 0 0,0 0 0 0 0,0 0 0 0 0,1 0 0 0 0,0 0 0 0 0,1 0 0 0 0,-1-1 0 0 0,2 1 0 0 0,-1-1 0 0 0,1 1 0 0 0,0-1 0 0 0,7 9 0 0 0,-5-11 129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441F0-9477-43DE-A1EC-5889DCDC218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A2AF-82D4-4C5F-A5C2-2E42DF37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A2AF-82D4-4C5F-A5C2-2E42DF37B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A2AF-82D4-4C5F-A5C2-2E42DF37B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F68-DBA3-0D02-67F8-C40459D1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47D94-05F9-C754-B1EA-D94882B5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5BC6-F73D-1519-7A87-6848025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2757-E07B-7034-1D3A-77D043DB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637C-FFB9-4373-A673-4EE353A6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92C-61CA-0C90-866A-A20261EC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4F760-D1C4-B86F-B3DC-EB2C82C53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D071A-895B-5181-2F20-12F51C7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5306-EBE5-45D2-F6D2-212BE62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E324-93E4-1CE4-7568-5E05A73A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D68AA-DCD8-BF36-4C2C-DA6D4425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5EF0-242C-A65A-472F-16EF0183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8E33-820F-3B36-F01F-6373B20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488F-4691-233D-98C5-EC3D7FA6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F6C7-F5BE-C349-AB18-967BADB0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641B-EF12-FE65-7B27-8A1CF2B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428-BA2A-51DE-F349-11C86449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CE5E-6DE6-DF3B-72F3-EAAFAE87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B34D-2643-A5C4-5266-1947D292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9CDA-B482-4F52-6CDA-5C177BA5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3701-37C6-3E18-91A9-8C69F531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67A6-E851-3683-BC7B-981A8515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7A87-9429-13D4-B073-BAB268AE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0D06-EA08-5067-DFBF-93BF854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8396-4107-A1CC-B947-09E61412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80A-2583-09E7-19F0-1CBAEF17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29BE-874E-73BC-B189-3C6DEE517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8A77-EFE9-8156-AC0D-F9CF0EFF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BFA4-D397-960C-F4F9-D3B38F1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157A-D46A-4F67-EF99-6741390B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C991-EE6D-4ECA-23D1-C0A9E561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FF1-28F1-EE9D-8EE0-F9531C99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7475-35BC-16C3-A4D2-83B83ECF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A9A5-E9FE-F545-1453-26262C70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B169E-610E-39BA-3BD1-A934DE07D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6062C-BA72-13B9-960B-97E1AA28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2E60C-305E-3CC3-5FD7-16BDEC60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C38AB-D592-E101-58B4-EFC134BB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E9F64-96BA-D56B-606F-01C839D4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1DF3-575B-30D0-165E-0A83865F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1122-1C22-C3EE-4362-3AEA350C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FE2E7-8ED1-050A-C4C3-8C2F7FC7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B16D-681C-4161-4BFB-C94640A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53C05-E839-0DD2-1734-EEF23F29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1C16D-4952-EB2B-0209-758C913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27458-6973-575A-FC42-5A5C9828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BE3-B892-B0B3-2F3F-A7C508AE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A452-CCBE-EF44-3FEC-88EB7794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6274-1DD0-B8E4-AA2A-E4AA4ED5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DED6-B0B8-A278-5D8D-0FB1F2CA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9432-C574-DA58-8FB7-19CAE125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B21C-8E5D-C244-331C-F83C03A4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D02-011D-E95A-15BD-34FDFD13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F38E7-C078-3340-6D65-FC445549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71E06-4A97-2AB8-B646-9E25D56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D1B2-A9EB-37A7-59B2-0D98B6E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B058-26AE-BDCA-DDBD-743405B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AAF1-F4E6-1448-DEFF-603C050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6E5F8-900D-D78D-C660-67C073A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CB29-04A2-9E14-AFA9-B60C8715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325-3D73-C40C-D0B4-22F91EB6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5B5FB-A2F2-4EE8-9A43-66618C69C2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DF85-240D-8D31-95CA-3EAD77614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EE07-CE23-0931-416F-302E2CDE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ED570-BC6E-44ED-A777-2B7CBEC0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63" Type="http://schemas.openxmlformats.org/officeDocument/2006/relationships/customXml" Target="../ink/ink31.xml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159" Type="http://schemas.openxmlformats.org/officeDocument/2006/relationships/customXml" Target="../ink/ink79.xml"/><Relationship Id="rId170" Type="http://schemas.openxmlformats.org/officeDocument/2006/relationships/image" Target="../media/image87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53" Type="http://schemas.openxmlformats.org/officeDocument/2006/relationships/customXml" Target="../ink/ink26.xml"/><Relationship Id="rId74" Type="http://schemas.openxmlformats.org/officeDocument/2006/relationships/image" Target="../media/image39.png"/><Relationship Id="rId128" Type="http://schemas.openxmlformats.org/officeDocument/2006/relationships/image" Target="../media/image66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2.png"/><Relationship Id="rId181" Type="http://schemas.openxmlformats.org/officeDocument/2006/relationships/customXml" Target="../ink/ink90.xml"/><Relationship Id="rId22" Type="http://schemas.openxmlformats.org/officeDocument/2006/relationships/image" Target="../media/image13.png"/><Relationship Id="rId43" Type="http://schemas.openxmlformats.org/officeDocument/2006/relationships/customXml" Target="../ink/ink21.xml"/><Relationship Id="rId64" Type="http://schemas.openxmlformats.org/officeDocument/2006/relationships/image" Target="../media/image34.png"/><Relationship Id="rId118" Type="http://schemas.openxmlformats.org/officeDocument/2006/relationships/image" Target="../media/image61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7.png"/><Relationship Id="rId171" Type="http://schemas.openxmlformats.org/officeDocument/2006/relationships/customXml" Target="../ink/ink85.xml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12" Type="http://schemas.openxmlformats.org/officeDocument/2006/relationships/image" Target="../media/image8.png"/><Relationship Id="rId33" Type="http://schemas.openxmlformats.org/officeDocument/2006/relationships/customXml" Target="../ink/ink16.xml"/><Relationship Id="rId108" Type="http://schemas.openxmlformats.org/officeDocument/2006/relationships/image" Target="../media/image56.png"/><Relationship Id="rId129" Type="http://schemas.openxmlformats.org/officeDocument/2006/relationships/customXml" Target="../ink/ink64.xml"/><Relationship Id="rId54" Type="http://schemas.openxmlformats.org/officeDocument/2006/relationships/image" Target="../media/image29.png"/><Relationship Id="rId75" Type="http://schemas.openxmlformats.org/officeDocument/2006/relationships/customXml" Target="../ink/ink37.xml"/><Relationship Id="rId96" Type="http://schemas.openxmlformats.org/officeDocument/2006/relationships/image" Target="../media/image50.png"/><Relationship Id="rId140" Type="http://schemas.openxmlformats.org/officeDocument/2006/relationships/image" Target="../media/image72.png"/><Relationship Id="rId161" Type="http://schemas.openxmlformats.org/officeDocument/2006/relationships/customXml" Target="../ink/ink80.xml"/><Relationship Id="rId182" Type="http://schemas.openxmlformats.org/officeDocument/2006/relationships/image" Target="../media/image93.png"/><Relationship Id="rId6" Type="http://schemas.openxmlformats.org/officeDocument/2006/relationships/image" Target="../media/image5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4.png"/><Relationship Id="rId65" Type="http://schemas.openxmlformats.org/officeDocument/2006/relationships/customXml" Target="../ink/ink32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51" Type="http://schemas.openxmlformats.org/officeDocument/2006/relationships/customXml" Target="../ink/ink75.xml"/><Relationship Id="rId172" Type="http://schemas.openxmlformats.org/officeDocument/2006/relationships/image" Target="../media/image8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9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20" Type="http://schemas.openxmlformats.org/officeDocument/2006/relationships/image" Target="../media/image62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3.png"/><Relationship Id="rId183" Type="http://schemas.openxmlformats.org/officeDocument/2006/relationships/customXml" Target="../ink/ink91.xml"/><Relationship Id="rId24" Type="http://schemas.openxmlformats.org/officeDocument/2006/relationships/image" Target="../media/image14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131" Type="http://schemas.openxmlformats.org/officeDocument/2006/relationships/customXml" Target="../ink/ink65.xml"/><Relationship Id="rId152" Type="http://schemas.openxmlformats.org/officeDocument/2006/relationships/image" Target="../media/image78.png"/><Relationship Id="rId173" Type="http://schemas.openxmlformats.org/officeDocument/2006/relationships/customXml" Target="../ink/ink86.xml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147" Type="http://schemas.openxmlformats.org/officeDocument/2006/relationships/customXml" Target="../ink/ink73.xml"/><Relationship Id="rId168" Type="http://schemas.openxmlformats.org/officeDocument/2006/relationships/image" Target="../media/image86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142" Type="http://schemas.openxmlformats.org/officeDocument/2006/relationships/image" Target="../media/image73.png"/><Relationship Id="rId163" Type="http://schemas.openxmlformats.org/officeDocument/2006/relationships/customXml" Target="../ink/ink81.xml"/><Relationship Id="rId184" Type="http://schemas.openxmlformats.org/officeDocument/2006/relationships/image" Target="../media/image94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9.png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60.png"/><Relationship Id="rId137" Type="http://schemas.openxmlformats.org/officeDocument/2006/relationships/customXml" Target="../ink/ink68.xml"/><Relationship Id="rId158" Type="http://schemas.openxmlformats.org/officeDocument/2006/relationships/image" Target="../media/image81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32" Type="http://schemas.openxmlformats.org/officeDocument/2006/relationships/image" Target="../media/image68.png"/><Relationship Id="rId153" Type="http://schemas.openxmlformats.org/officeDocument/2006/relationships/customXml" Target="../ink/ink76.xml"/><Relationship Id="rId174" Type="http://schemas.openxmlformats.org/officeDocument/2006/relationships/image" Target="../media/image89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15" Type="http://schemas.openxmlformats.org/officeDocument/2006/relationships/customXml" Target="../ink/ink7.xml"/><Relationship Id="rId36" Type="http://schemas.openxmlformats.org/officeDocument/2006/relationships/image" Target="../media/image20.png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3.png"/><Relationship Id="rId143" Type="http://schemas.openxmlformats.org/officeDocument/2006/relationships/customXml" Target="../ink/ink71.xml"/><Relationship Id="rId148" Type="http://schemas.openxmlformats.org/officeDocument/2006/relationships/image" Target="../media/image76.png"/><Relationship Id="rId164" Type="http://schemas.openxmlformats.org/officeDocument/2006/relationships/image" Target="../media/image84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80" Type="http://schemas.openxmlformats.org/officeDocument/2006/relationships/image" Target="../media/image92.png"/><Relationship Id="rId210" Type="http://schemas.openxmlformats.org/officeDocument/2006/relationships/image" Target="../media/image107.png"/><Relationship Id="rId26" Type="http://schemas.openxmlformats.org/officeDocument/2006/relationships/image" Target="../media/image15.png"/><Relationship Id="rId47" Type="http://schemas.openxmlformats.org/officeDocument/2006/relationships/customXml" Target="../ink/ink23.xml"/><Relationship Id="rId68" Type="http://schemas.openxmlformats.org/officeDocument/2006/relationships/image" Target="../media/image36.png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33" Type="http://schemas.openxmlformats.org/officeDocument/2006/relationships/customXml" Target="../ink/ink66.xml"/><Relationship Id="rId154" Type="http://schemas.openxmlformats.org/officeDocument/2006/relationships/image" Target="../media/image79.png"/><Relationship Id="rId175" Type="http://schemas.openxmlformats.org/officeDocument/2006/relationships/customXml" Target="../ink/ink87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image" Target="../media/image10.png"/><Relationship Id="rId37" Type="http://schemas.openxmlformats.org/officeDocument/2006/relationships/customXml" Target="../ink/ink18.xml"/><Relationship Id="rId58" Type="http://schemas.openxmlformats.org/officeDocument/2006/relationships/image" Target="../media/image31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23" Type="http://schemas.openxmlformats.org/officeDocument/2006/relationships/customXml" Target="../ink/ink61.xml"/><Relationship Id="rId144" Type="http://schemas.openxmlformats.org/officeDocument/2006/relationships/image" Target="../media/image74.png"/><Relationship Id="rId90" Type="http://schemas.openxmlformats.org/officeDocument/2006/relationships/image" Target="../media/image47.png"/><Relationship Id="rId165" Type="http://schemas.openxmlformats.org/officeDocument/2006/relationships/customXml" Target="../ink/ink82.xml"/><Relationship Id="rId186" Type="http://schemas.openxmlformats.org/officeDocument/2006/relationships/image" Target="../media/image95.png"/><Relationship Id="rId211" Type="http://schemas.openxmlformats.org/officeDocument/2006/relationships/customXml" Target="../ink/ink105.xml"/><Relationship Id="rId27" Type="http://schemas.openxmlformats.org/officeDocument/2006/relationships/customXml" Target="../ink/ink13.xml"/><Relationship Id="rId48" Type="http://schemas.openxmlformats.org/officeDocument/2006/relationships/image" Target="../media/image26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9.png"/><Relationship Id="rId80" Type="http://schemas.openxmlformats.org/officeDocument/2006/relationships/image" Target="../media/image42.png"/><Relationship Id="rId155" Type="http://schemas.openxmlformats.org/officeDocument/2006/relationships/customXml" Target="../ink/ink77.xml"/><Relationship Id="rId176" Type="http://schemas.openxmlformats.org/officeDocument/2006/relationships/image" Target="../media/image90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17" Type="http://schemas.openxmlformats.org/officeDocument/2006/relationships/customXml" Target="../ink/ink8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4.png"/><Relationship Id="rId70" Type="http://schemas.openxmlformats.org/officeDocument/2006/relationships/image" Target="../media/image3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5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8.png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60" Type="http://schemas.openxmlformats.org/officeDocument/2006/relationships/image" Target="../media/image3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0.png"/><Relationship Id="rId177" Type="http://schemas.openxmlformats.org/officeDocument/2006/relationships/customXml" Target="../ink/ink88.xml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50" Type="http://schemas.openxmlformats.org/officeDocument/2006/relationships/image" Target="../media/image27.png"/><Relationship Id="rId104" Type="http://schemas.openxmlformats.org/officeDocument/2006/relationships/image" Target="../media/image54.png"/><Relationship Id="rId125" Type="http://schemas.openxmlformats.org/officeDocument/2006/relationships/customXml" Target="../ink/ink62.xml"/><Relationship Id="rId146" Type="http://schemas.openxmlformats.org/officeDocument/2006/relationships/image" Target="../media/image75.png"/><Relationship Id="rId167" Type="http://schemas.openxmlformats.org/officeDocument/2006/relationships/customXml" Target="../ink/ink83.xml"/><Relationship Id="rId188" Type="http://schemas.openxmlformats.org/officeDocument/2006/relationships/image" Target="../media/image96.png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13" Type="http://schemas.openxmlformats.org/officeDocument/2006/relationships/customXml" Target="../ink/ink106.xml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40" Type="http://schemas.openxmlformats.org/officeDocument/2006/relationships/image" Target="../media/image22.png"/><Relationship Id="rId115" Type="http://schemas.openxmlformats.org/officeDocument/2006/relationships/customXml" Target="../ink/ink57.xml"/><Relationship Id="rId136" Type="http://schemas.openxmlformats.org/officeDocument/2006/relationships/image" Target="../media/image70.png"/><Relationship Id="rId157" Type="http://schemas.openxmlformats.org/officeDocument/2006/relationships/customXml" Target="../ink/ink78.xml"/><Relationship Id="rId178" Type="http://schemas.openxmlformats.org/officeDocument/2006/relationships/image" Target="../media/image91.png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4.xml"/><Relationship Id="rId21" Type="http://schemas.openxmlformats.org/officeDocument/2006/relationships/customXml" Target="../ink/ink116.xml"/><Relationship Id="rId63" Type="http://schemas.openxmlformats.org/officeDocument/2006/relationships/customXml" Target="../ink/ink137.xml"/><Relationship Id="rId159" Type="http://schemas.openxmlformats.org/officeDocument/2006/relationships/customXml" Target="../ink/ink185.xml"/><Relationship Id="rId170" Type="http://schemas.openxmlformats.org/officeDocument/2006/relationships/image" Target="../media/image207.png"/><Relationship Id="rId226" Type="http://schemas.openxmlformats.org/officeDocument/2006/relationships/image" Target="../media/image235.png"/><Relationship Id="rId268" Type="http://schemas.openxmlformats.org/officeDocument/2006/relationships/image" Target="../media/image256.png"/><Relationship Id="rId32" Type="http://schemas.openxmlformats.org/officeDocument/2006/relationships/image" Target="../media/image138.png"/><Relationship Id="rId74" Type="http://schemas.openxmlformats.org/officeDocument/2006/relationships/image" Target="../media/image159.png"/><Relationship Id="rId128" Type="http://schemas.openxmlformats.org/officeDocument/2006/relationships/image" Target="../media/image186.png"/><Relationship Id="rId5" Type="http://schemas.openxmlformats.org/officeDocument/2006/relationships/customXml" Target="../ink/ink108.xml"/><Relationship Id="rId181" Type="http://schemas.openxmlformats.org/officeDocument/2006/relationships/customXml" Target="../ink/ink196.xml"/><Relationship Id="rId237" Type="http://schemas.openxmlformats.org/officeDocument/2006/relationships/customXml" Target="../ink/ink224.xml"/><Relationship Id="rId279" Type="http://schemas.openxmlformats.org/officeDocument/2006/relationships/customXml" Target="../ink/ink245.xml"/><Relationship Id="rId43" Type="http://schemas.openxmlformats.org/officeDocument/2006/relationships/customXml" Target="../ink/ink127.xml"/><Relationship Id="rId139" Type="http://schemas.openxmlformats.org/officeDocument/2006/relationships/customXml" Target="../ink/ink175.xml"/><Relationship Id="rId290" Type="http://schemas.openxmlformats.org/officeDocument/2006/relationships/image" Target="../media/image267.png"/><Relationship Id="rId85" Type="http://schemas.openxmlformats.org/officeDocument/2006/relationships/customXml" Target="../ink/ink148.xml"/><Relationship Id="rId150" Type="http://schemas.openxmlformats.org/officeDocument/2006/relationships/image" Target="../media/image197.png"/><Relationship Id="rId192" Type="http://schemas.openxmlformats.org/officeDocument/2006/relationships/image" Target="../media/image218.png"/><Relationship Id="rId206" Type="http://schemas.openxmlformats.org/officeDocument/2006/relationships/image" Target="../media/image225.png"/><Relationship Id="rId248" Type="http://schemas.openxmlformats.org/officeDocument/2006/relationships/image" Target="../media/image246.png"/><Relationship Id="rId12" Type="http://schemas.openxmlformats.org/officeDocument/2006/relationships/image" Target="../media/image128.png"/><Relationship Id="rId33" Type="http://schemas.openxmlformats.org/officeDocument/2006/relationships/customXml" Target="../ink/ink122.xml"/><Relationship Id="rId108" Type="http://schemas.openxmlformats.org/officeDocument/2006/relationships/image" Target="../media/image176.png"/><Relationship Id="rId129" Type="http://schemas.openxmlformats.org/officeDocument/2006/relationships/customXml" Target="../ink/ink170.xml"/><Relationship Id="rId280" Type="http://schemas.openxmlformats.org/officeDocument/2006/relationships/image" Target="../media/image262.png"/><Relationship Id="rId54" Type="http://schemas.openxmlformats.org/officeDocument/2006/relationships/image" Target="../media/image149.png"/><Relationship Id="rId75" Type="http://schemas.openxmlformats.org/officeDocument/2006/relationships/customXml" Target="../ink/ink143.xml"/><Relationship Id="rId96" Type="http://schemas.openxmlformats.org/officeDocument/2006/relationships/image" Target="../media/image170.png"/><Relationship Id="rId140" Type="http://schemas.openxmlformats.org/officeDocument/2006/relationships/image" Target="../media/image192.png"/><Relationship Id="rId161" Type="http://schemas.openxmlformats.org/officeDocument/2006/relationships/customXml" Target="../ink/ink186.xml"/><Relationship Id="rId182" Type="http://schemas.openxmlformats.org/officeDocument/2006/relationships/image" Target="../media/image213.png"/><Relationship Id="rId217" Type="http://schemas.openxmlformats.org/officeDocument/2006/relationships/customXml" Target="../ink/ink214.xml"/><Relationship Id="rId6" Type="http://schemas.openxmlformats.org/officeDocument/2006/relationships/image" Target="../media/image125.png"/><Relationship Id="rId238" Type="http://schemas.openxmlformats.org/officeDocument/2006/relationships/image" Target="../media/image241.png"/><Relationship Id="rId259" Type="http://schemas.openxmlformats.org/officeDocument/2006/relationships/customXml" Target="../ink/ink235.xml"/><Relationship Id="rId23" Type="http://schemas.openxmlformats.org/officeDocument/2006/relationships/customXml" Target="../ink/ink117.xml"/><Relationship Id="rId119" Type="http://schemas.openxmlformats.org/officeDocument/2006/relationships/customXml" Target="../ink/ink165.xml"/><Relationship Id="rId270" Type="http://schemas.openxmlformats.org/officeDocument/2006/relationships/image" Target="../media/image257.png"/><Relationship Id="rId291" Type="http://schemas.openxmlformats.org/officeDocument/2006/relationships/customXml" Target="../ink/ink251.xml"/><Relationship Id="rId44" Type="http://schemas.openxmlformats.org/officeDocument/2006/relationships/image" Target="../media/image144.png"/><Relationship Id="rId65" Type="http://schemas.openxmlformats.org/officeDocument/2006/relationships/customXml" Target="../ink/ink138.xml"/><Relationship Id="rId86" Type="http://schemas.openxmlformats.org/officeDocument/2006/relationships/image" Target="../media/image165.png"/><Relationship Id="rId130" Type="http://schemas.openxmlformats.org/officeDocument/2006/relationships/image" Target="../media/image187.png"/><Relationship Id="rId151" Type="http://schemas.openxmlformats.org/officeDocument/2006/relationships/customXml" Target="../ink/ink181.xml"/><Relationship Id="rId172" Type="http://schemas.openxmlformats.org/officeDocument/2006/relationships/image" Target="../media/image208.png"/><Relationship Id="rId193" Type="http://schemas.openxmlformats.org/officeDocument/2006/relationships/customXml" Target="../ink/ink202.xml"/><Relationship Id="rId207" Type="http://schemas.openxmlformats.org/officeDocument/2006/relationships/customXml" Target="../ink/ink209.xml"/><Relationship Id="rId228" Type="http://schemas.openxmlformats.org/officeDocument/2006/relationships/image" Target="../media/image236.png"/><Relationship Id="rId249" Type="http://schemas.openxmlformats.org/officeDocument/2006/relationships/customXml" Target="../ink/ink230.xml"/><Relationship Id="rId13" Type="http://schemas.openxmlformats.org/officeDocument/2006/relationships/customXml" Target="../ink/ink112.xml"/><Relationship Id="rId109" Type="http://schemas.openxmlformats.org/officeDocument/2006/relationships/customXml" Target="../ink/ink160.xml"/><Relationship Id="rId260" Type="http://schemas.openxmlformats.org/officeDocument/2006/relationships/image" Target="../media/image252.png"/><Relationship Id="rId281" Type="http://schemas.openxmlformats.org/officeDocument/2006/relationships/customXml" Target="../ink/ink246.xml"/><Relationship Id="rId34" Type="http://schemas.openxmlformats.org/officeDocument/2006/relationships/image" Target="../media/image139.png"/><Relationship Id="rId55" Type="http://schemas.openxmlformats.org/officeDocument/2006/relationships/customXml" Target="../ink/ink133.xml"/><Relationship Id="rId76" Type="http://schemas.openxmlformats.org/officeDocument/2006/relationships/image" Target="../media/image160.png"/><Relationship Id="rId97" Type="http://schemas.openxmlformats.org/officeDocument/2006/relationships/customXml" Target="../ink/ink154.xml"/><Relationship Id="rId120" Type="http://schemas.openxmlformats.org/officeDocument/2006/relationships/image" Target="../media/image182.png"/><Relationship Id="rId141" Type="http://schemas.openxmlformats.org/officeDocument/2006/relationships/customXml" Target="../ink/ink176.xml"/><Relationship Id="rId7" Type="http://schemas.openxmlformats.org/officeDocument/2006/relationships/customXml" Target="../ink/ink109.xml"/><Relationship Id="rId162" Type="http://schemas.openxmlformats.org/officeDocument/2006/relationships/image" Target="../media/image203.png"/><Relationship Id="rId183" Type="http://schemas.openxmlformats.org/officeDocument/2006/relationships/customXml" Target="../ink/ink197.xml"/><Relationship Id="rId218" Type="http://schemas.openxmlformats.org/officeDocument/2006/relationships/image" Target="../media/image231.png"/><Relationship Id="rId239" Type="http://schemas.openxmlformats.org/officeDocument/2006/relationships/customXml" Target="../ink/ink225.xml"/><Relationship Id="rId250" Type="http://schemas.openxmlformats.org/officeDocument/2006/relationships/image" Target="../media/image247.png"/><Relationship Id="rId271" Type="http://schemas.openxmlformats.org/officeDocument/2006/relationships/customXml" Target="../ink/ink241.xml"/><Relationship Id="rId292" Type="http://schemas.openxmlformats.org/officeDocument/2006/relationships/image" Target="../media/image268.png"/><Relationship Id="rId24" Type="http://schemas.openxmlformats.org/officeDocument/2006/relationships/image" Target="../media/image134.png"/><Relationship Id="rId45" Type="http://schemas.openxmlformats.org/officeDocument/2006/relationships/customXml" Target="../ink/ink128.xml"/><Relationship Id="rId66" Type="http://schemas.openxmlformats.org/officeDocument/2006/relationships/image" Target="../media/image155.png"/><Relationship Id="rId87" Type="http://schemas.openxmlformats.org/officeDocument/2006/relationships/customXml" Target="../ink/ink149.xml"/><Relationship Id="rId110" Type="http://schemas.openxmlformats.org/officeDocument/2006/relationships/image" Target="../media/image177.png"/><Relationship Id="rId131" Type="http://schemas.openxmlformats.org/officeDocument/2006/relationships/customXml" Target="../ink/ink171.xml"/><Relationship Id="rId152" Type="http://schemas.openxmlformats.org/officeDocument/2006/relationships/image" Target="../media/image198.png"/><Relationship Id="rId173" Type="http://schemas.openxmlformats.org/officeDocument/2006/relationships/customXml" Target="../ink/ink192.xml"/><Relationship Id="rId194" Type="http://schemas.openxmlformats.org/officeDocument/2006/relationships/image" Target="../media/image219.png"/><Relationship Id="rId208" Type="http://schemas.openxmlformats.org/officeDocument/2006/relationships/image" Target="../media/image226.png"/><Relationship Id="rId229" Type="http://schemas.openxmlformats.org/officeDocument/2006/relationships/customXml" Target="../ink/ink220.xml"/><Relationship Id="rId240" Type="http://schemas.openxmlformats.org/officeDocument/2006/relationships/image" Target="../media/image242.png"/><Relationship Id="rId261" Type="http://schemas.openxmlformats.org/officeDocument/2006/relationships/customXml" Target="../ink/ink236.xml"/><Relationship Id="rId14" Type="http://schemas.openxmlformats.org/officeDocument/2006/relationships/image" Target="../media/image129.png"/><Relationship Id="rId35" Type="http://schemas.openxmlformats.org/officeDocument/2006/relationships/customXml" Target="../ink/ink123.xml"/><Relationship Id="rId56" Type="http://schemas.openxmlformats.org/officeDocument/2006/relationships/image" Target="../media/image150.png"/><Relationship Id="rId77" Type="http://schemas.openxmlformats.org/officeDocument/2006/relationships/customXml" Target="../ink/ink144.xml"/><Relationship Id="rId100" Type="http://schemas.openxmlformats.org/officeDocument/2006/relationships/image" Target="../media/image172.png"/><Relationship Id="rId282" Type="http://schemas.openxmlformats.org/officeDocument/2006/relationships/image" Target="../media/image263.png"/><Relationship Id="rId8" Type="http://schemas.openxmlformats.org/officeDocument/2006/relationships/image" Target="../media/image126.png"/><Relationship Id="rId98" Type="http://schemas.openxmlformats.org/officeDocument/2006/relationships/image" Target="../media/image171.png"/><Relationship Id="rId121" Type="http://schemas.openxmlformats.org/officeDocument/2006/relationships/customXml" Target="../ink/ink166.xml"/><Relationship Id="rId142" Type="http://schemas.openxmlformats.org/officeDocument/2006/relationships/image" Target="../media/image193.png"/><Relationship Id="rId163" Type="http://schemas.openxmlformats.org/officeDocument/2006/relationships/customXml" Target="../ink/ink187.xml"/><Relationship Id="rId184" Type="http://schemas.openxmlformats.org/officeDocument/2006/relationships/image" Target="../media/image214.png"/><Relationship Id="rId219" Type="http://schemas.openxmlformats.org/officeDocument/2006/relationships/customXml" Target="../ink/ink215.xml"/><Relationship Id="rId230" Type="http://schemas.openxmlformats.org/officeDocument/2006/relationships/image" Target="../media/image237.png"/><Relationship Id="rId251" Type="http://schemas.openxmlformats.org/officeDocument/2006/relationships/customXml" Target="../ink/ink231.xml"/><Relationship Id="rId25" Type="http://schemas.openxmlformats.org/officeDocument/2006/relationships/customXml" Target="../ink/ink118.xml"/><Relationship Id="rId46" Type="http://schemas.openxmlformats.org/officeDocument/2006/relationships/image" Target="../media/image145.png"/><Relationship Id="rId67" Type="http://schemas.openxmlformats.org/officeDocument/2006/relationships/customXml" Target="../ink/ink139.xml"/><Relationship Id="rId272" Type="http://schemas.openxmlformats.org/officeDocument/2006/relationships/image" Target="../media/image258.png"/><Relationship Id="rId293" Type="http://schemas.openxmlformats.org/officeDocument/2006/relationships/customXml" Target="../ink/ink252.xml"/><Relationship Id="rId88" Type="http://schemas.openxmlformats.org/officeDocument/2006/relationships/image" Target="../media/image166.png"/><Relationship Id="rId111" Type="http://schemas.openxmlformats.org/officeDocument/2006/relationships/customXml" Target="../ink/ink161.xml"/><Relationship Id="rId132" Type="http://schemas.openxmlformats.org/officeDocument/2006/relationships/image" Target="../media/image188.png"/><Relationship Id="rId153" Type="http://schemas.openxmlformats.org/officeDocument/2006/relationships/customXml" Target="../ink/ink182.xml"/><Relationship Id="rId174" Type="http://schemas.openxmlformats.org/officeDocument/2006/relationships/image" Target="../media/image209.png"/><Relationship Id="rId195" Type="http://schemas.openxmlformats.org/officeDocument/2006/relationships/customXml" Target="../ink/ink203.xml"/><Relationship Id="rId209" Type="http://schemas.openxmlformats.org/officeDocument/2006/relationships/customXml" Target="../ink/ink210.xml"/><Relationship Id="rId220" Type="http://schemas.openxmlformats.org/officeDocument/2006/relationships/image" Target="../media/image232.png"/><Relationship Id="rId241" Type="http://schemas.openxmlformats.org/officeDocument/2006/relationships/customXml" Target="../ink/ink226.xml"/><Relationship Id="rId15" Type="http://schemas.openxmlformats.org/officeDocument/2006/relationships/customXml" Target="../ink/ink113.xml"/><Relationship Id="rId36" Type="http://schemas.openxmlformats.org/officeDocument/2006/relationships/image" Target="../media/image140.png"/><Relationship Id="rId57" Type="http://schemas.openxmlformats.org/officeDocument/2006/relationships/customXml" Target="../ink/ink134.xml"/><Relationship Id="rId262" Type="http://schemas.openxmlformats.org/officeDocument/2006/relationships/image" Target="../media/image253.png"/><Relationship Id="rId283" Type="http://schemas.openxmlformats.org/officeDocument/2006/relationships/customXml" Target="../ink/ink247.xml"/><Relationship Id="rId78" Type="http://schemas.openxmlformats.org/officeDocument/2006/relationships/image" Target="../media/image161.png"/><Relationship Id="rId99" Type="http://schemas.openxmlformats.org/officeDocument/2006/relationships/customXml" Target="../ink/ink155.xml"/><Relationship Id="rId101" Type="http://schemas.openxmlformats.org/officeDocument/2006/relationships/customXml" Target="../ink/ink156.xml"/><Relationship Id="rId122" Type="http://schemas.openxmlformats.org/officeDocument/2006/relationships/image" Target="../media/image183.png"/><Relationship Id="rId143" Type="http://schemas.openxmlformats.org/officeDocument/2006/relationships/customXml" Target="../ink/ink177.xml"/><Relationship Id="rId164" Type="http://schemas.openxmlformats.org/officeDocument/2006/relationships/image" Target="../media/image204.png"/><Relationship Id="rId185" Type="http://schemas.openxmlformats.org/officeDocument/2006/relationships/customXml" Target="../ink/ink198.xml"/><Relationship Id="rId9" Type="http://schemas.openxmlformats.org/officeDocument/2006/relationships/customXml" Target="../ink/ink110.xml"/><Relationship Id="rId210" Type="http://schemas.openxmlformats.org/officeDocument/2006/relationships/image" Target="../media/image227.png"/><Relationship Id="rId26" Type="http://schemas.openxmlformats.org/officeDocument/2006/relationships/image" Target="../media/image135.png"/><Relationship Id="rId231" Type="http://schemas.openxmlformats.org/officeDocument/2006/relationships/customXml" Target="../ink/ink221.xml"/><Relationship Id="rId252" Type="http://schemas.openxmlformats.org/officeDocument/2006/relationships/image" Target="../media/image248.png"/><Relationship Id="rId273" Type="http://schemas.openxmlformats.org/officeDocument/2006/relationships/customXml" Target="../ink/ink242.xml"/><Relationship Id="rId294" Type="http://schemas.openxmlformats.org/officeDocument/2006/relationships/image" Target="../media/image269.png"/><Relationship Id="rId47" Type="http://schemas.openxmlformats.org/officeDocument/2006/relationships/customXml" Target="../ink/ink129.xml"/><Relationship Id="rId68" Type="http://schemas.openxmlformats.org/officeDocument/2006/relationships/image" Target="../media/image156.png"/><Relationship Id="rId89" Type="http://schemas.openxmlformats.org/officeDocument/2006/relationships/customXml" Target="../ink/ink150.xml"/><Relationship Id="rId112" Type="http://schemas.openxmlformats.org/officeDocument/2006/relationships/image" Target="../media/image178.png"/><Relationship Id="rId133" Type="http://schemas.openxmlformats.org/officeDocument/2006/relationships/customXml" Target="../ink/ink172.xml"/><Relationship Id="rId154" Type="http://schemas.openxmlformats.org/officeDocument/2006/relationships/image" Target="../media/image199.png"/><Relationship Id="rId175" Type="http://schemas.openxmlformats.org/officeDocument/2006/relationships/customXml" Target="../ink/ink193.xml"/><Relationship Id="rId196" Type="http://schemas.openxmlformats.org/officeDocument/2006/relationships/image" Target="../media/image220.png"/><Relationship Id="rId200" Type="http://schemas.openxmlformats.org/officeDocument/2006/relationships/image" Target="../media/image222.png"/><Relationship Id="rId16" Type="http://schemas.openxmlformats.org/officeDocument/2006/relationships/image" Target="../media/image130.png"/><Relationship Id="rId221" Type="http://schemas.openxmlformats.org/officeDocument/2006/relationships/customXml" Target="../ink/ink216.xml"/><Relationship Id="rId242" Type="http://schemas.openxmlformats.org/officeDocument/2006/relationships/image" Target="../media/image243.png"/><Relationship Id="rId263" Type="http://schemas.openxmlformats.org/officeDocument/2006/relationships/customXml" Target="../ink/ink237.xml"/><Relationship Id="rId284" Type="http://schemas.openxmlformats.org/officeDocument/2006/relationships/image" Target="../media/image264.png"/><Relationship Id="rId37" Type="http://schemas.openxmlformats.org/officeDocument/2006/relationships/customXml" Target="../ink/ink124.xml"/><Relationship Id="rId58" Type="http://schemas.openxmlformats.org/officeDocument/2006/relationships/image" Target="../media/image151.png"/><Relationship Id="rId79" Type="http://schemas.openxmlformats.org/officeDocument/2006/relationships/customXml" Target="../ink/ink145.xml"/><Relationship Id="rId102" Type="http://schemas.openxmlformats.org/officeDocument/2006/relationships/image" Target="../media/image173.png"/><Relationship Id="rId123" Type="http://schemas.openxmlformats.org/officeDocument/2006/relationships/customXml" Target="../ink/ink167.xml"/><Relationship Id="rId144" Type="http://schemas.openxmlformats.org/officeDocument/2006/relationships/image" Target="../media/image194.png"/><Relationship Id="rId90" Type="http://schemas.openxmlformats.org/officeDocument/2006/relationships/image" Target="../media/image167.png"/><Relationship Id="rId165" Type="http://schemas.openxmlformats.org/officeDocument/2006/relationships/customXml" Target="../ink/ink188.xml"/><Relationship Id="rId186" Type="http://schemas.openxmlformats.org/officeDocument/2006/relationships/image" Target="../media/image215.png"/><Relationship Id="rId211" Type="http://schemas.openxmlformats.org/officeDocument/2006/relationships/customXml" Target="../ink/ink211.xml"/><Relationship Id="rId232" Type="http://schemas.openxmlformats.org/officeDocument/2006/relationships/image" Target="../media/image238.png"/><Relationship Id="rId253" Type="http://schemas.openxmlformats.org/officeDocument/2006/relationships/customXml" Target="../ink/ink232.xml"/><Relationship Id="rId274" Type="http://schemas.openxmlformats.org/officeDocument/2006/relationships/image" Target="../media/image259.png"/><Relationship Id="rId295" Type="http://schemas.openxmlformats.org/officeDocument/2006/relationships/customXml" Target="../ink/ink253.xml"/><Relationship Id="rId27" Type="http://schemas.openxmlformats.org/officeDocument/2006/relationships/customXml" Target="../ink/ink119.xml"/><Relationship Id="rId48" Type="http://schemas.openxmlformats.org/officeDocument/2006/relationships/image" Target="../media/image146.png"/><Relationship Id="rId69" Type="http://schemas.openxmlformats.org/officeDocument/2006/relationships/customXml" Target="../ink/ink140.xml"/><Relationship Id="rId113" Type="http://schemas.openxmlformats.org/officeDocument/2006/relationships/customXml" Target="../ink/ink162.xml"/><Relationship Id="rId134" Type="http://schemas.openxmlformats.org/officeDocument/2006/relationships/image" Target="../media/image189.png"/><Relationship Id="rId80" Type="http://schemas.openxmlformats.org/officeDocument/2006/relationships/image" Target="../media/image162.png"/><Relationship Id="rId155" Type="http://schemas.openxmlformats.org/officeDocument/2006/relationships/customXml" Target="../ink/ink183.xml"/><Relationship Id="rId176" Type="http://schemas.openxmlformats.org/officeDocument/2006/relationships/image" Target="../media/image210.png"/><Relationship Id="rId197" Type="http://schemas.openxmlformats.org/officeDocument/2006/relationships/customXml" Target="../ink/ink204.xml"/><Relationship Id="rId201" Type="http://schemas.openxmlformats.org/officeDocument/2006/relationships/customXml" Target="../ink/ink206.xml"/><Relationship Id="rId222" Type="http://schemas.openxmlformats.org/officeDocument/2006/relationships/image" Target="../media/image233.png"/><Relationship Id="rId243" Type="http://schemas.openxmlformats.org/officeDocument/2006/relationships/customXml" Target="../ink/ink227.xml"/><Relationship Id="rId264" Type="http://schemas.openxmlformats.org/officeDocument/2006/relationships/image" Target="../media/image254.png"/><Relationship Id="rId285" Type="http://schemas.openxmlformats.org/officeDocument/2006/relationships/customXml" Target="../ink/ink248.xml"/><Relationship Id="rId17" Type="http://schemas.openxmlformats.org/officeDocument/2006/relationships/customXml" Target="../ink/ink114.xml"/><Relationship Id="rId38" Type="http://schemas.openxmlformats.org/officeDocument/2006/relationships/image" Target="../media/image141.png"/><Relationship Id="rId59" Type="http://schemas.openxmlformats.org/officeDocument/2006/relationships/customXml" Target="../ink/ink135.xml"/><Relationship Id="rId103" Type="http://schemas.openxmlformats.org/officeDocument/2006/relationships/customXml" Target="../ink/ink157.xml"/><Relationship Id="rId124" Type="http://schemas.openxmlformats.org/officeDocument/2006/relationships/image" Target="../media/image184.png"/><Relationship Id="rId70" Type="http://schemas.openxmlformats.org/officeDocument/2006/relationships/image" Target="../media/image157.png"/><Relationship Id="rId91" Type="http://schemas.openxmlformats.org/officeDocument/2006/relationships/customXml" Target="../ink/ink151.xml"/><Relationship Id="rId145" Type="http://schemas.openxmlformats.org/officeDocument/2006/relationships/customXml" Target="../ink/ink178.xml"/><Relationship Id="rId166" Type="http://schemas.openxmlformats.org/officeDocument/2006/relationships/image" Target="../media/image205.png"/><Relationship Id="rId187" Type="http://schemas.openxmlformats.org/officeDocument/2006/relationships/customXml" Target="../ink/ink199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28.png"/><Relationship Id="rId233" Type="http://schemas.openxmlformats.org/officeDocument/2006/relationships/customXml" Target="../ink/ink222.xml"/><Relationship Id="rId254" Type="http://schemas.openxmlformats.org/officeDocument/2006/relationships/image" Target="../media/image249.png"/><Relationship Id="rId28" Type="http://schemas.openxmlformats.org/officeDocument/2006/relationships/image" Target="../media/image136.png"/><Relationship Id="rId49" Type="http://schemas.openxmlformats.org/officeDocument/2006/relationships/customXml" Target="../ink/ink130.xml"/><Relationship Id="rId114" Type="http://schemas.openxmlformats.org/officeDocument/2006/relationships/image" Target="../media/image179.png"/><Relationship Id="rId275" Type="http://schemas.openxmlformats.org/officeDocument/2006/relationships/customXml" Target="../ink/ink243.xml"/><Relationship Id="rId296" Type="http://schemas.openxmlformats.org/officeDocument/2006/relationships/image" Target="../media/image270.png"/><Relationship Id="rId60" Type="http://schemas.openxmlformats.org/officeDocument/2006/relationships/image" Target="../media/image152.png"/><Relationship Id="rId81" Type="http://schemas.openxmlformats.org/officeDocument/2006/relationships/customXml" Target="../ink/ink146.xml"/><Relationship Id="rId135" Type="http://schemas.openxmlformats.org/officeDocument/2006/relationships/customXml" Target="../ink/ink173.xml"/><Relationship Id="rId156" Type="http://schemas.openxmlformats.org/officeDocument/2006/relationships/image" Target="../media/image200.png"/><Relationship Id="rId177" Type="http://schemas.openxmlformats.org/officeDocument/2006/relationships/customXml" Target="../ink/ink194.xml"/><Relationship Id="rId198" Type="http://schemas.openxmlformats.org/officeDocument/2006/relationships/image" Target="../media/image221.png"/><Relationship Id="rId202" Type="http://schemas.openxmlformats.org/officeDocument/2006/relationships/image" Target="../media/image223.png"/><Relationship Id="rId223" Type="http://schemas.openxmlformats.org/officeDocument/2006/relationships/customXml" Target="../ink/ink217.xml"/><Relationship Id="rId244" Type="http://schemas.openxmlformats.org/officeDocument/2006/relationships/image" Target="../media/image244.png"/><Relationship Id="rId18" Type="http://schemas.openxmlformats.org/officeDocument/2006/relationships/image" Target="../media/image131.png"/><Relationship Id="rId39" Type="http://schemas.openxmlformats.org/officeDocument/2006/relationships/customXml" Target="../ink/ink125.xml"/><Relationship Id="rId265" Type="http://schemas.openxmlformats.org/officeDocument/2006/relationships/customXml" Target="../ink/ink238.xml"/><Relationship Id="rId286" Type="http://schemas.openxmlformats.org/officeDocument/2006/relationships/image" Target="../media/image265.png"/><Relationship Id="rId50" Type="http://schemas.openxmlformats.org/officeDocument/2006/relationships/image" Target="../media/image147.png"/><Relationship Id="rId104" Type="http://schemas.openxmlformats.org/officeDocument/2006/relationships/image" Target="../media/image174.png"/><Relationship Id="rId125" Type="http://schemas.openxmlformats.org/officeDocument/2006/relationships/customXml" Target="../ink/ink168.xml"/><Relationship Id="rId146" Type="http://schemas.openxmlformats.org/officeDocument/2006/relationships/image" Target="../media/image195.png"/><Relationship Id="rId167" Type="http://schemas.openxmlformats.org/officeDocument/2006/relationships/customXml" Target="../ink/ink189.xml"/><Relationship Id="rId188" Type="http://schemas.openxmlformats.org/officeDocument/2006/relationships/image" Target="../media/image216.png"/><Relationship Id="rId71" Type="http://schemas.openxmlformats.org/officeDocument/2006/relationships/customXml" Target="../ink/ink141.xml"/><Relationship Id="rId92" Type="http://schemas.openxmlformats.org/officeDocument/2006/relationships/image" Target="../media/image168.png"/><Relationship Id="rId213" Type="http://schemas.openxmlformats.org/officeDocument/2006/relationships/customXml" Target="../ink/ink212.xml"/><Relationship Id="rId234" Type="http://schemas.openxmlformats.org/officeDocument/2006/relationships/image" Target="../media/image239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20.xml"/><Relationship Id="rId255" Type="http://schemas.openxmlformats.org/officeDocument/2006/relationships/customXml" Target="../ink/ink233.xml"/><Relationship Id="rId276" Type="http://schemas.openxmlformats.org/officeDocument/2006/relationships/image" Target="../media/image260.png"/><Relationship Id="rId40" Type="http://schemas.openxmlformats.org/officeDocument/2006/relationships/image" Target="../media/image142.png"/><Relationship Id="rId115" Type="http://schemas.openxmlformats.org/officeDocument/2006/relationships/customXml" Target="../ink/ink163.xml"/><Relationship Id="rId136" Type="http://schemas.openxmlformats.org/officeDocument/2006/relationships/image" Target="../media/image190.png"/><Relationship Id="rId157" Type="http://schemas.openxmlformats.org/officeDocument/2006/relationships/customXml" Target="../ink/ink184.xml"/><Relationship Id="rId178" Type="http://schemas.openxmlformats.org/officeDocument/2006/relationships/image" Target="../media/image211.png"/><Relationship Id="rId61" Type="http://schemas.openxmlformats.org/officeDocument/2006/relationships/customXml" Target="../ink/ink136.xml"/><Relationship Id="rId82" Type="http://schemas.openxmlformats.org/officeDocument/2006/relationships/image" Target="../media/image163.png"/><Relationship Id="rId199" Type="http://schemas.openxmlformats.org/officeDocument/2006/relationships/customXml" Target="../ink/ink205.xml"/><Relationship Id="rId203" Type="http://schemas.openxmlformats.org/officeDocument/2006/relationships/customXml" Target="../ink/ink207.xml"/><Relationship Id="rId19" Type="http://schemas.openxmlformats.org/officeDocument/2006/relationships/customXml" Target="../ink/ink115.xml"/><Relationship Id="rId224" Type="http://schemas.openxmlformats.org/officeDocument/2006/relationships/image" Target="../media/image234.png"/><Relationship Id="rId245" Type="http://schemas.openxmlformats.org/officeDocument/2006/relationships/customXml" Target="../ink/ink228.xml"/><Relationship Id="rId266" Type="http://schemas.openxmlformats.org/officeDocument/2006/relationships/image" Target="../media/image255.png"/><Relationship Id="rId287" Type="http://schemas.openxmlformats.org/officeDocument/2006/relationships/customXml" Target="../ink/ink249.xml"/><Relationship Id="rId30" Type="http://schemas.openxmlformats.org/officeDocument/2006/relationships/image" Target="../media/image137.png"/><Relationship Id="rId105" Type="http://schemas.openxmlformats.org/officeDocument/2006/relationships/customXml" Target="../ink/ink158.xml"/><Relationship Id="rId126" Type="http://schemas.openxmlformats.org/officeDocument/2006/relationships/image" Target="../media/image185.png"/><Relationship Id="rId147" Type="http://schemas.openxmlformats.org/officeDocument/2006/relationships/customXml" Target="../ink/ink179.xml"/><Relationship Id="rId168" Type="http://schemas.openxmlformats.org/officeDocument/2006/relationships/image" Target="../media/image206.png"/><Relationship Id="rId51" Type="http://schemas.openxmlformats.org/officeDocument/2006/relationships/customXml" Target="../ink/ink131.xml"/><Relationship Id="rId72" Type="http://schemas.openxmlformats.org/officeDocument/2006/relationships/image" Target="../media/image158.png"/><Relationship Id="rId93" Type="http://schemas.openxmlformats.org/officeDocument/2006/relationships/customXml" Target="../ink/ink152.xml"/><Relationship Id="rId189" Type="http://schemas.openxmlformats.org/officeDocument/2006/relationships/customXml" Target="../ink/ink200.xml"/><Relationship Id="rId3" Type="http://schemas.openxmlformats.org/officeDocument/2006/relationships/image" Target="../media/image114.png"/><Relationship Id="rId214" Type="http://schemas.openxmlformats.org/officeDocument/2006/relationships/image" Target="../media/image229.png"/><Relationship Id="rId235" Type="http://schemas.openxmlformats.org/officeDocument/2006/relationships/customXml" Target="../ink/ink223.xml"/><Relationship Id="rId256" Type="http://schemas.openxmlformats.org/officeDocument/2006/relationships/image" Target="../media/image250.png"/><Relationship Id="rId277" Type="http://schemas.openxmlformats.org/officeDocument/2006/relationships/customXml" Target="../ink/ink244.xml"/><Relationship Id="rId116" Type="http://schemas.openxmlformats.org/officeDocument/2006/relationships/image" Target="../media/image180.png"/><Relationship Id="rId137" Type="http://schemas.openxmlformats.org/officeDocument/2006/relationships/customXml" Target="../ink/ink174.xml"/><Relationship Id="rId158" Type="http://schemas.openxmlformats.org/officeDocument/2006/relationships/image" Target="../media/image201.png"/><Relationship Id="rId20" Type="http://schemas.openxmlformats.org/officeDocument/2006/relationships/image" Target="../media/image132.png"/><Relationship Id="rId41" Type="http://schemas.openxmlformats.org/officeDocument/2006/relationships/customXml" Target="../ink/ink126.xml"/><Relationship Id="rId62" Type="http://schemas.openxmlformats.org/officeDocument/2006/relationships/image" Target="../media/image153.png"/><Relationship Id="rId83" Type="http://schemas.openxmlformats.org/officeDocument/2006/relationships/customXml" Target="../ink/ink147.xml"/><Relationship Id="rId179" Type="http://schemas.openxmlformats.org/officeDocument/2006/relationships/customXml" Target="../ink/ink195.xml"/><Relationship Id="rId190" Type="http://schemas.openxmlformats.org/officeDocument/2006/relationships/image" Target="../media/image217.png"/><Relationship Id="rId204" Type="http://schemas.openxmlformats.org/officeDocument/2006/relationships/image" Target="../media/image224.png"/><Relationship Id="rId225" Type="http://schemas.openxmlformats.org/officeDocument/2006/relationships/customXml" Target="../ink/ink218.xml"/><Relationship Id="rId246" Type="http://schemas.openxmlformats.org/officeDocument/2006/relationships/image" Target="../media/image245.png"/><Relationship Id="rId267" Type="http://schemas.openxmlformats.org/officeDocument/2006/relationships/customXml" Target="../ink/ink239.xml"/><Relationship Id="rId288" Type="http://schemas.openxmlformats.org/officeDocument/2006/relationships/image" Target="../media/image266.png"/><Relationship Id="rId106" Type="http://schemas.openxmlformats.org/officeDocument/2006/relationships/image" Target="../media/image175.png"/><Relationship Id="rId127" Type="http://schemas.openxmlformats.org/officeDocument/2006/relationships/customXml" Target="../ink/ink169.xml"/><Relationship Id="rId10" Type="http://schemas.openxmlformats.org/officeDocument/2006/relationships/image" Target="../media/image127.png"/><Relationship Id="rId31" Type="http://schemas.openxmlformats.org/officeDocument/2006/relationships/customXml" Target="../ink/ink121.xml"/><Relationship Id="rId52" Type="http://schemas.openxmlformats.org/officeDocument/2006/relationships/image" Target="../media/image148.png"/><Relationship Id="rId73" Type="http://schemas.openxmlformats.org/officeDocument/2006/relationships/customXml" Target="../ink/ink142.xml"/><Relationship Id="rId94" Type="http://schemas.openxmlformats.org/officeDocument/2006/relationships/image" Target="../media/image169.png"/><Relationship Id="rId148" Type="http://schemas.openxmlformats.org/officeDocument/2006/relationships/image" Target="../media/image196.png"/><Relationship Id="rId169" Type="http://schemas.openxmlformats.org/officeDocument/2006/relationships/customXml" Target="../ink/ink190.xml"/><Relationship Id="rId4" Type="http://schemas.openxmlformats.org/officeDocument/2006/relationships/image" Target="../media/image115.png"/><Relationship Id="rId180" Type="http://schemas.openxmlformats.org/officeDocument/2006/relationships/image" Target="../media/image212.png"/><Relationship Id="rId215" Type="http://schemas.openxmlformats.org/officeDocument/2006/relationships/customXml" Target="../ink/ink213.xml"/><Relationship Id="rId236" Type="http://schemas.openxmlformats.org/officeDocument/2006/relationships/image" Target="../media/image240.png"/><Relationship Id="rId257" Type="http://schemas.openxmlformats.org/officeDocument/2006/relationships/customXml" Target="../ink/ink234.xml"/><Relationship Id="rId278" Type="http://schemas.openxmlformats.org/officeDocument/2006/relationships/image" Target="../media/image261.png"/><Relationship Id="rId42" Type="http://schemas.openxmlformats.org/officeDocument/2006/relationships/image" Target="../media/image143.png"/><Relationship Id="rId84" Type="http://schemas.openxmlformats.org/officeDocument/2006/relationships/image" Target="../media/image164.png"/><Relationship Id="rId138" Type="http://schemas.openxmlformats.org/officeDocument/2006/relationships/image" Target="../media/image191.png"/><Relationship Id="rId191" Type="http://schemas.openxmlformats.org/officeDocument/2006/relationships/customXml" Target="../ink/ink201.xml"/><Relationship Id="rId205" Type="http://schemas.openxmlformats.org/officeDocument/2006/relationships/customXml" Target="../ink/ink208.xml"/><Relationship Id="rId247" Type="http://schemas.openxmlformats.org/officeDocument/2006/relationships/customXml" Target="../ink/ink229.xml"/><Relationship Id="rId107" Type="http://schemas.openxmlformats.org/officeDocument/2006/relationships/customXml" Target="../ink/ink159.xml"/><Relationship Id="rId289" Type="http://schemas.openxmlformats.org/officeDocument/2006/relationships/customXml" Target="../ink/ink250.xml"/><Relationship Id="rId11" Type="http://schemas.openxmlformats.org/officeDocument/2006/relationships/customXml" Target="../ink/ink111.xml"/><Relationship Id="rId53" Type="http://schemas.openxmlformats.org/officeDocument/2006/relationships/customXml" Target="../ink/ink132.xml"/><Relationship Id="rId149" Type="http://schemas.openxmlformats.org/officeDocument/2006/relationships/customXml" Target="../ink/ink180.xml"/><Relationship Id="rId95" Type="http://schemas.openxmlformats.org/officeDocument/2006/relationships/customXml" Target="../ink/ink153.xml"/><Relationship Id="rId160" Type="http://schemas.openxmlformats.org/officeDocument/2006/relationships/image" Target="../media/image202.png"/><Relationship Id="rId216" Type="http://schemas.openxmlformats.org/officeDocument/2006/relationships/image" Target="../media/image230.png"/><Relationship Id="rId258" Type="http://schemas.openxmlformats.org/officeDocument/2006/relationships/image" Target="../media/image251.png"/><Relationship Id="rId22" Type="http://schemas.openxmlformats.org/officeDocument/2006/relationships/image" Target="../media/image133.png"/><Relationship Id="rId64" Type="http://schemas.openxmlformats.org/officeDocument/2006/relationships/image" Target="../media/image154.png"/><Relationship Id="rId118" Type="http://schemas.openxmlformats.org/officeDocument/2006/relationships/image" Target="../media/image181.png"/><Relationship Id="rId171" Type="http://schemas.openxmlformats.org/officeDocument/2006/relationships/customXml" Target="../ink/ink191.xml"/><Relationship Id="rId227" Type="http://schemas.openxmlformats.org/officeDocument/2006/relationships/customXml" Target="../ink/ink219.xml"/><Relationship Id="rId269" Type="http://schemas.openxmlformats.org/officeDocument/2006/relationships/customXml" Target="../ink/ink2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8.png"/><Relationship Id="rId21" Type="http://schemas.openxmlformats.org/officeDocument/2006/relationships/image" Target="../media/image280.png"/><Relationship Id="rId63" Type="http://schemas.openxmlformats.org/officeDocument/2006/relationships/image" Target="../media/image301.png"/><Relationship Id="rId159" Type="http://schemas.openxmlformats.org/officeDocument/2006/relationships/image" Target="../media/image349.png"/><Relationship Id="rId170" Type="http://schemas.openxmlformats.org/officeDocument/2006/relationships/customXml" Target="../ink/ink337.xml"/><Relationship Id="rId226" Type="http://schemas.openxmlformats.org/officeDocument/2006/relationships/customXml" Target="../ink/ink365.xml"/><Relationship Id="rId268" Type="http://schemas.openxmlformats.org/officeDocument/2006/relationships/customXml" Target="../ink/ink386.xml"/><Relationship Id="rId32" Type="http://schemas.openxmlformats.org/officeDocument/2006/relationships/customXml" Target="../ink/ink268.xml"/><Relationship Id="rId74" Type="http://schemas.openxmlformats.org/officeDocument/2006/relationships/customXml" Target="../ink/ink289.xml"/><Relationship Id="rId128" Type="http://schemas.openxmlformats.org/officeDocument/2006/relationships/customXml" Target="../ink/ink316.xml"/><Relationship Id="rId5" Type="http://schemas.openxmlformats.org/officeDocument/2006/relationships/image" Target="../media/image272.png"/><Relationship Id="rId181" Type="http://schemas.openxmlformats.org/officeDocument/2006/relationships/image" Target="../media/image360.png"/><Relationship Id="rId237" Type="http://schemas.openxmlformats.org/officeDocument/2006/relationships/image" Target="../media/image388.png"/><Relationship Id="rId258" Type="http://schemas.openxmlformats.org/officeDocument/2006/relationships/customXml" Target="../ink/ink381.xml"/><Relationship Id="rId22" Type="http://schemas.openxmlformats.org/officeDocument/2006/relationships/customXml" Target="../ink/ink263.xml"/><Relationship Id="rId43" Type="http://schemas.openxmlformats.org/officeDocument/2006/relationships/image" Target="../media/image291.png"/><Relationship Id="rId64" Type="http://schemas.openxmlformats.org/officeDocument/2006/relationships/customXml" Target="../ink/ink284.xml"/><Relationship Id="rId118" Type="http://schemas.openxmlformats.org/officeDocument/2006/relationships/customXml" Target="../ink/ink311.xml"/><Relationship Id="rId139" Type="http://schemas.openxmlformats.org/officeDocument/2006/relationships/image" Target="../media/image339.png"/><Relationship Id="rId85" Type="http://schemas.openxmlformats.org/officeDocument/2006/relationships/image" Target="../media/image312.png"/><Relationship Id="rId150" Type="http://schemas.openxmlformats.org/officeDocument/2006/relationships/customXml" Target="../ink/ink327.xml"/><Relationship Id="rId171" Type="http://schemas.openxmlformats.org/officeDocument/2006/relationships/image" Target="../media/image355.png"/><Relationship Id="rId192" Type="http://schemas.openxmlformats.org/officeDocument/2006/relationships/customXml" Target="../ink/ink348.xml"/><Relationship Id="rId206" Type="http://schemas.openxmlformats.org/officeDocument/2006/relationships/customXml" Target="../ink/ink355.xml"/><Relationship Id="rId227" Type="http://schemas.openxmlformats.org/officeDocument/2006/relationships/image" Target="../media/image383.png"/><Relationship Id="rId248" Type="http://schemas.openxmlformats.org/officeDocument/2006/relationships/customXml" Target="../ink/ink376.xml"/><Relationship Id="rId269" Type="http://schemas.openxmlformats.org/officeDocument/2006/relationships/image" Target="../media/image404.png"/><Relationship Id="rId12" Type="http://schemas.openxmlformats.org/officeDocument/2006/relationships/customXml" Target="../ink/ink258.xml"/><Relationship Id="rId33" Type="http://schemas.openxmlformats.org/officeDocument/2006/relationships/image" Target="../media/image286.png"/><Relationship Id="rId108" Type="http://schemas.openxmlformats.org/officeDocument/2006/relationships/customXml" Target="../ink/ink306.xml"/><Relationship Id="rId129" Type="http://schemas.openxmlformats.org/officeDocument/2006/relationships/image" Target="../media/image334.png"/><Relationship Id="rId54" Type="http://schemas.openxmlformats.org/officeDocument/2006/relationships/customXml" Target="../ink/ink279.xml"/><Relationship Id="rId75" Type="http://schemas.openxmlformats.org/officeDocument/2006/relationships/image" Target="../media/image307.png"/><Relationship Id="rId96" Type="http://schemas.openxmlformats.org/officeDocument/2006/relationships/customXml" Target="../ink/ink300.xml"/><Relationship Id="rId140" Type="http://schemas.openxmlformats.org/officeDocument/2006/relationships/customXml" Target="../ink/ink322.xml"/><Relationship Id="rId161" Type="http://schemas.openxmlformats.org/officeDocument/2006/relationships/image" Target="../media/image350.png"/><Relationship Id="rId182" Type="http://schemas.openxmlformats.org/officeDocument/2006/relationships/customXml" Target="../ink/ink343.xml"/><Relationship Id="rId217" Type="http://schemas.openxmlformats.org/officeDocument/2006/relationships/image" Target="../media/image378.png"/><Relationship Id="rId6" Type="http://schemas.openxmlformats.org/officeDocument/2006/relationships/customXml" Target="../ink/ink255.xml"/><Relationship Id="rId238" Type="http://schemas.openxmlformats.org/officeDocument/2006/relationships/customXml" Target="../ink/ink371.xml"/><Relationship Id="rId259" Type="http://schemas.openxmlformats.org/officeDocument/2006/relationships/image" Target="../media/image399.png"/><Relationship Id="rId23" Type="http://schemas.openxmlformats.org/officeDocument/2006/relationships/image" Target="../media/image281.png"/><Relationship Id="rId119" Type="http://schemas.openxmlformats.org/officeDocument/2006/relationships/image" Target="../media/image329.png"/><Relationship Id="rId270" Type="http://schemas.openxmlformats.org/officeDocument/2006/relationships/customXml" Target="../ink/ink387.xml"/><Relationship Id="rId44" Type="http://schemas.openxmlformats.org/officeDocument/2006/relationships/customXml" Target="../ink/ink274.xml"/><Relationship Id="rId65" Type="http://schemas.openxmlformats.org/officeDocument/2006/relationships/image" Target="../media/image302.png"/><Relationship Id="rId86" Type="http://schemas.openxmlformats.org/officeDocument/2006/relationships/customXml" Target="../ink/ink295.xml"/><Relationship Id="rId130" Type="http://schemas.openxmlformats.org/officeDocument/2006/relationships/customXml" Target="../ink/ink317.xml"/><Relationship Id="rId151" Type="http://schemas.openxmlformats.org/officeDocument/2006/relationships/image" Target="../media/image345.png"/><Relationship Id="rId172" Type="http://schemas.openxmlformats.org/officeDocument/2006/relationships/customXml" Target="../ink/ink338.xml"/><Relationship Id="rId193" Type="http://schemas.openxmlformats.org/officeDocument/2006/relationships/image" Target="../media/image366.png"/><Relationship Id="rId207" Type="http://schemas.openxmlformats.org/officeDocument/2006/relationships/image" Target="../media/image373.png"/><Relationship Id="rId228" Type="http://schemas.openxmlformats.org/officeDocument/2006/relationships/customXml" Target="../ink/ink366.xml"/><Relationship Id="rId249" Type="http://schemas.openxmlformats.org/officeDocument/2006/relationships/image" Target="../media/image394.png"/><Relationship Id="rId13" Type="http://schemas.openxmlformats.org/officeDocument/2006/relationships/image" Target="../media/image276.png"/><Relationship Id="rId109" Type="http://schemas.openxmlformats.org/officeDocument/2006/relationships/image" Target="../media/image324.png"/><Relationship Id="rId260" Type="http://schemas.openxmlformats.org/officeDocument/2006/relationships/customXml" Target="../ink/ink382.xml"/><Relationship Id="rId34" Type="http://schemas.openxmlformats.org/officeDocument/2006/relationships/customXml" Target="../ink/ink269.xml"/><Relationship Id="rId55" Type="http://schemas.openxmlformats.org/officeDocument/2006/relationships/image" Target="../media/image297.png"/><Relationship Id="rId76" Type="http://schemas.openxmlformats.org/officeDocument/2006/relationships/customXml" Target="../ink/ink290.xml"/><Relationship Id="rId97" Type="http://schemas.openxmlformats.org/officeDocument/2006/relationships/image" Target="../media/image318.png"/><Relationship Id="rId120" Type="http://schemas.openxmlformats.org/officeDocument/2006/relationships/customXml" Target="../ink/ink312.xml"/><Relationship Id="rId141" Type="http://schemas.openxmlformats.org/officeDocument/2006/relationships/image" Target="../media/image340.png"/><Relationship Id="rId7" Type="http://schemas.openxmlformats.org/officeDocument/2006/relationships/image" Target="../media/image273.png"/><Relationship Id="rId162" Type="http://schemas.openxmlformats.org/officeDocument/2006/relationships/customXml" Target="../ink/ink333.xml"/><Relationship Id="rId183" Type="http://schemas.openxmlformats.org/officeDocument/2006/relationships/image" Target="../media/image361.png"/><Relationship Id="rId218" Type="http://schemas.openxmlformats.org/officeDocument/2006/relationships/customXml" Target="../ink/ink361.xml"/><Relationship Id="rId239" Type="http://schemas.openxmlformats.org/officeDocument/2006/relationships/image" Target="../media/image389.png"/><Relationship Id="rId250" Type="http://schemas.openxmlformats.org/officeDocument/2006/relationships/customXml" Target="../ink/ink377.xml"/><Relationship Id="rId271" Type="http://schemas.openxmlformats.org/officeDocument/2006/relationships/image" Target="../media/image405.png"/><Relationship Id="rId24" Type="http://schemas.openxmlformats.org/officeDocument/2006/relationships/customXml" Target="../ink/ink264.xml"/><Relationship Id="rId45" Type="http://schemas.openxmlformats.org/officeDocument/2006/relationships/image" Target="../media/image292.png"/><Relationship Id="rId66" Type="http://schemas.openxmlformats.org/officeDocument/2006/relationships/customXml" Target="../ink/ink285.xml"/><Relationship Id="rId87" Type="http://schemas.openxmlformats.org/officeDocument/2006/relationships/image" Target="../media/image313.png"/><Relationship Id="rId110" Type="http://schemas.openxmlformats.org/officeDocument/2006/relationships/customXml" Target="../ink/ink307.xml"/><Relationship Id="rId131" Type="http://schemas.openxmlformats.org/officeDocument/2006/relationships/image" Target="../media/image335.png"/><Relationship Id="rId152" Type="http://schemas.openxmlformats.org/officeDocument/2006/relationships/customXml" Target="../ink/ink328.xml"/><Relationship Id="rId173" Type="http://schemas.openxmlformats.org/officeDocument/2006/relationships/image" Target="../media/image356.png"/><Relationship Id="rId194" Type="http://schemas.openxmlformats.org/officeDocument/2006/relationships/customXml" Target="../ink/ink349.xml"/><Relationship Id="rId208" Type="http://schemas.openxmlformats.org/officeDocument/2006/relationships/customXml" Target="../ink/ink356.xml"/><Relationship Id="rId229" Type="http://schemas.openxmlformats.org/officeDocument/2006/relationships/image" Target="../media/image384.png"/><Relationship Id="rId240" Type="http://schemas.openxmlformats.org/officeDocument/2006/relationships/customXml" Target="../ink/ink372.xml"/><Relationship Id="rId261" Type="http://schemas.openxmlformats.org/officeDocument/2006/relationships/image" Target="../media/image400.png"/><Relationship Id="rId14" Type="http://schemas.openxmlformats.org/officeDocument/2006/relationships/customXml" Target="../ink/ink259.xml"/><Relationship Id="rId35" Type="http://schemas.openxmlformats.org/officeDocument/2006/relationships/image" Target="../media/image287.png"/><Relationship Id="rId56" Type="http://schemas.openxmlformats.org/officeDocument/2006/relationships/customXml" Target="../ink/ink280.xml"/><Relationship Id="rId77" Type="http://schemas.openxmlformats.org/officeDocument/2006/relationships/image" Target="../media/image308.png"/><Relationship Id="rId100" Type="http://schemas.openxmlformats.org/officeDocument/2006/relationships/customXml" Target="../ink/ink302.xml"/><Relationship Id="rId8" Type="http://schemas.openxmlformats.org/officeDocument/2006/relationships/customXml" Target="../ink/ink256.xml"/><Relationship Id="rId98" Type="http://schemas.openxmlformats.org/officeDocument/2006/relationships/customXml" Target="../ink/ink301.xml"/><Relationship Id="rId121" Type="http://schemas.openxmlformats.org/officeDocument/2006/relationships/image" Target="../media/image330.png"/><Relationship Id="rId142" Type="http://schemas.openxmlformats.org/officeDocument/2006/relationships/customXml" Target="../ink/ink323.xml"/><Relationship Id="rId163" Type="http://schemas.openxmlformats.org/officeDocument/2006/relationships/image" Target="../media/image351.png"/><Relationship Id="rId184" Type="http://schemas.openxmlformats.org/officeDocument/2006/relationships/customXml" Target="../ink/ink344.xml"/><Relationship Id="rId219" Type="http://schemas.openxmlformats.org/officeDocument/2006/relationships/image" Target="../media/image379.png"/><Relationship Id="rId230" Type="http://schemas.openxmlformats.org/officeDocument/2006/relationships/customXml" Target="../ink/ink367.xml"/><Relationship Id="rId251" Type="http://schemas.openxmlformats.org/officeDocument/2006/relationships/image" Target="../media/image395.png"/><Relationship Id="rId25" Type="http://schemas.openxmlformats.org/officeDocument/2006/relationships/image" Target="../media/image282.png"/><Relationship Id="rId46" Type="http://schemas.openxmlformats.org/officeDocument/2006/relationships/customXml" Target="../ink/ink275.xml"/><Relationship Id="rId67" Type="http://schemas.openxmlformats.org/officeDocument/2006/relationships/image" Target="../media/image303.png"/><Relationship Id="rId272" Type="http://schemas.openxmlformats.org/officeDocument/2006/relationships/customXml" Target="../ink/ink388.xml"/><Relationship Id="rId88" Type="http://schemas.openxmlformats.org/officeDocument/2006/relationships/customXml" Target="../ink/ink296.xml"/><Relationship Id="rId111" Type="http://schemas.openxmlformats.org/officeDocument/2006/relationships/image" Target="../media/image325.png"/><Relationship Id="rId132" Type="http://schemas.openxmlformats.org/officeDocument/2006/relationships/customXml" Target="../ink/ink318.xml"/><Relationship Id="rId153" Type="http://schemas.openxmlformats.org/officeDocument/2006/relationships/image" Target="../media/image346.png"/><Relationship Id="rId174" Type="http://schemas.openxmlformats.org/officeDocument/2006/relationships/customXml" Target="../ink/ink339.xml"/><Relationship Id="rId195" Type="http://schemas.openxmlformats.org/officeDocument/2006/relationships/image" Target="../media/image367.png"/><Relationship Id="rId209" Type="http://schemas.openxmlformats.org/officeDocument/2006/relationships/image" Target="../media/image374.png"/><Relationship Id="rId220" Type="http://schemas.openxmlformats.org/officeDocument/2006/relationships/customXml" Target="../ink/ink362.xml"/><Relationship Id="rId241" Type="http://schemas.openxmlformats.org/officeDocument/2006/relationships/image" Target="../media/image390.png"/><Relationship Id="rId15" Type="http://schemas.openxmlformats.org/officeDocument/2006/relationships/image" Target="../media/image277.png"/><Relationship Id="rId36" Type="http://schemas.openxmlformats.org/officeDocument/2006/relationships/customXml" Target="../ink/ink270.xml"/><Relationship Id="rId57" Type="http://schemas.openxmlformats.org/officeDocument/2006/relationships/image" Target="../media/image298.png"/><Relationship Id="rId262" Type="http://schemas.openxmlformats.org/officeDocument/2006/relationships/customXml" Target="../ink/ink383.xml"/><Relationship Id="rId78" Type="http://schemas.openxmlformats.org/officeDocument/2006/relationships/customXml" Target="../ink/ink291.xml"/><Relationship Id="rId99" Type="http://schemas.openxmlformats.org/officeDocument/2006/relationships/image" Target="../media/image319.png"/><Relationship Id="rId101" Type="http://schemas.openxmlformats.org/officeDocument/2006/relationships/image" Target="../media/image320.png"/><Relationship Id="rId122" Type="http://schemas.openxmlformats.org/officeDocument/2006/relationships/customXml" Target="../ink/ink313.xml"/><Relationship Id="rId143" Type="http://schemas.openxmlformats.org/officeDocument/2006/relationships/image" Target="../media/image341.png"/><Relationship Id="rId164" Type="http://schemas.openxmlformats.org/officeDocument/2006/relationships/customXml" Target="../ink/ink334.xml"/><Relationship Id="rId185" Type="http://schemas.openxmlformats.org/officeDocument/2006/relationships/image" Target="../media/image362.png"/><Relationship Id="rId9" Type="http://schemas.openxmlformats.org/officeDocument/2006/relationships/image" Target="../media/image274.png"/><Relationship Id="rId210" Type="http://schemas.openxmlformats.org/officeDocument/2006/relationships/customXml" Target="../ink/ink357.xml"/><Relationship Id="rId26" Type="http://schemas.openxmlformats.org/officeDocument/2006/relationships/customXml" Target="../ink/ink265.xml"/><Relationship Id="rId231" Type="http://schemas.openxmlformats.org/officeDocument/2006/relationships/image" Target="../media/image385.png"/><Relationship Id="rId252" Type="http://schemas.openxmlformats.org/officeDocument/2006/relationships/customXml" Target="../ink/ink378.xml"/><Relationship Id="rId273" Type="http://schemas.openxmlformats.org/officeDocument/2006/relationships/image" Target="../media/image406.png"/><Relationship Id="rId47" Type="http://schemas.openxmlformats.org/officeDocument/2006/relationships/image" Target="../media/image293.png"/><Relationship Id="rId68" Type="http://schemas.openxmlformats.org/officeDocument/2006/relationships/customXml" Target="../ink/ink286.xml"/><Relationship Id="rId89" Type="http://schemas.openxmlformats.org/officeDocument/2006/relationships/image" Target="../media/image314.png"/><Relationship Id="rId112" Type="http://schemas.openxmlformats.org/officeDocument/2006/relationships/customXml" Target="../ink/ink308.xml"/><Relationship Id="rId133" Type="http://schemas.openxmlformats.org/officeDocument/2006/relationships/image" Target="../media/image336.png"/><Relationship Id="rId154" Type="http://schemas.openxmlformats.org/officeDocument/2006/relationships/customXml" Target="../ink/ink329.xml"/><Relationship Id="rId175" Type="http://schemas.openxmlformats.org/officeDocument/2006/relationships/image" Target="../media/image357.png"/><Relationship Id="rId196" Type="http://schemas.openxmlformats.org/officeDocument/2006/relationships/customXml" Target="../ink/ink350.xml"/><Relationship Id="rId200" Type="http://schemas.openxmlformats.org/officeDocument/2006/relationships/customXml" Target="../ink/ink352.xml"/><Relationship Id="rId16" Type="http://schemas.openxmlformats.org/officeDocument/2006/relationships/customXml" Target="../ink/ink260.xml"/><Relationship Id="rId221" Type="http://schemas.openxmlformats.org/officeDocument/2006/relationships/image" Target="../media/image380.png"/><Relationship Id="rId242" Type="http://schemas.openxmlformats.org/officeDocument/2006/relationships/customXml" Target="../ink/ink373.xml"/><Relationship Id="rId263" Type="http://schemas.openxmlformats.org/officeDocument/2006/relationships/image" Target="../media/image401.png"/><Relationship Id="rId37" Type="http://schemas.openxmlformats.org/officeDocument/2006/relationships/image" Target="../media/image288.png"/><Relationship Id="rId58" Type="http://schemas.openxmlformats.org/officeDocument/2006/relationships/customXml" Target="../ink/ink281.xml"/><Relationship Id="rId79" Type="http://schemas.openxmlformats.org/officeDocument/2006/relationships/image" Target="../media/image309.png"/><Relationship Id="rId102" Type="http://schemas.openxmlformats.org/officeDocument/2006/relationships/customXml" Target="../ink/ink303.xml"/><Relationship Id="rId123" Type="http://schemas.openxmlformats.org/officeDocument/2006/relationships/image" Target="../media/image331.png"/><Relationship Id="rId144" Type="http://schemas.openxmlformats.org/officeDocument/2006/relationships/customXml" Target="../ink/ink324.xml"/><Relationship Id="rId90" Type="http://schemas.openxmlformats.org/officeDocument/2006/relationships/customXml" Target="../ink/ink297.xml"/><Relationship Id="rId165" Type="http://schemas.openxmlformats.org/officeDocument/2006/relationships/image" Target="../media/image352.png"/><Relationship Id="rId186" Type="http://schemas.openxmlformats.org/officeDocument/2006/relationships/customXml" Target="../ink/ink345.xml"/><Relationship Id="rId211" Type="http://schemas.openxmlformats.org/officeDocument/2006/relationships/image" Target="../media/image375.png"/><Relationship Id="rId232" Type="http://schemas.openxmlformats.org/officeDocument/2006/relationships/customXml" Target="../ink/ink368.xml"/><Relationship Id="rId253" Type="http://schemas.openxmlformats.org/officeDocument/2006/relationships/image" Target="../media/image396.png"/><Relationship Id="rId274" Type="http://schemas.openxmlformats.org/officeDocument/2006/relationships/customXml" Target="../ink/ink389.xml"/><Relationship Id="rId27" Type="http://schemas.openxmlformats.org/officeDocument/2006/relationships/image" Target="../media/image283.png"/><Relationship Id="rId48" Type="http://schemas.openxmlformats.org/officeDocument/2006/relationships/customXml" Target="../ink/ink276.xml"/><Relationship Id="rId69" Type="http://schemas.openxmlformats.org/officeDocument/2006/relationships/image" Target="../media/image304.png"/><Relationship Id="rId113" Type="http://schemas.openxmlformats.org/officeDocument/2006/relationships/image" Target="../media/image326.png"/><Relationship Id="rId134" Type="http://schemas.openxmlformats.org/officeDocument/2006/relationships/customXml" Target="../ink/ink319.xml"/><Relationship Id="rId80" Type="http://schemas.openxmlformats.org/officeDocument/2006/relationships/customXml" Target="../ink/ink292.xml"/><Relationship Id="rId155" Type="http://schemas.openxmlformats.org/officeDocument/2006/relationships/image" Target="../media/image347.png"/><Relationship Id="rId176" Type="http://schemas.openxmlformats.org/officeDocument/2006/relationships/customXml" Target="../ink/ink340.xml"/><Relationship Id="rId197" Type="http://schemas.openxmlformats.org/officeDocument/2006/relationships/image" Target="../media/image368.png"/><Relationship Id="rId201" Type="http://schemas.openxmlformats.org/officeDocument/2006/relationships/image" Target="../media/image370.png"/><Relationship Id="rId222" Type="http://schemas.openxmlformats.org/officeDocument/2006/relationships/customXml" Target="../ink/ink363.xml"/><Relationship Id="rId243" Type="http://schemas.openxmlformats.org/officeDocument/2006/relationships/image" Target="../media/image391.png"/><Relationship Id="rId264" Type="http://schemas.openxmlformats.org/officeDocument/2006/relationships/customXml" Target="../ink/ink384.xml"/><Relationship Id="rId17" Type="http://schemas.openxmlformats.org/officeDocument/2006/relationships/image" Target="../media/image278.png"/><Relationship Id="rId38" Type="http://schemas.openxmlformats.org/officeDocument/2006/relationships/customXml" Target="../ink/ink271.xml"/><Relationship Id="rId59" Type="http://schemas.openxmlformats.org/officeDocument/2006/relationships/image" Target="../media/image299.png"/><Relationship Id="rId103" Type="http://schemas.openxmlformats.org/officeDocument/2006/relationships/image" Target="../media/image321.png"/><Relationship Id="rId124" Type="http://schemas.openxmlformats.org/officeDocument/2006/relationships/customXml" Target="../ink/ink314.xml"/><Relationship Id="rId70" Type="http://schemas.openxmlformats.org/officeDocument/2006/relationships/customXml" Target="../ink/ink287.xml"/><Relationship Id="rId91" Type="http://schemas.openxmlformats.org/officeDocument/2006/relationships/image" Target="../media/image315.png"/><Relationship Id="rId145" Type="http://schemas.openxmlformats.org/officeDocument/2006/relationships/image" Target="../media/image342.png"/><Relationship Id="rId166" Type="http://schemas.openxmlformats.org/officeDocument/2006/relationships/customXml" Target="../ink/ink335.xml"/><Relationship Id="rId187" Type="http://schemas.openxmlformats.org/officeDocument/2006/relationships/image" Target="../media/image36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358.xml"/><Relationship Id="rId233" Type="http://schemas.openxmlformats.org/officeDocument/2006/relationships/image" Target="../media/image386.png"/><Relationship Id="rId254" Type="http://schemas.openxmlformats.org/officeDocument/2006/relationships/customXml" Target="../ink/ink379.xml"/><Relationship Id="rId28" Type="http://schemas.openxmlformats.org/officeDocument/2006/relationships/customXml" Target="../ink/ink266.xml"/><Relationship Id="rId49" Type="http://schemas.openxmlformats.org/officeDocument/2006/relationships/image" Target="../media/image294.png"/><Relationship Id="rId114" Type="http://schemas.openxmlformats.org/officeDocument/2006/relationships/customXml" Target="../ink/ink309.xml"/><Relationship Id="rId275" Type="http://schemas.openxmlformats.org/officeDocument/2006/relationships/image" Target="../media/image407.png"/><Relationship Id="rId60" Type="http://schemas.openxmlformats.org/officeDocument/2006/relationships/customXml" Target="../ink/ink282.xml"/><Relationship Id="rId81" Type="http://schemas.openxmlformats.org/officeDocument/2006/relationships/image" Target="../media/image310.png"/><Relationship Id="rId135" Type="http://schemas.openxmlformats.org/officeDocument/2006/relationships/image" Target="../media/image337.png"/><Relationship Id="rId156" Type="http://schemas.openxmlformats.org/officeDocument/2006/relationships/customXml" Target="../ink/ink330.xml"/><Relationship Id="rId177" Type="http://schemas.openxmlformats.org/officeDocument/2006/relationships/image" Target="../media/image358.png"/><Relationship Id="rId198" Type="http://schemas.openxmlformats.org/officeDocument/2006/relationships/customXml" Target="../ink/ink351.xml"/><Relationship Id="rId202" Type="http://schemas.openxmlformats.org/officeDocument/2006/relationships/customXml" Target="../ink/ink353.xml"/><Relationship Id="rId223" Type="http://schemas.openxmlformats.org/officeDocument/2006/relationships/image" Target="../media/image381.png"/><Relationship Id="rId244" Type="http://schemas.openxmlformats.org/officeDocument/2006/relationships/customXml" Target="../ink/ink374.xml"/><Relationship Id="rId18" Type="http://schemas.openxmlformats.org/officeDocument/2006/relationships/customXml" Target="../ink/ink261.xml"/><Relationship Id="rId39" Type="http://schemas.openxmlformats.org/officeDocument/2006/relationships/image" Target="../media/image289.png"/><Relationship Id="rId265" Type="http://schemas.openxmlformats.org/officeDocument/2006/relationships/image" Target="../media/image402.png"/><Relationship Id="rId50" Type="http://schemas.openxmlformats.org/officeDocument/2006/relationships/customXml" Target="../ink/ink277.xml"/><Relationship Id="rId104" Type="http://schemas.openxmlformats.org/officeDocument/2006/relationships/customXml" Target="../ink/ink304.xml"/><Relationship Id="rId125" Type="http://schemas.openxmlformats.org/officeDocument/2006/relationships/image" Target="../media/image332.png"/><Relationship Id="rId146" Type="http://schemas.openxmlformats.org/officeDocument/2006/relationships/customXml" Target="../ink/ink325.xml"/><Relationship Id="rId167" Type="http://schemas.openxmlformats.org/officeDocument/2006/relationships/image" Target="../media/image353.png"/><Relationship Id="rId188" Type="http://schemas.openxmlformats.org/officeDocument/2006/relationships/customXml" Target="../ink/ink346.xml"/><Relationship Id="rId71" Type="http://schemas.openxmlformats.org/officeDocument/2006/relationships/image" Target="../media/image305.png"/><Relationship Id="rId92" Type="http://schemas.openxmlformats.org/officeDocument/2006/relationships/customXml" Target="../ink/ink298.xml"/><Relationship Id="rId213" Type="http://schemas.openxmlformats.org/officeDocument/2006/relationships/image" Target="../media/image376.png"/><Relationship Id="rId234" Type="http://schemas.openxmlformats.org/officeDocument/2006/relationships/customXml" Target="../ink/ink369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84.png"/><Relationship Id="rId255" Type="http://schemas.openxmlformats.org/officeDocument/2006/relationships/image" Target="../media/image397.png"/><Relationship Id="rId276" Type="http://schemas.openxmlformats.org/officeDocument/2006/relationships/customXml" Target="../ink/ink390.xml"/><Relationship Id="rId40" Type="http://schemas.openxmlformats.org/officeDocument/2006/relationships/customXml" Target="../ink/ink272.xml"/><Relationship Id="rId115" Type="http://schemas.openxmlformats.org/officeDocument/2006/relationships/image" Target="../media/image327.png"/><Relationship Id="rId136" Type="http://schemas.openxmlformats.org/officeDocument/2006/relationships/customXml" Target="../ink/ink320.xml"/><Relationship Id="rId157" Type="http://schemas.openxmlformats.org/officeDocument/2006/relationships/image" Target="../media/image348.png"/><Relationship Id="rId178" Type="http://schemas.openxmlformats.org/officeDocument/2006/relationships/customXml" Target="../ink/ink341.xml"/><Relationship Id="rId61" Type="http://schemas.openxmlformats.org/officeDocument/2006/relationships/image" Target="../media/image300.png"/><Relationship Id="rId82" Type="http://schemas.openxmlformats.org/officeDocument/2006/relationships/customXml" Target="../ink/ink293.xml"/><Relationship Id="rId199" Type="http://schemas.openxmlformats.org/officeDocument/2006/relationships/image" Target="../media/image369.png"/><Relationship Id="rId203" Type="http://schemas.openxmlformats.org/officeDocument/2006/relationships/image" Target="../media/image371.png"/><Relationship Id="rId19" Type="http://schemas.openxmlformats.org/officeDocument/2006/relationships/image" Target="../media/image279.png"/><Relationship Id="rId224" Type="http://schemas.openxmlformats.org/officeDocument/2006/relationships/customXml" Target="../ink/ink364.xml"/><Relationship Id="rId245" Type="http://schemas.openxmlformats.org/officeDocument/2006/relationships/image" Target="../media/image392.png"/><Relationship Id="rId266" Type="http://schemas.openxmlformats.org/officeDocument/2006/relationships/customXml" Target="../ink/ink385.xml"/><Relationship Id="rId30" Type="http://schemas.openxmlformats.org/officeDocument/2006/relationships/customXml" Target="../ink/ink267.xml"/><Relationship Id="rId105" Type="http://schemas.openxmlformats.org/officeDocument/2006/relationships/image" Target="../media/image322.png"/><Relationship Id="rId126" Type="http://schemas.openxmlformats.org/officeDocument/2006/relationships/customXml" Target="../ink/ink315.xml"/><Relationship Id="rId147" Type="http://schemas.openxmlformats.org/officeDocument/2006/relationships/image" Target="../media/image343.png"/><Relationship Id="rId168" Type="http://schemas.openxmlformats.org/officeDocument/2006/relationships/customXml" Target="../ink/ink336.xml"/><Relationship Id="rId51" Type="http://schemas.openxmlformats.org/officeDocument/2006/relationships/image" Target="../media/image295.png"/><Relationship Id="rId72" Type="http://schemas.openxmlformats.org/officeDocument/2006/relationships/customXml" Target="../ink/ink288.xml"/><Relationship Id="rId93" Type="http://schemas.openxmlformats.org/officeDocument/2006/relationships/image" Target="../media/image316.png"/><Relationship Id="rId189" Type="http://schemas.openxmlformats.org/officeDocument/2006/relationships/image" Target="../media/image364.png"/><Relationship Id="rId3" Type="http://schemas.openxmlformats.org/officeDocument/2006/relationships/image" Target="../media/image116.png"/><Relationship Id="rId214" Type="http://schemas.openxmlformats.org/officeDocument/2006/relationships/customXml" Target="../ink/ink359.xml"/><Relationship Id="rId235" Type="http://schemas.openxmlformats.org/officeDocument/2006/relationships/image" Target="../media/image387.png"/><Relationship Id="rId256" Type="http://schemas.openxmlformats.org/officeDocument/2006/relationships/customXml" Target="../ink/ink380.xml"/><Relationship Id="rId277" Type="http://schemas.openxmlformats.org/officeDocument/2006/relationships/image" Target="../media/image408.png"/><Relationship Id="rId116" Type="http://schemas.openxmlformats.org/officeDocument/2006/relationships/customXml" Target="../ink/ink310.xml"/><Relationship Id="rId137" Type="http://schemas.openxmlformats.org/officeDocument/2006/relationships/image" Target="../media/image338.png"/><Relationship Id="rId158" Type="http://schemas.openxmlformats.org/officeDocument/2006/relationships/customXml" Target="../ink/ink331.xml"/><Relationship Id="rId20" Type="http://schemas.openxmlformats.org/officeDocument/2006/relationships/customXml" Target="../ink/ink262.xml"/><Relationship Id="rId41" Type="http://schemas.openxmlformats.org/officeDocument/2006/relationships/image" Target="../media/image290.png"/><Relationship Id="rId62" Type="http://schemas.openxmlformats.org/officeDocument/2006/relationships/customXml" Target="../ink/ink283.xml"/><Relationship Id="rId83" Type="http://schemas.openxmlformats.org/officeDocument/2006/relationships/image" Target="../media/image311.png"/><Relationship Id="rId179" Type="http://schemas.openxmlformats.org/officeDocument/2006/relationships/image" Target="../media/image359.png"/><Relationship Id="rId190" Type="http://schemas.openxmlformats.org/officeDocument/2006/relationships/customXml" Target="../ink/ink347.xml"/><Relationship Id="rId204" Type="http://schemas.openxmlformats.org/officeDocument/2006/relationships/customXml" Target="../ink/ink354.xml"/><Relationship Id="rId225" Type="http://schemas.openxmlformats.org/officeDocument/2006/relationships/image" Target="../media/image382.png"/><Relationship Id="rId246" Type="http://schemas.openxmlformats.org/officeDocument/2006/relationships/customXml" Target="../ink/ink375.xml"/><Relationship Id="rId267" Type="http://schemas.openxmlformats.org/officeDocument/2006/relationships/image" Target="../media/image403.png"/><Relationship Id="rId106" Type="http://schemas.openxmlformats.org/officeDocument/2006/relationships/customXml" Target="../ink/ink305.xml"/><Relationship Id="rId127" Type="http://schemas.openxmlformats.org/officeDocument/2006/relationships/image" Target="../media/image333.png"/><Relationship Id="rId10" Type="http://schemas.openxmlformats.org/officeDocument/2006/relationships/customXml" Target="../ink/ink257.xml"/><Relationship Id="rId31" Type="http://schemas.openxmlformats.org/officeDocument/2006/relationships/image" Target="../media/image285.png"/><Relationship Id="rId52" Type="http://schemas.openxmlformats.org/officeDocument/2006/relationships/customXml" Target="../ink/ink278.xml"/><Relationship Id="rId73" Type="http://schemas.openxmlformats.org/officeDocument/2006/relationships/image" Target="../media/image306.png"/><Relationship Id="rId94" Type="http://schemas.openxmlformats.org/officeDocument/2006/relationships/customXml" Target="../ink/ink299.xml"/><Relationship Id="rId148" Type="http://schemas.openxmlformats.org/officeDocument/2006/relationships/customXml" Target="../ink/ink326.xml"/><Relationship Id="rId169" Type="http://schemas.openxmlformats.org/officeDocument/2006/relationships/image" Target="../media/image354.png"/><Relationship Id="rId4" Type="http://schemas.openxmlformats.org/officeDocument/2006/relationships/customXml" Target="../ink/ink254.xml"/><Relationship Id="rId180" Type="http://schemas.openxmlformats.org/officeDocument/2006/relationships/customXml" Target="../ink/ink342.xml"/><Relationship Id="rId215" Type="http://schemas.openxmlformats.org/officeDocument/2006/relationships/image" Target="../media/image377.png"/><Relationship Id="rId236" Type="http://schemas.openxmlformats.org/officeDocument/2006/relationships/customXml" Target="../ink/ink370.xml"/><Relationship Id="rId257" Type="http://schemas.openxmlformats.org/officeDocument/2006/relationships/image" Target="../media/image398.png"/><Relationship Id="rId42" Type="http://schemas.openxmlformats.org/officeDocument/2006/relationships/customXml" Target="../ink/ink273.xml"/><Relationship Id="rId84" Type="http://schemas.openxmlformats.org/officeDocument/2006/relationships/customXml" Target="../ink/ink294.xml"/><Relationship Id="rId138" Type="http://schemas.openxmlformats.org/officeDocument/2006/relationships/customXml" Target="../ink/ink321.xml"/><Relationship Id="rId191" Type="http://schemas.openxmlformats.org/officeDocument/2006/relationships/image" Target="../media/image365.png"/><Relationship Id="rId205" Type="http://schemas.openxmlformats.org/officeDocument/2006/relationships/image" Target="../media/image372.png"/><Relationship Id="rId247" Type="http://schemas.openxmlformats.org/officeDocument/2006/relationships/image" Target="../media/image393.png"/><Relationship Id="rId107" Type="http://schemas.openxmlformats.org/officeDocument/2006/relationships/image" Target="../media/image323.png"/><Relationship Id="rId11" Type="http://schemas.openxmlformats.org/officeDocument/2006/relationships/image" Target="../media/image275.png"/><Relationship Id="rId53" Type="http://schemas.openxmlformats.org/officeDocument/2006/relationships/image" Target="../media/image296.png"/><Relationship Id="rId149" Type="http://schemas.openxmlformats.org/officeDocument/2006/relationships/image" Target="../media/image344.png"/><Relationship Id="rId95" Type="http://schemas.openxmlformats.org/officeDocument/2006/relationships/image" Target="../media/image317.png"/><Relationship Id="rId160" Type="http://schemas.openxmlformats.org/officeDocument/2006/relationships/customXml" Target="../ink/ink332.xml"/><Relationship Id="rId216" Type="http://schemas.openxmlformats.org/officeDocument/2006/relationships/customXml" Target="../ink/ink3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customXml" Target="../ink/ink396.xml"/><Relationship Id="rId3" Type="http://schemas.openxmlformats.org/officeDocument/2006/relationships/customXml" Target="../ink/ink391.xml"/><Relationship Id="rId7" Type="http://schemas.openxmlformats.org/officeDocument/2006/relationships/customXml" Target="../ink/ink393.xml"/><Relationship Id="rId12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0.png"/><Relationship Id="rId11" Type="http://schemas.openxmlformats.org/officeDocument/2006/relationships/customXml" Target="../ink/ink395.xml"/><Relationship Id="rId5" Type="http://schemas.openxmlformats.org/officeDocument/2006/relationships/customXml" Target="../ink/ink392.xml"/><Relationship Id="rId10" Type="http://schemas.openxmlformats.org/officeDocument/2006/relationships/image" Target="../media/image120.png"/><Relationship Id="rId4" Type="http://schemas.openxmlformats.org/officeDocument/2006/relationships/image" Target="../media/image1170.png"/><Relationship Id="rId9" Type="http://schemas.openxmlformats.org/officeDocument/2006/relationships/customXml" Target="../ink/ink394.xml"/><Relationship Id="rId14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9A5-9F4A-3DE0-41BB-DD6D2D4D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Phys320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Catching events in a differential equation (simulation)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5F118-F2BD-D278-DEA1-F2B12657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570CE73-A983-F2C8-E085-3BBABF6B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A5568-00BE-6921-A9AE-3A761AFB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19" y="3281856"/>
            <a:ext cx="7580881" cy="27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0"/>
            <a:ext cx="10515600" cy="1325563"/>
          </a:xfrm>
        </p:spPr>
        <p:txBody>
          <a:bodyPr/>
          <a:lstStyle/>
          <a:p>
            <a:r>
              <a:rPr lang="en-US" dirty="0"/>
              <a:t>Ranger 7 mission, </a:t>
            </a:r>
            <a:r>
              <a:rPr lang="en-US" dirty="0" err="1"/>
              <a:t>solve_ivp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2E5A6-4D44-BC78-9777-779C991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8192643" cy="349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AF702-C328-A754-0926-5EE43DD1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61" y="4266838"/>
            <a:ext cx="851653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simulation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AC85F-55D7-9F5F-E428-AB01F7AE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842"/>
            <a:ext cx="8602275" cy="30865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96A53DA-BF57-CEFE-F21D-CC3A345E502A}"/>
              </a:ext>
            </a:extLst>
          </p:cNvPr>
          <p:cNvGrpSpPr/>
          <p:nvPr/>
        </p:nvGrpSpPr>
        <p:grpSpPr>
          <a:xfrm>
            <a:off x="6589943" y="2939782"/>
            <a:ext cx="819000" cy="427320"/>
            <a:chOff x="6589943" y="2939782"/>
            <a:chExt cx="81900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E633D9-59AA-32FE-C514-6DE91D1DBF7B}"/>
                    </a:ext>
                  </a:extLst>
                </p14:cNvPr>
                <p14:cNvContentPartPr/>
                <p14:nvPr/>
              </p14:nvContentPartPr>
              <p14:xfrm>
                <a:off x="6609743" y="2943022"/>
                <a:ext cx="114120" cy="29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E633D9-59AA-32FE-C514-6DE91D1DBF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03623" y="2936902"/>
                  <a:ext cx="126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5CFE87-1791-8DD7-A419-D313DADD4F18}"/>
                    </a:ext>
                  </a:extLst>
                </p14:cNvPr>
                <p14:cNvContentPartPr/>
                <p14:nvPr/>
              </p14:nvContentPartPr>
              <p14:xfrm>
                <a:off x="6589943" y="2939782"/>
                <a:ext cx="66960" cy="73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5CFE87-1791-8DD7-A419-D313DADD4F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3823" y="2933662"/>
                  <a:ext cx="79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AD8CE-C220-03C6-F724-4EDF815A2559}"/>
                    </a:ext>
                  </a:extLst>
                </p14:cNvPr>
                <p14:cNvContentPartPr/>
                <p14:nvPr/>
              </p14:nvContentPartPr>
              <p14:xfrm>
                <a:off x="6868943" y="3193942"/>
                <a:ext cx="5184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AD8CE-C220-03C6-F724-4EDF815A25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62823" y="3187822"/>
                  <a:ext cx="64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C99516-DC63-EEA0-8920-8624838CA288}"/>
                    </a:ext>
                  </a:extLst>
                </p14:cNvPr>
                <p14:cNvContentPartPr/>
                <p14:nvPr/>
              </p14:nvContentPartPr>
              <p14:xfrm>
                <a:off x="6909983" y="3171982"/>
                <a:ext cx="69480" cy="19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C99516-DC63-EEA0-8920-8624838CA2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3863" y="3165862"/>
                  <a:ext cx="81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D47D98-A80B-5165-B0EF-24F95857C5B3}"/>
                    </a:ext>
                  </a:extLst>
                </p14:cNvPr>
                <p14:cNvContentPartPr/>
                <p14:nvPr/>
              </p14:nvContentPartPr>
              <p14:xfrm>
                <a:off x="7057943" y="3080902"/>
                <a:ext cx="102600" cy="26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D47D98-A80B-5165-B0EF-24F95857C5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1823" y="3074782"/>
                  <a:ext cx="114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FBF2CA-8542-6491-6038-B1E62189B016}"/>
                    </a:ext>
                  </a:extLst>
                </p14:cNvPr>
                <p14:cNvContentPartPr/>
                <p14:nvPr/>
              </p14:nvContentPartPr>
              <p14:xfrm>
                <a:off x="7214903" y="3143902"/>
                <a:ext cx="2880" cy="56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FBF2CA-8542-6491-6038-B1E62189B0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08783" y="3137782"/>
                  <a:ext cx="15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970D96-F572-FAB4-EF87-CDFCAAEF74B7}"/>
                    </a:ext>
                  </a:extLst>
                </p14:cNvPr>
                <p14:cNvContentPartPr/>
                <p14:nvPr/>
              </p14:nvContentPartPr>
              <p14:xfrm>
                <a:off x="7309223" y="3038062"/>
                <a:ext cx="99720" cy="24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970D96-F572-FAB4-EF87-CDFCAAEF74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03103" y="3031942"/>
                  <a:ext cx="11196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A54105-3E09-F0DF-5EA4-AE6F4FAFFC91}"/>
                  </a:ext>
                </a:extLst>
              </p14:cNvPr>
              <p14:cNvContentPartPr/>
              <p14:nvPr/>
            </p14:nvContentPartPr>
            <p14:xfrm>
              <a:off x="1894463" y="2910982"/>
              <a:ext cx="837000" cy="2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A54105-3E09-F0DF-5EA4-AE6F4FAFFC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88343" y="2904862"/>
                <a:ext cx="849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D5616E-3302-B313-5DBE-C0D8F040E7D3}"/>
                  </a:ext>
                </a:extLst>
              </p14:cNvPr>
              <p14:cNvContentPartPr/>
              <p14:nvPr/>
            </p14:nvContentPartPr>
            <p14:xfrm>
              <a:off x="1880063" y="2425342"/>
              <a:ext cx="905760" cy="16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D5616E-3302-B313-5DBE-C0D8F040E7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73943" y="2419222"/>
                <a:ext cx="9180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EF4C8-A719-CA19-D008-0C4C8D7BBA76}"/>
              </a:ext>
            </a:extLst>
          </p:cNvPr>
          <p:cNvGrpSpPr/>
          <p:nvPr/>
        </p:nvGrpSpPr>
        <p:grpSpPr>
          <a:xfrm>
            <a:off x="2020463" y="4557262"/>
            <a:ext cx="1041840" cy="1299960"/>
            <a:chOff x="2020463" y="4557262"/>
            <a:chExt cx="104184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BA0802-9FDC-6022-74BA-FB08A845667C}"/>
                    </a:ext>
                  </a:extLst>
                </p14:cNvPr>
                <p14:cNvContentPartPr/>
                <p14:nvPr/>
              </p14:nvContentPartPr>
              <p14:xfrm>
                <a:off x="2020463" y="4557262"/>
                <a:ext cx="1041840" cy="1299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BA0802-9FDC-6022-74BA-FB08A84566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14343" y="4551142"/>
                  <a:ext cx="1054080" cy="13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34E5AC-34BC-4511-5688-C358F1111D38}"/>
                    </a:ext>
                  </a:extLst>
                </p14:cNvPr>
                <p14:cNvContentPartPr/>
                <p14:nvPr/>
              </p14:nvContentPartPr>
              <p14:xfrm>
                <a:off x="2463983" y="4915102"/>
                <a:ext cx="141120" cy="35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34E5AC-34BC-4511-5688-C358F1111D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57863" y="4908982"/>
                  <a:ext cx="153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21DDD5-946F-6CE2-BC94-278DCB19C9F1}"/>
                    </a:ext>
                  </a:extLst>
                </p14:cNvPr>
                <p14:cNvContentPartPr/>
                <p14:nvPr/>
              </p14:nvContentPartPr>
              <p14:xfrm>
                <a:off x="2463983" y="5062702"/>
                <a:ext cx="11304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21DDD5-946F-6CE2-BC94-278DCB19C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57863" y="5056582"/>
                  <a:ext cx="12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23DF03-E5F1-D84B-64E5-CB93098EB511}"/>
                    </a:ext>
                  </a:extLst>
                </p14:cNvPr>
                <p14:cNvContentPartPr/>
                <p14:nvPr/>
              </p14:nvContentPartPr>
              <p14:xfrm>
                <a:off x="2489903" y="5155942"/>
                <a:ext cx="135360" cy="10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23DF03-E5F1-D84B-64E5-CB93098EB5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3783" y="5149822"/>
                  <a:ext cx="1476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36FA98-1EA7-462F-3708-197E6F35167F}"/>
              </a:ext>
            </a:extLst>
          </p:cNvPr>
          <p:cNvGrpSpPr/>
          <p:nvPr/>
        </p:nvGrpSpPr>
        <p:grpSpPr>
          <a:xfrm>
            <a:off x="1741463" y="1861582"/>
            <a:ext cx="1495440" cy="787320"/>
            <a:chOff x="1741463" y="1861582"/>
            <a:chExt cx="1495440" cy="7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C7E3FC-C317-115B-F6EF-B3B615D4154D}"/>
                    </a:ext>
                  </a:extLst>
                </p14:cNvPr>
                <p14:cNvContentPartPr/>
                <p14:nvPr/>
              </p14:nvContentPartPr>
              <p14:xfrm>
                <a:off x="1741463" y="2421022"/>
                <a:ext cx="1055880" cy="22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C7E3FC-C317-115B-F6EF-B3B615D415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5343" y="2414902"/>
                  <a:ext cx="1068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69B439-16EE-A3EF-C6E9-8567F7FC47A2}"/>
                    </a:ext>
                  </a:extLst>
                </p14:cNvPr>
                <p14:cNvContentPartPr/>
                <p14:nvPr/>
              </p14:nvContentPartPr>
              <p14:xfrm>
                <a:off x="2751623" y="1979662"/>
                <a:ext cx="271080" cy="41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69B439-16EE-A3EF-C6E9-8567F7FC47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5503" y="1973542"/>
                  <a:ext cx="283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20C4BC-4A14-8515-B1E7-43647C79D0E5}"/>
                    </a:ext>
                  </a:extLst>
                </p14:cNvPr>
                <p14:cNvContentPartPr/>
                <p14:nvPr/>
              </p14:nvContentPartPr>
              <p14:xfrm>
                <a:off x="3118463" y="1861582"/>
                <a:ext cx="118440" cy="13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20C4BC-4A14-8515-B1E7-43647C79D0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2343" y="1855462"/>
                  <a:ext cx="1306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048B58-24E9-3E14-845A-29FFE8471232}"/>
              </a:ext>
            </a:extLst>
          </p:cNvPr>
          <p:cNvGrpSpPr/>
          <p:nvPr/>
        </p:nvGrpSpPr>
        <p:grpSpPr>
          <a:xfrm>
            <a:off x="2411063" y="3659062"/>
            <a:ext cx="2288520" cy="786600"/>
            <a:chOff x="2411063" y="3659062"/>
            <a:chExt cx="2288520" cy="78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47A4C4-8189-6752-F8B7-0D9F5E201420}"/>
                    </a:ext>
                  </a:extLst>
                </p14:cNvPr>
                <p14:cNvContentPartPr/>
                <p14:nvPr/>
              </p14:nvContentPartPr>
              <p14:xfrm>
                <a:off x="2411063" y="4272142"/>
                <a:ext cx="8640" cy="16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47A4C4-8189-6752-F8B7-0D9F5E2014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04943" y="4266022"/>
                  <a:ext cx="20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A197-5616-C643-55A7-4F1DF31CA4DB}"/>
                    </a:ext>
                  </a:extLst>
                </p14:cNvPr>
                <p14:cNvContentPartPr/>
                <p14:nvPr/>
              </p14:nvContentPartPr>
              <p14:xfrm>
                <a:off x="2420423" y="4298782"/>
                <a:ext cx="605880" cy="70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A197-5616-C643-55A7-4F1DF31CA4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14303" y="4292662"/>
                  <a:ext cx="618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D8043D-A492-6BC4-1166-B06DAA6D5FE7}"/>
                    </a:ext>
                  </a:extLst>
                </p14:cNvPr>
                <p14:cNvContentPartPr/>
                <p14:nvPr/>
              </p14:nvContentPartPr>
              <p14:xfrm>
                <a:off x="3055103" y="4167742"/>
                <a:ext cx="13320" cy="27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D8043D-A492-6BC4-1166-B06DAA6D5F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48983" y="4161622"/>
                  <a:ext cx="25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A58243-F426-1BE3-5B47-23F3DD0E5853}"/>
                    </a:ext>
                  </a:extLst>
                </p14:cNvPr>
                <p14:cNvContentPartPr/>
                <p14:nvPr/>
              </p14:nvContentPartPr>
              <p14:xfrm>
                <a:off x="2556863" y="3936262"/>
                <a:ext cx="100080" cy="16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A58243-F426-1BE3-5B47-23F3DD0E58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50743" y="3930142"/>
                  <a:ext cx="112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9791E3-FE00-A572-141D-C84E96EC635F}"/>
                    </a:ext>
                  </a:extLst>
                </p14:cNvPr>
                <p14:cNvContentPartPr/>
                <p14:nvPr/>
              </p14:nvContentPartPr>
              <p14:xfrm>
                <a:off x="2713103" y="3870022"/>
                <a:ext cx="82080" cy="163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9791E3-FE00-A572-141D-C84E96EC63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06983" y="3863902"/>
                  <a:ext cx="94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2A3763-8DBB-F4FC-1BAF-CE7020F3C0C7}"/>
                    </a:ext>
                  </a:extLst>
                </p14:cNvPr>
                <p14:cNvContentPartPr/>
                <p14:nvPr/>
              </p14:nvContentPartPr>
              <p14:xfrm>
                <a:off x="2806703" y="3817822"/>
                <a:ext cx="93240" cy="16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2A3763-8DBB-F4FC-1BAF-CE7020F3C0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00583" y="3811702"/>
                  <a:ext cx="105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570CA0-F178-6D12-9B04-F53E14875992}"/>
                    </a:ext>
                  </a:extLst>
                </p14:cNvPr>
                <p14:cNvContentPartPr/>
                <p14:nvPr/>
              </p14:nvContentPartPr>
              <p14:xfrm>
                <a:off x="2910743" y="3785062"/>
                <a:ext cx="9000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570CA0-F178-6D12-9B04-F53E148759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04623" y="3778942"/>
                  <a:ext cx="102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5049C8-2FFC-8200-098C-6BA0B34B239D}"/>
                    </a:ext>
                  </a:extLst>
                </p14:cNvPr>
                <p14:cNvContentPartPr/>
                <p14:nvPr/>
              </p14:nvContentPartPr>
              <p14:xfrm>
                <a:off x="3051503" y="3786142"/>
                <a:ext cx="81000" cy="13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5049C8-2FFC-8200-098C-6BA0B34B23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45383" y="3780022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22B815-FA88-2EDD-C766-1328AC2D71E8}"/>
                    </a:ext>
                  </a:extLst>
                </p14:cNvPr>
                <p14:cNvContentPartPr/>
                <p14:nvPr/>
              </p14:nvContentPartPr>
              <p14:xfrm>
                <a:off x="3162743" y="3677782"/>
                <a:ext cx="99720" cy="198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22B815-FA88-2EDD-C766-1328AC2D71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56623" y="3671662"/>
                  <a:ext cx="111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592467-5A01-82A1-3F6E-F9F4B72DFDDE}"/>
                    </a:ext>
                  </a:extLst>
                </p14:cNvPr>
                <p14:cNvContentPartPr/>
                <p14:nvPr/>
              </p14:nvContentPartPr>
              <p14:xfrm>
                <a:off x="3321503" y="3685702"/>
                <a:ext cx="182520" cy="114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592467-5A01-82A1-3F6E-F9F4B72DFDD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15383" y="3679582"/>
                  <a:ext cx="194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90748C-E281-D2C2-8E19-CACFAAB8A167}"/>
                    </a:ext>
                  </a:extLst>
                </p14:cNvPr>
                <p14:cNvContentPartPr/>
                <p14:nvPr/>
              </p14:nvContentPartPr>
              <p14:xfrm>
                <a:off x="3150503" y="4243342"/>
                <a:ext cx="251640" cy="3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90748C-E281-D2C2-8E19-CACFAAB8A1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44383" y="4237222"/>
                  <a:ext cx="263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278D24-8CE6-8CAD-DE73-4C1A4395CEDA}"/>
                    </a:ext>
                  </a:extLst>
                </p14:cNvPr>
                <p14:cNvContentPartPr/>
                <p14:nvPr/>
              </p14:nvContentPartPr>
              <p14:xfrm>
                <a:off x="3381983" y="4169182"/>
                <a:ext cx="18720" cy="22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278D24-8CE6-8CAD-DE73-4C1A4395CE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5863" y="4163062"/>
                  <a:ext cx="30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02D206-4140-8419-3D34-9B538677682D}"/>
                    </a:ext>
                  </a:extLst>
                </p14:cNvPr>
                <p14:cNvContentPartPr/>
                <p14:nvPr/>
              </p14:nvContentPartPr>
              <p14:xfrm>
                <a:off x="3293783" y="3880822"/>
                <a:ext cx="565560" cy="26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02D206-4140-8419-3D34-9B53867768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87663" y="3874702"/>
                  <a:ext cx="577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AEFB60-7C7A-8E4B-84C7-87C73422312B}"/>
                    </a:ext>
                  </a:extLst>
                </p14:cNvPr>
                <p14:cNvContentPartPr/>
                <p14:nvPr/>
              </p14:nvContentPartPr>
              <p14:xfrm>
                <a:off x="3930983" y="3805582"/>
                <a:ext cx="88920" cy="17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AEFB60-7C7A-8E4B-84C7-87C7342231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24863" y="3799462"/>
                  <a:ext cx="101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3B550B-875C-7282-DAE1-A901AC2B609F}"/>
                    </a:ext>
                  </a:extLst>
                </p14:cNvPr>
                <p14:cNvContentPartPr/>
                <p14:nvPr/>
              </p14:nvContentPartPr>
              <p14:xfrm>
                <a:off x="3963743" y="3758422"/>
                <a:ext cx="93960" cy="5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3B550B-875C-7282-DAE1-A901AC2B60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57623" y="3752302"/>
                  <a:ext cx="106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D81AB5-4877-81B1-DA70-093CEEC2F5E4}"/>
                    </a:ext>
                  </a:extLst>
                </p14:cNvPr>
                <p14:cNvContentPartPr/>
                <p14:nvPr/>
              </p14:nvContentPartPr>
              <p14:xfrm>
                <a:off x="4104143" y="3747262"/>
                <a:ext cx="87120" cy="164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D81AB5-4877-81B1-DA70-093CEEC2F5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98023" y="3741142"/>
                  <a:ext cx="99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D68CCB-6409-4A15-1D21-E79F73457E4E}"/>
                    </a:ext>
                  </a:extLst>
                </p14:cNvPr>
                <p14:cNvContentPartPr/>
                <p14:nvPr/>
              </p14:nvContentPartPr>
              <p14:xfrm>
                <a:off x="4264703" y="3755902"/>
                <a:ext cx="64440" cy="12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D68CCB-6409-4A15-1D21-E79F73457E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58583" y="3749782"/>
                  <a:ext cx="76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7B4519-4C3C-E73F-2795-83AF2B7D599E}"/>
                    </a:ext>
                  </a:extLst>
                </p14:cNvPr>
                <p14:cNvContentPartPr/>
                <p14:nvPr/>
              </p14:nvContentPartPr>
              <p14:xfrm>
                <a:off x="4406903" y="3659062"/>
                <a:ext cx="73080" cy="18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7B4519-4C3C-E73F-2795-83AF2B7D59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00783" y="3652942"/>
                  <a:ext cx="85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DEBF87-10BD-D069-ADCE-2F891504BB86}"/>
                    </a:ext>
                  </a:extLst>
                </p14:cNvPr>
                <p14:cNvContentPartPr/>
                <p14:nvPr/>
              </p14:nvContentPartPr>
              <p14:xfrm>
                <a:off x="4563143" y="3660862"/>
                <a:ext cx="13644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DEBF87-10BD-D069-ADCE-2F891504BB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7023" y="3654742"/>
                  <a:ext cx="1486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E0B768F-1DC0-0622-E030-92B30535EB04}"/>
                  </a:ext>
                </a:extLst>
              </p14:cNvPr>
              <p14:cNvContentPartPr/>
              <p14:nvPr/>
            </p14:nvContentPartPr>
            <p14:xfrm>
              <a:off x="3404303" y="5049742"/>
              <a:ext cx="72000" cy="99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E0B768F-1DC0-0622-E030-92B30535EB0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98183" y="5043622"/>
                <a:ext cx="84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C458CD6-5FF8-1C8E-B0D8-FDF504446A43}"/>
              </a:ext>
            </a:extLst>
          </p:cNvPr>
          <p:cNvGrpSpPr/>
          <p:nvPr/>
        </p:nvGrpSpPr>
        <p:grpSpPr>
          <a:xfrm>
            <a:off x="3306023" y="1704262"/>
            <a:ext cx="561240" cy="272880"/>
            <a:chOff x="3306023" y="1704262"/>
            <a:chExt cx="5612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A2780E-D60E-B85F-44AF-64F67E2404FA}"/>
                    </a:ext>
                  </a:extLst>
                </p14:cNvPr>
                <p14:cNvContentPartPr/>
                <p14:nvPr/>
              </p14:nvContentPartPr>
              <p14:xfrm>
                <a:off x="3306023" y="1765822"/>
                <a:ext cx="65520" cy="20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A2780E-D60E-B85F-44AF-64F67E2404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99903" y="1759702"/>
                  <a:ext cx="77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E20316-0605-E4B9-A19A-DCE67C9E90EB}"/>
                    </a:ext>
                  </a:extLst>
                </p14:cNvPr>
                <p14:cNvContentPartPr/>
                <p14:nvPr/>
              </p14:nvContentPartPr>
              <p14:xfrm>
                <a:off x="3439223" y="1803262"/>
                <a:ext cx="66600" cy="13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E20316-0605-E4B9-A19A-DCE67C9E90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33103" y="1797142"/>
                  <a:ext cx="7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9C295C-4C54-4578-A4BA-98686153A6DE}"/>
                    </a:ext>
                  </a:extLst>
                </p14:cNvPr>
                <p14:cNvContentPartPr/>
                <p14:nvPr/>
              </p14:nvContentPartPr>
              <p14:xfrm>
                <a:off x="3394223" y="1835662"/>
                <a:ext cx="92520" cy="4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9C295C-4C54-4578-A4BA-98686153A6D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88103" y="1829542"/>
                  <a:ext cx="104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4533BE-DDBD-FE7F-BB8B-A425F7C28CBD}"/>
                    </a:ext>
                  </a:extLst>
                </p14:cNvPr>
                <p14:cNvContentPartPr/>
                <p14:nvPr/>
              </p14:nvContentPartPr>
              <p14:xfrm>
                <a:off x="3571703" y="1814062"/>
                <a:ext cx="50760" cy="2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4533BE-DDBD-FE7F-BB8B-A425F7C28C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65583" y="1807942"/>
                  <a:ext cx="6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5CCC9A-9EE5-6797-EF99-7C1B7CAD4669}"/>
                    </a:ext>
                  </a:extLst>
                </p14:cNvPr>
                <p14:cNvContentPartPr/>
                <p14:nvPr/>
              </p14:nvContentPartPr>
              <p14:xfrm>
                <a:off x="3572783" y="1855822"/>
                <a:ext cx="55800" cy="2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5CCC9A-9EE5-6797-EF99-7C1B7CAD46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66663" y="1849702"/>
                  <a:ext cx="68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7FA641-ADB9-F3FE-0535-B264677F2E6C}"/>
                    </a:ext>
                  </a:extLst>
                </p14:cNvPr>
                <p14:cNvContentPartPr/>
                <p14:nvPr/>
              </p14:nvContentPartPr>
              <p14:xfrm>
                <a:off x="3676103" y="1763302"/>
                <a:ext cx="62640" cy="11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7FA641-ADB9-F3FE-0535-B264677F2E6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69983" y="1757182"/>
                  <a:ext cx="74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8EB9D80-D126-FA4A-0C9B-6DD58022D1A5}"/>
                    </a:ext>
                  </a:extLst>
                </p14:cNvPr>
                <p14:cNvContentPartPr/>
                <p14:nvPr/>
              </p14:nvContentPartPr>
              <p14:xfrm>
                <a:off x="3743063" y="1704262"/>
                <a:ext cx="124200" cy="27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8EB9D80-D126-FA4A-0C9B-6DD58022D1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36943" y="1698142"/>
                  <a:ext cx="1364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A0C41B4-F75E-B79C-93F3-FCEF736380AA}"/>
              </a:ext>
            </a:extLst>
          </p:cNvPr>
          <p:cNvGrpSpPr/>
          <p:nvPr/>
        </p:nvGrpSpPr>
        <p:grpSpPr>
          <a:xfrm>
            <a:off x="2152943" y="3004942"/>
            <a:ext cx="911160" cy="608400"/>
            <a:chOff x="2152943" y="3004942"/>
            <a:chExt cx="91116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E211F1-C7E5-7421-C800-E30D3D6780B8}"/>
                    </a:ext>
                  </a:extLst>
                </p14:cNvPr>
                <p14:cNvContentPartPr/>
                <p14:nvPr/>
              </p14:nvContentPartPr>
              <p14:xfrm>
                <a:off x="2237543" y="3062182"/>
                <a:ext cx="155160" cy="85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E211F1-C7E5-7421-C800-E30D3D6780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31423" y="3056062"/>
                  <a:ext cx="167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139E38-6218-8C0E-CDC0-4327AFCF00ED}"/>
                    </a:ext>
                  </a:extLst>
                </p14:cNvPr>
                <p14:cNvContentPartPr/>
                <p14:nvPr/>
              </p14:nvContentPartPr>
              <p14:xfrm>
                <a:off x="2423663" y="3004942"/>
                <a:ext cx="53280" cy="276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139E38-6218-8C0E-CDC0-4327AFCF00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17543" y="2998822"/>
                  <a:ext cx="65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5E9514-AE59-011A-5921-2691D87D289A}"/>
                    </a:ext>
                  </a:extLst>
                </p14:cNvPr>
                <p14:cNvContentPartPr/>
                <p14:nvPr/>
              </p14:nvContentPartPr>
              <p14:xfrm>
                <a:off x="2476583" y="3138502"/>
                <a:ext cx="84600" cy="17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5E9514-AE59-011A-5921-2691D87D28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70463" y="3132382"/>
                  <a:ext cx="96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A1255A-D469-CA4C-F16A-CFEA46B8E918}"/>
                    </a:ext>
                  </a:extLst>
                </p14:cNvPr>
                <p14:cNvContentPartPr/>
                <p14:nvPr/>
              </p14:nvContentPartPr>
              <p14:xfrm>
                <a:off x="2152943" y="3465742"/>
                <a:ext cx="30960" cy="14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A1255A-D469-CA4C-F16A-CFEA46B8E9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46823" y="3459622"/>
                  <a:ext cx="4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3D2689-0ECA-67C7-3572-4F4FB5926812}"/>
                    </a:ext>
                  </a:extLst>
                </p14:cNvPr>
                <p14:cNvContentPartPr/>
                <p14:nvPr/>
              </p14:nvContentPartPr>
              <p14:xfrm>
                <a:off x="2267063" y="3439102"/>
                <a:ext cx="24840" cy="158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3D2689-0ECA-67C7-3572-4F4FB592681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60943" y="3432982"/>
                  <a:ext cx="3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13CC8E-3A29-F83B-A77C-3E0A3A86CCB7}"/>
                    </a:ext>
                  </a:extLst>
                </p14:cNvPr>
                <p14:cNvContentPartPr/>
                <p14:nvPr/>
              </p14:nvContentPartPr>
              <p14:xfrm>
                <a:off x="2369663" y="3542782"/>
                <a:ext cx="2520" cy="2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13CC8E-3A29-F83B-A77C-3E0A3A86CC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63543" y="3536662"/>
                  <a:ext cx="14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16877C-8584-D61C-B47E-FFBC6F5FC3F6}"/>
                    </a:ext>
                  </a:extLst>
                </p14:cNvPr>
                <p14:cNvContentPartPr/>
                <p14:nvPr/>
              </p14:nvContentPartPr>
              <p14:xfrm>
                <a:off x="2447063" y="3438742"/>
                <a:ext cx="100440" cy="11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16877C-8584-D61C-B47E-FFBC6F5FC3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40943" y="3432622"/>
                  <a:ext cx="112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43E530-C76C-BC32-62A9-126D2E2E06BA}"/>
                    </a:ext>
                  </a:extLst>
                </p14:cNvPr>
                <p14:cNvContentPartPr/>
                <p14:nvPr/>
              </p14:nvContentPartPr>
              <p14:xfrm>
                <a:off x="2457143" y="3371422"/>
                <a:ext cx="114120" cy="7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43E530-C76C-BC32-62A9-126D2E2E06B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51023" y="3365302"/>
                  <a:ext cx="126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AB8FEA-E492-66B4-662D-D84006B7C783}"/>
                    </a:ext>
                  </a:extLst>
                </p14:cNvPr>
                <p14:cNvContentPartPr/>
                <p14:nvPr/>
              </p14:nvContentPartPr>
              <p14:xfrm>
                <a:off x="2641463" y="3348382"/>
                <a:ext cx="5040" cy="14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AB8FEA-E492-66B4-662D-D84006B7C7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35343" y="3342262"/>
                  <a:ext cx="17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60DEF5-A7CE-2132-3F04-63C7F69861D8}"/>
                    </a:ext>
                  </a:extLst>
                </p14:cNvPr>
                <p14:cNvContentPartPr/>
                <p14:nvPr/>
              </p14:nvContentPartPr>
              <p14:xfrm>
                <a:off x="2636783" y="3361702"/>
                <a:ext cx="83880" cy="114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60DEF5-A7CE-2132-3F04-63C7F69861D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30663" y="3355582"/>
                  <a:ext cx="96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BC4322-3AB7-F43C-5141-1A217D8FA652}"/>
                    </a:ext>
                  </a:extLst>
                </p14:cNvPr>
                <p14:cNvContentPartPr/>
                <p14:nvPr/>
              </p14:nvContentPartPr>
              <p14:xfrm>
                <a:off x="2750903" y="3353422"/>
                <a:ext cx="128880" cy="88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BC4322-3AB7-F43C-5141-1A217D8FA6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44783" y="3347302"/>
                  <a:ext cx="141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7F6F7F-3010-DB57-97CE-DA5E71D0A3E6}"/>
                    </a:ext>
                  </a:extLst>
                </p14:cNvPr>
                <p14:cNvContentPartPr/>
                <p14:nvPr/>
              </p14:nvContentPartPr>
              <p14:xfrm>
                <a:off x="2906063" y="3266302"/>
                <a:ext cx="38880" cy="28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7F6F7F-3010-DB57-97CE-DA5E71D0A3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899943" y="3260182"/>
                  <a:ext cx="51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460251-0060-4EC0-CB56-2AC888D67F2D}"/>
                    </a:ext>
                  </a:extLst>
                </p14:cNvPr>
                <p14:cNvContentPartPr/>
                <p14:nvPr/>
              </p14:nvContentPartPr>
              <p14:xfrm>
                <a:off x="2980223" y="3345502"/>
                <a:ext cx="83880" cy="177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460251-0060-4EC0-CB56-2AC888D67F2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74103" y="3339382"/>
                  <a:ext cx="961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8B141B-A24E-ADD2-B54B-C80084CD411A}"/>
              </a:ext>
            </a:extLst>
          </p:cNvPr>
          <p:cNvGrpSpPr/>
          <p:nvPr/>
        </p:nvGrpSpPr>
        <p:grpSpPr>
          <a:xfrm>
            <a:off x="5465663" y="1758622"/>
            <a:ext cx="2882160" cy="1026720"/>
            <a:chOff x="5465663" y="1758622"/>
            <a:chExt cx="2882160" cy="10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87BC1C-6BDA-50C2-DFD3-1C76B8CEEE64}"/>
                    </a:ext>
                  </a:extLst>
                </p14:cNvPr>
                <p14:cNvContentPartPr/>
                <p14:nvPr/>
              </p14:nvContentPartPr>
              <p14:xfrm>
                <a:off x="8055143" y="2286612"/>
                <a:ext cx="187560" cy="139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87BC1C-6BDA-50C2-DFD3-1C76B8CEEE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49023" y="2280492"/>
                  <a:ext cx="199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8EF2DA-63D8-7240-DC04-8834FD8A9B4C}"/>
                    </a:ext>
                  </a:extLst>
                </p14:cNvPr>
                <p14:cNvContentPartPr/>
                <p14:nvPr/>
              </p14:nvContentPartPr>
              <p14:xfrm>
                <a:off x="8207063" y="2284222"/>
                <a:ext cx="140760" cy="15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8EF2DA-63D8-7240-DC04-8834FD8A9B4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00943" y="2278102"/>
                  <a:ext cx="15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AE3A86-C553-1B41-2FBA-1C99787B59B6}"/>
                    </a:ext>
                  </a:extLst>
                </p14:cNvPr>
                <p14:cNvContentPartPr/>
                <p14:nvPr/>
              </p14:nvContentPartPr>
              <p14:xfrm>
                <a:off x="8083943" y="1956262"/>
                <a:ext cx="163080" cy="12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AE3A86-C553-1B41-2FBA-1C99787B59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77823" y="1950142"/>
                  <a:ext cx="17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D898C9-5285-A4B6-EF70-77954D02CD5B}"/>
                    </a:ext>
                  </a:extLst>
                </p14:cNvPr>
                <p14:cNvContentPartPr/>
                <p14:nvPr/>
              </p14:nvContentPartPr>
              <p14:xfrm>
                <a:off x="6666263" y="2002342"/>
                <a:ext cx="428760" cy="42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D898C9-5285-A4B6-EF70-77954D02CD5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60143" y="1996222"/>
                  <a:ext cx="441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4F949A-AF00-D465-F04E-AC62A6DCEFD2}"/>
                    </a:ext>
                  </a:extLst>
                </p14:cNvPr>
                <p14:cNvContentPartPr/>
                <p14:nvPr/>
              </p14:nvContentPartPr>
              <p14:xfrm>
                <a:off x="6633503" y="2363782"/>
                <a:ext cx="90360" cy="8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4F949A-AF00-D465-F04E-AC62A6DCEF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27383" y="2357662"/>
                  <a:ext cx="102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73D3CB-2CCA-D68F-2696-E47364C13A34}"/>
                    </a:ext>
                  </a:extLst>
                </p14:cNvPr>
                <p14:cNvContentPartPr/>
                <p14:nvPr/>
              </p14:nvContentPartPr>
              <p14:xfrm>
                <a:off x="7182143" y="1875262"/>
                <a:ext cx="32760" cy="6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73D3CB-2CCA-D68F-2696-E47364C13A3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023" y="1869142"/>
                  <a:ext cx="45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7FC251-B40A-7E1F-94FF-1FCB7DC37D22}"/>
                    </a:ext>
                  </a:extLst>
                </p14:cNvPr>
                <p14:cNvContentPartPr/>
                <p14:nvPr/>
              </p14:nvContentPartPr>
              <p14:xfrm>
                <a:off x="7212023" y="1846102"/>
                <a:ext cx="62640" cy="16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7FC251-B40A-7E1F-94FF-1FCB7DC37D2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05903" y="1839982"/>
                  <a:ext cx="74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E2CBA7-F593-94F4-EE44-EBCA7A859857}"/>
                    </a:ext>
                  </a:extLst>
                </p14:cNvPr>
                <p14:cNvContentPartPr/>
                <p14:nvPr/>
              </p14:nvContentPartPr>
              <p14:xfrm>
                <a:off x="7298063" y="1773382"/>
                <a:ext cx="103320" cy="21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E2CBA7-F593-94F4-EE44-EBCA7A8598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91943" y="1767262"/>
                  <a:ext cx="115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371600-6F4A-02C1-C266-AC1B545C90DC}"/>
                    </a:ext>
                  </a:extLst>
                </p14:cNvPr>
                <p14:cNvContentPartPr/>
                <p14:nvPr/>
              </p14:nvContentPartPr>
              <p14:xfrm>
                <a:off x="7403903" y="1832422"/>
                <a:ext cx="70920" cy="7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371600-6F4A-02C1-C266-AC1B545C90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97783" y="1826302"/>
                  <a:ext cx="83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2699A3-4CFC-D8BA-DD78-D3422EACF885}"/>
                    </a:ext>
                  </a:extLst>
                </p14:cNvPr>
                <p14:cNvContentPartPr/>
                <p14:nvPr/>
              </p14:nvContentPartPr>
              <p14:xfrm>
                <a:off x="7530983" y="1758622"/>
                <a:ext cx="106560" cy="15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2699A3-4CFC-D8BA-DD78-D3422EACF8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24863" y="1752502"/>
                  <a:ext cx="118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CF5B80-7A8C-6112-BEF3-DD1F351748BE}"/>
                    </a:ext>
                  </a:extLst>
                </p14:cNvPr>
                <p14:cNvContentPartPr/>
                <p14:nvPr/>
              </p14:nvContentPartPr>
              <p14:xfrm>
                <a:off x="6692183" y="2066782"/>
                <a:ext cx="1319040" cy="404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CF5B80-7A8C-6112-BEF3-DD1F351748B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86063" y="2060662"/>
                  <a:ext cx="13312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7C59E4-924F-D9B8-8AEA-2A53BB9B0A29}"/>
                    </a:ext>
                  </a:extLst>
                </p14:cNvPr>
                <p14:cNvContentPartPr/>
                <p14:nvPr/>
              </p14:nvContentPartPr>
              <p14:xfrm>
                <a:off x="6668423" y="2401222"/>
                <a:ext cx="120960" cy="11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7C59E4-924F-D9B8-8AEA-2A53BB9B0A2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62303" y="2395102"/>
                  <a:ext cx="133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2869A0-D76E-353A-8ED9-DB40C52DB284}"/>
                    </a:ext>
                  </a:extLst>
                </p14:cNvPr>
                <p14:cNvContentPartPr/>
                <p14:nvPr/>
              </p14:nvContentPartPr>
              <p14:xfrm>
                <a:off x="6805583" y="2429302"/>
                <a:ext cx="1269360" cy="30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2869A0-D76E-353A-8ED9-DB40C52DB2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99463" y="2423182"/>
                  <a:ext cx="1281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E3622C-3313-C54D-CAB2-61985B00F64C}"/>
                    </a:ext>
                  </a:extLst>
                </p14:cNvPr>
                <p14:cNvContentPartPr/>
                <p14:nvPr/>
              </p14:nvContentPartPr>
              <p14:xfrm>
                <a:off x="6763103" y="2694982"/>
                <a:ext cx="149400" cy="9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E3622C-3313-C54D-CAB2-61985B00F64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56983" y="2688862"/>
                  <a:ext cx="161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4706C54-DBE4-1E11-CD12-9C14A56C94B7}"/>
                    </a:ext>
                  </a:extLst>
                </p14:cNvPr>
                <p14:cNvContentPartPr/>
                <p14:nvPr/>
              </p14:nvContentPartPr>
              <p14:xfrm>
                <a:off x="5465663" y="2370262"/>
                <a:ext cx="1150200" cy="356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4706C54-DBE4-1E11-CD12-9C14A56C94B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59543" y="2364142"/>
                  <a:ext cx="116244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5DC765-DF25-08E5-A3E2-477C3AE3401F}"/>
              </a:ext>
            </a:extLst>
          </p:cNvPr>
          <p:cNvGrpSpPr/>
          <p:nvPr/>
        </p:nvGrpSpPr>
        <p:grpSpPr>
          <a:xfrm>
            <a:off x="6900983" y="4845982"/>
            <a:ext cx="628920" cy="686880"/>
            <a:chOff x="6900983" y="4845982"/>
            <a:chExt cx="62892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694609-98E2-82FA-AD89-178092BA1084}"/>
                    </a:ext>
                  </a:extLst>
                </p14:cNvPr>
                <p14:cNvContentPartPr/>
                <p14:nvPr/>
              </p14:nvContentPartPr>
              <p14:xfrm>
                <a:off x="7104743" y="5058382"/>
                <a:ext cx="232560" cy="183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694609-98E2-82FA-AD89-178092BA108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098623" y="5052262"/>
                  <a:ext cx="244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CF75DE-C9E9-557D-F5D0-38FC575EA71D}"/>
                    </a:ext>
                  </a:extLst>
                </p14:cNvPr>
                <p14:cNvContentPartPr/>
                <p14:nvPr/>
              </p14:nvContentPartPr>
              <p14:xfrm>
                <a:off x="6900983" y="4845982"/>
                <a:ext cx="628920" cy="686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CF75DE-C9E9-557D-F5D0-38FC575EA71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94863" y="4839862"/>
                  <a:ext cx="641160" cy="69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45953C4-DCA9-EEC4-0867-BD1B46BD48D9}"/>
              </a:ext>
            </a:extLst>
          </p:cNvPr>
          <p:cNvGrpSpPr/>
          <p:nvPr/>
        </p:nvGrpSpPr>
        <p:grpSpPr>
          <a:xfrm>
            <a:off x="2571623" y="6059182"/>
            <a:ext cx="4591440" cy="468360"/>
            <a:chOff x="2571623" y="6059182"/>
            <a:chExt cx="459144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2461C3-5158-209D-D2C6-29AE918BB8ED}"/>
                    </a:ext>
                  </a:extLst>
                </p14:cNvPr>
                <p14:cNvContentPartPr/>
                <p14:nvPr/>
              </p14:nvContentPartPr>
              <p14:xfrm>
                <a:off x="2571623" y="6059182"/>
                <a:ext cx="10440" cy="32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2461C3-5158-209D-D2C6-29AE918BB8E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565503" y="6053062"/>
                  <a:ext cx="22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97EE3D-1997-A576-26D2-44C3B79E88D4}"/>
                    </a:ext>
                  </a:extLst>
                </p14:cNvPr>
                <p14:cNvContentPartPr/>
                <p14:nvPr/>
              </p14:nvContentPartPr>
              <p14:xfrm>
                <a:off x="2641103" y="6237022"/>
                <a:ext cx="4471920" cy="10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97EE3D-1997-A576-26D2-44C3B79E88D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34983" y="6230902"/>
                  <a:ext cx="4484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7DF6B-2C47-4A0D-4BEF-B699F40BF323}"/>
                    </a:ext>
                  </a:extLst>
                </p14:cNvPr>
                <p14:cNvContentPartPr/>
                <p14:nvPr/>
              </p14:nvContentPartPr>
              <p14:xfrm>
                <a:off x="7138943" y="6141622"/>
                <a:ext cx="24120" cy="385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7DF6B-2C47-4A0D-4BEF-B699F40BF32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32823" y="6135502"/>
                  <a:ext cx="3636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3E77DE-EEE8-6589-7219-85DEC3D452D3}"/>
              </a:ext>
            </a:extLst>
          </p:cNvPr>
          <p:cNvGrpSpPr/>
          <p:nvPr/>
        </p:nvGrpSpPr>
        <p:grpSpPr>
          <a:xfrm>
            <a:off x="4695623" y="5349262"/>
            <a:ext cx="1148040" cy="699480"/>
            <a:chOff x="4695623" y="5349262"/>
            <a:chExt cx="1148040" cy="6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8A2439-588A-57E9-0D6C-C955A7CF6547}"/>
                    </a:ext>
                  </a:extLst>
                </p14:cNvPr>
                <p14:cNvContentPartPr/>
                <p14:nvPr/>
              </p14:nvContentPartPr>
              <p14:xfrm>
                <a:off x="4695623" y="5833822"/>
                <a:ext cx="200160" cy="21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8A2439-588A-57E9-0D6C-C955A7CF65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503" y="5827702"/>
                  <a:ext cx="212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7ED0E6-233F-6A6E-2458-A2228DD20A92}"/>
                    </a:ext>
                  </a:extLst>
                </p14:cNvPr>
                <p14:cNvContentPartPr/>
                <p14:nvPr/>
              </p14:nvContentPartPr>
              <p14:xfrm>
                <a:off x="4969583" y="5931382"/>
                <a:ext cx="2880" cy="2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7ED0E6-233F-6A6E-2458-A2228DD20A9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63463" y="5925262"/>
                  <a:ext cx="15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1C57411-BB08-58F0-0DD4-C805FEC91F64}"/>
                    </a:ext>
                  </a:extLst>
                </p14:cNvPr>
                <p14:cNvContentPartPr/>
                <p14:nvPr/>
              </p14:nvContentPartPr>
              <p14:xfrm>
                <a:off x="4978223" y="5690542"/>
                <a:ext cx="130320" cy="197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1C57411-BB08-58F0-0DD4-C805FEC91F6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72103" y="5684422"/>
                  <a:ext cx="142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284B2C-F84D-FBEE-C2E5-FC8FE07366EE}"/>
                    </a:ext>
                  </a:extLst>
                </p14:cNvPr>
                <p14:cNvContentPartPr/>
                <p14:nvPr/>
              </p14:nvContentPartPr>
              <p14:xfrm>
                <a:off x="5154983" y="5727622"/>
                <a:ext cx="133200" cy="4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284B2C-F84D-FBEE-C2E5-FC8FE07366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48863" y="5721502"/>
                  <a:ext cx="145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430DA1-DD93-CC3C-7424-3751540C1F54}"/>
                    </a:ext>
                  </a:extLst>
                </p14:cNvPr>
                <p14:cNvContentPartPr/>
                <p14:nvPr/>
              </p14:nvContentPartPr>
              <p14:xfrm>
                <a:off x="5204663" y="5625742"/>
                <a:ext cx="162360" cy="19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430DA1-DD93-CC3C-7424-3751540C1F5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98543" y="5619622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FD620AB-3996-035F-2947-1D7C931B084C}"/>
                    </a:ext>
                  </a:extLst>
                </p14:cNvPr>
                <p14:cNvContentPartPr/>
                <p14:nvPr/>
              </p14:nvContentPartPr>
              <p14:xfrm>
                <a:off x="5420303" y="5578942"/>
                <a:ext cx="77760" cy="15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FD620AB-3996-035F-2947-1D7C931B084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14183" y="5572822"/>
                  <a:ext cx="90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C8DF5F-5078-BBE9-23F3-5ED70C3185C6}"/>
                    </a:ext>
                  </a:extLst>
                </p14:cNvPr>
                <p14:cNvContentPartPr/>
                <p14:nvPr/>
              </p14:nvContentPartPr>
              <p14:xfrm>
                <a:off x="5452703" y="5349262"/>
                <a:ext cx="85320" cy="164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C8DF5F-5078-BBE9-23F3-5ED70C3185C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6583" y="5343142"/>
                  <a:ext cx="97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065DDA-F845-39DD-A0EF-52EBFAF93388}"/>
                    </a:ext>
                  </a:extLst>
                </p14:cNvPr>
                <p14:cNvContentPartPr/>
                <p14:nvPr/>
              </p14:nvContentPartPr>
              <p14:xfrm>
                <a:off x="5611103" y="5471662"/>
                <a:ext cx="232560" cy="12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065DDA-F845-39DD-A0EF-52EBFAF933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04983" y="5465542"/>
                  <a:ext cx="2448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71CC566-30E1-5668-6997-DCAF43157AA5}"/>
              </a:ext>
            </a:extLst>
          </p:cNvPr>
          <p:cNvGrpSpPr/>
          <p:nvPr/>
        </p:nvGrpSpPr>
        <p:grpSpPr>
          <a:xfrm>
            <a:off x="10323863" y="3741502"/>
            <a:ext cx="1863360" cy="1715400"/>
            <a:chOff x="10323863" y="3741502"/>
            <a:chExt cx="1863360" cy="17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B50A99F-DCC3-D36C-9DB7-D3409AAD4E37}"/>
                    </a:ext>
                  </a:extLst>
                </p14:cNvPr>
                <p14:cNvContentPartPr/>
                <p14:nvPr/>
              </p14:nvContentPartPr>
              <p14:xfrm>
                <a:off x="11019023" y="4577422"/>
                <a:ext cx="59040" cy="85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B50A99F-DCC3-D36C-9DB7-D3409AAD4E3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12903" y="4571302"/>
                  <a:ext cx="7128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A6C6229-71C2-BB1B-A3E4-2490669BCABC}"/>
                    </a:ext>
                  </a:extLst>
                </p14:cNvPr>
                <p14:cNvContentPartPr/>
                <p14:nvPr/>
              </p14:nvContentPartPr>
              <p14:xfrm>
                <a:off x="10971863" y="5262862"/>
                <a:ext cx="153720" cy="194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A6C6229-71C2-BB1B-A3E4-2490669BCA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65743" y="5256742"/>
                  <a:ext cx="165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1EA2CF-0F52-0DD0-0D55-A70A3156942E}"/>
                    </a:ext>
                  </a:extLst>
                </p14:cNvPr>
                <p14:cNvContentPartPr/>
                <p14:nvPr/>
              </p14:nvContentPartPr>
              <p14:xfrm>
                <a:off x="10323863" y="4063342"/>
                <a:ext cx="141480" cy="278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1EA2CF-0F52-0DD0-0D55-A70A3156942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17743" y="4057222"/>
                  <a:ext cx="153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135108-96BE-D36E-D550-A6FB7372BC5D}"/>
                    </a:ext>
                  </a:extLst>
                </p14:cNvPr>
                <p14:cNvContentPartPr/>
                <p14:nvPr/>
              </p14:nvContentPartPr>
              <p14:xfrm>
                <a:off x="10516463" y="4101502"/>
                <a:ext cx="18360" cy="19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135108-96BE-D36E-D550-A6FB7372BC5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10343" y="4095382"/>
                  <a:ext cx="3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EACE01-7A11-714E-D725-1D212D51B0FB}"/>
                    </a:ext>
                  </a:extLst>
                </p14:cNvPr>
                <p14:cNvContentPartPr/>
                <p14:nvPr/>
              </p14:nvContentPartPr>
              <p14:xfrm>
                <a:off x="10601423" y="4151182"/>
                <a:ext cx="117360" cy="92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EACE01-7A11-714E-D725-1D212D51B0F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95303" y="4145062"/>
                  <a:ext cx="129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D259476-2E25-8958-2EB9-45817A721A16}"/>
                    </a:ext>
                  </a:extLst>
                </p14:cNvPr>
                <p14:cNvContentPartPr/>
                <p14:nvPr/>
              </p14:nvContentPartPr>
              <p14:xfrm>
                <a:off x="10764503" y="3841582"/>
                <a:ext cx="215280" cy="325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D259476-2E25-8958-2EB9-45817A721A1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58383" y="3835462"/>
                  <a:ext cx="2275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71E627-E124-DED5-EE01-A22E569F8D4A}"/>
                    </a:ext>
                  </a:extLst>
                </p14:cNvPr>
                <p14:cNvContentPartPr/>
                <p14:nvPr/>
              </p14:nvContentPartPr>
              <p14:xfrm>
                <a:off x="11010023" y="3741502"/>
                <a:ext cx="212400" cy="373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71E627-E124-DED5-EE01-A22E569F8D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003903" y="3735382"/>
                  <a:ext cx="2246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75C1A4-81DB-0CA0-2E27-61089B226AB1}"/>
                    </a:ext>
                  </a:extLst>
                </p14:cNvPr>
                <p14:cNvContentPartPr/>
                <p14:nvPr/>
              </p14:nvContentPartPr>
              <p14:xfrm>
                <a:off x="11175623" y="3934822"/>
                <a:ext cx="125280" cy="11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75C1A4-81DB-0CA0-2E27-61089B226AB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169503" y="3928702"/>
                  <a:ext cx="137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016D8F-48C7-1CEC-A638-A3EC5F24FDCB}"/>
                    </a:ext>
                  </a:extLst>
                </p14:cNvPr>
                <p14:cNvContentPartPr/>
                <p14:nvPr/>
              </p14:nvContentPartPr>
              <p14:xfrm>
                <a:off x="11291903" y="3868942"/>
                <a:ext cx="200880" cy="17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016D8F-48C7-1CEC-A638-A3EC5F24FD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85783" y="3862822"/>
                  <a:ext cx="21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4D9460-7596-478B-275D-F4F9B73E8948}"/>
                    </a:ext>
                  </a:extLst>
                </p14:cNvPr>
                <p14:cNvContentPartPr/>
                <p14:nvPr/>
              </p14:nvContentPartPr>
              <p14:xfrm>
                <a:off x="10398383" y="4477342"/>
                <a:ext cx="102960" cy="197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4D9460-7596-478B-275D-F4F9B73E89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92263" y="4471222"/>
                  <a:ext cx="115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53AD7E7-8912-7788-E5B7-689535780F1D}"/>
                    </a:ext>
                  </a:extLst>
                </p14:cNvPr>
                <p14:cNvContentPartPr/>
                <p14:nvPr/>
              </p14:nvContentPartPr>
              <p14:xfrm>
                <a:off x="10553183" y="4505422"/>
                <a:ext cx="128520" cy="96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53AD7E7-8912-7788-E5B7-689535780F1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47063" y="4499302"/>
                  <a:ext cx="140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389B91C-7E19-3A40-E838-62C336D4F2C6}"/>
                    </a:ext>
                  </a:extLst>
                </p14:cNvPr>
                <p14:cNvContentPartPr/>
                <p14:nvPr/>
              </p14:nvContentPartPr>
              <p14:xfrm>
                <a:off x="10729223" y="4282222"/>
                <a:ext cx="110520" cy="25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389B91C-7E19-3A40-E838-62C336D4F2C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23103" y="4276102"/>
                  <a:ext cx="122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8D832A1-4F0F-CAB5-431D-C968493E2574}"/>
                    </a:ext>
                  </a:extLst>
                </p14:cNvPr>
                <p14:cNvContentPartPr/>
                <p14:nvPr/>
              </p14:nvContentPartPr>
              <p14:xfrm>
                <a:off x="10883303" y="4371502"/>
                <a:ext cx="142200" cy="158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8D832A1-4F0F-CAB5-431D-C968493E257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877183" y="4365382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485E0A4-E52C-7C02-A9EF-F926384EDD53}"/>
                    </a:ext>
                  </a:extLst>
                </p14:cNvPr>
                <p14:cNvContentPartPr/>
                <p14:nvPr/>
              </p14:nvContentPartPr>
              <p14:xfrm>
                <a:off x="11197223" y="4243702"/>
                <a:ext cx="5760" cy="29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485E0A4-E52C-7C02-A9EF-F926384EDD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91103" y="4237582"/>
                  <a:ext cx="18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DCF0F25-8096-F28B-41D8-F226871F828F}"/>
                    </a:ext>
                  </a:extLst>
                </p14:cNvPr>
                <p14:cNvContentPartPr/>
                <p14:nvPr/>
              </p14:nvContentPartPr>
              <p14:xfrm>
                <a:off x="11211983" y="4376542"/>
                <a:ext cx="1051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DCF0F25-8096-F28B-41D8-F226871F828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205863" y="4370422"/>
                  <a:ext cx="11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F025B01-1B3B-CA68-D9D0-CBF14E0F2845}"/>
                    </a:ext>
                  </a:extLst>
                </p14:cNvPr>
                <p14:cNvContentPartPr/>
                <p14:nvPr/>
              </p14:nvContentPartPr>
              <p14:xfrm>
                <a:off x="11357423" y="4352782"/>
                <a:ext cx="87120" cy="117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F025B01-1B3B-CA68-D9D0-CBF14E0F284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51303" y="4346662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0A58C2-5599-C65B-82BF-9DF1F9E34100}"/>
                    </a:ext>
                  </a:extLst>
                </p14:cNvPr>
                <p14:cNvContentPartPr/>
                <p14:nvPr/>
              </p14:nvContentPartPr>
              <p14:xfrm>
                <a:off x="11467943" y="4312462"/>
                <a:ext cx="180720" cy="129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0A58C2-5599-C65B-82BF-9DF1F9E3410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461823" y="4306342"/>
                  <a:ext cx="192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7401AE6-6DD4-9CD7-5DFB-49B1E54DD24D}"/>
                    </a:ext>
                  </a:extLst>
                </p14:cNvPr>
                <p14:cNvContentPartPr/>
                <p14:nvPr/>
              </p14:nvContentPartPr>
              <p14:xfrm>
                <a:off x="11715623" y="4083502"/>
                <a:ext cx="170640" cy="15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7401AE6-6DD4-9CD7-5DFB-49B1E54DD2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709503" y="4077382"/>
                  <a:ext cx="182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5A984A-8FBA-0945-D2D5-51FB71042502}"/>
                    </a:ext>
                  </a:extLst>
                </p14:cNvPr>
                <p14:cNvContentPartPr/>
                <p14:nvPr/>
              </p14:nvContentPartPr>
              <p14:xfrm>
                <a:off x="11810663" y="4406422"/>
                <a:ext cx="8280" cy="10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5A984A-8FBA-0945-D2D5-51FB7104250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04543" y="4400302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022031C-D321-5C56-13F0-D51D5EE89023}"/>
                    </a:ext>
                  </a:extLst>
                </p14:cNvPr>
                <p14:cNvContentPartPr/>
                <p14:nvPr/>
              </p14:nvContentPartPr>
              <p14:xfrm>
                <a:off x="11908583" y="4111582"/>
                <a:ext cx="147960" cy="31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022031C-D321-5C56-13F0-D51D5EE890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902463" y="4105462"/>
                  <a:ext cx="160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936903A-57F5-5669-C82B-3D746886ECAA}"/>
                    </a:ext>
                  </a:extLst>
                </p14:cNvPr>
                <p14:cNvContentPartPr/>
                <p14:nvPr/>
              </p14:nvContentPartPr>
              <p14:xfrm>
                <a:off x="12071303" y="4174222"/>
                <a:ext cx="115920" cy="231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936903A-57F5-5669-C82B-3D746886ECA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065183" y="4168102"/>
                  <a:ext cx="128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26F979-02D6-AC6B-8D4F-A28031C6FBDD}"/>
                    </a:ext>
                  </a:extLst>
                </p14:cNvPr>
                <p14:cNvContentPartPr/>
                <p14:nvPr/>
              </p14:nvContentPartPr>
              <p14:xfrm>
                <a:off x="12079943" y="4522342"/>
                <a:ext cx="6840" cy="15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26F979-02D6-AC6B-8D4F-A28031C6FBD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073823" y="4516222"/>
                  <a:ext cx="1908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23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5931"/>
          </a:xfrm>
        </p:spPr>
        <p:txBody>
          <a:bodyPr/>
          <a:lstStyle/>
          <a:p>
            <a:r>
              <a:rPr lang="en-US" dirty="0"/>
              <a:t>What’s wrong with this simulation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DF03-DC68-2E21-A402-9C3F1674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8" y="732570"/>
            <a:ext cx="8497486" cy="6125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5B5F58-7320-CD33-9A92-E8EEC9B08750}"/>
                  </a:ext>
                </a:extLst>
              </p14:cNvPr>
              <p14:cNvContentPartPr/>
              <p14:nvPr/>
            </p14:nvContentPartPr>
            <p14:xfrm>
              <a:off x="5635223" y="5543739"/>
              <a:ext cx="502560" cy="40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5B5F58-7320-CD33-9A92-E8EEC9B08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103" y="5537619"/>
                <a:ext cx="51480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6AC88-C0E8-D7EA-04E2-7375D3FC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64752" cy="459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70" y="0"/>
            <a:ext cx="3090530" cy="4742121"/>
          </a:xfrm>
        </p:spPr>
        <p:txBody>
          <a:bodyPr>
            <a:normAutofit/>
          </a:bodyPr>
          <a:lstStyle/>
          <a:p>
            <a:r>
              <a:rPr lang="en-US" dirty="0"/>
              <a:t>The simulation should stop when…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1EA6-3BA0-084C-78BA-E72A4488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2" y="4233828"/>
            <a:ext cx="8356621" cy="25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E8D-DA49-74E9-7F1B-59FD68CA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144" y="0"/>
            <a:ext cx="5482856" cy="1325563"/>
          </a:xfrm>
        </p:spPr>
        <p:txBody>
          <a:bodyPr/>
          <a:lstStyle/>
          <a:p>
            <a:r>
              <a:rPr lang="en-US" dirty="0"/>
              <a:t>What does this look like in Velocity-</a:t>
            </a:r>
            <a:r>
              <a:rPr lang="en-US" dirty="0" err="1"/>
              <a:t>Verlet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FB7A8-5851-9B76-D449-2E72254D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1" y="1896604"/>
            <a:ext cx="8784692" cy="4961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510F69-1619-3812-67CD-7D46AA35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43900" cy="16766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C39CFF6-C69B-8681-6E44-CD34D2D5D624}"/>
              </a:ext>
            </a:extLst>
          </p:cNvPr>
          <p:cNvGrpSpPr/>
          <p:nvPr/>
        </p:nvGrpSpPr>
        <p:grpSpPr>
          <a:xfrm>
            <a:off x="6184943" y="1550542"/>
            <a:ext cx="646560" cy="663840"/>
            <a:chOff x="6184943" y="1550542"/>
            <a:chExt cx="64656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7BE2F7-1D92-913C-136F-C9C8D53804FD}"/>
                    </a:ext>
                  </a:extLst>
                </p14:cNvPr>
                <p14:cNvContentPartPr/>
                <p14:nvPr/>
              </p14:nvContentPartPr>
              <p14:xfrm>
                <a:off x="6184943" y="1550542"/>
                <a:ext cx="646560" cy="66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7BE2F7-1D92-913C-136F-C9C8D53804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8823" y="1544422"/>
                  <a:ext cx="6588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51C9F2-994C-E065-2887-507D1DF59999}"/>
                    </a:ext>
                  </a:extLst>
                </p14:cNvPr>
                <p14:cNvContentPartPr/>
                <p14:nvPr/>
              </p14:nvContentPartPr>
              <p14:xfrm>
                <a:off x="6324983" y="1765102"/>
                <a:ext cx="198000" cy="269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51C9F2-994C-E065-2887-507D1DF599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18863" y="1758982"/>
                  <a:ext cx="21024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8ACD1F-5A6A-E9F2-F68B-313C6A71070F}"/>
              </a:ext>
            </a:extLst>
          </p:cNvPr>
          <p:cNvGrpSpPr/>
          <p:nvPr/>
        </p:nvGrpSpPr>
        <p:grpSpPr>
          <a:xfrm>
            <a:off x="10272383" y="1497622"/>
            <a:ext cx="652680" cy="538200"/>
            <a:chOff x="10272383" y="1497622"/>
            <a:chExt cx="65268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08A8A7-5D40-A4E2-9845-D0A53E54617A}"/>
                    </a:ext>
                  </a:extLst>
                </p14:cNvPr>
                <p14:cNvContentPartPr/>
                <p14:nvPr/>
              </p14:nvContentPartPr>
              <p14:xfrm>
                <a:off x="10484783" y="1631182"/>
                <a:ext cx="267480" cy="178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08A8A7-5D40-A4E2-9845-D0A53E5461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78663" y="1625062"/>
                  <a:ext cx="279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CA9BAF-6BFA-591A-384A-F53FEDB5ABB8}"/>
                    </a:ext>
                  </a:extLst>
                </p14:cNvPr>
                <p14:cNvContentPartPr/>
                <p14:nvPr/>
              </p14:nvContentPartPr>
              <p14:xfrm>
                <a:off x="10272383" y="1497622"/>
                <a:ext cx="652680" cy="538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CA9BAF-6BFA-591A-384A-F53FEDB5AB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66263" y="1491502"/>
                  <a:ext cx="66492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C571EE-78E1-F479-BCF3-3CC62C43CC35}"/>
              </a:ext>
            </a:extLst>
          </p:cNvPr>
          <p:cNvGrpSpPr/>
          <p:nvPr/>
        </p:nvGrpSpPr>
        <p:grpSpPr>
          <a:xfrm>
            <a:off x="6923663" y="1238062"/>
            <a:ext cx="542520" cy="655200"/>
            <a:chOff x="6923663" y="1238062"/>
            <a:chExt cx="54252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3BF636-3B25-8F1B-1934-40B13E3DC216}"/>
                    </a:ext>
                  </a:extLst>
                </p14:cNvPr>
                <p14:cNvContentPartPr/>
                <p14:nvPr/>
              </p14:nvContentPartPr>
              <p14:xfrm>
                <a:off x="6947783" y="1831702"/>
                <a:ext cx="59040" cy="6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3BF636-3B25-8F1B-1934-40B13E3DC2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1663" y="1825582"/>
                  <a:ext cx="7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532117-C04C-380F-2F4F-D49AFF75AFED}"/>
                    </a:ext>
                  </a:extLst>
                </p14:cNvPr>
                <p14:cNvContentPartPr/>
                <p14:nvPr/>
              </p14:nvContentPartPr>
              <p14:xfrm>
                <a:off x="6984863" y="1482862"/>
                <a:ext cx="18000" cy="24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532117-C04C-380F-2F4F-D49AFF75AF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78743" y="1476742"/>
                  <a:ext cx="30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93506D-FE01-C891-D2A0-FDFF6C990513}"/>
                    </a:ext>
                  </a:extLst>
                </p14:cNvPr>
                <p14:cNvContentPartPr/>
                <p14:nvPr/>
              </p14:nvContentPartPr>
              <p14:xfrm>
                <a:off x="6923663" y="1661782"/>
                <a:ext cx="81720" cy="6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93506D-FE01-C891-D2A0-FDFF6C990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17543" y="1655662"/>
                  <a:ext cx="93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B86084-ADF3-8476-2084-40B45184FC60}"/>
                    </a:ext>
                  </a:extLst>
                </p14:cNvPr>
                <p14:cNvContentPartPr/>
                <p14:nvPr/>
              </p14:nvContentPartPr>
              <p14:xfrm>
                <a:off x="6971543" y="1331302"/>
                <a:ext cx="102240" cy="11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B86084-ADF3-8476-2084-40B45184FC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5423" y="1325182"/>
                  <a:ext cx="11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9E4865-D190-459D-A854-4704F402F06D}"/>
                    </a:ext>
                  </a:extLst>
                </p14:cNvPr>
                <p14:cNvContentPartPr/>
                <p14:nvPr/>
              </p14:nvContentPartPr>
              <p14:xfrm>
                <a:off x="7082423" y="1306462"/>
                <a:ext cx="45360" cy="9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9E4865-D190-459D-A854-4704F402F0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6303" y="1300342"/>
                  <a:ext cx="5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7C839D-8054-2CD3-ED13-D4A22341F341}"/>
                    </a:ext>
                  </a:extLst>
                </p14:cNvPr>
                <p14:cNvContentPartPr/>
                <p14:nvPr/>
              </p14:nvContentPartPr>
              <p14:xfrm>
                <a:off x="7060463" y="1365502"/>
                <a:ext cx="3060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7C839D-8054-2CD3-ED13-D4A22341F3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54343" y="1359382"/>
                  <a:ext cx="42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FBBBEE-A8AC-47C1-A9BC-3B8DD424D50D}"/>
                    </a:ext>
                  </a:extLst>
                </p14:cNvPr>
                <p14:cNvContentPartPr/>
                <p14:nvPr/>
              </p14:nvContentPartPr>
              <p14:xfrm>
                <a:off x="7152263" y="1334902"/>
                <a:ext cx="72000" cy="5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FBBBEE-A8AC-47C1-A9BC-3B8DD424D50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46143" y="1328782"/>
                  <a:ext cx="84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633843-0CEC-274F-3371-28ECB040148B}"/>
                    </a:ext>
                  </a:extLst>
                </p14:cNvPr>
                <p14:cNvContentPartPr/>
                <p14:nvPr/>
              </p14:nvContentPartPr>
              <p14:xfrm>
                <a:off x="7278263" y="1238062"/>
                <a:ext cx="149400" cy="12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633843-0CEC-274F-3371-28ECB04014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2143" y="1231942"/>
                  <a:ext cx="16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A784A3-D54C-E720-A931-7D7B427331BB}"/>
                    </a:ext>
                  </a:extLst>
                </p14:cNvPr>
                <p14:cNvContentPartPr/>
                <p14:nvPr/>
              </p14:nvContentPartPr>
              <p14:xfrm>
                <a:off x="7358543" y="1291702"/>
                <a:ext cx="107640" cy="3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A784A3-D54C-E720-A931-7D7B427331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52423" y="1285582"/>
                  <a:ext cx="1198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3CF762-91A5-335D-5948-8704ADA5E8F1}"/>
                  </a:ext>
                </a:extLst>
              </p14:cNvPr>
              <p14:cNvContentPartPr/>
              <p14:nvPr/>
            </p14:nvContentPartPr>
            <p14:xfrm>
              <a:off x="9719783" y="1834942"/>
              <a:ext cx="62640" cy="6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3CF762-91A5-335D-5948-8704ADA5E8F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13663" y="1828822"/>
                <a:ext cx="748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9D0427F-A06A-1CA2-1A15-89BC6608C43E}"/>
              </a:ext>
            </a:extLst>
          </p:cNvPr>
          <p:cNvGrpSpPr/>
          <p:nvPr/>
        </p:nvGrpSpPr>
        <p:grpSpPr>
          <a:xfrm>
            <a:off x="9697463" y="2014582"/>
            <a:ext cx="95760" cy="337680"/>
            <a:chOff x="9697463" y="2014582"/>
            <a:chExt cx="957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FEE941-2C1E-D5A1-6D74-BAD63C75494D}"/>
                    </a:ext>
                  </a:extLst>
                </p14:cNvPr>
                <p14:cNvContentPartPr/>
                <p14:nvPr/>
              </p14:nvContentPartPr>
              <p14:xfrm>
                <a:off x="9723743" y="2014582"/>
                <a:ext cx="16200" cy="33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FEE941-2C1E-D5A1-6D74-BAD63C7549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17623" y="2008462"/>
                  <a:ext cx="28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6E6DAD-70FA-80DA-245B-4EC03318D054}"/>
                    </a:ext>
                  </a:extLst>
                </p14:cNvPr>
                <p14:cNvContentPartPr/>
                <p14:nvPr/>
              </p14:nvContentPartPr>
              <p14:xfrm>
                <a:off x="9697463" y="2016022"/>
                <a:ext cx="95760" cy="12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6E6DAD-70FA-80DA-245B-4EC03318D0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91343" y="2009902"/>
                  <a:ext cx="1080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64EC55-A113-008E-7247-0D729F7EA601}"/>
              </a:ext>
            </a:extLst>
          </p:cNvPr>
          <p:cNvGrpSpPr/>
          <p:nvPr/>
        </p:nvGrpSpPr>
        <p:grpSpPr>
          <a:xfrm>
            <a:off x="9584783" y="2503102"/>
            <a:ext cx="992160" cy="636840"/>
            <a:chOff x="9584783" y="2503102"/>
            <a:chExt cx="99216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4E1B3-88EC-940F-CD28-668566C936A1}"/>
                    </a:ext>
                  </a:extLst>
                </p14:cNvPr>
                <p14:cNvContentPartPr/>
                <p14:nvPr/>
              </p14:nvContentPartPr>
              <p14:xfrm>
                <a:off x="9599543" y="2503102"/>
                <a:ext cx="181080" cy="247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4E1B3-88EC-940F-CD28-668566C936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93423" y="2496982"/>
                  <a:ext cx="193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5CA1F4-A6DC-A9F6-3541-296BDBF09384}"/>
                    </a:ext>
                  </a:extLst>
                </p14:cNvPr>
                <p14:cNvContentPartPr/>
                <p14:nvPr/>
              </p14:nvContentPartPr>
              <p14:xfrm>
                <a:off x="9584783" y="2614702"/>
                <a:ext cx="134640" cy="72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5CA1F4-A6DC-A9F6-3541-296BDBF0938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78663" y="2608582"/>
                  <a:ext cx="146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FB4F44-130D-3767-E566-FE2B5E516B82}"/>
                    </a:ext>
                  </a:extLst>
                </p14:cNvPr>
                <p14:cNvContentPartPr/>
                <p14:nvPr/>
              </p14:nvContentPartPr>
              <p14:xfrm>
                <a:off x="9719783" y="2610382"/>
                <a:ext cx="67320" cy="10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FB4F44-130D-3767-E566-FE2B5E516B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13663" y="2604262"/>
                  <a:ext cx="79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FE63D3-6ABC-89AC-FCBA-98BB2DF0C25B}"/>
                    </a:ext>
                  </a:extLst>
                </p14:cNvPr>
                <p14:cNvContentPartPr/>
                <p14:nvPr/>
              </p14:nvContentPartPr>
              <p14:xfrm>
                <a:off x="9824903" y="2576542"/>
                <a:ext cx="144000" cy="10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FE63D3-6ABC-89AC-FCBA-98BB2DF0C2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18783" y="2570422"/>
                  <a:ext cx="156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BF0793-9BD6-7748-F4CC-9D33DCE04661}"/>
                    </a:ext>
                  </a:extLst>
                </p14:cNvPr>
                <p14:cNvContentPartPr/>
                <p14:nvPr/>
              </p14:nvContentPartPr>
              <p14:xfrm>
                <a:off x="9978623" y="2569342"/>
                <a:ext cx="77760" cy="8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BF0793-9BD6-7748-F4CC-9D33DCE046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72503" y="2563222"/>
                  <a:ext cx="90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F93D0D-BDB5-B6D5-8A45-9492B69A626E}"/>
                    </a:ext>
                  </a:extLst>
                </p14:cNvPr>
                <p14:cNvContentPartPr/>
                <p14:nvPr/>
              </p14:nvContentPartPr>
              <p14:xfrm>
                <a:off x="10058903" y="2556742"/>
                <a:ext cx="98640" cy="11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F93D0D-BDB5-B6D5-8A45-9492B69A62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52783" y="2550622"/>
                  <a:ext cx="110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1DF2EF-5DCA-20D6-84F5-997661A06BDF}"/>
                    </a:ext>
                  </a:extLst>
                </p14:cNvPr>
                <p14:cNvContentPartPr/>
                <p14:nvPr/>
              </p14:nvContentPartPr>
              <p14:xfrm>
                <a:off x="9633023" y="2913502"/>
                <a:ext cx="128160" cy="22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1DF2EF-5DCA-20D6-84F5-997661A06B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26903" y="2907382"/>
                  <a:ext cx="140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2AF028-9D46-207F-88B1-8F29610E3503}"/>
                    </a:ext>
                  </a:extLst>
                </p14:cNvPr>
                <p14:cNvContentPartPr/>
                <p14:nvPr/>
              </p14:nvContentPartPr>
              <p14:xfrm>
                <a:off x="9789983" y="3001342"/>
                <a:ext cx="68400" cy="9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2AF028-9D46-207F-88B1-8F29610E350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83863" y="2995222"/>
                  <a:ext cx="80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6EB28B-DADB-D17B-952E-BEC52704B8F4}"/>
                    </a:ext>
                  </a:extLst>
                </p14:cNvPr>
                <p14:cNvContentPartPr/>
                <p14:nvPr/>
              </p14:nvContentPartPr>
              <p14:xfrm>
                <a:off x="9865583" y="2817742"/>
                <a:ext cx="125280" cy="28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6EB28B-DADB-D17B-952E-BEC52704B8F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59463" y="2811622"/>
                  <a:ext cx="137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1DACA2-6409-3AA2-F8D4-902532F1591B}"/>
                    </a:ext>
                  </a:extLst>
                </p14:cNvPr>
                <p14:cNvContentPartPr/>
                <p14:nvPr/>
              </p14:nvContentPartPr>
              <p14:xfrm>
                <a:off x="9994463" y="2973262"/>
                <a:ext cx="96120" cy="10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1DACA2-6409-3AA2-F8D4-902532F159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88343" y="2967142"/>
                  <a:ext cx="108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0C0037-51C7-6D34-85D7-5B6882115EBA}"/>
                    </a:ext>
                  </a:extLst>
                </p14:cNvPr>
                <p14:cNvContentPartPr/>
                <p14:nvPr/>
              </p14:nvContentPartPr>
              <p14:xfrm>
                <a:off x="10116143" y="2964622"/>
                <a:ext cx="64800" cy="8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0C0037-51C7-6D34-85D7-5B6882115E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10023" y="2958502"/>
                  <a:ext cx="77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DCA626-1A69-B1E1-01D6-8DB0E998B719}"/>
                    </a:ext>
                  </a:extLst>
                </p14:cNvPr>
                <p14:cNvContentPartPr/>
                <p14:nvPr/>
              </p14:nvContentPartPr>
              <p14:xfrm>
                <a:off x="10194983" y="2906662"/>
                <a:ext cx="92880" cy="12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DCA626-1A69-B1E1-01D6-8DB0E998B7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88863" y="2900542"/>
                  <a:ext cx="105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6871A0-5981-BD2A-5482-4079360686A4}"/>
                    </a:ext>
                  </a:extLst>
                </p14:cNvPr>
                <p14:cNvContentPartPr/>
                <p14:nvPr/>
              </p14:nvContentPartPr>
              <p14:xfrm>
                <a:off x="10297583" y="2904502"/>
                <a:ext cx="108720" cy="114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6871A0-5981-BD2A-5482-4079360686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91463" y="2898382"/>
                  <a:ext cx="120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BC5479-FCED-196C-5F04-F5747D45A82A}"/>
                    </a:ext>
                  </a:extLst>
                </p14:cNvPr>
                <p14:cNvContentPartPr/>
                <p14:nvPr/>
              </p14:nvContentPartPr>
              <p14:xfrm>
                <a:off x="10466063" y="2739982"/>
                <a:ext cx="110880" cy="14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BC5479-FCED-196C-5F04-F5747D45A8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9943" y="2733862"/>
                  <a:ext cx="123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2FE459-0522-598B-3AB5-302C682CA361}"/>
                    </a:ext>
                  </a:extLst>
                </p14:cNvPr>
                <p14:cNvContentPartPr/>
                <p14:nvPr/>
              </p14:nvContentPartPr>
              <p14:xfrm>
                <a:off x="10544903" y="2937982"/>
                <a:ext cx="2412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2FE459-0522-598B-3AB5-302C682CA3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38783" y="2931862"/>
                  <a:ext cx="363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BA3167-148E-7508-B2EB-4EAB81678CEB}"/>
              </a:ext>
            </a:extLst>
          </p:cNvPr>
          <p:cNvGrpSpPr/>
          <p:nvPr/>
        </p:nvGrpSpPr>
        <p:grpSpPr>
          <a:xfrm>
            <a:off x="7992863" y="1443982"/>
            <a:ext cx="339480" cy="230040"/>
            <a:chOff x="7992863" y="1443982"/>
            <a:chExt cx="3394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5122C8-D6DE-E8DB-7DC4-BF63415F52DF}"/>
                    </a:ext>
                  </a:extLst>
                </p14:cNvPr>
                <p14:cNvContentPartPr/>
                <p14:nvPr/>
              </p14:nvContentPartPr>
              <p14:xfrm>
                <a:off x="7992863" y="1626862"/>
                <a:ext cx="192240" cy="1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5122C8-D6DE-E8DB-7DC4-BF63415F52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86743" y="1620742"/>
                  <a:ext cx="20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D47E01-47FD-33E9-506F-1BC5FDA2F29B}"/>
                    </a:ext>
                  </a:extLst>
                </p14:cNvPr>
                <p14:cNvContentPartPr/>
                <p14:nvPr/>
              </p14:nvContentPartPr>
              <p14:xfrm>
                <a:off x="8162063" y="1591582"/>
                <a:ext cx="85680" cy="82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D47E01-47FD-33E9-506F-1BC5FDA2F2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55943" y="1585462"/>
                  <a:ext cx="97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2DD4B6-D12B-92EE-B5C6-CEE64C3D40C6}"/>
                    </a:ext>
                  </a:extLst>
                </p14:cNvPr>
                <p14:cNvContentPartPr/>
                <p14:nvPr/>
              </p14:nvContentPartPr>
              <p14:xfrm>
                <a:off x="8175743" y="1443982"/>
                <a:ext cx="119880" cy="9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2DD4B6-D12B-92EE-B5C6-CEE64C3D40C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69623" y="1437862"/>
                  <a:ext cx="132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DB96EC-E291-C1F3-1D1A-2E8ABE25A3FA}"/>
                    </a:ext>
                  </a:extLst>
                </p14:cNvPr>
                <p14:cNvContentPartPr/>
                <p14:nvPr/>
              </p14:nvContentPartPr>
              <p14:xfrm>
                <a:off x="8268983" y="1517422"/>
                <a:ext cx="63360" cy="8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DB96EC-E291-C1F3-1D1A-2E8ABE25A3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62863" y="1511302"/>
                  <a:ext cx="756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41BEB4-DE29-E50D-B73F-0D3466800800}"/>
              </a:ext>
            </a:extLst>
          </p:cNvPr>
          <p:cNvGrpSpPr/>
          <p:nvPr/>
        </p:nvGrpSpPr>
        <p:grpSpPr>
          <a:xfrm>
            <a:off x="6430463" y="2256862"/>
            <a:ext cx="1551600" cy="387360"/>
            <a:chOff x="6430463" y="2256862"/>
            <a:chExt cx="15516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F82390-B456-DE46-EE74-AE5F5686AA31}"/>
                    </a:ext>
                  </a:extLst>
                </p14:cNvPr>
                <p14:cNvContentPartPr/>
                <p14:nvPr/>
              </p14:nvContentPartPr>
              <p14:xfrm>
                <a:off x="6430463" y="2344702"/>
                <a:ext cx="19440" cy="17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F82390-B456-DE46-EE74-AE5F5686AA3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24343" y="2338582"/>
                  <a:ext cx="31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8509D1-9CB6-527D-467B-A91CC851C845}"/>
                    </a:ext>
                  </a:extLst>
                </p14:cNvPr>
                <p14:cNvContentPartPr/>
                <p14:nvPr/>
              </p14:nvContentPartPr>
              <p14:xfrm>
                <a:off x="6444143" y="2330662"/>
                <a:ext cx="1514880" cy="97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8509D1-9CB6-527D-467B-A91CC851C8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38023" y="2324542"/>
                  <a:ext cx="1527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CBF1B3-6923-463A-3837-FDB5914065DC}"/>
                    </a:ext>
                  </a:extLst>
                </p14:cNvPr>
                <p14:cNvContentPartPr/>
                <p14:nvPr/>
              </p14:nvContentPartPr>
              <p14:xfrm>
                <a:off x="7973783" y="2282782"/>
                <a:ext cx="828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CBF1B3-6923-463A-3837-FDB5914065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67663" y="2276662"/>
                  <a:ext cx="20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AD3EDB-8688-8F2B-DA0A-42F2DBFE65AE}"/>
                    </a:ext>
                  </a:extLst>
                </p14:cNvPr>
                <p14:cNvContentPartPr/>
                <p14:nvPr/>
              </p14:nvContentPartPr>
              <p14:xfrm>
                <a:off x="7883783" y="2256862"/>
                <a:ext cx="92520" cy="15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AD3EDB-8688-8F2B-DA0A-42F2DBFE65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77663" y="2250742"/>
                  <a:ext cx="104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56B6A6-C490-CA71-A1AD-7AD64FD28BBF}"/>
                    </a:ext>
                  </a:extLst>
                </p14:cNvPr>
                <p14:cNvContentPartPr/>
                <p14:nvPr/>
              </p14:nvContentPartPr>
              <p14:xfrm>
                <a:off x="7179983" y="2468542"/>
                <a:ext cx="102600" cy="10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56B6A6-C490-CA71-A1AD-7AD64FD28BB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3863" y="2462422"/>
                  <a:ext cx="114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F1F977-3675-A2F4-78AE-BDC450F13DAB}"/>
                    </a:ext>
                  </a:extLst>
                </p14:cNvPr>
                <p14:cNvContentPartPr/>
                <p14:nvPr/>
              </p14:nvContentPartPr>
              <p14:xfrm>
                <a:off x="7239743" y="2545222"/>
                <a:ext cx="93600" cy="9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F1F977-3675-A2F4-78AE-BDC450F13DA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33623" y="2539102"/>
                  <a:ext cx="1058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4A7E53-B075-D78D-E3FF-BCC8D497DAD7}"/>
              </a:ext>
            </a:extLst>
          </p:cNvPr>
          <p:cNvGrpSpPr/>
          <p:nvPr/>
        </p:nvGrpSpPr>
        <p:grpSpPr>
          <a:xfrm>
            <a:off x="7738343" y="1773382"/>
            <a:ext cx="498240" cy="314640"/>
            <a:chOff x="7738343" y="1773382"/>
            <a:chExt cx="4982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5C203F-D054-0821-926B-D8C272F28643}"/>
                    </a:ext>
                  </a:extLst>
                </p14:cNvPr>
                <p14:cNvContentPartPr/>
                <p14:nvPr/>
              </p14:nvContentPartPr>
              <p14:xfrm>
                <a:off x="7865423" y="1800382"/>
                <a:ext cx="312480" cy="1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5C203F-D054-0821-926B-D8C272F286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59303" y="1794262"/>
                  <a:ext cx="324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B9FB06-6B07-2CB9-A515-1A51F208D284}"/>
                    </a:ext>
                  </a:extLst>
                </p14:cNvPr>
                <p14:cNvContentPartPr/>
                <p14:nvPr/>
              </p14:nvContentPartPr>
              <p14:xfrm>
                <a:off x="7876943" y="1935742"/>
                <a:ext cx="26100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B9FB06-6B07-2CB9-A515-1A51F208D2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70823" y="1929622"/>
                  <a:ext cx="273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304A52-E4DB-EAF1-600D-770619B28529}"/>
                    </a:ext>
                  </a:extLst>
                </p14:cNvPr>
                <p14:cNvContentPartPr/>
                <p14:nvPr/>
              </p14:nvContentPartPr>
              <p14:xfrm>
                <a:off x="8115983" y="1814062"/>
                <a:ext cx="120600" cy="128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304A52-E4DB-EAF1-600D-770619B285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9863" y="1807942"/>
                  <a:ext cx="132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A5825E-5025-BD66-C1B6-85D932461A37}"/>
                    </a:ext>
                  </a:extLst>
                </p14:cNvPr>
                <p14:cNvContentPartPr/>
                <p14:nvPr/>
              </p14:nvContentPartPr>
              <p14:xfrm>
                <a:off x="7738343" y="1773382"/>
                <a:ext cx="111960" cy="5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A5825E-5025-BD66-C1B6-85D932461A3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32223" y="1767262"/>
                  <a:ext cx="124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9DFA14-DC2D-4361-B5A1-72B62CE5EEDC}"/>
                    </a:ext>
                  </a:extLst>
                </p14:cNvPr>
                <p14:cNvContentPartPr/>
                <p14:nvPr/>
              </p14:nvContentPartPr>
              <p14:xfrm>
                <a:off x="7740863" y="1782742"/>
                <a:ext cx="122760" cy="30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9DFA14-DC2D-4361-B5A1-72B62CE5EE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4743" y="1776622"/>
                  <a:ext cx="135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B19EF9-D99E-E483-A65B-00E30F2B3658}"/>
                    </a:ext>
                  </a:extLst>
                </p14:cNvPr>
                <p14:cNvContentPartPr/>
                <p14:nvPr/>
              </p14:nvContentPartPr>
              <p14:xfrm>
                <a:off x="7945703" y="1862662"/>
                <a:ext cx="46800" cy="6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B19EF9-D99E-E483-A65B-00E30F2B36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39583" y="1856542"/>
                  <a:ext cx="590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D428D0-D569-1878-89B8-C3B6324C6659}"/>
                  </a:ext>
                </a:extLst>
              </p14:cNvPr>
              <p14:cNvContentPartPr/>
              <p14:nvPr/>
            </p14:nvContentPartPr>
            <p14:xfrm>
              <a:off x="3944303" y="2973262"/>
              <a:ext cx="1383480" cy="268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D428D0-D569-1878-89B8-C3B6324C665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38183" y="2967142"/>
                <a:ext cx="139572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FABFD7C2-B625-EE1B-8878-4A78EA00831E}"/>
              </a:ext>
            </a:extLst>
          </p:cNvPr>
          <p:cNvGrpSpPr/>
          <p:nvPr/>
        </p:nvGrpSpPr>
        <p:grpSpPr>
          <a:xfrm>
            <a:off x="3348143" y="2889742"/>
            <a:ext cx="1403280" cy="739800"/>
            <a:chOff x="3348143" y="2889742"/>
            <a:chExt cx="140328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9604C-2724-6097-364E-E4DED5224361}"/>
                    </a:ext>
                  </a:extLst>
                </p14:cNvPr>
                <p14:cNvContentPartPr/>
                <p14:nvPr/>
              </p14:nvContentPartPr>
              <p14:xfrm>
                <a:off x="3562703" y="3072982"/>
                <a:ext cx="181440" cy="257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9604C-2724-6097-364E-E4DED522436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56583" y="3066862"/>
                  <a:ext cx="193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FDD47D-D5DB-E09E-04ED-4C944D7FCB5F}"/>
                    </a:ext>
                  </a:extLst>
                </p14:cNvPr>
                <p14:cNvContentPartPr/>
                <p14:nvPr/>
              </p14:nvContentPartPr>
              <p14:xfrm>
                <a:off x="3348143" y="2889742"/>
                <a:ext cx="544320" cy="576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FDD47D-D5DB-E09E-04ED-4C944D7FCB5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42023" y="2883622"/>
                  <a:ext cx="5565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AFDE0F8-E090-A356-9447-138219FD2F5B}"/>
                    </a:ext>
                  </a:extLst>
                </p14:cNvPr>
                <p14:cNvContentPartPr/>
                <p14:nvPr/>
              </p14:nvContentPartPr>
              <p14:xfrm>
                <a:off x="4003343" y="3265582"/>
                <a:ext cx="323280" cy="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AFDE0F8-E090-A356-9447-138219FD2F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97223" y="3259462"/>
                  <a:ext cx="335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202BA3-A28F-C9D6-83FD-73EB318EBF4D}"/>
                    </a:ext>
                  </a:extLst>
                </p14:cNvPr>
                <p14:cNvContentPartPr/>
                <p14:nvPr/>
              </p14:nvContentPartPr>
              <p14:xfrm>
                <a:off x="4288463" y="3210862"/>
                <a:ext cx="133920" cy="10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202BA3-A28F-C9D6-83FD-73EB318EBF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82343" y="3204742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B480512-0189-4C41-7163-B72520E5EBF4}"/>
                    </a:ext>
                  </a:extLst>
                </p14:cNvPr>
                <p14:cNvContentPartPr/>
                <p14:nvPr/>
              </p14:nvContentPartPr>
              <p14:xfrm>
                <a:off x="4150223" y="3377542"/>
                <a:ext cx="116280" cy="163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B480512-0189-4C41-7163-B72520E5EB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44103" y="3371422"/>
                  <a:ext cx="12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23CFDE-E593-705C-8726-DBC8F0F8008C}"/>
                    </a:ext>
                  </a:extLst>
                </p14:cNvPr>
                <p14:cNvContentPartPr/>
                <p14:nvPr/>
              </p14:nvContentPartPr>
              <p14:xfrm>
                <a:off x="4323743" y="3387622"/>
                <a:ext cx="11520" cy="129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23CFDE-E593-705C-8726-DBC8F0F800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17623" y="3381502"/>
                  <a:ext cx="2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43DEDA-5925-565C-BDFB-1788FF593FDD}"/>
                    </a:ext>
                  </a:extLst>
                </p14:cNvPr>
                <p14:cNvContentPartPr/>
                <p14:nvPr/>
              </p14:nvContentPartPr>
              <p14:xfrm>
                <a:off x="4331303" y="3413902"/>
                <a:ext cx="66600" cy="99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43DEDA-5925-565C-BDFB-1788FF593F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25183" y="3407782"/>
                  <a:ext cx="78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5CC204-288F-2955-88CF-83B212EC6441}"/>
                    </a:ext>
                  </a:extLst>
                </p14:cNvPr>
                <p14:cNvContentPartPr/>
                <p14:nvPr/>
              </p14:nvContentPartPr>
              <p14:xfrm>
                <a:off x="4445423" y="3434062"/>
                <a:ext cx="130320" cy="5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5CC204-288F-2955-88CF-83B212EC64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39303" y="3427942"/>
                  <a:ext cx="142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8CEB12-2AD9-A793-0353-B75393AECB08}"/>
                    </a:ext>
                  </a:extLst>
                </p14:cNvPr>
                <p14:cNvContentPartPr/>
                <p14:nvPr/>
              </p14:nvContentPartPr>
              <p14:xfrm>
                <a:off x="4561343" y="3374302"/>
                <a:ext cx="133920" cy="255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8CEB12-2AD9-A793-0353-B75393AECB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55223" y="3368182"/>
                  <a:ext cx="14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D024E0-1EE1-DBBD-99C5-4AC9F4A3C4EE}"/>
                    </a:ext>
                  </a:extLst>
                </p14:cNvPr>
                <p14:cNvContentPartPr/>
                <p14:nvPr/>
              </p14:nvContentPartPr>
              <p14:xfrm>
                <a:off x="4643783" y="3507502"/>
                <a:ext cx="107640" cy="107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D024E0-1EE1-DBBD-99C5-4AC9F4A3C4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37663" y="3501382"/>
                  <a:ext cx="119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BB9D25-5843-7629-27F9-F55083AC65B0}"/>
                    </a:ext>
                  </a:extLst>
                </p14:cNvPr>
                <p14:cNvContentPartPr/>
                <p14:nvPr/>
              </p14:nvContentPartPr>
              <p14:xfrm>
                <a:off x="3792023" y="2955982"/>
                <a:ext cx="158760" cy="18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BB9D25-5843-7629-27F9-F55083AC65B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85903" y="2949862"/>
                  <a:ext cx="171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391018-8938-77D2-C1FC-07160B134684}"/>
              </a:ext>
            </a:extLst>
          </p:cNvPr>
          <p:cNvGrpSpPr/>
          <p:nvPr/>
        </p:nvGrpSpPr>
        <p:grpSpPr>
          <a:xfrm>
            <a:off x="5746103" y="3577342"/>
            <a:ext cx="474840" cy="251640"/>
            <a:chOff x="5746103" y="3577342"/>
            <a:chExt cx="4748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810F0D-9E2D-6B65-C258-C5B6C1D15149}"/>
                    </a:ext>
                  </a:extLst>
                </p14:cNvPr>
                <p14:cNvContentPartPr/>
                <p14:nvPr/>
              </p14:nvContentPartPr>
              <p14:xfrm>
                <a:off x="5746103" y="3707302"/>
                <a:ext cx="126360" cy="121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810F0D-9E2D-6B65-C258-C5B6C1D15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39983" y="3701182"/>
                  <a:ext cx="138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7374090-8552-D4F4-99F8-2382CA8C9D87}"/>
                    </a:ext>
                  </a:extLst>
                </p14:cNvPr>
                <p14:cNvContentPartPr/>
                <p14:nvPr/>
              </p14:nvContentPartPr>
              <p14:xfrm>
                <a:off x="5886503" y="3710542"/>
                <a:ext cx="130320" cy="9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7374090-8552-D4F4-99F8-2382CA8C9D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80383" y="3704422"/>
                  <a:ext cx="142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555CDD-20B3-D77A-96D9-E769173870D1}"/>
                    </a:ext>
                  </a:extLst>
                </p14:cNvPr>
                <p14:cNvContentPartPr/>
                <p14:nvPr/>
              </p14:nvContentPartPr>
              <p14:xfrm>
                <a:off x="6096023" y="3577342"/>
                <a:ext cx="124920" cy="212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555CDD-20B3-D77A-96D9-E769173870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89903" y="3571222"/>
                  <a:ext cx="137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2624B8-ACBC-E04F-8EE9-E11F65CA6A44}"/>
                    </a:ext>
                  </a:extLst>
                </p14:cNvPr>
                <p14:cNvContentPartPr/>
                <p14:nvPr/>
              </p14:nvContentPartPr>
              <p14:xfrm>
                <a:off x="6035903" y="3729982"/>
                <a:ext cx="105480" cy="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2624B8-ACBC-E04F-8EE9-E11F65CA6A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9783" y="3723862"/>
                  <a:ext cx="1177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4103853-F782-166A-DFC3-C6E268E94747}"/>
              </a:ext>
            </a:extLst>
          </p:cNvPr>
          <p:cNvGrpSpPr/>
          <p:nvPr/>
        </p:nvGrpSpPr>
        <p:grpSpPr>
          <a:xfrm>
            <a:off x="6456383" y="3615862"/>
            <a:ext cx="1554480" cy="199080"/>
            <a:chOff x="6456383" y="3615862"/>
            <a:chExt cx="155448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02905B-F7B9-9C5D-6957-F8C8CE17639A}"/>
                    </a:ext>
                  </a:extLst>
                </p14:cNvPr>
                <p14:cNvContentPartPr/>
                <p14:nvPr/>
              </p14:nvContentPartPr>
              <p14:xfrm>
                <a:off x="6470063" y="3694702"/>
                <a:ext cx="23040" cy="12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02905B-F7B9-9C5D-6957-F8C8CE17639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63943" y="3688582"/>
                  <a:ext cx="35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B11D45-6E53-740B-FCEF-9B3340C8961B}"/>
                    </a:ext>
                  </a:extLst>
                </p14:cNvPr>
                <p14:cNvContentPartPr/>
                <p14:nvPr/>
              </p14:nvContentPartPr>
              <p14:xfrm>
                <a:off x="6456383" y="3651502"/>
                <a:ext cx="133200" cy="148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B11D45-6E53-740B-FCEF-9B3340C8961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50263" y="3645382"/>
                  <a:ext cx="145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0EB54D-87AA-A78E-82FF-0EE15434B3D7}"/>
                    </a:ext>
                  </a:extLst>
                </p14:cNvPr>
                <p14:cNvContentPartPr/>
                <p14:nvPr/>
              </p14:nvContentPartPr>
              <p14:xfrm>
                <a:off x="6600743" y="3718102"/>
                <a:ext cx="144720" cy="62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0EB54D-87AA-A78E-82FF-0EE15434B3D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94623" y="3711982"/>
                  <a:ext cx="156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56ECC9-9A5F-C071-208F-0724AA7F1711}"/>
                    </a:ext>
                  </a:extLst>
                </p14:cNvPr>
                <p14:cNvContentPartPr/>
                <p14:nvPr/>
              </p14:nvContentPartPr>
              <p14:xfrm>
                <a:off x="6775343" y="3714142"/>
                <a:ext cx="75960" cy="6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56ECC9-9A5F-C071-208F-0724AA7F171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69223" y="3708022"/>
                  <a:ext cx="88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620C88-31D8-5112-A8D0-B8C1CEE4811C}"/>
                    </a:ext>
                  </a:extLst>
                </p14:cNvPr>
                <p14:cNvContentPartPr/>
                <p14:nvPr/>
              </p14:nvContentPartPr>
              <p14:xfrm>
                <a:off x="6881183" y="3705502"/>
                <a:ext cx="98280" cy="67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620C88-31D8-5112-A8D0-B8C1CEE481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75063" y="3699382"/>
                  <a:ext cx="110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2C9136-E040-9870-5BD7-85F91AE54B91}"/>
                    </a:ext>
                  </a:extLst>
                </p14:cNvPr>
                <p14:cNvContentPartPr/>
                <p14:nvPr/>
              </p14:nvContentPartPr>
              <p14:xfrm>
                <a:off x="7230743" y="3615862"/>
                <a:ext cx="133920" cy="191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2C9136-E040-9870-5BD7-85F91AE54B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24623" y="3609742"/>
                  <a:ext cx="14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FA3202-3740-1D3B-160C-76B254407372}"/>
                    </a:ext>
                  </a:extLst>
                </p14:cNvPr>
                <p14:cNvContentPartPr/>
                <p14:nvPr/>
              </p14:nvContentPartPr>
              <p14:xfrm>
                <a:off x="7183583" y="3753382"/>
                <a:ext cx="7056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FA3202-3740-1D3B-160C-76B25440737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77463" y="3747262"/>
                  <a:ext cx="82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E7DEB8-47D4-80FA-2BD4-C6A8BFD96791}"/>
                    </a:ext>
                  </a:extLst>
                </p14:cNvPr>
                <p14:cNvContentPartPr/>
                <p14:nvPr/>
              </p14:nvContentPartPr>
              <p14:xfrm>
                <a:off x="7326863" y="3722062"/>
                <a:ext cx="75240" cy="6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E7DEB8-47D4-80FA-2BD4-C6A8BFD9679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20743" y="3715942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6F5CCF-9E37-D334-DBD1-9A279F378605}"/>
                    </a:ext>
                  </a:extLst>
                </p14:cNvPr>
                <p14:cNvContentPartPr/>
                <p14:nvPr/>
              </p14:nvContentPartPr>
              <p14:xfrm>
                <a:off x="7443143" y="3709462"/>
                <a:ext cx="137160" cy="6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6F5CCF-9E37-D334-DBD1-9A279F37860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37023" y="3703342"/>
                  <a:ext cx="149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68C8CA-D84C-EE65-DF4D-5AE3EF1D2504}"/>
                    </a:ext>
                  </a:extLst>
                </p14:cNvPr>
                <p14:cNvContentPartPr/>
                <p14:nvPr/>
              </p14:nvContentPartPr>
              <p14:xfrm>
                <a:off x="7622423" y="3720982"/>
                <a:ext cx="62640" cy="47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68C8CA-D84C-EE65-DF4D-5AE3EF1D250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16303" y="3714862"/>
                  <a:ext cx="74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34C4CA-7F32-B73D-C296-AE2DCA2F22FA}"/>
                    </a:ext>
                  </a:extLst>
                </p14:cNvPr>
                <p14:cNvContentPartPr/>
                <p14:nvPr/>
              </p14:nvContentPartPr>
              <p14:xfrm>
                <a:off x="7704863" y="3697222"/>
                <a:ext cx="90360" cy="75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34C4CA-7F32-B73D-C296-AE2DCA2F22F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98743" y="3691102"/>
                  <a:ext cx="102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93E40F-1432-AB8B-F123-D710D762F491}"/>
                    </a:ext>
                  </a:extLst>
                </p14:cNvPr>
                <p14:cNvContentPartPr/>
                <p14:nvPr/>
              </p14:nvContentPartPr>
              <p14:xfrm>
                <a:off x="7845623" y="3685342"/>
                <a:ext cx="165240" cy="66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93E40F-1432-AB8B-F123-D710D762F4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39503" y="3679222"/>
                  <a:ext cx="1774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5BE2F83-3361-145C-A4CE-64106D2C2271}"/>
              </a:ext>
            </a:extLst>
          </p:cNvPr>
          <p:cNvGrpSpPr/>
          <p:nvPr/>
        </p:nvGrpSpPr>
        <p:grpSpPr>
          <a:xfrm>
            <a:off x="5508503" y="4100422"/>
            <a:ext cx="1581120" cy="250920"/>
            <a:chOff x="5508503" y="4100422"/>
            <a:chExt cx="158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33BAA6-B502-8DCA-BA03-247C56C704F2}"/>
                    </a:ext>
                  </a:extLst>
                </p14:cNvPr>
                <p14:cNvContentPartPr/>
                <p14:nvPr/>
              </p14:nvContentPartPr>
              <p14:xfrm>
                <a:off x="5508503" y="4124182"/>
                <a:ext cx="155880" cy="174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33BAA6-B502-8DCA-BA03-247C56C704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02383" y="4118062"/>
                  <a:ext cx="168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98ED92B-E812-50DA-F473-83221E39FB53}"/>
                    </a:ext>
                  </a:extLst>
                </p14:cNvPr>
                <p14:cNvContentPartPr/>
                <p14:nvPr/>
              </p14:nvContentPartPr>
              <p14:xfrm>
                <a:off x="5621543" y="4250542"/>
                <a:ext cx="66600" cy="10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98ED92B-E812-50DA-F473-83221E39FB5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15423" y="4244422"/>
                  <a:ext cx="78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8CEB05-B4C2-ACA5-D144-209B48C612E9}"/>
                    </a:ext>
                  </a:extLst>
                </p14:cNvPr>
                <p14:cNvContentPartPr/>
                <p14:nvPr/>
              </p14:nvContentPartPr>
              <p14:xfrm>
                <a:off x="5819543" y="4173502"/>
                <a:ext cx="149760" cy="4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8CEB05-B4C2-ACA5-D144-209B48C612E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13423" y="4167382"/>
                  <a:ext cx="162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91BCE0C-B735-96F2-6EF6-750EE24A8824}"/>
                    </a:ext>
                  </a:extLst>
                </p14:cNvPr>
                <p14:cNvContentPartPr/>
                <p14:nvPr/>
              </p14:nvContentPartPr>
              <p14:xfrm>
                <a:off x="5839703" y="4238302"/>
                <a:ext cx="152280" cy="37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91BCE0C-B735-96F2-6EF6-750EE24A882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33583" y="4232182"/>
                  <a:ext cx="164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745AD9-3472-1EA6-E910-DDAB98CC7FB8}"/>
                    </a:ext>
                  </a:extLst>
                </p14:cNvPr>
                <p14:cNvContentPartPr/>
                <p14:nvPr/>
              </p14:nvContentPartPr>
              <p14:xfrm>
                <a:off x="6103223" y="4171702"/>
                <a:ext cx="5400" cy="101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745AD9-3472-1EA6-E910-DDAB98CC7FB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97103" y="4165582"/>
                  <a:ext cx="1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8B2246D-8BD2-DBAC-6D06-8E1E672A0AA8}"/>
                    </a:ext>
                  </a:extLst>
                </p14:cNvPr>
                <p14:cNvContentPartPr/>
                <p14:nvPr/>
              </p14:nvContentPartPr>
              <p14:xfrm>
                <a:off x="6157583" y="4181422"/>
                <a:ext cx="108000" cy="83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8B2246D-8BD2-DBAC-6D06-8E1E672A0A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51463" y="4175302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E66AD9-98BC-CB19-AE4C-7D0B55032350}"/>
                    </a:ext>
                  </a:extLst>
                </p14:cNvPr>
                <p14:cNvContentPartPr/>
                <p14:nvPr/>
              </p14:nvContentPartPr>
              <p14:xfrm>
                <a:off x="6321023" y="4228222"/>
                <a:ext cx="360" cy="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E66AD9-98BC-CB19-AE4C-7D0B5503235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14903" y="4222102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E3E5ACF-EBA5-B243-A010-06E21C3E39EB}"/>
                    </a:ext>
                  </a:extLst>
                </p14:cNvPr>
                <p14:cNvContentPartPr/>
                <p14:nvPr/>
              </p14:nvContentPartPr>
              <p14:xfrm>
                <a:off x="6381863" y="4164862"/>
                <a:ext cx="78840" cy="8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E3E5ACF-EBA5-B243-A010-06E21C3E39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75743" y="4158742"/>
                  <a:ext cx="91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E49BD0-ED70-541C-CEC0-3B7DDC9A55D5}"/>
                    </a:ext>
                  </a:extLst>
                </p14:cNvPr>
                <p14:cNvContentPartPr/>
                <p14:nvPr/>
              </p14:nvContentPartPr>
              <p14:xfrm>
                <a:off x="6398063" y="4117702"/>
                <a:ext cx="118440" cy="33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E49BD0-ED70-541C-CEC0-3B7DDC9A55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91943" y="4111582"/>
                  <a:ext cx="130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48F8FD-BC09-0F3F-5BF0-4B87B2A53D22}"/>
                    </a:ext>
                  </a:extLst>
                </p14:cNvPr>
                <p14:cNvContentPartPr/>
                <p14:nvPr/>
              </p14:nvContentPartPr>
              <p14:xfrm>
                <a:off x="6597503" y="4159462"/>
                <a:ext cx="8640" cy="9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48F8FD-BC09-0F3F-5BF0-4B87B2A53D2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91383" y="4153342"/>
                  <a:ext cx="2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35792A-D23C-39AD-E9F7-28754776CD04}"/>
                    </a:ext>
                  </a:extLst>
                </p14:cNvPr>
                <p14:cNvContentPartPr/>
                <p14:nvPr/>
              </p14:nvContentPartPr>
              <p14:xfrm>
                <a:off x="6601103" y="4151182"/>
                <a:ext cx="106560" cy="104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35792A-D23C-39AD-E9F7-28754776CD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94983" y="4145062"/>
                  <a:ext cx="118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B192D61-8F45-F798-A223-B5FC7D639027}"/>
                    </a:ext>
                  </a:extLst>
                </p14:cNvPr>
                <p14:cNvContentPartPr/>
                <p14:nvPr/>
              </p14:nvContentPartPr>
              <p14:xfrm>
                <a:off x="6756623" y="4176022"/>
                <a:ext cx="120960" cy="54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B192D61-8F45-F798-A223-B5FC7D6390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50503" y="4169902"/>
                  <a:ext cx="13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68990C0-04D8-62D5-3AFB-324C410A7D57}"/>
                    </a:ext>
                  </a:extLst>
                </p14:cNvPr>
                <p14:cNvContentPartPr/>
                <p14:nvPr/>
              </p14:nvContentPartPr>
              <p14:xfrm>
                <a:off x="6881183" y="4100422"/>
                <a:ext cx="122760" cy="19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68990C0-04D8-62D5-3AFB-324C410A7D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75063" y="4094302"/>
                  <a:ext cx="135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792EF96-80ED-5C8F-0B10-62B09249E7A1}"/>
                    </a:ext>
                  </a:extLst>
                </p14:cNvPr>
                <p14:cNvContentPartPr/>
                <p14:nvPr/>
              </p14:nvContentPartPr>
              <p14:xfrm>
                <a:off x="6970463" y="4184302"/>
                <a:ext cx="119160" cy="11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792EF96-80ED-5C8F-0B10-62B09249E7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64343" y="4178182"/>
                  <a:ext cx="13140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524BB6-CD44-D4B9-A331-ED97006C9196}"/>
                  </a:ext>
                </a:extLst>
              </p14:cNvPr>
              <p14:cNvContentPartPr/>
              <p14:nvPr/>
            </p14:nvContentPartPr>
            <p14:xfrm>
              <a:off x="10090583" y="4439902"/>
              <a:ext cx="95400" cy="75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524BB6-CD44-D4B9-A331-ED97006C919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084463" y="4433782"/>
                <a:ext cx="10764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469705-2432-6177-1309-F12D3256A534}"/>
              </a:ext>
            </a:extLst>
          </p:cNvPr>
          <p:cNvGrpSpPr/>
          <p:nvPr/>
        </p:nvGrpSpPr>
        <p:grpSpPr>
          <a:xfrm>
            <a:off x="10097783" y="4145422"/>
            <a:ext cx="95400" cy="154080"/>
            <a:chOff x="10097783" y="4145422"/>
            <a:chExt cx="954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B6A8E5-FE0E-4146-91A7-B0AB96B6B075}"/>
                    </a:ext>
                  </a:extLst>
                </p14:cNvPr>
                <p14:cNvContentPartPr/>
                <p14:nvPr/>
              </p14:nvContentPartPr>
              <p14:xfrm>
                <a:off x="10097783" y="4145422"/>
                <a:ext cx="95040" cy="120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B6A8E5-FE0E-4146-91A7-B0AB96B6B07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91663" y="4139302"/>
                  <a:ext cx="107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02F9C04-75BD-CA9D-1C9C-E08C6B0E085B}"/>
                    </a:ext>
                  </a:extLst>
                </p14:cNvPr>
                <p14:cNvContentPartPr/>
                <p14:nvPr/>
              </p14:nvContentPartPr>
              <p14:xfrm>
                <a:off x="10187423" y="4247302"/>
                <a:ext cx="5760" cy="52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02F9C04-75BD-CA9D-1C9C-E08C6B0E085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81303" y="4241182"/>
                  <a:ext cx="18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5984471-F031-446F-1C21-E8B8D440ABDE}"/>
              </a:ext>
            </a:extLst>
          </p:cNvPr>
          <p:cNvGrpSpPr/>
          <p:nvPr/>
        </p:nvGrpSpPr>
        <p:grpSpPr>
          <a:xfrm>
            <a:off x="10567223" y="4188982"/>
            <a:ext cx="233280" cy="275040"/>
            <a:chOff x="10567223" y="4188982"/>
            <a:chExt cx="23328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4F061C-AA1D-7CCE-CDAA-3C391B1642AE}"/>
                    </a:ext>
                  </a:extLst>
                </p14:cNvPr>
                <p14:cNvContentPartPr/>
                <p14:nvPr/>
              </p14:nvContentPartPr>
              <p14:xfrm>
                <a:off x="10567223" y="4421182"/>
                <a:ext cx="60480" cy="42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4F061C-AA1D-7CCE-CDAA-3C391B1642A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61103" y="4415062"/>
                  <a:ext cx="72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751BE7-AED5-F09A-09C4-2F0295571BAB}"/>
                    </a:ext>
                  </a:extLst>
                </p14:cNvPr>
                <p14:cNvContentPartPr/>
                <p14:nvPr/>
              </p14:nvContentPartPr>
              <p14:xfrm>
                <a:off x="10597103" y="4188982"/>
                <a:ext cx="120960" cy="103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751BE7-AED5-F09A-09C4-2F0295571BA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90983" y="4182862"/>
                  <a:ext cx="133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16C4E2-9FA8-2648-A354-024506F486E1}"/>
                    </a:ext>
                  </a:extLst>
                </p14:cNvPr>
                <p14:cNvContentPartPr/>
                <p14:nvPr/>
              </p14:nvContentPartPr>
              <p14:xfrm>
                <a:off x="10681343" y="4269262"/>
                <a:ext cx="119160" cy="70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16C4E2-9FA8-2648-A354-024506F486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75223" y="4263142"/>
                  <a:ext cx="1314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C5DC5BE-D2A8-2450-FD30-924B9EB5DF73}"/>
              </a:ext>
            </a:extLst>
          </p:cNvPr>
          <p:cNvGrpSpPr/>
          <p:nvPr/>
        </p:nvGrpSpPr>
        <p:grpSpPr>
          <a:xfrm>
            <a:off x="10221263" y="3953542"/>
            <a:ext cx="416160" cy="108000"/>
            <a:chOff x="10221263" y="3953542"/>
            <a:chExt cx="4161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8F901D-38A5-8CD4-A18B-3D0CC81D0323}"/>
                    </a:ext>
                  </a:extLst>
                </p14:cNvPr>
                <p14:cNvContentPartPr/>
                <p14:nvPr/>
              </p14:nvContentPartPr>
              <p14:xfrm>
                <a:off x="10221263" y="3953542"/>
                <a:ext cx="376920" cy="82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8F901D-38A5-8CD4-A18B-3D0CC81D03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15143" y="3947422"/>
                  <a:ext cx="389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0894C5A-0DEF-79CD-D41E-D9E82F810FB7}"/>
                    </a:ext>
                  </a:extLst>
                </p14:cNvPr>
                <p14:cNvContentPartPr/>
                <p14:nvPr/>
              </p14:nvContentPartPr>
              <p14:xfrm>
                <a:off x="10583783" y="3974422"/>
                <a:ext cx="53640" cy="8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0894C5A-0DEF-79CD-D41E-D9E82F810FB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577663" y="3968302"/>
                  <a:ext cx="658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50BD90-9073-AE7A-00AD-B4BB808670A4}"/>
              </a:ext>
            </a:extLst>
          </p:cNvPr>
          <p:cNvGrpSpPr/>
          <p:nvPr/>
        </p:nvGrpSpPr>
        <p:grpSpPr>
          <a:xfrm>
            <a:off x="9004823" y="4542862"/>
            <a:ext cx="2166120" cy="540000"/>
            <a:chOff x="9004823" y="4542862"/>
            <a:chExt cx="216612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4E65C6-8692-C3F0-7E5A-D0E639609BCF}"/>
                    </a:ext>
                  </a:extLst>
                </p14:cNvPr>
                <p14:cNvContentPartPr/>
                <p14:nvPr/>
              </p14:nvContentPartPr>
              <p14:xfrm>
                <a:off x="9004823" y="4548262"/>
                <a:ext cx="2166120" cy="129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4E65C6-8692-C3F0-7E5A-D0E639609B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98703" y="4542142"/>
                  <a:ext cx="2178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DE1D37-843C-F4C0-5A5D-F01395AA17CB}"/>
                    </a:ext>
                  </a:extLst>
                </p14:cNvPr>
                <p14:cNvContentPartPr/>
                <p14:nvPr/>
              </p14:nvContentPartPr>
              <p14:xfrm>
                <a:off x="10322783" y="4604422"/>
                <a:ext cx="68760" cy="73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DE1D37-843C-F4C0-5A5D-F01395AA17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16663" y="4598302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73E7AF-3ACB-603B-6885-EED25BB0E7CE}"/>
                    </a:ext>
                  </a:extLst>
                </p14:cNvPr>
                <p14:cNvContentPartPr/>
                <p14:nvPr/>
              </p14:nvContentPartPr>
              <p14:xfrm>
                <a:off x="10191023" y="4868662"/>
                <a:ext cx="34560" cy="131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73E7AF-3ACB-603B-6885-EED25BB0E7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84903" y="4862542"/>
                  <a:ext cx="46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79B5932-1A5C-31B5-127E-F4E53AA3D47D}"/>
                    </a:ext>
                  </a:extLst>
                </p14:cNvPr>
                <p14:cNvContentPartPr/>
                <p14:nvPr/>
              </p14:nvContentPartPr>
              <p14:xfrm>
                <a:off x="10193543" y="4817542"/>
                <a:ext cx="117720" cy="84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79B5932-1A5C-31B5-127E-F4E53AA3D47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87423" y="4811422"/>
                  <a:ext cx="129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2BFEE9-5B2C-B4F8-25A5-DFAE7EB21BF4}"/>
                    </a:ext>
                  </a:extLst>
                </p14:cNvPr>
                <p14:cNvContentPartPr/>
                <p14:nvPr/>
              </p14:nvContentPartPr>
              <p14:xfrm>
                <a:off x="10252943" y="4942102"/>
                <a:ext cx="121680" cy="105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2BFEE9-5B2C-B4F8-25A5-DFAE7EB21B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46823" y="4935982"/>
                  <a:ext cx="133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9DF6BB-1819-B01C-BA5E-A81B4E9F8E9A}"/>
                    </a:ext>
                  </a:extLst>
                </p14:cNvPr>
                <p14:cNvContentPartPr/>
                <p14:nvPr/>
              </p14:nvContentPartPr>
              <p14:xfrm>
                <a:off x="10397663" y="4952902"/>
                <a:ext cx="23040" cy="114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9DF6BB-1819-B01C-BA5E-A81B4E9F8E9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91543" y="4946782"/>
                  <a:ext cx="3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716DE0-F658-CCB6-514F-1AF480DD3FCE}"/>
                    </a:ext>
                  </a:extLst>
                </p14:cNvPr>
                <p14:cNvContentPartPr/>
                <p14:nvPr/>
              </p14:nvContentPartPr>
              <p14:xfrm>
                <a:off x="10413143" y="4935262"/>
                <a:ext cx="109440" cy="147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716DE0-F658-CCB6-514F-1AF480DD3FC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07023" y="4929142"/>
                  <a:ext cx="121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0153EA-B81F-F803-D5D4-F919BB94B12B}"/>
                    </a:ext>
                  </a:extLst>
                </p14:cNvPr>
                <p14:cNvContentPartPr/>
                <p14:nvPr/>
              </p14:nvContentPartPr>
              <p14:xfrm>
                <a:off x="10323863" y="4542862"/>
                <a:ext cx="33120" cy="201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0153EA-B81F-F803-D5D4-F919BB94B12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317743" y="4536742"/>
                  <a:ext cx="4536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C4710B-B50B-9B82-9942-508F55E4F3BC}"/>
                  </a:ext>
                </a:extLst>
              </p14:cNvPr>
              <p14:cNvContentPartPr/>
              <p14:nvPr/>
            </p14:nvContentPartPr>
            <p14:xfrm>
              <a:off x="1121183" y="3055342"/>
              <a:ext cx="191880" cy="60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C4710B-B50B-9B82-9942-508F55E4F3B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15063" y="3049222"/>
                <a:ext cx="204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17D6829-FF07-975C-55F9-9477A2AB9CAD}"/>
                  </a:ext>
                </a:extLst>
              </p14:cNvPr>
              <p14:cNvContentPartPr/>
              <p14:nvPr/>
            </p14:nvContentPartPr>
            <p14:xfrm>
              <a:off x="1117223" y="4257022"/>
              <a:ext cx="221040" cy="123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17D6829-FF07-975C-55F9-9477A2AB9CA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11103" y="4250902"/>
                <a:ext cx="233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D4A397-C9E9-01DE-66BB-9B042B3E2396}"/>
                  </a:ext>
                </a:extLst>
              </p14:cNvPr>
              <p14:cNvContentPartPr/>
              <p14:nvPr/>
            </p14:nvContentPartPr>
            <p14:xfrm>
              <a:off x="1171943" y="6663262"/>
              <a:ext cx="160200" cy="31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D4A397-C9E9-01DE-66BB-9B042B3E2396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65823" y="6657142"/>
                <a:ext cx="1724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5F437C3-A93C-646B-8267-867CC20AC43F}"/>
              </a:ext>
            </a:extLst>
          </p:cNvPr>
          <p:cNvGrpSpPr/>
          <p:nvPr/>
        </p:nvGrpSpPr>
        <p:grpSpPr>
          <a:xfrm>
            <a:off x="4036463" y="4853542"/>
            <a:ext cx="489960" cy="209880"/>
            <a:chOff x="4036463" y="4853542"/>
            <a:chExt cx="4899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AF7EB33-CD9A-2DA7-E669-7662FE53D114}"/>
                    </a:ext>
                  </a:extLst>
                </p14:cNvPr>
                <p14:cNvContentPartPr/>
                <p14:nvPr/>
              </p14:nvContentPartPr>
              <p14:xfrm>
                <a:off x="4041863" y="4948942"/>
                <a:ext cx="484560" cy="114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AF7EB33-CD9A-2DA7-E669-7662FE53D11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35743" y="4942822"/>
                  <a:ext cx="496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0D1B07-C041-25B8-D89B-8C701E3075D9}"/>
                    </a:ext>
                  </a:extLst>
                </p14:cNvPr>
                <p14:cNvContentPartPr/>
                <p14:nvPr/>
              </p14:nvContentPartPr>
              <p14:xfrm>
                <a:off x="4036463" y="4853542"/>
                <a:ext cx="186840" cy="189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0D1B07-C041-25B8-D89B-8C701E3075D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30343" y="4847422"/>
                  <a:ext cx="1990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5FF8ADF-0941-1ECE-3DE6-4DE4EE47E354}"/>
              </a:ext>
            </a:extLst>
          </p:cNvPr>
          <p:cNvGrpSpPr/>
          <p:nvPr/>
        </p:nvGrpSpPr>
        <p:grpSpPr>
          <a:xfrm>
            <a:off x="4632983" y="4926262"/>
            <a:ext cx="1526040" cy="290160"/>
            <a:chOff x="4632983" y="4926262"/>
            <a:chExt cx="15260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2D80893-1B81-F9D1-BE72-81AE40069EB8}"/>
                    </a:ext>
                  </a:extLst>
                </p14:cNvPr>
                <p14:cNvContentPartPr/>
                <p14:nvPr/>
              </p14:nvContentPartPr>
              <p14:xfrm>
                <a:off x="4632983" y="5003302"/>
                <a:ext cx="115920" cy="20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2D80893-1B81-F9D1-BE72-81AE40069EB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6863" y="4997182"/>
                  <a:ext cx="128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5549C9-005B-E7E8-633D-6E0883D21512}"/>
                    </a:ext>
                  </a:extLst>
                </p14:cNvPr>
                <p14:cNvContentPartPr/>
                <p14:nvPr/>
              </p14:nvContentPartPr>
              <p14:xfrm>
                <a:off x="4774823" y="5106262"/>
                <a:ext cx="78480" cy="11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5549C9-005B-E7E8-633D-6E0883D2151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68703" y="5100142"/>
                  <a:ext cx="90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001599-3569-9730-5C2D-3CB84F4BBF45}"/>
                    </a:ext>
                  </a:extLst>
                </p14:cNvPr>
                <p14:cNvContentPartPr/>
                <p14:nvPr/>
              </p14:nvContentPartPr>
              <p14:xfrm>
                <a:off x="4896503" y="5108782"/>
                <a:ext cx="135360" cy="83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001599-3569-9730-5C2D-3CB84F4BBF4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90383" y="5102662"/>
                  <a:ext cx="147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CDE847E-3C20-7701-AA9C-91AB24BDE87D}"/>
                    </a:ext>
                  </a:extLst>
                </p14:cNvPr>
                <p14:cNvContentPartPr/>
                <p14:nvPr/>
              </p14:nvContentPartPr>
              <p14:xfrm>
                <a:off x="5104583" y="5109502"/>
                <a:ext cx="100800" cy="73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CDE847E-3C20-7701-AA9C-91AB24BDE8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98463" y="5103382"/>
                  <a:ext cx="113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D771057-133D-949A-0BC9-1ADC33E6A89A}"/>
                    </a:ext>
                  </a:extLst>
                </p14:cNvPr>
                <p14:cNvContentPartPr/>
                <p14:nvPr/>
              </p14:nvContentPartPr>
              <p14:xfrm>
                <a:off x="5241023" y="4938502"/>
                <a:ext cx="256680" cy="223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771057-133D-949A-0BC9-1ADC33E6A89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34903" y="4932382"/>
                  <a:ext cx="268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8C221D6-2E46-918C-7C6F-91B092B4E3F7}"/>
                    </a:ext>
                  </a:extLst>
                </p14:cNvPr>
                <p14:cNvContentPartPr/>
                <p14:nvPr/>
              </p14:nvContentPartPr>
              <p14:xfrm>
                <a:off x="5459543" y="5059822"/>
                <a:ext cx="81360" cy="9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8C221D6-2E46-918C-7C6F-91B092B4E3F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53423" y="5053702"/>
                  <a:ext cx="9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548C8D6-C038-24A0-6B5C-81E6AB0D1834}"/>
                    </a:ext>
                  </a:extLst>
                </p14:cNvPr>
                <p14:cNvContentPartPr/>
                <p14:nvPr/>
              </p14:nvContentPartPr>
              <p14:xfrm>
                <a:off x="5755463" y="5094742"/>
                <a:ext cx="74520" cy="109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548C8D6-C038-24A0-6B5C-81E6AB0D183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749343" y="5088622"/>
                  <a:ext cx="86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2C9BC9-C297-BA5C-9CFD-134949758557}"/>
                    </a:ext>
                  </a:extLst>
                </p14:cNvPr>
                <p14:cNvContentPartPr/>
                <p14:nvPr/>
              </p14:nvContentPartPr>
              <p14:xfrm>
                <a:off x="5892623" y="4926262"/>
                <a:ext cx="186120" cy="234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2C9BC9-C297-BA5C-9CFD-13494975855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886503" y="4920142"/>
                  <a:ext cx="198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2127A6-2427-11CF-E0FA-72BD4B9E7322}"/>
                    </a:ext>
                  </a:extLst>
                </p14:cNvPr>
                <p14:cNvContentPartPr/>
                <p14:nvPr/>
              </p14:nvContentPartPr>
              <p14:xfrm>
                <a:off x="5997743" y="5038582"/>
                <a:ext cx="161280" cy="3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2127A6-2427-11CF-E0FA-72BD4B9E732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91623" y="5032462"/>
                  <a:ext cx="1735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606A577-2561-DAAE-A145-8676C7DAE20F}"/>
              </a:ext>
            </a:extLst>
          </p:cNvPr>
          <p:cNvGrpSpPr/>
          <p:nvPr/>
        </p:nvGrpSpPr>
        <p:grpSpPr>
          <a:xfrm>
            <a:off x="4582583" y="5871982"/>
            <a:ext cx="810720" cy="362520"/>
            <a:chOff x="4582583" y="5871982"/>
            <a:chExt cx="81072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866E911-44D3-66C9-4D16-09F39B5D9FCD}"/>
                    </a:ext>
                  </a:extLst>
                </p14:cNvPr>
                <p14:cNvContentPartPr/>
                <p14:nvPr/>
              </p14:nvContentPartPr>
              <p14:xfrm>
                <a:off x="4582583" y="6005902"/>
                <a:ext cx="130320" cy="89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866E911-44D3-66C9-4D16-09F39B5D9F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76463" y="5999782"/>
                  <a:ext cx="142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3495FC-594B-B3C3-525D-55B51825FCFA}"/>
                    </a:ext>
                  </a:extLst>
                </p14:cNvPr>
                <p14:cNvContentPartPr/>
                <p14:nvPr/>
              </p14:nvContentPartPr>
              <p14:xfrm>
                <a:off x="4676543" y="5925262"/>
                <a:ext cx="89280" cy="300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3495FC-594B-B3C3-525D-55B51825FC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670423" y="5919142"/>
                  <a:ext cx="101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5F7A94-F133-C85E-5498-8AEF37F0BABE}"/>
                    </a:ext>
                  </a:extLst>
                </p14:cNvPr>
                <p14:cNvContentPartPr/>
                <p14:nvPr/>
              </p14:nvContentPartPr>
              <p14:xfrm>
                <a:off x="4767623" y="6093742"/>
                <a:ext cx="136440" cy="140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5F7A94-F133-C85E-5498-8AEF37F0BAB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61503" y="6087622"/>
                  <a:ext cx="148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0D73E8-F19A-74C8-1654-9D8ABF57B92B}"/>
                    </a:ext>
                  </a:extLst>
                </p14:cNvPr>
                <p14:cNvContentPartPr/>
                <p14:nvPr/>
              </p14:nvContentPartPr>
              <p14:xfrm>
                <a:off x="4940783" y="6120742"/>
                <a:ext cx="174960" cy="5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0D73E8-F19A-74C8-1654-9D8ABF57B92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34663" y="6114622"/>
                  <a:ext cx="187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15DB13-03C6-7A1E-51E0-957EBADE34A8}"/>
                    </a:ext>
                  </a:extLst>
                </p14:cNvPr>
                <p14:cNvContentPartPr/>
                <p14:nvPr/>
              </p14:nvContentPartPr>
              <p14:xfrm>
                <a:off x="5125103" y="5925262"/>
                <a:ext cx="155520" cy="21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15DB13-03C6-7A1E-51E0-957EBADE34A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118983" y="5919142"/>
                  <a:ext cx="167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79E638-DAB9-3DD1-18A4-CB5EE1F0A238}"/>
                    </a:ext>
                  </a:extLst>
                </p14:cNvPr>
                <p14:cNvContentPartPr/>
                <p14:nvPr/>
              </p14:nvContentPartPr>
              <p14:xfrm>
                <a:off x="5352983" y="5871982"/>
                <a:ext cx="10080" cy="9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79E638-DAB9-3DD1-18A4-CB5EE1F0A23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46863" y="5865862"/>
                  <a:ext cx="22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C62CD84-3930-C287-1EEB-BECDC96E46CD}"/>
                    </a:ext>
                  </a:extLst>
                </p14:cNvPr>
                <p14:cNvContentPartPr/>
                <p14:nvPr/>
              </p14:nvContentPartPr>
              <p14:xfrm>
                <a:off x="5385023" y="6097702"/>
                <a:ext cx="8280" cy="41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C62CD84-3930-C287-1EEB-BECDC96E46C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78903" y="6091582"/>
                  <a:ext cx="205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27DE08-9AE1-117F-024B-6A4E428333B1}"/>
              </a:ext>
            </a:extLst>
          </p:cNvPr>
          <p:cNvGrpSpPr/>
          <p:nvPr/>
        </p:nvGrpSpPr>
        <p:grpSpPr>
          <a:xfrm>
            <a:off x="5793623" y="6012742"/>
            <a:ext cx="876960" cy="154440"/>
            <a:chOff x="5793623" y="6012742"/>
            <a:chExt cx="87696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4281ED5-D3AA-A9D1-F65E-BC6075CF823B}"/>
                    </a:ext>
                  </a:extLst>
                </p14:cNvPr>
                <p14:cNvContentPartPr/>
                <p14:nvPr/>
              </p14:nvContentPartPr>
              <p14:xfrm>
                <a:off x="5793623" y="6018502"/>
                <a:ext cx="94680" cy="132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4281ED5-D3AA-A9D1-F65E-BC6075CF823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87503" y="6012382"/>
                  <a:ext cx="106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5ED5BF-8278-6026-68A6-03D74872C6D8}"/>
                    </a:ext>
                  </a:extLst>
                </p14:cNvPr>
                <p14:cNvContentPartPr/>
                <p14:nvPr/>
              </p14:nvContentPartPr>
              <p14:xfrm>
                <a:off x="5957783" y="6068182"/>
                <a:ext cx="122760" cy="61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5ED5BF-8278-6026-68A6-03D74872C6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951663" y="6062062"/>
                  <a:ext cx="135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9E06D3-1A6C-5D8C-33E6-5BF44FFE2CD0}"/>
                    </a:ext>
                  </a:extLst>
                </p14:cNvPr>
                <p14:cNvContentPartPr/>
                <p14:nvPr/>
              </p14:nvContentPartPr>
              <p14:xfrm>
                <a:off x="6106463" y="6037582"/>
                <a:ext cx="48240" cy="85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9E06D3-1A6C-5D8C-33E6-5BF44FFE2CD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00343" y="6031462"/>
                  <a:ext cx="60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8E9224-71B8-E198-D6E4-463CA2C6A656}"/>
                    </a:ext>
                  </a:extLst>
                </p14:cNvPr>
                <p14:cNvContentPartPr/>
                <p14:nvPr/>
              </p14:nvContentPartPr>
              <p14:xfrm>
                <a:off x="6194303" y="6036502"/>
                <a:ext cx="43920" cy="73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8E9224-71B8-E198-D6E4-463CA2C6A65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88183" y="6030382"/>
                  <a:ext cx="56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6BC80D0-59B0-51AA-FA4D-ADC86DE7BCD9}"/>
                    </a:ext>
                  </a:extLst>
                </p14:cNvPr>
                <p14:cNvContentPartPr/>
                <p14:nvPr/>
              </p14:nvContentPartPr>
              <p14:xfrm>
                <a:off x="6262343" y="6040102"/>
                <a:ext cx="116280" cy="75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BC80D0-59B0-51AA-FA4D-ADC86DE7BCD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256223" y="6033982"/>
                  <a:ext cx="128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A60E55-BE5F-0C3C-9A60-BCDB8EBC4FD5}"/>
                    </a:ext>
                  </a:extLst>
                </p14:cNvPr>
                <p14:cNvContentPartPr/>
                <p14:nvPr/>
              </p14:nvContentPartPr>
              <p14:xfrm>
                <a:off x="6407783" y="6030742"/>
                <a:ext cx="90720" cy="113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A60E55-BE5F-0C3C-9A60-BCDB8EBC4FD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401663" y="6024622"/>
                  <a:ext cx="10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B46B9AB-C83E-19FB-DAAC-B98643D3EE30}"/>
                    </a:ext>
                  </a:extLst>
                </p14:cNvPr>
                <p14:cNvContentPartPr/>
                <p14:nvPr/>
              </p14:nvContentPartPr>
              <p14:xfrm>
                <a:off x="6548543" y="6012742"/>
                <a:ext cx="122040" cy="154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B46B9AB-C83E-19FB-DAAC-B98643D3EE3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542423" y="6006622"/>
                  <a:ext cx="1342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944E970-2E34-FD2D-1C4C-89E39C93CBDA}"/>
              </a:ext>
            </a:extLst>
          </p:cNvPr>
          <p:cNvGrpSpPr/>
          <p:nvPr/>
        </p:nvGrpSpPr>
        <p:grpSpPr>
          <a:xfrm>
            <a:off x="7183583" y="4609462"/>
            <a:ext cx="1515600" cy="331920"/>
            <a:chOff x="7183583" y="4609462"/>
            <a:chExt cx="15156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1FC0B0-24F8-715C-9080-BCAF2D3F6F03}"/>
                    </a:ext>
                  </a:extLst>
                </p14:cNvPr>
                <p14:cNvContentPartPr/>
                <p14:nvPr/>
              </p14:nvContentPartPr>
              <p14:xfrm>
                <a:off x="7269623" y="4750222"/>
                <a:ext cx="15480" cy="157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1FC0B0-24F8-715C-9080-BCAF2D3F6F0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63503" y="4744102"/>
                  <a:ext cx="27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1E07CCC-CB60-8BCD-B600-96EA28C262D0}"/>
                    </a:ext>
                  </a:extLst>
                </p14:cNvPr>
                <p14:cNvContentPartPr/>
                <p14:nvPr/>
              </p14:nvContentPartPr>
              <p14:xfrm>
                <a:off x="7200143" y="4707382"/>
                <a:ext cx="177840" cy="106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1E07CCC-CB60-8BCD-B600-96EA28C262D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194023" y="4701262"/>
                  <a:ext cx="190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BC3052-9B4E-E788-9F43-9617F3F13F78}"/>
                    </a:ext>
                  </a:extLst>
                </p14:cNvPr>
                <p14:cNvContentPartPr/>
                <p14:nvPr/>
              </p14:nvContentPartPr>
              <p14:xfrm>
                <a:off x="7183583" y="4866502"/>
                <a:ext cx="181080" cy="74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BC3052-9B4E-E788-9F43-9617F3F13F7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77463" y="4860382"/>
                  <a:ext cx="193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0CC4C1-734C-72AC-B487-970CF7705D7F}"/>
                    </a:ext>
                  </a:extLst>
                </p14:cNvPr>
                <p14:cNvContentPartPr/>
                <p14:nvPr/>
              </p14:nvContentPartPr>
              <p14:xfrm>
                <a:off x="7406783" y="4794502"/>
                <a:ext cx="109800" cy="104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0CC4C1-734C-72AC-B487-970CF7705D7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400663" y="4788382"/>
                  <a:ext cx="12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CE65E4A-F271-53C9-DFFD-07E1A5924032}"/>
                    </a:ext>
                  </a:extLst>
                </p14:cNvPr>
                <p14:cNvContentPartPr/>
                <p14:nvPr/>
              </p14:nvContentPartPr>
              <p14:xfrm>
                <a:off x="7609103" y="4619182"/>
                <a:ext cx="132840" cy="268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CE65E4A-F271-53C9-DFFD-07E1A592403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602983" y="4613062"/>
                  <a:ext cx="145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18FB3B-FB6C-43C4-B340-A2E9B81E942D}"/>
                    </a:ext>
                  </a:extLst>
                </p14:cNvPr>
                <p14:cNvContentPartPr/>
                <p14:nvPr/>
              </p14:nvContentPartPr>
              <p14:xfrm>
                <a:off x="7584623" y="4782622"/>
                <a:ext cx="283320" cy="94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18FB3B-FB6C-43C4-B340-A2E9B81E942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78503" y="4776502"/>
                  <a:ext cx="295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892D73D-FF67-9CD9-7018-06E6E8066543}"/>
                    </a:ext>
                  </a:extLst>
                </p14:cNvPr>
                <p14:cNvContentPartPr/>
                <p14:nvPr/>
              </p14:nvContentPartPr>
              <p14:xfrm>
                <a:off x="7893503" y="4780822"/>
                <a:ext cx="126360" cy="59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892D73D-FF67-9CD9-7018-06E6E806654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87383" y="4774702"/>
                  <a:ext cx="138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F75CD1E-CD54-797F-FC35-47EE6863B181}"/>
                    </a:ext>
                  </a:extLst>
                </p14:cNvPr>
                <p14:cNvContentPartPr/>
                <p14:nvPr/>
              </p14:nvContentPartPr>
              <p14:xfrm>
                <a:off x="8096543" y="4609462"/>
                <a:ext cx="207720" cy="240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F75CD1E-CD54-797F-FC35-47EE6863B18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90423" y="4603342"/>
                  <a:ext cx="219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E0AB31-9CD7-BF60-6C1D-CCD0EB80A28C}"/>
                    </a:ext>
                  </a:extLst>
                </p14:cNvPr>
                <p14:cNvContentPartPr/>
                <p14:nvPr/>
              </p14:nvContentPartPr>
              <p14:xfrm>
                <a:off x="8274743" y="4734382"/>
                <a:ext cx="127800" cy="68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E0AB31-9CD7-BF60-6C1D-CCD0EB80A28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68623" y="4728262"/>
                  <a:ext cx="140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E3D99EE-C391-8690-1A6F-FA1C40076824}"/>
                    </a:ext>
                  </a:extLst>
                </p14:cNvPr>
                <p14:cNvContentPartPr/>
                <p14:nvPr/>
              </p14:nvContentPartPr>
              <p14:xfrm>
                <a:off x="8418023" y="4734022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E3D99EE-C391-8690-1A6F-FA1C4007682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11903" y="47279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1EF8ED-2F7C-E5C7-F03A-E816381F167C}"/>
                    </a:ext>
                  </a:extLst>
                </p14:cNvPr>
                <p14:cNvContentPartPr/>
                <p14:nvPr/>
              </p14:nvContentPartPr>
              <p14:xfrm>
                <a:off x="8444303" y="4742302"/>
                <a:ext cx="254880" cy="109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1EF8ED-2F7C-E5C7-F03A-E816381F167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38183" y="4736182"/>
                  <a:ext cx="26712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C5DE44B-8153-3174-AB4E-558C40E5BCEC}"/>
                  </a:ext>
                </a:extLst>
              </p14:cNvPr>
              <p14:cNvContentPartPr/>
              <p14:nvPr/>
            </p14:nvContentPartPr>
            <p14:xfrm>
              <a:off x="1252943" y="5081062"/>
              <a:ext cx="435960" cy="2700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C5DE44B-8153-3174-AB4E-558C40E5BCEC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246823" y="5074942"/>
                <a:ext cx="448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DA94D86-3AE2-B8ED-7FA5-B89418568625}"/>
                  </a:ext>
                </a:extLst>
              </p14:cNvPr>
              <p14:cNvContentPartPr/>
              <p14:nvPr/>
            </p14:nvContentPartPr>
            <p14:xfrm>
              <a:off x="1232783" y="3661222"/>
              <a:ext cx="372240" cy="225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DA94D86-3AE2-B8ED-7FA5-B89418568625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226663" y="3655102"/>
                <a:ext cx="38448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B0C71-7D3E-C7E9-E000-3046BC36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29" y="542044"/>
            <a:ext cx="8926171" cy="6315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A6449-57C6-6110-7B23-A446E39D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078014" cy="966952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54D8DD-15BD-E4B6-75E5-761905429755}"/>
              </a:ext>
            </a:extLst>
          </p:cNvPr>
          <p:cNvGrpSpPr/>
          <p:nvPr/>
        </p:nvGrpSpPr>
        <p:grpSpPr>
          <a:xfrm>
            <a:off x="553715" y="4913302"/>
            <a:ext cx="1715040" cy="1378800"/>
            <a:chOff x="553715" y="4913302"/>
            <a:chExt cx="1715040" cy="13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5361F0-FF37-626C-A472-EAC611026CD4}"/>
                    </a:ext>
                  </a:extLst>
                </p14:cNvPr>
                <p14:cNvContentPartPr/>
                <p14:nvPr/>
              </p14:nvContentPartPr>
              <p14:xfrm>
                <a:off x="553715" y="5455822"/>
                <a:ext cx="241560" cy="309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5361F0-FF37-626C-A472-EAC611026C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595" y="5449702"/>
                  <a:ext cx="253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E1BFEE-EAA8-C849-7638-A89B82DA1A6D}"/>
                    </a:ext>
                  </a:extLst>
                </p14:cNvPr>
                <p14:cNvContentPartPr/>
                <p14:nvPr/>
              </p14:nvContentPartPr>
              <p14:xfrm>
                <a:off x="816875" y="5379502"/>
                <a:ext cx="79920" cy="18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E1BFEE-EAA8-C849-7638-A89B82DA1A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0755" y="5373382"/>
                  <a:ext cx="92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0E12A0-3B34-D5FE-3CC9-AD54CC37D560}"/>
                    </a:ext>
                  </a:extLst>
                </p14:cNvPr>
                <p14:cNvContentPartPr/>
                <p14:nvPr/>
              </p14:nvContentPartPr>
              <p14:xfrm>
                <a:off x="939995" y="5297782"/>
                <a:ext cx="84240" cy="14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0E12A0-3B34-D5FE-3CC9-AD54CC37D5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3875" y="5291662"/>
                  <a:ext cx="96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FEE602-3DDD-4543-98B9-496D2A118151}"/>
                    </a:ext>
                  </a:extLst>
                </p14:cNvPr>
                <p14:cNvContentPartPr/>
                <p14:nvPr/>
              </p14:nvContentPartPr>
              <p14:xfrm>
                <a:off x="1029635" y="5189062"/>
                <a:ext cx="149400" cy="17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FEE602-3DDD-4543-98B9-496D2A1181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3515" y="5182942"/>
                  <a:ext cx="161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E5105C-E994-A773-65AE-54C551BB4E84}"/>
                    </a:ext>
                  </a:extLst>
                </p14:cNvPr>
                <p14:cNvContentPartPr/>
                <p14:nvPr/>
              </p14:nvContentPartPr>
              <p14:xfrm>
                <a:off x="1317275" y="5040382"/>
                <a:ext cx="133920" cy="156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E5105C-E994-A773-65AE-54C551BB4E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1155" y="5034262"/>
                  <a:ext cx="146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42AAA7-CF76-1495-128F-4B52B3272D3A}"/>
                    </a:ext>
                  </a:extLst>
                </p14:cNvPr>
                <p14:cNvContentPartPr/>
                <p14:nvPr/>
              </p14:nvContentPartPr>
              <p14:xfrm>
                <a:off x="1248875" y="4913302"/>
                <a:ext cx="205920" cy="30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42AAA7-CF76-1495-128F-4B52B3272D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2755" y="4907182"/>
                  <a:ext cx="218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6B2933-085D-C02B-AE28-68D6A7948EF1}"/>
                    </a:ext>
                  </a:extLst>
                </p14:cNvPr>
                <p14:cNvContentPartPr/>
                <p14:nvPr/>
              </p14:nvContentPartPr>
              <p14:xfrm>
                <a:off x="1042595" y="5711422"/>
                <a:ext cx="169200" cy="240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6B2933-085D-C02B-AE28-68D6A7948E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475" y="5705302"/>
                  <a:ext cx="181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792967-28B1-AD28-72B6-20C6B7A6E74C}"/>
                    </a:ext>
                  </a:extLst>
                </p14:cNvPr>
                <p14:cNvContentPartPr/>
                <p14:nvPr/>
              </p14:nvContentPartPr>
              <p14:xfrm>
                <a:off x="1193075" y="5612422"/>
                <a:ext cx="147600" cy="22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792967-28B1-AD28-72B6-20C6B7A6E7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6955" y="5606302"/>
                  <a:ext cx="15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C55012-D7D4-1CF9-70D6-9921FF56DAEE}"/>
                    </a:ext>
                  </a:extLst>
                </p14:cNvPr>
                <p14:cNvContentPartPr/>
                <p14:nvPr/>
              </p14:nvContentPartPr>
              <p14:xfrm>
                <a:off x="1354355" y="5569942"/>
                <a:ext cx="72720" cy="7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C55012-D7D4-1CF9-70D6-9921FF56DA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8235" y="5563822"/>
                  <a:ext cx="84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8080F2-8B56-BAC1-129E-5E231ABC7F7F}"/>
                    </a:ext>
                  </a:extLst>
                </p14:cNvPr>
                <p14:cNvContentPartPr/>
                <p14:nvPr/>
              </p14:nvContentPartPr>
              <p14:xfrm>
                <a:off x="1415915" y="5482102"/>
                <a:ext cx="44640" cy="25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8080F2-8B56-BAC1-129E-5E231ABC7F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09795" y="5475982"/>
                  <a:ext cx="56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1F2ECC-4092-6DB4-3D34-B6C20BA5FBA0}"/>
                    </a:ext>
                  </a:extLst>
                </p14:cNvPr>
                <p14:cNvContentPartPr/>
                <p14:nvPr/>
              </p14:nvContentPartPr>
              <p14:xfrm>
                <a:off x="1291355" y="6103102"/>
                <a:ext cx="143280" cy="18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1F2ECC-4092-6DB4-3D34-B6C20BA5FB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5235" y="6096982"/>
                  <a:ext cx="155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6841C1-0E6C-7F6C-B51E-8B0D785F2CE3}"/>
                    </a:ext>
                  </a:extLst>
                </p14:cNvPr>
                <p14:cNvContentPartPr/>
                <p14:nvPr/>
              </p14:nvContentPartPr>
              <p14:xfrm>
                <a:off x="1494035" y="6211462"/>
                <a:ext cx="360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6841C1-0E6C-7F6C-B51E-8B0D785F2C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7915" y="6205342"/>
                  <a:ext cx="15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F005BB-BA3F-ACE5-40F5-13E53F1E0ABB}"/>
                    </a:ext>
                  </a:extLst>
                </p14:cNvPr>
                <p14:cNvContentPartPr/>
                <p14:nvPr/>
              </p14:nvContentPartPr>
              <p14:xfrm>
                <a:off x="1478195" y="5943982"/>
                <a:ext cx="135360" cy="18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F005BB-BA3F-ACE5-40F5-13E53F1E0A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2075" y="5937862"/>
                  <a:ext cx="147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E8C1F6-FFCC-851B-047A-87CB54AA733D}"/>
                    </a:ext>
                  </a:extLst>
                </p14:cNvPr>
                <p14:cNvContentPartPr/>
                <p14:nvPr/>
              </p14:nvContentPartPr>
              <p14:xfrm>
                <a:off x="1619315" y="5906902"/>
                <a:ext cx="62280" cy="8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E8C1F6-FFCC-851B-047A-87CB54AA73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195" y="5900782"/>
                  <a:ext cx="74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1448AC-DF4D-8063-3D3F-1712DB877AEF}"/>
                    </a:ext>
                  </a:extLst>
                </p14:cNvPr>
                <p14:cNvContentPartPr/>
                <p14:nvPr/>
              </p14:nvContentPartPr>
              <p14:xfrm>
                <a:off x="1684475" y="5844982"/>
                <a:ext cx="43560" cy="198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1448AC-DF4D-8063-3D3F-1712DB877A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78355" y="5838862"/>
                  <a:ext cx="55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398D66-41EB-583B-1CF0-A3F04F3A4939}"/>
                    </a:ext>
                  </a:extLst>
                </p14:cNvPr>
                <p14:cNvContentPartPr/>
                <p14:nvPr/>
              </p14:nvContentPartPr>
              <p14:xfrm>
                <a:off x="1800395" y="5821222"/>
                <a:ext cx="182880" cy="2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398D66-41EB-583B-1CF0-A3F04F3A49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94275" y="5815102"/>
                  <a:ext cx="195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7EB8C6-0D20-FBD2-BE64-7D0B736BF870}"/>
                    </a:ext>
                  </a:extLst>
                </p14:cNvPr>
                <p14:cNvContentPartPr/>
                <p14:nvPr/>
              </p14:nvContentPartPr>
              <p14:xfrm>
                <a:off x="1888595" y="5761102"/>
                <a:ext cx="15480" cy="15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7EB8C6-0D20-FBD2-BE64-7D0B736BF8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2475" y="5754982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F602B6-573F-CE83-9FE3-7BA6CEAFA15A}"/>
                    </a:ext>
                  </a:extLst>
                </p14:cNvPr>
                <p14:cNvContentPartPr/>
                <p14:nvPr/>
              </p14:nvContentPartPr>
              <p14:xfrm>
                <a:off x="2018555" y="5650942"/>
                <a:ext cx="9720" cy="19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F602B6-573F-CE83-9FE3-7BA6CEAFA1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2435" y="5644822"/>
                  <a:ext cx="21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0A61D2-A770-D15B-9227-E37434FA56B1}"/>
                    </a:ext>
                  </a:extLst>
                </p14:cNvPr>
                <p14:cNvContentPartPr/>
                <p14:nvPr/>
              </p14:nvContentPartPr>
              <p14:xfrm>
                <a:off x="2107115" y="5593702"/>
                <a:ext cx="91080" cy="174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0A61D2-A770-D15B-9227-E37434FA56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0995" y="5587582"/>
                  <a:ext cx="103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8C0FFF-3E5A-37F9-2257-89D59057C9BC}"/>
                    </a:ext>
                  </a:extLst>
                </p14:cNvPr>
                <p14:cNvContentPartPr/>
                <p14:nvPr/>
              </p14:nvContentPartPr>
              <p14:xfrm>
                <a:off x="2133395" y="5409382"/>
                <a:ext cx="98640" cy="14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8C0FFF-3E5A-37F9-2257-89D59057C9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7275" y="5403262"/>
                  <a:ext cx="110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3FC482-5ADC-49C7-FF43-475306066113}"/>
                    </a:ext>
                  </a:extLst>
                </p14:cNvPr>
                <p14:cNvContentPartPr/>
                <p14:nvPr/>
              </p14:nvContentPartPr>
              <p14:xfrm>
                <a:off x="1618955" y="5446462"/>
                <a:ext cx="105120" cy="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3FC482-5ADC-49C7-FF43-4753060661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2835" y="5440342"/>
                  <a:ext cx="117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5480F8-CAAE-CDFA-A306-A3CAF45BC5A1}"/>
                    </a:ext>
                  </a:extLst>
                </p14:cNvPr>
                <p14:cNvContentPartPr/>
                <p14:nvPr/>
              </p14:nvContentPartPr>
              <p14:xfrm>
                <a:off x="1658195" y="5383462"/>
                <a:ext cx="14040" cy="124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5480F8-CAAE-CDFA-A306-A3CAF45BC5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2075" y="5377342"/>
                  <a:ext cx="26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51DAF3-A1A9-3A09-B043-D88EA7D51D39}"/>
                    </a:ext>
                  </a:extLst>
                </p14:cNvPr>
                <p14:cNvContentPartPr/>
                <p14:nvPr/>
              </p14:nvContentPartPr>
              <p14:xfrm>
                <a:off x="1767635" y="5173222"/>
                <a:ext cx="149400" cy="24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51DAF3-A1A9-3A09-B043-D88EA7D51D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1515" y="5167102"/>
                  <a:ext cx="161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821189-ECAD-98A1-BAC8-6EA4CA6A1169}"/>
                    </a:ext>
                  </a:extLst>
                </p14:cNvPr>
                <p14:cNvContentPartPr/>
                <p14:nvPr/>
              </p14:nvContentPartPr>
              <p14:xfrm>
                <a:off x="1890755" y="4961902"/>
                <a:ext cx="53280" cy="11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821189-ECAD-98A1-BAC8-6EA4CA6A11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4635" y="4955782"/>
                  <a:ext cx="65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7DA53B-E070-659D-A9C1-5F11DE818758}"/>
                    </a:ext>
                  </a:extLst>
                </p14:cNvPr>
                <p14:cNvContentPartPr/>
                <p14:nvPr/>
              </p14:nvContentPartPr>
              <p14:xfrm>
                <a:off x="2155715" y="5009422"/>
                <a:ext cx="113040" cy="103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7DA53B-E070-659D-A9C1-5F11DE8187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49595" y="5003302"/>
                  <a:ext cx="12528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702E4A-0400-AE0D-700D-201CD22CA540}"/>
                  </a:ext>
                </a:extLst>
              </p14:cNvPr>
              <p14:cNvContentPartPr/>
              <p14:nvPr/>
            </p14:nvContentPartPr>
            <p14:xfrm>
              <a:off x="2503835" y="5378062"/>
              <a:ext cx="169560" cy="13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702E4A-0400-AE0D-700D-201CD22CA5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97715" y="5371942"/>
                <a:ext cx="1818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F2A1A-4B43-F696-F3F3-1092E64025F4}"/>
              </a:ext>
            </a:extLst>
          </p:cNvPr>
          <p:cNvGrpSpPr/>
          <p:nvPr/>
        </p:nvGrpSpPr>
        <p:grpSpPr>
          <a:xfrm>
            <a:off x="11629475" y="5814022"/>
            <a:ext cx="129960" cy="346320"/>
            <a:chOff x="11629475" y="5814022"/>
            <a:chExt cx="1299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BD5CD6-90BA-34C9-E52B-B3ECD78176C3}"/>
                    </a:ext>
                  </a:extLst>
                </p14:cNvPr>
                <p14:cNvContentPartPr/>
                <p14:nvPr/>
              </p14:nvContentPartPr>
              <p14:xfrm>
                <a:off x="11663315" y="5814022"/>
                <a:ext cx="96120" cy="29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BD5CD6-90BA-34C9-E52B-B3ECD78176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57195" y="5807902"/>
                  <a:ext cx="108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2EBDE3-374A-4C47-83D5-977524003724}"/>
                    </a:ext>
                  </a:extLst>
                </p14:cNvPr>
                <p14:cNvContentPartPr/>
                <p14:nvPr/>
              </p14:nvContentPartPr>
              <p14:xfrm>
                <a:off x="11629475" y="6028222"/>
                <a:ext cx="88560" cy="13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2EBDE3-374A-4C47-83D5-9775240037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23355" y="6022102"/>
                  <a:ext cx="1008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2C904-DC0E-6335-045A-89C42FBF1B2A}"/>
              </a:ext>
            </a:extLst>
          </p:cNvPr>
          <p:cNvGrpSpPr/>
          <p:nvPr/>
        </p:nvGrpSpPr>
        <p:grpSpPr>
          <a:xfrm>
            <a:off x="6078995" y="270742"/>
            <a:ext cx="408240" cy="695520"/>
            <a:chOff x="6078995" y="270742"/>
            <a:chExt cx="4082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BD4DCC-1DD8-CC66-6D37-D2EA17263480}"/>
                    </a:ext>
                  </a:extLst>
                </p14:cNvPr>
                <p14:cNvContentPartPr/>
                <p14:nvPr/>
              </p14:nvContentPartPr>
              <p14:xfrm>
                <a:off x="6144875" y="572782"/>
                <a:ext cx="306720" cy="39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BD4DCC-1DD8-CC66-6D37-D2EA172634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38755" y="566662"/>
                  <a:ext cx="3189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57B675-C3E5-D7C7-3D59-6B8C78396161}"/>
                    </a:ext>
                  </a:extLst>
                </p14:cNvPr>
                <p14:cNvContentPartPr/>
                <p14:nvPr/>
              </p14:nvContentPartPr>
              <p14:xfrm>
                <a:off x="6078995" y="480982"/>
                <a:ext cx="408240" cy="469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57B675-C3E5-D7C7-3D59-6B8C783961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2875" y="474862"/>
                  <a:ext cx="4204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12736B-9C35-9C0F-F758-9EB1446A1529}"/>
                    </a:ext>
                  </a:extLst>
                </p14:cNvPr>
                <p14:cNvContentPartPr/>
                <p14:nvPr/>
              </p14:nvContentPartPr>
              <p14:xfrm>
                <a:off x="6227675" y="270742"/>
                <a:ext cx="17388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12736B-9C35-9C0F-F758-9EB1446A15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21555" y="264622"/>
                  <a:ext cx="18612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379B45-0037-1244-879D-CEAF275CA32E}"/>
                  </a:ext>
                </a:extLst>
              </p14:cNvPr>
              <p14:cNvContentPartPr/>
              <p14:nvPr/>
            </p14:nvContentPartPr>
            <p14:xfrm>
              <a:off x="11543435" y="3534502"/>
              <a:ext cx="304560" cy="4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379B45-0037-1244-879D-CEAF275CA3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37315" y="3528382"/>
                <a:ext cx="3168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129A7FF-B6AB-EAAC-D3AE-D32D8BCCBECA}"/>
              </a:ext>
            </a:extLst>
          </p:cNvPr>
          <p:cNvGrpSpPr/>
          <p:nvPr/>
        </p:nvGrpSpPr>
        <p:grpSpPr>
          <a:xfrm>
            <a:off x="7978715" y="3935902"/>
            <a:ext cx="1848960" cy="852120"/>
            <a:chOff x="7978715" y="3935902"/>
            <a:chExt cx="184896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E9B612-B09A-A818-72DB-B5F3E0DEB8A6}"/>
                    </a:ext>
                  </a:extLst>
                </p14:cNvPr>
                <p14:cNvContentPartPr/>
                <p14:nvPr/>
              </p14:nvContentPartPr>
              <p14:xfrm>
                <a:off x="7978715" y="4068022"/>
                <a:ext cx="175680" cy="22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E9B612-B09A-A818-72DB-B5F3E0DEB8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2595" y="4061902"/>
                  <a:ext cx="187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EAC19B-CE98-5A69-F507-80AAB3AC0F1D}"/>
                    </a:ext>
                  </a:extLst>
                </p14:cNvPr>
                <p14:cNvContentPartPr/>
                <p14:nvPr/>
              </p14:nvContentPartPr>
              <p14:xfrm>
                <a:off x="8002475" y="4160542"/>
                <a:ext cx="95040" cy="34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EAC19B-CE98-5A69-F507-80AAB3AC0F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6355" y="4154422"/>
                  <a:ext cx="107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0FFAD7-F4CD-9DB0-8AE3-521A7D9F5E06}"/>
                    </a:ext>
                  </a:extLst>
                </p14:cNvPr>
                <p14:cNvContentPartPr/>
                <p14:nvPr/>
              </p14:nvContentPartPr>
              <p14:xfrm>
                <a:off x="8141075" y="3965062"/>
                <a:ext cx="260280" cy="277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0FFAD7-F4CD-9DB0-8AE3-521A7D9F5E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34955" y="3958942"/>
                  <a:ext cx="272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A8A019-2548-074B-4893-C7E5B9E72FE2}"/>
                    </a:ext>
                  </a:extLst>
                </p14:cNvPr>
                <p14:cNvContentPartPr/>
                <p14:nvPr/>
              </p14:nvContentPartPr>
              <p14:xfrm>
                <a:off x="8476595" y="4108342"/>
                <a:ext cx="7560" cy="4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A8A019-2548-074B-4893-C7E5B9E72F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70475" y="4102222"/>
                  <a:ext cx="19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B1A2A2-52FB-D2E7-84C2-98BC5ADD36D9}"/>
                    </a:ext>
                  </a:extLst>
                </p14:cNvPr>
                <p14:cNvContentPartPr/>
                <p14:nvPr/>
              </p14:nvContentPartPr>
              <p14:xfrm>
                <a:off x="8481995" y="4052902"/>
                <a:ext cx="432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B1A2A2-52FB-D2E7-84C2-98BC5ADD36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75875" y="4046782"/>
                  <a:ext cx="16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118A86-5243-7938-0164-EB7378C291F1}"/>
                    </a:ext>
                  </a:extLst>
                </p14:cNvPr>
                <p14:cNvContentPartPr/>
                <p14:nvPr/>
              </p14:nvContentPartPr>
              <p14:xfrm>
                <a:off x="8533475" y="4075942"/>
                <a:ext cx="216000" cy="30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118A86-5243-7938-0164-EB7378C291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7355" y="4069822"/>
                  <a:ext cx="2282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2B7ED8-0F66-D335-DCF1-90F97CE5A379}"/>
                    </a:ext>
                  </a:extLst>
                </p14:cNvPr>
                <p14:cNvContentPartPr/>
                <p14:nvPr/>
              </p14:nvContentPartPr>
              <p14:xfrm>
                <a:off x="8854595" y="3985222"/>
                <a:ext cx="151200" cy="206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2B7ED8-0F66-D335-DCF1-90F97CE5A3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48475" y="3979102"/>
                  <a:ext cx="163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07C51E-42B4-FBA6-AE34-D93AAC324F18}"/>
                    </a:ext>
                  </a:extLst>
                </p14:cNvPr>
                <p14:cNvContentPartPr/>
                <p14:nvPr/>
              </p14:nvContentPartPr>
              <p14:xfrm>
                <a:off x="9034955" y="4062262"/>
                <a:ext cx="243360" cy="10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07C51E-42B4-FBA6-AE34-D93AAC324F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28835" y="4056142"/>
                  <a:ext cx="255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5204C-0853-2B17-B212-4C78492109CE}"/>
                    </a:ext>
                  </a:extLst>
                </p14:cNvPr>
                <p14:cNvContentPartPr/>
                <p14:nvPr/>
              </p14:nvContentPartPr>
              <p14:xfrm>
                <a:off x="9261395" y="3952822"/>
                <a:ext cx="42120" cy="20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5204C-0853-2B17-B212-4C78492109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55275" y="3946702"/>
                  <a:ext cx="54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B64036-7835-D2A1-5894-0FA7DBBBD2EA}"/>
                    </a:ext>
                  </a:extLst>
                </p14:cNvPr>
                <p14:cNvContentPartPr/>
                <p14:nvPr/>
              </p14:nvContentPartPr>
              <p14:xfrm>
                <a:off x="9299195" y="4005742"/>
                <a:ext cx="12888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B64036-7835-D2A1-5894-0FA7DBBBD2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3075" y="3999622"/>
                  <a:ext cx="141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D03251-AF36-4FE5-9AAC-FE37AA09DB04}"/>
                    </a:ext>
                  </a:extLst>
                </p14:cNvPr>
                <p14:cNvContentPartPr/>
                <p14:nvPr/>
              </p14:nvContentPartPr>
              <p14:xfrm>
                <a:off x="9611315" y="3935902"/>
                <a:ext cx="16560" cy="172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D03251-AF36-4FE5-9AAC-FE37AA09DB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05195" y="3929782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62869D-440C-D283-9352-8F1BED0AAC1E}"/>
                    </a:ext>
                  </a:extLst>
                </p14:cNvPr>
                <p14:cNvContentPartPr/>
                <p14:nvPr/>
              </p14:nvContentPartPr>
              <p14:xfrm>
                <a:off x="9539675" y="3981262"/>
                <a:ext cx="288000" cy="105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62869D-440C-D283-9352-8F1BED0AAC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33555" y="3975142"/>
                  <a:ext cx="30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72E168-5233-E042-B1EF-E75C579BAB6B}"/>
                    </a:ext>
                  </a:extLst>
                </p14:cNvPr>
                <p14:cNvContentPartPr/>
                <p14:nvPr/>
              </p14:nvContentPartPr>
              <p14:xfrm>
                <a:off x="8287955" y="4548262"/>
                <a:ext cx="148320" cy="23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72E168-5233-E042-B1EF-E75C579BAB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1835" y="4542142"/>
                  <a:ext cx="160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B4B92A-5266-97CD-60B3-FBE1E2EDEFAD}"/>
                    </a:ext>
                  </a:extLst>
                </p14:cNvPr>
                <p14:cNvContentPartPr/>
                <p14:nvPr/>
              </p14:nvContentPartPr>
              <p14:xfrm>
                <a:off x="8458595" y="4649062"/>
                <a:ext cx="90360" cy="90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B4B92A-5266-97CD-60B3-FBE1E2EDEF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2475" y="4642942"/>
                  <a:ext cx="10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DF5E1E-5A5F-1262-E3D5-08805B1C7245}"/>
                    </a:ext>
                  </a:extLst>
                </p14:cNvPr>
                <p14:cNvContentPartPr/>
                <p14:nvPr/>
              </p14:nvContentPartPr>
              <p14:xfrm>
                <a:off x="8588915" y="4565182"/>
                <a:ext cx="144360" cy="14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DF5E1E-5A5F-1262-E3D5-08805B1C72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82795" y="4559062"/>
                  <a:ext cx="156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43AAE0-AF5A-8C68-3407-848E5D25F87D}"/>
                    </a:ext>
                  </a:extLst>
                </p14:cNvPr>
                <p14:cNvContentPartPr/>
                <p14:nvPr/>
              </p14:nvContentPartPr>
              <p14:xfrm>
                <a:off x="8738315" y="4517662"/>
                <a:ext cx="33120" cy="180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43AAE0-AF5A-8C68-3407-848E5D25F8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32195" y="4511542"/>
                  <a:ext cx="45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D9AA38-289C-9284-7167-533C14A7CB45}"/>
                    </a:ext>
                  </a:extLst>
                </p14:cNvPr>
                <p14:cNvContentPartPr/>
                <p14:nvPr/>
              </p14:nvContentPartPr>
              <p14:xfrm>
                <a:off x="8676035" y="4479502"/>
                <a:ext cx="304920" cy="18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D9AA38-289C-9284-7167-533C14A7CB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9915" y="4473382"/>
                  <a:ext cx="31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B756B-96D2-434F-1F5D-3A7F211510D0}"/>
                    </a:ext>
                  </a:extLst>
                </p14:cNvPr>
                <p14:cNvContentPartPr/>
                <p14:nvPr/>
              </p14:nvContentPartPr>
              <p14:xfrm>
                <a:off x="9050075" y="4309222"/>
                <a:ext cx="11016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B756B-96D2-434F-1F5D-3A7F211510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43955" y="4303102"/>
                  <a:ext cx="12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74054D-7994-1EDF-D88A-85965B5AA47D}"/>
                    </a:ext>
                  </a:extLst>
                </p14:cNvPr>
                <p14:cNvContentPartPr/>
                <p14:nvPr/>
              </p14:nvContentPartPr>
              <p14:xfrm>
                <a:off x="9153395" y="4547902"/>
                <a:ext cx="24480" cy="3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74054D-7994-1EDF-D88A-85965B5AA4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47275" y="4541782"/>
                  <a:ext cx="367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6B55D2-1296-2A9B-6EDC-DAD590042076}"/>
                  </a:ext>
                </a:extLst>
              </p14:cNvPr>
              <p14:cNvContentPartPr/>
              <p14:nvPr/>
            </p14:nvContentPartPr>
            <p14:xfrm>
              <a:off x="5230835" y="5736982"/>
              <a:ext cx="199440" cy="309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6B55D2-1296-2A9B-6EDC-DAD59004207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24715" y="5730862"/>
                <a:ext cx="211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6438EB-488D-8C01-AC7C-92906CDA2532}"/>
                  </a:ext>
                </a:extLst>
              </p14:cNvPr>
              <p14:cNvContentPartPr/>
              <p14:nvPr/>
            </p14:nvContentPartPr>
            <p14:xfrm>
              <a:off x="5219675" y="994702"/>
              <a:ext cx="160560" cy="21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6438EB-488D-8C01-AC7C-92906CDA253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13555" y="988582"/>
                <a:ext cx="17280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AE2F98F-8734-AF85-2083-650F3088E352}"/>
              </a:ext>
            </a:extLst>
          </p:cNvPr>
          <p:cNvGrpSpPr/>
          <p:nvPr/>
        </p:nvGrpSpPr>
        <p:grpSpPr>
          <a:xfrm>
            <a:off x="6637355" y="1687702"/>
            <a:ext cx="991800" cy="3790080"/>
            <a:chOff x="6637355" y="1687702"/>
            <a:chExt cx="991800" cy="37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6DD609-8D2E-7F6F-419E-16E770945EF6}"/>
                    </a:ext>
                  </a:extLst>
                </p14:cNvPr>
                <p14:cNvContentPartPr/>
                <p14:nvPr/>
              </p14:nvContentPartPr>
              <p14:xfrm>
                <a:off x="7031555" y="1801462"/>
                <a:ext cx="206640" cy="41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6DD609-8D2E-7F6F-419E-16E770945E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5435" y="1795342"/>
                  <a:ext cx="2188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AB06E3-9A6B-601E-F392-E313E7A713B6}"/>
                    </a:ext>
                  </a:extLst>
                </p14:cNvPr>
                <p14:cNvContentPartPr/>
                <p14:nvPr/>
              </p14:nvContentPartPr>
              <p14:xfrm>
                <a:off x="7072595" y="1981102"/>
                <a:ext cx="125280" cy="127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AB06E3-9A6B-601E-F392-E313E7A713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66475" y="1974982"/>
                  <a:ext cx="137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A322ED-6D94-156F-C7B9-661EEC2C96D4}"/>
                    </a:ext>
                  </a:extLst>
                </p14:cNvPr>
                <p14:cNvContentPartPr/>
                <p14:nvPr/>
              </p14:nvContentPartPr>
              <p14:xfrm>
                <a:off x="7255115" y="1985782"/>
                <a:ext cx="45360" cy="3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A322ED-6D94-156F-C7B9-661EEC2C96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48995" y="1979662"/>
                  <a:ext cx="57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244721-7B3A-53B6-6CEA-53E051E66567}"/>
                    </a:ext>
                  </a:extLst>
                </p14:cNvPr>
                <p14:cNvContentPartPr/>
                <p14:nvPr/>
              </p14:nvContentPartPr>
              <p14:xfrm>
                <a:off x="7381475" y="1790662"/>
                <a:ext cx="167400" cy="24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244721-7B3A-53B6-6CEA-53E051E665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75355" y="1784542"/>
                  <a:ext cx="179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320B4C-2488-247E-602B-9BCD02556DAA}"/>
                    </a:ext>
                  </a:extLst>
                </p14:cNvPr>
                <p14:cNvContentPartPr/>
                <p14:nvPr/>
              </p14:nvContentPartPr>
              <p14:xfrm>
                <a:off x="7500635" y="1785622"/>
                <a:ext cx="128520" cy="3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320B4C-2488-247E-602B-9BCD02556D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4515" y="1779502"/>
                  <a:ext cx="14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3E3E733-061B-9207-FE12-0F94ADEFFF7C}"/>
                    </a:ext>
                  </a:extLst>
                </p14:cNvPr>
                <p14:cNvContentPartPr/>
                <p14:nvPr/>
              </p14:nvContentPartPr>
              <p14:xfrm>
                <a:off x="7554635" y="1687702"/>
                <a:ext cx="44280" cy="259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3E3E733-061B-9207-FE12-0F94ADEFFF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48515" y="1681582"/>
                  <a:ext cx="56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2D1C54-667D-90F1-7058-8F8242C72BB9}"/>
                    </a:ext>
                  </a:extLst>
                </p14:cNvPr>
                <p14:cNvContentPartPr/>
                <p14:nvPr/>
              </p14:nvContentPartPr>
              <p14:xfrm>
                <a:off x="6761915" y="1710382"/>
                <a:ext cx="414000" cy="986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2D1C54-667D-90F1-7058-8F8242C72B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55795" y="1704262"/>
                  <a:ext cx="42624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972727-D488-CBBE-338D-15166436A812}"/>
                    </a:ext>
                  </a:extLst>
                </p14:cNvPr>
                <p14:cNvContentPartPr/>
                <p14:nvPr/>
              </p14:nvContentPartPr>
              <p14:xfrm>
                <a:off x="6637355" y="4884862"/>
                <a:ext cx="283320" cy="59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972727-D488-CBBE-338D-15166436A8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31235" y="4878742"/>
                  <a:ext cx="2955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4AF532-9F35-40D3-EC1A-E58FD40D822D}"/>
                    </a:ext>
                  </a:extLst>
                </p14:cNvPr>
                <p14:cNvContentPartPr/>
                <p14:nvPr/>
              </p14:nvContentPartPr>
              <p14:xfrm>
                <a:off x="6926435" y="4864702"/>
                <a:ext cx="142560" cy="320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4AF532-9F35-40D3-EC1A-E58FD40D82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20315" y="4858582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CF5712-0F49-E99B-270D-AFD4DF81CC70}"/>
                    </a:ext>
                  </a:extLst>
                </p14:cNvPr>
                <p14:cNvContentPartPr/>
                <p14:nvPr/>
              </p14:nvContentPartPr>
              <p14:xfrm>
                <a:off x="6980795" y="4966582"/>
                <a:ext cx="74880" cy="66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CF5712-0F49-E99B-270D-AFD4DF81CC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74675" y="4960462"/>
                  <a:ext cx="87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F20F7D-32B5-D9C8-CB5C-6BEDE164F567}"/>
                    </a:ext>
                  </a:extLst>
                </p14:cNvPr>
                <p14:cNvContentPartPr/>
                <p14:nvPr/>
              </p14:nvContentPartPr>
              <p14:xfrm>
                <a:off x="7140275" y="4946422"/>
                <a:ext cx="720" cy="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F20F7D-32B5-D9C8-CB5C-6BEDE164F5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34155" y="4940302"/>
                  <a:ext cx="1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A18E3A-6BF9-EAC8-7225-DC3D10972FAD}"/>
                    </a:ext>
                  </a:extLst>
                </p14:cNvPr>
                <p14:cNvContentPartPr/>
                <p14:nvPr/>
              </p14:nvContentPartPr>
              <p14:xfrm>
                <a:off x="7221995" y="4734022"/>
                <a:ext cx="127440" cy="27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A18E3A-6BF9-EAC8-7225-DC3D10972F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5875" y="4727902"/>
                  <a:ext cx="139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372E97-6B63-5223-99A6-9DB584C5698A}"/>
                    </a:ext>
                  </a:extLst>
                </p14:cNvPr>
                <p14:cNvContentPartPr/>
                <p14:nvPr/>
              </p14:nvContentPartPr>
              <p14:xfrm>
                <a:off x="7378955" y="4666702"/>
                <a:ext cx="102960" cy="174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372E97-6B63-5223-99A6-9DB584C569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2835" y="4660582"/>
                  <a:ext cx="11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65AE4A-9E5D-CE02-681C-E4042B8CCF18}"/>
                    </a:ext>
                  </a:extLst>
                </p14:cNvPr>
                <p14:cNvContentPartPr/>
                <p14:nvPr/>
              </p14:nvContentPartPr>
              <p14:xfrm>
                <a:off x="6813755" y="2614342"/>
                <a:ext cx="150840" cy="2020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65AE4A-9E5D-CE02-681C-E4042B8CCF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07635" y="2608222"/>
                  <a:ext cx="163080" cy="20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FC3410-246B-627A-3AC5-64117CF7F0FC}"/>
                    </a:ext>
                  </a:extLst>
                </p14:cNvPr>
                <p14:cNvContentPartPr/>
                <p14:nvPr/>
              </p14:nvContentPartPr>
              <p14:xfrm>
                <a:off x="6968195" y="3366742"/>
                <a:ext cx="111240" cy="180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FC3410-246B-627A-3AC5-64117CF7F0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2075" y="3360622"/>
                  <a:ext cx="12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CE0280-3512-1803-260F-68A16EFA316D}"/>
                    </a:ext>
                  </a:extLst>
                </p14:cNvPr>
                <p14:cNvContentPartPr/>
                <p14:nvPr/>
              </p14:nvContentPartPr>
              <p14:xfrm>
                <a:off x="7103195" y="3361702"/>
                <a:ext cx="105840" cy="126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CE0280-3512-1803-260F-68A16EFA31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7075" y="3355582"/>
                  <a:ext cx="118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AC47CB-3BAD-D065-596C-359CB7E655D3}"/>
                    </a:ext>
                  </a:extLst>
                </p14:cNvPr>
                <p14:cNvContentPartPr/>
                <p14:nvPr/>
              </p14:nvContentPartPr>
              <p14:xfrm>
                <a:off x="7199675" y="3207262"/>
                <a:ext cx="228960" cy="191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AC47CB-3BAD-D065-596C-359CB7E655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93555" y="3201142"/>
                  <a:ext cx="241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BC8009-8D76-C25D-0ED1-EC7BBAE59799}"/>
                    </a:ext>
                  </a:extLst>
                </p14:cNvPr>
                <p14:cNvContentPartPr/>
                <p14:nvPr/>
              </p14:nvContentPartPr>
              <p14:xfrm>
                <a:off x="7370315" y="3055702"/>
                <a:ext cx="77400" cy="10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BC8009-8D76-C25D-0ED1-EC7BBAE597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64195" y="3049582"/>
                  <a:ext cx="89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882B92-74FA-856F-A5B8-3681275E2C5A}"/>
                    </a:ext>
                  </a:extLst>
                </p14:cNvPr>
                <p14:cNvContentPartPr/>
                <p14:nvPr/>
              </p14:nvContentPartPr>
              <p14:xfrm>
                <a:off x="7529075" y="3241462"/>
                <a:ext cx="20880" cy="2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882B92-74FA-856F-A5B8-3681275E2C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22955" y="3235342"/>
                  <a:ext cx="33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284B4AC-DBA4-C4E9-F8BF-CF61DD80CC56}"/>
                  </a:ext>
                </a:extLst>
              </p14:cNvPr>
              <p14:cNvContentPartPr/>
              <p14:nvPr/>
            </p14:nvContentPartPr>
            <p14:xfrm>
              <a:off x="2010995" y="1761142"/>
              <a:ext cx="193320" cy="108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284B4AC-DBA4-C4E9-F8BF-CF61DD80CC5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04875" y="1755022"/>
                <a:ext cx="205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D511422-FBA7-D5B9-465B-F9F4ED117058}"/>
                  </a:ext>
                </a:extLst>
              </p14:cNvPr>
              <p14:cNvContentPartPr/>
              <p14:nvPr/>
            </p14:nvContentPartPr>
            <p14:xfrm>
              <a:off x="2281715" y="1317982"/>
              <a:ext cx="480240" cy="467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D511422-FBA7-D5B9-465B-F9F4ED11705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75595" y="1311862"/>
                <a:ext cx="4924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0B85DA1-1376-4D8B-6640-910F248416C4}"/>
                  </a:ext>
                </a:extLst>
              </p14:cNvPr>
              <p14:cNvContentPartPr/>
              <p14:nvPr/>
            </p14:nvContentPartPr>
            <p14:xfrm>
              <a:off x="2734235" y="1092262"/>
              <a:ext cx="325080" cy="468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0B85DA1-1376-4D8B-6640-910F248416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28115" y="1086142"/>
                <a:ext cx="3373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B73DA74-284F-88C1-21ED-516ED18D4875}"/>
                  </a:ext>
                </a:extLst>
              </p14:cNvPr>
              <p14:cNvContentPartPr/>
              <p14:nvPr/>
            </p14:nvContentPartPr>
            <p14:xfrm>
              <a:off x="2953115" y="1140142"/>
              <a:ext cx="106560" cy="204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B73DA74-284F-88C1-21ED-516ED18D48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46995" y="1134022"/>
                <a:ext cx="118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99C2E88-9487-24FB-DC05-7C4E279366CD}"/>
                  </a:ext>
                </a:extLst>
              </p14:cNvPr>
              <p14:cNvContentPartPr/>
              <p14:nvPr/>
            </p14:nvContentPartPr>
            <p14:xfrm>
              <a:off x="3128795" y="1242022"/>
              <a:ext cx="153720" cy="138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99C2E88-9487-24FB-DC05-7C4E279366C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22675" y="1235902"/>
                <a:ext cx="165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583BB70-48C4-2D4A-0DC6-E536B8B6F7FB}"/>
                  </a:ext>
                </a:extLst>
              </p14:cNvPr>
              <p14:cNvContentPartPr/>
              <p14:nvPr/>
            </p14:nvContentPartPr>
            <p14:xfrm>
              <a:off x="3256955" y="1111702"/>
              <a:ext cx="41400" cy="41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583BB70-48C4-2D4A-0DC6-E536B8B6F7F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50835" y="1105582"/>
                <a:ext cx="53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484A241-D5B4-018F-4B90-347AA4B33AA5}"/>
                  </a:ext>
                </a:extLst>
              </p14:cNvPr>
              <p14:cNvContentPartPr/>
              <p14:nvPr/>
            </p14:nvContentPartPr>
            <p14:xfrm>
              <a:off x="3316715" y="898582"/>
              <a:ext cx="172440" cy="210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484A241-D5B4-018F-4B90-347AA4B33A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10595" y="892462"/>
                <a:ext cx="184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15F2A9-D8FD-B08D-9807-6A23BE169D5B}"/>
                  </a:ext>
                </a:extLst>
              </p14:cNvPr>
              <p14:cNvContentPartPr/>
              <p14:nvPr/>
            </p14:nvContentPartPr>
            <p14:xfrm>
              <a:off x="3539195" y="964102"/>
              <a:ext cx="46440" cy="78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15F2A9-D8FD-B08D-9807-6A23BE169D5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33075" y="957982"/>
                <a:ext cx="58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140DECD-6E97-6D0C-7B2C-F62153E9170D}"/>
                  </a:ext>
                </a:extLst>
              </p14:cNvPr>
              <p14:cNvContentPartPr/>
              <p14:nvPr/>
            </p14:nvContentPartPr>
            <p14:xfrm>
              <a:off x="3359555" y="650182"/>
              <a:ext cx="394560" cy="545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140DECD-6E97-6D0C-7B2C-F62153E9170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353435" y="644062"/>
                <a:ext cx="40680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F461202-08C7-553F-B25B-4062AB5D7372}"/>
                  </a:ext>
                </a:extLst>
              </p14:cNvPr>
              <p14:cNvContentPartPr/>
              <p14:nvPr/>
            </p14:nvContentPartPr>
            <p14:xfrm>
              <a:off x="2527955" y="834502"/>
              <a:ext cx="655920" cy="154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F461202-08C7-553F-B25B-4062AB5D737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21835" y="828382"/>
                <a:ext cx="668160" cy="15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55C6051-3648-9D07-0D5F-D185E41A67B1}"/>
                  </a:ext>
                </a:extLst>
              </p14:cNvPr>
              <p14:cNvContentPartPr/>
              <p14:nvPr/>
            </p14:nvContentPartPr>
            <p14:xfrm>
              <a:off x="2085875" y="1309702"/>
              <a:ext cx="1305000" cy="199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55C6051-3648-9D07-0D5F-D185E41A67B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79755" y="1303582"/>
                <a:ext cx="131724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15E0E-1796-44EF-2128-68EDF7D9FBB3}"/>
              </a:ext>
            </a:extLst>
          </p:cNvPr>
          <p:cNvGrpSpPr/>
          <p:nvPr/>
        </p:nvGrpSpPr>
        <p:grpSpPr>
          <a:xfrm>
            <a:off x="200555" y="2041582"/>
            <a:ext cx="2084760" cy="2674080"/>
            <a:chOff x="200555" y="2041582"/>
            <a:chExt cx="208476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7AB40A-10CB-8E4C-5485-EE3A00C59040}"/>
                    </a:ext>
                  </a:extLst>
                </p14:cNvPr>
                <p14:cNvContentPartPr/>
                <p14:nvPr/>
              </p14:nvContentPartPr>
              <p14:xfrm>
                <a:off x="345635" y="2377102"/>
                <a:ext cx="511200" cy="82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7AB40A-10CB-8E4C-5485-EE3A00C590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9515" y="2370982"/>
                  <a:ext cx="52344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339A0B-0122-D19B-A79F-3304AF992772}"/>
                    </a:ext>
                  </a:extLst>
                </p14:cNvPr>
                <p14:cNvContentPartPr/>
                <p14:nvPr/>
              </p14:nvContentPartPr>
              <p14:xfrm>
                <a:off x="727595" y="2441182"/>
                <a:ext cx="162360" cy="319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339A0B-0122-D19B-A79F-3304AF9927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1475" y="2435062"/>
                  <a:ext cx="174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BFEB92-3E60-B627-1609-6118E224982E}"/>
                    </a:ext>
                  </a:extLst>
                </p14:cNvPr>
                <p14:cNvContentPartPr/>
                <p14:nvPr/>
              </p14:nvContentPartPr>
              <p14:xfrm>
                <a:off x="823355" y="2581582"/>
                <a:ext cx="102960" cy="75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BFEB92-3E60-B627-1609-6118E22498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7235" y="2575462"/>
                  <a:ext cx="115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1EADC4-616F-100F-5167-1C56F88FF823}"/>
                    </a:ext>
                  </a:extLst>
                </p14:cNvPr>
                <p14:cNvContentPartPr/>
                <p14:nvPr/>
              </p14:nvContentPartPr>
              <p14:xfrm>
                <a:off x="1000115" y="2525422"/>
                <a:ext cx="70920" cy="7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1EADC4-616F-100F-5167-1C56F88FF82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3995" y="2519302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285F1E-96DF-A4C2-0FA2-9505F4D73286}"/>
                    </a:ext>
                  </a:extLst>
                </p14:cNvPr>
                <p14:cNvContentPartPr/>
                <p14:nvPr/>
              </p14:nvContentPartPr>
              <p14:xfrm>
                <a:off x="1110635" y="2319142"/>
                <a:ext cx="149040" cy="308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285F1E-96DF-A4C2-0FA2-9505F4D732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4515" y="2313022"/>
                  <a:ext cx="161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ECF44-F38E-0A0E-9028-030548E54920}"/>
                    </a:ext>
                  </a:extLst>
                </p14:cNvPr>
                <p14:cNvContentPartPr/>
                <p14:nvPr/>
              </p14:nvContentPartPr>
              <p14:xfrm>
                <a:off x="1260395" y="2274502"/>
                <a:ext cx="84240" cy="179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ECF44-F38E-0A0E-9028-030548E549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54275" y="2268382"/>
                  <a:ext cx="96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851A69-2CA4-B9EB-C99E-83BD5F45B262}"/>
                    </a:ext>
                  </a:extLst>
                </p14:cNvPr>
                <p14:cNvContentPartPr/>
                <p14:nvPr/>
              </p14:nvContentPartPr>
              <p14:xfrm>
                <a:off x="1265435" y="2162902"/>
                <a:ext cx="201960" cy="233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851A69-2CA4-B9EB-C99E-83BD5F45B26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59315" y="2156782"/>
                  <a:ext cx="214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4048AB-9AF7-7346-B5F6-372AFCB52488}"/>
                    </a:ext>
                  </a:extLst>
                </p14:cNvPr>
                <p14:cNvContentPartPr/>
                <p14:nvPr/>
              </p14:nvContentPartPr>
              <p14:xfrm>
                <a:off x="1621835" y="2041582"/>
                <a:ext cx="115200" cy="78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4048AB-9AF7-7346-B5F6-372AFCB524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15715" y="2035462"/>
                  <a:ext cx="127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2C57C2-0885-2E4D-B187-F1F4132F7367}"/>
                    </a:ext>
                  </a:extLst>
                </p14:cNvPr>
                <p14:cNvContentPartPr/>
                <p14:nvPr/>
              </p14:nvContentPartPr>
              <p14:xfrm>
                <a:off x="1675475" y="2078302"/>
                <a:ext cx="140400" cy="97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2C57C2-0885-2E4D-B187-F1F4132F73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69355" y="2072182"/>
                  <a:ext cx="152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019432-4651-0C42-FF29-83F40A01F92E}"/>
                    </a:ext>
                  </a:extLst>
                </p14:cNvPr>
                <p14:cNvContentPartPr/>
                <p14:nvPr/>
              </p14:nvContentPartPr>
              <p14:xfrm>
                <a:off x="419795" y="3735022"/>
                <a:ext cx="264240" cy="354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019432-4651-0C42-FF29-83F40A01F9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3675" y="3728902"/>
                  <a:ext cx="276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AAE8DB5-D2DF-5D13-48DD-2625B43696D0}"/>
                    </a:ext>
                  </a:extLst>
                </p14:cNvPr>
                <p14:cNvContentPartPr/>
                <p14:nvPr/>
              </p14:nvContentPartPr>
              <p14:xfrm>
                <a:off x="663155" y="3551782"/>
                <a:ext cx="339480" cy="305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AAE8DB5-D2DF-5D13-48DD-2625B43696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7035" y="3545662"/>
                  <a:ext cx="351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98952F-F71F-4E38-30A6-659AAB8B8311}"/>
                    </a:ext>
                  </a:extLst>
                </p14:cNvPr>
                <p14:cNvContentPartPr/>
                <p14:nvPr/>
              </p14:nvContentPartPr>
              <p14:xfrm>
                <a:off x="1013435" y="3489502"/>
                <a:ext cx="97560" cy="8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98952F-F71F-4E38-30A6-659AAB8B83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7315" y="3483382"/>
                  <a:ext cx="109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46A2EE-8D39-B938-6698-AFE696E28B7F}"/>
                    </a:ext>
                  </a:extLst>
                </p14:cNvPr>
                <p14:cNvContentPartPr/>
                <p14:nvPr/>
              </p14:nvContentPartPr>
              <p14:xfrm>
                <a:off x="1086515" y="3526582"/>
                <a:ext cx="92880" cy="87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46A2EE-8D39-B938-6698-AFE696E28B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0395" y="3520462"/>
                  <a:ext cx="105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948A4A-B4F0-D336-E7E3-C6FDC96EDF82}"/>
                    </a:ext>
                  </a:extLst>
                </p14:cNvPr>
                <p14:cNvContentPartPr/>
                <p14:nvPr/>
              </p14:nvContentPartPr>
              <p14:xfrm>
                <a:off x="1349675" y="3171982"/>
                <a:ext cx="218520" cy="307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948A4A-B4F0-D336-E7E3-C6FDC96EDF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43555" y="3165862"/>
                  <a:ext cx="230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15C616-EF36-3C49-4E64-D1C354D0A116}"/>
                    </a:ext>
                  </a:extLst>
                </p14:cNvPr>
                <p14:cNvContentPartPr/>
                <p14:nvPr/>
              </p14:nvContentPartPr>
              <p14:xfrm>
                <a:off x="1461275" y="3383302"/>
                <a:ext cx="181800" cy="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15C616-EF36-3C49-4E64-D1C354D0A1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55155" y="3377182"/>
                  <a:ext cx="194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9A549E7-6254-2CD6-EF04-487B3013BC6E}"/>
                    </a:ext>
                  </a:extLst>
                </p14:cNvPr>
                <p14:cNvContentPartPr/>
                <p14:nvPr/>
              </p14:nvContentPartPr>
              <p14:xfrm>
                <a:off x="1809395" y="2968582"/>
                <a:ext cx="168480" cy="165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9A549E7-6254-2CD6-EF04-487B3013BC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3275" y="2962462"/>
                  <a:ext cx="18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829217-8D9A-CE6A-8B22-303734429ACE}"/>
                    </a:ext>
                  </a:extLst>
                </p14:cNvPr>
                <p14:cNvContentPartPr/>
                <p14:nvPr/>
              </p14:nvContentPartPr>
              <p14:xfrm>
                <a:off x="1997675" y="2612542"/>
                <a:ext cx="287640" cy="404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829217-8D9A-CE6A-8B22-303734429A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91555" y="2606422"/>
                  <a:ext cx="2998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1A36C16-8FB8-1EB0-7A21-BE2B5A199C31}"/>
                    </a:ext>
                  </a:extLst>
                </p14:cNvPr>
                <p14:cNvContentPartPr/>
                <p14:nvPr/>
              </p14:nvContentPartPr>
              <p14:xfrm>
                <a:off x="663155" y="4256302"/>
                <a:ext cx="75960" cy="13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1A36C16-8FB8-1EB0-7A21-BE2B5A199C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7035" y="4250182"/>
                  <a:ext cx="88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A454A3-6B82-6F8C-DAA3-2E1EEBC0CE37}"/>
                    </a:ext>
                  </a:extLst>
                </p14:cNvPr>
                <p14:cNvContentPartPr/>
                <p14:nvPr/>
              </p14:nvContentPartPr>
              <p14:xfrm>
                <a:off x="661715" y="4296622"/>
                <a:ext cx="81720" cy="54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A454A3-6B82-6F8C-DAA3-2E1EEBC0CE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5595" y="4290502"/>
                  <a:ext cx="9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8B1223-8A06-C768-FA90-566A61F8A393}"/>
                    </a:ext>
                  </a:extLst>
                </p14:cNvPr>
                <p14:cNvContentPartPr/>
                <p14:nvPr/>
              </p14:nvContentPartPr>
              <p14:xfrm>
                <a:off x="883835" y="4109062"/>
                <a:ext cx="109440" cy="170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8B1223-8A06-C768-FA90-566A61F8A3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7715" y="4102942"/>
                  <a:ext cx="121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123EE9-73A3-21E8-98AB-5584FE079F86}"/>
                    </a:ext>
                  </a:extLst>
                </p14:cNvPr>
                <p14:cNvContentPartPr/>
                <p14:nvPr/>
              </p14:nvContentPartPr>
              <p14:xfrm>
                <a:off x="860435" y="4032382"/>
                <a:ext cx="137160" cy="164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123EE9-73A3-21E8-98AB-5584FE079F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4315" y="4026262"/>
                  <a:ext cx="149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7A697B0-676C-0885-8F27-9CE31FB34D23}"/>
                    </a:ext>
                  </a:extLst>
                </p14:cNvPr>
                <p14:cNvContentPartPr/>
                <p14:nvPr/>
              </p14:nvContentPartPr>
              <p14:xfrm>
                <a:off x="1019195" y="3903502"/>
                <a:ext cx="121680" cy="270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7A697B0-676C-0885-8F27-9CE31FB34D2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3075" y="3897382"/>
                  <a:ext cx="133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3F9F255-8D85-7262-163D-524E2BF096F0}"/>
                    </a:ext>
                  </a:extLst>
                </p14:cNvPr>
                <p14:cNvContentPartPr/>
                <p14:nvPr/>
              </p14:nvContentPartPr>
              <p14:xfrm>
                <a:off x="1074995" y="4017982"/>
                <a:ext cx="91080" cy="111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3F9F255-8D85-7262-163D-524E2BF096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8875" y="4011862"/>
                  <a:ext cx="103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FD6B0AA-18FF-4A1B-5159-77AE8146705C}"/>
                    </a:ext>
                  </a:extLst>
                </p14:cNvPr>
                <p14:cNvContentPartPr/>
                <p14:nvPr/>
              </p14:nvContentPartPr>
              <p14:xfrm>
                <a:off x="1136555" y="4115182"/>
                <a:ext cx="119520" cy="92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FD6B0AA-18FF-4A1B-5159-77AE8146705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0435" y="4109062"/>
                  <a:ext cx="131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7DACF84-E9F5-3291-3A9D-8EB31D0C7DE5}"/>
                    </a:ext>
                  </a:extLst>
                </p14:cNvPr>
                <p14:cNvContentPartPr/>
                <p14:nvPr/>
              </p14:nvContentPartPr>
              <p14:xfrm>
                <a:off x="200555" y="4525942"/>
                <a:ext cx="101520" cy="170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7DACF84-E9F5-3291-3A9D-8EB31D0C7D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4435" y="4519822"/>
                  <a:ext cx="113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58DCB82-EE31-E14A-013C-E2BC14EE04AB}"/>
                    </a:ext>
                  </a:extLst>
                </p14:cNvPr>
                <p14:cNvContentPartPr/>
                <p14:nvPr/>
              </p14:nvContentPartPr>
              <p14:xfrm>
                <a:off x="268955" y="4406422"/>
                <a:ext cx="187920" cy="223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58DCB82-EE31-E14A-013C-E2BC14EE04A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2835" y="4400302"/>
                  <a:ext cx="200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008C06-FBE7-5D11-DB09-A18F7AE815F7}"/>
                    </a:ext>
                  </a:extLst>
                </p14:cNvPr>
                <p14:cNvContentPartPr/>
                <p14:nvPr/>
              </p14:nvContentPartPr>
              <p14:xfrm>
                <a:off x="390635" y="4289062"/>
                <a:ext cx="108720" cy="279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008C06-FBE7-5D11-DB09-A18F7AE815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4515" y="4282942"/>
                  <a:ext cx="120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4DB759-A69B-4441-4D93-A85A687D6978}"/>
                    </a:ext>
                  </a:extLst>
                </p14:cNvPr>
                <p14:cNvContentPartPr/>
                <p14:nvPr/>
              </p14:nvContentPartPr>
              <p14:xfrm>
                <a:off x="447875" y="4413262"/>
                <a:ext cx="78480" cy="118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4DB759-A69B-4441-4D93-A85A687D69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1755" y="4407142"/>
                  <a:ext cx="90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0C755DE-C6FE-BF0F-7C67-670388B35EEC}"/>
                    </a:ext>
                  </a:extLst>
                </p14:cNvPr>
                <p14:cNvContentPartPr/>
                <p14:nvPr/>
              </p14:nvContentPartPr>
              <p14:xfrm>
                <a:off x="504035" y="4456462"/>
                <a:ext cx="167040" cy="172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0C755DE-C6FE-BF0F-7C67-670388B35EE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915" y="4450342"/>
                  <a:ext cx="179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17374AE-CE2D-05F9-4DC5-F81EC9B7DEAB}"/>
                    </a:ext>
                  </a:extLst>
                </p14:cNvPr>
                <p14:cNvContentPartPr/>
                <p14:nvPr/>
              </p14:nvContentPartPr>
              <p14:xfrm>
                <a:off x="1384955" y="2964982"/>
                <a:ext cx="250200" cy="718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17374AE-CE2D-05F9-4DC5-F81EC9B7DEA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78835" y="2958862"/>
                  <a:ext cx="262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E77286B-62E2-F1E0-9799-84169C12A0D7}"/>
                    </a:ext>
                  </a:extLst>
                </p14:cNvPr>
                <p14:cNvContentPartPr/>
                <p14:nvPr/>
              </p14:nvContentPartPr>
              <p14:xfrm>
                <a:off x="1261835" y="3013582"/>
                <a:ext cx="518040" cy="470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E77286B-62E2-F1E0-9799-84169C12A0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55715" y="3007462"/>
                  <a:ext cx="5302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916EECB-8AF2-E9D9-17CF-DBE41AD9099C}"/>
                    </a:ext>
                  </a:extLst>
                </p14:cNvPr>
                <p14:cNvContentPartPr/>
                <p14:nvPr/>
              </p14:nvContentPartPr>
              <p14:xfrm>
                <a:off x="999395" y="3780022"/>
                <a:ext cx="243360" cy="697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916EECB-8AF2-E9D9-17CF-DBE41AD9099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3275" y="3773902"/>
                  <a:ext cx="2556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DA30EDA-A92F-2745-7354-93F9F420531D}"/>
                    </a:ext>
                  </a:extLst>
                </p14:cNvPr>
                <p14:cNvContentPartPr/>
                <p14:nvPr/>
              </p14:nvContentPartPr>
              <p14:xfrm>
                <a:off x="852515" y="4044982"/>
                <a:ext cx="65628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DA30EDA-A92F-2745-7354-93F9F42053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6395" y="4038862"/>
                  <a:ext cx="668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8F42C-26E9-C5EC-F65C-3529D66245E3}"/>
                    </a:ext>
                  </a:extLst>
                </p14:cNvPr>
                <p14:cNvContentPartPr/>
                <p14:nvPr/>
              </p14:nvContentPartPr>
              <p14:xfrm>
                <a:off x="809675" y="3193942"/>
                <a:ext cx="1437840" cy="1434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8F42C-26E9-C5EC-F65C-3529D66245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3555" y="3187822"/>
                  <a:ext cx="1450080" cy="14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654B43-33A6-91ED-79AB-B474044B0B89}"/>
                    </a:ext>
                  </a:extLst>
                </p14:cNvPr>
                <p14:cNvContentPartPr/>
                <p14:nvPr/>
              </p14:nvContentPartPr>
              <p14:xfrm>
                <a:off x="707075" y="4409302"/>
                <a:ext cx="156960" cy="306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654B43-33A6-91ED-79AB-B474044B0B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0955" y="4403182"/>
                  <a:ext cx="16920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DFFD7E0-191E-5E05-F670-9E5B674FFF37}"/>
                  </a:ext>
                </a:extLst>
              </p14:cNvPr>
              <p14:cNvContentPartPr/>
              <p14:nvPr/>
            </p14:nvContentPartPr>
            <p14:xfrm>
              <a:off x="5272955" y="1302502"/>
              <a:ext cx="93240" cy="102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DFFD7E0-191E-5E05-F670-9E5B674FFF3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266835" y="1296382"/>
                <a:ext cx="1054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7323D09-874E-CA58-6229-D61CCA94C66D}"/>
                  </a:ext>
                </a:extLst>
              </p14:cNvPr>
              <p14:cNvContentPartPr/>
              <p14:nvPr/>
            </p14:nvContentPartPr>
            <p14:xfrm>
              <a:off x="5400035" y="5229742"/>
              <a:ext cx="73440" cy="105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7323D09-874E-CA58-6229-D61CCA94C66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393915" y="5223622"/>
                <a:ext cx="8568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AD6AE7F-7907-1AF7-2B82-5DE3205F6FA1}"/>
              </a:ext>
            </a:extLst>
          </p:cNvPr>
          <p:cNvGrpSpPr/>
          <p:nvPr/>
        </p:nvGrpSpPr>
        <p:grpSpPr>
          <a:xfrm>
            <a:off x="5419475" y="1235902"/>
            <a:ext cx="960120" cy="587160"/>
            <a:chOff x="5419475" y="1235902"/>
            <a:chExt cx="96012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53A5B34-7001-5D5E-B864-E01D4258A4D2}"/>
                    </a:ext>
                  </a:extLst>
                </p14:cNvPr>
                <p14:cNvContentPartPr/>
                <p14:nvPr/>
              </p14:nvContentPartPr>
              <p14:xfrm>
                <a:off x="5421995" y="1406182"/>
                <a:ext cx="340920" cy="241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53A5B34-7001-5D5E-B864-E01D4258A4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15875" y="1400062"/>
                  <a:ext cx="353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A7ACF3-30D0-F998-B9B8-6EBF03DE2DAA}"/>
                    </a:ext>
                  </a:extLst>
                </p14:cNvPr>
                <p14:cNvContentPartPr/>
                <p14:nvPr/>
              </p14:nvContentPartPr>
              <p14:xfrm>
                <a:off x="5419475" y="1324462"/>
                <a:ext cx="152280" cy="213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A7ACF3-30D0-F998-B9B8-6EBF03DE2D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13355" y="1318342"/>
                  <a:ext cx="164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B0A51B-519F-3087-DFD2-63A6AC5096FB}"/>
                    </a:ext>
                  </a:extLst>
                </p14:cNvPr>
                <p14:cNvContentPartPr/>
                <p14:nvPr/>
              </p14:nvContentPartPr>
              <p14:xfrm>
                <a:off x="5828795" y="1553422"/>
                <a:ext cx="46800" cy="74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B0A51B-519F-3087-DFD2-63A6AC5096F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22675" y="1547302"/>
                  <a:ext cx="59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D124933-729A-734B-4DB7-D16B006A6732}"/>
                    </a:ext>
                  </a:extLst>
                </p14:cNvPr>
                <p14:cNvContentPartPr/>
                <p14:nvPr/>
              </p14:nvContentPartPr>
              <p14:xfrm>
                <a:off x="5905115" y="1505182"/>
                <a:ext cx="27720" cy="246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D124933-729A-734B-4DB7-D16B006A67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98995" y="1499062"/>
                  <a:ext cx="39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27DB2-7DCB-48D9-0C5F-DD652884CD7D}"/>
                    </a:ext>
                  </a:extLst>
                </p14:cNvPr>
                <p14:cNvContentPartPr/>
                <p14:nvPr/>
              </p14:nvContentPartPr>
              <p14:xfrm>
                <a:off x="5938595" y="1669342"/>
                <a:ext cx="158040" cy="15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27DB2-7DCB-48D9-0C5F-DD652884CD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32475" y="1663222"/>
                  <a:ext cx="170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992E38-5135-6AC7-DABF-F6893D4ABCF2}"/>
                    </a:ext>
                  </a:extLst>
                </p14:cNvPr>
                <p14:cNvContentPartPr/>
                <p14:nvPr/>
              </p14:nvContentPartPr>
              <p14:xfrm>
                <a:off x="6044075" y="1492582"/>
                <a:ext cx="144360" cy="118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992E38-5135-6AC7-DABF-F6893D4ABC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7955" y="1486462"/>
                  <a:ext cx="156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3674F7-A5EC-8100-5F0B-2AD1CB30187D}"/>
                    </a:ext>
                  </a:extLst>
                </p14:cNvPr>
                <p14:cNvContentPartPr/>
                <p14:nvPr/>
              </p14:nvContentPartPr>
              <p14:xfrm>
                <a:off x="6218675" y="1402582"/>
                <a:ext cx="47520" cy="108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3674F7-A5EC-8100-5F0B-2AD1CB3018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12555" y="1396462"/>
                  <a:ext cx="59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8FEDA7-B5B5-DAA3-A70B-5031E1368FC7}"/>
                    </a:ext>
                  </a:extLst>
                </p14:cNvPr>
                <p14:cNvContentPartPr/>
                <p14:nvPr/>
              </p14:nvContentPartPr>
              <p14:xfrm>
                <a:off x="6311555" y="1459462"/>
                <a:ext cx="23040" cy="40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8FEDA7-B5B5-DAA3-A70B-5031E1368F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05435" y="1453342"/>
                  <a:ext cx="3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19B6E3-E245-6237-0DAF-014CBA9053C9}"/>
                    </a:ext>
                  </a:extLst>
                </p14:cNvPr>
                <p14:cNvContentPartPr/>
                <p14:nvPr/>
              </p14:nvContentPartPr>
              <p14:xfrm>
                <a:off x="6269795" y="1235902"/>
                <a:ext cx="109800" cy="133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19B6E3-E245-6237-0DAF-014CBA9053C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63675" y="1229782"/>
                  <a:ext cx="1220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4E584E3-231E-A720-E222-448CBFA5A800}"/>
              </a:ext>
            </a:extLst>
          </p:cNvPr>
          <p:cNvGrpSpPr/>
          <p:nvPr/>
        </p:nvGrpSpPr>
        <p:grpSpPr>
          <a:xfrm>
            <a:off x="5514155" y="4905742"/>
            <a:ext cx="764640" cy="728280"/>
            <a:chOff x="5514155" y="4905742"/>
            <a:chExt cx="76464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92B0D4-1C12-9A6D-BDE7-DF2163A2BFD5}"/>
                    </a:ext>
                  </a:extLst>
                </p14:cNvPr>
                <p14:cNvContentPartPr/>
                <p14:nvPr/>
              </p14:nvContentPartPr>
              <p14:xfrm>
                <a:off x="5533595" y="5410822"/>
                <a:ext cx="201600" cy="223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92B0D4-1C12-9A6D-BDE7-DF2163A2BF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27475" y="5404702"/>
                  <a:ext cx="213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91ECE68-1D11-6A9E-D311-4591E2E0E9E3}"/>
                    </a:ext>
                  </a:extLst>
                </p14:cNvPr>
                <p14:cNvContentPartPr/>
                <p14:nvPr/>
              </p14:nvContentPartPr>
              <p14:xfrm>
                <a:off x="5514155" y="5387062"/>
                <a:ext cx="149400" cy="9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91ECE68-1D11-6A9E-D311-4591E2E0E9E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08035" y="5380942"/>
                  <a:ext cx="161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FC1F6C6-BD97-28B9-CE70-2F85F84A9D3C}"/>
                    </a:ext>
                  </a:extLst>
                </p14:cNvPr>
                <p14:cNvContentPartPr/>
                <p14:nvPr/>
              </p14:nvContentPartPr>
              <p14:xfrm>
                <a:off x="5790275" y="5315782"/>
                <a:ext cx="68040" cy="10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FC1F6C6-BD97-28B9-CE70-2F85F84A9D3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84155" y="5309662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4E72D4-0945-78E8-A047-506F80FB3FE3}"/>
                    </a:ext>
                  </a:extLst>
                </p14:cNvPr>
                <p14:cNvContentPartPr/>
                <p14:nvPr/>
              </p14:nvContentPartPr>
              <p14:xfrm>
                <a:off x="5909075" y="5249182"/>
                <a:ext cx="11880" cy="374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4E72D4-0945-78E8-A047-506F80FB3FE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02955" y="5243062"/>
                  <a:ext cx="24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D333718-DF87-64D7-57C3-74889E89314C}"/>
                    </a:ext>
                  </a:extLst>
                </p14:cNvPr>
                <p14:cNvContentPartPr/>
                <p14:nvPr/>
              </p14:nvContentPartPr>
              <p14:xfrm>
                <a:off x="5959475" y="5455102"/>
                <a:ext cx="111960" cy="147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D333718-DF87-64D7-57C3-74889E89314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53355" y="5448982"/>
                  <a:ext cx="124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6CA0A57-3E41-13B1-4808-883756F880AD}"/>
                    </a:ext>
                  </a:extLst>
                </p14:cNvPr>
                <p14:cNvContentPartPr/>
                <p14:nvPr/>
              </p14:nvContentPartPr>
              <p14:xfrm>
                <a:off x="6006995" y="5220022"/>
                <a:ext cx="124200" cy="152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6CA0A57-3E41-13B1-4808-883756F880A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00875" y="5213902"/>
                  <a:ext cx="136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A739A06-1FF4-AE8F-8492-5DD5D6419413}"/>
                    </a:ext>
                  </a:extLst>
                </p14:cNvPr>
                <p14:cNvContentPartPr/>
                <p14:nvPr/>
              </p14:nvContentPartPr>
              <p14:xfrm>
                <a:off x="6121835" y="5081422"/>
                <a:ext cx="48960" cy="113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A739A06-1FF4-AE8F-8492-5DD5D641941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15715" y="5075302"/>
                  <a:ext cx="61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CEA3241-6599-0995-D10E-9B7EDA5BF252}"/>
                    </a:ext>
                  </a:extLst>
                </p14:cNvPr>
                <p14:cNvContentPartPr/>
                <p14:nvPr/>
              </p14:nvContentPartPr>
              <p14:xfrm>
                <a:off x="6142355" y="4905742"/>
                <a:ext cx="136440" cy="120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CEA3241-6599-0995-D10E-9B7EDA5BF2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36235" y="4899622"/>
                  <a:ext cx="14868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844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Termination event occurred…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D538F-962B-006E-8578-86B94732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1" y="1476934"/>
            <a:ext cx="11403016" cy="30960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5DAFB-CCCF-012B-C300-5AE86794F9DF}"/>
              </a:ext>
            </a:extLst>
          </p:cNvPr>
          <p:cNvSpPr txBox="1">
            <a:spLocks/>
          </p:cNvSpPr>
          <p:nvPr/>
        </p:nvSpPr>
        <p:spPr>
          <a:xfrm>
            <a:off x="0" y="4718284"/>
            <a:ext cx="3627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event?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CF088-DE65-C0AC-E5E5-81315346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30" y="4362102"/>
            <a:ext cx="856417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B1F3-F5B2-BE4A-0639-515E27F6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at the time/location/velocity of a termination event?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5DFB5-A81B-F4A1-6A0C-5274DC4F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3" y="1690688"/>
            <a:ext cx="11069595" cy="4953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DFF2FA-AD23-F034-D04E-B41E6A4F07F0}"/>
                  </a:ext>
                </a:extLst>
              </p14:cNvPr>
              <p14:cNvContentPartPr/>
              <p14:nvPr/>
            </p14:nvContentPartPr>
            <p14:xfrm>
              <a:off x="359783" y="4491459"/>
              <a:ext cx="428040" cy="119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DFF2FA-AD23-F034-D04E-B41E6A4F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663" y="4485339"/>
                <a:ext cx="44028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6DA9B-8D67-714A-9222-9C19F75E2341}"/>
                  </a:ext>
                </a:extLst>
              </p14:cNvPr>
              <p14:cNvContentPartPr/>
              <p14:nvPr/>
            </p14:nvContentPartPr>
            <p14:xfrm>
              <a:off x="3489263" y="4662459"/>
              <a:ext cx="955080" cy="121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6DA9B-8D67-714A-9222-9C19F75E2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3143" y="4656339"/>
                <a:ext cx="96732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A6928A-1FD0-E60C-0B66-245811052ECE}"/>
                  </a:ext>
                </a:extLst>
              </p14:cNvPr>
              <p14:cNvContentPartPr/>
              <p14:nvPr/>
            </p14:nvContentPartPr>
            <p14:xfrm>
              <a:off x="3833783" y="4855059"/>
              <a:ext cx="1028160" cy="142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A6928A-1FD0-E60C-0B66-245811052E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7663" y="4848939"/>
                <a:ext cx="1040400" cy="143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9660006-9567-3F66-8E01-059D381ADD1A}"/>
              </a:ext>
            </a:extLst>
          </p:cNvPr>
          <p:cNvGrpSpPr/>
          <p:nvPr/>
        </p:nvGrpSpPr>
        <p:grpSpPr>
          <a:xfrm>
            <a:off x="2738303" y="6338259"/>
            <a:ext cx="205200" cy="191880"/>
            <a:chOff x="2738303" y="6338259"/>
            <a:chExt cx="2052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ED26C2-DAFA-2FB2-54FB-2B3BC60D48C1}"/>
                    </a:ext>
                  </a:extLst>
                </p14:cNvPr>
                <p14:cNvContentPartPr/>
                <p14:nvPr/>
              </p14:nvContentPartPr>
              <p14:xfrm>
                <a:off x="2774303" y="6369579"/>
                <a:ext cx="160200" cy="160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ED26C2-DAFA-2FB2-54FB-2B3BC60D48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8183" y="6363459"/>
                  <a:ext cx="172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3FEC14-94D2-807D-0191-6FC6081526B5}"/>
                    </a:ext>
                  </a:extLst>
                </p14:cNvPr>
                <p14:cNvContentPartPr/>
                <p14:nvPr/>
              </p14:nvContentPartPr>
              <p14:xfrm>
                <a:off x="2738303" y="6338259"/>
                <a:ext cx="205200" cy="112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3FEC14-94D2-807D-0191-6FC6081526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2183" y="6332139"/>
                  <a:ext cx="21744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267DF8-49B9-D237-AF11-12516B0F828B}"/>
                  </a:ext>
                </a:extLst>
              </p14:cNvPr>
              <p14:cNvContentPartPr/>
              <p14:nvPr/>
            </p14:nvContentPartPr>
            <p14:xfrm>
              <a:off x="2732543" y="4970979"/>
              <a:ext cx="2670480" cy="1531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267DF8-49B9-D237-AF11-12516B0F82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4903" y="4953339"/>
                <a:ext cx="2706120" cy="15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F39A7F-C3D7-4138-AD6D-137D04CBE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32e53c-232c-4ca9-a8f3-047141a001f5"/>
    <ds:schemaRef ds:uri="29397454-7076-4020-8c50-7db447b39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328D04-81A3-4C42-BF48-59D4004B42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6D587-FC1A-4612-BD3F-07B7C37A9DD7}">
  <ds:schemaRefs>
    <ds:schemaRef ds:uri="http://schemas.microsoft.com/office/2006/metadata/properties"/>
    <ds:schemaRef ds:uri="http://schemas.microsoft.com/office/infopath/2007/PartnerControls"/>
    <ds:schemaRef ds:uri="29397454-7076-4020-8c50-7db447b39481"/>
    <ds:schemaRef ds:uri="3832e53c-232c-4ca9-a8f3-047141a001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</Words>
  <Application>Microsoft Office PowerPoint</Application>
  <PresentationFormat>Widescreen</PresentationFormat>
  <Paragraphs>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Phys320  Catching events in a differential equation (simulation)</vt:lpstr>
      <vt:lpstr>Ranger 7 mission, solve_ivp</vt:lpstr>
      <vt:lpstr>What’s wrong with this simulation output?</vt:lpstr>
      <vt:lpstr>What’s wrong with this simulation output?</vt:lpstr>
      <vt:lpstr>The simulation should stop when…</vt:lpstr>
      <vt:lpstr>What does this look like in Velocity-Verlet?</vt:lpstr>
      <vt:lpstr>What happened?</vt:lpstr>
      <vt:lpstr>A Termination event occurred…</vt:lpstr>
      <vt:lpstr>How do you get at the time/location/velocity of a termination event?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</cp:revision>
  <dcterms:created xsi:type="dcterms:W3CDTF">2024-10-02T14:57:49Z</dcterms:created>
  <dcterms:modified xsi:type="dcterms:W3CDTF">2024-10-02T20:12:47Z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  <property fmtid="{D5CDD505-2E9C-101B-9397-08002B2CF9AE}" pid="3" name="MediaServiceImageTags">
    <vt:lpwstr/>
  </property>
</Properties>
</file>