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71" r:id="rId18"/>
    <p:sldId id="269" r:id="rId19"/>
    <p:sldId id="270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0F702-2523-4094-9B0F-3BED421AA6E3}" v="4" dt="2024-10-03T20:37:0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Nathan T" userId="887a1a5b-96ad-4875-9623-d40f689bbd86" providerId="ADAL" clId="{2D90F702-2523-4094-9B0F-3BED421AA6E3}"/>
    <pc:docChg chg="undo custSel addSld modSld">
      <pc:chgData name="Moore, Nathan T" userId="887a1a5b-96ad-4875-9623-d40f689bbd86" providerId="ADAL" clId="{2D90F702-2523-4094-9B0F-3BED421AA6E3}" dt="2024-10-03T20:37:51.211" v="546" actId="1076"/>
      <pc:docMkLst>
        <pc:docMk/>
      </pc:docMkLst>
      <pc:sldChg chg="addSp modSp mod">
        <pc:chgData name="Moore, Nathan T" userId="887a1a5b-96ad-4875-9623-d40f689bbd86" providerId="ADAL" clId="{2D90F702-2523-4094-9B0F-3BED421AA6E3}" dt="2024-10-03T19:35:47.974" v="64" actId="732"/>
        <pc:sldMkLst>
          <pc:docMk/>
          <pc:sldMk cId="3488442899" sldId="269"/>
        </pc:sldMkLst>
        <pc:spChg chg="mod">
          <ac:chgData name="Moore, Nathan T" userId="887a1a5b-96ad-4875-9623-d40f689bbd86" providerId="ADAL" clId="{2D90F702-2523-4094-9B0F-3BED421AA6E3}" dt="2024-10-03T19:35:31.686" v="62" actId="20577"/>
          <ac:spMkLst>
            <pc:docMk/>
            <pc:sldMk cId="3488442899" sldId="269"/>
            <ac:spMk id="2" creationId="{75F4651A-080A-4905-617E-CB7B448E9A77}"/>
          </ac:spMkLst>
        </pc:spChg>
        <pc:picChg chg="add mod modCrop">
          <ac:chgData name="Moore, Nathan T" userId="887a1a5b-96ad-4875-9623-d40f689bbd86" providerId="ADAL" clId="{2D90F702-2523-4094-9B0F-3BED421AA6E3}" dt="2024-10-03T19:35:47.974" v="64" actId="732"/>
          <ac:picMkLst>
            <pc:docMk/>
            <pc:sldMk cId="3488442899" sldId="269"/>
            <ac:picMk id="4" creationId="{EF26DD4C-ADB7-FD58-AF72-60AD9DEEADA0}"/>
          </ac:picMkLst>
        </pc:picChg>
      </pc:sldChg>
      <pc:sldChg chg="addSp delSp modSp mod">
        <pc:chgData name="Moore, Nathan T" userId="887a1a5b-96ad-4875-9623-d40f689bbd86" providerId="ADAL" clId="{2D90F702-2523-4094-9B0F-3BED421AA6E3}" dt="2024-10-03T19:45:49.525" v="115" actId="14100"/>
        <pc:sldMkLst>
          <pc:docMk/>
          <pc:sldMk cId="2589112128" sldId="270"/>
        </pc:sldMkLst>
        <pc:spChg chg="mod">
          <ac:chgData name="Moore, Nathan T" userId="887a1a5b-96ad-4875-9623-d40f689bbd86" providerId="ADAL" clId="{2D90F702-2523-4094-9B0F-3BED421AA6E3}" dt="2024-10-03T19:45:40.216" v="112" actId="1076"/>
          <ac:spMkLst>
            <pc:docMk/>
            <pc:sldMk cId="2589112128" sldId="270"/>
            <ac:spMk id="2" creationId="{75F4651A-080A-4905-617E-CB7B448E9A77}"/>
          </ac:spMkLst>
        </pc:spChg>
        <pc:picChg chg="add del mod">
          <ac:chgData name="Moore, Nathan T" userId="887a1a5b-96ad-4875-9623-d40f689bbd86" providerId="ADAL" clId="{2D90F702-2523-4094-9B0F-3BED421AA6E3}" dt="2024-10-03T19:45:02.729" v="111" actId="478"/>
          <ac:picMkLst>
            <pc:docMk/>
            <pc:sldMk cId="2589112128" sldId="270"/>
            <ac:picMk id="4" creationId="{57CB0A74-C22F-7F76-3801-33A655478D0A}"/>
          </ac:picMkLst>
        </pc:picChg>
        <pc:picChg chg="add mod">
          <ac:chgData name="Moore, Nathan T" userId="887a1a5b-96ad-4875-9623-d40f689bbd86" providerId="ADAL" clId="{2D90F702-2523-4094-9B0F-3BED421AA6E3}" dt="2024-10-03T19:45:49.525" v="115" actId="14100"/>
          <ac:picMkLst>
            <pc:docMk/>
            <pc:sldMk cId="2589112128" sldId="270"/>
            <ac:picMk id="6" creationId="{41CB02E6-378E-6C9C-AD14-3F04FF9CD452}"/>
          </ac:picMkLst>
        </pc:picChg>
      </pc:sldChg>
      <pc:sldChg chg="addSp modSp new mod">
        <pc:chgData name="Moore, Nathan T" userId="887a1a5b-96ad-4875-9623-d40f689bbd86" providerId="ADAL" clId="{2D90F702-2523-4094-9B0F-3BED421AA6E3}" dt="2024-10-03T19:50:35.312" v="411" actId="1076"/>
        <pc:sldMkLst>
          <pc:docMk/>
          <pc:sldMk cId="1618447092" sldId="272"/>
        </pc:sldMkLst>
        <pc:spChg chg="mod">
          <ac:chgData name="Moore, Nathan T" userId="887a1a5b-96ad-4875-9623-d40f689bbd86" providerId="ADAL" clId="{2D90F702-2523-4094-9B0F-3BED421AA6E3}" dt="2024-10-03T19:49:54.744" v="400" actId="1076"/>
          <ac:spMkLst>
            <pc:docMk/>
            <pc:sldMk cId="1618447092" sldId="272"/>
            <ac:spMk id="2" creationId="{1CE05FB0-00BE-A83E-64A9-487DA70C38BD}"/>
          </ac:spMkLst>
        </pc:spChg>
        <pc:spChg chg="add mod">
          <ac:chgData name="Moore, Nathan T" userId="887a1a5b-96ad-4875-9623-d40f689bbd86" providerId="ADAL" clId="{2D90F702-2523-4094-9B0F-3BED421AA6E3}" dt="2024-10-03T19:50:11.726" v="406" actId="1076"/>
          <ac:spMkLst>
            <pc:docMk/>
            <pc:sldMk cId="1618447092" sldId="272"/>
            <ac:spMk id="3" creationId="{15F3E282-CDB5-ABB9-1D82-06678BDE7AE0}"/>
          </ac:spMkLst>
        </pc:spChg>
        <pc:picChg chg="add mod ord">
          <ac:chgData name="Moore, Nathan T" userId="887a1a5b-96ad-4875-9623-d40f689bbd86" providerId="ADAL" clId="{2D90F702-2523-4094-9B0F-3BED421AA6E3}" dt="2024-10-03T19:50:23.304" v="409" actId="1076"/>
          <ac:picMkLst>
            <pc:docMk/>
            <pc:sldMk cId="1618447092" sldId="272"/>
            <ac:picMk id="5" creationId="{D6853522-2007-21D6-2793-009BB151961D}"/>
          </ac:picMkLst>
        </pc:picChg>
        <pc:picChg chg="add mod modCrop">
          <ac:chgData name="Moore, Nathan T" userId="887a1a5b-96ad-4875-9623-d40f689bbd86" providerId="ADAL" clId="{2D90F702-2523-4094-9B0F-3BED421AA6E3}" dt="2024-10-03T19:50:35.312" v="411" actId="1076"/>
          <ac:picMkLst>
            <pc:docMk/>
            <pc:sldMk cId="1618447092" sldId="272"/>
            <ac:picMk id="7" creationId="{D92C4E57-40BC-823A-6057-6F02C0C239C1}"/>
          </ac:picMkLst>
        </pc:picChg>
      </pc:sldChg>
      <pc:sldChg chg="addSp delSp modSp new mod">
        <pc:chgData name="Moore, Nathan T" userId="887a1a5b-96ad-4875-9623-d40f689bbd86" providerId="ADAL" clId="{2D90F702-2523-4094-9B0F-3BED421AA6E3}" dt="2024-10-03T20:18:37.963" v="458" actId="14100"/>
        <pc:sldMkLst>
          <pc:docMk/>
          <pc:sldMk cId="3120762663" sldId="273"/>
        </pc:sldMkLst>
        <pc:spChg chg="mod">
          <ac:chgData name="Moore, Nathan T" userId="887a1a5b-96ad-4875-9623-d40f689bbd86" providerId="ADAL" clId="{2D90F702-2523-4094-9B0F-3BED421AA6E3}" dt="2024-10-03T20:16:22.252" v="452" actId="14100"/>
          <ac:spMkLst>
            <pc:docMk/>
            <pc:sldMk cId="3120762663" sldId="273"/>
            <ac:spMk id="2" creationId="{D13E66CB-EF2C-1BA0-30B6-83B90859A038}"/>
          </ac:spMkLst>
        </pc:spChg>
        <pc:picChg chg="add del mod ord">
          <ac:chgData name="Moore, Nathan T" userId="887a1a5b-96ad-4875-9623-d40f689bbd86" providerId="ADAL" clId="{2D90F702-2523-4094-9B0F-3BED421AA6E3}" dt="2024-10-03T20:18:25.435" v="453" actId="478"/>
          <ac:picMkLst>
            <pc:docMk/>
            <pc:sldMk cId="3120762663" sldId="273"/>
            <ac:picMk id="4" creationId="{1EAD8EFA-FC35-F439-EBBF-144B1EF5FF0B}"/>
          </ac:picMkLst>
        </pc:picChg>
        <pc:picChg chg="add mod">
          <ac:chgData name="Moore, Nathan T" userId="887a1a5b-96ad-4875-9623-d40f689bbd86" providerId="ADAL" clId="{2D90F702-2523-4094-9B0F-3BED421AA6E3}" dt="2024-10-03T20:18:37.963" v="458" actId="14100"/>
          <ac:picMkLst>
            <pc:docMk/>
            <pc:sldMk cId="3120762663" sldId="273"/>
            <ac:picMk id="6" creationId="{26A89056-1CE8-FFAF-8656-E5D7E1D4662E}"/>
          </ac:picMkLst>
        </pc:picChg>
      </pc:sldChg>
      <pc:sldChg chg="addSp modSp new mod">
        <pc:chgData name="Moore, Nathan T" userId="887a1a5b-96ad-4875-9623-d40f689bbd86" providerId="ADAL" clId="{2D90F702-2523-4094-9B0F-3BED421AA6E3}" dt="2024-10-03T20:21:23.396" v="509" actId="14100"/>
        <pc:sldMkLst>
          <pc:docMk/>
          <pc:sldMk cId="1970597515" sldId="274"/>
        </pc:sldMkLst>
        <pc:spChg chg="mod">
          <ac:chgData name="Moore, Nathan T" userId="887a1a5b-96ad-4875-9623-d40f689bbd86" providerId="ADAL" clId="{2D90F702-2523-4094-9B0F-3BED421AA6E3}" dt="2024-10-03T20:21:23.396" v="509" actId="14100"/>
          <ac:spMkLst>
            <pc:docMk/>
            <pc:sldMk cId="1970597515" sldId="274"/>
            <ac:spMk id="2" creationId="{A7DEDE9E-8BEE-C2B2-5762-223BFD17A555}"/>
          </ac:spMkLst>
        </pc:spChg>
        <pc:picChg chg="add mod ord modCrop">
          <ac:chgData name="Moore, Nathan T" userId="887a1a5b-96ad-4875-9623-d40f689bbd86" providerId="ADAL" clId="{2D90F702-2523-4094-9B0F-3BED421AA6E3}" dt="2024-10-03T20:20:59.938" v="469" actId="166"/>
          <ac:picMkLst>
            <pc:docMk/>
            <pc:sldMk cId="1970597515" sldId="274"/>
            <ac:picMk id="4" creationId="{FC492BD2-D71F-C67D-80EA-9A9215012D14}"/>
          </ac:picMkLst>
        </pc:picChg>
        <pc:picChg chg="add mod">
          <ac:chgData name="Moore, Nathan T" userId="887a1a5b-96ad-4875-9623-d40f689bbd86" providerId="ADAL" clId="{2D90F702-2523-4094-9B0F-3BED421AA6E3}" dt="2024-10-03T20:20:38.128" v="463" actId="1076"/>
          <ac:picMkLst>
            <pc:docMk/>
            <pc:sldMk cId="1970597515" sldId="274"/>
            <ac:picMk id="6" creationId="{53F028F8-6B6E-59FC-577B-1FDC8E203829}"/>
          </ac:picMkLst>
        </pc:picChg>
      </pc:sldChg>
      <pc:sldChg chg="addSp modSp new mod">
        <pc:chgData name="Moore, Nathan T" userId="887a1a5b-96ad-4875-9623-d40f689bbd86" providerId="ADAL" clId="{2D90F702-2523-4094-9B0F-3BED421AA6E3}" dt="2024-10-03T20:37:51.211" v="546" actId="1076"/>
        <pc:sldMkLst>
          <pc:docMk/>
          <pc:sldMk cId="2899472657" sldId="275"/>
        </pc:sldMkLst>
        <pc:spChg chg="mod">
          <ac:chgData name="Moore, Nathan T" userId="887a1a5b-96ad-4875-9623-d40f689bbd86" providerId="ADAL" clId="{2D90F702-2523-4094-9B0F-3BED421AA6E3}" dt="2024-10-03T20:37:51.211" v="546" actId="1076"/>
          <ac:spMkLst>
            <pc:docMk/>
            <pc:sldMk cId="2899472657" sldId="275"/>
            <ac:spMk id="2" creationId="{BA22861B-2F07-C604-3567-44E5BA837F13}"/>
          </ac:spMkLst>
        </pc:spChg>
        <pc:picChg chg="add mod ord">
          <ac:chgData name="Moore, Nathan T" userId="887a1a5b-96ad-4875-9623-d40f689bbd86" providerId="ADAL" clId="{2D90F702-2523-4094-9B0F-3BED421AA6E3}" dt="2024-10-03T20:37:35.034" v="521" actId="1076"/>
          <ac:picMkLst>
            <pc:docMk/>
            <pc:sldMk cId="2899472657" sldId="275"/>
            <ac:picMk id="4" creationId="{D339A2D5-0833-ABCF-9558-AEF5927DF863}"/>
          </ac:picMkLst>
        </pc:picChg>
        <pc:picChg chg="add mod">
          <ac:chgData name="Moore, Nathan T" userId="887a1a5b-96ad-4875-9623-d40f689bbd86" providerId="ADAL" clId="{2D90F702-2523-4094-9B0F-3BED421AA6E3}" dt="2024-10-03T20:37:15.254" v="517" actId="14100"/>
          <ac:picMkLst>
            <pc:docMk/>
            <pc:sldMk cId="2899472657" sldId="275"/>
            <ac:picMk id="6" creationId="{D4991F67-5162-11F2-B4CD-6E42A2D47A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30F-1EDD-1F17-907F-1030C5267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F4F2-4E10-64AF-ACAA-E1A247A26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2351-EEAD-74B9-AB7D-85B3F1EA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7B8C-756C-DB12-D07F-062CAB0A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EC5F-E67B-9B8C-4573-F0C10C74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5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3693-258D-CE7D-5372-EFEC0D72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06FB6-FA70-CC7F-5DB3-1FC1E371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B8472-0C66-0EEE-3133-16D340B1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12958-AD76-4BA1-4F9F-FF6C3C8D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9CF2-03E5-20CF-44C4-3AB4C36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6321E-922F-E07F-28FA-915681BF0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F6E9-6653-448B-AC11-D91F27A32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5BE03-977D-ABD0-9B72-E9C3DD0A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51A84-837C-56CD-AB98-6F3961B0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5691-449D-DE5C-B33A-CF995E67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9834-8783-2025-788D-F6ACCC4A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422E-E48C-3348-F8F0-6747E145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C5D8-599D-1C3B-D286-0A903456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194B-4414-C88C-9D10-929F023E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CAC2-873D-9572-7CC1-EDFFBAC1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66D0-3430-0FF4-231C-09319281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6D7DA-7FAF-1702-A72E-676496E1C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DB59-2E94-CC3B-FD53-CDEA8FDA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D1B0-D07C-7BEB-9AF6-83F1376A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787D-8A5F-9622-A439-316795E0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BA90-BF1C-2C29-270E-C203E279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8CF1-40A4-D32F-C2C4-4BE383244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C21E4-070B-ED93-CDF3-87AF33166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C1663-485A-09E9-3B1A-FB39703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DC76-8CF7-1109-529F-584F1D0C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700CB-7990-847E-C01D-F035F943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F1F9-354E-697E-DC50-F659D518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9FC06-B69A-F342-DC3C-B75E1D25E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E2CED-C4BB-2FF3-3205-B25294FC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D020A-D740-7687-6430-7CE5E3CA9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4798F-550A-7F5A-B5E5-A43A0E662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93A84-970E-B3ED-D44F-E6B5F344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23FB7-8088-5D7F-F8D7-F017DF57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23482-4583-6340-13A1-2304DC5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0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A2FD-F654-8C87-0097-870C0F60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E95C-89F6-3957-EFB9-136EDED1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C7CED-FC62-9513-126F-B2F1520B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DC4E0-803D-59F7-3B21-816EAEB1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52EDA-E89B-E4E7-2549-53A41561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6BE52-2381-9ACF-C8F4-2660D5A3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5AF5-010E-41B5-A3FB-2C40BA04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9014-EA72-5CC2-D3F3-681D7394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7899-97B3-72FF-A671-EFA1426C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D5851-1948-9021-2AF9-3DB0D4EEE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EFDB-7C3F-24A4-A130-EE1D7FB6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3195C-F6DE-5F99-87E3-366E7422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D2D24-6E7E-034F-85B9-C624AEF1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5FDA-480C-1240-01F7-7DD6EEAC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0395F-8F41-65D4-DED1-9074F5348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39896-EBA3-7BFC-180E-CBB8FAA39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D8345-CA4D-CF7F-5BB9-093C1E6E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529B-EE17-7966-083A-6A20BC59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9EBE-2446-614D-65D9-F2B2020F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97171-0C1A-47B5-69C8-E6D09E16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2AD1A-00EF-97B5-67F4-79E24737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3274-D101-B4E8-0BD7-B8B9863B5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5CC7F-2C7F-4494-86B1-7D493653D25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1360-F838-904A-029B-A424A266D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F9A8-1D94-6E7F-C134-A3DF7840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5B5C3-ECC9-44BD-BB91-8535220C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72D2-7BFA-F768-7B71-44105655E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10-7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20F65-3D92-5952-64FA-9FDDFDE91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Command-line arguments</a:t>
            </a:r>
          </a:p>
          <a:p>
            <a:r>
              <a:rPr lang="en-US" dirty="0"/>
              <a:t>Saving the output of a simulation (to file)</a:t>
            </a:r>
          </a:p>
          <a:p>
            <a:r>
              <a:rPr lang="en-US" dirty="0"/>
              <a:t>Reading data in from file</a:t>
            </a:r>
          </a:p>
        </p:txBody>
      </p:sp>
    </p:spTree>
    <p:extLst>
      <p:ext uri="{BB962C8B-B14F-4D97-AF65-F5344CB8AC3E}">
        <p14:creationId xmlns:p14="http://schemas.microsoft.com/office/powerpoint/2010/main" val="134430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C44E-C4DB-04EB-2F06-86C64DDE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code file.  Then,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58107A-4623-E272-F0D8-1B3C289F9D19}"/>
              </a:ext>
            </a:extLst>
          </p:cNvPr>
          <p:cNvSpPr txBox="1">
            <a:spLocks/>
          </p:cNvSpPr>
          <p:nvPr/>
        </p:nvSpPr>
        <p:spPr>
          <a:xfrm>
            <a:off x="838200" y="4272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 the program many times and collect the results?  How?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7CB95-796A-D3F6-055C-81890327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8067"/>
            <a:ext cx="12192000" cy="461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026CA-C38B-6CC1-61FF-FC1D32C0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485"/>
            <a:ext cx="12192000" cy="25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3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651A-080A-4905-617E-CB7B448E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program, from a python program?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19601-1364-7F48-0535-66C178A7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413"/>
            <a:ext cx="12140259" cy="51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8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651A-080A-4905-617E-CB7B448E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12395" cy="3838353"/>
          </a:xfrm>
        </p:spPr>
        <p:txBody>
          <a:bodyPr/>
          <a:lstStyle/>
          <a:p>
            <a:r>
              <a:rPr lang="en-US" dirty="0"/>
              <a:t>Run a program, from a python program?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5C0A3-41D2-3E78-E264-0A06D8FC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95" y="0"/>
            <a:ext cx="9064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0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F6C4986-1E73-0130-557E-E5765753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052"/>
            <a:ext cx="6935168" cy="2276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F4651A-080A-4905-617E-CB7B448E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Run a </a:t>
            </a:r>
            <a:r>
              <a:rPr lang="en-US" b="1" i="1" dirty="0"/>
              <a:t>python</a:t>
            </a:r>
            <a:r>
              <a:rPr lang="en-US" i="1" dirty="0"/>
              <a:t> </a:t>
            </a:r>
            <a:r>
              <a:rPr lang="en-US" dirty="0"/>
              <a:t>program, from a python program?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1389F-5F62-787D-22FD-858E7243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355" y="4474790"/>
            <a:ext cx="9097645" cy="2362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01643C-5F90-AC39-7AE7-06EFA6B89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992" y="661489"/>
            <a:ext cx="579200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2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58107A-4623-E272-F0D8-1B3C289F9D19}"/>
              </a:ext>
            </a:extLst>
          </p:cNvPr>
          <p:cNvSpPr txBox="1">
            <a:spLocks/>
          </p:cNvSpPr>
          <p:nvPr/>
        </p:nvSpPr>
        <p:spPr>
          <a:xfrm>
            <a:off x="0" y="461577"/>
            <a:ext cx="10515600" cy="1216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Reminder of our goal: Run the program many times and collect the results?  How?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7CB95-796A-D3F6-055C-81890327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1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AED9B-44FC-AB56-7AEE-AE206705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8241"/>
            <a:ext cx="9926435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1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651A-080A-4905-617E-CB7B448E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program many times and send the results to a csv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6DD4C-ADB7-FD58-AF72-60AD9DEEAD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39"/>
          <a:stretch/>
        </p:blipFill>
        <p:spPr>
          <a:xfrm>
            <a:off x="0" y="2123090"/>
            <a:ext cx="12192000" cy="28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4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651A-080A-4905-617E-CB7B448E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Open the csv file for analysis and plotting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B02E6-378E-6C9C-AD14-3F04FF9C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842"/>
            <a:ext cx="10202360" cy="58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1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853522-2007-21D6-2793-009BB151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822"/>
            <a:ext cx="9431066" cy="3153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05FB0-00BE-A83E-64A9-487DA70C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41"/>
            <a:ext cx="10515600" cy="1325563"/>
          </a:xfrm>
        </p:spPr>
        <p:txBody>
          <a:bodyPr/>
          <a:lstStyle/>
          <a:p>
            <a:r>
              <a:rPr lang="en-US" dirty="0"/>
              <a:t>For each line in the file: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3E282-CDB5-ABB9-1D82-06678BDE7AE0}"/>
              </a:ext>
            </a:extLst>
          </p:cNvPr>
          <p:cNvSpPr txBox="1"/>
          <p:nvPr/>
        </p:nvSpPr>
        <p:spPr>
          <a:xfrm>
            <a:off x="7844065" y="-12741"/>
            <a:ext cx="4347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Read the line 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 via comma.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the data you want to keep, append it to an array.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reading in all the data (but not the first/last line?) close the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turn your lists into </a:t>
            </a:r>
            <a:r>
              <a:rPr lang="en-US" dirty="0" err="1"/>
              <a:t>numpy</a:t>
            </a:r>
            <a:r>
              <a:rPr lang="en-US" dirty="0"/>
              <a:t> arrays for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C4E57-40BC-823A-6057-6F02C0C2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5"/>
          <a:stretch/>
        </p:blipFill>
        <p:spPr>
          <a:xfrm>
            <a:off x="0" y="4700835"/>
            <a:ext cx="1041616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4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66CB-EF2C-1BA0-30B6-83B90859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386" y="1"/>
            <a:ext cx="3163614" cy="3605048"/>
          </a:xfrm>
        </p:spPr>
        <p:txBody>
          <a:bodyPr/>
          <a:lstStyle/>
          <a:p>
            <a:r>
              <a:rPr lang="en-US" dirty="0"/>
              <a:t>What’s wrong with this graph?</a:t>
            </a:r>
          </a:p>
        </p:txBody>
      </p:sp>
      <p:pic>
        <p:nvPicPr>
          <p:cNvPr id="6" name="Picture 5" descr="A graph of a speed line&#10;&#10;Description automatically generated">
            <a:extLst>
              <a:ext uri="{FF2B5EF4-FFF2-40B4-BE49-F238E27FC236}">
                <a16:creationId xmlns:a16="http://schemas.microsoft.com/office/drawing/2014/main" id="{26A89056-1CE8-FFAF-8656-E5D7E1D46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71" y="31530"/>
            <a:ext cx="9101958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6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DE9E-8BEE-C2B2-5762-223BFD17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578" y="365125"/>
            <a:ext cx="3983421" cy="2956144"/>
          </a:xfrm>
        </p:spPr>
        <p:txBody>
          <a:bodyPr/>
          <a:lstStyle/>
          <a:p>
            <a:r>
              <a:rPr lang="en-US" dirty="0"/>
              <a:t>What’s wrong, and how can we fix 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028F8-6B6E-59FC-577B-1FDC8E20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1693" cy="4915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492BD2-D71F-C67D-80EA-9A9215012D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992"/>
          <a:stretch/>
        </p:blipFill>
        <p:spPr>
          <a:xfrm>
            <a:off x="3342040" y="4412858"/>
            <a:ext cx="8849960" cy="24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A822-AAE7-F407-14A8-E0E1384A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run the Ranger 7 code many times, with many different initial velocities.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D1AE-B1E5-34B5-409F-7D56DE2D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change v0 if you don’t want to change the code (</a:t>
            </a:r>
            <a:r>
              <a:rPr lang="en-US" dirty="0" err="1"/>
              <a:t>cat+keyboard</a:t>
            </a:r>
            <a:r>
              <a:rPr lang="en-US" dirty="0"/>
              <a:t> problem)?</a:t>
            </a:r>
          </a:p>
          <a:p>
            <a:r>
              <a:rPr lang="en-US" dirty="0"/>
              <a:t>Suppress most information, only care about trajectory (</a:t>
            </a:r>
            <a:r>
              <a:rPr lang="en-US" dirty="0" err="1"/>
              <a:t>t,x,v</a:t>
            </a:r>
            <a:r>
              <a:rPr lang="en-US" dirty="0"/>
              <a:t> dots) and time of flight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6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9A2D5-0833-ABCF-9558-AEF5927DF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71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2861B-2F07-C604-3567-44E5BA83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3289738"/>
            <a:ext cx="3513083" cy="3330301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D4991F67-5162-11F2-B4CD-6E42A2D47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14401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7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D831-B9FF-B4FC-9114-CDD5F879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 are in </a:t>
            </a:r>
            <a:r>
              <a:rPr lang="en-US" dirty="0" err="1"/>
              <a:t>sys.argv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B256C8-B5B5-310F-07BD-29DE76E9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8" y="1445128"/>
            <a:ext cx="12040570" cy="4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7766-10A1-7010-5F99-5A319A62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iterate through </a:t>
            </a:r>
            <a:r>
              <a:rPr lang="en-US" dirty="0" err="1"/>
              <a:t>argv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6BC76-2E0B-868F-7099-88B39E79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0" y="1404472"/>
            <a:ext cx="11826220" cy="43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7766-10A1-7010-5F99-5A319A62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35555" cy="6857999"/>
          </a:xfrm>
        </p:spPr>
        <p:txBody>
          <a:bodyPr/>
          <a:lstStyle/>
          <a:p>
            <a:r>
              <a:rPr lang="en-US" dirty="0"/>
              <a:t>You can change from defaults by iterating w/ a set of if-blocks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D6045-2C25-2768-260B-5E94A87E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291" y="0"/>
            <a:ext cx="8769503" cy="68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AB007-8DB5-D85C-D57D-FCE5E17A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5320"/>
            <a:ext cx="12192000" cy="2462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70DFC9-4AA1-1726-EC30-1B8FC8F0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26" b="15007"/>
          <a:stretch/>
        </p:blipFill>
        <p:spPr>
          <a:xfrm>
            <a:off x="0" y="0"/>
            <a:ext cx="7487695" cy="42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7766-10A1-7010-5F99-5A319A62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Is this a “good” parser?  NO!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36FF1-CE52-F21E-4453-426D1120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957182"/>
            <a:ext cx="945964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7766-10A1-7010-5F99-5A319A62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9470"/>
            <a:ext cx="3997842" cy="2328530"/>
          </a:xfrm>
        </p:spPr>
        <p:txBody>
          <a:bodyPr/>
          <a:lstStyle/>
          <a:p>
            <a:r>
              <a:rPr lang="en-US" dirty="0"/>
              <a:t>Do I really have to call “float” on the inputs?  YES!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C94A5-17D9-46B5-3357-898D6D66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639"/>
          <a:stretch/>
        </p:blipFill>
        <p:spPr>
          <a:xfrm>
            <a:off x="0" y="-23294"/>
            <a:ext cx="8503687" cy="1692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0FC94-72AB-B6BE-DBCF-EE0B284A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456" y="1776159"/>
            <a:ext cx="8385544" cy="50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7766-10A1-7010-5F99-5A319A62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620907" cy="1690688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I fold this into the Ranger 7 code?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4CEE6-242A-DEE2-B6C1-0AC903264990}"/>
              </a:ext>
            </a:extLst>
          </p:cNvPr>
          <p:cNvSpPr txBox="1"/>
          <p:nvPr/>
        </p:nvSpPr>
        <p:spPr>
          <a:xfrm>
            <a:off x="74428" y="1339702"/>
            <a:ext cx="54545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Treat the previous solver like it is under glass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After defining default </a:t>
            </a:r>
            <a:r>
              <a:rPr lang="en-US" sz="2400" dirty="0" err="1"/>
              <a:t>t_limit</a:t>
            </a:r>
            <a:r>
              <a:rPr lang="en-US" sz="2400" dirty="0"/>
              <a:t> and v0 values,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Then parse the inputs (if any).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Suppress all plots and prints (or produce them with an </a:t>
            </a:r>
            <a:r>
              <a:rPr lang="en-US" sz="2400" dirty="0" err="1"/>
              <a:t>argv</a:t>
            </a:r>
            <a:r>
              <a:rPr lang="en-US" sz="2400" dirty="0"/>
              <a:t> switch)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Print out time of flight and maybe trajectory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DB79E-93F4-4364-45EF-A410F3C3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907" y="0"/>
            <a:ext cx="6571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397454-7076-4020-8c50-7db447b39481" xsi:nil="true"/>
    <lcf76f155ced4ddcb4097134ff3c332f xmlns="3832e53c-232c-4ca9-a8f3-047141a001f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E56EF4DFB8148900EB601D6BFDBA3" ma:contentTypeVersion="11" ma:contentTypeDescription="Create a new document." ma:contentTypeScope="" ma:versionID="73856aa9eb5f759e61f72c7040e51a1d">
  <xsd:schema xmlns:xsd="http://www.w3.org/2001/XMLSchema" xmlns:xs="http://www.w3.org/2001/XMLSchema" xmlns:p="http://schemas.microsoft.com/office/2006/metadata/properties" xmlns:ns2="3832e53c-232c-4ca9-a8f3-047141a001f5" xmlns:ns3="29397454-7076-4020-8c50-7db447b39481" targetNamespace="http://schemas.microsoft.com/office/2006/metadata/properties" ma:root="true" ma:fieldsID="ffce61d78acd224235309f1e07e60760" ns2:_="" ns3:_="">
    <xsd:import namespace="3832e53c-232c-4ca9-a8f3-047141a001f5"/>
    <xsd:import namespace="29397454-7076-4020-8c50-7db447b39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2e53c-232c-4ca9-a8f3-047141a00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95a9afa-61c7-4e96-8bec-901bd18877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97454-7076-4020-8c50-7db447b394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d6872f-3d6c-4b90-a583-5f179b24eb23}" ma:internalName="TaxCatchAll" ma:showField="CatchAllData" ma:web="29397454-7076-4020-8c50-7db447b39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40F283-549A-48AA-941C-EC52F3F2F51D}">
  <ds:schemaRefs>
    <ds:schemaRef ds:uri="http://schemas.microsoft.com/office/2006/metadata/properties"/>
    <ds:schemaRef ds:uri="http://schemas.microsoft.com/office/infopath/2007/PartnerControls"/>
    <ds:schemaRef ds:uri="29397454-7076-4020-8c50-7db447b39481"/>
    <ds:schemaRef ds:uri="3832e53c-232c-4ca9-a8f3-047141a001f5"/>
  </ds:schemaRefs>
</ds:datastoreItem>
</file>

<file path=customXml/itemProps2.xml><?xml version="1.0" encoding="utf-8"?>
<ds:datastoreItem xmlns:ds="http://schemas.openxmlformats.org/officeDocument/2006/customXml" ds:itemID="{AC22F7A4-E67A-450C-B8DA-32E1AE585B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FD53B3-F9A3-43D2-89C5-F2882369A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32e53c-232c-4ca9-a8f3-047141a001f5"/>
    <ds:schemaRef ds:uri="29397454-7076-4020-8c50-7db447b394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349</Words>
  <Application>Microsoft Office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10-7</vt:lpstr>
      <vt:lpstr>Problem: run the Ranger 7 code many times, with many different initial velocities.</vt:lpstr>
      <vt:lpstr>Command line arguments are in sys.argv</vt:lpstr>
      <vt:lpstr>You can iterate through argv</vt:lpstr>
      <vt:lpstr>You can change from defaults by iterating w/ a set of if-blocks</vt:lpstr>
      <vt:lpstr>PowerPoint Presentation</vt:lpstr>
      <vt:lpstr>Is this a “good” parser?  NO!</vt:lpstr>
      <vt:lpstr>Do I really have to call “float” on the inputs?  YES!</vt:lpstr>
      <vt:lpstr>How do I fold this into the Ranger 7 code?   </vt:lpstr>
      <vt:lpstr>Look at code file.  Then, </vt:lpstr>
      <vt:lpstr>Run a program, from a python program?</vt:lpstr>
      <vt:lpstr>Run a program, from a python program?</vt:lpstr>
      <vt:lpstr>Run a python program, from a python program?</vt:lpstr>
      <vt:lpstr>PowerPoint Presentation</vt:lpstr>
      <vt:lpstr>Run the program many times and send the results to a csv file</vt:lpstr>
      <vt:lpstr>Open the csv file for analysis and plotting</vt:lpstr>
      <vt:lpstr>For each line in the file:</vt:lpstr>
      <vt:lpstr>What’s wrong with this graph?</vt:lpstr>
      <vt:lpstr>What’s wrong, and how can we fix it?</vt:lpstr>
      <vt:lpstr>Putting it 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Moore, Nathan T</dc:creator>
  <cp:lastModifiedBy>Moore, Nathan T</cp:lastModifiedBy>
  <cp:revision>1</cp:revision>
  <dcterms:created xsi:type="dcterms:W3CDTF">2024-10-03T12:15:28Z</dcterms:created>
  <dcterms:modified xsi:type="dcterms:W3CDTF">2024-10-03T20:37:57Z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0x01010093FE56EF4DFB8148900EB601D6BFDBA3</vt:lpwstr>
  </property>
  <property fmtid="{D5CDD505-2E9C-101B-9397-08002B2CF9AE}" pid="3" name="MediaServiceImageTags">
    <vt:lpwstr/>
  </property>
</Properties>
</file>