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85" r:id="rId5"/>
    <p:sldId id="286" r:id="rId6"/>
    <p:sldId id="287" r:id="rId7"/>
    <p:sldId id="259" r:id="rId8"/>
    <p:sldId id="261" r:id="rId9"/>
    <p:sldId id="288" r:id="rId10"/>
    <p:sldId id="289" r:id="rId11"/>
    <p:sldId id="290" r:id="rId12"/>
    <p:sldId id="291" r:id="rId13"/>
    <p:sldId id="292" r:id="rId14"/>
    <p:sldId id="293" r:id="rId15"/>
    <p:sldId id="300" r:id="rId16"/>
    <p:sldId id="294" r:id="rId17"/>
    <p:sldId id="295" r:id="rId18"/>
    <p:sldId id="296" r:id="rId19"/>
    <p:sldId id="299" r:id="rId20"/>
  </p:sldIdLst>
  <p:sldSz cx="9144000" cy="5143500" type="screen16x9"/>
  <p:notesSz cx="6858000" cy="9144000"/>
  <p:embeddedFontLst>
    <p:embeddedFont>
      <p:font typeface="Nixie One" panose="020B0604020202020204" charset="0"/>
      <p:regular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7F31EA6-0803-4E7E-BEB8-F07A6AEE3526}">
          <p14:sldIdLst>
            <p14:sldId id="256"/>
            <p14:sldId id="257"/>
          </p14:sldIdLst>
        </p14:section>
        <p14:section name="INTRODUCTION" id="{0EE9C695-5DEC-4FF2-9B25-14889C4DB126}">
          <p14:sldIdLst>
            <p14:sldId id="258"/>
            <p14:sldId id="285"/>
            <p14:sldId id="286"/>
            <p14:sldId id="287"/>
          </p14:sldIdLst>
        </p14:section>
        <p14:section name="GAME DESCRIPTION" id="{46043671-82B8-4FB7-932F-17F83963F098}">
          <p14:sldIdLst>
            <p14:sldId id="259"/>
            <p14:sldId id="261"/>
            <p14:sldId id="288"/>
            <p14:sldId id="289"/>
            <p14:sldId id="290"/>
            <p14:sldId id="291"/>
            <p14:sldId id="292"/>
          </p14:sldIdLst>
        </p14:section>
        <p14:section name="IMPLEMENTATION DETAIS" id="{C39BF456-4F1F-45FE-BC7F-CE395FD8A6EA}">
          <p14:sldIdLst>
            <p14:sldId id="293"/>
            <p14:sldId id="300"/>
            <p14:sldId id="294"/>
            <p14:sldId id="295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19BDD3"/>
    <a:srgbClr val="40E0D0"/>
    <a:srgbClr val="31A4CD"/>
    <a:srgbClr val="C6DAEC"/>
    <a:srgbClr val="0E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26429-0F0B-4961-98BF-C3F4A0B7B9F6}">
  <a:tblStyle styleId="{84E26429-0F0B-4961-98BF-C3F4A0B7B9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6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91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656309" y="1905894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ORIGAMI</a:t>
            </a:r>
            <a:br>
              <a:rPr lang="en-AU" dirty="0"/>
            </a:br>
            <a:r>
              <a:rPr lang="en-AU" dirty="0"/>
              <a:t>PLANE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741042" y="391278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latin typeface="Nixie On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6562" y="35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800" dirty="0">
              <a:solidFill>
                <a:srgbClr val="19BBD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3475" y="354344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600" dirty="0">
                <a:solidFill>
                  <a:srgbClr val="19BBD5"/>
                </a:solidFill>
              </a:rPr>
              <a:t>Presented by:</a:t>
            </a:r>
          </a:p>
          <a:p>
            <a:r>
              <a:rPr lang="en-AU" sz="1600" dirty="0">
                <a:solidFill>
                  <a:srgbClr val="19BBD5"/>
                </a:solidFill>
              </a:rPr>
              <a:t>Rupesh Thakur(071/BCT/50)</a:t>
            </a:r>
          </a:p>
          <a:p>
            <a:r>
              <a:rPr lang="en-AU" sz="1600" dirty="0">
                <a:solidFill>
                  <a:srgbClr val="19BBD5"/>
                </a:solidFill>
              </a:rPr>
              <a:t>Saroj Subedi (071/BCT/56)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273">
            <a:off x="-983365" y="-1365272"/>
            <a:ext cx="6674277" cy="6542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203338"/>
            <a:ext cx="4944300" cy="645300"/>
          </a:xfrm>
        </p:spPr>
        <p:txBody>
          <a:bodyPr/>
          <a:lstStyle/>
          <a:p>
            <a:r>
              <a:rPr lang="en-AU" dirty="0"/>
              <a:t>Competitive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/>
              <a:t>It is a competitive game because it is a high score based game. The player will always try to beat his/her high score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314498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298872"/>
            <a:ext cx="4944300" cy="645300"/>
          </a:xfrm>
        </p:spPr>
        <p:txBody>
          <a:bodyPr/>
          <a:lstStyle/>
          <a:p>
            <a:r>
              <a:rPr lang="en-AU" dirty="0"/>
              <a:t>Addictive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/>
              <a:t>The game is addictive because it has no end , it is an infinite game. The game won’t end because your highscore will keep on getting higher, with increase in game speed.</a:t>
            </a:r>
          </a:p>
        </p:txBody>
      </p:sp>
    </p:spTree>
    <p:extLst>
      <p:ext uri="{BB962C8B-B14F-4D97-AF65-F5344CB8AC3E}">
        <p14:creationId xmlns:p14="http://schemas.microsoft.com/office/powerpoint/2010/main" val="1861486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2376142" y="1333982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1753971" y="-98982"/>
            <a:ext cx="2838299" cy="12056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19BBD5"/>
                </a:solidFill>
                <a:latin typeface="Nixie One" panose="020B0604020202020204" charset="0"/>
              </a:rPr>
              <a:t>Screenshots</a:t>
            </a:r>
            <a:endParaRPr lang="en" sz="4000" dirty="0">
              <a:latin typeface="Nixie One" panose="020B0604020202020204" charset="0"/>
            </a:endParaRP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34" y="1528548"/>
            <a:ext cx="4603093" cy="29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23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9921" y="1405720"/>
            <a:ext cx="3929124" cy="35740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659"/>
          <p:cNvSpPr/>
          <p:nvPr/>
        </p:nvSpPr>
        <p:spPr>
          <a:xfrm>
            <a:off x="4821366" y="1405719"/>
            <a:ext cx="3929124" cy="357400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90" y="1651379"/>
            <a:ext cx="3546676" cy="2767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4" y="1651379"/>
            <a:ext cx="3628068" cy="25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1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791" y="2022353"/>
            <a:ext cx="5638800" cy="1159799"/>
          </a:xfrm>
        </p:spPr>
        <p:txBody>
          <a:bodyPr/>
          <a:lstStyle/>
          <a:p>
            <a:r>
              <a:rPr lang="en-AU" sz="4000" dirty="0"/>
              <a:t>Implementation</a:t>
            </a:r>
            <a:br>
              <a:rPr lang="en-AU" sz="4000" dirty="0"/>
            </a:br>
            <a:r>
              <a:rPr lang="en-AU" sz="4000" dirty="0"/>
              <a:t>Details</a:t>
            </a:r>
          </a:p>
        </p:txBody>
      </p:sp>
      <p:grpSp>
        <p:nvGrpSpPr>
          <p:cNvPr id="4" name="Shape 1874"/>
          <p:cNvGrpSpPr/>
          <p:nvPr/>
        </p:nvGrpSpPr>
        <p:grpSpPr>
          <a:xfrm>
            <a:off x="1204581" y="2022353"/>
            <a:ext cx="651513" cy="1062092"/>
            <a:chOff x="6730350" y="2315900"/>
            <a:chExt cx="257700" cy="420100"/>
          </a:xfrm>
        </p:grpSpPr>
        <p:sp>
          <p:nvSpPr>
            <p:cNvPr id="5" name="Shape 187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87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87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87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87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166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7506" y="3941379"/>
            <a:ext cx="2038999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Countdown()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656083" y="2522481"/>
            <a:ext cx="2102069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Splash()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926318" y="2522481"/>
            <a:ext cx="2102069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Fail()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021314" y="1277005"/>
            <a:ext cx="1481958" cy="68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22279" y="3499943"/>
            <a:ext cx="1855074" cy="851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 flipH="1">
            <a:off x="5707118" y="1960177"/>
            <a:ext cx="55175" cy="562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8097" y="1881352"/>
            <a:ext cx="583324" cy="6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0584" y="585621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9BBD5"/>
                </a:solidFill>
              </a:rPr>
              <a:t>Function execution sequence:</a:t>
            </a:r>
            <a:endParaRPr lang="en-US" sz="2800" dirty="0">
              <a:solidFill>
                <a:srgbClr val="19B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4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6847" y="1292455"/>
            <a:ext cx="5696099" cy="25835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How we made the game is the major difference to those already made.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We made the game from the scratch, designing the plane using bunch of lines providing x and y co-ordinate unlike making a plane in paint and importing as an asset in a game engine.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latin typeface="Nixie One" panose="020B0604020202020204" charset="0"/>
            </a:endParaRPr>
          </a:p>
        </p:txBody>
      </p:sp>
      <p:grpSp>
        <p:nvGrpSpPr>
          <p:cNvPr id="5" name="Shape 1795"/>
          <p:cNvGrpSpPr/>
          <p:nvPr/>
        </p:nvGrpSpPr>
        <p:grpSpPr>
          <a:xfrm>
            <a:off x="964411" y="2033516"/>
            <a:ext cx="1006536" cy="837351"/>
            <a:chOff x="1926350" y="995225"/>
            <a:chExt cx="428650" cy="356600"/>
          </a:xfrm>
        </p:grpSpPr>
        <p:sp>
          <p:nvSpPr>
            <p:cNvPr id="6" name="Shape 179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79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79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79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419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8" y="739018"/>
            <a:ext cx="6237027" cy="36146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plane is always dropping down which can be explained as the body co-ordinates of plane is always incrementing its y co-ordinate unless the player hits any keyboard button.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With the hit of any keyboard button the y coordinate of every point of plane decreases.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idea behind the collision of the plane is comparing each x and y coordinate of the plane body with the front-face of the pipe, ground having certain y coordinate and top y coordinate.</a:t>
            </a:r>
          </a:p>
        </p:txBody>
      </p:sp>
      <p:grpSp>
        <p:nvGrpSpPr>
          <p:cNvPr id="10" name="Shape 1821"/>
          <p:cNvGrpSpPr/>
          <p:nvPr/>
        </p:nvGrpSpPr>
        <p:grpSpPr>
          <a:xfrm>
            <a:off x="975112" y="2017126"/>
            <a:ext cx="949221" cy="949221"/>
            <a:chOff x="1922075" y="1629000"/>
            <a:chExt cx="437200" cy="437200"/>
          </a:xfrm>
        </p:grpSpPr>
        <p:sp>
          <p:nvSpPr>
            <p:cNvPr id="11" name="Shape 18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82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19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8" y="1159038"/>
            <a:ext cx="6237027" cy="36146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When the collision criteria is met, a function fail() is called which freezes the game and calls a function countdown() which gives user a count of 3 until the user can restart the game 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untimely pressing of any keyboard button will lead the game to exit.</a:t>
            </a:r>
          </a:p>
        </p:txBody>
      </p:sp>
      <p:grpSp>
        <p:nvGrpSpPr>
          <p:cNvPr id="6" name="Shape 1892"/>
          <p:cNvGrpSpPr/>
          <p:nvPr/>
        </p:nvGrpSpPr>
        <p:grpSpPr>
          <a:xfrm>
            <a:off x="911238" y="2158407"/>
            <a:ext cx="1092051" cy="807939"/>
            <a:chOff x="5255200" y="3006475"/>
            <a:chExt cx="511700" cy="378575"/>
          </a:xfrm>
        </p:grpSpPr>
        <p:sp>
          <p:nvSpPr>
            <p:cNvPr id="7" name="Shape 189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89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2168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6914" y="2895549"/>
            <a:ext cx="5696099" cy="784799"/>
          </a:xfrm>
        </p:spPr>
        <p:txBody>
          <a:bodyPr/>
          <a:lstStyle/>
          <a:p>
            <a:r>
              <a:rPr lang="en-AU" dirty="0" smtClean="0">
                <a:solidFill>
                  <a:srgbClr val="19BBD5"/>
                </a:solidFill>
              </a:rPr>
              <a:t>-</a:t>
            </a:r>
            <a:r>
              <a:rPr lang="en-AU" dirty="0" err="1" smtClean="0">
                <a:solidFill>
                  <a:srgbClr val="19BBD5"/>
                </a:solidFill>
              </a:rPr>
              <a:t>Rupesh</a:t>
            </a:r>
            <a:r>
              <a:rPr lang="en-AU" dirty="0" smtClean="0">
                <a:solidFill>
                  <a:srgbClr val="19BBD5"/>
                </a:solidFill>
              </a:rPr>
              <a:t> </a:t>
            </a:r>
            <a:r>
              <a:rPr lang="en-AU" dirty="0">
                <a:solidFill>
                  <a:srgbClr val="19BBD5"/>
                </a:solidFill>
              </a:rPr>
              <a:t>Thakur(071/BCT/50)</a:t>
            </a:r>
          </a:p>
          <a:p>
            <a:r>
              <a:rPr lang="en-AU" dirty="0" smtClean="0">
                <a:solidFill>
                  <a:srgbClr val="19BBD5"/>
                </a:solidFill>
              </a:rPr>
              <a:t>-Saroj </a:t>
            </a:r>
            <a:r>
              <a:rPr lang="en-AU" dirty="0">
                <a:solidFill>
                  <a:srgbClr val="19BBD5"/>
                </a:solidFill>
              </a:rPr>
              <a:t>Subedi (071/BCT/56)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Presentation outlines</a:t>
            </a:r>
            <a:endParaRPr lang="en" dirty="0"/>
          </a:p>
        </p:txBody>
      </p:sp>
      <p:sp>
        <p:nvSpPr>
          <p:cNvPr id="1415" name="Shape 1415"/>
          <p:cNvSpPr txBox="1"/>
          <p:nvPr/>
        </p:nvSpPr>
        <p:spPr>
          <a:xfrm>
            <a:off x="2129742" y="2023319"/>
            <a:ext cx="4189171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1714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PURPOSE AND DESCRIPTION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DEVELOPMENT TOOLS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sym typeface="Muli"/>
              </a:rPr>
              <a:t>GAME DESCRIPTION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600" spc="300" dirty="0">
                <a:solidFill>
                  <a:srgbClr val="00E1C6"/>
                </a:solidFill>
                <a:latin typeface="Muli"/>
                <a:sym typeface="Muli"/>
              </a:rPr>
              <a:t>IMPLEMENTATION </a:t>
            </a:r>
            <a:r>
              <a:rPr lang="en-AU" sz="1600" spc="300" dirty="0" smtClean="0">
                <a:solidFill>
                  <a:srgbClr val="00E1C6"/>
                </a:solidFill>
                <a:latin typeface="Muli"/>
                <a:sym typeface="Muli"/>
              </a:rPr>
              <a:t>DETAILS</a:t>
            </a:r>
            <a:endParaRPr lang="en-US" sz="2000" spc="3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 idx="4294967295"/>
          </p:nvPr>
        </p:nvSpPr>
        <p:spPr>
          <a:xfrm>
            <a:off x="1985211" y="36095"/>
            <a:ext cx="4562475" cy="11604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sz="5400" dirty="0"/>
              <a:t>Introduction</a:t>
            </a:r>
            <a:endParaRPr lang="en" sz="5400" dirty="0"/>
          </a:p>
        </p:txBody>
      </p:sp>
      <p:sp>
        <p:nvSpPr>
          <p:cNvPr id="1423" name="Shape 1423"/>
          <p:cNvSpPr txBox="1">
            <a:spLocks noGrp="1"/>
          </p:cNvSpPr>
          <p:nvPr>
            <p:ph type="body" idx="4294967295"/>
          </p:nvPr>
        </p:nvSpPr>
        <p:spPr>
          <a:xfrm>
            <a:off x="1713068" y="1706957"/>
            <a:ext cx="6129337" cy="29543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ORIGAMI PLANE is a 2D platformer game inspired from the most famous game during our childhood , “COPTER” originally a flash player game.</a:t>
            </a:r>
          </a:p>
          <a:p>
            <a:pPr marL="285750" indent="-285750"/>
            <a:r>
              <a:rPr lang="en-US" sz="1800" dirty="0"/>
              <a:t>During the timeline many developer developed games based on its concept using many game engine such as Unity, Buildbox, etc.</a:t>
            </a:r>
          </a:p>
          <a:p>
            <a:pPr marL="285750" indent="-285750"/>
            <a:r>
              <a:rPr lang="en-US" sz="1800" dirty="0"/>
              <a:t>The most popular recently is “FLAPPY BIRD”.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214" y="1143358"/>
            <a:ext cx="5991573" cy="645300"/>
          </a:xfrm>
        </p:spPr>
        <p:txBody>
          <a:bodyPr/>
          <a:lstStyle/>
          <a:p>
            <a:r>
              <a:rPr lang="en-AU" sz="3600" dirty="0"/>
              <a:t>Purpose And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9736" y="2357660"/>
            <a:ext cx="5714847" cy="2172498"/>
          </a:xfrm>
        </p:spPr>
        <p:txBody>
          <a:bodyPr/>
          <a:lstStyle/>
          <a:p>
            <a:pPr marL="285750" indent="-285750"/>
            <a:r>
              <a:rPr lang="en-AU" sz="1800" dirty="0"/>
              <a:t>Develop </a:t>
            </a:r>
            <a:r>
              <a:rPr lang="en-AU" sz="1800" dirty="0" smtClean="0"/>
              <a:t>a </a:t>
            </a:r>
            <a:r>
              <a:rPr lang="en-AU" sz="1800" dirty="0"/>
              <a:t>game that will entertain everyone</a:t>
            </a:r>
          </a:p>
          <a:p>
            <a:pPr>
              <a:buNone/>
            </a:pPr>
            <a:endParaRPr lang="en-AU" sz="1800" dirty="0"/>
          </a:p>
          <a:p>
            <a:pPr marL="285750" indent="-285750"/>
            <a:r>
              <a:rPr lang="en-AU" sz="1800" dirty="0"/>
              <a:t>Make an personal achievement</a:t>
            </a:r>
          </a:p>
          <a:p>
            <a:pPr>
              <a:buNone/>
            </a:pPr>
            <a:endParaRPr lang="en-AU" sz="1800" dirty="0"/>
          </a:p>
          <a:p>
            <a:pPr marL="285750" indent="-285750"/>
            <a:r>
              <a:rPr lang="en-AU" sz="1800" dirty="0"/>
              <a:t>Enhance knowledge and skills</a:t>
            </a:r>
          </a:p>
          <a:p>
            <a:pPr marL="285750" indent="-285750"/>
            <a:endParaRPr lang="en-AU" sz="1800" dirty="0"/>
          </a:p>
          <a:p>
            <a:pPr marL="285750" indent="-285750"/>
            <a:r>
              <a:rPr lang="en-AU" sz="1800" dirty="0"/>
              <a:t>Inspired by the success of Flappy bird and Copter</a:t>
            </a:r>
          </a:p>
          <a:p>
            <a:pPr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87338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699" y="1216985"/>
            <a:ext cx="4944300" cy="645300"/>
          </a:xfrm>
        </p:spPr>
        <p:txBody>
          <a:bodyPr/>
          <a:lstStyle/>
          <a:p>
            <a:r>
              <a:rPr lang="en-AU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699" y="2145942"/>
            <a:ext cx="6015637" cy="1659900"/>
          </a:xfrm>
        </p:spPr>
        <p:txBody>
          <a:bodyPr/>
          <a:lstStyle/>
          <a:p>
            <a:pPr marL="285750" indent="-285750"/>
            <a:r>
              <a:rPr lang="en-AU" sz="1800" dirty="0"/>
              <a:t>To develop an never ending game application for desktop</a:t>
            </a:r>
          </a:p>
          <a:p>
            <a:pPr marL="285750" indent="-285750"/>
            <a:endParaRPr lang="en-AU" sz="1800" dirty="0"/>
          </a:p>
          <a:p>
            <a:pPr marL="285750" indent="-285750"/>
            <a:r>
              <a:rPr lang="en-AU" sz="1800" dirty="0"/>
              <a:t>To provide an addictive experience that will enhance critical and fast thinking for the users</a:t>
            </a:r>
          </a:p>
          <a:p>
            <a:pPr marL="285750" indent="-285750"/>
            <a:endParaRPr lang="en-AU" sz="1800" dirty="0"/>
          </a:p>
          <a:p>
            <a:pPr marL="285750" indent="-285750"/>
            <a:r>
              <a:rPr lang="en-AU" sz="1800" dirty="0"/>
              <a:t>To learn and enhance knowledge in C++</a:t>
            </a:r>
          </a:p>
          <a:p>
            <a:pPr marL="285750" indent="-285750"/>
            <a:endParaRPr lang="en-AU" sz="1800" dirty="0"/>
          </a:p>
          <a:p>
            <a:pPr marL="285750" indent="-285750"/>
            <a:endParaRPr lang="en-AU" sz="1800" dirty="0"/>
          </a:p>
          <a:p>
            <a:pPr marL="285750" indent="-285750"/>
            <a:endParaRPr lang="en-AU" sz="1800" dirty="0"/>
          </a:p>
          <a:p>
            <a:pPr marL="285750" indent="-285750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428188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863731"/>
            <a:ext cx="5433644" cy="645300"/>
          </a:xfrm>
        </p:spPr>
        <p:txBody>
          <a:bodyPr/>
          <a:lstStyle/>
          <a:p>
            <a:r>
              <a:rPr lang="en-AU" dirty="0"/>
              <a:t>Development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77" y="3275087"/>
            <a:ext cx="4944300" cy="1659900"/>
          </a:xfrm>
        </p:spPr>
        <p:txBody>
          <a:bodyPr/>
          <a:lstStyle/>
          <a:p>
            <a:pPr>
              <a:buNone/>
            </a:pPr>
            <a:r>
              <a:rPr lang="en-AU" dirty="0"/>
              <a:t>Code Blocks and Turbo C++ is a  C++ IDE built to meet the most demanding needs of its users. It is designed to be very extensible and fully configurable.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2" y="1699044"/>
            <a:ext cx="1282836" cy="1282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29" y="1509031"/>
            <a:ext cx="1647796" cy="18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2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Game Description</a:t>
            </a:r>
            <a:endParaRPr lang="e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182707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Simplicity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AU" sz="1800" dirty="0"/>
              <a:t>The game is fairly simple because you just need to jump the plane and guide it safely avoiding all the obstacles.  It has no complicated gameplay and mechanism.</a:t>
            </a:r>
            <a:endParaRPr lang="en"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353463"/>
            <a:ext cx="4944300" cy="645300"/>
          </a:xfrm>
        </p:spPr>
        <p:txBody>
          <a:bodyPr/>
          <a:lstStyle/>
          <a:p>
            <a:r>
              <a:rPr lang="en-AU" dirty="0"/>
              <a:t>User Friendly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/>
              <a:t>The game is user friendly because anyone can play it without even knowing the kind of gameplay. All we need is to do is press any key to jump.</a:t>
            </a:r>
          </a:p>
        </p:txBody>
      </p:sp>
    </p:spTree>
    <p:extLst>
      <p:ext uri="{BB962C8B-B14F-4D97-AF65-F5344CB8AC3E}">
        <p14:creationId xmlns:p14="http://schemas.microsoft.com/office/powerpoint/2010/main" val="2485980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523</Words>
  <Application>Microsoft Office PowerPoint</Application>
  <PresentationFormat>On-screen Show (16:9)</PresentationFormat>
  <Paragraphs>63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Wingdings</vt:lpstr>
      <vt:lpstr>Nixie One</vt:lpstr>
      <vt:lpstr>Muli</vt:lpstr>
      <vt:lpstr>Imogen template</vt:lpstr>
      <vt:lpstr>ORIGAMI PLANE</vt:lpstr>
      <vt:lpstr>Presentation outlines</vt:lpstr>
      <vt:lpstr>Introduction</vt:lpstr>
      <vt:lpstr>Purpose And Description</vt:lpstr>
      <vt:lpstr>Objective</vt:lpstr>
      <vt:lpstr>Development Tools</vt:lpstr>
      <vt:lpstr>Game Description</vt:lpstr>
      <vt:lpstr>Simplicity</vt:lpstr>
      <vt:lpstr>User Friendly</vt:lpstr>
      <vt:lpstr>Competitive</vt:lpstr>
      <vt:lpstr>Addictive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PLANE</dc:title>
  <dc:creator>Firelord</dc:creator>
  <cp:lastModifiedBy>Saroj Subedi</cp:lastModifiedBy>
  <cp:revision>31</cp:revision>
  <dcterms:modified xsi:type="dcterms:W3CDTF">2017-02-14T05:09:38Z</dcterms:modified>
</cp:coreProperties>
</file>