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3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5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none" spc="3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7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3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0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6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93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30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20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3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29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30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65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4/4/2024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b="1" cap="none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82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76" r:id="rId6"/>
    <p:sldLayoutId id="2147483872" r:id="rId7"/>
    <p:sldLayoutId id="2147483873" r:id="rId8"/>
    <p:sldLayoutId id="2147483874" r:id="rId9"/>
    <p:sldLayoutId id="2147483875" r:id="rId10"/>
    <p:sldLayoutId id="214748387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13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spc="7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7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7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7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7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08C40F4-6A24-4867-B726-B552DB080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550" y="555675"/>
            <a:ext cx="4860256" cy="5696169"/>
            <a:chOff x="1481312" y="743744"/>
            <a:chExt cx="4860256" cy="458931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54BF10E-4559-4F28-91B0-3D0C2C486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B0B5A20-FCFE-4AED-B5A3-91D3DE935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D6CA2F4C-8E9E-4BCD-B6E8-A68A311CA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967" y="460296"/>
            <a:ext cx="4860256" cy="569616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D04CDB-3B36-F457-3D92-459086CA4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119" y="810623"/>
            <a:ext cx="4429556" cy="3570162"/>
          </a:xfrm>
        </p:spPr>
        <p:txBody>
          <a:bodyPr anchor="b">
            <a:normAutofit/>
          </a:bodyPr>
          <a:lstStyle/>
          <a:p>
            <a:r>
              <a:rPr lang="en-US"/>
              <a:t>SQUAD</a:t>
            </a:r>
            <a:br>
              <a:rPr lang="en-US"/>
            </a:br>
            <a:r>
              <a:rPr lang="en-US"/>
              <a:t>Datathon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2E3E1E-D75F-A2A8-CEA8-7628AEFE4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119" y="4547167"/>
            <a:ext cx="4429556" cy="1288482"/>
          </a:xfrm>
        </p:spPr>
        <p:txBody>
          <a:bodyPr>
            <a:normAutofit/>
          </a:bodyPr>
          <a:lstStyle/>
          <a:p>
            <a:pPr marL="714375" algn="l"/>
            <a:r>
              <a:rPr lang="en-US" sz="2000" dirty="0">
                <a:latin typeface="Aptos (Body)"/>
              </a:rPr>
              <a:t>Dang Quy Duong</a:t>
            </a:r>
            <a:endParaRPr lang="vi-VN" sz="2000" dirty="0">
              <a:latin typeface="Aptos (Body)"/>
            </a:endParaRPr>
          </a:p>
          <a:p>
            <a:pPr marL="714375" algn="l"/>
            <a:r>
              <a:rPr lang="vi-VN" sz="2000" dirty="0">
                <a:latin typeface="Aptos (Body)"/>
              </a:rPr>
              <a:t>Ngoc Bich Nguyen</a:t>
            </a:r>
          </a:p>
          <a:p>
            <a:pPr marL="714375" algn="l"/>
            <a:r>
              <a:rPr lang="vi-VN" sz="2000" dirty="0">
                <a:latin typeface="Aptos (Body)"/>
              </a:rPr>
              <a:t>Vu An</a:t>
            </a:r>
            <a:endParaRPr lang="en-AU" sz="2000" dirty="0">
              <a:latin typeface="Aptos (Body)"/>
            </a:endParaRPr>
          </a:p>
        </p:txBody>
      </p:sp>
      <p:pic>
        <p:nvPicPr>
          <p:cNvPr id="18" name="Picture 17" descr="A close-up of a network&#10;&#10;Description automatically generated">
            <a:extLst>
              <a:ext uri="{FF2B5EF4-FFF2-40B4-BE49-F238E27FC236}">
                <a16:creationId xmlns:a16="http://schemas.microsoft.com/office/drawing/2014/main" id="{A039E75F-486C-6BB8-FD7F-13C7FA1DB2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72" r="2740" b="3"/>
          <a:stretch/>
        </p:blipFill>
        <p:spPr>
          <a:xfrm>
            <a:off x="6359308" y="470930"/>
            <a:ext cx="4833901" cy="5696169"/>
          </a:xfrm>
          <a:prstGeom prst="rect">
            <a:avLst/>
          </a:prstGeom>
          <a:ln w="28575">
            <a:noFill/>
          </a:ln>
        </p:spPr>
      </p:pic>
      <p:sp>
        <p:nvSpPr>
          <p:cNvPr id="33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2917" y="937735"/>
            <a:ext cx="891066" cy="89106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5" name="Graphic 212">
            <a:extLst>
              <a:ext uri="{FF2B5EF4-FFF2-40B4-BE49-F238E27FC236}">
                <a16:creationId xmlns:a16="http://schemas.microsoft.com/office/drawing/2014/main" id="{96FD6442-EB7D-4992-8D41-0B7FFDCB43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2917" y="937735"/>
            <a:ext cx="891066" cy="89106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7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58306" y="2360859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2610" y="5308473"/>
            <a:ext cx="445835" cy="44583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004781B-698F-46D5-AADD-8AE921171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2610" y="5308473"/>
            <a:ext cx="445835" cy="445835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5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684BB-B9D9-0F9A-8B0E-CC79ACDA6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Executive Summary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DB0D5-BF80-B56A-B584-468A33115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This is continuous logit prediction task</a:t>
            </a:r>
          </a:p>
          <a:p>
            <a:r>
              <a:rPr lang="en-AU" dirty="0"/>
              <a:t>The data is clean and has no negative outlier</a:t>
            </a:r>
          </a:p>
          <a:p>
            <a:r>
              <a:rPr lang="en-AU" dirty="0"/>
              <a:t>Distribution is equal</a:t>
            </a:r>
          </a:p>
        </p:txBody>
      </p:sp>
    </p:spTree>
    <p:extLst>
      <p:ext uri="{BB962C8B-B14F-4D97-AF65-F5344CB8AC3E}">
        <p14:creationId xmlns:p14="http://schemas.microsoft.com/office/powerpoint/2010/main" val="2159781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684BB-B9D9-0F9A-8B0E-CC79ACDA6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Insight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DB0D5-BF80-B56A-B584-468A33115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Pattern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BAB84B-EFA7-F746-983C-528132913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048" y="2437230"/>
            <a:ext cx="9553903" cy="419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475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684BB-B9D9-0F9A-8B0E-CC79ACDA6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Insight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DB0D5-BF80-B56A-B584-468A33115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Correlation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FA1054-4315-6214-5475-1651E43AA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559" y="0"/>
            <a:ext cx="71519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928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684BB-B9D9-0F9A-8B0E-CC79ACDA6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Insight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DB0D5-BF80-B56A-B584-468A33115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Correlation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C4C2F5-B4C2-9911-B88B-0C5CDED1A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309" y="681037"/>
            <a:ext cx="5910427" cy="591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326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684BB-B9D9-0F9A-8B0E-CC79ACDA6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Modeling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DB0D5-BF80-B56A-B584-468A33115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/>
              <a:t>Preprocess data</a:t>
            </a:r>
          </a:p>
          <a:p>
            <a:pPr lvl="1"/>
            <a:r>
              <a:rPr lang="en-AU" dirty="0"/>
              <a:t>Clean dataset: Find missing value and outlier</a:t>
            </a:r>
          </a:p>
          <a:p>
            <a:pPr lvl="1"/>
            <a:r>
              <a:rPr lang="en-AU" dirty="0"/>
              <a:t>Train : Test = 8 : 2</a:t>
            </a:r>
          </a:p>
          <a:p>
            <a:pPr lvl="1"/>
            <a:r>
              <a:rPr lang="en-AU" dirty="0"/>
              <a:t>Normalization: Standard scaler</a:t>
            </a:r>
          </a:p>
          <a:p>
            <a:r>
              <a:rPr lang="en-AU" sz="2400" dirty="0"/>
              <a:t>Cross validation</a:t>
            </a:r>
          </a:p>
          <a:p>
            <a:pPr lvl="1"/>
            <a:r>
              <a:rPr lang="en-AU" dirty="0"/>
              <a:t>K-Fold: 5 folds</a:t>
            </a:r>
          </a:p>
          <a:p>
            <a:r>
              <a:rPr lang="en-AU" sz="2400" dirty="0"/>
              <a:t>Metrics:</a:t>
            </a:r>
          </a:p>
          <a:p>
            <a:pPr lvl="1"/>
            <a:r>
              <a:rPr lang="en-AU" dirty="0"/>
              <a:t>RMSE</a:t>
            </a:r>
          </a:p>
          <a:p>
            <a:pPr lvl="2"/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067089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684BB-B9D9-0F9A-8B0E-CC79ACDA6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Modeling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DB0D5-BF80-B56A-B584-468A33115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400" dirty="0"/>
              <a:t>Model selections</a:t>
            </a:r>
          </a:p>
          <a:p>
            <a:pPr lvl="1"/>
            <a:r>
              <a:rPr lang="vi-VN" sz="2000" dirty="0"/>
              <a:t>Linear regression</a:t>
            </a:r>
            <a:endParaRPr lang="en-AU" sz="2000" dirty="0"/>
          </a:p>
          <a:p>
            <a:pPr lvl="1"/>
            <a:r>
              <a:rPr lang="vi-VN" sz="2000" dirty="0"/>
              <a:t>Support vector machine</a:t>
            </a:r>
          </a:p>
          <a:p>
            <a:pPr lvl="1"/>
            <a:r>
              <a:rPr lang="vi-VN" sz="2000" dirty="0">
                <a:solidFill>
                  <a:srgbClr val="FF0000"/>
                </a:solidFill>
              </a:rPr>
              <a:t>Random forest</a:t>
            </a:r>
            <a:r>
              <a:rPr lang="en-AU" sz="2000" dirty="0">
                <a:solidFill>
                  <a:srgbClr val="FF0000"/>
                </a:solidFill>
              </a:rPr>
              <a:t> (propose)</a:t>
            </a:r>
            <a:endParaRPr lang="vi-VN" sz="2000" dirty="0">
              <a:solidFill>
                <a:srgbClr val="FF0000"/>
              </a:solidFill>
            </a:endParaRPr>
          </a:p>
          <a:p>
            <a:pPr lvl="1"/>
            <a:r>
              <a:rPr lang="vi-VN" sz="2000" dirty="0"/>
              <a:t>Gradient boost</a:t>
            </a:r>
            <a:endParaRPr lang="en-AU" sz="2000" dirty="0"/>
          </a:p>
          <a:p>
            <a:pPr lvl="1"/>
            <a:r>
              <a:rPr lang="en-AU" sz="2000" dirty="0"/>
              <a:t>Lasso</a:t>
            </a:r>
          </a:p>
          <a:p>
            <a:pPr lvl="1"/>
            <a:r>
              <a:rPr lang="en-AU" sz="2000" dirty="0"/>
              <a:t>Ridge</a:t>
            </a:r>
          </a:p>
          <a:p>
            <a:pPr lvl="1"/>
            <a:r>
              <a:rPr lang="en-AU" sz="2000" dirty="0" err="1"/>
              <a:t>ElasticNet</a:t>
            </a:r>
            <a:endParaRPr lang="en-AU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9A7F6B-6AED-D38F-D84D-8D8C1163B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475" y="1360337"/>
            <a:ext cx="7296525" cy="369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961037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</TotalTime>
  <Words>86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 (Body)</vt:lpstr>
      <vt:lpstr>Arial</vt:lpstr>
      <vt:lpstr>Source Sans Pro</vt:lpstr>
      <vt:lpstr>FunkyShapesVTI</vt:lpstr>
      <vt:lpstr>SQUAD Datathon</vt:lpstr>
      <vt:lpstr>Executive Summary</vt:lpstr>
      <vt:lpstr>Insight</vt:lpstr>
      <vt:lpstr>Insight</vt:lpstr>
      <vt:lpstr>Insight</vt:lpstr>
      <vt:lpstr>Modeling</vt:lpstr>
      <vt:lpstr>Modeling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SQUAD Datathon</dc:title>
  <dc:creator>Quy Duong Dang (Student)</dc:creator>
  <cp:lastModifiedBy>Quy Duong Dang (Student)</cp:lastModifiedBy>
  <cp:revision>7</cp:revision>
  <dcterms:created xsi:type="dcterms:W3CDTF">2024-04-03T13:13:05Z</dcterms:created>
  <dcterms:modified xsi:type="dcterms:W3CDTF">2024-04-03T13:46:51Z</dcterms:modified>
</cp:coreProperties>
</file>