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6"/>
  </p:notesMasterIdLst>
  <p:sldIdLst>
    <p:sldId id="256" r:id="rId2"/>
    <p:sldId id="258" r:id="rId3"/>
    <p:sldId id="261" r:id="rId4"/>
    <p:sldId id="264" r:id="rId5"/>
    <p:sldId id="265" r:id="rId6"/>
    <p:sldId id="272" r:id="rId7"/>
    <p:sldId id="309" r:id="rId8"/>
    <p:sldId id="310" r:id="rId9"/>
    <p:sldId id="311" r:id="rId10"/>
    <p:sldId id="312" r:id="rId11"/>
    <p:sldId id="313" r:id="rId12"/>
    <p:sldId id="314" r:id="rId13"/>
    <p:sldId id="269" r:id="rId14"/>
    <p:sldId id="288" r:id="rId15"/>
  </p:sldIdLst>
  <p:sldSz cx="9144000" cy="5143500" type="screen16x9"/>
  <p:notesSz cx="6858000" cy="9144000"/>
  <p:embeddedFontLst>
    <p:embeddedFont>
      <p:font typeface="Actor" panose="020B0503050000020004" pitchFamily="34" charset="77"/>
      <p:regular r:id="rId17"/>
    </p:embeddedFont>
    <p:embeddedFont>
      <p:font typeface="Secular One" pitchFamily="2" charset="-79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8">
          <p15:clr>
            <a:srgbClr val="00FF00"/>
          </p15:clr>
        </p15:guide>
        <p15:guide id="2" orient="horz" pos="3071">
          <p15:clr>
            <a:srgbClr val="00FF00"/>
          </p15:clr>
        </p15:guide>
        <p15:guide id="3" pos="110">
          <p15:clr>
            <a:srgbClr val="FF00FF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C290C-82C8-4778-A279-982D0163457D}">
  <a:tblStyle styleId="{540C290C-82C8-4778-A279-982D016345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>
        <p:scale>
          <a:sx n="170" d="100"/>
          <a:sy n="170" d="100"/>
        </p:scale>
        <p:origin x="144" y="-64"/>
      </p:cViewPr>
      <p:guideLst>
        <p:guide orient="horz" pos="68"/>
        <p:guide orient="horz" pos="3071"/>
        <p:guide pos="1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7" name="Google Shape;48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8" name="Google Shape;48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8" name="Google Shape;5218;g96c43a60df_0_2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9" name="Google Shape;5219;g96c43a60df_0_2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190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8" name="Google Shape;5218;g96c43a60df_0_2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9" name="Google Shape;5219;g96c43a60df_0_2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727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3" name="Google Shape;5023;g96c43a60df_0_19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4" name="Google Shape;5024;g96c43a60df_0_19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743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2" name="Google Shape;5112;g96c43a60df_0_2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3" name="Google Shape;5113;g96c43a60df_0_2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7" name="Google Shape;5677;g96d9bc6aad_0_9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8" name="Google Shape;5678;g96d9bc6aad_0_9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" name="Google Shape;4853;g9658fe2300_1_1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4" name="Google Shape;4854;g9658fe2300_1_1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3" name="Google Shape;4913;g96288ff21a_0_2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4" name="Google Shape;4914;g96288ff21a_0_2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8" name="Google Shape;4988;g98e2eb6e2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9" name="Google Shape;4989;g98e2eb6e2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3" name="Google Shape;5023;g96c43a60df_0_19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4" name="Google Shape;5024;g96c43a60df_0_19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8" name="Google Shape;5218;g96c43a60df_0_2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9" name="Google Shape;5219;g96c43a60df_0_2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8" name="Google Shape;5218;g96c43a60df_0_2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9" name="Google Shape;5219;g96c43a60df_0_2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40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8" name="Google Shape;5218;g96c43a60df_0_2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9" name="Google Shape;5219;g96c43a60df_0_2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977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8" name="Google Shape;5218;g96c43a60df_0_2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9" name="Google Shape;5219;g96c43a60df_0_2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97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5" y="4568875"/>
            <a:ext cx="9144000" cy="574500"/>
          </a:xfrm>
          <a:prstGeom prst="rect">
            <a:avLst/>
          </a:prstGeom>
          <a:solidFill>
            <a:srgbClr val="000000">
              <a:alpha val="9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5" y="4344175"/>
            <a:ext cx="9144000" cy="224700"/>
          </a:xfrm>
          <a:prstGeom prst="rect">
            <a:avLst/>
          </a:prstGeom>
          <a:solidFill>
            <a:srgbClr val="FFFB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434414" y="393977"/>
            <a:ext cx="5685638" cy="4407184"/>
            <a:chOff x="390096" y="767718"/>
            <a:chExt cx="4590745" cy="305524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390096" y="767718"/>
              <a:ext cx="4547287" cy="3055240"/>
              <a:chOff x="834429" y="919124"/>
              <a:chExt cx="3979771" cy="2712394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39800" y="919124"/>
                <a:ext cx="3974400" cy="2068200"/>
              </a:xfrm>
              <a:prstGeom prst="rect">
                <a:avLst/>
              </a:prstGeom>
              <a:solidFill>
                <a:srgbClr val="FFFE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" name="Google Shape;14;p2"/>
              <p:cNvGrpSpPr/>
              <p:nvPr/>
            </p:nvGrpSpPr>
            <p:grpSpPr>
              <a:xfrm>
                <a:off x="834429" y="2110751"/>
                <a:ext cx="3978741" cy="1520766"/>
                <a:chOff x="2998700" y="2493550"/>
                <a:chExt cx="3792889" cy="1947952"/>
              </a:xfrm>
            </p:grpSpPr>
            <p:sp>
              <p:nvSpPr>
                <p:cNvPr id="15" name="Google Shape;15;p2"/>
                <p:cNvSpPr/>
                <p:nvPr/>
              </p:nvSpPr>
              <p:spPr>
                <a:xfrm>
                  <a:off x="2998700" y="2493550"/>
                  <a:ext cx="3792889" cy="1947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059" h="42641" extrusionOk="0">
                      <a:moveTo>
                        <a:pt x="1" y="1"/>
                      </a:moveTo>
                      <a:lnTo>
                        <a:pt x="1" y="24913"/>
                      </a:lnTo>
                      <a:cubicBezTo>
                        <a:pt x="1" y="24913"/>
                        <a:pt x="728" y="35364"/>
                        <a:pt x="4913" y="36893"/>
                      </a:cubicBezTo>
                      <a:cubicBezTo>
                        <a:pt x="6993" y="37658"/>
                        <a:pt x="7407" y="37658"/>
                        <a:pt x="7614" y="37658"/>
                      </a:cubicBezTo>
                      <a:cubicBezTo>
                        <a:pt x="7821" y="37658"/>
                        <a:pt x="7821" y="37658"/>
                        <a:pt x="9074" y="38422"/>
                      </a:cubicBezTo>
                      <a:cubicBezTo>
                        <a:pt x="10376" y="39217"/>
                        <a:pt x="10643" y="39334"/>
                        <a:pt x="10898" y="39334"/>
                      </a:cubicBezTo>
                      <a:cubicBezTo>
                        <a:pt x="11005" y="39334"/>
                        <a:pt x="11110" y="39314"/>
                        <a:pt x="11289" y="39314"/>
                      </a:cubicBezTo>
                      <a:cubicBezTo>
                        <a:pt x="11503" y="39314"/>
                        <a:pt x="11824" y="39343"/>
                        <a:pt x="12382" y="39475"/>
                      </a:cubicBezTo>
                      <a:cubicBezTo>
                        <a:pt x="13743" y="39779"/>
                        <a:pt x="15084" y="40278"/>
                        <a:pt x="16529" y="40278"/>
                      </a:cubicBezTo>
                      <a:cubicBezTo>
                        <a:pt x="17345" y="40278"/>
                        <a:pt x="18194" y="40119"/>
                        <a:pt x="19099" y="39675"/>
                      </a:cubicBezTo>
                      <a:cubicBezTo>
                        <a:pt x="20696" y="38876"/>
                        <a:pt x="22956" y="38526"/>
                        <a:pt x="24936" y="38526"/>
                      </a:cubicBezTo>
                      <a:cubicBezTo>
                        <a:pt x="26062" y="38526"/>
                        <a:pt x="27098" y="38639"/>
                        <a:pt x="27871" y="38848"/>
                      </a:cubicBezTo>
                      <a:cubicBezTo>
                        <a:pt x="29976" y="39400"/>
                        <a:pt x="29274" y="41204"/>
                        <a:pt x="32608" y="41630"/>
                      </a:cubicBezTo>
                      <a:cubicBezTo>
                        <a:pt x="35036" y="41922"/>
                        <a:pt x="35921" y="42640"/>
                        <a:pt x="37144" y="42640"/>
                      </a:cubicBezTo>
                      <a:cubicBezTo>
                        <a:pt x="37599" y="42640"/>
                        <a:pt x="38102" y="42540"/>
                        <a:pt x="38748" y="42282"/>
                      </a:cubicBezTo>
                      <a:cubicBezTo>
                        <a:pt x="41104" y="41354"/>
                        <a:pt x="41455" y="41505"/>
                        <a:pt x="44412" y="41204"/>
                      </a:cubicBezTo>
                      <a:cubicBezTo>
                        <a:pt x="47370" y="40928"/>
                        <a:pt x="51956" y="40352"/>
                        <a:pt x="52808" y="39675"/>
                      </a:cubicBezTo>
                      <a:cubicBezTo>
                        <a:pt x="52910" y="39589"/>
                        <a:pt x="53017" y="39552"/>
                        <a:pt x="53134" y="39552"/>
                      </a:cubicBezTo>
                      <a:cubicBezTo>
                        <a:pt x="53914" y="39552"/>
                        <a:pt x="55085" y="41229"/>
                        <a:pt x="57339" y="41229"/>
                      </a:cubicBezTo>
                      <a:cubicBezTo>
                        <a:pt x="57495" y="41229"/>
                        <a:pt x="57655" y="41221"/>
                        <a:pt x="57821" y="41204"/>
                      </a:cubicBezTo>
                      <a:cubicBezTo>
                        <a:pt x="57969" y="41190"/>
                        <a:pt x="58114" y="41184"/>
                        <a:pt x="58258" y="41184"/>
                      </a:cubicBezTo>
                      <a:cubicBezTo>
                        <a:pt x="60398" y="41184"/>
                        <a:pt x="62114" y="42638"/>
                        <a:pt x="63927" y="42638"/>
                      </a:cubicBezTo>
                      <a:cubicBezTo>
                        <a:pt x="64389" y="42638"/>
                        <a:pt x="64857" y="42543"/>
                        <a:pt x="65340" y="42307"/>
                      </a:cubicBezTo>
                      <a:cubicBezTo>
                        <a:pt x="67697" y="41152"/>
                        <a:pt x="68192" y="40241"/>
                        <a:pt x="70911" y="40241"/>
                      </a:cubicBezTo>
                      <a:cubicBezTo>
                        <a:pt x="71083" y="40241"/>
                        <a:pt x="71264" y="40244"/>
                        <a:pt x="71455" y="40252"/>
                      </a:cubicBezTo>
                      <a:cubicBezTo>
                        <a:pt x="74435" y="40368"/>
                        <a:pt x="76571" y="41220"/>
                        <a:pt x="77965" y="41220"/>
                      </a:cubicBezTo>
                      <a:cubicBezTo>
                        <a:pt x="78072" y="41220"/>
                        <a:pt x="78174" y="41215"/>
                        <a:pt x="78272" y="41204"/>
                      </a:cubicBezTo>
                      <a:cubicBezTo>
                        <a:pt x="78740" y="41162"/>
                        <a:pt x="79428" y="41148"/>
                        <a:pt x="80137" y="41148"/>
                      </a:cubicBezTo>
                      <a:cubicBezTo>
                        <a:pt x="81555" y="41148"/>
                        <a:pt x="83059" y="41204"/>
                        <a:pt x="83059" y="41204"/>
                      </a:cubicBezTo>
                      <a:lnTo>
                        <a:pt x="83059" y="3735"/>
                      </a:lnTo>
                      <a:lnTo>
                        <a:pt x="82909" y="3735"/>
                      </a:lnTo>
                      <a:cubicBezTo>
                        <a:pt x="82633" y="3735"/>
                        <a:pt x="82432" y="3510"/>
                        <a:pt x="82432" y="3234"/>
                      </a:cubicBezTo>
                      <a:lnTo>
                        <a:pt x="82432" y="1830"/>
                      </a:lnTo>
                      <a:cubicBezTo>
                        <a:pt x="82432" y="1555"/>
                        <a:pt x="82633" y="1329"/>
                        <a:pt x="82909" y="1329"/>
                      </a:cubicBezTo>
                      <a:lnTo>
                        <a:pt x="83059" y="1329"/>
                      </a:lnTo>
                      <a:lnTo>
                        <a:pt x="83059" y="1"/>
                      </a:lnTo>
                      <a:lnTo>
                        <a:pt x="79901" y="1"/>
                      </a:lnTo>
                      <a:cubicBezTo>
                        <a:pt x="79876" y="151"/>
                        <a:pt x="79625" y="327"/>
                        <a:pt x="79575" y="878"/>
                      </a:cubicBezTo>
                      <a:cubicBezTo>
                        <a:pt x="79550" y="1104"/>
                        <a:pt x="79500" y="1229"/>
                        <a:pt x="79475" y="1329"/>
                      </a:cubicBezTo>
                      <a:lnTo>
                        <a:pt x="79625" y="1329"/>
                      </a:lnTo>
                      <a:cubicBezTo>
                        <a:pt x="79901" y="1329"/>
                        <a:pt x="80127" y="1555"/>
                        <a:pt x="80127" y="1830"/>
                      </a:cubicBezTo>
                      <a:lnTo>
                        <a:pt x="80127" y="3234"/>
                      </a:lnTo>
                      <a:cubicBezTo>
                        <a:pt x="80127" y="3510"/>
                        <a:pt x="79901" y="3735"/>
                        <a:pt x="79625" y="3735"/>
                      </a:cubicBezTo>
                      <a:lnTo>
                        <a:pt x="78172" y="3735"/>
                      </a:lnTo>
                      <a:cubicBezTo>
                        <a:pt x="77896" y="3735"/>
                        <a:pt x="77671" y="3510"/>
                        <a:pt x="77671" y="3234"/>
                      </a:cubicBezTo>
                      <a:lnTo>
                        <a:pt x="77671" y="1830"/>
                      </a:lnTo>
                      <a:cubicBezTo>
                        <a:pt x="77671" y="1555"/>
                        <a:pt x="77896" y="1329"/>
                        <a:pt x="78172" y="1329"/>
                      </a:cubicBezTo>
                      <a:lnTo>
                        <a:pt x="78523" y="1329"/>
                      </a:lnTo>
                      <a:cubicBezTo>
                        <a:pt x="78498" y="1179"/>
                        <a:pt x="78473" y="1028"/>
                        <a:pt x="78422" y="878"/>
                      </a:cubicBezTo>
                      <a:cubicBezTo>
                        <a:pt x="78322" y="502"/>
                        <a:pt x="78197" y="226"/>
                        <a:pt x="78072" y="1"/>
                      </a:cubicBezTo>
                      <a:lnTo>
                        <a:pt x="74813" y="1"/>
                      </a:lnTo>
                      <a:cubicBezTo>
                        <a:pt x="74964" y="252"/>
                        <a:pt x="74863" y="602"/>
                        <a:pt x="74813" y="878"/>
                      </a:cubicBezTo>
                      <a:cubicBezTo>
                        <a:pt x="74788" y="1028"/>
                        <a:pt x="74713" y="1179"/>
                        <a:pt x="74613" y="1329"/>
                      </a:cubicBezTo>
                      <a:lnTo>
                        <a:pt x="74889" y="1329"/>
                      </a:lnTo>
                      <a:cubicBezTo>
                        <a:pt x="75139" y="1329"/>
                        <a:pt x="75365" y="1555"/>
                        <a:pt x="75365" y="1830"/>
                      </a:cubicBezTo>
                      <a:lnTo>
                        <a:pt x="75365" y="3234"/>
                      </a:lnTo>
                      <a:cubicBezTo>
                        <a:pt x="75365" y="3510"/>
                        <a:pt x="75139" y="3735"/>
                        <a:pt x="74889" y="3735"/>
                      </a:cubicBezTo>
                      <a:lnTo>
                        <a:pt x="73410" y="3735"/>
                      </a:lnTo>
                      <a:cubicBezTo>
                        <a:pt x="73134" y="3735"/>
                        <a:pt x="72909" y="3510"/>
                        <a:pt x="72909" y="3234"/>
                      </a:cubicBezTo>
                      <a:lnTo>
                        <a:pt x="72909" y="1830"/>
                      </a:lnTo>
                      <a:cubicBezTo>
                        <a:pt x="72909" y="1555"/>
                        <a:pt x="73134" y="1329"/>
                        <a:pt x="73410" y="1329"/>
                      </a:cubicBezTo>
                      <a:lnTo>
                        <a:pt x="73435" y="1329"/>
                      </a:lnTo>
                      <a:cubicBezTo>
                        <a:pt x="73335" y="1179"/>
                        <a:pt x="73234" y="1003"/>
                        <a:pt x="73134" y="878"/>
                      </a:cubicBezTo>
                      <a:cubicBezTo>
                        <a:pt x="72984" y="577"/>
                        <a:pt x="72858" y="226"/>
                        <a:pt x="72783" y="1"/>
                      </a:cubicBezTo>
                      <a:lnTo>
                        <a:pt x="70152" y="1"/>
                      </a:lnTo>
                      <a:cubicBezTo>
                        <a:pt x="70026" y="1"/>
                        <a:pt x="69901" y="577"/>
                        <a:pt x="69926" y="853"/>
                      </a:cubicBezTo>
                      <a:cubicBezTo>
                        <a:pt x="69926" y="953"/>
                        <a:pt x="69976" y="1129"/>
                        <a:pt x="70001" y="1329"/>
                      </a:cubicBezTo>
                      <a:lnTo>
                        <a:pt x="70127" y="1329"/>
                      </a:lnTo>
                      <a:cubicBezTo>
                        <a:pt x="70402" y="1329"/>
                        <a:pt x="70628" y="1555"/>
                        <a:pt x="70628" y="1830"/>
                      </a:cubicBezTo>
                      <a:lnTo>
                        <a:pt x="70628" y="3234"/>
                      </a:lnTo>
                      <a:cubicBezTo>
                        <a:pt x="70628" y="3510"/>
                        <a:pt x="70402" y="3735"/>
                        <a:pt x="70127" y="3735"/>
                      </a:cubicBezTo>
                      <a:lnTo>
                        <a:pt x="68673" y="3735"/>
                      </a:lnTo>
                      <a:cubicBezTo>
                        <a:pt x="68397" y="3735"/>
                        <a:pt x="68172" y="3510"/>
                        <a:pt x="68172" y="3234"/>
                      </a:cubicBezTo>
                      <a:lnTo>
                        <a:pt x="68172" y="1830"/>
                      </a:lnTo>
                      <a:cubicBezTo>
                        <a:pt x="68172" y="1605"/>
                        <a:pt x="68322" y="1429"/>
                        <a:pt x="68523" y="1354"/>
                      </a:cubicBezTo>
                      <a:cubicBezTo>
                        <a:pt x="68523" y="1254"/>
                        <a:pt x="68523" y="1179"/>
                        <a:pt x="68498" y="1104"/>
                      </a:cubicBezTo>
                      <a:cubicBezTo>
                        <a:pt x="68447" y="878"/>
                        <a:pt x="68422" y="678"/>
                        <a:pt x="68498" y="252"/>
                      </a:cubicBezTo>
                      <a:cubicBezTo>
                        <a:pt x="68523" y="151"/>
                        <a:pt x="68548" y="51"/>
                        <a:pt x="68598" y="1"/>
                      </a:cubicBezTo>
                      <a:lnTo>
                        <a:pt x="65515" y="1"/>
                      </a:lnTo>
                      <a:cubicBezTo>
                        <a:pt x="65690" y="126"/>
                        <a:pt x="65816" y="277"/>
                        <a:pt x="65866" y="427"/>
                      </a:cubicBezTo>
                      <a:cubicBezTo>
                        <a:pt x="66117" y="1129"/>
                        <a:pt x="65315" y="803"/>
                        <a:pt x="65114" y="1329"/>
                      </a:cubicBezTo>
                      <a:lnTo>
                        <a:pt x="65365" y="1329"/>
                      </a:lnTo>
                      <a:cubicBezTo>
                        <a:pt x="65640" y="1329"/>
                        <a:pt x="65866" y="1555"/>
                        <a:pt x="65866" y="1830"/>
                      </a:cubicBezTo>
                      <a:lnTo>
                        <a:pt x="65866" y="3234"/>
                      </a:lnTo>
                      <a:cubicBezTo>
                        <a:pt x="65866" y="3510"/>
                        <a:pt x="65640" y="3735"/>
                        <a:pt x="65365" y="3735"/>
                      </a:cubicBezTo>
                      <a:lnTo>
                        <a:pt x="63911" y="3735"/>
                      </a:lnTo>
                      <a:cubicBezTo>
                        <a:pt x="63635" y="3735"/>
                        <a:pt x="63410" y="3510"/>
                        <a:pt x="63410" y="3234"/>
                      </a:cubicBezTo>
                      <a:lnTo>
                        <a:pt x="63410" y="1830"/>
                      </a:lnTo>
                      <a:cubicBezTo>
                        <a:pt x="63410" y="1730"/>
                        <a:pt x="63460" y="1655"/>
                        <a:pt x="63510" y="1580"/>
                      </a:cubicBezTo>
                      <a:cubicBezTo>
                        <a:pt x="63535" y="1379"/>
                        <a:pt x="63660" y="1104"/>
                        <a:pt x="63811" y="678"/>
                      </a:cubicBezTo>
                      <a:cubicBezTo>
                        <a:pt x="63886" y="402"/>
                        <a:pt x="63911" y="176"/>
                        <a:pt x="63886" y="1"/>
                      </a:cubicBezTo>
                      <a:lnTo>
                        <a:pt x="59700" y="1"/>
                      </a:lnTo>
                      <a:cubicBezTo>
                        <a:pt x="60076" y="126"/>
                        <a:pt x="60427" y="277"/>
                        <a:pt x="60553" y="302"/>
                      </a:cubicBezTo>
                      <a:cubicBezTo>
                        <a:pt x="60853" y="402"/>
                        <a:pt x="60477" y="903"/>
                        <a:pt x="60327" y="1329"/>
                      </a:cubicBezTo>
                      <a:lnTo>
                        <a:pt x="60628" y="1329"/>
                      </a:lnTo>
                      <a:cubicBezTo>
                        <a:pt x="60903" y="1329"/>
                        <a:pt x="61129" y="1555"/>
                        <a:pt x="61129" y="1830"/>
                      </a:cubicBezTo>
                      <a:lnTo>
                        <a:pt x="61129" y="3234"/>
                      </a:lnTo>
                      <a:cubicBezTo>
                        <a:pt x="61129" y="3510"/>
                        <a:pt x="60903" y="3735"/>
                        <a:pt x="60628" y="3735"/>
                      </a:cubicBezTo>
                      <a:lnTo>
                        <a:pt x="59149" y="3735"/>
                      </a:lnTo>
                      <a:cubicBezTo>
                        <a:pt x="58898" y="3735"/>
                        <a:pt x="58673" y="3510"/>
                        <a:pt x="58673" y="3234"/>
                      </a:cubicBezTo>
                      <a:lnTo>
                        <a:pt x="58673" y="1830"/>
                      </a:lnTo>
                      <a:cubicBezTo>
                        <a:pt x="58673" y="1555"/>
                        <a:pt x="58898" y="1329"/>
                        <a:pt x="59149" y="1329"/>
                      </a:cubicBezTo>
                      <a:cubicBezTo>
                        <a:pt x="59174" y="1003"/>
                        <a:pt x="58848" y="427"/>
                        <a:pt x="58573" y="1"/>
                      </a:cubicBezTo>
                      <a:lnTo>
                        <a:pt x="55766" y="1"/>
                      </a:lnTo>
                      <a:cubicBezTo>
                        <a:pt x="55665" y="327"/>
                        <a:pt x="55390" y="903"/>
                        <a:pt x="55139" y="1329"/>
                      </a:cubicBezTo>
                      <a:lnTo>
                        <a:pt x="55866" y="1329"/>
                      </a:lnTo>
                      <a:cubicBezTo>
                        <a:pt x="56142" y="1329"/>
                        <a:pt x="56367" y="1555"/>
                        <a:pt x="56367" y="1830"/>
                      </a:cubicBezTo>
                      <a:lnTo>
                        <a:pt x="56367" y="3234"/>
                      </a:lnTo>
                      <a:cubicBezTo>
                        <a:pt x="56367" y="3510"/>
                        <a:pt x="56142" y="3735"/>
                        <a:pt x="55866" y="3735"/>
                      </a:cubicBezTo>
                      <a:lnTo>
                        <a:pt x="54412" y="3735"/>
                      </a:lnTo>
                      <a:cubicBezTo>
                        <a:pt x="54137" y="3735"/>
                        <a:pt x="53911" y="3510"/>
                        <a:pt x="53911" y="3234"/>
                      </a:cubicBezTo>
                      <a:lnTo>
                        <a:pt x="53911" y="1830"/>
                      </a:lnTo>
                      <a:cubicBezTo>
                        <a:pt x="53911" y="1555"/>
                        <a:pt x="54137" y="1329"/>
                        <a:pt x="54412" y="1329"/>
                      </a:cubicBezTo>
                      <a:cubicBezTo>
                        <a:pt x="54412" y="1003"/>
                        <a:pt x="54237" y="477"/>
                        <a:pt x="54061" y="1"/>
                      </a:cubicBezTo>
                      <a:lnTo>
                        <a:pt x="51430" y="1"/>
                      </a:lnTo>
                      <a:cubicBezTo>
                        <a:pt x="51279" y="1"/>
                        <a:pt x="51154" y="577"/>
                        <a:pt x="51204" y="853"/>
                      </a:cubicBezTo>
                      <a:cubicBezTo>
                        <a:pt x="51204" y="953"/>
                        <a:pt x="51254" y="1154"/>
                        <a:pt x="51279" y="1354"/>
                      </a:cubicBezTo>
                      <a:cubicBezTo>
                        <a:pt x="51480" y="1429"/>
                        <a:pt x="51605" y="1605"/>
                        <a:pt x="51605" y="1830"/>
                      </a:cubicBezTo>
                      <a:lnTo>
                        <a:pt x="51605" y="3234"/>
                      </a:lnTo>
                      <a:cubicBezTo>
                        <a:pt x="51605" y="3510"/>
                        <a:pt x="51405" y="3735"/>
                        <a:pt x="51129" y="3735"/>
                      </a:cubicBezTo>
                      <a:lnTo>
                        <a:pt x="49650" y="3735"/>
                      </a:lnTo>
                      <a:cubicBezTo>
                        <a:pt x="49375" y="3735"/>
                        <a:pt x="49149" y="3510"/>
                        <a:pt x="49149" y="3234"/>
                      </a:cubicBezTo>
                      <a:lnTo>
                        <a:pt x="49149" y="1830"/>
                      </a:lnTo>
                      <a:cubicBezTo>
                        <a:pt x="49149" y="1555"/>
                        <a:pt x="49375" y="1329"/>
                        <a:pt x="49650" y="1329"/>
                      </a:cubicBezTo>
                      <a:lnTo>
                        <a:pt x="49801" y="1329"/>
                      </a:lnTo>
                      <a:cubicBezTo>
                        <a:pt x="49801" y="1254"/>
                        <a:pt x="49776" y="1154"/>
                        <a:pt x="49776" y="1104"/>
                      </a:cubicBezTo>
                      <a:cubicBezTo>
                        <a:pt x="49700" y="878"/>
                        <a:pt x="49700" y="678"/>
                        <a:pt x="49776" y="252"/>
                      </a:cubicBezTo>
                      <a:cubicBezTo>
                        <a:pt x="49776" y="151"/>
                        <a:pt x="49826" y="51"/>
                        <a:pt x="49876" y="1"/>
                      </a:cubicBezTo>
                      <a:lnTo>
                        <a:pt x="45515" y="1"/>
                      </a:lnTo>
                      <a:cubicBezTo>
                        <a:pt x="45540" y="151"/>
                        <a:pt x="45590" y="327"/>
                        <a:pt x="45640" y="552"/>
                      </a:cubicBezTo>
                      <a:cubicBezTo>
                        <a:pt x="45741" y="978"/>
                        <a:pt x="45841" y="1204"/>
                        <a:pt x="45916" y="1329"/>
                      </a:cubicBezTo>
                      <a:lnTo>
                        <a:pt x="46367" y="1329"/>
                      </a:lnTo>
                      <a:cubicBezTo>
                        <a:pt x="46643" y="1329"/>
                        <a:pt x="46868" y="1555"/>
                        <a:pt x="46868" y="1830"/>
                      </a:cubicBezTo>
                      <a:lnTo>
                        <a:pt x="46868" y="3234"/>
                      </a:lnTo>
                      <a:cubicBezTo>
                        <a:pt x="46868" y="3510"/>
                        <a:pt x="46643" y="3735"/>
                        <a:pt x="46367" y="3735"/>
                      </a:cubicBezTo>
                      <a:lnTo>
                        <a:pt x="44913" y="3735"/>
                      </a:lnTo>
                      <a:cubicBezTo>
                        <a:pt x="44638" y="3735"/>
                        <a:pt x="44412" y="3510"/>
                        <a:pt x="44412" y="3234"/>
                      </a:cubicBezTo>
                      <a:lnTo>
                        <a:pt x="44412" y="1830"/>
                      </a:lnTo>
                      <a:cubicBezTo>
                        <a:pt x="44412" y="1555"/>
                        <a:pt x="44638" y="1329"/>
                        <a:pt x="44913" y="1329"/>
                      </a:cubicBezTo>
                      <a:lnTo>
                        <a:pt x="45064" y="1329"/>
                      </a:lnTo>
                      <a:cubicBezTo>
                        <a:pt x="44913" y="1079"/>
                        <a:pt x="44763" y="803"/>
                        <a:pt x="44688" y="552"/>
                      </a:cubicBezTo>
                      <a:cubicBezTo>
                        <a:pt x="44638" y="352"/>
                        <a:pt x="44613" y="176"/>
                        <a:pt x="44613" y="1"/>
                      </a:cubicBezTo>
                      <a:lnTo>
                        <a:pt x="40753" y="1"/>
                      </a:lnTo>
                      <a:cubicBezTo>
                        <a:pt x="40728" y="151"/>
                        <a:pt x="40753" y="352"/>
                        <a:pt x="40678" y="602"/>
                      </a:cubicBezTo>
                      <a:cubicBezTo>
                        <a:pt x="40553" y="1028"/>
                        <a:pt x="40828" y="1329"/>
                        <a:pt x="40678" y="1329"/>
                      </a:cubicBezTo>
                      <a:lnTo>
                        <a:pt x="41605" y="1329"/>
                      </a:lnTo>
                      <a:cubicBezTo>
                        <a:pt x="41881" y="1329"/>
                        <a:pt x="42106" y="1555"/>
                        <a:pt x="42106" y="1830"/>
                      </a:cubicBezTo>
                      <a:lnTo>
                        <a:pt x="42106" y="3234"/>
                      </a:lnTo>
                      <a:cubicBezTo>
                        <a:pt x="42106" y="3510"/>
                        <a:pt x="41881" y="3735"/>
                        <a:pt x="41605" y="3735"/>
                      </a:cubicBezTo>
                      <a:lnTo>
                        <a:pt x="40152" y="3735"/>
                      </a:lnTo>
                      <a:cubicBezTo>
                        <a:pt x="39876" y="3735"/>
                        <a:pt x="39650" y="3510"/>
                        <a:pt x="39650" y="3234"/>
                      </a:cubicBezTo>
                      <a:lnTo>
                        <a:pt x="39650" y="1830"/>
                      </a:lnTo>
                      <a:cubicBezTo>
                        <a:pt x="39650" y="1555"/>
                        <a:pt x="39876" y="1329"/>
                        <a:pt x="40152" y="1329"/>
                      </a:cubicBezTo>
                      <a:cubicBezTo>
                        <a:pt x="40001" y="1329"/>
                        <a:pt x="40051" y="828"/>
                        <a:pt x="40051" y="552"/>
                      </a:cubicBezTo>
                      <a:cubicBezTo>
                        <a:pt x="40051" y="402"/>
                        <a:pt x="39976" y="151"/>
                        <a:pt x="39926" y="1"/>
                      </a:cubicBezTo>
                      <a:lnTo>
                        <a:pt x="36893" y="1"/>
                      </a:lnTo>
                      <a:cubicBezTo>
                        <a:pt x="36768" y="1"/>
                        <a:pt x="36643" y="577"/>
                        <a:pt x="36668" y="853"/>
                      </a:cubicBezTo>
                      <a:cubicBezTo>
                        <a:pt x="36668" y="953"/>
                        <a:pt x="36718" y="1129"/>
                        <a:pt x="36743" y="1329"/>
                      </a:cubicBezTo>
                      <a:lnTo>
                        <a:pt x="36868" y="1329"/>
                      </a:lnTo>
                      <a:cubicBezTo>
                        <a:pt x="37144" y="1329"/>
                        <a:pt x="37370" y="1555"/>
                        <a:pt x="37370" y="1830"/>
                      </a:cubicBezTo>
                      <a:lnTo>
                        <a:pt x="37370" y="3234"/>
                      </a:lnTo>
                      <a:cubicBezTo>
                        <a:pt x="37370" y="3510"/>
                        <a:pt x="37144" y="3735"/>
                        <a:pt x="36868" y="3735"/>
                      </a:cubicBezTo>
                      <a:lnTo>
                        <a:pt x="35415" y="3735"/>
                      </a:lnTo>
                      <a:cubicBezTo>
                        <a:pt x="35139" y="3735"/>
                        <a:pt x="34913" y="3510"/>
                        <a:pt x="34913" y="3234"/>
                      </a:cubicBezTo>
                      <a:lnTo>
                        <a:pt x="34913" y="1830"/>
                      </a:lnTo>
                      <a:cubicBezTo>
                        <a:pt x="34913" y="1605"/>
                        <a:pt x="35064" y="1429"/>
                        <a:pt x="35264" y="1354"/>
                      </a:cubicBezTo>
                      <a:cubicBezTo>
                        <a:pt x="35264" y="1254"/>
                        <a:pt x="35264" y="1179"/>
                        <a:pt x="35239" y="1104"/>
                      </a:cubicBezTo>
                      <a:cubicBezTo>
                        <a:pt x="35164" y="878"/>
                        <a:pt x="35164" y="678"/>
                        <a:pt x="35239" y="252"/>
                      </a:cubicBezTo>
                      <a:cubicBezTo>
                        <a:pt x="35264" y="151"/>
                        <a:pt x="35289" y="51"/>
                        <a:pt x="35339" y="1"/>
                      </a:cubicBezTo>
                      <a:lnTo>
                        <a:pt x="31705" y="1"/>
                      </a:lnTo>
                      <a:cubicBezTo>
                        <a:pt x="31430" y="327"/>
                        <a:pt x="31430" y="552"/>
                        <a:pt x="31555" y="1329"/>
                      </a:cubicBezTo>
                      <a:lnTo>
                        <a:pt x="32106" y="1329"/>
                      </a:lnTo>
                      <a:cubicBezTo>
                        <a:pt x="32382" y="1329"/>
                        <a:pt x="32608" y="1555"/>
                        <a:pt x="32608" y="1830"/>
                      </a:cubicBezTo>
                      <a:lnTo>
                        <a:pt x="32608" y="3234"/>
                      </a:lnTo>
                      <a:cubicBezTo>
                        <a:pt x="32608" y="3510"/>
                        <a:pt x="32382" y="3735"/>
                        <a:pt x="32106" y="3735"/>
                      </a:cubicBezTo>
                      <a:lnTo>
                        <a:pt x="30653" y="3735"/>
                      </a:lnTo>
                      <a:cubicBezTo>
                        <a:pt x="30377" y="3735"/>
                        <a:pt x="30151" y="3510"/>
                        <a:pt x="30151" y="3234"/>
                      </a:cubicBezTo>
                      <a:lnTo>
                        <a:pt x="30151" y="1830"/>
                      </a:lnTo>
                      <a:cubicBezTo>
                        <a:pt x="30151" y="1605"/>
                        <a:pt x="30302" y="1429"/>
                        <a:pt x="30527" y="1354"/>
                      </a:cubicBezTo>
                      <a:cubicBezTo>
                        <a:pt x="30603" y="1229"/>
                        <a:pt x="30678" y="1104"/>
                        <a:pt x="30703" y="1003"/>
                      </a:cubicBezTo>
                      <a:cubicBezTo>
                        <a:pt x="30728" y="778"/>
                        <a:pt x="30552" y="277"/>
                        <a:pt x="30452" y="1"/>
                      </a:cubicBezTo>
                      <a:lnTo>
                        <a:pt x="28522" y="1"/>
                      </a:lnTo>
                      <a:cubicBezTo>
                        <a:pt x="28347" y="126"/>
                        <a:pt x="28146" y="327"/>
                        <a:pt x="28021" y="577"/>
                      </a:cubicBezTo>
                      <a:cubicBezTo>
                        <a:pt x="27821" y="928"/>
                        <a:pt x="27846" y="1530"/>
                        <a:pt x="27846" y="1780"/>
                      </a:cubicBezTo>
                      <a:cubicBezTo>
                        <a:pt x="27846" y="1805"/>
                        <a:pt x="27871" y="1805"/>
                        <a:pt x="27871" y="1830"/>
                      </a:cubicBezTo>
                      <a:lnTo>
                        <a:pt x="27871" y="1906"/>
                      </a:lnTo>
                      <a:lnTo>
                        <a:pt x="27871" y="3234"/>
                      </a:lnTo>
                      <a:cubicBezTo>
                        <a:pt x="27871" y="3510"/>
                        <a:pt x="27645" y="3735"/>
                        <a:pt x="27369" y="3735"/>
                      </a:cubicBezTo>
                      <a:lnTo>
                        <a:pt x="25891" y="3735"/>
                      </a:lnTo>
                      <a:cubicBezTo>
                        <a:pt x="25615" y="3735"/>
                        <a:pt x="25415" y="3510"/>
                        <a:pt x="25415" y="3234"/>
                      </a:cubicBezTo>
                      <a:lnTo>
                        <a:pt x="25415" y="1830"/>
                      </a:lnTo>
                      <a:cubicBezTo>
                        <a:pt x="25415" y="1730"/>
                        <a:pt x="25440" y="1630"/>
                        <a:pt x="25490" y="1555"/>
                      </a:cubicBezTo>
                      <a:cubicBezTo>
                        <a:pt x="25490" y="1555"/>
                        <a:pt x="25791" y="1054"/>
                        <a:pt x="25490" y="753"/>
                      </a:cubicBezTo>
                      <a:cubicBezTo>
                        <a:pt x="25189" y="452"/>
                        <a:pt x="24437" y="1"/>
                        <a:pt x="24437" y="1"/>
                      </a:cubicBezTo>
                      <a:lnTo>
                        <a:pt x="22232" y="1"/>
                      </a:lnTo>
                      <a:cubicBezTo>
                        <a:pt x="21931" y="201"/>
                        <a:pt x="21881" y="427"/>
                        <a:pt x="22006" y="853"/>
                      </a:cubicBezTo>
                      <a:cubicBezTo>
                        <a:pt x="22081" y="1104"/>
                        <a:pt x="22056" y="1229"/>
                        <a:pt x="22006" y="1329"/>
                      </a:cubicBezTo>
                      <a:lnTo>
                        <a:pt x="22608" y="1329"/>
                      </a:lnTo>
                      <a:cubicBezTo>
                        <a:pt x="22883" y="1329"/>
                        <a:pt x="23109" y="1555"/>
                        <a:pt x="23109" y="1830"/>
                      </a:cubicBezTo>
                      <a:lnTo>
                        <a:pt x="23109" y="3234"/>
                      </a:lnTo>
                      <a:cubicBezTo>
                        <a:pt x="23109" y="3510"/>
                        <a:pt x="22883" y="3735"/>
                        <a:pt x="22608" y="3735"/>
                      </a:cubicBezTo>
                      <a:lnTo>
                        <a:pt x="21154" y="3735"/>
                      </a:lnTo>
                      <a:cubicBezTo>
                        <a:pt x="20878" y="3735"/>
                        <a:pt x="20653" y="3510"/>
                        <a:pt x="20653" y="3234"/>
                      </a:cubicBezTo>
                      <a:lnTo>
                        <a:pt x="20653" y="1830"/>
                      </a:lnTo>
                      <a:cubicBezTo>
                        <a:pt x="20653" y="1655"/>
                        <a:pt x="20753" y="1505"/>
                        <a:pt x="20903" y="1404"/>
                      </a:cubicBezTo>
                      <a:cubicBezTo>
                        <a:pt x="20878" y="1204"/>
                        <a:pt x="20878" y="903"/>
                        <a:pt x="20828" y="577"/>
                      </a:cubicBezTo>
                      <a:cubicBezTo>
                        <a:pt x="20728" y="26"/>
                        <a:pt x="20477" y="1"/>
                        <a:pt x="20352" y="1"/>
                      </a:cubicBezTo>
                      <a:lnTo>
                        <a:pt x="18146" y="1"/>
                      </a:lnTo>
                      <a:cubicBezTo>
                        <a:pt x="18021" y="1"/>
                        <a:pt x="17896" y="577"/>
                        <a:pt x="17946" y="853"/>
                      </a:cubicBezTo>
                      <a:cubicBezTo>
                        <a:pt x="17946" y="953"/>
                        <a:pt x="17996" y="1154"/>
                        <a:pt x="18021" y="1354"/>
                      </a:cubicBezTo>
                      <a:cubicBezTo>
                        <a:pt x="18222" y="1429"/>
                        <a:pt x="18347" y="1605"/>
                        <a:pt x="18347" y="1830"/>
                      </a:cubicBezTo>
                      <a:lnTo>
                        <a:pt x="18347" y="3234"/>
                      </a:lnTo>
                      <a:cubicBezTo>
                        <a:pt x="18347" y="3510"/>
                        <a:pt x="18121" y="3735"/>
                        <a:pt x="17871" y="3735"/>
                      </a:cubicBezTo>
                      <a:lnTo>
                        <a:pt x="16392" y="3735"/>
                      </a:lnTo>
                      <a:cubicBezTo>
                        <a:pt x="16116" y="3735"/>
                        <a:pt x="15891" y="3510"/>
                        <a:pt x="15891" y="3234"/>
                      </a:cubicBezTo>
                      <a:lnTo>
                        <a:pt x="15891" y="1830"/>
                      </a:lnTo>
                      <a:cubicBezTo>
                        <a:pt x="15891" y="1555"/>
                        <a:pt x="16116" y="1329"/>
                        <a:pt x="16392" y="1329"/>
                      </a:cubicBezTo>
                      <a:lnTo>
                        <a:pt x="16542" y="1329"/>
                      </a:lnTo>
                      <a:cubicBezTo>
                        <a:pt x="16542" y="1254"/>
                        <a:pt x="16517" y="1154"/>
                        <a:pt x="16517" y="1104"/>
                      </a:cubicBezTo>
                      <a:cubicBezTo>
                        <a:pt x="16442" y="878"/>
                        <a:pt x="16442" y="678"/>
                        <a:pt x="16517" y="252"/>
                      </a:cubicBezTo>
                      <a:cubicBezTo>
                        <a:pt x="16517" y="151"/>
                        <a:pt x="16567" y="51"/>
                        <a:pt x="16618" y="1"/>
                      </a:cubicBezTo>
                      <a:lnTo>
                        <a:pt x="15440" y="1"/>
                      </a:lnTo>
                      <a:cubicBezTo>
                        <a:pt x="15440" y="1"/>
                        <a:pt x="15339" y="126"/>
                        <a:pt x="15014" y="277"/>
                      </a:cubicBezTo>
                      <a:cubicBezTo>
                        <a:pt x="14663" y="452"/>
                        <a:pt x="14161" y="352"/>
                        <a:pt x="13936" y="627"/>
                      </a:cubicBezTo>
                      <a:cubicBezTo>
                        <a:pt x="13710" y="903"/>
                        <a:pt x="13635" y="1404"/>
                        <a:pt x="13610" y="1830"/>
                      </a:cubicBezTo>
                      <a:lnTo>
                        <a:pt x="13610" y="3234"/>
                      </a:lnTo>
                      <a:cubicBezTo>
                        <a:pt x="13610" y="3510"/>
                        <a:pt x="13384" y="3735"/>
                        <a:pt x="13109" y="3735"/>
                      </a:cubicBezTo>
                      <a:lnTo>
                        <a:pt x="11655" y="3735"/>
                      </a:lnTo>
                      <a:cubicBezTo>
                        <a:pt x="11379" y="3735"/>
                        <a:pt x="11154" y="3510"/>
                        <a:pt x="11154" y="3234"/>
                      </a:cubicBezTo>
                      <a:lnTo>
                        <a:pt x="11154" y="1830"/>
                      </a:lnTo>
                      <a:cubicBezTo>
                        <a:pt x="11154" y="1655"/>
                        <a:pt x="11254" y="1480"/>
                        <a:pt x="11404" y="1404"/>
                      </a:cubicBezTo>
                      <a:cubicBezTo>
                        <a:pt x="11455" y="1229"/>
                        <a:pt x="11605" y="978"/>
                        <a:pt x="11655" y="853"/>
                      </a:cubicBezTo>
                      <a:cubicBezTo>
                        <a:pt x="11755" y="627"/>
                        <a:pt x="11154" y="1"/>
                        <a:pt x="11154" y="1"/>
                      </a:cubicBezTo>
                      <a:lnTo>
                        <a:pt x="8723" y="1"/>
                      </a:lnTo>
                      <a:cubicBezTo>
                        <a:pt x="8597" y="1"/>
                        <a:pt x="8472" y="577"/>
                        <a:pt x="8497" y="853"/>
                      </a:cubicBezTo>
                      <a:cubicBezTo>
                        <a:pt x="8522" y="953"/>
                        <a:pt x="8547" y="1179"/>
                        <a:pt x="8597" y="1404"/>
                      </a:cubicBezTo>
                      <a:cubicBezTo>
                        <a:pt x="8748" y="1480"/>
                        <a:pt x="8848" y="1630"/>
                        <a:pt x="8848" y="1830"/>
                      </a:cubicBezTo>
                      <a:lnTo>
                        <a:pt x="8848" y="3234"/>
                      </a:lnTo>
                      <a:cubicBezTo>
                        <a:pt x="8848" y="3510"/>
                        <a:pt x="8623" y="3735"/>
                        <a:pt x="8347" y="3735"/>
                      </a:cubicBezTo>
                      <a:lnTo>
                        <a:pt x="6893" y="3735"/>
                      </a:lnTo>
                      <a:cubicBezTo>
                        <a:pt x="6617" y="3735"/>
                        <a:pt x="6392" y="3510"/>
                        <a:pt x="6392" y="3234"/>
                      </a:cubicBezTo>
                      <a:lnTo>
                        <a:pt x="6392" y="1830"/>
                      </a:lnTo>
                      <a:cubicBezTo>
                        <a:pt x="6392" y="1555"/>
                        <a:pt x="6617" y="1329"/>
                        <a:pt x="6893" y="1329"/>
                      </a:cubicBezTo>
                      <a:lnTo>
                        <a:pt x="7094" y="1329"/>
                      </a:lnTo>
                      <a:cubicBezTo>
                        <a:pt x="7094" y="1254"/>
                        <a:pt x="7094" y="1154"/>
                        <a:pt x="7069" y="1104"/>
                      </a:cubicBezTo>
                      <a:cubicBezTo>
                        <a:pt x="7018" y="878"/>
                        <a:pt x="6993" y="678"/>
                        <a:pt x="7069" y="252"/>
                      </a:cubicBezTo>
                      <a:cubicBezTo>
                        <a:pt x="7094" y="151"/>
                        <a:pt x="7119" y="51"/>
                        <a:pt x="7169" y="1"/>
                      </a:cubicBezTo>
                      <a:lnTo>
                        <a:pt x="4763" y="1"/>
                      </a:lnTo>
                      <a:cubicBezTo>
                        <a:pt x="4587" y="126"/>
                        <a:pt x="4387" y="327"/>
                        <a:pt x="4262" y="577"/>
                      </a:cubicBezTo>
                      <a:cubicBezTo>
                        <a:pt x="4061" y="928"/>
                        <a:pt x="4086" y="1530"/>
                        <a:pt x="4086" y="1780"/>
                      </a:cubicBezTo>
                      <a:cubicBezTo>
                        <a:pt x="4086" y="1805"/>
                        <a:pt x="4111" y="1805"/>
                        <a:pt x="4111" y="1830"/>
                      </a:cubicBezTo>
                      <a:lnTo>
                        <a:pt x="4111" y="1906"/>
                      </a:lnTo>
                      <a:lnTo>
                        <a:pt x="4111" y="3234"/>
                      </a:lnTo>
                      <a:cubicBezTo>
                        <a:pt x="4111" y="3510"/>
                        <a:pt x="3886" y="3735"/>
                        <a:pt x="3610" y="3735"/>
                      </a:cubicBezTo>
                      <a:lnTo>
                        <a:pt x="2131" y="3735"/>
                      </a:lnTo>
                      <a:cubicBezTo>
                        <a:pt x="1881" y="3735"/>
                        <a:pt x="1655" y="3510"/>
                        <a:pt x="1655" y="3234"/>
                      </a:cubicBezTo>
                      <a:lnTo>
                        <a:pt x="1655" y="1830"/>
                      </a:lnTo>
                      <a:cubicBezTo>
                        <a:pt x="1655" y="1730"/>
                        <a:pt x="1680" y="1630"/>
                        <a:pt x="1755" y="1555"/>
                      </a:cubicBezTo>
                      <a:lnTo>
                        <a:pt x="1730" y="1555"/>
                      </a:lnTo>
                      <a:cubicBezTo>
                        <a:pt x="1730" y="1555"/>
                        <a:pt x="2031" y="1054"/>
                        <a:pt x="1730" y="753"/>
                      </a:cubicBezTo>
                      <a:cubicBezTo>
                        <a:pt x="1429" y="452"/>
                        <a:pt x="678" y="1"/>
                        <a:pt x="67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5419269" y="4276743"/>
                  <a:ext cx="885170" cy="164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84" h="3608" extrusionOk="0">
                      <a:moveTo>
                        <a:pt x="16111" y="0"/>
                      </a:moveTo>
                      <a:cubicBezTo>
                        <a:pt x="15556" y="0"/>
                        <a:pt x="14959" y="440"/>
                        <a:pt x="13986" y="826"/>
                      </a:cubicBezTo>
                      <a:cubicBezTo>
                        <a:pt x="12682" y="1352"/>
                        <a:pt x="12682" y="1452"/>
                        <a:pt x="11555" y="2304"/>
                      </a:cubicBezTo>
                      <a:cubicBezTo>
                        <a:pt x="11261" y="2525"/>
                        <a:pt x="10940" y="2610"/>
                        <a:pt x="10618" y="2610"/>
                      </a:cubicBezTo>
                      <a:cubicBezTo>
                        <a:pt x="9734" y="2610"/>
                        <a:pt x="8846" y="1967"/>
                        <a:pt x="8497" y="1728"/>
                      </a:cubicBezTo>
                      <a:cubicBezTo>
                        <a:pt x="7996" y="1427"/>
                        <a:pt x="6793" y="1001"/>
                        <a:pt x="6166" y="926"/>
                      </a:cubicBezTo>
                      <a:cubicBezTo>
                        <a:pt x="6132" y="922"/>
                        <a:pt x="6096" y="920"/>
                        <a:pt x="6060" y="920"/>
                      </a:cubicBezTo>
                      <a:cubicBezTo>
                        <a:pt x="5502" y="920"/>
                        <a:pt x="4717" y="1375"/>
                        <a:pt x="4034" y="1375"/>
                      </a:cubicBezTo>
                      <a:cubicBezTo>
                        <a:pt x="3949" y="1375"/>
                        <a:pt x="3866" y="1368"/>
                        <a:pt x="3785" y="1352"/>
                      </a:cubicBezTo>
                      <a:cubicBezTo>
                        <a:pt x="3033" y="1227"/>
                        <a:pt x="3334" y="1327"/>
                        <a:pt x="2482" y="976"/>
                      </a:cubicBezTo>
                      <a:cubicBezTo>
                        <a:pt x="1605" y="625"/>
                        <a:pt x="1" y="525"/>
                        <a:pt x="1" y="525"/>
                      </a:cubicBezTo>
                      <a:lnTo>
                        <a:pt x="1" y="525"/>
                      </a:lnTo>
                      <a:cubicBezTo>
                        <a:pt x="1" y="525"/>
                        <a:pt x="627" y="776"/>
                        <a:pt x="1479" y="1227"/>
                      </a:cubicBezTo>
                      <a:cubicBezTo>
                        <a:pt x="2357" y="1678"/>
                        <a:pt x="3434" y="2079"/>
                        <a:pt x="4261" y="2179"/>
                      </a:cubicBezTo>
                      <a:cubicBezTo>
                        <a:pt x="5063" y="2279"/>
                        <a:pt x="6266" y="2129"/>
                        <a:pt x="7695" y="2705"/>
                      </a:cubicBezTo>
                      <a:cubicBezTo>
                        <a:pt x="9124" y="3307"/>
                        <a:pt x="10703" y="3583"/>
                        <a:pt x="11429" y="3608"/>
                      </a:cubicBezTo>
                      <a:cubicBezTo>
                        <a:pt x="12131" y="3608"/>
                        <a:pt x="14287" y="2154"/>
                        <a:pt x="15540" y="1553"/>
                      </a:cubicBezTo>
                      <a:cubicBezTo>
                        <a:pt x="16142" y="1245"/>
                        <a:pt x="17045" y="1167"/>
                        <a:pt x="17809" y="1167"/>
                      </a:cubicBezTo>
                      <a:cubicBezTo>
                        <a:pt x="18604" y="1167"/>
                        <a:pt x="19249" y="1252"/>
                        <a:pt x="19249" y="1252"/>
                      </a:cubicBezTo>
                      <a:cubicBezTo>
                        <a:pt x="19249" y="1252"/>
                        <a:pt x="19302" y="1268"/>
                        <a:pt x="19335" y="1268"/>
                      </a:cubicBezTo>
                      <a:cubicBezTo>
                        <a:pt x="19374" y="1268"/>
                        <a:pt x="19384" y="1246"/>
                        <a:pt x="19249" y="1152"/>
                      </a:cubicBezTo>
                      <a:cubicBezTo>
                        <a:pt x="18998" y="976"/>
                        <a:pt x="17469" y="726"/>
                        <a:pt x="16718" y="199"/>
                      </a:cubicBezTo>
                      <a:cubicBezTo>
                        <a:pt x="16510" y="59"/>
                        <a:pt x="16313" y="0"/>
                        <a:pt x="16111" y="0"/>
                      </a:cubicBezTo>
                      <a:close/>
                    </a:path>
                  </a:pathLst>
                </a:custGeom>
                <a:solidFill>
                  <a:srgbClr val="000000">
                    <a:alpha val="5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4225606" y="4258340"/>
                  <a:ext cx="337647" cy="149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94" h="3284" extrusionOk="0">
                      <a:moveTo>
                        <a:pt x="76" y="0"/>
                      </a:moveTo>
                      <a:cubicBezTo>
                        <a:pt x="27" y="0"/>
                        <a:pt x="0" y="1"/>
                        <a:pt x="0" y="1"/>
                      </a:cubicBezTo>
                      <a:cubicBezTo>
                        <a:pt x="0" y="1"/>
                        <a:pt x="1604" y="502"/>
                        <a:pt x="2131" y="1003"/>
                      </a:cubicBezTo>
                      <a:cubicBezTo>
                        <a:pt x="2632" y="1479"/>
                        <a:pt x="3208" y="2306"/>
                        <a:pt x="4461" y="2682"/>
                      </a:cubicBezTo>
                      <a:cubicBezTo>
                        <a:pt x="5715" y="3058"/>
                        <a:pt x="7394" y="3284"/>
                        <a:pt x="7394" y="3284"/>
                      </a:cubicBezTo>
                      <a:cubicBezTo>
                        <a:pt x="7394" y="3284"/>
                        <a:pt x="7168" y="2833"/>
                        <a:pt x="6266" y="2833"/>
                      </a:cubicBezTo>
                      <a:cubicBezTo>
                        <a:pt x="5364" y="2833"/>
                        <a:pt x="4812" y="2256"/>
                        <a:pt x="4060" y="1956"/>
                      </a:cubicBezTo>
                      <a:cubicBezTo>
                        <a:pt x="3334" y="1655"/>
                        <a:pt x="3684" y="677"/>
                        <a:pt x="2707" y="327"/>
                      </a:cubicBezTo>
                      <a:cubicBezTo>
                        <a:pt x="1852" y="20"/>
                        <a:pt x="421" y="0"/>
                        <a:pt x="7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5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2998700" y="3631186"/>
                  <a:ext cx="689678" cy="694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3" h="15214" extrusionOk="0">
                      <a:moveTo>
                        <a:pt x="1" y="0"/>
                      </a:moveTo>
                      <a:lnTo>
                        <a:pt x="26" y="226"/>
                      </a:lnTo>
                      <a:cubicBezTo>
                        <a:pt x="26" y="226"/>
                        <a:pt x="93" y="893"/>
                        <a:pt x="251" y="1714"/>
                      </a:cubicBezTo>
                      <a:lnTo>
                        <a:pt x="251" y="1714"/>
                      </a:lnTo>
                      <a:cubicBezTo>
                        <a:pt x="114" y="786"/>
                        <a:pt x="1" y="1"/>
                        <a:pt x="1" y="0"/>
                      </a:cubicBezTo>
                      <a:close/>
                      <a:moveTo>
                        <a:pt x="251" y="1714"/>
                      </a:moveTo>
                      <a:cubicBezTo>
                        <a:pt x="429" y="2924"/>
                        <a:pt x="646" y="4378"/>
                        <a:pt x="703" y="4662"/>
                      </a:cubicBezTo>
                      <a:cubicBezTo>
                        <a:pt x="828" y="5138"/>
                        <a:pt x="1079" y="7644"/>
                        <a:pt x="2607" y="9850"/>
                      </a:cubicBezTo>
                      <a:cubicBezTo>
                        <a:pt x="4111" y="12056"/>
                        <a:pt x="5790" y="12281"/>
                        <a:pt x="6943" y="12632"/>
                      </a:cubicBezTo>
                      <a:cubicBezTo>
                        <a:pt x="8121" y="13008"/>
                        <a:pt x="8096" y="13434"/>
                        <a:pt x="10402" y="14286"/>
                      </a:cubicBezTo>
                      <a:cubicBezTo>
                        <a:pt x="12733" y="15113"/>
                        <a:pt x="14838" y="15163"/>
                        <a:pt x="14988" y="15213"/>
                      </a:cubicBezTo>
                      <a:cubicBezTo>
                        <a:pt x="14990" y="15214"/>
                        <a:pt x="14991" y="15214"/>
                        <a:pt x="14992" y="15214"/>
                      </a:cubicBezTo>
                      <a:cubicBezTo>
                        <a:pt x="15103" y="15214"/>
                        <a:pt x="13346" y="14008"/>
                        <a:pt x="12056" y="13735"/>
                      </a:cubicBezTo>
                      <a:cubicBezTo>
                        <a:pt x="10753" y="13459"/>
                        <a:pt x="10552" y="13660"/>
                        <a:pt x="9650" y="11930"/>
                      </a:cubicBezTo>
                      <a:cubicBezTo>
                        <a:pt x="9170" y="10984"/>
                        <a:pt x="8466" y="10788"/>
                        <a:pt x="7704" y="10788"/>
                      </a:cubicBezTo>
                      <a:cubicBezTo>
                        <a:pt x="7165" y="10788"/>
                        <a:pt x="6596" y="10887"/>
                        <a:pt x="6059" y="10887"/>
                      </a:cubicBezTo>
                      <a:cubicBezTo>
                        <a:pt x="5969" y="10887"/>
                        <a:pt x="5879" y="10884"/>
                        <a:pt x="5790" y="10878"/>
                      </a:cubicBezTo>
                      <a:cubicBezTo>
                        <a:pt x="4437" y="10777"/>
                        <a:pt x="4161" y="10251"/>
                        <a:pt x="3334" y="9775"/>
                      </a:cubicBezTo>
                      <a:cubicBezTo>
                        <a:pt x="2507" y="9324"/>
                        <a:pt x="2507" y="7795"/>
                        <a:pt x="2282" y="7068"/>
                      </a:cubicBezTo>
                      <a:cubicBezTo>
                        <a:pt x="2081" y="6341"/>
                        <a:pt x="2131" y="5439"/>
                        <a:pt x="1254" y="4461"/>
                      </a:cubicBezTo>
                      <a:cubicBezTo>
                        <a:pt x="762" y="3914"/>
                        <a:pt x="441" y="2702"/>
                        <a:pt x="251" y="1714"/>
                      </a:cubicBezTo>
                      <a:close/>
                    </a:path>
                  </a:pathLst>
                </a:custGeom>
                <a:solidFill>
                  <a:srgbClr val="000000">
                    <a:alpha val="5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9" name="Google Shape;19;p2"/>
            <p:cNvSpPr/>
            <p:nvPr/>
          </p:nvSpPr>
          <p:spPr>
            <a:xfrm>
              <a:off x="4937341" y="804501"/>
              <a:ext cx="43500" cy="2958900"/>
            </a:xfrm>
            <a:prstGeom prst="rect">
              <a:avLst/>
            </a:pr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793581" y="791875"/>
            <a:ext cx="4919400" cy="1765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793500" y="2557325"/>
            <a:ext cx="4919400" cy="5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900843" y="472731"/>
            <a:ext cx="4704709" cy="231688"/>
            <a:chOff x="882646" y="767786"/>
            <a:chExt cx="4162722" cy="204997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4840560" y="767786"/>
              <a:ext cx="204808" cy="204997"/>
              <a:chOff x="1149500" y="4460600"/>
              <a:chExt cx="108175" cy="108275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1149500" y="4498300"/>
                <a:ext cx="64300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2823" extrusionOk="0">
                    <a:moveTo>
                      <a:pt x="2399" y="1"/>
                    </a:moveTo>
                    <a:cubicBezTo>
                      <a:pt x="2360" y="1"/>
                      <a:pt x="2320" y="17"/>
                      <a:pt x="2289" y="48"/>
                    </a:cubicBezTo>
                    <a:lnTo>
                      <a:pt x="1" y="2666"/>
                    </a:lnTo>
                    <a:lnTo>
                      <a:pt x="142" y="2822"/>
                    </a:lnTo>
                    <a:lnTo>
                      <a:pt x="2509" y="283"/>
                    </a:lnTo>
                    <a:cubicBezTo>
                      <a:pt x="2571" y="220"/>
                      <a:pt x="2571" y="111"/>
                      <a:pt x="2509" y="48"/>
                    </a:cubicBezTo>
                    <a:cubicBezTo>
                      <a:pt x="2477" y="17"/>
                      <a:pt x="2438" y="1"/>
                      <a:pt x="2399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151850" y="4460600"/>
                <a:ext cx="105825" cy="92675"/>
              </a:xfrm>
              <a:custGeom>
                <a:avLst/>
                <a:gdLst/>
                <a:ahLst/>
                <a:cxnLst/>
                <a:rect l="l" t="t" r="r" b="b"/>
                <a:pathLst>
                  <a:path w="4233" h="3707" extrusionOk="0">
                    <a:moveTo>
                      <a:pt x="2128" y="1"/>
                    </a:moveTo>
                    <a:cubicBezTo>
                      <a:pt x="1495" y="1"/>
                      <a:pt x="879" y="328"/>
                      <a:pt x="534" y="913"/>
                    </a:cubicBezTo>
                    <a:cubicBezTo>
                      <a:pt x="1" y="1791"/>
                      <a:pt x="299" y="2935"/>
                      <a:pt x="1176" y="3453"/>
                    </a:cubicBezTo>
                    <a:cubicBezTo>
                      <a:pt x="1474" y="3625"/>
                      <a:pt x="1798" y="3707"/>
                      <a:pt x="2117" y="3707"/>
                    </a:cubicBezTo>
                    <a:cubicBezTo>
                      <a:pt x="2754" y="3707"/>
                      <a:pt x="3371" y="3379"/>
                      <a:pt x="3716" y="2794"/>
                    </a:cubicBezTo>
                    <a:cubicBezTo>
                      <a:pt x="4233" y="1917"/>
                      <a:pt x="3951" y="772"/>
                      <a:pt x="3057" y="255"/>
                    </a:cubicBezTo>
                    <a:cubicBezTo>
                      <a:pt x="2765" y="83"/>
                      <a:pt x="2444" y="1"/>
                      <a:pt x="21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51850" y="4460625"/>
                <a:ext cx="105450" cy="92650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3706" extrusionOk="0">
                    <a:moveTo>
                      <a:pt x="2113" y="0"/>
                    </a:moveTo>
                    <a:cubicBezTo>
                      <a:pt x="1482" y="0"/>
                      <a:pt x="872" y="324"/>
                      <a:pt x="534" y="912"/>
                    </a:cubicBezTo>
                    <a:cubicBezTo>
                      <a:pt x="1" y="1790"/>
                      <a:pt x="299" y="2934"/>
                      <a:pt x="1176" y="3452"/>
                    </a:cubicBezTo>
                    <a:cubicBezTo>
                      <a:pt x="1474" y="3624"/>
                      <a:pt x="1798" y="3706"/>
                      <a:pt x="2117" y="3706"/>
                    </a:cubicBezTo>
                    <a:cubicBezTo>
                      <a:pt x="2754" y="3706"/>
                      <a:pt x="3371" y="3378"/>
                      <a:pt x="3716" y="2793"/>
                    </a:cubicBezTo>
                    <a:cubicBezTo>
                      <a:pt x="4217" y="1947"/>
                      <a:pt x="3966" y="881"/>
                      <a:pt x="3183" y="332"/>
                    </a:cubicBezTo>
                    <a:lnTo>
                      <a:pt x="3183" y="332"/>
                    </a:lnTo>
                    <a:cubicBezTo>
                      <a:pt x="3778" y="771"/>
                      <a:pt x="3951" y="1586"/>
                      <a:pt x="3574" y="2229"/>
                    </a:cubicBezTo>
                    <a:cubicBezTo>
                      <a:pt x="3303" y="2677"/>
                      <a:pt x="2824" y="2931"/>
                      <a:pt x="2331" y="2931"/>
                    </a:cubicBezTo>
                    <a:cubicBezTo>
                      <a:pt x="2082" y="2931"/>
                      <a:pt x="1830" y="2867"/>
                      <a:pt x="1600" y="2731"/>
                    </a:cubicBezTo>
                    <a:cubicBezTo>
                      <a:pt x="910" y="2339"/>
                      <a:pt x="690" y="1445"/>
                      <a:pt x="1098" y="771"/>
                    </a:cubicBezTo>
                    <a:cubicBezTo>
                      <a:pt x="1365" y="315"/>
                      <a:pt x="1845" y="57"/>
                      <a:pt x="2336" y="57"/>
                    </a:cubicBezTo>
                    <a:cubicBezTo>
                      <a:pt x="2537" y="57"/>
                      <a:pt x="2740" y="100"/>
                      <a:pt x="2932" y="191"/>
                    </a:cubicBezTo>
                    <a:cubicBezTo>
                      <a:pt x="2669" y="62"/>
                      <a:pt x="2389" y="0"/>
                      <a:pt x="2113" y="0"/>
                    </a:cubicBezTo>
                    <a:close/>
                  </a:path>
                </a:pathLst>
              </a:custGeom>
              <a:solidFill>
                <a:srgbClr val="000000">
                  <a:alpha val="138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203575" y="4472650"/>
                <a:ext cx="28625" cy="25075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1003" extrusionOk="0">
                    <a:moveTo>
                      <a:pt x="569" y="1"/>
                    </a:moveTo>
                    <a:cubicBezTo>
                      <a:pt x="397" y="1"/>
                      <a:pt x="235" y="88"/>
                      <a:pt x="142" y="243"/>
                    </a:cubicBezTo>
                    <a:cubicBezTo>
                      <a:pt x="1" y="478"/>
                      <a:pt x="79" y="792"/>
                      <a:pt x="314" y="933"/>
                    </a:cubicBezTo>
                    <a:cubicBezTo>
                      <a:pt x="393" y="980"/>
                      <a:pt x="480" y="1003"/>
                      <a:pt x="566" y="1003"/>
                    </a:cubicBezTo>
                    <a:cubicBezTo>
                      <a:pt x="739" y="1003"/>
                      <a:pt x="910" y="912"/>
                      <a:pt x="1004" y="745"/>
                    </a:cubicBezTo>
                    <a:cubicBezTo>
                      <a:pt x="1145" y="510"/>
                      <a:pt x="1067" y="212"/>
                      <a:pt x="831" y="71"/>
                    </a:cubicBezTo>
                    <a:cubicBezTo>
                      <a:pt x="747" y="23"/>
                      <a:pt x="657" y="1"/>
                      <a:pt x="569" y="1"/>
                    </a:cubicBezTo>
                    <a:close/>
                  </a:path>
                </a:pathLst>
              </a:custGeom>
              <a:solidFill>
                <a:srgbClr val="FFFFFF">
                  <a:alpha val="24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>
              <a:off x="882646" y="767786"/>
              <a:ext cx="204808" cy="204997"/>
              <a:chOff x="1149500" y="4460600"/>
              <a:chExt cx="108175" cy="108275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1149500" y="4498300"/>
                <a:ext cx="64300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2823" extrusionOk="0">
                    <a:moveTo>
                      <a:pt x="2399" y="1"/>
                    </a:moveTo>
                    <a:cubicBezTo>
                      <a:pt x="2360" y="1"/>
                      <a:pt x="2320" y="17"/>
                      <a:pt x="2289" y="48"/>
                    </a:cubicBezTo>
                    <a:lnTo>
                      <a:pt x="1" y="2666"/>
                    </a:lnTo>
                    <a:lnTo>
                      <a:pt x="142" y="2822"/>
                    </a:lnTo>
                    <a:lnTo>
                      <a:pt x="2509" y="283"/>
                    </a:lnTo>
                    <a:cubicBezTo>
                      <a:pt x="2571" y="220"/>
                      <a:pt x="2571" y="111"/>
                      <a:pt x="2509" y="48"/>
                    </a:cubicBezTo>
                    <a:cubicBezTo>
                      <a:pt x="2477" y="17"/>
                      <a:pt x="2438" y="1"/>
                      <a:pt x="2399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151850" y="4460600"/>
                <a:ext cx="105825" cy="92675"/>
              </a:xfrm>
              <a:custGeom>
                <a:avLst/>
                <a:gdLst/>
                <a:ahLst/>
                <a:cxnLst/>
                <a:rect l="l" t="t" r="r" b="b"/>
                <a:pathLst>
                  <a:path w="4233" h="3707" extrusionOk="0">
                    <a:moveTo>
                      <a:pt x="2128" y="1"/>
                    </a:moveTo>
                    <a:cubicBezTo>
                      <a:pt x="1495" y="1"/>
                      <a:pt x="879" y="328"/>
                      <a:pt x="534" y="913"/>
                    </a:cubicBezTo>
                    <a:cubicBezTo>
                      <a:pt x="1" y="1791"/>
                      <a:pt x="299" y="2935"/>
                      <a:pt x="1176" y="3453"/>
                    </a:cubicBezTo>
                    <a:cubicBezTo>
                      <a:pt x="1474" y="3625"/>
                      <a:pt x="1798" y="3707"/>
                      <a:pt x="2117" y="3707"/>
                    </a:cubicBezTo>
                    <a:cubicBezTo>
                      <a:pt x="2754" y="3707"/>
                      <a:pt x="3371" y="3379"/>
                      <a:pt x="3716" y="2794"/>
                    </a:cubicBezTo>
                    <a:cubicBezTo>
                      <a:pt x="4233" y="1917"/>
                      <a:pt x="3951" y="772"/>
                      <a:pt x="3057" y="255"/>
                    </a:cubicBezTo>
                    <a:cubicBezTo>
                      <a:pt x="2765" y="83"/>
                      <a:pt x="2444" y="1"/>
                      <a:pt x="21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151850" y="4460625"/>
                <a:ext cx="105450" cy="92650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3706" extrusionOk="0">
                    <a:moveTo>
                      <a:pt x="2113" y="0"/>
                    </a:moveTo>
                    <a:cubicBezTo>
                      <a:pt x="1482" y="0"/>
                      <a:pt x="872" y="324"/>
                      <a:pt x="534" y="912"/>
                    </a:cubicBezTo>
                    <a:cubicBezTo>
                      <a:pt x="1" y="1790"/>
                      <a:pt x="299" y="2934"/>
                      <a:pt x="1176" y="3452"/>
                    </a:cubicBezTo>
                    <a:cubicBezTo>
                      <a:pt x="1474" y="3624"/>
                      <a:pt x="1798" y="3706"/>
                      <a:pt x="2117" y="3706"/>
                    </a:cubicBezTo>
                    <a:cubicBezTo>
                      <a:pt x="2754" y="3706"/>
                      <a:pt x="3371" y="3378"/>
                      <a:pt x="3716" y="2793"/>
                    </a:cubicBezTo>
                    <a:cubicBezTo>
                      <a:pt x="4217" y="1947"/>
                      <a:pt x="3966" y="881"/>
                      <a:pt x="3183" y="332"/>
                    </a:cubicBezTo>
                    <a:lnTo>
                      <a:pt x="3183" y="332"/>
                    </a:lnTo>
                    <a:cubicBezTo>
                      <a:pt x="3778" y="771"/>
                      <a:pt x="3951" y="1586"/>
                      <a:pt x="3574" y="2229"/>
                    </a:cubicBezTo>
                    <a:cubicBezTo>
                      <a:pt x="3303" y="2677"/>
                      <a:pt x="2824" y="2931"/>
                      <a:pt x="2331" y="2931"/>
                    </a:cubicBezTo>
                    <a:cubicBezTo>
                      <a:pt x="2082" y="2931"/>
                      <a:pt x="1830" y="2867"/>
                      <a:pt x="1600" y="2731"/>
                    </a:cubicBezTo>
                    <a:cubicBezTo>
                      <a:pt x="910" y="2339"/>
                      <a:pt x="690" y="1445"/>
                      <a:pt x="1098" y="771"/>
                    </a:cubicBezTo>
                    <a:cubicBezTo>
                      <a:pt x="1365" y="315"/>
                      <a:pt x="1845" y="57"/>
                      <a:pt x="2336" y="57"/>
                    </a:cubicBezTo>
                    <a:cubicBezTo>
                      <a:pt x="2537" y="57"/>
                      <a:pt x="2740" y="100"/>
                      <a:pt x="2932" y="191"/>
                    </a:cubicBezTo>
                    <a:cubicBezTo>
                      <a:pt x="2669" y="62"/>
                      <a:pt x="2389" y="0"/>
                      <a:pt x="2113" y="0"/>
                    </a:cubicBezTo>
                    <a:close/>
                  </a:path>
                </a:pathLst>
              </a:custGeom>
              <a:solidFill>
                <a:srgbClr val="000000">
                  <a:alpha val="138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203575" y="4472650"/>
                <a:ext cx="28625" cy="25075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1003" extrusionOk="0">
                    <a:moveTo>
                      <a:pt x="569" y="1"/>
                    </a:moveTo>
                    <a:cubicBezTo>
                      <a:pt x="397" y="1"/>
                      <a:pt x="235" y="88"/>
                      <a:pt x="142" y="243"/>
                    </a:cubicBezTo>
                    <a:cubicBezTo>
                      <a:pt x="1" y="478"/>
                      <a:pt x="79" y="792"/>
                      <a:pt x="314" y="933"/>
                    </a:cubicBezTo>
                    <a:cubicBezTo>
                      <a:pt x="393" y="980"/>
                      <a:pt x="480" y="1003"/>
                      <a:pt x="566" y="1003"/>
                    </a:cubicBezTo>
                    <a:cubicBezTo>
                      <a:pt x="739" y="1003"/>
                      <a:pt x="910" y="912"/>
                      <a:pt x="1004" y="745"/>
                    </a:cubicBezTo>
                    <a:cubicBezTo>
                      <a:pt x="1145" y="510"/>
                      <a:pt x="1067" y="212"/>
                      <a:pt x="831" y="71"/>
                    </a:cubicBezTo>
                    <a:cubicBezTo>
                      <a:pt x="747" y="23"/>
                      <a:pt x="657" y="1"/>
                      <a:pt x="569" y="1"/>
                    </a:cubicBezTo>
                    <a:close/>
                  </a:path>
                </a:pathLst>
              </a:custGeom>
              <a:solidFill>
                <a:srgbClr val="FFFFFF">
                  <a:alpha val="24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633454" y="404467"/>
            <a:ext cx="3254333" cy="4765783"/>
            <a:chOff x="6633454" y="404467"/>
            <a:chExt cx="3254333" cy="4765783"/>
          </a:xfrm>
        </p:grpSpPr>
        <p:sp>
          <p:nvSpPr>
            <p:cNvPr id="34" name="Google Shape;34;p2"/>
            <p:cNvSpPr/>
            <p:nvPr/>
          </p:nvSpPr>
          <p:spPr>
            <a:xfrm>
              <a:off x="6633458" y="404467"/>
              <a:ext cx="1044275" cy="2175275"/>
            </a:xfrm>
            <a:custGeom>
              <a:avLst/>
              <a:gdLst/>
              <a:ahLst/>
              <a:cxnLst/>
              <a:rect l="l" t="t" r="r" b="b"/>
              <a:pathLst>
                <a:path w="41771" h="87011" extrusionOk="0">
                  <a:moveTo>
                    <a:pt x="1" y="1"/>
                  </a:moveTo>
                  <a:lnTo>
                    <a:pt x="1" y="87011"/>
                  </a:lnTo>
                  <a:lnTo>
                    <a:pt x="41771" y="87011"/>
                  </a:lnTo>
                  <a:lnTo>
                    <a:pt x="417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77408" y="447842"/>
              <a:ext cx="956975" cy="2087975"/>
            </a:xfrm>
            <a:custGeom>
              <a:avLst/>
              <a:gdLst/>
              <a:ahLst/>
              <a:cxnLst/>
              <a:rect l="l" t="t" r="r" b="b"/>
              <a:pathLst>
                <a:path w="38279" h="83519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lnTo>
                    <a:pt x="0" y="83244"/>
                  </a:lnTo>
                  <a:cubicBezTo>
                    <a:pt x="0" y="83404"/>
                    <a:pt x="114" y="83518"/>
                    <a:pt x="274" y="83518"/>
                  </a:cubicBezTo>
                  <a:lnTo>
                    <a:pt x="38004" y="83518"/>
                  </a:lnTo>
                  <a:cubicBezTo>
                    <a:pt x="38141" y="83518"/>
                    <a:pt x="38278" y="83404"/>
                    <a:pt x="38278" y="83244"/>
                  </a:cubicBezTo>
                  <a:lnTo>
                    <a:pt x="38278" y="275"/>
                  </a:lnTo>
                  <a:cubicBezTo>
                    <a:pt x="38278" y="115"/>
                    <a:pt x="38141" y="1"/>
                    <a:pt x="38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894808" y="839292"/>
              <a:ext cx="522150" cy="87350"/>
            </a:xfrm>
            <a:custGeom>
              <a:avLst/>
              <a:gdLst/>
              <a:ahLst/>
              <a:cxnLst/>
              <a:rect l="l" t="t" r="r" b="b"/>
              <a:pathLst>
                <a:path w="20886" h="3494" fill="none" extrusionOk="0">
                  <a:moveTo>
                    <a:pt x="17462" y="1"/>
                  </a:moveTo>
                  <a:cubicBezTo>
                    <a:pt x="19357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5"/>
                  </a:lnTo>
                  <a:cubicBezTo>
                    <a:pt x="1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894808" y="948292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70"/>
                  </a:lnTo>
                  <a:lnTo>
                    <a:pt x="1" y="3470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894808" y="1056717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894808" y="2100967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894808" y="2209967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7" y="0"/>
                    <a:pt x="20886" y="1529"/>
                    <a:pt x="20886" y="3401"/>
                  </a:cubicBezTo>
                  <a:lnTo>
                    <a:pt x="20886" y="3470"/>
                  </a:lnTo>
                  <a:lnTo>
                    <a:pt x="1" y="3470"/>
                  </a:lnTo>
                  <a:lnTo>
                    <a:pt x="1" y="3401"/>
                  </a:lnTo>
                  <a:cubicBezTo>
                    <a:pt x="1" y="1529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894808" y="2318367"/>
              <a:ext cx="522150" cy="87350"/>
            </a:xfrm>
            <a:custGeom>
              <a:avLst/>
              <a:gdLst/>
              <a:ahLst/>
              <a:cxnLst/>
              <a:rect l="l" t="t" r="r" b="b"/>
              <a:pathLst>
                <a:path w="20886" h="3494" fill="none" extrusionOk="0">
                  <a:moveTo>
                    <a:pt x="17462" y="1"/>
                  </a:moveTo>
                  <a:cubicBezTo>
                    <a:pt x="19357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5"/>
                  </a:lnTo>
                  <a:cubicBezTo>
                    <a:pt x="1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677408" y="607042"/>
              <a:ext cx="956975" cy="1928775"/>
            </a:xfrm>
            <a:custGeom>
              <a:avLst/>
              <a:gdLst/>
              <a:ahLst/>
              <a:cxnLst/>
              <a:rect l="l" t="t" r="r" b="b"/>
              <a:pathLst>
                <a:path w="38279" h="77151" extrusionOk="0">
                  <a:moveTo>
                    <a:pt x="38278" y="1"/>
                  </a:moveTo>
                  <a:cubicBezTo>
                    <a:pt x="37046" y="2717"/>
                    <a:pt x="35790" y="5411"/>
                    <a:pt x="34421" y="8058"/>
                  </a:cubicBezTo>
                  <a:cubicBezTo>
                    <a:pt x="31522" y="13605"/>
                    <a:pt x="28167" y="18946"/>
                    <a:pt x="24127" y="23716"/>
                  </a:cubicBezTo>
                  <a:cubicBezTo>
                    <a:pt x="22095" y="26113"/>
                    <a:pt x="19881" y="28327"/>
                    <a:pt x="17530" y="30381"/>
                  </a:cubicBezTo>
                  <a:cubicBezTo>
                    <a:pt x="15385" y="32230"/>
                    <a:pt x="13033" y="33828"/>
                    <a:pt x="10431" y="34969"/>
                  </a:cubicBezTo>
                  <a:cubicBezTo>
                    <a:pt x="9176" y="35517"/>
                    <a:pt x="7875" y="35974"/>
                    <a:pt x="6551" y="36316"/>
                  </a:cubicBezTo>
                  <a:cubicBezTo>
                    <a:pt x="6072" y="36453"/>
                    <a:pt x="5524" y="36430"/>
                    <a:pt x="5067" y="36567"/>
                  </a:cubicBezTo>
                  <a:cubicBezTo>
                    <a:pt x="4565" y="36727"/>
                    <a:pt x="4132" y="37412"/>
                    <a:pt x="3881" y="37822"/>
                  </a:cubicBezTo>
                  <a:cubicBezTo>
                    <a:pt x="2808" y="39626"/>
                    <a:pt x="2625" y="41840"/>
                    <a:pt x="1393" y="43552"/>
                  </a:cubicBezTo>
                  <a:cubicBezTo>
                    <a:pt x="982" y="44122"/>
                    <a:pt x="502" y="44716"/>
                    <a:pt x="0" y="45286"/>
                  </a:cubicBezTo>
                  <a:lnTo>
                    <a:pt x="0" y="76876"/>
                  </a:lnTo>
                  <a:cubicBezTo>
                    <a:pt x="0" y="77036"/>
                    <a:pt x="114" y="77150"/>
                    <a:pt x="274" y="77150"/>
                  </a:cubicBezTo>
                  <a:lnTo>
                    <a:pt x="38004" y="77150"/>
                  </a:lnTo>
                  <a:cubicBezTo>
                    <a:pt x="38141" y="77150"/>
                    <a:pt x="38278" y="77036"/>
                    <a:pt x="38278" y="76876"/>
                  </a:cubicBezTo>
                  <a:lnTo>
                    <a:pt x="38278" y="1"/>
                  </a:lnTo>
                  <a:close/>
                </a:path>
              </a:pathLst>
            </a:custGeom>
            <a:solidFill>
              <a:srgbClr val="BAC8C8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981558" y="556842"/>
              <a:ext cx="348100" cy="86750"/>
            </a:xfrm>
            <a:custGeom>
              <a:avLst/>
              <a:gdLst/>
              <a:ahLst/>
              <a:cxnLst/>
              <a:rect l="l" t="t" r="r" b="b"/>
              <a:pathLst>
                <a:path w="13924" h="3470" extrusionOk="0">
                  <a:moveTo>
                    <a:pt x="297" y="0"/>
                  </a:moveTo>
                  <a:cubicBezTo>
                    <a:pt x="137" y="0"/>
                    <a:pt x="0" y="114"/>
                    <a:pt x="0" y="274"/>
                  </a:cubicBezTo>
                  <a:lnTo>
                    <a:pt x="0" y="3196"/>
                  </a:lnTo>
                  <a:cubicBezTo>
                    <a:pt x="0" y="3356"/>
                    <a:pt x="137" y="3470"/>
                    <a:pt x="297" y="3470"/>
                  </a:cubicBezTo>
                  <a:lnTo>
                    <a:pt x="13650" y="3470"/>
                  </a:lnTo>
                  <a:cubicBezTo>
                    <a:pt x="13809" y="3470"/>
                    <a:pt x="13924" y="3356"/>
                    <a:pt x="13924" y="3196"/>
                  </a:cubicBezTo>
                  <a:lnTo>
                    <a:pt x="13924" y="274"/>
                  </a:lnTo>
                  <a:cubicBezTo>
                    <a:pt x="13924" y="114"/>
                    <a:pt x="13809" y="0"/>
                    <a:pt x="13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64133" y="1492092"/>
              <a:ext cx="87325" cy="326425"/>
            </a:xfrm>
            <a:custGeom>
              <a:avLst/>
              <a:gdLst/>
              <a:ahLst/>
              <a:cxnLst/>
              <a:rect l="l" t="t" r="r" b="b"/>
              <a:pathLst>
                <a:path w="3493" h="13057" extrusionOk="0">
                  <a:moveTo>
                    <a:pt x="343" y="1"/>
                  </a:moveTo>
                  <a:cubicBezTo>
                    <a:pt x="160" y="1"/>
                    <a:pt x="1" y="138"/>
                    <a:pt x="1" y="343"/>
                  </a:cubicBezTo>
                  <a:lnTo>
                    <a:pt x="206" y="12715"/>
                  </a:lnTo>
                  <a:cubicBezTo>
                    <a:pt x="206" y="12897"/>
                    <a:pt x="366" y="13057"/>
                    <a:pt x="549" y="13057"/>
                  </a:cubicBezTo>
                  <a:lnTo>
                    <a:pt x="2945" y="13057"/>
                  </a:lnTo>
                  <a:cubicBezTo>
                    <a:pt x="3128" y="13057"/>
                    <a:pt x="3288" y="12897"/>
                    <a:pt x="3288" y="12715"/>
                  </a:cubicBezTo>
                  <a:lnTo>
                    <a:pt x="3470" y="343"/>
                  </a:lnTo>
                  <a:cubicBezTo>
                    <a:pt x="3493" y="138"/>
                    <a:pt x="3333" y="1"/>
                    <a:pt x="3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780683" y="1508092"/>
              <a:ext cx="54250" cy="54800"/>
            </a:xfrm>
            <a:custGeom>
              <a:avLst/>
              <a:gdLst/>
              <a:ahLst/>
              <a:cxnLst/>
              <a:rect l="l" t="t" r="r" b="b"/>
              <a:pathLst>
                <a:path w="2170" h="2192" extrusionOk="0">
                  <a:moveTo>
                    <a:pt x="1073" y="0"/>
                  </a:moveTo>
                  <a:cubicBezTo>
                    <a:pt x="480" y="0"/>
                    <a:pt x="1" y="502"/>
                    <a:pt x="1" y="1096"/>
                  </a:cubicBezTo>
                  <a:cubicBezTo>
                    <a:pt x="1" y="1689"/>
                    <a:pt x="480" y="2191"/>
                    <a:pt x="1073" y="2191"/>
                  </a:cubicBezTo>
                  <a:cubicBezTo>
                    <a:pt x="1690" y="2191"/>
                    <a:pt x="2169" y="1689"/>
                    <a:pt x="2169" y="1096"/>
                  </a:cubicBezTo>
                  <a:cubicBezTo>
                    <a:pt x="2169" y="502"/>
                    <a:pt x="1690" y="0"/>
                    <a:pt x="1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803508" y="1516067"/>
              <a:ext cx="8600" cy="38825"/>
            </a:xfrm>
            <a:custGeom>
              <a:avLst/>
              <a:gdLst/>
              <a:ahLst/>
              <a:cxnLst/>
              <a:rect l="l" t="t" r="r" b="b"/>
              <a:pathLst>
                <a:path w="344" h="1553" extrusionOk="0">
                  <a:moveTo>
                    <a:pt x="138" y="1"/>
                  </a:moveTo>
                  <a:cubicBezTo>
                    <a:pt x="46" y="1"/>
                    <a:pt x="1" y="46"/>
                    <a:pt x="1" y="138"/>
                  </a:cubicBezTo>
                  <a:lnTo>
                    <a:pt x="1" y="1416"/>
                  </a:lnTo>
                  <a:cubicBezTo>
                    <a:pt x="1" y="1484"/>
                    <a:pt x="46" y="1553"/>
                    <a:pt x="138" y="1553"/>
                  </a:cubicBezTo>
                  <a:lnTo>
                    <a:pt x="206" y="1553"/>
                  </a:lnTo>
                  <a:cubicBezTo>
                    <a:pt x="275" y="1553"/>
                    <a:pt x="343" y="1484"/>
                    <a:pt x="343" y="1416"/>
                  </a:cubicBezTo>
                  <a:lnTo>
                    <a:pt x="343" y="138"/>
                  </a:lnTo>
                  <a:cubicBezTo>
                    <a:pt x="343" y="46"/>
                    <a:pt x="275" y="1"/>
                    <a:pt x="2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604679" y="578517"/>
              <a:ext cx="43400" cy="217450"/>
            </a:xfrm>
            <a:custGeom>
              <a:avLst/>
              <a:gdLst/>
              <a:ahLst/>
              <a:cxnLst/>
              <a:rect l="l" t="t" r="r" b="b"/>
              <a:pathLst>
                <a:path w="1736" h="8698" extrusionOk="0">
                  <a:moveTo>
                    <a:pt x="389" y="1"/>
                  </a:moveTo>
                  <a:cubicBezTo>
                    <a:pt x="184" y="1"/>
                    <a:pt x="1" y="160"/>
                    <a:pt x="1" y="389"/>
                  </a:cubicBezTo>
                  <a:lnTo>
                    <a:pt x="1" y="8309"/>
                  </a:lnTo>
                  <a:cubicBezTo>
                    <a:pt x="1" y="8514"/>
                    <a:pt x="184" y="8697"/>
                    <a:pt x="389" y="8697"/>
                  </a:cubicBezTo>
                  <a:lnTo>
                    <a:pt x="1348" y="8697"/>
                  </a:lnTo>
                  <a:cubicBezTo>
                    <a:pt x="1553" y="8697"/>
                    <a:pt x="1736" y="8514"/>
                    <a:pt x="1736" y="8309"/>
                  </a:cubicBezTo>
                  <a:lnTo>
                    <a:pt x="1736" y="389"/>
                  </a:lnTo>
                  <a:cubicBezTo>
                    <a:pt x="1736" y="160"/>
                    <a:pt x="1553" y="1"/>
                    <a:pt x="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604679" y="2188267"/>
              <a:ext cx="43400" cy="217450"/>
            </a:xfrm>
            <a:custGeom>
              <a:avLst/>
              <a:gdLst/>
              <a:ahLst/>
              <a:cxnLst/>
              <a:rect l="l" t="t" r="r" b="b"/>
              <a:pathLst>
                <a:path w="1736" h="8698" extrusionOk="0">
                  <a:moveTo>
                    <a:pt x="389" y="1"/>
                  </a:moveTo>
                  <a:cubicBezTo>
                    <a:pt x="184" y="1"/>
                    <a:pt x="1" y="161"/>
                    <a:pt x="1" y="389"/>
                  </a:cubicBezTo>
                  <a:lnTo>
                    <a:pt x="1" y="8286"/>
                  </a:lnTo>
                  <a:cubicBezTo>
                    <a:pt x="1" y="8515"/>
                    <a:pt x="184" y="8697"/>
                    <a:pt x="389" y="8697"/>
                  </a:cubicBezTo>
                  <a:lnTo>
                    <a:pt x="1348" y="8697"/>
                  </a:lnTo>
                  <a:cubicBezTo>
                    <a:pt x="1553" y="8697"/>
                    <a:pt x="1736" y="8515"/>
                    <a:pt x="1736" y="8286"/>
                  </a:cubicBezTo>
                  <a:lnTo>
                    <a:pt x="1736" y="389"/>
                  </a:lnTo>
                  <a:cubicBezTo>
                    <a:pt x="1736" y="161"/>
                    <a:pt x="1553" y="1"/>
                    <a:pt x="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605254" y="2208817"/>
              <a:ext cx="43400" cy="42250"/>
            </a:xfrm>
            <a:custGeom>
              <a:avLst/>
              <a:gdLst/>
              <a:ahLst/>
              <a:cxnLst/>
              <a:rect l="l" t="t" r="r" b="b"/>
              <a:pathLst>
                <a:path w="1736" h="1690" extrusionOk="0">
                  <a:moveTo>
                    <a:pt x="868" y="0"/>
                  </a:moveTo>
                  <a:cubicBezTo>
                    <a:pt x="434" y="0"/>
                    <a:pt x="1" y="388"/>
                    <a:pt x="24" y="845"/>
                  </a:cubicBezTo>
                  <a:cubicBezTo>
                    <a:pt x="46" y="1301"/>
                    <a:pt x="389" y="1690"/>
                    <a:pt x="868" y="1690"/>
                  </a:cubicBezTo>
                  <a:cubicBezTo>
                    <a:pt x="1302" y="1690"/>
                    <a:pt x="1735" y="1301"/>
                    <a:pt x="1713" y="845"/>
                  </a:cubicBezTo>
                  <a:cubicBezTo>
                    <a:pt x="1690" y="388"/>
                    <a:pt x="1347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602979" y="599642"/>
              <a:ext cx="47950" cy="46800"/>
            </a:xfrm>
            <a:custGeom>
              <a:avLst/>
              <a:gdLst/>
              <a:ahLst/>
              <a:cxnLst/>
              <a:rect l="l" t="t" r="r" b="b"/>
              <a:pathLst>
                <a:path w="1918" h="1872" extrusionOk="0">
                  <a:moveTo>
                    <a:pt x="959" y="0"/>
                  </a:moveTo>
                  <a:cubicBezTo>
                    <a:pt x="480" y="0"/>
                    <a:pt x="0" y="434"/>
                    <a:pt x="23" y="936"/>
                  </a:cubicBezTo>
                  <a:cubicBezTo>
                    <a:pt x="46" y="1438"/>
                    <a:pt x="434" y="1872"/>
                    <a:pt x="959" y="1872"/>
                  </a:cubicBezTo>
                  <a:cubicBezTo>
                    <a:pt x="1438" y="1872"/>
                    <a:pt x="1918" y="1438"/>
                    <a:pt x="1895" y="936"/>
                  </a:cubicBezTo>
                  <a:cubicBezTo>
                    <a:pt x="1872" y="434"/>
                    <a:pt x="1484" y="0"/>
                    <a:pt x="9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1933" y="496267"/>
              <a:ext cx="70225" cy="313175"/>
            </a:xfrm>
            <a:custGeom>
              <a:avLst/>
              <a:gdLst/>
              <a:ahLst/>
              <a:cxnLst/>
              <a:rect l="l" t="t" r="r" b="b"/>
              <a:pathLst>
                <a:path w="2809" h="12527" extrusionOk="0">
                  <a:moveTo>
                    <a:pt x="1546" y="1"/>
                  </a:moveTo>
                  <a:cubicBezTo>
                    <a:pt x="915" y="1"/>
                    <a:pt x="275" y="395"/>
                    <a:pt x="275" y="1191"/>
                  </a:cubicBezTo>
                  <a:cubicBezTo>
                    <a:pt x="252" y="3245"/>
                    <a:pt x="252" y="5276"/>
                    <a:pt x="229" y="7331"/>
                  </a:cubicBezTo>
                  <a:cubicBezTo>
                    <a:pt x="229" y="8997"/>
                    <a:pt x="1" y="10732"/>
                    <a:pt x="731" y="12261"/>
                  </a:cubicBezTo>
                  <a:cubicBezTo>
                    <a:pt x="810" y="12441"/>
                    <a:pt x="988" y="12526"/>
                    <a:pt x="1167" y="12526"/>
                  </a:cubicBezTo>
                  <a:cubicBezTo>
                    <a:pt x="1353" y="12526"/>
                    <a:pt x="1540" y="12435"/>
                    <a:pt x="1621" y="12261"/>
                  </a:cubicBezTo>
                  <a:cubicBezTo>
                    <a:pt x="2443" y="10777"/>
                    <a:pt x="2329" y="8997"/>
                    <a:pt x="2420" y="7331"/>
                  </a:cubicBezTo>
                  <a:cubicBezTo>
                    <a:pt x="2534" y="5276"/>
                    <a:pt x="2648" y="3245"/>
                    <a:pt x="2763" y="1191"/>
                  </a:cubicBezTo>
                  <a:cubicBezTo>
                    <a:pt x="2808" y="400"/>
                    <a:pt x="2182" y="1"/>
                    <a:pt x="1546" y="1"/>
                  </a:cubicBez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69754" y="404467"/>
              <a:ext cx="1044275" cy="2175275"/>
            </a:xfrm>
            <a:custGeom>
              <a:avLst/>
              <a:gdLst/>
              <a:ahLst/>
              <a:cxnLst/>
              <a:rect l="l" t="t" r="r" b="b"/>
              <a:pathLst>
                <a:path w="41771" h="87011" extrusionOk="0">
                  <a:moveTo>
                    <a:pt x="0" y="1"/>
                  </a:moveTo>
                  <a:lnTo>
                    <a:pt x="0" y="87011"/>
                  </a:lnTo>
                  <a:lnTo>
                    <a:pt x="41770" y="87011"/>
                  </a:lnTo>
                  <a:lnTo>
                    <a:pt x="4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69754" y="507767"/>
              <a:ext cx="1044275" cy="2071975"/>
            </a:xfrm>
            <a:custGeom>
              <a:avLst/>
              <a:gdLst/>
              <a:ahLst/>
              <a:cxnLst/>
              <a:rect l="l" t="t" r="r" b="b"/>
              <a:pathLst>
                <a:path w="41771" h="82879" extrusionOk="0">
                  <a:moveTo>
                    <a:pt x="41770" y="0"/>
                  </a:moveTo>
                  <a:cubicBezTo>
                    <a:pt x="41382" y="959"/>
                    <a:pt x="40971" y="1918"/>
                    <a:pt x="40561" y="2831"/>
                  </a:cubicBezTo>
                  <a:cubicBezTo>
                    <a:pt x="39145" y="5912"/>
                    <a:pt x="37730" y="9016"/>
                    <a:pt x="36155" y="12029"/>
                  </a:cubicBezTo>
                  <a:cubicBezTo>
                    <a:pt x="33279" y="17576"/>
                    <a:pt x="29924" y="22917"/>
                    <a:pt x="25861" y="27687"/>
                  </a:cubicBezTo>
                  <a:cubicBezTo>
                    <a:pt x="23852" y="30084"/>
                    <a:pt x="21638" y="32298"/>
                    <a:pt x="19265" y="34352"/>
                  </a:cubicBezTo>
                  <a:cubicBezTo>
                    <a:pt x="17142" y="36201"/>
                    <a:pt x="14768" y="37799"/>
                    <a:pt x="12189" y="38940"/>
                  </a:cubicBezTo>
                  <a:cubicBezTo>
                    <a:pt x="10933" y="39488"/>
                    <a:pt x="9632" y="39945"/>
                    <a:pt x="8308" y="40287"/>
                  </a:cubicBezTo>
                  <a:cubicBezTo>
                    <a:pt x="7829" y="40424"/>
                    <a:pt x="7281" y="40401"/>
                    <a:pt x="6825" y="40538"/>
                  </a:cubicBezTo>
                  <a:cubicBezTo>
                    <a:pt x="6323" y="40698"/>
                    <a:pt x="5889" y="41383"/>
                    <a:pt x="5638" y="41793"/>
                  </a:cubicBezTo>
                  <a:cubicBezTo>
                    <a:pt x="4542" y="43597"/>
                    <a:pt x="4360" y="45811"/>
                    <a:pt x="3127" y="47523"/>
                  </a:cubicBezTo>
                  <a:cubicBezTo>
                    <a:pt x="2305" y="48687"/>
                    <a:pt x="1255" y="49942"/>
                    <a:pt x="0" y="50695"/>
                  </a:cubicBezTo>
                  <a:lnTo>
                    <a:pt x="0" y="82879"/>
                  </a:lnTo>
                  <a:lnTo>
                    <a:pt x="41770" y="82879"/>
                  </a:lnTo>
                  <a:lnTo>
                    <a:pt x="41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713104" y="447842"/>
              <a:ext cx="957550" cy="2087975"/>
            </a:xfrm>
            <a:custGeom>
              <a:avLst/>
              <a:gdLst/>
              <a:ahLst/>
              <a:cxnLst/>
              <a:rect l="l" t="t" r="r" b="b"/>
              <a:pathLst>
                <a:path w="38302" h="83519" extrusionOk="0">
                  <a:moveTo>
                    <a:pt x="297" y="1"/>
                  </a:moveTo>
                  <a:cubicBezTo>
                    <a:pt x="138" y="1"/>
                    <a:pt x="1" y="115"/>
                    <a:pt x="1" y="275"/>
                  </a:cubicBezTo>
                  <a:lnTo>
                    <a:pt x="1" y="83244"/>
                  </a:lnTo>
                  <a:cubicBezTo>
                    <a:pt x="1" y="83404"/>
                    <a:pt x="138" y="83518"/>
                    <a:pt x="297" y="83518"/>
                  </a:cubicBezTo>
                  <a:lnTo>
                    <a:pt x="38005" y="83518"/>
                  </a:lnTo>
                  <a:cubicBezTo>
                    <a:pt x="38165" y="83518"/>
                    <a:pt x="38302" y="83404"/>
                    <a:pt x="38302" y="83244"/>
                  </a:cubicBezTo>
                  <a:lnTo>
                    <a:pt x="38302" y="275"/>
                  </a:lnTo>
                  <a:cubicBezTo>
                    <a:pt x="38302" y="115"/>
                    <a:pt x="38165" y="1"/>
                    <a:pt x="3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931104" y="839292"/>
              <a:ext cx="521575" cy="87350"/>
            </a:xfrm>
            <a:custGeom>
              <a:avLst/>
              <a:gdLst/>
              <a:ahLst/>
              <a:cxnLst/>
              <a:rect l="l" t="t" r="r" b="b"/>
              <a:pathLst>
                <a:path w="20863" h="3494" fill="none" extrusionOk="0">
                  <a:moveTo>
                    <a:pt x="17461" y="1"/>
                  </a:moveTo>
                  <a:cubicBezTo>
                    <a:pt x="19333" y="1"/>
                    <a:pt x="20862" y="1530"/>
                    <a:pt x="20862" y="3425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5"/>
                  </a:lnTo>
                  <a:cubicBezTo>
                    <a:pt x="0" y="1530"/>
                    <a:pt x="1529" y="1"/>
                    <a:pt x="3401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931104" y="948292"/>
              <a:ext cx="521575" cy="86750"/>
            </a:xfrm>
            <a:custGeom>
              <a:avLst/>
              <a:gdLst/>
              <a:ahLst/>
              <a:cxnLst/>
              <a:rect l="l" t="t" r="r" b="b"/>
              <a:pathLst>
                <a:path w="20863" h="3470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24"/>
                  </a:cubicBezTo>
                  <a:lnTo>
                    <a:pt x="20862" y="3470"/>
                  </a:lnTo>
                  <a:lnTo>
                    <a:pt x="0" y="3470"/>
                  </a:lnTo>
                  <a:lnTo>
                    <a:pt x="0" y="3424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931104" y="1056717"/>
              <a:ext cx="521575" cy="87325"/>
            </a:xfrm>
            <a:custGeom>
              <a:avLst/>
              <a:gdLst/>
              <a:ahLst/>
              <a:cxnLst/>
              <a:rect l="l" t="t" r="r" b="b"/>
              <a:pathLst>
                <a:path w="20863" h="3493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24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4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931104" y="2100967"/>
              <a:ext cx="521575" cy="87325"/>
            </a:xfrm>
            <a:custGeom>
              <a:avLst/>
              <a:gdLst/>
              <a:ahLst/>
              <a:cxnLst/>
              <a:rect l="l" t="t" r="r" b="b"/>
              <a:pathLst>
                <a:path w="20863" h="3493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24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4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31104" y="2209967"/>
              <a:ext cx="521575" cy="86750"/>
            </a:xfrm>
            <a:custGeom>
              <a:avLst/>
              <a:gdLst/>
              <a:ahLst/>
              <a:cxnLst/>
              <a:rect l="l" t="t" r="r" b="b"/>
              <a:pathLst>
                <a:path w="20863" h="3470" fill="none" extrusionOk="0">
                  <a:moveTo>
                    <a:pt x="17461" y="0"/>
                  </a:moveTo>
                  <a:cubicBezTo>
                    <a:pt x="19333" y="0"/>
                    <a:pt x="20862" y="1529"/>
                    <a:pt x="20862" y="3401"/>
                  </a:cubicBezTo>
                  <a:lnTo>
                    <a:pt x="20862" y="3470"/>
                  </a:lnTo>
                  <a:lnTo>
                    <a:pt x="0" y="3470"/>
                  </a:lnTo>
                  <a:lnTo>
                    <a:pt x="0" y="3401"/>
                  </a:lnTo>
                  <a:cubicBezTo>
                    <a:pt x="0" y="1529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931104" y="2318367"/>
              <a:ext cx="521575" cy="87350"/>
            </a:xfrm>
            <a:custGeom>
              <a:avLst/>
              <a:gdLst/>
              <a:ahLst/>
              <a:cxnLst/>
              <a:rect l="l" t="t" r="r" b="b"/>
              <a:pathLst>
                <a:path w="20863" h="3494" fill="none" extrusionOk="0">
                  <a:moveTo>
                    <a:pt x="17461" y="1"/>
                  </a:moveTo>
                  <a:cubicBezTo>
                    <a:pt x="19333" y="1"/>
                    <a:pt x="20862" y="1530"/>
                    <a:pt x="20862" y="3425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5"/>
                  </a:lnTo>
                  <a:cubicBezTo>
                    <a:pt x="0" y="1530"/>
                    <a:pt x="1529" y="1"/>
                    <a:pt x="3401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713104" y="607042"/>
              <a:ext cx="957550" cy="1928775"/>
            </a:xfrm>
            <a:custGeom>
              <a:avLst/>
              <a:gdLst/>
              <a:ahLst/>
              <a:cxnLst/>
              <a:rect l="l" t="t" r="r" b="b"/>
              <a:pathLst>
                <a:path w="38302" h="77151" extrusionOk="0">
                  <a:moveTo>
                    <a:pt x="38302" y="1"/>
                  </a:moveTo>
                  <a:cubicBezTo>
                    <a:pt x="37046" y="2717"/>
                    <a:pt x="35814" y="5411"/>
                    <a:pt x="34421" y="8058"/>
                  </a:cubicBezTo>
                  <a:cubicBezTo>
                    <a:pt x="31545" y="13605"/>
                    <a:pt x="28190" y="18946"/>
                    <a:pt x="24127" y="23716"/>
                  </a:cubicBezTo>
                  <a:cubicBezTo>
                    <a:pt x="22118" y="26113"/>
                    <a:pt x="19904" y="28327"/>
                    <a:pt x="17531" y="30381"/>
                  </a:cubicBezTo>
                  <a:cubicBezTo>
                    <a:pt x="15408" y="32230"/>
                    <a:pt x="13034" y="33828"/>
                    <a:pt x="10455" y="34969"/>
                  </a:cubicBezTo>
                  <a:cubicBezTo>
                    <a:pt x="9199" y="35517"/>
                    <a:pt x="7898" y="35974"/>
                    <a:pt x="6574" y="36316"/>
                  </a:cubicBezTo>
                  <a:cubicBezTo>
                    <a:pt x="6095" y="36453"/>
                    <a:pt x="5547" y="36430"/>
                    <a:pt x="5091" y="36567"/>
                  </a:cubicBezTo>
                  <a:cubicBezTo>
                    <a:pt x="4589" y="36727"/>
                    <a:pt x="4155" y="37412"/>
                    <a:pt x="3904" y="37822"/>
                  </a:cubicBezTo>
                  <a:cubicBezTo>
                    <a:pt x="2808" y="39626"/>
                    <a:pt x="2626" y="41840"/>
                    <a:pt x="1393" y="43552"/>
                  </a:cubicBezTo>
                  <a:cubicBezTo>
                    <a:pt x="982" y="44122"/>
                    <a:pt x="526" y="44716"/>
                    <a:pt x="1" y="45286"/>
                  </a:cubicBezTo>
                  <a:lnTo>
                    <a:pt x="1" y="76876"/>
                  </a:lnTo>
                  <a:cubicBezTo>
                    <a:pt x="1" y="77036"/>
                    <a:pt x="138" y="77150"/>
                    <a:pt x="297" y="77150"/>
                  </a:cubicBezTo>
                  <a:lnTo>
                    <a:pt x="38005" y="77150"/>
                  </a:lnTo>
                  <a:cubicBezTo>
                    <a:pt x="38165" y="77150"/>
                    <a:pt x="38302" y="77036"/>
                    <a:pt x="38302" y="76876"/>
                  </a:cubicBezTo>
                  <a:lnTo>
                    <a:pt x="38302" y="1"/>
                  </a:lnTo>
                  <a:close/>
                </a:path>
              </a:pathLst>
            </a:custGeom>
            <a:solidFill>
              <a:srgbClr val="BAC8C8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8017829" y="556842"/>
              <a:ext cx="348100" cy="86750"/>
            </a:xfrm>
            <a:custGeom>
              <a:avLst/>
              <a:gdLst/>
              <a:ahLst/>
              <a:cxnLst/>
              <a:rect l="l" t="t" r="r" b="b"/>
              <a:pathLst>
                <a:path w="13924" h="3470" extrusionOk="0">
                  <a:moveTo>
                    <a:pt x="274" y="0"/>
                  </a:moveTo>
                  <a:cubicBezTo>
                    <a:pt x="137" y="0"/>
                    <a:pt x="0" y="114"/>
                    <a:pt x="0" y="274"/>
                  </a:cubicBezTo>
                  <a:lnTo>
                    <a:pt x="0" y="3196"/>
                  </a:lnTo>
                  <a:cubicBezTo>
                    <a:pt x="0" y="3356"/>
                    <a:pt x="137" y="3470"/>
                    <a:pt x="274" y="3470"/>
                  </a:cubicBezTo>
                  <a:lnTo>
                    <a:pt x="13650" y="3470"/>
                  </a:lnTo>
                  <a:cubicBezTo>
                    <a:pt x="13787" y="3470"/>
                    <a:pt x="13924" y="3356"/>
                    <a:pt x="13924" y="3196"/>
                  </a:cubicBezTo>
                  <a:lnTo>
                    <a:pt x="13924" y="274"/>
                  </a:lnTo>
                  <a:cubicBezTo>
                    <a:pt x="13924" y="114"/>
                    <a:pt x="13787" y="0"/>
                    <a:pt x="13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800429" y="1492092"/>
              <a:ext cx="86750" cy="326425"/>
            </a:xfrm>
            <a:custGeom>
              <a:avLst/>
              <a:gdLst/>
              <a:ahLst/>
              <a:cxnLst/>
              <a:rect l="l" t="t" r="r" b="b"/>
              <a:pathLst>
                <a:path w="3470" h="13057" extrusionOk="0">
                  <a:moveTo>
                    <a:pt x="342" y="1"/>
                  </a:moveTo>
                  <a:cubicBezTo>
                    <a:pt x="160" y="1"/>
                    <a:pt x="0" y="138"/>
                    <a:pt x="0" y="343"/>
                  </a:cubicBezTo>
                  <a:lnTo>
                    <a:pt x="205" y="12715"/>
                  </a:lnTo>
                  <a:cubicBezTo>
                    <a:pt x="205" y="12897"/>
                    <a:pt x="342" y="13057"/>
                    <a:pt x="548" y="13057"/>
                  </a:cubicBezTo>
                  <a:lnTo>
                    <a:pt x="2944" y="13057"/>
                  </a:lnTo>
                  <a:cubicBezTo>
                    <a:pt x="3127" y="13057"/>
                    <a:pt x="3264" y="12897"/>
                    <a:pt x="3264" y="12715"/>
                  </a:cubicBezTo>
                  <a:lnTo>
                    <a:pt x="3469" y="343"/>
                  </a:lnTo>
                  <a:cubicBezTo>
                    <a:pt x="3469" y="138"/>
                    <a:pt x="3333" y="1"/>
                    <a:pt x="3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816404" y="1508092"/>
              <a:ext cx="54800" cy="54800"/>
            </a:xfrm>
            <a:custGeom>
              <a:avLst/>
              <a:gdLst/>
              <a:ahLst/>
              <a:cxnLst/>
              <a:rect l="l" t="t" r="r" b="b"/>
              <a:pathLst>
                <a:path w="2192" h="2192" extrusionOk="0">
                  <a:moveTo>
                    <a:pt x="1096" y="0"/>
                  </a:moveTo>
                  <a:cubicBezTo>
                    <a:pt x="502" y="0"/>
                    <a:pt x="0" y="502"/>
                    <a:pt x="0" y="1096"/>
                  </a:cubicBezTo>
                  <a:cubicBezTo>
                    <a:pt x="0" y="1689"/>
                    <a:pt x="502" y="2191"/>
                    <a:pt x="1096" y="2191"/>
                  </a:cubicBezTo>
                  <a:cubicBezTo>
                    <a:pt x="1689" y="2191"/>
                    <a:pt x="2191" y="1689"/>
                    <a:pt x="2191" y="1096"/>
                  </a:cubicBezTo>
                  <a:cubicBezTo>
                    <a:pt x="2191" y="502"/>
                    <a:pt x="1689" y="0"/>
                    <a:pt x="1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839229" y="1516067"/>
              <a:ext cx="9150" cy="38825"/>
            </a:xfrm>
            <a:custGeom>
              <a:avLst/>
              <a:gdLst/>
              <a:ahLst/>
              <a:cxnLst/>
              <a:rect l="l" t="t" r="r" b="b"/>
              <a:pathLst>
                <a:path w="366" h="1553" extrusionOk="0">
                  <a:moveTo>
                    <a:pt x="160" y="1"/>
                  </a:moveTo>
                  <a:cubicBezTo>
                    <a:pt x="69" y="1"/>
                    <a:pt x="0" y="46"/>
                    <a:pt x="0" y="138"/>
                  </a:cubicBezTo>
                  <a:lnTo>
                    <a:pt x="0" y="1416"/>
                  </a:lnTo>
                  <a:cubicBezTo>
                    <a:pt x="0" y="1484"/>
                    <a:pt x="69" y="1553"/>
                    <a:pt x="160" y="1553"/>
                  </a:cubicBezTo>
                  <a:lnTo>
                    <a:pt x="228" y="1553"/>
                  </a:lnTo>
                  <a:cubicBezTo>
                    <a:pt x="297" y="1553"/>
                    <a:pt x="365" y="1484"/>
                    <a:pt x="365" y="1416"/>
                  </a:cubicBezTo>
                  <a:lnTo>
                    <a:pt x="365" y="138"/>
                  </a:lnTo>
                  <a:cubicBezTo>
                    <a:pt x="365" y="46"/>
                    <a:pt x="297" y="1"/>
                    <a:pt x="2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648379" y="578517"/>
              <a:ext cx="43950" cy="217450"/>
            </a:xfrm>
            <a:custGeom>
              <a:avLst/>
              <a:gdLst/>
              <a:ahLst/>
              <a:cxnLst/>
              <a:rect l="l" t="t" r="r" b="b"/>
              <a:pathLst>
                <a:path w="1758" h="8698" extrusionOk="0">
                  <a:moveTo>
                    <a:pt x="411" y="1"/>
                  </a:moveTo>
                  <a:cubicBezTo>
                    <a:pt x="183" y="1"/>
                    <a:pt x="0" y="160"/>
                    <a:pt x="0" y="389"/>
                  </a:cubicBezTo>
                  <a:lnTo>
                    <a:pt x="0" y="8309"/>
                  </a:lnTo>
                  <a:cubicBezTo>
                    <a:pt x="0" y="8514"/>
                    <a:pt x="183" y="8697"/>
                    <a:pt x="411" y="8697"/>
                  </a:cubicBezTo>
                  <a:lnTo>
                    <a:pt x="1347" y="8697"/>
                  </a:lnTo>
                  <a:cubicBezTo>
                    <a:pt x="1575" y="8697"/>
                    <a:pt x="1758" y="8514"/>
                    <a:pt x="1758" y="8309"/>
                  </a:cubicBezTo>
                  <a:lnTo>
                    <a:pt x="1758" y="389"/>
                  </a:lnTo>
                  <a:cubicBezTo>
                    <a:pt x="1758" y="160"/>
                    <a:pt x="1575" y="1"/>
                    <a:pt x="1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648379" y="2188267"/>
              <a:ext cx="43950" cy="217450"/>
            </a:xfrm>
            <a:custGeom>
              <a:avLst/>
              <a:gdLst/>
              <a:ahLst/>
              <a:cxnLst/>
              <a:rect l="l" t="t" r="r" b="b"/>
              <a:pathLst>
                <a:path w="1758" h="8698" extrusionOk="0">
                  <a:moveTo>
                    <a:pt x="411" y="1"/>
                  </a:moveTo>
                  <a:cubicBezTo>
                    <a:pt x="183" y="1"/>
                    <a:pt x="0" y="161"/>
                    <a:pt x="0" y="389"/>
                  </a:cubicBezTo>
                  <a:lnTo>
                    <a:pt x="0" y="8286"/>
                  </a:lnTo>
                  <a:cubicBezTo>
                    <a:pt x="0" y="8515"/>
                    <a:pt x="183" y="8697"/>
                    <a:pt x="411" y="8697"/>
                  </a:cubicBezTo>
                  <a:lnTo>
                    <a:pt x="1347" y="8697"/>
                  </a:lnTo>
                  <a:cubicBezTo>
                    <a:pt x="1575" y="8697"/>
                    <a:pt x="1758" y="8515"/>
                    <a:pt x="1758" y="8286"/>
                  </a:cubicBezTo>
                  <a:lnTo>
                    <a:pt x="1758" y="389"/>
                  </a:lnTo>
                  <a:cubicBezTo>
                    <a:pt x="1758" y="161"/>
                    <a:pt x="1575" y="1"/>
                    <a:pt x="1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649529" y="2208817"/>
              <a:ext cx="42800" cy="42250"/>
            </a:xfrm>
            <a:custGeom>
              <a:avLst/>
              <a:gdLst/>
              <a:ahLst/>
              <a:cxnLst/>
              <a:rect l="l" t="t" r="r" b="b"/>
              <a:pathLst>
                <a:path w="1712" h="1690" extrusionOk="0">
                  <a:moveTo>
                    <a:pt x="867" y="0"/>
                  </a:moveTo>
                  <a:cubicBezTo>
                    <a:pt x="411" y="0"/>
                    <a:pt x="0" y="388"/>
                    <a:pt x="23" y="845"/>
                  </a:cubicBezTo>
                  <a:cubicBezTo>
                    <a:pt x="46" y="1301"/>
                    <a:pt x="388" y="1690"/>
                    <a:pt x="867" y="1690"/>
                  </a:cubicBezTo>
                  <a:cubicBezTo>
                    <a:pt x="1301" y="1690"/>
                    <a:pt x="1712" y="1301"/>
                    <a:pt x="1689" y="845"/>
                  </a:cubicBezTo>
                  <a:cubicBezTo>
                    <a:pt x="1689" y="388"/>
                    <a:pt x="1324" y="0"/>
                    <a:pt x="8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647229" y="599642"/>
              <a:ext cx="47400" cy="46800"/>
            </a:xfrm>
            <a:custGeom>
              <a:avLst/>
              <a:gdLst/>
              <a:ahLst/>
              <a:cxnLst/>
              <a:rect l="l" t="t" r="r" b="b"/>
              <a:pathLst>
                <a:path w="1896" h="1872" extrusionOk="0">
                  <a:moveTo>
                    <a:pt x="959" y="0"/>
                  </a:moveTo>
                  <a:cubicBezTo>
                    <a:pt x="457" y="0"/>
                    <a:pt x="1" y="434"/>
                    <a:pt x="24" y="936"/>
                  </a:cubicBezTo>
                  <a:cubicBezTo>
                    <a:pt x="46" y="1438"/>
                    <a:pt x="434" y="1872"/>
                    <a:pt x="959" y="1872"/>
                  </a:cubicBezTo>
                  <a:cubicBezTo>
                    <a:pt x="1439" y="1872"/>
                    <a:pt x="1895" y="1438"/>
                    <a:pt x="1872" y="936"/>
                  </a:cubicBezTo>
                  <a:cubicBezTo>
                    <a:pt x="1850" y="434"/>
                    <a:pt x="1462" y="0"/>
                    <a:pt x="9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768133" y="1656442"/>
              <a:ext cx="80475" cy="162075"/>
            </a:xfrm>
            <a:custGeom>
              <a:avLst/>
              <a:gdLst/>
              <a:ahLst/>
              <a:cxnLst/>
              <a:rect l="l" t="t" r="r" b="b"/>
              <a:pathLst>
                <a:path w="3219" h="6483" extrusionOk="0">
                  <a:moveTo>
                    <a:pt x="3219" y="1"/>
                  </a:moveTo>
                  <a:lnTo>
                    <a:pt x="3219" y="1"/>
                  </a:lnTo>
                  <a:cubicBezTo>
                    <a:pt x="2740" y="1073"/>
                    <a:pt x="2351" y="2260"/>
                    <a:pt x="1507" y="3128"/>
                  </a:cubicBezTo>
                  <a:cubicBezTo>
                    <a:pt x="1187" y="3432"/>
                    <a:pt x="827" y="3604"/>
                    <a:pt x="487" y="3604"/>
                  </a:cubicBezTo>
                  <a:cubicBezTo>
                    <a:pt x="317" y="3604"/>
                    <a:pt x="153" y="3561"/>
                    <a:pt x="0" y="3470"/>
                  </a:cubicBezTo>
                  <a:lnTo>
                    <a:pt x="0" y="3470"/>
                  </a:lnTo>
                  <a:lnTo>
                    <a:pt x="46" y="6141"/>
                  </a:lnTo>
                  <a:cubicBezTo>
                    <a:pt x="46" y="6323"/>
                    <a:pt x="206" y="6483"/>
                    <a:pt x="389" y="6483"/>
                  </a:cubicBezTo>
                  <a:lnTo>
                    <a:pt x="2785" y="6483"/>
                  </a:lnTo>
                  <a:cubicBezTo>
                    <a:pt x="2968" y="6483"/>
                    <a:pt x="3128" y="6323"/>
                    <a:pt x="3128" y="6141"/>
                  </a:cubicBezTo>
                  <a:lnTo>
                    <a:pt x="3219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04404" y="1656442"/>
              <a:ext cx="80500" cy="162075"/>
            </a:xfrm>
            <a:custGeom>
              <a:avLst/>
              <a:gdLst/>
              <a:ahLst/>
              <a:cxnLst/>
              <a:rect l="l" t="t" r="r" b="b"/>
              <a:pathLst>
                <a:path w="3220" h="6483" extrusionOk="0">
                  <a:moveTo>
                    <a:pt x="3219" y="1"/>
                  </a:moveTo>
                  <a:lnTo>
                    <a:pt x="3219" y="1"/>
                  </a:lnTo>
                  <a:cubicBezTo>
                    <a:pt x="2717" y="1073"/>
                    <a:pt x="2329" y="2260"/>
                    <a:pt x="1507" y="3128"/>
                  </a:cubicBezTo>
                  <a:cubicBezTo>
                    <a:pt x="1188" y="3432"/>
                    <a:pt x="828" y="3604"/>
                    <a:pt x="488" y="3604"/>
                  </a:cubicBezTo>
                  <a:cubicBezTo>
                    <a:pt x="318" y="3604"/>
                    <a:pt x="153" y="3561"/>
                    <a:pt x="1" y="3470"/>
                  </a:cubicBezTo>
                  <a:lnTo>
                    <a:pt x="1" y="3470"/>
                  </a:lnTo>
                  <a:lnTo>
                    <a:pt x="46" y="6141"/>
                  </a:lnTo>
                  <a:cubicBezTo>
                    <a:pt x="46" y="6323"/>
                    <a:pt x="183" y="6483"/>
                    <a:pt x="389" y="6483"/>
                  </a:cubicBezTo>
                  <a:lnTo>
                    <a:pt x="2785" y="6483"/>
                  </a:lnTo>
                  <a:cubicBezTo>
                    <a:pt x="2968" y="6483"/>
                    <a:pt x="3105" y="6323"/>
                    <a:pt x="3105" y="6141"/>
                  </a:cubicBezTo>
                  <a:lnTo>
                    <a:pt x="3219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764708" y="1606042"/>
              <a:ext cx="59750" cy="106750"/>
            </a:xfrm>
            <a:custGeom>
              <a:avLst/>
              <a:gdLst/>
              <a:ahLst/>
              <a:cxnLst/>
              <a:rect l="l" t="t" r="r" b="b"/>
              <a:pathLst>
                <a:path w="2390" h="4270" extrusionOk="0">
                  <a:moveTo>
                    <a:pt x="1178" y="1"/>
                  </a:moveTo>
                  <a:cubicBezTo>
                    <a:pt x="707" y="1"/>
                    <a:pt x="248" y="252"/>
                    <a:pt x="137" y="807"/>
                  </a:cubicBezTo>
                  <a:cubicBezTo>
                    <a:pt x="1" y="1446"/>
                    <a:pt x="115" y="2085"/>
                    <a:pt x="183" y="2724"/>
                  </a:cubicBezTo>
                  <a:cubicBezTo>
                    <a:pt x="229" y="3272"/>
                    <a:pt x="206" y="3774"/>
                    <a:pt x="640" y="4162"/>
                  </a:cubicBezTo>
                  <a:cubicBezTo>
                    <a:pt x="711" y="4233"/>
                    <a:pt x="800" y="4269"/>
                    <a:pt x="890" y="4269"/>
                  </a:cubicBezTo>
                  <a:cubicBezTo>
                    <a:pt x="945" y="4269"/>
                    <a:pt x="999" y="4256"/>
                    <a:pt x="1050" y="4231"/>
                  </a:cubicBezTo>
                  <a:cubicBezTo>
                    <a:pt x="1553" y="3934"/>
                    <a:pt x="1644" y="3477"/>
                    <a:pt x="1827" y="2952"/>
                  </a:cubicBezTo>
                  <a:cubicBezTo>
                    <a:pt x="2055" y="2359"/>
                    <a:pt x="2329" y="1743"/>
                    <a:pt x="2352" y="1104"/>
                  </a:cubicBezTo>
                  <a:cubicBezTo>
                    <a:pt x="2390" y="403"/>
                    <a:pt x="1773" y="1"/>
                    <a:pt x="11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800979" y="1606042"/>
              <a:ext cx="59450" cy="106750"/>
            </a:xfrm>
            <a:custGeom>
              <a:avLst/>
              <a:gdLst/>
              <a:ahLst/>
              <a:cxnLst/>
              <a:rect l="l" t="t" r="r" b="b"/>
              <a:pathLst>
                <a:path w="2378" h="4270" extrusionOk="0">
                  <a:moveTo>
                    <a:pt x="1171" y="1"/>
                  </a:moveTo>
                  <a:cubicBezTo>
                    <a:pt x="703" y="1"/>
                    <a:pt x="249" y="252"/>
                    <a:pt x="138" y="807"/>
                  </a:cubicBezTo>
                  <a:cubicBezTo>
                    <a:pt x="1" y="1446"/>
                    <a:pt x="115" y="2085"/>
                    <a:pt x="183" y="2724"/>
                  </a:cubicBezTo>
                  <a:cubicBezTo>
                    <a:pt x="229" y="3272"/>
                    <a:pt x="206" y="3774"/>
                    <a:pt x="617" y="4162"/>
                  </a:cubicBezTo>
                  <a:cubicBezTo>
                    <a:pt x="688" y="4233"/>
                    <a:pt x="787" y="4269"/>
                    <a:pt x="883" y="4269"/>
                  </a:cubicBezTo>
                  <a:cubicBezTo>
                    <a:pt x="942" y="4269"/>
                    <a:pt x="999" y="4256"/>
                    <a:pt x="1051" y="4231"/>
                  </a:cubicBezTo>
                  <a:cubicBezTo>
                    <a:pt x="1553" y="3934"/>
                    <a:pt x="1644" y="3477"/>
                    <a:pt x="1827" y="2952"/>
                  </a:cubicBezTo>
                  <a:cubicBezTo>
                    <a:pt x="2032" y="2359"/>
                    <a:pt x="2329" y="1743"/>
                    <a:pt x="2352" y="1104"/>
                  </a:cubicBezTo>
                  <a:cubicBezTo>
                    <a:pt x="2377" y="403"/>
                    <a:pt x="1763" y="1"/>
                    <a:pt x="11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604679" y="629867"/>
              <a:ext cx="43400" cy="166100"/>
            </a:xfrm>
            <a:custGeom>
              <a:avLst/>
              <a:gdLst/>
              <a:ahLst/>
              <a:cxnLst/>
              <a:rect l="l" t="t" r="r" b="b"/>
              <a:pathLst>
                <a:path w="1736" h="6644" extrusionOk="0">
                  <a:moveTo>
                    <a:pt x="1736" y="1"/>
                  </a:moveTo>
                  <a:cubicBezTo>
                    <a:pt x="1325" y="526"/>
                    <a:pt x="914" y="1028"/>
                    <a:pt x="480" y="1553"/>
                  </a:cubicBezTo>
                  <a:cubicBezTo>
                    <a:pt x="320" y="1736"/>
                    <a:pt x="161" y="1918"/>
                    <a:pt x="1" y="2101"/>
                  </a:cubicBezTo>
                  <a:lnTo>
                    <a:pt x="1" y="6255"/>
                  </a:lnTo>
                  <a:cubicBezTo>
                    <a:pt x="1" y="6460"/>
                    <a:pt x="184" y="6643"/>
                    <a:pt x="389" y="6643"/>
                  </a:cubicBezTo>
                  <a:lnTo>
                    <a:pt x="1348" y="6643"/>
                  </a:lnTo>
                  <a:cubicBezTo>
                    <a:pt x="1553" y="6643"/>
                    <a:pt x="1736" y="6460"/>
                    <a:pt x="1736" y="6255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604679" y="2240192"/>
              <a:ext cx="43400" cy="165525"/>
            </a:xfrm>
            <a:custGeom>
              <a:avLst/>
              <a:gdLst/>
              <a:ahLst/>
              <a:cxnLst/>
              <a:rect l="l" t="t" r="r" b="b"/>
              <a:pathLst>
                <a:path w="1736" h="6621" extrusionOk="0">
                  <a:moveTo>
                    <a:pt x="1736" y="1"/>
                  </a:moveTo>
                  <a:cubicBezTo>
                    <a:pt x="1211" y="731"/>
                    <a:pt x="640" y="1439"/>
                    <a:pt x="1" y="2078"/>
                  </a:cubicBezTo>
                  <a:lnTo>
                    <a:pt x="1" y="6209"/>
                  </a:lnTo>
                  <a:cubicBezTo>
                    <a:pt x="1" y="6438"/>
                    <a:pt x="184" y="6620"/>
                    <a:pt x="389" y="6620"/>
                  </a:cubicBezTo>
                  <a:lnTo>
                    <a:pt x="1348" y="6620"/>
                  </a:lnTo>
                  <a:cubicBezTo>
                    <a:pt x="1553" y="6620"/>
                    <a:pt x="1736" y="6438"/>
                    <a:pt x="1736" y="6209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648954" y="629867"/>
              <a:ext cx="43375" cy="166100"/>
            </a:xfrm>
            <a:custGeom>
              <a:avLst/>
              <a:gdLst/>
              <a:ahLst/>
              <a:cxnLst/>
              <a:rect l="l" t="t" r="r" b="b"/>
              <a:pathLst>
                <a:path w="1735" h="6644" extrusionOk="0">
                  <a:moveTo>
                    <a:pt x="1735" y="1"/>
                  </a:moveTo>
                  <a:cubicBezTo>
                    <a:pt x="1301" y="526"/>
                    <a:pt x="890" y="1028"/>
                    <a:pt x="480" y="1553"/>
                  </a:cubicBezTo>
                  <a:cubicBezTo>
                    <a:pt x="320" y="1736"/>
                    <a:pt x="160" y="1918"/>
                    <a:pt x="0" y="2101"/>
                  </a:cubicBezTo>
                  <a:lnTo>
                    <a:pt x="0" y="6255"/>
                  </a:lnTo>
                  <a:cubicBezTo>
                    <a:pt x="0" y="6460"/>
                    <a:pt x="160" y="6643"/>
                    <a:pt x="388" y="6643"/>
                  </a:cubicBezTo>
                  <a:lnTo>
                    <a:pt x="1347" y="6643"/>
                  </a:lnTo>
                  <a:cubicBezTo>
                    <a:pt x="1552" y="6643"/>
                    <a:pt x="1735" y="6460"/>
                    <a:pt x="1735" y="6255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648379" y="2240192"/>
              <a:ext cx="43950" cy="165525"/>
            </a:xfrm>
            <a:custGeom>
              <a:avLst/>
              <a:gdLst/>
              <a:ahLst/>
              <a:cxnLst/>
              <a:rect l="l" t="t" r="r" b="b"/>
              <a:pathLst>
                <a:path w="1758" h="6621" extrusionOk="0">
                  <a:moveTo>
                    <a:pt x="1758" y="1"/>
                  </a:moveTo>
                  <a:cubicBezTo>
                    <a:pt x="1210" y="731"/>
                    <a:pt x="640" y="1439"/>
                    <a:pt x="0" y="2078"/>
                  </a:cubicBezTo>
                  <a:lnTo>
                    <a:pt x="0" y="6209"/>
                  </a:lnTo>
                  <a:cubicBezTo>
                    <a:pt x="0" y="6438"/>
                    <a:pt x="183" y="6620"/>
                    <a:pt x="411" y="6620"/>
                  </a:cubicBezTo>
                  <a:lnTo>
                    <a:pt x="1347" y="6620"/>
                  </a:lnTo>
                  <a:cubicBezTo>
                    <a:pt x="1575" y="6620"/>
                    <a:pt x="1758" y="6438"/>
                    <a:pt x="1758" y="6209"/>
                  </a:cubicBezTo>
                  <a:lnTo>
                    <a:pt x="1758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" name="Google Shape;78;p2"/>
            <p:cNvGrpSpPr/>
            <p:nvPr/>
          </p:nvGrpSpPr>
          <p:grpSpPr>
            <a:xfrm>
              <a:off x="6633454" y="410400"/>
              <a:ext cx="3254333" cy="4759850"/>
              <a:chOff x="5992450" y="411175"/>
              <a:chExt cx="3254333" cy="4759850"/>
            </a:xfrm>
          </p:grpSpPr>
          <p:sp>
            <p:nvSpPr>
              <p:cNvPr id="79" name="Google Shape;79;p2"/>
              <p:cNvSpPr/>
              <p:nvPr/>
            </p:nvSpPr>
            <p:spPr>
              <a:xfrm>
                <a:off x="8080983" y="411175"/>
                <a:ext cx="1165800" cy="4332600"/>
              </a:xfrm>
              <a:prstGeom prst="rtTriangle">
                <a:avLst/>
              </a:prstGeom>
              <a:solidFill>
                <a:srgbClr val="000000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 rot="-5400000" flipH="1">
                <a:off x="7365400" y="3370875"/>
                <a:ext cx="427200" cy="3173100"/>
              </a:xfrm>
              <a:prstGeom prst="rtTriangle">
                <a:avLst/>
              </a:prstGeom>
              <a:solidFill>
                <a:srgbClr val="000000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" name="Google Shape;81;p2"/>
            <p:cNvSpPr/>
            <p:nvPr/>
          </p:nvSpPr>
          <p:spPr>
            <a:xfrm>
              <a:off x="7669754" y="2571467"/>
              <a:ext cx="1044275" cy="2175275"/>
            </a:xfrm>
            <a:custGeom>
              <a:avLst/>
              <a:gdLst/>
              <a:ahLst/>
              <a:cxnLst/>
              <a:rect l="l" t="t" r="r" b="b"/>
              <a:pathLst>
                <a:path w="41771" h="87011" extrusionOk="0">
                  <a:moveTo>
                    <a:pt x="0" y="1"/>
                  </a:moveTo>
                  <a:lnTo>
                    <a:pt x="0" y="87011"/>
                  </a:lnTo>
                  <a:lnTo>
                    <a:pt x="41770" y="87011"/>
                  </a:lnTo>
                  <a:lnTo>
                    <a:pt x="4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669754" y="2674767"/>
              <a:ext cx="1044275" cy="2071975"/>
            </a:xfrm>
            <a:custGeom>
              <a:avLst/>
              <a:gdLst/>
              <a:ahLst/>
              <a:cxnLst/>
              <a:rect l="l" t="t" r="r" b="b"/>
              <a:pathLst>
                <a:path w="41771" h="82879" extrusionOk="0">
                  <a:moveTo>
                    <a:pt x="41770" y="0"/>
                  </a:moveTo>
                  <a:cubicBezTo>
                    <a:pt x="41382" y="959"/>
                    <a:pt x="40971" y="1918"/>
                    <a:pt x="40561" y="2831"/>
                  </a:cubicBezTo>
                  <a:cubicBezTo>
                    <a:pt x="39145" y="5912"/>
                    <a:pt x="37730" y="9016"/>
                    <a:pt x="36155" y="12029"/>
                  </a:cubicBezTo>
                  <a:cubicBezTo>
                    <a:pt x="33279" y="17576"/>
                    <a:pt x="29924" y="22917"/>
                    <a:pt x="25861" y="27687"/>
                  </a:cubicBezTo>
                  <a:cubicBezTo>
                    <a:pt x="23852" y="30084"/>
                    <a:pt x="21638" y="32298"/>
                    <a:pt x="19265" y="34352"/>
                  </a:cubicBezTo>
                  <a:cubicBezTo>
                    <a:pt x="17142" y="36201"/>
                    <a:pt x="14768" y="37799"/>
                    <a:pt x="12189" y="38940"/>
                  </a:cubicBezTo>
                  <a:cubicBezTo>
                    <a:pt x="10933" y="39488"/>
                    <a:pt x="9632" y="39945"/>
                    <a:pt x="8308" y="40287"/>
                  </a:cubicBezTo>
                  <a:cubicBezTo>
                    <a:pt x="7829" y="40424"/>
                    <a:pt x="7281" y="40401"/>
                    <a:pt x="6825" y="40538"/>
                  </a:cubicBezTo>
                  <a:cubicBezTo>
                    <a:pt x="6323" y="40698"/>
                    <a:pt x="5889" y="41383"/>
                    <a:pt x="5638" y="41793"/>
                  </a:cubicBezTo>
                  <a:cubicBezTo>
                    <a:pt x="4542" y="43597"/>
                    <a:pt x="4360" y="45811"/>
                    <a:pt x="3127" y="47523"/>
                  </a:cubicBezTo>
                  <a:cubicBezTo>
                    <a:pt x="2305" y="48687"/>
                    <a:pt x="1255" y="49942"/>
                    <a:pt x="0" y="50695"/>
                  </a:cubicBezTo>
                  <a:lnTo>
                    <a:pt x="0" y="82879"/>
                  </a:lnTo>
                  <a:lnTo>
                    <a:pt x="41770" y="82879"/>
                  </a:lnTo>
                  <a:lnTo>
                    <a:pt x="41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713104" y="2614842"/>
              <a:ext cx="957550" cy="2087975"/>
            </a:xfrm>
            <a:custGeom>
              <a:avLst/>
              <a:gdLst/>
              <a:ahLst/>
              <a:cxnLst/>
              <a:rect l="l" t="t" r="r" b="b"/>
              <a:pathLst>
                <a:path w="38302" h="83519" extrusionOk="0">
                  <a:moveTo>
                    <a:pt x="297" y="1"/>
                  </a:moveTo>
                  <a:cubicBezTo>
                    <a:pt x="138" y="1"/>
                    <a:pt x="1" y="115"/>
                    <a:pt x="1" y="275"/>
                  </a:cubicBezTo>
                  <a:lnTo>
                    <a:pt x="1" y="83244"/>
                  </a:lnTo>
                  <a:cubicBezTo>
                    <a:pt x="1" y="83404"/>
                    <a:pt x="138" y="83518"/>
                    <a:pt x="297" y="83518"/>
                  </a:cubicBezTo>
                  <a:lnTo>
                    <a:pt x="38005" y="83518"/>
                  </a:lnTo>
                  <a:cubicBezTo>
                    <a:pt x="38165" y="83518"/>
                    <a:pt x="38302" y="83404"/>
                    <a:pt x="38302" y="83244"/>
                  </a:cubicBezTo>
                  <a:lnTo>
                    <a:pt x="38302" y="275"/>
                  </a:lnTo>
                  <a:cubicBezTo>
                    <a:pt x="38302" y="115"/>
                    <a:pt x="38165" y="1"/>
                    <a:pt x="3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931104" y="3006292"/>
              <a:ext cx="521575" cy="87350"/>
            </a:xfrm>
            <a:custGeom>
              <a:avLst/>
              <a:gdLst/>
              <a:ahLst/>
              <a:cxnLst/>
              <a:rect l="l" t="t" r="r" b="b"/>
              <a:pathLst>
                <a:path w="20863" h="3494" fill="none" extrusionOk="0">
                  <a:moveTo>
                    <a:pt x="17461" y="1"/>
                  </a:moveTo>
                  <a:cubicBezTo>
                    <a:pt x="19333" y="1"/>
                    <a:pt x="20862" y="1530"/>
                    <a:pt x="20862" y="3425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5"/>
                  </a:lnTo>
                  <a:cubicBezTo>
                    <a:pt x="0" y="1530"/>
                    <a:pt x="1529" y="1"/>
                    <a:pt x="3401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931104" y="3115292"/>
              <a:ext cx="521575" cy="86750"/>
            </a:xfrm>
            <a:custGeom>
              <a:avLst/>
              <a:gdLst/>
              <a:ahLst/>
              <a:cxnLst/>
              <a:rect l="l" t="t" r="r" b="b"/>
              <a:pathLst>
                <a:path w="20863" h="3470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24"/>
                  </a:cubicBezTo>
                  <a:lnTo>
                    <a:pt x="20862" y="3470"/>
                  </a:lnTo>
                  <a:lnTo>
                    <a:pt x="0" y="3470"/>
                  </a:lnTo>
                  <a:lnTo>
                    <a:pt x="0" y="3424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931104" y="3223717"/>
              <a:ext cx="521575" cy="87325"/>
            </a:xfrm>
            <a:custGeom>
              <a:avLst/>
              <a:gdLst/>
              <a:ahLst/>
              <a:cxnLst/>
              <a:rect l="l" t="t" r="r" b="b"/>
              <a:pathLst>
                <a:path w="20863" h="3493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24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4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31104" y="4267967"/>
              <a:ext cx="521575" cy="87325"/>
            </a:xfrm>
            <a:custGeom>
              <a:avLst/>
              <a:gdLst/>
              <a:ahLst/>
              <a:cxnLst/>
              <a:rect l="l" t="t" r="r" b="b"/>
              <a:pathLst>
                <a:path w="20863" h="3493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24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4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931104" y="4376967"/>
              <a:ext cx="521575" cy="86750"/>
            </a:xfrm>
            <a:custGeom>
              <a:avLst/>
              <a:gdLst/>
              <a:ahLst/>
              <a:cxnLst/>
              <a:rect l="l" t="t" r="r" b="b"/>
              <a:pathLst>
                <a:path w="20863" h="3470" fill="none" extrusionOk="0">
                  <a:moveTo>
                    <a:pt x="17461" y="0"/>
                  </a:moveTo>
                  <a:cubicBezTo>
                    <a:pt x="19333" y="0"/>
                    <a:pt x="20862" y="1529"/>
                    <a:pt x="20862" y="3401"/>
                  </a:cubicBezTo>
                  <a:lnTo>
                    <a:pt x="20862" y="3470"/>
                  </a:lnTo>
                  <a:lnTo>
                    <a:pt x="0" y="3470"/>
                  </a:lnTo>
                  <a:lnTo>
                    <a:pt x="0" y="3401"/>
                  </a:lnTo>
                  <a:cubicBezTo>
                    <a:pt x="0" y="1529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31104" y="4485367"/>
              <a:ext cx="521575" cy="87350"/>
            </a:xfrm>
            <a:custGeom>
              <a:avLst/>
              <a:gdLst/>
              <a:ahLst/>
              <a:cxnLst/>
              <a:rect l="l" t="t" r="r" b="b"/>
              <a:pathLst>
                <a:path w="20863" h="3494" fill="none" extrusionOk="0">
                  <a:moveTo>
                    <a:pt x="17461" y="1"/>
                  </a:moveTo>
                  <a:cubicBezTo>
                    <a:pt x="19333" y="1"/>
                    <a:pt x="20862" y="1530"/>
                    <a:pt x="20862" y="3425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5"/>
                  </a:lnTo>
                  <a:cubicBezTo>
                    <a:pt x="0" y="1530"/>
                    <a:pt x="1529" y="1"/>
                    <a:pt x="3401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713104" y="2774042"/>
              <a:ext cx="957550" cy="1928775"/>
            </a:xfrm>
            <a:custGeom>
              <a:avLst/>
              <a:gdLst/>
              <a:ahLst/>
              <a:cxnLst/>
              <a:rect l="l" t="t" r="r" b="b"/>
              <a:pathLst>
                <a:path w="38302" h="77151" extrusionOk="0">
                  <a:moveTo>
                    <a:pt x="38302" y="1"/>
                  </a:moveTo>
                  <a:cubicBezTo>
                    <a:pt x="37046" y="2717"/>
                    <a:pt x="35814" y="5411"/>
                    <a:pt x="34421" y="8058"/>
                  </a:cubicBezTo>
                  <a:cubicBezTo>
                    <a:pt x="31545" y="13605"/>
                    <a:pt x="28190" y="18946"/>
                    <a:pt x="24127" y="23716"/>
                  </a:cubicBezTo>
                  <a:cubicBezTo>
                    <a:pt x="22118" y="26113"/>
                    <a:pt x="19904" y="28327"/>
                    <a:pt x="17531" y="30381"/>
                  </a:cubicBezTo>
                  <a:cubicBezTo>
                    <a:pt x="15408" y="32230"/>
                    <a:pt x="13034" y="33828"/>
                    <a:pt x="10455" y="34969"/>
                  </a:cubicBezTo>
                  <a:cubicBezTo>
                    <a:pt x="9199" y="35517"/>
                    <a:pt x="7898" y="35974"/>
                    <a:pt x="6574" y="36316"/>
                  </a:cubicBezTo>
                  <a:cubicBezTo>
                    <a:pt x="6095" y="36453"/>
                    <a:pt x="5547" y="36430"/>
                    <a:pt x="5091" y="36567"/>
                  </a:cubicBezTo>
                  <a:cubicBezTo>
                    <a:pt x="4589" y="36727"/>
                    <a:pt x="4155" y="37412"/>
                    <a:pt x="3904" y="37822"/>
                  </a:cubicBezTo>
                  <a:cubicBezTo>
                    <a:pt x="2808" y="39626"/>
                    <a:pt x="2626" y="41840"/>
                    <a:pt x="1393" y="43552"/>
                  </a:cubicBezTo>
                  <a:cubicBezTo>
                    <a:pt x="982" y="44122"/>
                    <a:pt x="526" y="44716"/>
                    <a:pt x="1" y="45286"/>
                  </a:cubicBezTo>
                  <a:lnTo>
                    <a:pt x="1" y="76876"/>
                  </a:lnTo>
                  <a:cubicBezTo>
                    <a:pt x="1" y="77036"/>
                    <a:pt x="138" y="77150"/>
                    <a:pt x="297" y="77150"/>
                  </a:cubicBezTo>
                  <a:lnTo>
                    <a:pt x="38005" y="77150"/>
                  </a:lnTo>
                  <a:cubicBezTo>
                    <a:pt x="38165" y="77150"/>
                    <a:pt x="38302" y="77036"/>
                    <a:pt x="38302" y="76876"/>
                  </a:cubicBezTo>
                  <a:lnTo>
                    <a:pt x="38302" y="1"/>
                  </a:lnTo>
                  <a:close/>
                </a:path>
              </a:pathLst>
            </a:custGeom>
            <a:solidFill>
              <a:srgbClr val="BAC8C8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017829" y="2723842"/>
              <a:ext cx="348100" cy="86750"/>
            </a:xfrm>
            <a:custGeom>
              <a:avLst/>
              <a:gdLst/>
              <a:ahLst/>
              <a:cxnLst/>
              <a:rect l="l" t="t" r="r" b="b"/>
              <a:pathLst>
                <a:path w="13924" h="3470" extrusionOk="0">
                  <a:moveTo>
                    <a:pt x="274" y="0"/>
                  </a:moveTo>
                  <a:cubicBezTo>
                    <a:pt x="137" y="0"/>
                    <a:pt x="0" y="114"/>
                    <a:pt x="0" y="274"/>
                  </a:cubicBezTo>
                  <a:lnTo>
                    <a:pt x="0" y="3196"/>
                  </a:lnTo>
                  <a:cubicBezTo>
                    <a:pt x="0" y="3356"/>
                    <a:pt x="137" y="3470"/>
                    <a:pt x="274" y="3470"/>
                  </a:cubicBezTo>
                  <a:lnTo>
                    <a:pt x="13650" y="3470"/>
                  </a:lnTo>
                  <a:cubicBezTo>
                    <a:pt x="13787" y="3470"/>
                    <a:pt x="13924" y="3356"/>
                    <a:pt x="13924" y="3196"/>
                  </a:cubicBezTo>
                  <a:lnTo>
                    <a:pt x="13924" y="274"/>
                  </a:lnTo>
                  <a:cubicBezTo>
                    <a:pt x="13924" y="114"/>
                    <a:pt x="13787" y="0"/>
                    <a:pt x="13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7800429" y="3659092"/>
              <a:ext cx="86750" cy="326425"/>
            </a:xfrm>
            <a:custGeom>
              <a:avLst/>
              <a:gdLst/>
              <a:ahLst/>
              <a:cxnLst/>
              <a:rect l="l" t="t" r="r" b="b"/>
              <a:pathLst>
                <a:path w="3470" h="13057" extrusionOk="0">
                  <a:moveTo>
                    <a:pt x="342" y="1"/>
                  </a:moveTo>
                  <a:cubicBezTo>
                    <a:pt x="160" y="1"/>
                    <a:pt x="0" y="138"/>
                    <a:pt x="0" y="343"/>
                  </a:cubicBezTo>
                  <a:lnTo>
                    <a:pt x="205" y="12715"/>
                  </a:lnTo>
                  <a:cubicBezTo>
                    <a:pt x="205" y="12897"/>
                    <a:pt x="342" y="13057"/>
                    <a:pt x="548" y="13057"/>
                  </a:cubicBezTo>
                  <a:lnTo>
                    <a:pt x="2944" y="13057"/>
                  </a:lnTo>
                  <a:cubicBezTo>
                    <a:pt x="3127" y="13057"/>
                    <a:pt x="3264" y="12897"/>
                    <a:pt x="3264" y="12715"/>
                  </a:cubicBezTo>
                  <a:lnTo>
                    <a:pt x="3469" y="343"/>
                  </a:lnTo>
                  <a:cubicBezTo>
                    <a:pt x="3469" y="138"/>
                    <a:pt x="3333" y="1"/>
                    <a:pt x="3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816404" y="3675092"/>
              <a:ext cx="54800" cy="54800"/>
            </a:xfrm>
            <a:custGeom>
              <a:avLst/>
              <a:gdLst/>
              <a:ahLst/>
              <a:cxnLst/>
              <a:rect l="l" t="t" r="r" b="b"/>
              <a:pathLst>
                <a:path w="2192" h="2192" extrusionOk="0">
                  <a:moveTo>
                    <a:pt x="1096" y="0"/>
                  </a:moveTo>
                  <a:cubicBezTo>
                    <a:pt x="502" y="0"/>
                    <a:pt x="0" y="502"/>
                    <a:pt x="0" y="1096"/>
                  </a:cubicBezTo>
                  <a:cubicBezTo>
                    <a:pt x="0" y="1689"/>
                    <a:pt x="502" y="2191"/>
                    <a:pt x="1096" y="2191"/>
                  </a:cubicBezTo>
                  <a:cubicBezTo>
                    <a:pt x="1689" y="2191"/>
                    <a:pt x="2191" y="1689"/>
                    <a:pt x="2191" y="1096"/>
                  </a:cubicBezTo>
                  <a:cubicBezTo>
                    <a:pt x="2191" y="502"/>
                    <a:pt x="1689" y="0"/>
                    <a:pt x="1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839229" y="3683067"/>
              <a:ext cx="9150" cy="38825"/>
            </a:xfrm>
            <a:custGeom>
              <a:avLst/>
              <a:gdLst/>
              <a:ahLst/>
              <a:cxnLst/>
              <a:rect l="l" t="t" r="r" b="b"/>
              <a:pathLst>
                <a:path w="366" h="1553" extrusionOk="0">
                  <a:moveTo>
                    <a:pt x="160" y="1"/>
                  </a:moveTo>
                  <a:cubicBezTo>
                    <a:pt x="69" y="1"/>
                    <a:pt x="0" y="46"/>
                    <a:pt x="0" y="138"/>
                  </a:cubicBezTo>
                  <a:lnTo>
                    <a:pt x="0" y="1416"/>
                  </a:lnTo>
                  <a:cubicBezTo>
                    <a:pt x="0" y="1484"/>
                    <a:pt x="69" y="1553"/>
                    <a:pt x="160" y="1553"/>
                  </a:cubicBezTo>
                  <a:lnTo>
                    <a:pt x="228" y="1553"/>
                  </a:lnTo>
                  <a:cubicBezTo>
                    <a:pt x="297" y="1553"/>
                    <a:pt x="365" y="1484"/>
                    <a:pt x="365" y="1416"/>
                  </a:cubicBezTo>
                  <a:lnTo>
                    <a:pt x="365" y="138"/>
                  </a:lnTo>
                  <a:cubicBezTo>
                    <a:pt x="365" y="46"/>
                    <a:pt x="297" y="1"/>
                    <a:pt x="2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648379" y="2745517"/>
              <a:ext cx="43950" cy="217450"/>
            </a:xfrm>
            <a:custGeom>
              <a:avLst/>
              <a:gdLst/>
              <a:ahLst/>
              <a:cxnLst/>
              <a:rect l="l" t="t" r="r" b="b"/>
              <a:pathLst>
                <a:path w="1758" h="8698" extrusionOk="0">
                  <a:moveTo>
                    <a:pt x="411" y="1"/>
                  </a:moveTo>
                  <a:cubicBezTo>
                    <a:pt x="183" y="1"/>
                    <a:pt x="0" y="160"/>
                    <a:pt x="0" y="389"/>
                  </a:cubicBezTo>
                  <a:lnTo>
                    <a:pt x="0" y="8309"/>
                  </a:lnTo>
                  <a:cubicBezTo>
                    <a:pt x="0" y="8514"/>
                    <a:pt x="183" y="8697"/>
                    <a:pt x="411" y="8697"/>
                  </a:cubicBezTo>
                  <a:lnTo>
                    <a:pt x="1347" y="8697"/>
                  </a:lnTo>
                  <a:cubicBezTo>
                    <a:pt x="1575" y="8697"/>
                    <a:pt x="1758" y="8514"/>
                    <a:pt x="1758" y="8309"/>
                  </a:cubicBezTo>
                  <a:lnTo>
                    <a:pt x="1758" y="389"/>
                  </a:lnTo>
                  <a:cubicBezTo>
                    <a:pt x="1758" y="160"/>
                    <a:pt x="1575" y="1"/>
                    <a:pt x="1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648379" y="4355267"/>
              <a:ext cx="43950" cy="217450"/>
            </a:xfrm>
            <a:custGeom>
              <a:avLst/>
              <a:gdLst/>
              <a:ahLst/>
              <a:cxnLst/>
              <a:rect l="l" t="t" r="r" b="b"/>
              <a:pathLst>
                <a:path w="1758" h="8698" extrusionOk="0">
                  <a:moveTo>
                    <a:pt x="411" y="1"/>
                  </a:moveTo>
                  <a:cubicBezTo>
                    <a:pt x="183" y="1"/>
                    <a:pt x="0" y="161"/>
                    <a:pt x="0" y="389"/>
                  </a:cubicBezTo>
                  <a:lnTo>
                    <a:pt x="0" y="8286"/>
                  </a:lnTo>
                  <a:cubicBezTo>
                    <a:pt x="0" y="8515"/>
                    <a:pt x="183" y="8697"/>
                    <a:pt x="411" y="8697"/>
                  </a:cubicBezTo>
                  <a:lnTo>
                    <a:pt x="1347" y="8697"/>
                  </a:lnTo>
                  <a:cubicBezTo>
                    <a:pt x="1575" y="8697"/>
                    <a:pt x="1758" y="8515"/>
                    <a:pt x="1758" y="8286"/>
                  </a:cubicBezTo>
                  <a:lnTo>
                    <a:pt x="1758" y="389"/>
                  </a:lnTo>
                  <a:cubicBezTo>
                    <a:pt x="1758" y="161"/>
                    <a:pt x="1575" y="1"/>
                    <a:pt x="1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649529" y="4375817"/>
              <a:ext cx="42800" cy="42250"/>
            </a:xfrm>
            <a:custGeom>
              <a:avLst/>
              <a:gdLst/>
              <a:ahLst/>
              <a:cxnLst/>
              <a:rect l="l" t="t" r="r" b="b"/>
              <a:pathLst>
                <a:path w="1712" h="1690" extrusionOk="0">
                  <a:moveTo>
                    <a:pt x="867" y="0"/>
                  </a:moveTo>
                  <a:cubicBezTo>
                    <a:pt x="411" y="0"/>
                    <a:pt x="0" y="388"/>
                    <a:pt x="23" y="845"/>
                  </a:cubicBezTo>
                  <a:cubicBezTo>
                    <a:pt x="46" y="1301"/>
                    <a:pt x="388" y="1690"/>
                    <a:pt x="867" y="1690"/>
                  </a:cubicBezTo>
                  <a:cubicBezTo>
                    <a:pt x="1301" y="1690"/>
                    <a:pt x="1712" y="1301"/>
                    <a:pt x="1689" y="845"/>
                  </a:cubicBezTo>
                  <a:cubicBezTo>
                    <a:pt x="1689" y="388"/>
                    <a:pt x="1324" y="0"/>
                    <a:pt x="8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647229" y="2766642"/>
              <a:ext cx="47400" cy="46800"/>
            </a:xfrm>
            <a:custGeom>
              <a:avLst/>
              <a:gdLst/>
              <a:ahLst/>
              <a:cxnLst/>
              <a:rect l="l" t="t" r="r" b="b"/>
              <a:pathLst>
                <a:path w="1896" h="1872" extrusionOk="0">
                  <a:moveTo>
                    <a:pt x="959" y="0"/>
                  </a:moveTo>
                  <a:cubicBezTo>
                    <a:pt x="457" y="0"/>
                    <a:pt x="1" y="434"/>
                    <a:pt x="24" y="936"/>
                  </a:cubicBezTo>
                  <a:cubicBezTo>
                    <a:pt x="46" y="1438"/>
                    <a:pt x="434" y="1872"/>
                    <a:pt x="959" y="1872"/>
                  </a:cubicBezTo>
                  <a:cubicBezTo>
                    <a:pt x="1439" y="1872"/>
                    <a:pt x="1895" y="1438"/>
                    <a:pt x="1872" y="936"/>
                  </a:cubicBezTo>
                  <a:cubicBezTo>
                    <a:pt x="1850" y="434"/>
                    <a:pt x="1462" y="0"/>
                    <a:pt x="9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804404" y="3823442"/>
              <a:ext cx="80500" cy="162075"/>
            </a:xfrm>
            <a:custGeom>
              <a:avLst/>
              <a:gdLst/>
              <a:ahLst/>
              <a:cxnLst/>
              <a:rect l="l" t="t" r="r" b="b"/>
              <a:pathLst>
                <a:path w="3220" h="6483" extrusionOk="0">
                  <a:moveTo>
                    <a:pt x="3219" y="1"/>
                  </a:moveTo>
                  <a:lnTo>
                    <a:pt x="3219" y="1"/>
                  </a:lnTo>
                  <a:cubicBezTo>
                    <a:pt x="2717" y="1073"/>
                    <a:pt x="2329" y="2260"/>
                    <a:pt x="1507" y="3128"/>
                  </a:cubicBezTo>
                  <a:cubicBezTo>
                    <a:pt x="1188" y="3432"/>
                    <a:pt x="828" y="3604"/>
                    <a:pt x="488" y="3604"/>
                  </a:cubicBezTo>
                  <a:cubicBezTo>
                    <a:pt x="318" y="3604"/>
                    <a:pt x="153" y="3561"/>
                    <a:pt x="1" y="3470"/>
                  </a:cubicBezTo>
                  <a:lnTo>
                    <a:pt x="1" y="3470"/>
                  </a:lnTo>
                  <a:lnTo>
                    <a:pt x="46" y="6141"/>
                  </a:lnTo>
                  <a:cubicBezTo>
                    <a:pt x="46" y="6323"/>
                    <a:pt x="183" y="6483"/>
                    <a:pt x="389" y="6483"/>
                  </a:cubicBezTo>
                  <a:lnTo>
                    <a:pt x="2785" y="6483"/>
                  </a:lnTo>
                  <a:cubicBezTo>
                    <a:pt x="2968" y="6483"/>
                    <a:pt x="3105" y="6323"/>
                    <a:pt x="3105" y="6141"/>
                  </a:cubicBezTo>
                  <a:lnTo>
                    <a:pt x="3219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800979" y="3773042"/>
              <a:ext cx="59450" cy="106750"/>
            </a:xfrm>
            <a:custGeom>
              <a:avLst/>
              <a:gdLst/>
              <a:ahLst/>
              <a:cxnLst/>
              <a:rect l="l" t="t" r="r" b="b"/>
              <a:pathLst>
                <a:path w="2378" h="4270" extrusionOk="0">
                  <a:moveTo>
                    <a:pt x="1171" y="1"/>
                  </a:moveTo>
                  <a:cubicBezTo>
                    <a:pt x="703" y="1"/>
                    <a:pt x="249" y="252"/>
                    <a:pt x="138" y="807"/>
                  </a:cubicBezTo>
                  <a:cubicBezTo>
                    <a:pt x="1" y="1446"/>
                    <a:pt x="115" y="2085"/>
                    <a:pt x="183" y="2724"/>
                  </a:cubicBezTo>
                  <a:cubicBezTo>
                    <a:pt x="229" y="3272"/>
                    <a:pt x="206" y="3774"/>
                    <a:pt x="617" y="4162"/>
                  </a:cubicBezTo>
                  <a:cubicBezTo>
                    <a:pt x="688" y="4233"/>
                    <a:pt x="787" y="4269"/>
                    <a:pt x="883" y="4269"/>
                  </a:cubicBezTo>
                  <a:cubicBezTo>
                    <a:pt x="942" y="4269"/>
                    <a:pt x="999" y="4256"/>
                    <a:pt x="1051" y="4231"/>
                  </a:cubicBezTo>
                  <a:cubicBezTo>
                    <a:pt x="1553" y="3934"/>
                    <a:pt x="1644" y="3477"/>
                    <a:pt x="1827" y="2952"/>
                  </a:cubicBezTo>
                  <a:cubicBezTo>
                    <a:pt x="2032" y="2359"/>
                    <a:pt x="2329" y="1743"/>
                    <a:pt x="2352" y="1104"/>
                  </a:cubicBezTo>
                  <a:cubicBezTo>
                    <a:pt x="2377" y="403"/>
                    <a:pt x="1763" y="1"/>
                    <a:pt x="11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8648954" y="2796867"/>
              <a:ext cx="43375" cy="166100"/>
            </a:xfrm>
            <a:custGeom>
              <a:avLst/>
              <a:gdLst/>
              <a:ahLst/>
              <a:cxnLst/>
              <a:rect l="l" t="t" r="r" b="b"/>
              <a:pathLst>
                <a:path w="1735" h="6644" extrusionOk="0">
                  <a:moveTo>
                    <a:pt x="1735" y="1"/>
                  </a:moveTo>
                  <a:cubicBezTo>
                    <a:pt x="1301" y="526"/>
                    <a:pt x="890" y="1028"/>
                    <a:pt x="480" y="1553"/>
                  </a:cubicBezTo>
                  <a:cubicBezTo>
                    <a:pt x="320" y="1736"/>
                    <a:pt x="160" y="1918"/>
                    <a:pt x="0" y="2101"/>
                  </a:cubicBezTo>
                  <a:lnTo>
                    <a:pt x="0" y="6255"/>
                  </a:lnTo>
                  <a:cubicBezTo>
                    <a:pt x="0" y="6460"/>
                    <a:pt x="160" y="6643"/>
                    <a:pt x="388" y="6643"/>
                  </a:cubicBezTo>
                  <a:lnTo>
                    <a:pt x="1347" y="6643"/>
                  </a:lnTo>
                  <a:cubicBezTo>
                    <a:pt x="1552" y="6643"/>
                    <a:pt x="1735" y="6460"/>
                    <a:pt x="1735" y="6255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8648379" y="4407192"/>
              <a:ext cx="43950" cy="165525"/>
            </a:xfrm>
            <a:custGeom>
              <a:avLst/>
              <a:gdLst/>
              <a:ahLst/>
              <a:cxnLst/>
              <a:rect l="l" t="t" r="r" b="b"/>
              <a:pathLst>
                <a:path w="1758" h="6621" extrusionOk="0">
                  <a:moveTo>
                    <a:pt x="1758" y="1"/>
                  </a:moveTo>
                  <a:cubicBezTo>
                    <a:pt x="1210" y="731"/>
                    <a:pt x="640" y="1439"/>
                    <a:pt x="0" y="2078"/>
                  </a:cubicBezTo>
                  <a:lnTo>
                    <a:pt x="0" y="6209"/>
                  </a:lnTo>
                  <a:cubicBezTo>
                    <a:pt x="0" y="6438"/>
                    <a:pt x="183" y="6620"/>
                    <a:pt x="411" y="6620"/>
                  </a:cubicBezTo>
                  <a:lnTo>
                    <a:pt x="1347" y="6620"/>
                  </a:lnTo>
                  <a:cubicBezTo>
                    <a:pt x="1575" y="6620"/>
                    <a:pt x="1758" y="6438"/>
                    <a:pt x="1758" y="6209"/>
                  </a:cubicBezTo>
                  <a:lnTo>
                    <a:pt x="1758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633458" y="2571467"/>
              <a:ext cx="1044275" cy="2175275"/>
            </a:xfrm>
            <a:custGeom>
              <a:avLst/>
              <a:gdLst/>
              <a:ahLst/>
              <a:cxnLst/>
              <a:rect l="l" t="t" r="r" b="b"/>
              <a:pathLst>
                <a:path w="41771" h="87011" extrusionOk="0">
                  <a:moveTo>
                    <a:pt x="1" y="1"/>
                  </a:moveTo>
                  <a:lnTo>
                    <a:pt x="1" y="87011"/>
                  </a:lnTo>
                  <a:lnTo>
                    <a:pt x="41771" y="87011"/>
                  </a:lnTo>
                  <a:lnTo>
                    <a:pt x="417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677408" y="2614842"/>
              <a:ext cx="956975" cy="2087975"/>
            </a:xfrm>
            <a:custGeom>
              <a:avLst/>
              <a:gdLst/>
              <a:ahLst/>
              <a:cxnLst/>
              <a:rect l="l" t="t" r="r" b="b"/>
              <a:pathLst>
                <a:path w="38279" h="83519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lnTo>
                    <a:pt x="0" y="83244"/>
                  </a:lnTo>
                  <a:cubicBezTo>
                    <a:pt x="0" y="83404"/>
                    <a:pt x="114" y="83518"/>
                    <a:pt x="274" y="83518"/>
                  </a:cubicBezTo>
                  <a:lnTo>
                    <a:pt x="38004" y="83518"/>
                  </a:lnTo>
                  <a:cubicBezTo>
                    <a:pt x="38141" y="83518"/>
                    <a:pt x="38278" y="83404"/>
                    <a:pt x="38278" y="83244"/>
                  </a:cubicBezTo>
                  <a:lnTo>
                    <a:pt x="38278" y="275"/>
                  </a:lnTo>
                  <a:cubicBezTo>
                    <a:pt x="38278" y="115"/>
                    <a:pt x="38141" y="1"/>
                    <a:pt x="38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894808" y="3006292"/>
              <a:ext cx="522150" cy="87350"/>
            </a:xfrm>
            <a:custGeom>
              <a:avLst/>
              <a:gdLst/>
              <a:ahLst/>
              <a:cxnLst/>
              <a:rect l="l" t="t" r="r" b="b"/>
              <a:pathLst>
                <a:path w="20886" h="3494" fill="none" extrusionOk="0">
                  <a:moveTo>
                    <a:pt x="17462" y="1"/>
                  </a:moveTo>
                  <a:cubicBezTo>
                    <a:pt x="19357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5"/>
                  </a:lnTo>
                  <a:cubicBezTo>
                    <a:pt x="1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894808" y="3115292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70"/>
                  </a:lnTo>
                  <a:lnTo>
                    <a:pt x="1" y="3470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894808" y="3223717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894808" y="4267967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894808" y="4376967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7" y="0"/>
                    <a:pt x="20886" y="1529"/>
                    <a:pt x="20886" y="3401"/>
                  </a:cubicBezTo>
                  <a:lnTo>
                    <a:pt x="20886" y="3470"/>
                  </a:lnTo>
                  <a:lnTo>
                    <a:pt x="1" y="3470"/>
                  </a:lnTo>
                  <a:lnTo>
                    <a:pt x="1" y="3401"/>
                  </a:lnTo>
                  <a:cubicBezTo>
                    <a:pt x="1" y="1529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894808" y="4485367"/>
              <a:ext cx="522150" cy="87350"/>
            </a:xfrm>
            <a:custGeom>
              <a:avLst/>
              <a:gdLst/>
              <a:ahLst/>
              <a:cxnLst/>
              <a:rect l="l" t="t" r="r" b="b"/>
              <a:pathLst>
                <a:path w="20886" h="3494" fill="none" extrusionOk="0">
                  <a:moveTo>
                    <a:pt x="17462" y="1"/>
                  </a:moveTo>
                  <a:cubicBezTo>
                    <a:pt x="19357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5"/>
                  </a:lnTo>
                  <a:cubicBezTo>
                    <a:pt x="1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677408" y="2774042"/>
              <a:ext cx="956975" cy="1928775"/>
            </a:xfrm>
            <a:custGeom>
              <a:avLst/>
              <a:gdLst/>
              <a:ahLst/>
              <a:cxnLst/>
              <a:rect l="l" t="t" r="r" b="b"/>
              <a:pathLst>
                <a:path w="38279" h="77151" extrusionOk="0">
                  <a:moveTo>
                    <a:pt x="38278" y="1"/>
                  </a:moveTo>
                  <a:cubicBezTo>
                    <a:pt x="37046" y="2717"/>
                    <a:pt x="35790" y="5411"/>
                    <a:pt x="34421" y="8058"/>
                  </a:cubicBezTo>
                  <a:cubicBezTo>
                    <a:pt x="31522" y="13605"/>
                    <a:pt x="28167" y="18946"/>
                    <a:pt x="24127" y="23716"/>
                  </a:cubicBezTo>
                  <a:cubicBezTo>
                    <a:pt x="22095" y="26113"/>
                    <a:pt x="19881" y="28327"/>
                    <a:pt x="17530" y="30381"/>
                  </a:cubicBezTo>
                  <a:cubicBezTo>
                    <a:pt x="15385" y="32230"/>
                    <a:pt x="13033" y="33828"/>
                    <a:pt x="10431" y="34969"/>
                  </a:cubicBezTo>
                  <a:cubicBezTo>
                    <a:pt x="9176" y="35517"/>
                    <a:pt x="7875" y="35974"/>
                    <a:pt x="6551" y="36316"/>
                  </a:cubicBezTo>
                  <a:cubicBezTo>
                    <a:pt x="6072" y="36453"/>
                    <a:pt x="5524" y="36430"/>
                    <a:pt x="5067" y="36567"/>
                  </a:cubicBezTo>
                  <a:cubicBezTo>
                    <a:pt x="4565" y="36727"/>
                    <a:pt x="4132" y="37412"/>
                    <a:pt x="3881" y="37822"/>
                  </a:cubicBezTo>
                  <a:cubicBezTo>
                    <a:pt x="2808" y="39626"/>
                    <a:pt x="2625" y="41840"/>
                    <a:pt x="1393" y="43552"/>
                  </a:cubicBezTo>
                  <a:cubicBezTo>
                    <a:pt x="982" y="44122"/>
                    <a:pt x="502" y="44716"/>
                    <a:pt x="0" y="45286"/>
                  </a:cubicBezTo>
                  <a:lnTo>
                    <a:pt x="0" y="76876"/>
                  </a:lnTo>
                  <a:cubicBezTo>
                    <a:pt x="0" y="77036"/>
                    <a:pt x="114" y="77150"/>
                    <a:pt x="274" y="77150"/>
                  </a:cubicBezTo>
                  <a:lnTo>
                    <a:pt x="38004" y="77150"/>
                  </a:lnTo>
                  <a:cubicBezTo>
                    <a:pt x="38141" y="77150"/>
                    <a:pt x="38278" y="77036"/>
                    <a:pt x="38278" y="76876"/>
                  </a:cubicBezTo>
                  <a:lnTo>
                    <a:pt x="38278" y="1"/>
                  </a:lnTo>
                  <a:close/>
                </a:path>
              </a:pathLst>
            </a:custGeom>
            <a:solidFill>
              <a:srgbClr val="BAC8C8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981558" y="2723842"/>
              <a:ext cx="348100" cy="86750"/>
            </a:xfrm>
            <a:custGeom>
              <a:avLst/>
              <a:gdLst/>
              <a:ahLst/>
              <a:cxnLst/>
              <a:rect l="l" t="t" r="r" b="b"/>
              <a:pathLst>
                <a:path w="13924" h="3470" extrusionOk="0">
                  <a:moveTo>
                    <a:pt x="297" y="0"/>
                  </a:moveTo>
                  <a:cubicBezTo>
                    <a:pt x="137" y="0"/>
                    <a:pt x="0" y="114"/>
                    <a:pt x="0" y="274"/>
                  </a:cubicBezTo>
                  <a:lnTo>
                    <a:pt x="0" y="3196"/>
                  </a:lnTo>
                  <a:cubicBezTo>
                    <a:pt x="0" y="3356"/>
                    <a:pt x="137" y="3470"/>
                    <a:pt x="297" y="3470"/>
                  </a:cubicBezTo>
                  <a:lnTo>
                    <a:pt x="13650" y="3470"/>
                  </a:lnTo>
                  <a:cubicBezTo>
                    <a:pt x="13809" y="3470"/>
                    <a:pt x="13924" y="3356"/>
                    <a:pt x="13924" y="3196"/>
                  </a:cubicBezTo>
                  <a:lnTo>
                    <a:pt x="13924" y="274"/>
                  </a:lnTo>
                  <a:cubicBezTo>
                    <a:pt x="13924" y="114"/>
                    <a:pt x="13809" y="0"/>
                    <a:pt x="13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764133" y="3659092"/>
              <a:ext cx="87325" cy="326425"/>
            </a:xfrm>
            <a:custGeom>
              <a:avLst/>
              <a:gdLst/>
              <a:ahLst/>
              <a:cxnLst/>
              <a:rect l="l" t="t" r="r" b="b"/>
              <a:pathLst>
                <a:path w="3493" h="13057" extrusionOk="0">
                  <a:moveTo>
                    <a:pt x="343" y="1"/>
                  </a:moveTo>
                  <a:cubicBezTo>
                    <a:pt x="160" y="1"/>
                    <a:pt x="1" y="138"/>
                    <a:pt x="1" y="343"/>
                  </a:cubicBezTo>
                  <a:lnTo>
                    <a:pt x="206" y="12715"/>
                  </a:lnTo>
                  <a:cubicBezTo>
                    <a:pt x="206" y="12897"/>
                    <a:pt x="366" y="13057"/>
                    <a:pt x="549" y="13057"/>
                  </a:cubicBezTo>
                  <a:lnTo>
                    <a:pt x="2945" y="13057"/>
                  </a:lnTo>
                  <a:cubicBezTo>
                    <a:pt x="3128" y="13057"/>
                    <a:pt x="3288" y="12897"/>
                    <a:pt x="3288" y="12715"/>
                  </a:cubicBezTo>
                  <a:lnTo>
                    <a:pt x="3470" y="343"/>
                  </a:lnTo>
                  <a:cubicBezTo>
                    <a:pt x="3493" y="138"/>
                    <a:pt x="3333" y="1"/>
                    <a:pt x="3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780683" y="3675092"/>
              <a:ext cx="54250" cy="54800"/>
            </a:xfrm>
            <a:custGeom>
              <a:avLst/>
              <a:gdLst/>
              <a:ahLst/>
              <a:cxnLst/>
              <a:rect l="l" t="t" r="r" b="b"/>
              <a:pathLst>
                <a:path w="2170" h="2192" extrusionOk="0">
                  <a:moveTo>
                    <a:pt x="1073" y="0"/>
                  </a:moveTo>
                  <a:cubicBezTo>
                    <a:pt x="480" y="0"/>
                    <a:pt x="1" y="502"/>
                    <a:pt x="1" y="1096"/>
                  </a:cubicBezTo>
                  <a:cubicBezTo>
                    <a:pt x="1" y="1689"/>
                    <a:pt x="480" y="2191"/>
                    <a:pt x="1073" y="2191"/>
                  </a:cubicBezTo>
                  <a:cubicBezTo>
                    <a:pt x="1690" y="2191"/>
                    <a:pt x="2169" y="1689"/>
                    <a:pt x="2169" y="1096"/>
                  </a:cubicBezTo>
                  <a:cubicBezTo>
                    <a:pt x="2169" y="502"/>
                    <a:pt x="1690" y="0"/>
                    <a:pt x="1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803508" y="3683067"/>
              <a:ext cx="8600" cy="38825"/>
            </a:xfrm>
            <a:custGeom>
              <a:avLst/>
              <a:gdLst/>
              <a:ahLst/>
              <a:cxnLst/>
              <a:rect l="l" t="t" r="r" b="b"/>
              <a:pathLst>
                <a:path w="344" h="1553" extrusionOk="0">
                  <a:moveTo>
                    <a:pt x="138" y="1"/>
                  </a:moveTo>
                  <a:cubicBezTo>
                    <a:pt x="46" y="1"/>
                    <a:pt x="1" y="46"/>
                    <a:pt x="1" y="138"/>
                  </a:cubicBezTo>
                  <a:lnTo>
                    <a:pt x="1" y="1416"/>
                  </a:lnTo>
                  <a:cubicBezTo>
                    <a:pt x="1" y="1484"/>
                    <a:pt x="46" y="1553"/>
                    <a:pt x="138" y="1553"/>
                  </a:cubicBezTo>
                  <a:lnTo>
                    <a:pt x="206" y="1553"/>
                  </a:lnTo>
                  <a:cubicBezTo>
                    <a:pt x="275" y="1553"/>
                    <a:pt x="343" y="1484"/>
                    <a:pt x="343" y="1416"/>
                  </a:cubicBezTo>
                  <a:lnTo>
                    <a:pt x="343" y="138"/>
                  </a:lnTo>
                  <a:cubicBezTo>
                    <a:pt x="343" y="46"/>
                    <a:pt x="275" y="1"/>
                    <a:pt x="2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7604679" y="2745517"/>
              <a:ext cx="43400" cy="217450"/>
            </a:xfrm>
            <a:custGeom>
              <a:avLst/>
              <a:gdLst/>
              <a:ahLst/>
              <a:cxnLst/>
              <a:rect l="l" t="t" r="r" b="b"/>
              <a:pathLst>
                <a:path w="1736" h="8698" extrusionOk="0">
                  <a:moveTo>
                    <a:pt x="389" y="1"/>
                  </a:moveTo>
                  <a:cubicBezTo>
                    <a:pt x="184" y="1"/>
                    <a:pt x="1" y="160"/>
                    <a:pt x="1" y="389"/>
                  </a:cubicBezTo>
                  <a:lnTo>
                    <a:pt x="1" y="8309"/>
                  </a:lnTo>
                  <a:cubicBezTo>
                    <a:pt x="1" y="8514"/>
                    <a:pt x="184" y="8697"/>
                    <a:pt x="389" y="8697"/>
                  </a:cubicBezTo>
                  <a:lnTo>
                    <a:pt x="1348" y="8697"/>
                  </a:lnTo>
                  <a:cubicBezTo>
                    <a:pt x="1553" y="8697"/>
                    <a:pt x="1736" y="8514"/>
                    <a:pt x="1736" y="8309"/>
                  </a:cubicBezTo>
                  <a:lnTo>
                    <a:pt x="1736" y="389"/>
                  </a:lnTo>
                  <a:cubicBezTo>
                    <a:pt x="1736" y="160"/>
                    <a:pt x="1553" y="1"/>
                    <a:pt x="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7604679" y="4355267"/>
              <a:ext cx="43400" cy="217450"/>
            </a:xfrm>
            <a:custGeom>
              <a:avLst/>
              <a:gdLst/>
              <a:ahLst/>
              <a:cxnLst/>
              <a:rect l="l" t="t" r="r" b="b"/>
              <a:pathLst>
                <a:path w="1736" h="8698" extrusionOk="0">
                  <a:moveTo>
                    <a:pt x="389" y="1"/>
                  </a:moveTo>
                  <a:cubicBezTo>
                    <a:pt x="184" y="1"/>
                    <a:pt x="1" y="161"/>
                    <a:pt x="1" y="389"/>
                  </a:cubicBezTo>
                  <a:lnTo>
                    <a:pt x="1" y="8286"/>
                  </a:lnTo>
                  <a:cubicBezTo>
                    <a:pt x="1" y="8515"/>
                    <a:pt x="184" y="8697"/>
                    <a:pt x="389" y="8697"/>
                  </a:cubicBezTo>
                  <a:lnTo>
                    <a:pt x="1348" y="8697"/>
                  </a:lnTo>
                  <a:cubicBezTo>
                    <a:pt x="1553" y="8697"/>
                    <a:pt x="1736" y="8515"/>
                    <a:pt x="1736" y="8286"/>
                  </a:cubicBezTo>
                  <a:lnTo>
                    <a:pt x="1736" y="389"/>
                  </a:lnTo>
                  <a:cubicBezTo>
                    <a:pt x="1736" y="161"/>
                    <a:pt x="1553" y="1"/>
                    <a:pt x="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605254" y="4375817"/>
              <a:ext cx="43400" cy="42250"/>
            </a:xfrm>
            <a:custGeom>
              <a:avLst/>
              <a:gdLst/>
              <a:ahLst/>
              <a:cxnLst/>
              <a:rect l="l" t="t" r="r" b="b"/>
              <a:pathLst>
                <a:path w="1736" h="1690" extrusionOk="0">
                  <a:moveTo>
                    <a:pt x="868" y="0"/>
                  </a:moveTo>
                  <a:cubicBezTo>
                    <a:pt x="434" y="0"/>
                    <a:pt x="1" y="388"/>
                    <a:pt x="24" y="845"/>
                  </a:cubicBezTo>
                  <a:cubicBezTo>
                    <a:pt x="46" y="1301"/>
                    <a:pt x="389" y="1690"/>
                    <a:pt x="868" y="1690"/>
                  </a:cubicBezTo>
                  <a:cubicBezTo>
                    <a:pt x="1302" y="1690"/>
                    <a:pt x="1735" y="1301"/>
                    <a:pt x="1713" y="845"/>
                  </a:cubicBezTo>
                  <a:cubicBezTo>
                    <a:pt x="1690" y="388"/>
                    <a:pt x="1347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602979" y="2766642"/>
              <a:ext cx="47950" cy="46800"/>
            </a:xfrm>
            <a:custGeom>
              <a:avLst/>
              <a:gdLst/>
              <a:ahLst/>
              <a:cxnLst/>
              <a:rect l="l" t="t" r="r" b="b"/>
              <a:pathLst>
                <a:path w="1918" h="1872" extrusionOk="0">
                  <a:moveTo>
                    <a:pt x="959" y="0"/>
                  </a:moveTo>
                  <a:cubicBezTo>
                    <a:pt x="480" y="0"/>
                    <a:pt x="0" y="434"/>
                    <a:pt x="23" y="936"/>
                  </a:cubicBezTo>
                  <a:cubicBezTo>
                    <a:pt x="46" y="1438"/>
                    <a:pt x="434" y="1872"/>
                    <a:pt x="959" y="1872"/>
                  </a:cubicBezTo>
                  <a:cubicBezTo>
                    <a:pt x="1438" y="1872"/>
                    <a:pt x="1918" y="1438"/>
                    <a:pt x="1895" y="936"/>
                  </a:cubicBezTo>
                  <a:cubicBezTo>
                    <a:pt x="1872" y="434"/>
                    <a:pt x="1484" y="0"/>
                    <a:pt x="9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701933" y="2663267"/>
              <a:ext cx="70225" cy="313175"/>
            </a:xfrm>
            <a:custGeom>
              <a:avLst/>
              <a:gdLst/>
              <a:ahLst/>
              <a:cxnLst/>
              <a:rect l="l" t="t" r="r" b="b"/>
              <a:pathLst>
                <a:path w="2809" h="12527" extrusionOk="0">
                  <a:moveTo>
                    <a:pt x="1546" y="1"/>
                  </a:moveTo>
                  <a:cubicBezTo>
                    <a:pt x="915" y="1"/>
                    <a:pt x="275" y="395"/>
                    <a:pt x="275" y="1191"/>
                  </a:cubicBezTo>
                  <a:cubicBezTo>
                    <a:pt x="252" y="3245"/>
                    <a:pt x="252" y="5276"/>
                    <a:pt x="229" y="7331"/>
                  </a:cubicBezTo>
                  <a:cubicBezTo>
                    <a:pt x="229" y="8997"/>
                    <a:pt x="1" y="10732"/>
                    <a:pt x="731" y="12261"/>
                  </a:cubicBezTo>
                  <a:cubicBezTo>
                    <a:pt x="810" y="12441"/>
                    <a:pt x="988" y="12526"/>
                    <a:pt x="1167" y="12526"/>
                  </a:cubicBezTo>
                  <a:cubicBezTo>
                    <a:pt x="1353" y="12526"/>
                    <a:pt x="1540" y="12435"/>
                    <a:pt x="1621" y="12261"/>
                  </a:cubicBezTo>
                  <a:cubicBezTo>
                    <a:pt x="2443" y="10777"/>
                    <a:pt x="2329" y="8997"/>
                    <a:pt x="2420" y="7331"/>
                  </a:cubicBezTo>
                  <a:cubicBezTo>
                    <a:pt x="2534" y="5276"/>
                    <a:pt x="2648" y="3245"/>
                    <a:pt x="2763" y="1191"/>
                  </a:cubicBezTo>
                  <a:cubicBezTo>
                    <a:pt x="2808" y="400"/>
                    <a:pt x="2182" y="1"/>
                    <a:pt x="1546" y="1"/>
                  </a:cubicBez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768133" y="3823442"/>
              <a:ext cx="80475" cy="162075"/>
            </a:xfrm>
            <a:custGeom>
              <a:avLst/>
              <a:gdLst/>
              <a:ahLst/>
              <a:cxnLst/>
              <a:rect l="l" t="t" r="r" b="b"/>
              <a:pathLst>
                <a:path w="3219" h="6483" extrusionOk="0">
                  <a:moveTo>
                    <a:pt x="3219" y="1"/>
                  </a:moveTo>
                  <a:lnTo>
                    <a:pt x="3219" y="1"/>
                  </a:lnTo>
                  <a:cubicBezTo>
                    <a:pt x="2740" y="1073"/>
                    <a:pt x="2351" y="2260"/>
                    <a:pt x="1507" y="3128"/>
                  </a:cubicBezTo>
                  <a:cubicBezTo>
                    <a:pt x="1187" y="3432"/>
                    <a:pt x="827" y="3604"/>
                    <a:pt x="487" y="3604"/>
                  </a:cubicBezTo>
                  <a:cubicBezTo>
                    <a:pt x="317" y="3604"/>
                    <a:pt x="153" y="3561"/>
                    <a:pt x="0" y="3470"/>
                  </a:cubicBezTo>
                  <a:lnTo>
                    <a:pt x="0" y="3470"/>
                  </a:lnTo>
                  <a:lnTo>
                    <a:pt x="46" y="6141"/>
                  </a:lnTo>
                  <a:cubicBezTo>
                    <a:pt x="46" y="6323"/>
                    <a:pt x="206" y="6483"/>
                    <a:pt x="389" y="6483"/>
                  </a:cubicBezTo>
                  <a:lnTo>
                    <a:pt x="2785" y="6483"/>
                  </a:lnTo>
                  <a:cubicBezTo>
                    <a:pt x="2968" y="6483"/>
                    <a:pt x="3128" y="6323"/>
                    <a:pt x="3128" y="6141"/>
                  </a:cubicBezTo>
                  <a:lnTo>
                    <a:pt x="3219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764708" y="3773042"/>
              <a:ext cx="59750" cy="106750"/>
            </a:xfrm>
            <a:custGeom>
              <a:avLst/>
              <a:gdLst/>
              <a:ahLst/>
              <a:cxnLst/>
              <a:rect l="l" t="t" r="r" b="b"/>
              <a:pathLst>
                <a:path w="2390" h="4270" extrusionOk="0">
                  <a:moveTo>
                    <a:pt x="1178" y="1"/>
                  </a:moveTo>
                  <a:cubicBezTo>
                    <a:pt x="707" y="1"/>
                    <a:pt x="248" y="252"/>
                    <a:pt x="137" y="807"/>
                  </a:cubicBezTo>
                  <a:cubicBezTo>
                    <a:pt x="1" y="1446"/>
                    <a:pt x="115" y="2085"/>
                    <a:pt x="183" y="2724"/>
                  </a:cubicBezTo>
                  <a:cubicBezTo>
                    <a:pt x="229" y="3272"/>
                    <a:pt x="206" y="3774"/>
                    <a:pt x="640" y="4162"/>
                  </a:cubicBezTo>
                  <a:cubicBezTo>
                    <a:pt x="711" y="4233"/>
                    <a:pt x="800" y="4269"/>
                    <a:pt x="890" y="4269"/>
                  </a:cubicBezTo>
                  <a:cubicBezTo>
                    <a:pt x="945" y="4269"/>
                    <a:pt x="999" y="4256"/>
                    <a:pt x="1050" y="4231"/>
                  </a:cubicBezTo>
                  <a:cubicBezTo>
                    <a:pt x="1553" y="3934"/>
                    <a:pt x="1644" y="3477"/>
                    <a:pt x="1827" y="2952"/>
                  </a:cubicBezTo>
                  <a:cubicBezTo>
                    <a:pt x="2055" y="2359"/>
                    <a:pt x="2329" y="1743"/>
                    <a:pt x="2352" y="1104"/>
                  </a:cubicBezTo>
                  <a:cubicBezTo>
                    <a:pt x="2390" y="403"/>
                    <a:pt x="1773" y="1"/>
                    <a:pt x="11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7604679" y="2796867"/>
              <a:ext cx="43400" cy="166100"/>
            </a:xfrm>
            <a:custGeom>
              <a:avLst/>
              <a:gdLst/>
              <a:ahLst/>
              <a:cxnLst/>
              <a:rect l="l" t="t" r="r" b="b"/>
              <a:pathLst>
                <a:path w="1736" h="6644" extrusionOk="0">
                  <a:moveTo>
                    <a:pt x="1736" y="1"/>
                  </a:moveTo>
                  <a:cubicBezTo>
                    <a:pt x="1325" y="526"/>
                    <a:pt x="914" y="1028"/>
                    <a:pt x="480" y="1553"/>
                  </a:cubicBezTo>
                  <a:cubicBezTo>
                    <a:pt x="320" y="1736"/>
                    <a:pt x="161" y="1918"/>
                    <a:pt x="1" y="2101"/>
                  </a:cubicBezTo>
                  <a:lnTo>
                    <a:pt x="1" y="6255"/>
                  </a:lnTo>
                  <a:cubicBezTo>
                    <a:pt x="1" y="6460"/>
                    <a:pt x="184" y="6643"/>
                    <a:pt x="389" y="6643"/>
                  </a:cubicBezTo>
                  <a:lnTo>
                    <a:pt x="1348" y="6643"/>
                  </a:lnTo>
                  <a:cubicBezTo>
                    <a:pt x="1553" y="6643"/>
                    <a:pt x="1736" y="6460"/>
                    <a:pt x="1736" y="6255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7604679" y="4407192"/>
              <a:ext cx="43400" cy="165525"/>
            </a:xfrm>
            <a:custGeom>
              <a:avLst/>
              <a:gdLst/>
              <a:ahLst/>
              <a:cxnLst/>
              <a:rect l="l" t="t" r="r" b="b"/>
              <a:pathLst>
                <a:path w="1736" h="6621" extrusionOk="0">
                  <a:moveTo>
                    <a:pt x="1736" y="1"/>
                  </a:moveTo>
                  <a:cubicBezTo>
                    <a:pt x="1211" y="731"/>
                    <a:pt x="640" y="1439"/>
                    <a:pt x="1" y="2078"/>
                  </a:cubicBezTo>
                  <a:lnTo>
                    <a:pt x="1" y="6209"/>
                  </a:lnTo>
                  <a:cubicBezTo>
                    <a:pt x="1" y="6438"/>
                    <a:pt x="184" y="6620"/>
                    <a:pt x="389" y="6620"/>
                  </a:cubicBezTo>
                  <a:lnTo>
                    <a:pt x="1348" y="6620"/>
                  </a:lnTo>
                  <a:cubicBezTo>
                    <a:pt x="1553" y="6620"/>
                    <a:pt x="1736" y="6438"/>
                    <a:pt x="1736" y="6209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7738229" y="2663267"/>
              <a:ext cx="70200" cy="313175"/>
            </a:xfrm>
            <a:custGeom>
              <a:avLst/>
              <a:gdLst/>
              <a:ahLst/>
              <a:cxnLst/>
              <a:rect l="l" t="t" r="r" b="b"/>
              <a:pathLst>
                <a:path w="2808" h="12527" extrusionOk="0">
                  <a:moveTo>
                    <a:pt x="1545" y="1"/>
                  </a:moveTo>
                  <a:cubicBezTo>
                    <a:pt x="914" y="1"/>
                    <a:pt x="274" y="395"/>
                    <a:pt x="274" y="1191"/>
                  </a:cubicBezTo>
                  <a:cubicBezTo>
                    <a:pt x="251" y="3245"/>
                    <a:pt x="251" y="5276"/>
                    <a:pt x="228" y="7331"/>
                  </a:cubicBezTo>
                  <a:cubicBezTo>
                    <a:pt x="228" y="8997"/>
                    <a:pt x="0" y="10732"/>
                    <a:pt x="730" y="12261"/>
                  </a:cubicBezTo>
                  <a:cubicBezTo>
                    <a:pt x="809" y="12441"/>
                    <a:pt x="982" y="12526"/>
                    <a:pt x="1158" y="12526"/>
                  </a:cubicBezTo>
                  <a:cubicBezTo>
                    <a:pt x="1341" y="12526"/>
                    <a:pt x="1528" y="12435"/>
                    <a:pt x="1621" y="12261"/>
                  </a:cubicBezTo>
                  <a:cubicBezTo>
                    <a:pt x="2442" y="10777"/>
                    <a:pt x="2305" y="8997"/>
                    <a:pt x="2420" y="7331"/>
                  </a:cubicBezTo>
                  <a:cubicBezTo>
                    <a:pt x="2534" y="5276"/>
                    <a:pt x="2648" y="3245"/>
                    <a:pt x="2762" y="1191"/>
                  </a:cubicBezTo>
                  <a:cubicBezTo>
                    <a:pt x="2808" y="400"/>
                    <a:pt x="2181" y="1"/>
                    <a:pt x="1545" y="1"/>
                  </a:cubicBez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7738229" y="496267"/>
              <a:ext cx="70200" cy="313175"/>
            </a:xfrm>
            <a:custGeom>
              <a:avLst/>
              <a:gdLst/>
              <a:ahLst/>
              <a:cxnLst/>
              <a:rect l="l" t="t" r="r" b="b"/>
              <a:pathLst>
                <a:path w="2808" h="12527" extrusionOk="0">
                  <a:moveTo>
                    <a:pt x="1545" y="1"/>
                  </a:moveTo>
                  <a:cubicBezTo>
                    <a:pt x="914" y="1"/>
                    <a:pt x="274" y="395"/>
                    <a:pt x="274" y="1191"/>
                  </a:cubicBezTo>
                  <a:cubicBezTo>
                    <a:pt x="251" y="3245"/>
                    <a:pt x="251" y="5276"/>
                    <a:pt x="228" y="7331"/>
                  </a:cubicBezTo>
                  <a:cubicBezTo>
                    <a:pt x="228" y="8997"/>
                    <a:pt x="0" y="10732"/>
                    <a:pt x="730" y="12261"/>
                  </a:cubicBezTo>
                  <a:cubicBezTo>
                    <a:pt x="809" y="12441"/>
                    <a:pt x="982" y="12526"/>
                    <a:pt x="1158" y="12526"/>
                  </a:cubicBezTo>
                  <a:cubicBezTo>
                    <a:pt x="1341" y="12526"/>
                    <a:pt x="1528" y="12435"/>
                    <a:pt x="1621" y="12261"/>
                  </a:cubicBezTo>
                  <a:cubicBezTo>
                    <a:pt x="2442" y="10777"/>
                    <a:pt x="2305" y="8997"/>
                    <a:pt x="2420" y="7331"/>
                  </a:cubicBezTo>
                  <a:cubicBezTo>
                    <a:pt x="2534" y="5276"/>
                    <a:pt x="2648" y="3245"/>
                    <a:pt x="2762" y="1191"/>
                  </a:cubicBezTo>
                  <a:cubicBezTo>
                    <a:pt x="2808" y="400"/>
                    <a:pt x="2181" y="1"/>
                    <a:pt x="1545" y="1"/>
                  </a:cubicBez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9">
    <p:spTree>
      <p:nvGrpSpPr>
        <p:cNvPr id="1" name="Shape 4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6" name="Google Shape;4666;p31"/>
          <p:cNvSpPr/>
          <p:nvPr/>
        </p:nvSpPr>
        <p:spPr>
          <a:xfrm>
            <a:off x="25" y="4568875"/>
            <a:ext cx="9144000" cy="574500"/>
          </a:xfrm>
          <a:prstGeom prst="rect">
            <a:avLst/>
          </a:prstGeom>
          <a:solidFill>
            <a:srgbClr val="000000">
              <a:alpha val="9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7" name="Google Shape;4667;p31"/>
          <p:cNvSpPr/>
          <p:nvPr/>
        </p:nvSpPr>
        <p:spPr>
          <a:xfrm>
            <a:off x="25" y="4344175"/>
            <a:ext cx="9144000" cy="224700"/>
          </a:xfrm>
          <a:prstGeom prst="rect">
            <a:avLst/>
          </a:prstGeom>
          <a:solidFill>
            <a:srgbClr val="FFFB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8" name="Google Shape;4668;p31"/>
          <p:cNvGrpSpPr/>
          <p:nvPr/>
        </p:nvGrpSpPr>
        <p:grpSpPr>
          <a:xfrm>
            <a:off x="6633454" y="404467"/>
            <a:ext cx="3254333" cy="4765783"/>
            <a:chOff x="6633454" y="404467"/>
            <a:chExt cx="3254333" cy="4765783"/>
          </a:xfrm>
        </p:grpSpPr>
        <p:sp>
          <p:nvSpPr>
            <p:cNvPr id="4669" name="Google Shape;4669;p31"/>
            <p:cNvSpPr/>
            <p:nvPr/>
          </p:nvSpPr>
          <p:spPr>
            <a:xfrm>
              <a:off x="6633458" y="404467"/>
              <a:ext cx="1044275" cy="2175275"/>
            </a:xfrm>
            <a:custGeom>
              <a:avLst/>
              <a:gdLst/>
              <a:ahLst/>
              <a:cxnLst/>
              <a:rect l="l" t="t" r="r" b="b"/>
              <a:pathLst>
                <a:path w="41771" h="87011" extrusionOk="0">
                  <a:moveTo>
                    <a:pt x="1" y="1"/>
                  </a:moveTo>
                  <a:lnTo>
                    <a:pt x="1" y="87011"/>
                  </a:lnTo>
                  <a:lnTo>
                    <a:pt x="41771" y="87011"/>
                  </a:lnTo>
                  <a:lnTo>
                    <a:pt x="417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31"/>
            <p:cNvSpPr/>
            <p:nvPr/>
          </p:nvSpPr>
          <p:spPr>
            <a:xfrm>
              <a:off x="6677408" y="447842"/>
              <a:ext cx="956975" cy="2087975"/>
            </a:xfrm>
            <a:custGeom>
              <a:avLst/>
              <a:gdLst/>
              <a:ahLst/>
              <a:cxnLst/>
              <a:rect l="l" t="t" r="r" b="b"/>
              <a:pathLst>
                <a:path w="38279" h="83519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lnTo>
                    <a:pt x="0" y="83244"/>
                  </a:lnTo>
                  <a:cubicBezTo>
                    <a:pt x="0" y="83404"/>
                    <a:pt x="114" y="83518"/>
                    <a:pt x="274" y="83518"/>
                  </a:cubicBezTo>
                  <a:lnTo>
                    <a:pt x="38004" y="83518"/>
                  </a:lnTo>
                  <a:cubicBezTo>
                    <a:pt x="38141" y="83518"/>
                    <a:pt x="38278" y="83404"/>
                    <a:pt x="38278" y="83244"/>
                  </a:cubicBezTo>
                  <a:lnTo>
                    <a:pt x="38278" y="275"/>
                  </a:lnTo>
                  <a:cubicBezTo>
                    <a:pt x="38278" y="115"/>
                    <a:pt x="38141" y="1"/>
                    <a:pt x="38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31"/>
            <p:cNvSpPr/>
            <p:nvPr/>
          </p:nvSpPr>
          <p:spPr>
            <a:xfrm>
              <a:off x="6894808" y="839292"/>
              <a:ext cx="522150" cy="87350"/>
            </a:xfrm>
            <a:custGeom>
              <a:avLst/>
              <a:gdLst/>
              <a:ahLst/>
              <a:cxnLst/>
              <a:rect l="l" t="t" r="r" b="b"/>
              <a:pathLst>
                <a:path w="20886" h="3494" fill="none" extrusionOk="0">
                  <a:moveTo>
                    <a:pt x="17462" y="1"/>
                  </a:moveTo>
                  <a:cubicBezTo>
                    <a:pt x="19357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5"/>
                  </a:lnTo>
                  <a:cubicBezTo>
                    <a:pt x="1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31"/>
            <p:cNvSpPr/>
            <p:nvPr/>
          </p:nvSpPr>
          <p:spPr>
            <a:xfrm>
              <a:off x="6894808" y="948292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70"/>
                  </a:lnTo>
                  <a:lnTo>
                    <a:pt x="1" y="3470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31"/>
            <p:cNvSpPr/>
            <p:nvPr/>
          </p:nvSpPr>
          <p:spPr>
            <a:xfrm>
              <a:off x="6894808" y="1056717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31"/>
            <p:cNvSpPr/>
            <p:nvPr/>
          </p:nvSpPr>
          <p:spPr>
            <a:xfrm>
              <a:off x="6894808" y="2100967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31"/>
            <p:cNvSpPr/>
            <p:nvPr/>
          </p:nvSpPr>
          <p:spPr>
            <a:xfrm>
              <a:off x="6894808" y="2209967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7" y="0"/>
                    <a:pt x="20886" y="1529"/>
                    <a:pt x="20886" y="3401"/>
                  </a:cubicBezTo>
                  <a:lnTo>
                    <a:pt x="20886" y="3470"/>
                  </a:lnTo>
                  <a:lnTo>
                    <a:pt x="1" y="3470"/>
                  </a:lnTo>
                  <a:lnTo>
                    <a:pt x="1" y="3401"/>
                  </a:lnTo>
                  <a:cubicBezTo>
                    <a:pt x="1" y="1529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31"/>
            <p:cNvSpPr/>
            <p:nvPr/>
          </p:nvSpPr>
          <p:spPr>
            <a:xfrm>
              <a:off x="6894808" y="2318367"/>
              <a:ext cx="522150" cy="87350"/>
            </a:xfrm>
            <a:custGeom>
              <a:avLst/>
              <a:gdLst/>
              <a:ahLst/>
              <a:cxnLst/>
              <a:rect l="l" t="t" r="r" b="b"/>
              <a:pathLst>
                <a:path w="20886" h="3494" fill="none" extrusionOk="0">
                  <a:moveTo>
                    <a:pt x="17462" y="1"/>
                  </a:moveTo>
                  <a:cubicBezTo>
                    <a:pt x="19357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5"/>
                  </a:lnTo>
                  <a:cubicBezTo>
                    <a:pt x="1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31"/>
            <p:cNvSpPr/>
            <p:nvPr/>
          </p:nvSpPr>
          <p:spPr>
            <a:xfrm>
              <a:off x="6677408" y="607042"/>
              <a:ext cx="956975" cy="1928775"/>
            </a:xfrm>
            <a:custGeom>
              <a:avLst/>
              <a:gdLst/>
              <a:ahLst/>
              <a:cxnLst/>
              <a:rect l="l" t="t" r="r" b="b"/>
              <a:pathLst>
                <a:path w="38279" h="77151" extrusionOk="0">
                  <a:moveTo>
                    <a:pt x="38278" y="1"/>
                  </a:moveTo>
                  <a:cubicBezTo>
                    <a:pt x="37046" y="2717"/>
                    <a:pt x="35790" y="5411"/>
                    <a:pt x="34421" y="8058"/>
                  </a:cubicBezTo>
                  <a:cubicBezTo>
                    <a:pt x="31522" y="13605"/>
                    <a:pt x="28167" y="18946"/>
                    <a:pt x="24127" y="23716"/>
                  </a:cubicBezTo>
                  <a:cubicBezTo>
                    <a:pt x="22095" y="26113"/>
                    <a:pt x="19881" y="28327"/>
                    <a:pt x="17530" y="30381"/>
                  </a:cubicBezTo>
                  <a:cubicBezTo>
                    <a:pt x="15385" y="32230"/>
                    <a:pt x="13033" y="33828"/>
                    <a:pt x="10431" y="34969"/>
                  </a:cubicBezTo>
                  <a:cubicBezTo>
                    <a:pt x="9176" y="35517"/>
                    <a:pt x="7875" y="35974"/>
                    <a:pt x="6551" y="36316"/>
                  </a:cubicBezTo>
                  <a:cubicBezTo>
                    <a:pt x="6072" y="36453"/>
                    <a:pt x="5524" y="36430"/>
                    <a:pt x="5067" y="36567"/>
                  </a:cubicBezTo>
                  <a:cubicBezTo>
                    <a:pt x="4565" y="36727"/>
                    <a:pt x="4132" y="37412"/>
                    <a:pt x="3881" y="37822"/>
                  </a:cubicBezTo>
                  <a:cubicBezTo>
                    <a:pt x="2808" y="39626"/>
                    <a:pt x="2625" y="41840"/>
                    <a:pt x="1393" y="43552"/>
                  </a:cubicBezTo>
                  <a:cubicBezTo>
                    <a:pt x="982" y="44122"/>
                    <a:pt x="502" y="44716"/>
                    <a:pt x="0" y="45286"/>
                  </a:cubicBezTo>
                  <a:lnTo>
                    <a:pt x="0" y="76876"/>
                  </a:lnTo>
                  <a:cubicBezTo>
                    <a:pt x="0" y="77036"/>
                    <a:pt x="114" y="77150"/>
                    <a:pt x="274" y="77150"/>
                  </a:cubicBezTo>
                  <a:lnTo>
                    <a:pt x="38004" y="77150"/>
                  </a:lnTo>
                  <a:cubicBezTo>
                    <a:pt x="38141" y="77150"/>
                    <a:pt x="38278" y="77036"/>
                    <a:pt x="38278" y="76876"/>
                  </a:cubicBezTo>
                  <a:lnTo>
                    <a:pt x="38278" y="1"/>
                  </a:lnTo>
                  <a:close/>
                </a:path>
              </a:pathLst>
            </a:custGeom>
            <a:solidFill>
              <a:srgbClr val="BAC8C8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31"/>
            <p:cNvSpPr/>
            <p:nvPr/>
          </p:nvSpPr>
          <p:spPr>
            <a:xfrm>
              <a:off x="6981558" y="556842"/>
              <a:ext cx="348100" cy="86750"/>
            </a:xfrm>
            <a:custGeom>
              <a:avLst/>
              <a:gdLst/>
              <a:ahLst/>
              <a:cxnLst/>
              <a:rect l="l" t="t" r="r" b="b"/>
              <a:pathLst>
                <a:path w="13924" h="3470" extrusionOk="0">
                  <a:moveTo>
                    <a:pt x="297" y="0"/>
                  </a:moveTo>
                  <a:cubicBezTo>
                    <a:pt x="137" y="0"/>
                    <a:pt x="0" y="114"/>
                    <a:pt x="0" y="274"/>
                  </a:cubicBezTo>
                  <a:lnTo>
                    <a:pt x="0" y="3196"/>
                  </a:lnTo>
                  <a:cubicBezTo>
                    <a:pt x="0" y="3356"/>
                    <a:pt x="137" y="3470"/>
                    <a:pt x="297" y="3470"/>
                  </a:cubicBezTo>
                  <a:lnTo>
                    <a:pt x="13650" y="3470"/>
                  </a:lnTo>
                  <a:cubicBezTo>
                    <a:pt x="13809" y="3470"/>
                    <a:pt x="13924" y="3356"/>
                    <a:pt x="13924" y="3196"/>
                  </a:cubicBezTo>
                  <a:lnTo>
                    <a:pt x="13924" y="274"/>
                  </a:lnTo>
                  <a:cubicBezTo>
                    <a:pt x="13924" y="114"/>
                    <a:pt x="13809" y="0"/>
                    <a:pt x="13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31"/>
            <p:cNvSpPr/>
            <p:nvPr/>
          </p:nvSpPr>
          <p:spPr>
            <a:xfrm>
              <a:off x="6764133" y="1492092"/>
              <a:ext cx="87325" cy="326425"/>
            </a:xfrm>
            <a:custGeom>
              <a:avLst/>
              <a:gdLst/>
              <a:ahLst/>
              <a:cxnLst/>
              <a:rect l="l" t="t" r="r" b="b"/>
              <a:pathLst>
                <a:path w="3493" h="13057" extrusionOk="0">
                  <a:moveTo>
                    <a:pt x="343" y="1"/>
                  </a:moveTo>
                  <a:cubicBezTo>
                    <a:pt x="160" y="1"/>
                    <a:pt x="1" y="138"/>
                    <a:pt x="1" y="343"/>
                  </a:cubicBezTo>
                  <a:lnTo>
                    <a:pt x="206" y="12715"/>
                  </a:lnTo>
                  <a:cubicBezTo>
                    <a:pt x="206" y="12897"/>
                    <a:pt x="366" y="13057"/>
                    <a:pt x="549" y="13057"/>
                  </a:cubicBezTo>
                  <a:lnTo>
                    <a:pt x="2945" y="13057"/>
                  </a:lnTo>
                  <a:cubicBezTo>
                    <a:pt x="3128" y="13057"/>
                    <a:pt x="3288" y="12897"/>
                    <a:pt x="3288" y="12715"/>
                  </a:cubicBezTo>
                  <a:lnTo>
                    <a:pt x="3470" y="343"/>
                  </a:lnTo>
                  <a:cubicBezTo>
                    <a:pt x="3493" y="138"/>
                    <a:pt x="3333" y="1"/>
                    <a:pt x="3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31"/>
            <p:cNvSpPr/>
            <p:nvPr/>
          </p:nvSpPr>
          <p:spPr>
            <a:xfrm>
              <a:off x="6780683" y="1508092"/>
              <a:ext cx="54250" cy="54800"/>
            </a:xfrm>
            <a:custGeom>
              <a:avLst/>
              <a:gdLst/>
              <a:ahLst/>
              <a:cxnLst/>
              <a:rect l="l" t="t" r="r" b="b"/>
              <a:pathLst>
                <a:path w="2170" h="2192" extrusionOk="0">
                  <a:moveTo>
                    <a:pt x="1073" y="0"/>
                  </a:moveTo>
                  <a:cubicBezTo>
                    <a:pt x="480" y="0"/>
                    <a:pt x="1" y="502"/>
                    <a:pt x="1" y="1096"/>
                  </a:cubicBezTo>
                  <a:cubicBezTo>
                    <a:pt x="1" y="1689"/>
                    <a:pt x="480" y="2191"/>
                    <a:pt x="1073" y="2191"/>
                  </a:cubicBezTo>
                  <a:cubicBezTo>
                    <a:pt x="1690" y="2191"/>
                    <a:pt x="2169" y="1689"/>
                    <a:pt x="2169" y="1096"/>
                  </a:cubicBezTo>
                  <a:cubicBezTo>
                    <a:pt x="2169" y="502"/>
                    <a:pt x="1690" y="0"/>
                    <a:pt x="1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31"/>
            <p:cNvSpPr/>
            <p:nvPr/>
          </p:nvSpPr>
          <p:spPr>
            <a:xfrm>
              <a:off x="6803508" y="1516067"/>
              <a:ext cx="8600" cy="38825"/>
            </a:xfrm>
            <a:custGeom>
              <a:avLst/>
              <a:gdLst/>
              <a:ahLst/>
              <a:cxnLst/>
              <a:rect l="l" t="t" r="r" b="b"/>
              <a:pathLst>
                <a:path w="344" h="1553" extrusionOk="0">
                  <a:moveTo>
                    <a:pt x="138" y="1"/>
                  </a:moveTo>
                  <a:cubicBezTo>
                    <a:pt x="46" y="1"/>
                    <a:pt x="1" y="46"/>
                    <a:pt x="1" y="138"/>
                  </a:cubicBezTo>
                  <a:lnTo>
                    <a:pt x="1" y="1416"/>
                  </a:lnTo>
                  <a:cubicBezTo>
                    <a:pt x="1" y="1484"/>
                    <a:pt x="46" y="1553"/>
                    <a:pt x="138" y="1553"/>
                  </a:cubicBezTo>
                  <a:lnTo>
                    <a:pt x="206" y="1553"/>
                  </a:lnTo>
                  <a:cubicBezTo>
                    <a:pt x="275" y="1553"/>
                    <a:pt x="343" y="1484"/>
                    <a:pt x="343" y="1416"/>
                  </a:cubicBezTo>
                  <a:lnTo>
                    <a:pt x="343" y="138"/>
                  </a:lnTo>
                  <a:cubicBezTo>
                    <a:pt x="343" y="46"/>
                    <a:pt x="275" y="1"/>
                    <a:pt x="2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31"/>
            <p:cNvSpPr/>
            <p:nvPr/>
          </p:nvSpPr>
          <p:spPr>
            <a:xfrm>
              <a:off x="7604679" y="578517"/>
              <a:ext cx="43400" cy="217450"/>
            </a:xfrm>
            <a:custGeom>
              <a:avLst/>
              <a:gdLst/>
              <a:ahLst/>
              <a:cxnLst/>
              <a:rect l="l" t="t" r="r" b="b"/>
              <a:pathLst>
                <a:path w="1736" h="8698" extrusionOk="0">
                  <a:moveTo>
                    <a:pt x="389" y="1"/>
                  </a:moveTo>
                  <a:cubicBezTo>
                    <a:pt x="184" y="1"/>
                    <a:pt x="1" y="160"/>
                    <a:pt x="1" y="389"/>
                  </a:cubicBezTo>
                  <a:lnTo>
                    <a:pt x="1" y="8309"/>
                  </a:lnTo>
                  <a:cubicBezTo>
                    <a:pt x="1" y="8514"/>
                    <a:pt x="184" y="8697"/>
                    <a:pt x="389" y="8697"/>
                  </a:cubicBezTo>
                  <a:lnTo>
                    <a:pt x="1348" y="8697"/>
                  </a:lnTo>
                  <a:cubicBezTo>
                    <a:pt x="1553" y="8697"/>
                    <a:pt x="1736" y="8514"/>
                    <a:pt x="1736" y="8309"/>
                  </a:cubicBezTo>
                  <a:lnTo>
                    <a:pt x="1736" y="389"/>
                  </a:lnTo>
                  <a:cubicBezTo>
                    <a:pt x="1736" y="160"/>
                    <a:pt x="1553" y="1"/>
                    <a:pt x="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31"/>
            <p:cNvSpPr/>
            <p:nvPr/>
          </p:nvSpPr>
          <p:spPr>
            <a:xfrm>
              <a:off x="7604679" y="2188267"/>
              <a:ext cx="43400" cy="217450"/>
            </a:xfrm>
            <a:custGeom>
              <a:avLst/>
              <a:gdLst/>
              <a:ahLst/>
              <a:cxnLst/>
              <a:rect l="l" t="t" r="r" b="b"/>
              <a:pathLst>
                <a:path w="1736" h="8698" extrusionOk="0">
                  <a:moveTo>
                    <a:pt x="389" y="1"/>
                  </a:moveTo>
                  <a:cubicBezTo>
                    <a:pt x="184" y="1"/>
                    <a:pt x="1" y="161"/>
                    <a:pt x="1" y="389"/>
                  </a:cubicBezTo>
                  <a:lnTo>
                    <a:pt x="1" y="8286"/>
                  </a:lnTo>
                  <a:cubicBezTo>
                    <a:pt x="1" y="8515"/>
                    <a:pt x="184" y="8697"/>
                    <a:pt x="389" y="8697"/>
                  </a:cubicBezTo>
                  <a:lnTo>
                    <a:pt x="1348" y="8697"/>
                  </a:lnTo>
                  <a:cubicBezTo>
                    <a:pt x="1553" y="8697"/>
                    <a:pt x="1736" y="8515"/>
                    <a:pt x="1736" y="8286"/>
                  </a:cubicBezTo>
                  <a:lnTo>
                    <a:pt x="1736" y="389"/>
                  </a:lnTo>
                  <a:cubicBezTo>
                    <a:pt x="1736" y="161"/>
                    <a:pt x="1553" y="1"/>
                    <a:pt x="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31"/>
            <p:cNvSpPr/>
            <p:nvPr/>
          </p:nvSpPr>
          <p:spPr>
            <a:xfrm>
              <a:off x="7605254" y="2208817"/>
              <a:ext cx="43400" cy="42250"/>
            </a:xfrm>
            <a:custGeom>
              <a:avLst/>
              <a:gdLst/>
              <a:ahLst/>
              <a:cxnLst/>
              <a:rect l="l" t="t" r="r" b="b"/>
              <a:pathLst>
                <a:path w="1736" h="1690" extrusionOk="0">
                  <a:moveTo>
                    <a:pt x="868" y="0"/>
                  </a:moveTo>
                  <a:cubicBezTo>
                    <a:pt x="434" y="0"/>
                    <a:pt x="1" y="388"/>
                    <a:pt x="24" y="845"/>
                  </a:cubicBezTo>
                  <a:cubicBezTo>
                    <a:pt x="46" y="1301"/>
                    <a:pt x="389" y="1690"/>
                    <a:pt x="868" y="1690"/>
                  </a:cubicBezTo>
                  <a:cubicBezTo>
                    <a:pt x="1302" y="1690"/>
                    <a:pt x="1735" y="1301"/>
                    <a:pt x="1713" y="845"/>
                  </a:cubicBezTo>
                  <a:cubicBezTo>
                    <a:pt x="1690" y="388"/>
                    <a:pt x="1347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31"/>
            <p:cNvSpPr/>
            <p:nvPr/>
          </p:nvSpPr>
          <p:spPr>
            <a:xfrm>
              <a:off x="7602979" y="599642"/>
              <a:ext cx="47950" cy="46800"/>
            </a:xfrm>
            <a:custGeom>
              <a:avLst/>
              <a:gdLst/>
              <a:ahLst/>
              <a:cxnLst/>
              <a:rect l="l" t="t" r="r" b="b"/>
              <a:pathLst>
                <a:path w="1918" h="1872" extrusionOk="0">
                  <a:moveTo>
                    <a:pt x="959" y="0"/>
                  </a:moveTo>
                  <a:cubicBezTo>
                    <a:pt x="480" y="0"/>
                    <a:pt x="0" y="434"/>
                    <a:pt x="23" y="936"/>
                  </a:cubicBezTo>
                  <a:cubicBezTo>
                    <a:pt x="46" y="1438"/>
                    <a:pt x="434" y="1872"/>
                    <a:pt x="959" y="1872"/>
                  </a:cubicBezTo>
                  <a:cubicBezTo>
                    <a:pt x="1438" y="1872"/>
                    <a:pt x="1918" y="1438"/>
                    <a:pt x="1895" y="936"/>
                  </a:cubicBezTo>
                  <a:cubicBezTo>
                    <a:pt x="1872" y="434"/>
                    <a:pt x="1484" y="0"/>
                    <a:pt x="9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31"/>
            <p:cNvSpPr/>
            <p:nvPr/>
          </p:nvSpPr>
          <p:spPr>
            <a:xfrm>
              <a:off x="6701933" y="496267"/>
              <a:ext cx="70225" cy="313175"/>
            </a:xfrm>
            <a:custGeom>
              <a:avLst/>
              <a:gdLst/>
              <a:ahLst/>
              <a:cxnLst/>
              <a:rect l="l" t="t" r="r" b="b"/>
              <a:pathLst>
                <a:path w="2809" h="12527" extrusionOk="0">
                  <a:moveTo>
                    <a:pt x="1546" y="1"/>
                  </a:moveTo>
                  <a:cubicBezTo>
                    <a:pt x="915" y="1"/>
                    <a:pt x="275" y="395"/>
                    <a:pt x="275" y="1191"/>
                  </a:cubicBezTo>
                  <a:cubicBezTo>
                    <a:pt x="252" y="3245"/>
                    <a:pt x="252" y="5276"/>
                    <a:pt x="229" y="7331"/>
                  </a:cubicBezTo>
                  <a:cubicBezTo>
                    <a:pt x="229" y="8997"/>
                    <a:pt x="1" y="10732"/>
                    <a:pt x="731" y="12261"/>
                  </a:cubicBezTo>
                  <a:cubicBezTo>
                    <a:pt x="810" y="12441"/>
                    <a:pt x="988" y="12526"/>
                    <a:pt x="1167" y="12526"/>
                  </a:cubicBezTo>
                  <a:cubicBezTo>
                    <a:pt x="1353" y="12526"/>
                    <a:pt x="1540" y="12435"/>
                    <a:pt x="1621" y="12261"/>
                  </a:cubicBezTo>
                  <a:cubicBezTo>
                    <a:pt x="2443" y="10777"/>
                    <a:pt x="2329" y="8997"/>
                    <a:pt x="2420" y="7331"/>
                  </a:cubicBezTo>
                  <a:cubicBezTo>
                    <a:pt x="2534" y="5276"/>
                    <a:pt x="2648" y="3245"/>
                    <a:pt x="2763" y="1191"/>
                  </a:cubicBezTo>
                  <a:cubicBezTo>
                    <a:pt x="2808" y="400"/>
                    <a:pt x="2182" y="1"/>
                    <a:pt x="1546" y="1"/>
                  </a:cubicBez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31"/>
            <p:cNvSpPr/>
            <p:nvPr/>
          </p:nvSpPr>
          <p:spPr>
            <a:xfrm>
              <a:off x="7669754" y="404467"/>
              <a:ext cx="1044275" cy="2175275"/>
            </a:xfrm>
            <a:custGeom>
              <a:avLst/>
              <a:gdLst/>
              <a:ahLst/>
              <a:cxnLst/>
              <a:rect l="l" t="t" r="r" b="b"/>
              <a:pathLst>
                <a:path w="41771" h="87011" extrusionOk="0">
                  <a:moveTo>
                    <a:pt x="0" y="1"/>
                  </a:moveTo>
                  <a:lnTo>
                    <a:pt x="0" y="87011"/>
                  </a:lnTo>
                  <a:lnTo>
                    <a:pt x="41770" y="87011"/>
                  </a:lnTo>
                  <a:lnTo>
                    <a:pt x="4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31"/>
            <p:cNvSpPr/>
            <p:nvPr/>
          </p:nvSpPr>
          <p:spPr>
            <a:xfrm>
              <a:off x="7669754" y="507767"/>
              <a:ext cx="1044275" cy="2071975"/>
            </a:xfrm>
            <a:custGeom>
              <a:avLst/>
              <a:gdLst/>
              <a:ahLst/>
              <a:cxnLst/>
              <a:rect l="l" t="t" r="r" b="b"/>
              <a:pathLst>
                <a:path w="41771" h="82879" extrusionOk="0">
                  <a:moveTo>
                    <a:pt x="41770" y="0"/>
                  </a:moveTo>
                  <a:cubicBezTo>
                    <a:pt x="41382" y="959"/>
                    <a:pt x="40971" y="1918"/>
                    <a:pt x="40561" y="2831"/>
                  </a:cubicBezTo>
                  <a:cubicBezTo>
                    <a:pt x="39145" y="5912"/>
                    <a:pt x="37730" y="9016"/>
                    <a:pt x="36155" y="12029"/>
                  </a:cubicBezTo>
                  <a:cubicBezTo>
                    <a:pt x="33279" y="17576"/>
                    <a:pt x="29924" y="22917"/>
                    <a:pt x="25861" y="27687"/>
                  </a:cubicBezTo>
                  <a:cubicBezTo>
                    <a:pt x="23852" y="30084"/>
                    <a:pt x="21638" y="32298"/>
                    <a:pt x="19265" y="34352"/>
                  </a:cubicBezTo>
                  <a:cubicBezTo>
                    <a:pt x="17142" y="36201"/>
                    <a:pt x="14768" y="37799"/>
                    <a:pt x="12189" y="38940"/>
                  </a:cubicBezTo>
                  <a:cubicBezTo>
                    <a:pt x="10933" y="39488"/>
                    <a:pt x="9632" y="39945"/>
                    <a:pt x="8308" y="40287"/>
                  </a:cubicBezTo>
                  <a:cubicBezTo>
                    <a:pt x="7829" y="40424"/>
                    <a:pt x="7281" y="40401"/>
                    <a:pt x="6825" y="40538"/>
                  </a:cubicBezTo>
                  <a:cubicBezTo>
                    <a:pt x="6323" y="40698"/>
                    <a:pt x="5889" y="41383"/>
                    <a:pt x="5638" y="41793"/>
                  </a:cubicBezTo>
                  <a:cubicBezTo>
                    <a:pt x="4542" y="43597"/>
                    <a:pt x="4360" y="45811"/>
                    <a:pt x="3127" y="47523"/>
                  </a:cubicBezTo>
                  <a:cubicBezTo>
                    <a:pt x="2305" y="48687"/>
                    <a:pt x="1255" y="49942"/>
                    <a:pt x="0" y="50695"/>
                  </a:cubicBezTo>
                  <a:lnTo>
                    <a:pt x="0" y="82879"/>
                  </a:lnTo>
                  <a:lnTo>
                    <a:pt x="41770" y="82879"/>
                  </a:lnTo>
                  <a:lnTo>
                    <a:pt x="41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31"/>
            <p:cNvSpPr/>
            <p:nvPr/>
          </p:nvSpPr>
          <p:spPr>
            <a:xfrm>
              <a:off x="7713104" y="447842"/>
              <a:ext cx="957550" cy="2087975"/>
            </a:xfrm>
            <a:custGeom>
              <a:avLst/>
              <a:gdLst/>
              <a:ahLst/>
              <a:cxnLst/>
              <a:rect l="l" t="t" r="r" b="b"/>
              <a:pathLst>
                <a:path w="38302" h="83519" extrusionOk="0">
                  <a:moveTo>
                    <a:pt x="297" y="1"/>
                  </a:moveTo>
                  <a:cubicBezTo>
                    <a:pt x="138" y="1"/>
                    <a:pt x="1" y="115"/>
                    <a:pt x="1" y="275"/>
                  </a:cubicBezTo>
                  <a:lnTo>
                    <a:pt x="1" y="83244"/>
                  </a:lnTo>
                  <a:cubicBezTo>
                    <a:pt x="1" y="83404"/>
                    <a:pt x="138" y="83518"/>
                    <a:pt x="297" y="83518"/>
                  </a:cubicBezTo>
                  <a:lnTo>
                    <a:pt x="38005" y="83518"/>
                  </a:lnTo>
                  <a:cubicBezTo>
                    <a:pt x="38165" y="83518"/>
                    <a:pt x="38302" y="83404"/>
                    <a:pt x="38302" y="83244"/>
                  </a:cubicBezTo>
                  <a:lnTo>
                    <a:pt x="38302" y="275"/>
                  </a:lnTo>
                  <a:cubicBezTo>
                    <a:pt x="38302" y="115"/>
                    <a:pt x="38165" y="1"/>
                    <a:pt x="3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31"/>
            <p:cNvSpPr/>
            <p:nvPr/>
          </p:nvSpPr>
          <p:spPr>
            <a:xfrm>
              <a:off x="7931104" y="839292"/>
              <a:ext cx="521575" cy="87350"/>
            </a:xfrm>
            <a:custGeom>
              <a:avLst/>
              <a:gdLst/>
              <a:ahLst/>
              <a:cxnLst/>
              <a:rect l="l" t="t" r="r" b="b"/>
              <a:pathLst>
                <a:path w="20863" h="3494" fill="none" extrusionOk="0">
                  <a:moveTo>
                    <a:pt x="17461" y="1"/>
                  </a:moveTo>
                  <a:cubicBezTo>
                    <a:pt x="19333" y="1"/>
                    <a:pt x="20862" y="1530"/>
                    <a:pt x="20862" y="3425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5"/>
                  </a:lnTo>
                  <a:cubicBezTo>
                    <a:pt x="0" y="1530"/>
                    <a:pt x="1529" y="1"/>
                    <a:pt x="3401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31"/>
            <p:cNvSpPr/>
            <p:nvPr/>
          </p:nvSpPr>
          <p:spPr>
            <a:xfrm>
              <a:off x="7931104" y="948292"/>
              <a:ext cx="521575" cy="86750"/>
            </a:xfrm>
            <a:custGeom>
              <a:avLst/>
              <a:gdLst/>
              <a:ahLst/>
              <a:cxnLst/>
              <a:rect l="l" t="t" r="r" b="b"/>
              <a:pathLst>
                <a:path w="20863" h="3470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24"/>
                  </a:cubicBezTo>
                  <a:lnTo>
                    <a:pt x="20862" y="3470"/>
                  </a:lnTo>
                  <a:lnTo>
                    <a:pt x="0" y="3470"/>
                  </a:lnTo>
                  <a:lnTo>
                    <a:pt x="0" y="3424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31"/>
            <p:cNvSpPr/>
            <p:nvPr/>
          </p:nvSpPr>
          <p:spPr>
            <a:xfrm>
              <a:off x="7931104" y="1056717"/>
              <a:ext cx="521575" cy="87325"/>
            </a:xfrm>
            <a:custGeom>
              <a:avLst/>
              <a:gdLst/>
              <a:ahLst/>
              <a:cxnLst/>
              <a:rect l="l" t="t" r="r" b="b"/>
              <a:pathLst>
                <a:path w="20863" h="3493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24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4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31"/>
            <p:cNvSpPr/>
            <p:nvPr/>
          </p:nvSpPr>
          <p:spPr>
            <a:xfrm>
              <a:off x="7931104" y="2100967"/>
              <a:ext cx="521575" cy="87325"/>
            </a:xfrm>
            <a:custGeom>
              <a:avLst/>
              <a:gdLst/>
              <a:ahLst/>
              <a:cxnLst/>
              <a:rect l="l" t="t" r="r" b="b"/>
              <a:pathLst>
                <a:path w="20863" h="3493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24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4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31"/>
            <p:cNvSpPr/>
            <p:nvPr/>
          </p:nvSpPr>
          <p:spPr>
            <a:xfrm>
              <a:off x="7931104" y="2209967"/>
              <a:ext cx="521575" cy="86750"/>
            </a:xfrm>
            <a:custGeom>
              <a:avLst/>
              <a:gdLst/>
              <a:ahLst/>
              <a:cxnLst/>
              <a:rect l="l" t="t" r="r" b="b"/>
              <a:pathLst>
                <a:path w="20863" h="3470" fill="none" extrusionOk="0">
                  <a:moveTo>
                    <a:pt x="17461" y="0"/>
                  </a:moveTo>
                  <a:cubicBezTo>
                    <a:pt x="19333" y="0"/>
                    <a:pt x="20862" y="1529"/>
                    <a:pt x="20862" y="3401"/>
                  </a:cubicBezTo>
                  <a:lnTo>
                    <a:pt x="20862" y="3470"/>
                  </a:lnTo>
                  <a:lnTo>
                    <a:pt x="0" y="3470"/>
                  </a:lnTo>
                  <a:lnTo>
                    <a:pt x="0" y="3401"/>
                  </a:lnTo>
                  <a:cubicBezTo>
                    <a:pt x="0" y="1529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31"/>
            <p:cNvSpPr/>
            <p:nvPr/>
          </p:nvSpPr>
          <p:spPr>
            <a:xfrm>
              <a:off x="7931104" y="2318367"/>
              <a:ext cx="521575" cy="87350"/>
            </a:xfrm>
            <a:custGeom>
              <a:avLst/>
              <a:gdLst/>
              <a:ahLst/>
              <a:cxnLst/>
              <a:rect l="l" t="t" r="r" b="b"/>
              <a:pathLst>
                <a:path w="20863" h="3494" fill="none" extrusionOk="0">
                  <a:moveTo>
                    <a:pt x="17461" y="1"/>
                  </a:moveTo>
                  <a:cubicBezTo>
                    <a:pt x="19333" y="1"/>
                    <a:pt x="20862" y="1530"/>
                    <a:pt x="20862" y="3425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5"/>
                  </a:lnTo>
                  <a:cubicBezTo>
                    <a:pt x="0" y="1530"/>
                    <a:pt x="1529" y="1"/>
                    <a:pt x="3401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31"/>
            <p:cNvSpPr/>
            <p:nvPr/>
          </p:nvSpPr>
          <p:spPr>
            <a:xfrm>
              <a:off x="7713104" y="607042"/>
              <a:ext cx="957550" cy="1928775"/>
            </a:xfrm>
            <a:custGeom>
              <a:avLst/>
              <a:gdLst/>
              <a:ahLst/>
              <a:cxnLst/>
              <a:rect l="l" t="t" r="r" b="b"/>
              <a:pathLst>
                <a:path w="38302" h="77151" extrusionOk="0">
                  <a:moveTo>
                    <a:pt x="38302" y="1"/>
                  </a:moveTo>
                  <a:cubicBezTo>
                    <a:pt x="37046" y="2717"/>
                    <a:pt x="35814" y="5411"/>
                    <a:pt x="34421" y="8058"/>
                  </a:cubicBezTo>
                  <a:cubicBezTo>
                    <a:pt x="31545" y="13605"/>
                    <a:pt x="28190" y="18946"/>
                    <a:pt x="24127" y="23716"/>
                  </a:cubicBezTo>
                  <a:cubicBezTo>
                    <a:pt x="22118" y="26113"/>
                    <a:pt x="19904" y="28327"/>
                    <a:pt x="17531" y="30381"/>
                  </a:cubicBezTo>
                  <a:cubicBezTo>
                    <a:pt x="15408" y="32230"/>
                    <a:pt x="13034" y="33828"/>
                    <a:pt x="10455" y="34969"/>
                  </a:cubicBezTo>
                  <a:cubicBezTo>
                    <a:pt x="9199" y="35517"/>
                    <a:pt x="7898" y="35974"/>
                    <a:pt x="6574" y="36316"/>
                  </a:cubicBezTo>
                  <a:cubicBezTo>
                    <a:pt x="6095" y="36453"/>
                    <a:pt x="5547" y="36430"/>
                    <a:pt x="5091" y="36567"/>
                  </a:cubicBezTo>
                  <a:cubicBezTo>
                    <a:pt x="4589" y="36727"/>
                    <a:pt x="4155" y="37412"/>
                    <a:pt x="3904" y="37822"/>
                  </a:cubicBezTo>
                  <a:cubicBezTo>
                    <a:pt x="2808" y="39626"/>
                    <a:pt x="2626" y="41840"/>
                    <a:pt x="1393" y="43552"/>
                  </a:cubicBezTo>
                  <a:cubicBezTo>
                    <a:pt x="982" y="44122"/>
                    <a:pt x="526" y="44716"/>
                    <a:pt x="1" y="45286"/>
                  </a:cubicBezTo>
                  <a:lnTo>
                    <a:pt x="1" y="76876"/>
                  </a:lnTo>
                  <a:cubicBezTo>
                    <a:pt x="1" y="77036"/>
                    <a:pt x="138" y="77150"/>
                    <a:pt x="297" y="77150"/>
                  </a:cubicBezTo>
                  <a:lnTo>
                    <a:pt x="38005" y="77150"/>
                  </a:lnTo>
                  <a:cubicBezTo>
                    <a:pt x="38165" y="77150"/>
                    <a:pt x="38302" y="77036"/>
                    <a:pt x="38302" y="76876"/>
                  </a:cubicBezTo>
                  <a:lnTo>
                    <a:pt x="38302" y="1"/>
                  </a:lnTo>
                  <a:close/>
                </a:path>
              </a:pathLst>
            </a:custGeom>
            <a:solidFill>
              <a:srgbClr val="BAC8C8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31"/>
            <p:cNvSpPr/>
            <p:nvPr/>
          </p:nvSpPr>
          <p:spPr>
            <a:xfrm>
              <a:off x="8017829" y="556842"/>
              <a:ext cx="348100" cy="86750"/>
            </a:xfrm>
            <a:custGeom>
              <a:avLst/>
              <a:gdLst/>
              <a:ahLst/>
              <a:cxnLst/>
              <a:rect l="l" t="t" r="r" b="b"/>
              <a:pathLst>
                <a:path w="13924" h="3470" extrusionOk="0">
                  <a:moveTo>
                    <a:pt x="274" y="0"/>
                  </a:moveTo>
                  <a:cubicBezTo>
                    <a:pt x="137" y="0"/>
                    <a:pt x="0" y="114"/>
                    <a:pt x="0" y="274"/>
                  </a:cubicBezTo>
                  <a:lnTo>
                    <a:pt x="0" y="3196"/>
                  </a:lnTo>
                  <a:cubicBezTo>
                    <a:pt x="0" y="3356"/>
                    <a:pt x="137" y="3470"/>
                    <a:pt x="274" y="3470"/>
                  </a:cubicBezTo>
                  <a:lnTo>
                    <a:pt x="13650" y="3470"/>
                  </a:lnTo>
                  <a:cubicBezTo>
                    <a:pt x="13787" y="3470"/>
                    <a:pt x="13924" y="3356"/>
                    <a:pt x="13924" y="3196"/>
                  </a:cubicBezTo>
                  <a:lnTo>
                    <a:pt x="13924" y="274"/>
                  </a:lnTo>
                  <a:cubicBezTo>
                    <a:pt x="13924" y="114"/>
                    <a:pt x="13787" y="0"/>
                    <a:pt x="13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31"/>
            <p:cNvSpPr/>
            <p:nvPr/>
          </p:nvSpPr>
          <p:spPr>
            <a:xfrm>
              <a:off x="7800429" y="1492092"/>
              <a:ext cx="86750" cy="326425"/>
            </a:xfrm>
            <a:custGeom>
              <a:avLst/>
              <a:gdLst/>
              <a:ahLst/>
              <a:cxnLst/>
              <a:rect l="l" t="t" r="r" b="b"/>
              <a:pathLst>
                <a:path w="3470" h="13057" extrusionOk="0">
                  <a:moveTo>
                    <a:pt x="342" y="1"/>
                  </a:moveTo>
                  <a:cubicBezTo>
                    <a:pt x="160" y="1"/>
                    <a:pt x="0" y="138"/>
                    <a:pt x="0" y="343"/>
                  </a:cubicBezTo>
                  <a:lnTo>
                    <a:pt x="205" y="12715"/>
                  </a:lnTo>
                  <a:cubicBezTo>
                    <a:pt x="205" y="12897"/>
                    <a:pt x="342" y="13057"/>
                    <a:pt x="548" y="13057"/>
                  </a:cubicBezTo>
                  <a:lnTo>
                    <a:pt x="2944" y="13057"/>
                  </a:lnTo>
                  <a:cubicBezTo>
                    <a:pt x="3127" y="13057"/>
                    <a:pt x="3264" y="12897"/>
                    <a:pt x="3264" y="12715"/>
                  </a:cubicBezTo>
                  <a:lnTo>
                    <a:pt x="3469" y="343"/>
                  </a:lnTo>
                  <a:cubicBezTo>
                    <a:pt x="3469" y="138"/>
                    <a:pt x="3333" y="1"/>
                    <a:pt x="3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31"/>
            <p:cNvSpPr/>
            <p:nvPr/>
          </p:nvSpPr>
          <p:spPr>
            <a:xfrm>
              <a:off x="7816404" y="1508092"/>
              <a:ext cx="54800" cy="54800"/>
            </a:xfrm>
            <a:custGeom>
              <a:avLst/>
              <a:gdLst/>
              <a:ahLst/>
              <a:cxnLst/>
              <a:rect l="l" t="t" r="r" b="b"/>
              <a:pathLst>
                <a:path w="2192" h="2192" extrusionOk="0">
                  <a:moveTo>
                    <a:pt x="1096" y="0"/>
                  </a:moveTo>
                  <a:cubicBezTo>
                    <a:pt x="502" y="0"/>
                    <a:pt x="0" y="502"/>
                    <a:pt x="0" y="1096"/>
                  </a:cubicBezTo>
                  <a:cubicBezTo>
                    <a:pt x="0" y="1689"/>
                    <a:pt x="502" y="2191"/>
                    <a:pt x="1096" y="2191"/>
                  </a:cubicBezTo>
                  <a:cubicBezTo>
                    <a:pt x="1689" y="2191"/>
                    <a:pt x="2191" y="1689"/>
                    <a:pt x="2191" y="1096"/>
                  </a:cubicBezTo>
                  <a:cubicBezTo>
                    <a:pt x="2191" y="502"/>
                    <a:pt x="1689" y="0"/>
                    <a:pt x="1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31"/>
            <p:cNvSpPr/>
            <p:nvPr/>
          </p:nvSpPr>
          <p:spPr>
            <a:xfrm>
              <a:off x="7839229" y="1516067"/>
              <a:ext cx="9150" cy="38825"/>
            </a:xfrm>
            <a:custGeom>
              <a:avLst/>
              <a:gdLst/>
              <a:ahLst/>
              <a:cxnLst/>
              <a:rect l="l" t="t" r="r" b="b"/>
              <a:pathLst>
                <a:path w="366" h="1553" extrusionOk="0">
                  <a:moveTo>
                    <a:pt x="160" y="1"/>
                  </a:moveTo>
                  <a:cubicBezTo>
                    <a:pt x="69" y="1"/>
                    <a:pt x="0" y="46"/>
                    <a:pt x="0" y="138"/>
                  </a:cubicBezTo>
                  <a:lnTo>
                    <a:pt x="0" y="1416"/>
                  </a:lnTo>
                  <a:cubicBezTo>
                    <a:pt x="0" y="1484"/>
                    <a:pt x="69" y="1553"/>
                    <a:pt x="160" y="1553"/>
                  </a:cubicBezTo>
                  <a:lnTo>
                    <a:pt x="228" y="1553"/>
                  </a:lnTo>
                  <a:cubicBezTo>
                    <a:pt x="297" y="1553"/>
                    <a:pt x="365" y="1484"/>
                    <a:pt x="365" y="1416"/>
                  </a:cubicBezTo>
                  <a:lnTo>
                    <a:pt x="365" y="138"/>
                  </a:lnTo>
                  <a:cubicBezTo>
                    <a:pt x="365" y="46"/>
                    <a:pt x="297" y="1"/>
                    <a:pt x="2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31"/>
            <p:cNvSpPr/>
            <p:nvPr/>
          </p:nvSpPr>
          <p:spPr>
            <a:xfrm>
              <a:off x="8648379" y="578517"/>
              <a:ext cx="43950" cy="217450"/>
            </a:xfrm>
            <a:custGeom>
              <a:avLst/>
              <a:gdLst/>
              <a:ahLst/>
              <a:cxnLst/>
              <a:rect l="l" t="t" r="r" b="b"/>
              <a:pathLst>
                <a:path w="1758" h="8698" extrusionOk="0">
                  <a:moveTo>
                    <a:pt x="411" y="1"/>
                  </a:moveTo>
                  <a:cubicBezTo>
                    <a:pt x="183" y="1"/>
                    <a:pt x="0" y="160"/>
                    <a:pt x="0" y="389"/>
                  </a:cubicBezTo>
                  <a:lnTo>
                    <a:pt x="0" y="8309"/>
                  </a:lnTo>
                  <a:cubicBezTo>
                    <a:pt x="0" y="8514"/>
                    <a:pt x="183" y="8697"/>
                    <a:pt x="411" y="8697"/>
                  </a:cubicBezTo>
                  <a:lnTo>
                    <a:pt x="1347" y="8697"/>
                  </a:lnTo>
                  <a:cubicBezTo>
                    <a:pt x="1575" y="8697"/>
                    <a:pt x="1758" y="8514"/>
                    <a:pt x="1758" y="8309"/>
                  </a:cubicBezTo>
                  <a:lnTo>
                    <a:pt x="1758" y="389"/>
                  </a:lnTo>
                  <a:cubicBezTo>
                    <a:pt x="1758" y="160"/>
                    <a:pt x="1575" y="1"/>
                    <a:pt x="1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31"/>
            <p:cNvSpPr/>
            <p:nvPr/>
          </p:nvSpPr>
          <p:spPr>
            <a:xfrm>
              <a:off x="8648379" y="2188267"/>
              <a:ext cx="43950" cy="217450"/>
            </a:xfrm>
            <a:custGeom>
              <a:avLst/>
              <a:gdLst/>
              <a:ahLst/>
              <a:cxnLst/>
              <a:rect l="l" t="t" r="r" b="b"/>
              <a:pathLst>
                <a:path w="1758" h="8698" extrusionOk="0">
                  <a:moveTo>
                    <a:pt x="411" y="1"/>
                  </a:moveTo>
                  <a:cubicBezTo>
                    <a:pt x="183" y="1"/>
                    <a:pt x="0" y="161"/>
                    <a:pt x="0" y="389"/>
                  </a:cubicBezTo>
                  <a:lnTo>
                    <a:pt x="0" y="8286"/>
                  </a:lnTo>
                  <a:cubicBezTo>
                    <a:pt x="0" y="8515"/>
                    <a:pt x="183" y="8697"/>
                    <a:pt x="411" y="8697"/>
                  </a:cubicBezTo>
                  <a:lnTo>
                    <a:pt x="1347" y="8697"/>
                  </a:lnTo>
                  <a:cubicBezTo>
                    <a:pt x="1575" y="8697"/>
                    <a:pt x="1758" y="8515"/>
                    <a:pt x="1758" y="8286"/>
                  </a:cubicBezTo>
                  <a:lnTo>
                    <a:pt x="1758" y="389"/>
                  </a:lnTo>
                  <a:cubicBezTo>
                    <a:pt x="1758" y="161"/>
                    <a:pt x="1575" y="1"/>
                    <a:pt x="1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31"/>
            <p:cNvSpPr/>
            <p:nvPr/>
          </p:nvSpPr>
          <p:spPr>
            <a:xfrm>
              <a:off x="8649529" y="2208817"/>
              <a:ext cx="42800" cy="42250"/>
            </a:xfrm>
            <a:custGeom>
              <a:avLst/>
              <a:gdLst/>
              <a:ahLst/>
              <a:cxnLst/>
              <a:rect l="l" t="t" r="r" b="b"/>
              <a:pathLst>
                <a:path w="1712" h="1690" extrusionOk="0">
                  <a:moveTo>
                    <a:pt x="867" y="0"/>
                  </a:moveTo>
                  <a:cubicBezTo>
                    <a:pt x="411" y="0"/>
                    <a:pt x="0" y="388"/>
                    <a:pt x="23" y="845"/>
                  </a:cubicBezTo>
                  <a:cubicBezTo>
                    <a:pt x="46" y="1301"/>
                    <a:pt x="388" y="1690"/>
                    <a:pt x="867" y="1690"/>
                  </a:cubicBezTo>
                  <a:cubicBezTo>
                    <a:pt x="1301" y="1690"/>
                    <a:pt x="1712" y="1301"/>
                    <a:pt x="1689" y="845"/>
                  </a:cubicBezTo>
                  <a:cubicBezTo>
                    <a:pt x="1689" y="388"/>
                    <a:pt x="1324" y="0"/>
                    <a:pt x="8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31"/>
            <p:cNvSpPr/>
            <p:nvPr/>
          </p:nvSpPr>
          <p:spPr>
            <a:xfrm>
              <a:off x="8647229" y="599642"/>
              <a:ext cx="47400" cy="46800"/>
            </a:xfrm>
            <a:custGeom>
              <a:avLst/>
              <a:gdLst/>
              <a:ahLst/>
              <a:cxnLst/>
              <a:rect l="l" t="t" r="r" b="b"/>
              <a:pathLst>
                <a:path w="1896" h="1872" extrusionOk="0">
                  <a:moveTo>
                    <a:pt x="959" y="0"/>
                  </a:moveTo>
                  <a:cubicBezTo>
                    <a:pt x="457" y="0"/>
                    <a:pt x="1" y="434"/>
                    <a:pt x="24" y="936"/>
                  </a:cubicBezTo>
                  <a:cubicBezTo>
                    <a:pt x="46" y="1438"/>
                    <a:pt x="434" y="1872"/>
                    <a:pt x="959" y="1872"/>
                  </a:cubicBezTo>
                  <a:cubicBezTo>
                    <a:pt x="1439" y="1872"/>
                    <a:pt x="1895" y="1438"/>
                    <a:pt x="1872" y="936"/>
                  </a:cubicBezTo>
                  <a:cubicBezTo>
                    <a:pt x="1850" y="434"/>
                    <a:pt x="1462" y="0"/>
                    <a:pt x="9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31"/>
            <p:cNvSpPr/>
            <p:nvPr/>
          </p:nvSpPr>
          <p:spPr>
            <a:xfrm>
              <a:off x="6768133" y="1656442"/>
              <a:ext cx="80475" cy="162075"/>
            </a:xfrm>
            <a:custGeom>
              <a:avLst/>
              <a:gdLst/>
              <a:ahLst/>
              <a:cxnLst/>
              <a:rect l="l" t="t" r="r" b="b"/>
              <a:pathLst>
                <a:path w="3219" h="6483" extrusionOk="0">
                  <a:moveTo>
                    <a:pt x="3219" y="1"/>
                  </a:moveTo>
                  <a:lnTo>
                    <a:pt x="3219" y="1"/>
                  </a:lnTo>
                  <a:cubicBezTo>
                    <a:pt x="2740" y="1073"/>
                    <a:pt x="2351" y="2260"/>
                    <a:pt x="1507" y="3128"/>
                  </a:cubicBezTo>
                  <a:cubicBezTo>
                    <a:pt x="1187" y="3432"/>
                    <a:pt x="827" y="3604"/>
                    <a:pt x="487" y="3604"/>
                  </a:cubicBezTo>
                  <a:cubicBezTo>
                    <a:pt x="317" y="3604"/>
                    <a:pt x="153" y="3561"/>
                    <a:pt x="0" y="3470"/>
                  </a:cubicBezTo>
                  <a:lnTo>
                    <a:pt x="0" y="3470"/>
                  </a:lnTo>
                  <a:lnTo>
                    <a:pt x="46" y="6141"/>
                  </a:lnTo>
                  <a:cubicBezTo>
                    <a:pt x="46" y="6323"/>
                    <a:pt x="206" y="6483"/>
                    <a:pt x="389" y="6483"/>
                  </a:cubicBezTo>
                  <a:lnTo>
                    <a:pt x="2785" y="6483"/>
                  </a:lnTo>
                  <a:cubicBezTo>
                    <a:pt x="2968" y="6483"/>
                    <a:pt x="3128" y="6323"/>
                    <a:pt x="3128" y="6141"/>
                  </a:cubicBezTo>
                  <a:lnTo>
                    <a:pt x="3219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31"/>
            <p:cNvSpPr/>
            <p:nvPr/>
          </p:nvSpPr>
          <p:spPr>
            <a:xfrm>
              <a:off x="7804404" y="1656442"/>
              <a:ext cx="80500" cy="162075"/>
            </a:xfrm>
            <a:custGeom>
              <a:avLst/>
              <a:gdLst/>
              <a:ahLst/>
              <a:cxnLst/>
              <a:rect l="l" t="t" r="r" b="b"/>
              <a:pathLst>
                <a:path w="3220" h="6483" extrusionOk="0">
                  <a:moveTo>
                    <a:pt x="3219" y="1"/>
                  </a:moveTo>
                  <a:lnTo>
                    <a:pt x="3219" y="1"/>
                  </a:lnTo>
                  <a:cubicBezTo>
                    <a:pt x="2717" y="1073"/>
                    <a:pt x="2329" y="2260"/>
                    <a:pt x="1507" y="3128"/>
                  </a:cubicBezTo>
                  <a:cubicBezTo>
                    <a:pt x="1188" y="3432"/>
                    <a:pt x="828" y="3604"/>
                    <a:pt x="488" y="3604"/>
                  </a:cubicBezTo>
                  <a:cubicBezTo>
                    <a:pt x="318" y="3604"/>
                    <a:pt x="153" y="3561"/>
                    <a:pt x="1" y="3470"/>
                  </a:cubicBezTo>
                  <a:lnTo>
                    <a:pt x="1" y="3470"/>
                  </a:lnTo>
                  <a:lnTo>
                    <a:pt x="46" y="6141"/>
                  </a:lnTo>
                  <a:cubicBezTo>
                    <a:pt x="46" y="6323"/>
                    <a:pt x="183" y="6483"/>
                    <a:pt x="389" y="6483"/>
                  </a:cubicBezTo>
                  <a:lnTo>
                    <a:pt x="2785" y="6483"/>
                  </a:lnTo>
                  <a:cubicBezTo>
                    <a:pt x="2968" y="6483"/>
                    <a:pt x="3105" y="6323"/>
                    <a:pt x="3105" y="6141"/>
                  </a:cubicBezTo>
                  <a:lnTo>
                    <a:pt x="3219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31"/>
            <p:cNvSpPr/>
            <p:nvPr/>
          </p:nvSpPr>
          <p:spPr>
            <a:xfrm>
              <a:off x="6764708" y="1606042"/>
              <a:ext cx="59750" cy="106750"/>
            </a:xfrm>
            <a:custGeom>
              <a:avLst/>
              <a:gdLst/>
              <a:ahLst/>
              <a:cxnLst/>
              <a:rect l="l" t="t" r="r" b="b"/>
              <a:pathLst>
                <a:path w="2390" h="4270" extrusionOk="0">
                  <a:moveTo>
                    <a:pt x="1178" y="1"/>
                  </a:moveTo>
                  <a:cubicBezTo>
                    <a:pt x="707" y="1"/>
                    <a:pt x="248" y="252"/>
                    <a:pt x="137" y="807"/>
                  </a:cubicBezTo>
                  <a:cubicBezTo>
                    <a:pt x="1" y="1446"/>
                    <a:pt x="115" y="2085"/>
                    <a:pt x="183" y="2724"/>
                  </a:cubicBezTo>
                  <a:cubicBezTo>
                    <a:pt x="229" y="3272"/>
                    <a:pt x="206" y="3774"/>
                    <a:pt x="640" y="4162"/>
                  </a:cubicBezTo>
                  <a:cubicBezTo>
                    <a:pt x="711" y="4233"/>
                    <a:pt x="800" y="4269"/>
                    <a:pt x="890" y="4269"/>
                  </a:cubicBezTo>
                  <a:cubicBezTo>
                    <a:pt x="945" y="4269"/>
                    <a:pt x="999" y="4256"/>
                    <a:pt x="1050" y="4231"/>
                  </a:cubicBezTo>
                  <a:cubicBezTo>
                    <a:pt x="1553" y="3934"/>
                    <a:pt x="1644" y="3477"/>
                    <a:pt x="1827" y="2952"/>
                  </a:cubicBezTo>
                  <a:cubicBezTo>
                    <a:pt x="2055" y="2359"/>
                    <a:pt x="2329" y="1743"/>
                    <a:pt x="2352" y="1104"/>
                  </a:cubicBezTo>
                  <a:cubicBezTo>
                    <a:pt x="2390" y="403"/>
                    <a:pt x="1773" y="1"/>
                    <a:pt x="11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31"/>
            <p:cNvSpPr/>
            <p:nvPr/>
          </p:nvSpPr>
          <p:spPr>
            <a:xfrm>
              <a:off x="7800979" y="1606042"/>
              <a:ext cx="59450" cy="106750"/>
            </a:xfrm>
            <a:custGeom>
              <a:avLst/>
              <a:gdLst/>
              <a:ahLst/>
              <a:cxnLst/>
              <a:rect l="l" t="t" r="r" b="b"/>
              <a:pathLst>
                <a:path w="2378" h="4270" extrusionOk="0">
                  <a:moveTo>
                    <a:pt x="1171" y="1"/>
                  </a:moveTo>
                  <a:cubicBezTo>
                    <a:pt x="703" y="1"/>
                    <a:pt x="249" y="252"/>
                    <a:pt x="138" y="807"/>
                  </a:cubicBezTo>
                  <a:cubicBezTo>
                    <a:pt x="1" y="1446"/>
                    <a:pt x="115" y="2085"/>
                    <a:pt x="183" y="2724"/>
                  </a:cubicBezTo>
                  <a:cubicBezTo>
                    <a:pt x="229" y="3272"/>
                    <a:pt x="206" y="3774"/>
                    <a:pt x="617" y="4162"/>
                  </a:cubicBezTo>
                  <a:cubicBezTo>
                    <a:pt x="688" y="4233"/>
                    <a:pt x="787" y="4269"/>
                    <a:pt x="883" y="4269"/>
                  </a:cubicBezTo>
                  <a:cubicBezTo>
                    <a:pt x="942" y="4269"/>
                    <a:pt x="999" y="4256"/>
                    <a:pt x="1051" y="4231"/>
                  </a:cubicBezTo>
                  <a:cubicBezTo>
                    <a:pt x="1553" y="3934"/>
                    <a:pt x="1644" y="3477"/>
                    <a:pt x="1827" y="2952"/>
                  </a:cubicBezTo>
                  <a:cubicBezTo>
                    <a:pt x="2032" y="2359"/>
                    <a:pt x="2329" y="1743"/>
                    <a:pt x="2352" y="1104"/>
                  </a:cubicBezTo>
                  <a:cubicBezTo>
                    <a:pt x="2377" y="403"/>
                    <a:pt x="1763" y="1"/>
                    <a:pt x="11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31"/>
            <p:cNvSpPr/>
            <p:nvPr/>
          </p:nvSpPr>
          <p:spPr>
            <a:xfrm>
              <a:off x="7604679" y="629867"/>
              <a:ext cx="43400" cy="166100"/>
            </a:xfrm>
            <a:custGeom>
              <a:avLst/>
              <a:gdLst/>
              <a:ahLst/>
              <a:cxnLst/>
              <a:rect l="l" t="t" r="r" b="b"/>
              <a:pathLst>
                <a:path w="1736" h="6644" extrusionOk="0">
                  <a:moveTo>
                    <a:pt x="1736" y="1"/>
                  </a:moveTo>
                  <a:cubicBezTo>
                    <a:pt x="1325" y="526"/>
                    <a:pt x="914" y="1028"/>
                    <a:pt x="480" y="1553"/>
                  </a:cubicBezTo>
                  <a:cubicBezTo>
                    <a:pt x="320" y="1736"/>
                    <a:pt x="161" y="1918"/>
                    <a:pt x="1" y="2101"/>
                  </a:cubicBezTo>
                  <a:lnTo>
                    <a:pt x="1" y="6255"/>
                  </a:lnTo>
                  <a:cubicBezTo>
                    <a:pt x="1" y="6460"/>
                    <a:pt x="184" y="6643"/>
                    <a:pt x="389" y="6643"/>
                  </a:cubicBezTo>
                  <a:lnTo>
                    <a:pt x="1348" y="6643"/>
                  </a:lnTo>
                  <a:cubicBezTo>
                    <a:pt x="1553" y="6643"/>
                    <a:pt x="1736" y="6460"/>
                    <a:pt x="1736" y="6255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31"/>
            <p:cNvSpPr/>
            <p:nvPr/>
          </p:nvSpPr>
          <p:spPr>
            <a:xfrm>
              <a:off x="7604679" y="2240192"/>
              <a:ext cx="43400" cy="165525"/>
            </a:xfrm>
            <a:custGeom>
              <a:avLst/>
              <a:gdLst/>
              <a:ahLst/>
              <a:cxnLst/>
              <a:rect l="l" t="t" r="r" b="b"/>
              <a:pathLst>
                <a:path w="1736" h="6621" extrusionOk="0">
                  <a:moveTo>
                    <a:pt x="1736" y="1"/>
                  </a:moveTo>
                  <a:cubicBezTo>
                    <a:pt x="1211" y="731"/>
                    <a:pt x="640" y="1439"/>
                    <a:pt x="1" y="2078"/>
                  </a:cubicBezTo>
                  <a:lnTo>
                    <a:pt x="1" y="6209"/>
                  </a:lnTo>
                  <a:cubicBezTo>
                    <a:pt x="1" y="6438"/>
                    <a:pt x="184" y="6620"/>
                    <a:pt x="389" y="6620"/>
                  </a:cubicBezTo>
                  <a:lnTo>
                    <a:pt x="1348" y="6620"/>
                  </a:lnTo>
                  <a:cubicBezTo>
                    <a:pt x="1553" y="6620"/>
                    <a:pt x="1736" y="6438"/>
                    <a:pt x="1736" y="6209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31"/>
            <p:cNvSpPr/>
            <p:nvPr/>
          </p:nvSpPr>
          <p:spPr>
            <a:xfrm>
              <a:off x="8648954" y="629867"/>
              <a:ext cx="43375" cy="166100"/>
            </a:xfrm>
            <a:custGeom>
              <a:avLst/>
              <a:gdLst/>
              <a:ahLst/>
              <a:cxnLst/>
              <a:rect l="l" t="t" r="r" b="b"/>
              <a:pathLst>
                <a:path w="1735" h="6644" extrusionOk="0">
                  <a:moveTo>
                    <a:pt x="1735" y="1"/>
                  </a:moveTo>
                  <a:cubicBezTo>
                    <a:pt x="1301" y="526"/>
                    <a:pt x="890" y="1028"/>
                    <a:pt x="480" y="1553"/>
                  </a:cubicBezTo>
                  <a:cubicBezTo>
                    <a:pt x="320" y="1736"/>
                    <a:pt x="160" y="1918"/>
                    <a:pt x="0" y="2101"/>
                  </a:cubicBezTo>
                  <a:lnTo>
                    <a:pt x="0" y="6255"/>
                  </a:lnTo>
                  <a:cubicBezTo>
                    <a:pt x="0" y="6460"/>
                    <a:pt x="160" y="6643"/>
                    <a:pt x="388" y="6643"/>
                  </a:cubicBezTo>
                  <a:lnTo>
                    <a:pt x="1347" y="6643"/>
                  </a:lnTo>
                  <a:cubicBezTo>
                    <a:pt x="1552" y="6643"/>
                    <a:pt x="1735" y="6460"/>
                    <a:pt x="1735" y="6255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31"/>
            <p:cNvSpPr/>
            <p:nvPr/>
          </p:nvSpPr>
          <p:spPr>
            <a:xfrm>
              <a:off x="8648379" y="2240192"/>
              <a:ext cx="43950" cy="165525"/>
            </a:xfrm>
            <a:custGeom>
              <a:avLst/>
              <a:gdLst/>
              <a:ahLst/>
              <a:cxnLst/>
              <a:rect l="l" t="t" r="r" b="b"/>
              <a:pathLst>
                <a:path w="1758" h="6621" extrusionOk="0">
                  <a:moveTo>
                    <a:pt x="1758" y="1"/>
                  </a:moveTo>
                  <a:cubicBezTo>
                    <a:pt x="1210" y="731"/>
                    <a:pt x="640" y="1439"/>
                    <a:pt x="0" y="2078"/>
                  </a:cubicBezTo>
                  <a:lnTo>
                    <a:pt x="0" y="6209"/>
                  </a:lnTo>
                  <a:cubicBezTo>
                    <a:pt x="0" y="6438"/>
                    <a:pt x="183" y="6620"/>
                    <a:pt x="411" y="6620"/>
                  </a:cubicBezTo>
                  <a:lnTo>
                    <a:pt x="1347" y="6620"/>
                  </a:lnTo>
                  <a:cubicBezTo>
                    <a:pt x="1575" y="6620"/>
                    <a:pt x="1758" y="6438"/>
                    <a:pt x="1758" y="6209"/>
                  </a:cubicBezTo>
                  <a:lnTo>
                    <a:pt x="1758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3" name="Google Shape;4713;p31"/>
            <p:cNvGrpSpPr/>
            <p:nvPr/>
          </p:nvGrpSpPr>
          <p:grpSpPr>
            <a:xfrm>
              <a:off x="6633454" y="410400"/>
              <a:ext cx="3254333" cy="4759850"/>
              <a:chOff x="5992450" y="411175"/>
              <a:chExt cx="3254333" cy="4759850"/>
            </a:xfrm>
          </p:grpSpPr>
          <p:sp>
            <p:nvSpPr>
              <p:cNvPr id="4714" name="Google Shape;4714;p31"/>
              <p:cNvSpPr/>
              <p:nvPr/>
            </p:nvSpPr>
            <p:spPr>
              <a:xfrm>
                <a:off x="8080983" y="411175"/>
                <a:ext cx="1165800" cy="4332600"/>
              </a:xfrm>
              <a:prstGeom prst="rtTriangle">
                <a:avLst/>
              </a:prstGeom>
              <a:solidFill>
                <a:srgbClr val="000000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5" name="Google Shape;4715;p31"/>
              <p:cNvSpPr/>
              <p:nvPr/>
            </p:nvSpPr>
            <p:spPr>
              <a:xfrm rot="-5400000" flipH="1">
                <a:off x="7365400" y="3370875"/>
                <a:ext cx="427200" cy="3173100"/>
              </a:xfrm>
              <a:prstGeom prst="rtTriangle">
                <a:avLst/>
              </a:prstGeom>
              <a:solidFill>
                <a:srgbClr val="000000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16" name="Google Shape;4716;p31"/>
            <p:cNvSpPr/>
            <p:nvPr/>
          </p:nvSpPr>
          <p:spPr>
            <a:xfrm>
              <a:off x="7669754" y="2571467"/>
              <a:ext cx="1044275" cy="2175275"/>
            </a:xfrm>
            <a:custGeom>
              <a:avLst/>
              <a:gdLst/>
              <a:ahLst/>
              <a:cxnLst/>
              <a:rect l="l" t="t" r="r" b="b"/>
              <a:pathLst>
                <a:path w="41771" h="87011" extrusionOk="0">
                  <a:moveTo>
                    <a:pt x="0" y="1"/>
                  </a:moveTo>
                  <a:lnTo>
                    <a:pt x="0" y="87011"/>
                  </a:lnTo>
                  <a:lnTo>
                    <a:pt x="41770" y="87011"/>
                  </a:lnTo>
                  <a:lnTo>
                    <a:pt x="4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31"/>
            <p:cNvSpPr/>
            <p:nvPr/>
          </p:nvSpPr>
          <p:spPr>
            <a:xfrm>
              <a:off x="7669754" y="2674767"/>
              <a:ext cx="1044275" cy="2071975"/>
            </a:xfrm>
            <a:custGeom>
              <a:avLst/>
              <a:gdLst/>
              <a:ahLst/>
              <a:cxnLst/>
              <a:rect l="l" t="t" r="r" b="b"/>
              <a:pathLst>
                <a:path w="41771" h="82879" extrusionOk="0">
                  <a:moveTo>
                    <a:pt x="41770" y="0"/>
                  </a:moveTo>
                  <a:cubicBezTo>
                    <a:pt x="41382" y="959"/>
                    <a:pt x="40971" y="1918"/>
                    <a:pt x="40561" y="2831"/>
                  </a:cubicBezTo>
                  <a:cubicBezTo>
                    <a:pt x="39145" y="5912"/>
                    <a:pt x="37730" y="9016"/>
                    <a:pt x="36155" y="12029"/>
                  </a:cubicBezTo>
                  <a:cubicBezTo>
                    <a:pt x="33279" y="17576"/>
                    <a:pt x="29924" y="22917"/>
                    <a:pt x="25861" y="27687"/>
                  </a:cubicBezTo>
                  <a:cubicBezTo>
                    <a:pt x="23852" y="30084"/>
                    <a:pt x="21638" y="32298"/>
                    <a:pt x="19265" y="34352"/>
                  </a:cubicBezTo>
                  <a:cubicBezTo>
                    <a:pt x="17142" y="36201"/>
                    <a:pt x="14768" y="37799"/>
                    <a:pt x="12189" y="38940"/>
                  </a:cubicBezTo>
                  <a:cubicBezTo>
                    <a:pt x="10933" y="39488"/>
                    <a:pt x="9632" y="39945"/>
                    <a:pt x="8308" y="40287"/>
                  </a:cubicBezTo>
                  <a:cubicBezTo>
                    <a:pt x="7829" y="40424"/>
                    <a:pt x="7281" y="40401"/>
                    <a:pt x="6825" y="40538"/>
                  </a:cubicBezTo>
                  <a:cubicBezTo>
                    <a:pt x="6323" y="40698"/>
                    <a:pt x="5889" y="41383"/>
                    <a:pt x="5638" y="41793"/>
                  </a:cubicBezTo>
                  <a:cubicBezTo>
                    <a:pt x="4542" y="43597"/>
                    <a:pt x="4360" y="45811"/>
                    <a:pt x="3127" y="47523"/>
                  </a:cubicBezTo>
                  <a:cubicBezTo>
                    <a:pt x="2305" y="48687"/>
                    <a:pt x="1255" y="49942"/>
                    <a:pt x="0" y="50695"/>
                  </a:cubicBezTo>
                  <a:lnTo>
                    <a:pt x="0" y="82879"/>
                  </a:lnTo>
                  <a:lnTo>
                    <a:pt x="41770" y="82879"/>
                  </a:lnTo>
                  <a:lnTo>
                    <a:pt x="41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31"/>
            <p:cNvSpPr/>
            <p:nvPr/>
          </p:nvSpPr>
          <p:spPr>
            <a:xfrm>
              <a:off x="7713104" y="2614842"/>
              <a:ext cx="957550" cy="2087975"/>
            </a:xfrm>
            <a:custGeom>
              <a:avLst/>
              <a:gdLst/>
              <a:ahLst/>
              <a:cxnLst/>
              <a:rect l="l" t="t" r="r" b="b"/>
              <a:pathLst>
                <a:path w="38302" h="83519" extrusionOk="0">
                  <a:moveTo>
                    <a:pt x="297" y="1"/>
                  </a:moveTo>
                  <a:cubicBezTo>
                    <a:pt x="138" y="1"/>
                    <a:pt x="1" y="115"/>
                    <a:pt x="1" y="275"/>
                  </a:cubicBezTo>
                  <a:lnTo>
                    <a:pt x="1" y="83244"/>
                  </a:lnTo>
                  <a:cubicBezTo>
                    <a:pt x="1" y="83404"/>
                    <a:pt x="138" y="83518"/>
                    <a:pt x="297" y="83518"/>
                  </a:cubicBezTo>
                  <a:lnTo>
                    <a:pt x="38005" y="83518"/>
                  </a:lnTo>
                  <a:cubicBezTo>
                    <a:pt x="38165" y="83518"/>
                    <a:pt x="38302" y="83404"/>
                    <a:pt x="38302" y="83244"/>
                  </a:cubicBezTo>
                  <a:lnTo>
                    <a:pt x="38302" y="275"/>
                  </a:lnTo>
                  <a:cubicBezTo>
                    <a:pt x="38302" y="115"/>
                    <a:pt x="38165" y="1"/>
                    <a:pt x="3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31"/>
            <p:cNvSpPr/>
            <p:nvPr/>
          </p:nvSpPr>
          <p:spPr>
            <a:xfrm>
              <a:off x="7931104" y="3006292"/>
              <a:ext cx="521575" cy="87350"/>
            </a:xfrm>
            <a:custGeom>
              <a:avLst/>
              <a:gdLst/>
              <a:ahLst/>
              <a:cxnLst/>
              <a:rect l="l" t="t" r="r" b="b"/>
              <a:pathLst>
                <a:path w="20863" h="3494" fill="none" extrusionOk="0">
                  <a:moveTo>
                    <a:pt x="17461" y="1"/>
                  </a:moveTo>
                  <a:cubicBezTo>
                    <a:pt x="19333" y="1"/>
                    <a:pt x="20862" y="1530"/>
                    <a:pt x="20862" y="3425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5"/>
                  </a:lnTo>
                  <a:cubicBezTo>
                    <a:pt x="0" y="1530"/>
                    <a:pt x="1529" y="1"/>
                    <a:pt x="3401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31"/>
            <p:cNvSpPr/>
            <p:nvPr/>
          </p:nvSpPr>
          <p:spPr>
            <a:xfrm>
              <a:off x="7931104" y="3115292"/>
              <a:ext cx="521575" cy="86750"/>
            </a:xfrm>
            <a:custGeom>
              <a:avLst/>
              <a:gdLst/>
              <a:ahLst/>
              <a:cxnLst/>
              <a:rect l="l" t="t" r="r" b="b"/>
              <a:pathLst>
                <a:path w="20863" h="3470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24"/>
                  </a:cubicBezTo>
                  <a:lnTo>
                    <a:pt x="20862" y="3470"/>
                  </a:lnTo>
                  <a:lnTo>
                    <a:pt x="0" y="3470"/>
                  </a:lnTo>
                  <a:lnTo>
                    <a:pt x="0" y="3424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31"/>
            <p:cNvSpPr/>
            <p:nvPr/>
          </p:nvSpPr>
          <p:spPr>
            <a:xfrm>
              <a:off x="7931104" y="3223717"/>
              <a:ext cx="521575" cy="87325"/>
            </a:xfrm>
            <a:custGeom>
              <a:avLst/>
              <a:gdLst/>
              <a:ahLst/>
              <a:cxnLst/>
              <a:rect l="l" t="t" r="r" b="b"/>
              <a:pathLst>
                <a:path w="20863" h="3493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24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4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31"/>
            <p:cNvSpPr/>
            <p:nvPr/>
          </p:nvSpPr>
          <p:spPr>
            <a:xfrm>
              <a:off x="7931104" y="4267967"/>
              <a:ext cx="521575" cy="87325"/>
            </a:xfrm>
            <a:custGeom>
              <a:avLst/>
              <a:gdLst/>
              <a:ahLst/>
              <a:cxnLst/>
              <a:rect l="l" t="t" r="r" b="b"/>
              <a:pathLst>
                <a:path w="20863" h="3493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24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4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31"/>
            <p:cNvSpPr/>
            <p:nvPr/>
          </p:nvSpPr>
          <p:spPr>
            <a:xfrm>
              <a:off x="7931104" y="4376967"/>
              <a:ext cx="521575" cy="86750"/>
            </a:xfrm>
            <a:custGeom>
              <a:avLst/>
              <a:gdLst/>
              <a:ahLst/>
              <a:cxnLst/>
              <a:rect l="l" t="t" r="r" b="b"/>
              <a:pathLst>
                <a:path w="20863" h="3470" fill="none" extrusionOk="0">
                  <a:moveTo>
                    <a:pt x="17461" y="0"/>
                  </a:moveTo>
                  <a:cubicBezTo>
                    <a:pt x="19333" y="0"/>
                    <a:pt x="20862" y="1529"/>
                    <a:pt x="20862" y="3401"/>
                  </a:cubicBezTo>
                  <a:lnTo>
                    <a:pt x="20862" y="3470"/>
                  </a:lnTo>
                  <a:lnTo>
                    <a:pt x="0" y="3470"/>
                  </a:lnTo>
                  <a:lnTo>
                    <a:pt x="0" y="3401"/>
                  </a:lnTo>
                  <a:cubicBezTo>
                    <a:pt x="0" y="1529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31"/>
            <p:cNvSpPr/>
            <p:nvPr/>
          </p:nvSpPr>
          <p:spPr>
            <a:xfrm>
              <a:off x="7931104" y="4485367"/>
              <a:ext cx="521575" cy="87350"/>
            </a:xfrm>
            <a:custGeom>
              <a:avLst/>
              <a:gdLst/>
              <a:ahLst/>
              <a:cxnLst/>
              <a:rect l="l" t="t" r="r" b="b"/>
              <a:pathLst>
                <a:path w="20863" h="3494" fill="none" extrusionOk="0">
                  <a:moveTo>
                    <a:pt x="17461" y="1"/>
                  </a:moveTo>
                  <a:cubicBezTo>
                    <a:pt x="19333" y="1"/>
                    <a:pt x="20862" y="1530"/>
                    <a:pt x="20862" y="3425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5"/>
                  </a:lnTo>
                  <a:cubicBezTo>
                    <a:pt x="0" y="1530"/>
                    <a:pt x="1529" y="1"/>
                    <a:pt x="3401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31"/>
            <p:cNvSpPr/>
            <p:nvPr/>
          </p:nvSpPr>
          <p:spPr>
            <a:xfrm>
              <a:off x="7713104" y="2774042"/>
              <a:ext cx="957550" cy="1928775"/>
            </a:xfrm>
            <a:custGeom>
              <a:avLst/>
              <a:gdLst/>
              <a:ahLst/>
              <a:cxnLst/>
              <a:rect l="l" t="t" r="r" b="b"/>
              <a:pathLst>
                <a:path w="38302" h="77151" extrusionOk="0">
                  <a:moveTo>
                    <a:pt x="38302" y="1"/>
                  </a:moveTo>
                  <a:cubicBezTo>
                    <a:pt x="37046" y="2717"/>
                    <a:pt x="35814" y="5411"/>
                    <a:pt x="34421" y="8058"/>
                  </a:cubicBezTo>
                  <a:cubicBezTo>
                    <a:pt x="31545" y="13605"/>
                    <a:pt x="28190" y="18946"/>
                    <a:pt x="24127" y="23716"/>
                  </a:cubicBezTo>
                  <a:cubicBezTo>
                    <a:pt x="22118" y="26113"/>
                    <a:pt x="19904" y="28327"/>
                    <a:pt x="17531" y="30381"/>
                  </a:cubicBezTo>
                  <a:cubicBezTo>
                    <a:pt x="15408" y="32230"/>
                    <a:pt x="13034" y="33828"/>
                    <a:pt x="10455" y="34969"/>
                  </a:cubicBezTo>
                  <a:cubicBezTo>
                    <a:pt x="9199" y="35517"/>
                    <a:pt x="7898" y="35974"/>
                    <a:pt x="6574" y="36316"/>
                  </a:cubicBezTo>
                  <a:cubicBezTo>
                    <a:pt x="6095" y="36453"/>
                    <a:pt x="5547" y="36430"/>
                    <a:pt x="5091" y="36567"/>
                  </a:cubicBezTo>
                  <a:cubicBezTo>
                    <a:pt x="4589" y="36727"/>
                    <a:pt x="4155" y="37412"/>
                    <a:pt x="3904" y="37822"/>
                  </a:cubicBezTo>
                  <a:cubicBezTo>
                    <a:pt x="2808" y="39626"/>
                    <a:pt x="2626" y="41840"/>
                    <a:pt x="1393" y="43552"/>
                  </a:cubicBezTo>
                  <a:cubicBezTo>
                    <a:pt x="982" y="44122"/>
                    <a:pt x="526" y="44716"/>
                    <a:pt x="1" y="45286"/>
                  </a:cubicBezTo>
                  <a:lnTo>
                    <a:pt x="1" y="76876"/>
                  </a:lnTo>
                  <a:cubicBezTo>
                    <a:pt x="1" y="77036"/>
                    <a:pt x="138" y="77150"/>
                    <a:pt x="297" y="77150"/>
                  </a:cubicBezTo>
                  <a:lnTo>
                    <a:pt x="38005" y="77150"/>
                  </a:lnTo>
                  <a:cubicBezTo>
                    <a:pt x="38165" y="77150"/>
                    <a:pt x="38302" y="77036"/>
                    <a:pt x="38302" y="76876"/>
                  </a:cubicBezTo>
                  <a:lnTo>
                    <a:pt x="38302" y="1"/>
                  </a:lnTo>
                  <a:close/>
                </a:path>
              </a:pathLst>
            </a:custGeom>
            <a:solidFill>
              <a:srgbClr val="BAC8C8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31"/>
            <p:cNvSpPr/>
            <p:nvPr/>
          </p:nvSpPr>
          <p:spPr>
            <a:xfrm>
              <a:off x="8017829" y="2723842"/>
              <a:ext cx="348100" cy="86750"/>
            </a:xfrm>
            <a:custGeom>
              <a:avLst/>
              <a:gdLst/>
              <a:ahLst/>
              <a:cxnLst/>
              <a:rect l="l" t="t" r="r" b="b"/>
              <a:pathLst>
                <a:path w="13924" h="3470" extrusionOk="0">
                  <a:moveTo>
                    <a:pt x="274" y="0"/>
                  </a:moveTo>
                  <a:cubicBezTo>
                    <a:pt x="137" y="0"/>
                    <a:pt x="0" y="114"/>
                    <a:pt x="0" y="274"/>
                  </a:cubicBezTo>
                  <a:lnTo>
                    <a:pt x="0" y="3196"/>
                  </a:lnTo>
                  <a:cubicBezTo>
                    <a:pt x="0" y="3356"/>
                    <a:pt x="137" y="3470"/>
                    <a:pt x="274" y="3470"/>
                  </a:cubicBezTo>
                  <a:lnTo>
                    <a:pt x="13650" y="3470"/>
                  </a:lnTo>
                  <a:cubicBezTo>
                    <a:pt x="13787" y="3470"/>
                    <a:pt x="13924" y="3356"/>
                    <a:pt x="13924" y="3196"/>
                  </a:cubicBezTo>
                  <a:lnTo>
                    <a:pt x="13924" y="274"/>
                  </a:lnTo>
                  <a:cubicBezTo>
                    <a:pt x="13924" y="114"/>
                    <a:pt x="13787" y="0"/>
                    <a:pt x="13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31"/>
            <p:cNvSpPr/>
            <p:nvPr/>
          </p:nvSpPr>
          <p:spPr>
            <a:xfrm>
              <a:off x="7800429" y="3659092"/>
              <a:ext cx="86750" cy="326425"/>
            </a:xfrm>
            <a:custGeom>
              <a:avLst/>
              <a:gdLst/>
              <a:ahLst/>
              <a:cxnLst/>
              <a:rect l="l" t="t" r="r" b="b"/>
              <a:pathLst>
                <a:path w="3470" h="13057" extrusionOk="0">
                  <a:moveTo>
                    <a:pt x="342" y="1"/>
                  </a:moveTo>
                  <a:cubicBezTo>
                    <a:pt x="160" y="1"/>
                    <a:pt x="0" y="138"/>
                    <a:pt x="0" y="343"/>
                  </a:cubicBezTo>
                  <a:lnTo>
                    <a:pt x="205" y="12715"/>
                  </a:lnTo>
                  <a:cubicBezTo>
                    <a:pt x="205" y="12897"/>
                    <a:pt x="342" y="13057"/>
                    <a:pt x="548" y="13057"/>
                  </a:cubicBezTo>
                  <a:lnTo>
                    <a:pt x="2944" y="13057"/>
                  </a:lnTo>
                  <a:cubicBezTo>
                    <a:pt x="3127" y="13057"/>
                    <a:pt x="3264" y="12897"/>
                    <a:pt x="3264" y="12715"/>
                  </a:cubicBezTo>
                  <a:lnTo>
                    <a:pt x="3469" y="343"/>
                  </a:lnTo>
                  <a:cubicBezTo>
                    <a:pt x="3469" y="138"/>
                    <a:pt x="3333" y="1"/>
                    <a:pt x="3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31"/>
            <p:cNvSpPr/>
            <p:nvPr/>
          </p:nvSpPr>
          <p:spPr>
            <a:xfrm>
              <a:off x="7816404" y="3675092"/>
              <a:ext cx="54800" cy="54800"/>
            </a:xfrm>
            <a:custGeom>
              <a:avLst/>
              <a:gdLst/>
              <a:ahLst/>
              <a:cxnLst/>
              <a:rect l="l" t="t" r="r" b="b"/>
              <a:pathLst>
                <a:path w="2192" h="2192" extrusionOk="0">
                  <a:moveTo>
                    <a:pt x="1096" y="0"/>
                  </a:moveTo>
                  <a:cubicBezTo>
                    <a:pt x="502" y="0"/>
                    <a:pt x="0" y="502"/>
                    <a:pt x="0" y="1096"/>
                  </a:cubicBezTo>
                  <a:cubicBezTo>
                    <a:pt x="0" y="1689"/>
                    <a:pt x="502" y="2191"/>
                    <a:pt x="1096" y="2191"/>
                  </a:cubicBezTo>
                  <a:cubicBezTo>
                    <a:pt x="1689" y="2191"/>
                    <a:pt x="2191" y="1689"/>
                    <a:pt x="2191" y="1096"/>
                  </a:cubicBezTo>
                  <a:cubicBezTo>
                    <a:pt x="2191" y="502"/>
                    <a:pt x="1689" y="0"/>
                    <a:pt x="1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31"/>
            <p:cNvSpPr/>
            <p:nvPr/>
          </p:nvSpPr>
          <p:spPr>
            <a:xfrm>
              <a:off x="7839229" y="3683067"/>
              <a:ext cx="9150" cy="38825"/>
            </a:xfrm>
            <a:custGeom>
              <a:avLst/>
              <a:gdLst/>
              <a:ahLst/>
              <a:cxnLst/>
              <a:rect l="l" t="t" r="r" b="b"/>
              <a:pathLst>
                <a:path w="366" h="1553" extrusionOk="0">
                  <a:moveTo>
                    <a:pt x="160" y="1"/>
                  </a:moveTo>
                  <a:cubicBezTo>
                    <a:pt x="69" y="1"/>
                    <a:pt x="0" y="46"/>
                    <a:pt x="0" y="138"/>
                  </a:cubicBezTo>
                  <a:lnTo>
                    <a:pt x="0" y="1416"/>
                  </a:lnTo>
                  <a:cubicBezTo>
                    <a:pt x="0" y="1484"/>
                    <a:pt x="69" y="1553"/>
                    <a:pt x="160" y="1553"/>
                  </a:cubicBezTo>
                  <a:lnTo>
                    <a:pt x="228" y="1553"/>
                  </a:lnTo>
                  <a:cubicBezTo>
                    <a:pt x="297" y="1553"/>
                    <a:pt x="365" y="1484"/>
                    <a:pt x="365" y="1416"/>
                  </a:cubicBezTo>
                  <a:lnTo>
                    <a:pt x="365" y="138"/>
                  </a:lnTo>
                  <a:cubicBezTo>
                    <a:pt x="365" y="46"/>
                    <a:pt x="297" y="1"/>
                    <a:pt x="2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31"/>
            <p:cNvSpPr/>
            <p:nvPr/>
          </p:nvSpPr>
          <p:spPr>
            <a:xfrm>
              <a:off x="8648379" y="2745517"/>
              <a:ext cx="43950" cy="217450"/>
            </a:xfrm>
            <a:custGeom>
              <a:avLst/>
              <a:gdLst/>
              <a:ahLst/>
              <a:cxnLst/>
              <a:rect l="l" t="t" r="r" b="b"/>
              <a:pathLst>
                <a:path w="1758" h="8698" extrusionOk="0">
                  <a:moveTo>
                    <a:pt x="411" y="1"/>
                  </a:moveTo>
                  <a:cubicBezTo>
                    <a:pt x="183" y="1"/>
                    <a:pt x="0" y="160"/>
                    <a:pt x="0" y="389"/>
                  </a:cubicBezTo>
                  <a:lnTo>
                    <a:pt x="0" y="8309"/>
                  </a:lnTo>
                  <a:cubicBezTo>
                    <a:pt x="0" y="8514"/>
                    <a:pt x="183" y="8697"/>
                    <a:pt x="411" y="8697"/>
                  </a:cubicBezTo>
                  <a:lnTo>
                    <a:pt x="1347" y="8697"/>
                  </a:lnTo>
                  <a:cubicBezTo>
                    <a:pt x="1575" y="8697"/>
                    <a:pt x="1758" y="8514"/>
                    <a:pt x="1758" y="8309"/>
                  </a:cubicBezTo>
                  <a:lnTo>
                    <a:pt x="1758" y="389"/>
                  </a:lnTo>
                  <a:cubicBezTo>
                    <a:pt x="1758" y="160"/>
                    <a:pt x="1575" y="1"/>
                    <a:pt x="1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31"/>
            <p:cNvSpPr/>
            <p:nvPr/>
          </p:nvSpPr>
          <p:spPr>
            <a:xfrm>
              <a:off x="8648379" y="4355267"/>
              <a:ext cx="43950" cy="217450"/>
            </a:xfrm>
            <a:custGeom>
              <a:avLst/>
              <a:gdLst/>
              <a:ahLst/>
              <a:cxnLst/>
              <a:rect l="l" t="t" r="r" b="b"/>
              <a:pathLst>
                <a:path w="1758" h="8698" extrusionOk="0">
                  <a:moveTo>
                    <a:pt x="411" y="1"/>
                  </a:moveTo>
                  <a:cubicBezTo>
                    <a:pt x="183" y="1"/>
                    <a:pt x="0" y="161"/>
                    <a:pt x="0" y="389"/>
                  </a:cubicBezTo>
                  <a:lnTo>
                    <a:pt x="0" y="8286"/>
                  </a:lnTo>
                  <a:cubicBezTo>
                    <a:pt x="0" y="8515"/>
                    <a:pt x="183" y="8697"/>
                    <a:pt x="411" y="8697"/>
                  </a:cubicBezTo>
                  <a:lnTo>
                    <a:pt x="1347" y="8697"/>
                  </a:lnTo>
                  <a:cubicBezTo>
                    <a:pt x="1575" y="8697"/>
                    <a:pt x="1758" y="8515"/>
                    <a:pt x="1758" y="8286"/>
                  </a:cubicBezTo>
                  <a:lnTo>
                    <a:pt x="1758" y="389"/>
                  </a:lnTo>
                  <a:cubicBezTo>
                    <a:pt x="1758" y="161"/>
                    <a:pt x="1575" y="1"/>
                    <a:pt x="1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31"/>
            <p:cNvSpPr/>
            <p:nvPr/>
          </p:nvSpPr>
          <p:spPr>
            <a:xfrm>
              <a:off x="8649529" y="4375817"/>
              <a:ext cx="42800" cy="42250"/>
            </a:xfrm>
            <a:custGeom>
              <a:avLst/>
              <a:gdLst/>
              <a:ahLst/>
              <a:cxnLst/>
              <a:rect l="l" t="t" r="r" b="b"/>
              <a:pathLst>
                <a:path w="1712" h="1690" extrusionOk="0">
                  <a:moveTo>
                    <a:pt x="867" y="0"/>
                  </a:moveTo>
                  <a:cubicBezTo>
                    <a:pt x="411" y="0"/>
                    <a:pt x="0" y="388"/>
                    <a:pt x="23" y="845"/>
                  </a:cubicBezTo>
                  <a:cubicBezTo>
                    <a:pt x="46" y="1301"/>
                    <a:pt x="388" y="1690"/>
                    <a:pt x="867" y="1690"/>
                  </a:cubicBezTo>
                  <a:cubicBezTo>
                    <a:pt x="1301" y="1690"/>
                    <a:pt x="1712" y="1301"/>
                    <a:pt x="1689" y="845"/>
                  </a:cubicBezTo>
                  <a:cubicBezTo>
                    <a:pt x="1689" y="388"/>
                    <a:pt x="1324" y="0"/>
                    <a:pt x="8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31"/>
            <p:cNvSpPr/>
            <p:nvPr/>
          </p:nvSpPr>
          <p:spPr>
            <a:xfrm>
              <a:off x="8647229" y="2766642"/>
              <a:ext cx="47400" cy="46800"/>
            </a:xfrm>
            <a:custGeom>
              <a:avLst/>
              <a:gdLst/>
              <a:ahLst/>
              <a:cxnLst/>
              <a:rect l="l" t="t" r="r" b="b"/>
              <a:pathLst>
                <a:path w="1896" h="1872" extrusionOk="0">
                  <a:moveTo>
                    <a:pt x="959" y="0"/>
                  </a:moveTo>
                  <a:cubicBezTo>
                    <a:pt x="457" y="0"/>
                    <a:pt x="1" y="434"/>
                    <a:pt x="24" y="936"/>
                  </a:cubicBezTo>
                  <a:cubicBezTo>
                    <a:pt x="46" y="1438"/>
                    <a:pt x="434" y="1872"/>
                    <a:pt x="959" y="1872"/>
                  </a:cubicBezTo>
                  <a:cubicBezTo>
                    <a:pt x="1439" y="1872"/>
                    <a:pt x="1895" y="1438"/>
                    <a:pt x="1872" y="936"/>
                  </a:cubicBezTo>
                  <a:cubicBezTo>
                    <a:pt x="1850" y="434"/>
                    <a:pt x="1462" y="0"/>
                    <a:pt x="9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31"/>
            <p:cNvSpPr/>
            <p:nvPr/>
          </p:nvSpPr>
          <p:spPr>
            <a:xfrm>
              <a:off x="7804404" y="3823442"/>
              <a:ext cx="80500" cy="162075"/>
            </a:xfrm>
            <a:custGeom>
              <a:avLst/>
              <a:gdLst/>
              <a:ahLst/>
              <a:cxnLst/>
              <a:rect l="l" t="t" r="r" b="b"/>
              <a:pathLst>
                <a:path w="3220" h="6483" extrusionOk="0">
                  <a:moveTo>
                    <a:pt x="3219" y="1"/>
                  </a:moveTo>
                  <a:lnTo>
                    <a:pt x="3219" y="1"/>
                  </a:lnTo>
                  <a:cubicBezTo>
                    <a:pt x="2717" y="1073"/>
                    <a:pt x="2329" y="2260"/>
                    <a:pt x="1507" y="3128"/>
                  </a:cubicBezTo>
                  <a:cubicBezTo>
                    <a:pt x="1188" y="3432"/>
                    <a:pt x="828" y="3604"/>
                    <a:pt x="488" y="3604"/>
                  </a:cubicBezTo>
                  <a:cubicBezTo>
                    <a:pt x="318" y="3604"/>
                    <a:pt x="153" y="3561"/>
                    <a:pt x="1" y="3470"/>
                  </a:cubicBezTo>
                  <a:lnTo>
                    <a:pt x="1" y="3470"/>
                  </a:lnTo>
                  <a:lnTo>
                    <a:pt x="46" y="6141"/>
                  </a:lnTo>
                  <a:cubicBezTo>
                    <a:pt x="46" y="6323"/>
                    <a:pt x="183" y="6483"/>
                    <a:pt x="389" y="6483"/>
                  </a:cubicBezTo>
                  <a:lnTo>
                    <a:pt x="2785" y="6483"/>
                  </a:lnTo>
                  <a:cubicBezTo>
                    <a:pt x="2968" y="6483"/>
                    <a:pt x="3105" y="6323"/>
                    <a:pt x="3105" y="6141"/>
                  </a:cubicBezTo>
                  <a:lnTo>
                    <a:pt x="3219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31"/>
            <p:cNvSpPr/>
            <p:nvPr/>
          </p:nvSpPr>
          <p:spPr>
            <a:xfrm>
              <a:off x="7800979" y="3773042"/>
              <a:ext cx="59450" cy="106750"/>
            </a:xfrm>
            <a:custGeom>
              <a:avLst/>
              <a:gdLst/>
              <a:ahLst/>
              <a:cxnLst/>
              <a:rect l="l" t="t" r="r" b="b"/>
              <a:pathLst>
                <a:path w="2378" h="4270" extrusionOk="0">
                  <a:moveTo>
                    <a:pt x="1171" y="1"/>
                  </a:moveTo>
                  <a:cubicBezTo>
                    <a:pt x="703" y="1"/>
                    <a:pt x="249" y="252"/>
                    <a:pt x="138" y="807"/>
                  </a:cubicBezTo>
                  <a:cubicBezTo>
                    <a:pt x="1" y="1446"/>
                    <a:pt x="115" y="2085"/>
                    <a:pt x="183" y="2724"/>
                  </a:cubicBezTo>
                  <a:cubicBezTo>
                    <a:pt x="229" y="3272"/>
                    <a:pt x="206" y="3774"/>
                    <a:pt x="617" y="4162"/>
                  </a:cubicBezTo>
                  <a:cubicBezTo>
                    <a:pt x="688" y="4233"/>
                    <a:pt x="787" y="4269"/>
                    <a:pt x="883" y="4269"/>
                  </a:cubicBezTo>
                  <a:cubicBezTo>
                    <a:pt x="942" y="4269"/>
                    <a:pt x="999" y="4256"/>
                    <a:pt x="1051" y="4231"/>
                  </a:cubicBezTo>
                  <a:cubicBezTo>
                    <a:pt x="1553" y="3934"/>
                    <a:pt x="1644" y="3477"/>
                    <a:pt x="1827" y="2952"/>
                  </a:cubicBezTo>
                  <a:cubicBezTo>
                    <a:pt x="2032" y="2359"/>
                    <a:pt x="2329" y="1743"/>
                    <a:pt x="2352" y="1104"/>
                  </a:cubicBezTo>
                  <a:cubicBezTo>
                    <a:pt x="2377" y="403"/>
                    <a:pt x="1763" y="1"/>
                    <a:pt x="11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31"/>
            <p:cNvSpPr/>
            <p:nvPr/>
          </p:nvSpPr>
          <p:spPr>
            <a:xfrm>
              <a:off x="8648954" y="2796867"/>
              <a:ext cx="43375" cy="166100"/>
            </a:xfrm>
            <a:custGeom>
              <a:avLst/>
              <a:gdLst/>
              <a:ahLst/>
              <a:cxnLst/>
              <a:rect l="l" t="t" r="r" b="b"/>
              <a:pathLst>
                <a:path w="1735" h="6644" extrusionOk="0">
                  <a:moveTo>
                    <a:pt x="1735" y="1"/>
                  </a:moveTo>
                  <a:cubicBezTo>
                    <a:pt x="1301" y="526"/>
                    <a:pt x="890" y="1028"/>
                    <a:pt x="480" y="1553"/>
                  </a:cubicBezTo>
                  <a:cubicBezTo>
                    <a:pt x="320" y="1736"/>
                    <a:pt x="160" y="1918"/>
                    <a:pt x="0" y="2101"/>
                  </a:cubicBezTo>
                  <a:lnTo>
                    <a:pt x="0" y="6255"/>
                  </a:lnTo>
                  <a:cubicBezTo>
                    <a:pt x="0" y="6460"/>
                    <a:pt x="160" y="6643"/>
                    <a:pt x="388" y="6643"/>
                  </a:cubicBezTo>
                  <a:lnTo>
                    <a:pt x="1347" y="6643"/>
                  </a:lnTo>
                  <a:cubicBezTo>
                    <a:pt x="1552" y="6643"/>
                    <a:pt x="1735" y="6460"/>
                    <a:pt x="1735" y="6255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31"/>
            <p:cNvSpPr/>
            <p:nvPr/>
          </p:nvSpPr>
          <p:spPr>
            <a:xfrm>
              <a:off x="8648379" y="4407192"/>
              <a:ext cx="43950" cy="165525"/>
            </a:xfrm>
            <a:custGeom>
              <a:avLst/>
              <a:gdLst/>
              <a:ahLst/>
              <a:cxnLst/>
              <a:rect l="l" t="t" r="r" b="b"/>
              <a:pathLst>
                <a:path w="1758" h="6621" extrusionOk="0">
                  <a:moveTo>
                    <a:pt x="1758" y="1"/>
                  </a:moveTo>
                  <a:cubicBezTo>
                    <a:pt x="1210" y="731"/>
                    <a:pt x="640" y="1439"/>
                    <a:pt x="0" y="2078"/>
                  </a:cubicBezTo>
                  <a:lnTo>
                    <a:pt x="0" y="6209"/>
                  </a:lnTo>
                  <a:cubicBezTo>
                    <a:pt x="0" y="6438"/>
                    <a:pt x="183" y="6620"/>
                    <a:pt x="411" y="6620"/>
                  </a:cubicBezTo>
                  <a:lnTo>
                    <a:pt x="1347" y="6620"/>
                  </a:lnTo>
                  <a:cubicBezTo>
                    <a:pt x="1575" y="6620"/>
                    <a:pt x="1758" y="6438"/>
                    <a:pt x="1758" y="6209"/>
                  </a:cubicBezTo>
                  <a:lnTo>
                    <a:pt x="1758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31"/>
            <p:cNvSpPr/>
            <p:nvPr/>
          </p:nvSpPr>
          <p:spPr>
            <a:xfrm>
              <a:off x="6633458" y="2571467"/>
              <a:ext cx="1044275" cy="2175275"/>
            </a:xfrm>
            <a:custGeom>
              <a:avLst/>
              <a:gdLst/>
              <a:ahLst/>
              <a:cxnLst/>
              <a:rect l="l" t="t" r="r" b="b"/>
              <a:pathLst>
                <a:path w="41771" h="87011" extrusionOk="0">
                  <a:moveTo>
                    <a:pt x="1" y="1"/>
                  </a:moveTo>
                  <a:lnTo>
                    <a:pt x="1" y="87011"/>
                  </a:lnTo>
                  <a:lnTo>
                    <a:pt x="41771" y="87011"/>
                  </a:lnTo>
                  <a:lnTo>
                    <a:pt x="417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31"/>
            <p:cNvSpPr/>
            <p:nvPr/>
          </p:nvSpPr>
          <p:spPr>
            <a:xfrm>
              <a:off x="6677408" y="2614842"/>
              <a:ext cx="956975" cy="2087975"/>
            </a:xfrm>
            <a:custGeom>
              <a:avLst/>
              <a:gdLst/>
              <a:ahLst/>
              <a:cxnLst/>
              <a:rect l="l" t="t" r="r" b="b"/>
              <a:pathLst>
                <a:path w="38279" h="83519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lnTo>
                    <a:pt x="0" y="83244"/>
                  </a:lnTo>
                  <a:cubicBezTo>
                    <a:pt x="0" y="83404"/>
                    <a:pt x="114" y="83518"/>
                    <a:pt x="274" y="83518"/>
                  </a:cubicBezTo>
                  <a:lnTo>
                    <a:pt x="38004" y="83518"/>
                  </a:lnTo>
                  <a:cubicBezTo>
                    <a:pt x="38141" y="83518"/>
                    <a:pt x="38278" y="83404"/>
                    <a:pt x="38278" y="83244"/>
                  </a:cubicBezTo>
                  <a:lnTo>
                    <a:pt x="38278" y="275"/>
                  </a:lnTo>
                  <a:cubicBezTo>
                    <a:pt x="38278" y="115"/>
                    <a:pt x="38141" y="1"/>
                    <a:pt x="38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31"/>
            <p:cNvSpPr/>
            <p:nvPr/>
          </p:nvSpPr>
          <p:spPr>
            <a:xfrm>
              <a:off x="6894808" y="3006292"/>
              <a:ext cx="522150" cy="87350"/>
            </a:xfrm>
            <a:custGeom>
              <a:avLst/>
              <a:gdLst/>
              <a:ahLst/>
              <a:cxnLst/>
              <a:rect l="l" t="t" r="r" b="b"/>
              <a:pathLst>
                <a:path w="20886" h="3494" fill="none" extrusionOk="0">
                  <a:moveTo>
                    <a:pt x="17462" y="1"/>
                  </a:moveTo>
                  <a:cubicBezTo>
                    <a:pt x="19357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5"/>
                  </a:lnTo>
                  <a:cubicBezTo>
                    <a:pt x="1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31"/>
            <p:cNvSpPr/>
            <p:nvPr/>
          </p:nvSpPr>
          <p:spPr>
            <a:xfrm>
              <a:off x="6894808" y="3115292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70"/>
                  </a:lnTo>
                  <a:lnTo>
                    <a:pt x="1" y="3470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31"/>
            <p:cNvSpPr/>
            <p:nvPr/>
          </p:nvSpPr>
          <p:spPr>
            <a:xfrm>
              <a:off x="6894808" y="3223717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31"/>
            <p:cNvSpPr/>
            <p:nvPr/>
          </p:nvSpPr>
          <p:spPr>
            <a:xfrm>
              <a:off x="6894808" y="4267967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31"/>
            <p:cNvSpPr/>
            <p:nvPr/>
          </p:nvSpPr>
          <p:spPr>
            <a:xfrm>
              <a:off x="6894808" y="4376967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7" y="0"/>
                    <a:pt x="20886" y="1529"/>
                    <a:pt x="20886" y="3401"/>
                  </a:cubicBezTo>
                  <a:lnTo>
                    <a:pt x="20886" y="3470"/>
                  </a:lnTo>
                  <a:lnTo>
                    <a:pt x="1" y="3470"/>
                  </a:lnTo>
                  <a:lnTo>
                    <a:pt x="1" y="3401"/>
                  </a:lnTo>
                  <a:cubicBezTo>
                    <a:pt x="1" y="1529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31"/>
            <p:cNvSpPr/>
            <p:nvPr/>
          </p:nvSpPr>
          <p:spPr>
            <a:xfrm>
              <a:off x="6894808" y="4485367"/>
              <a:ext cx="522150" cy="87350"/>
            </a:xfrm>
            <a:custGeom>
              <a:avLst/>
              <a:gdLst/>
              <a:ahLst/>
              <a:cxnLst/>
              <a:rect l="l" t="t" r="r" b="b"/>
              <a:pathLst>
                <a:path w="20886" h="3494" fill="none" extrusionOk="0">
                  <a:moveTo>
                    <a:pt x="17462" y="1"/>
                  </a:moveTo>
                  <a:cubicBezTo>
                    <a:pt x="19357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5"/>
                  </a:lnTo>
                  <a:cubicBezTo>
                    <a:pt x="1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31"/>
            <p:cNvSpPr/>
            <p:nvPr/>
          </p:nvSpPr>
          <p:spPr>
            <a:xfrm>
              <a:off x="6677408" y="2774042"/>
              <a:ext cx="956975" cy="1928775"/>
            </a:xfrm>
            <a:custGeom>
              <a:avLst/>
              <a:gdLst/>
              <a:ahLst/>
              <a:cxnLst/>
              <a:rect l="l" t="t" r="r" b="b"/>
              <a:pathLst>
                <a:path w="38279" h="77151" extrusionOk="0">
                  <a:moveTo>
                    <a:pt x="38278" y="1"/>
                  </a:moveTo>
                  <a:cubicBezTo>
                    <a:pt x="37046" y="2717"/>
                    <a:pt x="35790" y="5411"/>
                    <a:pt x="34421" y="8058"/>
                  </a:cubicBezTo>
                  <a:cubicBezTo>
                    <a:pt x="31522" y="13605"/>
                    <a:pt x="28167" y="18946"/>
                    <a:pt x="24127" y="23716"/>
                  </a:cubicBezTo>
                  <a:cubicBezTo>
                    <a:pt x="22095" y="26113"/>
                    <a:pt x="19881" y="28327"/>
                    <a:pt x="17530" y="30381"/>
                  </a:cubicBezTo>
                  <a:cubicBezTo>
                    <a:pt x="15385" y="32230"/>
                    <a:pt x="13033" y="33828"/>
                    <a:pt x="10431" y="34969"/>
                  </a:cubicBezTo>
                  <a:cubicBezTo>
                    <a:pt x="9176" y="35517"/>
                    <a:pt x="7875" y="35974"/>
                    <a:pt x="6551" y="36316"/>
                  </a:cubicBezTo>
                  <a:cubicBezTo>
                    <a:pt x="6072" y="36453"/>
                    <a:pt x="5524" y="36430"/>
                    <a:pt x="5067" y="36567"/>
                  </a:cubicBezTo>
                  <a:cubicBezTo>
                    <a:pt x="4565" y="36727"/>
                    <a:pt x="4132" y="37412"/>
                    <a:pt x="3881" y="37822"/>
                  </a:cubicBezTo>
                  <a:cubicBezTo>
                    <a:pt x="2808" y="39626"/>
                    <a:pt x="2625" y="41840"/>
                    <a:pt x="1393" y="43552"/>
                  </a:cubicBezTo>
                  <a:cubicBezTo>
                    <a:pt x="982" y="44122"/>
                    <a:pt x="502" y="44716"/>
                    <a:pt x="0" y="45286"/>
                  </a:cubicBezTo>
                  <a:lnTo>
                    <a:pt x="0" y="76876"/>
                  </a:lnTo>
                  <a:cubicBezTo>
                    <a:pt x="0" y="77036"/>
                    <a:pt x="114" y="77150"/>
                    <a:pt x="274" y="77150"/>
                  </a:cubicBezTo>
                  <a:lnTo>
                    <a:pt x="38004" y="77150"/>
                  </a:lnTo>
                  <a:cubicBezTo>
                    <a:pt x="38141" y="77150"/>
                    <a:pt x="38278" y="77036"/>
                    <a:pt x="38278" y="76876"/>
                  </a:cubicBezTo>
                  <a:lnTo>
                    <a:pt x="38278" y="1"/>
                  </a:lnTo>
                  <a:close/>
                </a:path>
              </a:pathLst>
            </a:custGeom>
            <a:solidFill>
              <a:srgbClr val="BAC8C8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31"/>
            <p:cNvSpPr/>
            <p:nvPr/>
          </p:nvSpPr>
          <p:spPr>
            <a:xfrm>
              <a:off x="6981558" y="2723842"/>
              <a:ext cx="348100" cy="86750"/>
            </a:xfrm>
            <a:custGeom>
              <a:avLst/>
              <a:gdLst/>
              <a:ahLst/>
              <a:cxnLst/>
              <a:rect l="l" t="t" r="r" b="b"/>
              <a:pathLst>
                <a:path w="13924" h="3470" extrusionOk="0">
                  <a:moveTo>
                    <a:pt x="297" y="0"/>
                  </a:moveTo>
                  <a:cubicBezTo>
                    <a:pt x="137" y="0"/>
                    <a:pt x="0" y="114"/>
                    <a:pt x="0" y="274"/>
                  </a:cubicBezTo>
                  <a:lnTo>
                    <a:pt x="0" y="3196"/>
                  </a:lnTo>
                  <a:cubicBezTo>
                    <a:pt x="0" y="3356"/>
                    <a:pt x="137" y="3470"/>
                    <a:pt x="297" y="3470"/>
                  </a:cubicBezTo>
                  <a:lnTo>
                    <a:pt x="13650" y="3470"/>
                  </a:lnTo>
                  <a:cubicBezTo>
                    <a:pt x="13809" y="3470"/>
                    <a:pt x="13924" y="3356"/>
                    <a:pt x="13924" y="3196"/>
                  </a:cubicBezTo>
                  <a:lnTo>
                    <a:pt x="13924" y="274"/>
                  </a:lnTo>
                  <a:cubicBezTo>
                    <a:pt x="13924" y="114"/>
                    <a:pt x="13809" y="0"/>
                    <a:pt x="13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31"/>
            <p:cNvSpPr/>
            <p:nvPr/>
          </p:nvSpPr>
          <p:spPr>
            <a:xfrm>
              <a:off x="6764133" y="3659092"/>
              <a:ext cx="87325" cy="326425"/>
            </a:xfrm>
            <a:custGeom>
              <a:avLst/>
              <a:gdLst/>
              <a:ahLst/>
              <a:cxnLst/>
              <a:rect l="l" t="t" r="r" b="b"/>
              <a:pathLst>
                <a:path w="3493" h="13057" extrusionOk="0">
                  <a:moveTo>
                    <a:pt x="343" y="1"/>
                  </a:moveTo>
                  <a:cubicBezTo>
                    <a:pt x="160" y="1"/>
                    <a:pt x="1" y="138"/>
                    <a:pt x="1" y="343"/>
                  </a:cubicBezTo>
                  <a:lnTo>
                    <a:pt x="206" y="12715"/>
                  </a:lnTo>
                  <a:cubicBezTo>
                    <a:pt x="206" y="12897"/>
                    <a:pt x="366" y="13057"/>
                    <a:pt x="549" y="13057"/>
                  </a:cubicBezTo>
                  <a:lnTo>
                    <a:pt x="2945" y="13057"/>
                  </a:lnTo>
                  <a:cubicBezTo>
                    <a:pt x="3128" y="13057"/>
                    <a:pt x="3288" y="12897"/>
                    <a:pt x="3288" y="12715"/>
                  </a:cubicBezTo>
                  <a:lnTo>
                    <a:pt x="3470" y="343"/>
                  </a:lnTo>
                  <a:cubicBezTo>
                    <a:pt x="3493" y="138"/>
                    <a:pt x="3333" y="1"/>
                    <a:pt x="3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31"/>
            <p:cNvSpPr/>
            <p:nvPr/>
          </p:nvSpPr>
          <p:spPr>
            <a:xfrm>
              <a:off x="6780683" y="3675092"/>
              <a:ext cx="54250" cy="54800"/>
            </a:xfrm>
            <a:custGeom>
              <a:avLst/>
              <a:gdLst/>
              <a:ahLst/>
              <a:cxnLst/>
              <a:rect l="l" t="t" r="r" b="b"/>
              <a:pathLst>
                <a:path w="2170" h="2192" extrusionOk="0">
                  <a:moveTo>
                    <a:pt x="1073" y="0"/>
                  </a:moveTo>
                  <a:cubicBezTo>
                    <a:pt x="480" y="0"/>
                    <a:pt x="1" y="502"/>
                    <a:pt x="1" y="1096"/>
                  </a:cubicBezTo>
                  <a:cubicBezTo>
                    <a:pt x="1" y="1689"/>
                    <a:pt x="480" y="2191"/>
                    <a:pt x="1073" y="2191"/>
                  </a:cubicBezTo>
                  <a:cubicBezTo>
                    <a:pt x="1690" y="2191"/>
                    <a:pt x="2169" y="1689"/>
                    <a:pt x="2169" y="1096"/>
                  </a:cubicBezTo>
                  <a:cubicBezTo>
                    <a:pt x="2169" y="502"/>
                    <a:pt x="1690" y="0"/>
                    <a:pt x="1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31"/>
            <p:cNvSpPr/>
            <p:nvPr/>
          </p:nvSpPr>
          <p:spPr>
            <a:xfrm>
              <a:off x="6803508" y="3683067"/>
              <a:ext cx="8600" cy="38825"/>
            </a:xfrm>
            <a:custGeom>
              <a:avLst/>
              <a:gdLst/>
              <a:ahLst/>
              <a:cxnLst/>
              <a:rect l="l" t="t" r="r" b="b"/>
              <a:pathLst>
                <a:path w="344" h="1553" extrusionOk="0">
                  <a:moveTo>
                    <a:pt x="138" y="1"/>
                  </a:moveTo>
                  <a:cubicBezTo>
                    <a:pt x="46" y="1"/>
                    <a:pt x="1" y="46"/>
                    <a:pt x="1" y="138"/>
                  </a:cubicBezTo>
                  <a:lnTo>
                    <a:pt x="1" y="1416"/>
                  </a:lnTo>
                  <a:cubicBezTo>
                    <a:pt x="1" y="1484"/>
                    <a:pt x="46" y="1553"/>
                    <a:pt x="138" y="1553"/>
                  </a:cubicBezTo>
                  <a:lnTo>
                    <a:pt x="206" y="1553"/>
                  </a:lnTo>
                  <a:cubicBezTo>
                    <a:pt x="275" y="1553"/>
                    <a:pt x="343" y="1484"/>
                    <a:pt x="343" y="1416"/>
                  </a:cubicBezTo>
                  <a:lnTo>
                    <a:pt x="343" y="138"/>
                  </a:lnTo>
                  <a:cubicBezTo>
                    <a:pt x="343" y="46"/>
                    <a:pt x="275" y="1"/>
                    <a:pt x="2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31"/>
            <p:cNvSpPr/>
            <p:nvPr/>
          </p:nvSpPr>
          <p:spPr>
            <a:xfrm>
              <a:off x="7604679" y="2745517"/>
              <a:ext cx="43400" cy="217450"/>
            </a:xfrm>
            <a:custGeom>
              <a:avLst/>
              <a:gdLst/>
              <a:ahLst/>
              <a:cxnLst/>
              <a:rect l="l" t="t" r="r" b="b"/>
              <a:pathLst>
                <a:path w="1736" h="8698" extrusionOk="0">
                  <a:moveTo>
                    <a:pt x="389" y="1"/>
                  </a:moveTo>
                  <a:cubicBezTo>
                    <a:pt x="184" y="1"/>
                    <a:pt x="1" y="160"/>
                    <a:pt x="1" y="389"/>
                  </a:cubicBezTo>
                  <a:lnTo>
                    <a:pt x="1" y="8309"/>
                  </a:lnTo>
                  <a:cubicBezTo>
                    <a:pt x="1" y="8514"/>
                    <a:pt x="184" y="8697"/>
                    <a:pt x="389" y="8697"/>
                  </a:cubicBezTo>
                  <a:lnTo>
                    <a:pt x="1348" y="8697"/>
                  </a:lnTo>
                  <a:cubicBezTo>
                    <a:pt x="1553" y="8697"/>
                    <a:pt x="1736" y="8514"/>
                    <a:pt x="1736" y="8309"/>
                  </a:cubicBezTo>
                  <a:lnTo>
                    <a:pt x="1736" y="389"/>
                  </a:lnTo>
                  <a:cubicBezTo>
                    <a:pt x="1736" y="160"/>
                    <a:pt x="1553" y="1"/>
                    <a:pt x="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31"/>
            <p:cNvSpPr/>
            <p:nvPr/>
          </p:nvSpPr>
          <p:spPr>
            <a:xfrm>
              <a:off x="7604679" y="4355267"/>
              <a:ext cx="43400" cy="217450"/>
            </a:xfrm>
            <a:custGeom>
              <a:avLst/>
              <a:gdLst/>
              <a:ahLst/>
              <a:cxnLst/>
              <a:rect l="l" t="t" r="r" b="b"/>
              <a:pathLst>
                <a:path w="1736" h="8698" extrusionOk="0">
                  <a:moveTo>
                    <a:pt x="389" y="1"/>
                  </a:moveTo>
                  <a:cubicBezTo>
                    <a:pt x="184" y="1"/>
                    <a:pt x="1" y="161"/>
                    <a:pt x="1" y="389"/>
                  </a:cubicBezTo>
                  <a:lnTo>
                    <a:pt x="1" y="8286"/>
                  </a:lnTo>
                  <a:cubicBezTo>
                    <a:pt x="1" y="8515"/>
                    <a:pt x="184" y="8697"/>
                    <a:pt x="389" y="8697"/>
                  </a:cubicBezTo>
                  <a:lnTo>
                    <a:pt x="1348" y="8697"/>
                  </a:lnTo>
                  <a:cubicBezTo>
                    <a:pt x="1553" y="8697"/>
                    <a:pt x="1736" y="8515"/>
                    <a:pt x="1736" y="8286"/>
                  </a:cubicBezTo>
                  <a:lnTo>
                    <a:pt x="1736" y="389"/>
                  </a:lnTo>
                  <a:cubicBezTo>
                    <a:pt x="1736" y="161"/>
                    <a:pt x="1553" y="1"/>
                    <a:pt x="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31"/>
            <p:cNvSpPr/>
            <p:nvPr/>
          </p:nvSpPr>
          <p:spPr>
            <a:xfrm>
              <a:off x="7605254" y="4375817"/>
              <a:ext cx="43400" cy="42250"/>
            </a:xfrm>
            <a:custGeom>
              <a:avLst/>
              <a:gdLst/>
              <a:ahLst/>
              <a:cxnLst/>
              <a:rect l="l" t="t" r="r" b="b"/>
              <a:pathLst>
                <a:path w="1736" h="1690" extrusionOk="0">
                  <a:moveTo>
                    <a:pt x="868" y="0"/>
                  </a:moveTo>
                  <a:cubicBezTo>
                    <a:pt x="434" y="0"/>
                    <a:pt x="1" y="388"/>
                    <a:pt x="24" y="845"/>
                  </a:cubicBezTo>
                  <a:cubicBezTo>
                    <a:pt x="46" y="1301"/>
                    <a:pt x="389" y="1690"/>
                    <a:pt x="868" y="1690"/>
                  </a:cubicBezTo>
                  <a:cubicBezTo>
                    <a:pt x="1302" y="1690"/>
                    <a:pt x="1735" y="1301"/>
                    <a:pt x="1713" y="845"/>
                  </a:cubicBezTo>
                  <a:cubicBezTo>
                    <a:pt x="1690" y="388"/>
                    <a:pt x="1347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31"/>
            <p:cNvSpPr/>
            <p:nvPr/>
          </p:nvSpPr>
          <p:spPr>
            <a:xfrm>
              <a:off x="7602979" y="2766642"/>
              <a:ext cx="47950" cy="46800"/>
            </a:xfrm>
            <a:custGeom>
              <a:avLst/>
              <a:gdLst/>
              <a:ahLst/>
              <a:cxnLst/>
              <a:rect l="l" t="t" r="r" b="b"/>
              <a:pathLst>
                <a:path w="1918" h="1872" extrusionOk="0">
                  <a:moveTo>
                    <a:pt x="959" y="0"/>
                  </a:moveTo>
                  <a:cubicBezTo>
                    <a:pt x="480" y="0"/>
                    <a:pt x="0" y="434"/>
                    <a:pt x="23" y="936"/>
                  </a:cubicBezTo>
                  <a:cubicBezTo>
                    <a:pt x="46" y="1438"/>
                    <a:pt x="434" y="1872"/>
                    <a:pt x="959" y="1872"/>
                  </a:cubicBezTo>
                  <a:cubicBezTo>
                    <a:pt x="1438" y="1872"/>
                    <a:pt x="1918" y="1438"/>
                    <a:pt x="1895" y="936"/>
                  </a:cubicBezTo>
                  <a:cubicBezTo>
                    <a:pt x="1872" y="434"/>
                    <a:pt x="1484" y="0"/>
                    <a:pt x="9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31"/>
            <p:cNvSpPr/>
            <p:nvPr/>
          </p:nvSpPr>
          <p:spPr>
            <a:xfrm>
              <a:off x="6701933" y="2663267"/>
              <a:ext cx="70225" cy="313175"/>
            </a:xfrm>
            <a:custGeom>
              <a:avLst/>
              <a:gdLst/>
              <a:ahLst/>
              <a:cxnLst/>
              <a:rect l="l" t="t" r="r" b="b"/>
              <a:pathLst>
                <a:path w="2809" h="12527" extrusionOk="0">
                  <a:moveTo>
                    <a:pt x="1546" y="1"/>
                  </a:moveTo>
                  <a:cubicBezTo>
                    <a:pt x="915" y="1"/>
                    <a:pt x="275" y="395"/>
                    <a:pt x="275" y="1191"/>
                  </a:cubicBezTo>
                  <a:cubicBezTo>
                    <a:pt x="252" y="3245"/>
                    <a:pt x="252" y="5276"/>
                    <a:pt x="229" y="7331"/>
                  </a:cubicBezTo>
                  <a:cubicBezTo>
                    <a:pt x="229" y="8997"/>
                    <a:pt x="1" y="10732"/>
                    <a:pt x="731" y="12261"/>
                  </a:cubicBezTo>
                  <a:cubicBezTo>
                    <a:pt x="810" y="12441"/>
                    <a:pt x="988" y="12526"/>
                    <a:pt x="1167" y="12526"/>
                  </a:cubicBezTo>
                  <a:cubicBezTo>
                    <a:pt x="1353" y="12526"/>
                    <a:pt x="1540" y="12435"/>
                    <a:pt x="1621" y="12261"/>
                  </a:cubicBezTo>
                  <a:cubicBezTo>
                    <a:pt x="2443" y="10777"/>
                    <a:pt x="2329" y="8997"/>
                    <a:pt x="2420" y="7331"/>
                  </a:cubicBezTo>
                  <a:cubicBezTo>
                    <a:pt x="2534" y="5276"/>
                    <a:pt x="2648" y="3245"/>
                    <a:pt x="2763" y="1191"/>
                  </a:cubicBezTo>
                  <a:cubicBezTo>
                    <a:pt x="2808" y="400"/>
                    <a:pt x="2182" y="1"/>
                    <a:pt x="1546" y="1"/>
                  </a:cubicBez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31"/>
            <p:cNvSpPr/>
            <p:nvPr/>
          </p:nvSpPr>
          <p:spPr>
            <a:xfrm>
              <a:off x="6768133" y="3823442"/>
              <a:ext cx="80475" cy="162075"/>
            </a:xfrm>
            <a:custGeom>
              <a:avLst/>
              <a:gdLst/>
              <a:ahLst/>
              <a:cxnLst/>
              <a:rect l="l" t="t" r="r" b="b"/>
              <a:pathLst>
                <a:path w="3219" h="6483" extrusionOk="0">
                  <a:moveTo>
                    <a:pt x="3219" y="1"/>
                  </a:moveTo>
                  <a:lnTo>
                    <a:pt x="3219" y="1"/>
                  </a:lnTo>
                  <a:cubicBezTo>
                    <a:pt x="2740" y="1073"/>
                    <a:pt x="2351" y="2260"/>
                    <a:pt x="1507" y="3128"/>
                  </a:cubicBezTo>
                  <a:cubicBezTo>
                    <a:pt x="1187" y="3432"/>
                    <a:pt x="827" y="3604"/>
                    <a:pt x="487" y="3604"/>
                  </a:cubicBezTo>
                  <a:cubicBezTo>
                    <a:pt x="317" y="3604"/>
                    <a:pt x="153" y="3561"/>
                    <a:pt x="0" y="3470"/>
                  </a:cubicBezTo>
                  <a:lnTo>
                    <a:pt x="0" y="3470"/>
                  </a:lnTo>
                  <a:lnTo>
                    <a:pt x="46" y="6141"/>
                  </a:lnTo>
                  <a:cubicBezTo>
                    <a:pt x="46" y="6323"/>
                    <a:pt x="206" y="6483"/>
                    <a:pt x="389" y="6483"/>
                  </a:cubicBezTo>
                  <a:lnTo>
                    <a:pt x="2785" y="6483"/>
                  </a:lnTo>
                  <a:cubicBezTo>
                    <a:pt x="2968" y="6483"/>
                    <a:pt x="3128" y="6323"/>
                    <a:pt x="3128" y="6141"/>
                  </a:cubicBezTo>
                  <a:lnTo>
                    <a:pt x="3219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31"/>
            <p:cNvSpPr/>
            <p:nvPr/>
          </p:nvSpPr>
          <p:spPr>
            <a:xfrm>
              <a:off x="6764708" y="3773042"/>
              <a:ext cx="59750" cy="106750"/>
            </a:xfrm>
            <a:custGeom>
              <a:avLst/>
              <a:gdLst/>
              <a:ahLst/>
              <a:cxnLst/>
              <a:rect l="l" t="t" r="r" b="b"/>
              <a:pathLst>
                <a:path w="2390" h="4270" extrusionOk="0">
                  <a:moveTo>
                    <a:pt x="1178" y="1"/>
                  </a:moveTo>
                  <a:cubicBezTo>
                    <a:pt x="707" y="1"/>
                    <a:pt x="248" y="252"/>
                    <a:pt x="137" y="807"/>
                  </a:cubicBezTo>
                  <a:cubicBezTo>
                    <a:pt x="1" y="1446"/>
                    <a:pt x="115" y="2085"/>
                    <a:pt x="183" y="2724"/>
                  </a:cubicBezTo>
                  <a:cubicBezTo>
                    <a:pt x="229" y="3272"/>
                    <a:pt x="206" y="3774"/>
                    <a:pt x="640" y="4162"/>
                  </a:cubicBezTo>
                  <a:cubicBezTo>
                    <a:pt x="711" y="4233"/>
                    <a:pt x="800" y="4269"/>
                    <a:pt x="890" y="4269"/>
                  </a:cubicBezTo>
                  <a:cubicBezTo>
                    <a:pt x="945" y="4269"/>
                    <a:pt x="999" y="4256"/>
                    <a:pt x="1050" y="4231"/>
                  </a:cubicBezTo>
                  <a:cubicBezTo>
                    <a:pt x="1553" y="3934"/>
                    <a:pt x="1644" y="3477"/>
                    <a:pt x="1827" y="2952"/>
                  </a:cubicBezTo>
                  <a:cubicBezTo>
                    <a:pt x="2055" y="2359"/>
                    <a:pt x="2329" y="1743"/>
                    <a:pt x="2352" y="1104"/>
                  </a:cubicBezTo>
                  <a:cubicBezTo>
                    <a:pt x="2390" y="403"/>
                    <a:pt x="1773" y="1"/>
                    <a:pt x="11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31"/>
            <p:cNvSpPr/>
            <p:nvPr/>
          </p:nvSpPr>
          <p:spPr>
            <a:xfrm>
              <a:off x="7604679" y="2796867"/>
              <a:ext cx="43400" cy="166100"/>
            </a:xfrm>
            <a:custGeom>
              <a:avLst/>
              <a:gdLst/>
              <a:ahLst/>
              <a:cxnLst/>
              <a:rect l="l" t="t" r="r" b="b"/>
              <a:pathLst>
                <a:path w="1736" h="6644" extrusionOk="0">
                  <a:moveTo>
                    <a:pt x="1736" y="1"/>
                  </a:moveTo>
                  <a:cubicBezTo>
                    <a:pt x="1325" y="526"/>
                    <a:pt x="914" y="1028"/>
                    <a:pt x="480" y="1553"/>
                  </a:cubicBezTo>
                  <a:cubicBezTo>
                    <a:pt x="320" y="1736"/>
                    <a:pt x="161" y="1918"/>
                    <a:pt x="1" y="2101"/>
                  </a:cubicBezTo>
                  <a:lnTo>
                    <a:pt x="1" y="6255"/>
                  </a:lnTo>
                  <a:cubicBezTo>
                    <a:pt x="1" y="6460"/>
                    <a:pt x="184" y="6643"/>
                    <a:pt x="389" y="6643"/>
                  </a:cubicBezTo>
                  <a:lnTo>
                    <a:pt x="1348" y="6643"/>
                  </a:lnTo>
                  <a:cubicBezTo>
                    <a:pt x="1553" y="6643"/>
                    <a:pt x="1736" y="6460"/>
                    <a:pt x="1736" y="6255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31"/>
            <p:cNvSpPr/>
            <p:nvPr/>
          </p:nvSpPr>
          <p:spPr>
            <a:xfrm>
              <a:off x="7604679" y="4407192"/>
              <a:ext cx="43400" cy="165525"/>
            </a:xfrm>
            <a:custGeom>
              <a:avLst/>
              <a:gdLst/>
              <a:ahLst/>
              <a:cxnLst/>
              <a:rect l="l" t="t" r="r" b="b"/>
              <a:pathLst>
                <a:path w="1736" h="6621" extrusionOk="0">
                  <a:moveTo>
                    <a:pt x="1736" y="1"/>
                  </a:moveTo>
                  <a:cubicBezTo>
                    <a:pt x="1211" y="731"/>
                    <a:pt x="640" y="1439"/>
                    <a:pt x="1" y="2078"/>
                  </a:cubicBezTo>
                  <a:lnTo>
                    <a:pt x="1" y="6209"/>
                  </a:lnTo>
                  <a:cubicBezTo>
                    <a:pt x="1" y="6438"/>
                    <a:pt x="184" y="6620"/>
                    <a:pt x="389" y="6620"/>
                  </a:cubicBezTo>
                  <a:lnTo>
                    <a:pt x="1348" y="6620"/>
                  </a:lnTo>
                  <a:cubicBezTo>
                    <a:pt x="1553" y="6620"/>
                    <a:pt x="1736" y="6438"/>
                    <a:pt x="1736" y="6209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31"/>
            <p:cNvSpPr/>
            <p:nvPr/>
          </p:nvSpPr>
          <p:spPr>
            <a:xfrm>
              <a:off x="7738229" y="2663267"/>
              <a:ext cx="70200" cy="313175"/>
            </a:xfrm>
            <a:custGeom>
              <a:avLst/>
              <a:gdLst/>
              <a:ahLst/>
              <a:cxnLst/>
              <a:rect l="l" t="t" r="r" b="b"/>
              <a:pathLst>
                <a:path w="2808" h="12527" extrusionOk="0">
                  <a:moveTo>
                    <a:pt x="1545" y="1"/>
                  </a:moveTo>
                  <a:cubicBezTo>
                    <a:pt x="914" y="1"/>
                    <a:pt x="274" y="395"/>
                    <a:pt x="274" y="1191"/>
                  </a:cubicBezTo>
                  <a:cubicBezTo>
                    <a:pt x="251" y="3245"/>
                    <a:pt x="251" y="5276"/>
                    <a:pt x="228" y="7331"/>
                  </a:cubicBezTo>
                  <a:cubicBezTo>
                    <a:pt x="228" y="8997"/>
                    <a:pt x="0" y="10732"/>
                    <a:pt x="730" y="12261"/>
                  </a:cubicBezTo>
                  <a:cubicBezTo>
                    <a:pt x="809" y="12441"/>
                    <a:pt x="982" y="12526"/>
                    <a:pt x="1158" y="12526"/>
                  </a:cubicBezTo>
                  <a:cubicBezTo>
                    <a:pt x="1341" y="12526"/>
                    <a:pt x="1528" y="12435"/>
                    <a:pt x="1621" y="12261"/>
                  </a:cubicBezTo>
                  <a:cubicBezTo>
                    <a:pt x="2442" y="10777"/>
                    <a:pt x="2305" y="8997"/>
                    <a:pt x="2420" y="7331"/>
                  </a:cubicBezTo>
                  <a:cubicBezTo>
                    <a:pt x="2534" y="5276"/>
                    <a:pt x="2648" y="3245"/>
                    <a:pt x="2762" y="1191"/>
                  </a:cubicBezTo>
                  <a:cubicBezTo>
                    <a:pt x="2808" y="400"/>
                    <a:pt x="2181" y="1"/>
                    <a:pt x="1545" y="1"/>
                  </a:cubicBez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31"/>
            <p:cNvSpPr/>
            <p:nvPr/>
          </p:nvSpPr>
          <p:spPr>
            <a:xfrm>
              <a:off x="7738229" y="496267"/>
              <a:ext cx="70200" cy="313175"/>
            </a:xfrm>
            <a:custGeom>
              <a:avLst/>
              <a:gdLst/>
              <a:ahLst/>
              <a:cxnLst/>
              <a:rect l="l" t="t" r="r" b="b"/>
              <a:pathLst>
                <a:path w="2808" h="12527" extrusionOk="0">
                  <a:moveTo>
                    <a:pt x="1545" y="1"/>
                  </a:moveTo>
                  <a:cubicBezTo>
                    <a:pt x="914" y="1"/>
                    <a:pt x="274" y="395"/>
                    <a:pt x="274" y="1191"/>
                  </a:cubicBezTo>
                  <a:cubicBezTo>
                    <a:pt x="251" y="3245"/>
                    <a:pt x="251" y="5276"/>
                    <a:pt x="228" y="7331"/>
                  </a:cubicBezTo>
                  <a:cubicBezTo>
                    <a:pt x="228" y="8997"/>
                    <a:pt x="0" y="10732"/>
                    <a:pt x="730" y="12261"/>
                  </a:cubicBezTo>
                  <a:cubicBezTo>
                    <a:pt x="809" y="12441"/>
                    <a:pt x="982" y="12526"/>
                    <a:pt x="1158" y="12526"/>
                  </a:cubicBezTo>
                  <a:cubicBezTo>
                    <a:pt x="1341" y="12526"/>
                    <a:pt x="1528" y="12435"/>
                    <a:pt x="1621" y="12261"/>
                  </a:cubicBezTo>
                  <a:cubicBezTo>
                    <a:pt x="2442" y="10777"/>
                    <a:pt x="2305" y="8997"/>
                    <a:pt x="2420" y="7331"/>
                  </a:cubicBezTo>
                  <a:cubicBezTo>
                    <a:pt x="2534" y="5276"/>
                    <a:pt x="2648" y="3245"/>
                    <a:pt x="2762" y="1191"/>
                  </a:cubicBezTo>
                  <a:cubicBezTo>
                    <a:pt x="2808" y="400"/>
                    <a:pt x="2181" y="1"/>
                    <a:pt x="1545" y="1"/>
                  </a:cubicBez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0">
    <p:spTree>
      <p:nvGrpSpPr>
        <p:cNvPr id="1" name="Shape 4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3" name="Google Shape;4763;p32"/>
          <p:cNvSpPr/>
          <p:nvPr/>
        </p:nvSpPr>
        <p:spPr>
          <a:xfrm>
            <a:off x="25" y="4568875"/>
            <a:ext cx="9144000" cy="574500"/>
          </a:xfrm>
          <a:prstGeom prst="rect">
            <a:avLst/>
          </a:prstGeom>
          <a:solidFill>
            <a:srgbClr val="000000">
              <a:alpha val="9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4" name="Google Shape;4764;p32"/>
          <p:cNvSpPr/>
          <p:nvPr/>
        </p:nvSpPr>
        <p:spPr>
          <a:xfrm>
            <a:off x="25" y="4344175"/>
            <a:ext cx="9144000" cy="224700"/>
          </a:xfrm>
          <a:prstGeom prst="rect">
            <a:avLst/>
          </a:prstGeom>
          <a:solidFill>
            <a:srgbClr val="FFFB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5" name="Google Shape;4765;p32"/>
          <p:cNvGrpSpPr/>
          <p:nvPr/>
        </p:nvGrpSpPr>
        <p:grpSpPr>
          <a:xfrm>
            <a:off x="174363" y="108400"/>
            <a:ext cx="8947962" cy="4926696"/>
            <a:chOff x="174363" y="108400"/>
            <a:chExt cx="8947962" cy="4926696"/>
          </a:xfrm>
        </p:grpSpPr>
        <p:grpSp>
          <p:nvGrpSpPr>
            <p:cNvPr id="4766" name="Google Shape;4766;p32"/>
            <p:cNvGrpSpPr/>
            <p:nvPr/>
          </p:nvGrpSpPr>
          <p:grpSpPr>
            <a:xfrm>
              <a:off x="174363" y="108400"/>
              <a:ext cx="8947962" cy="4926696"/>
              <a:chOff x="174363" y="108400"/>
              <a:chExt cx="8947962" cy="4926696"/>
            </a:xfrm>
          </p:grpSpPr>
          <p:sp>
            <p:nvSpPr>
              <p:cNvPr id="4767" name="Google Shape;4767;p32"/>
              <p:cNvSpPr/>
              <p:nvPr/>
            </p:nvSpPr>
            <p:spPr>
              <a:xfrm>
                <a:off x="4572359" y="108400"/>
                <a:ext cx="4397154" cy="4765493"/>
              </a:xfrm>
              <a:custGeom>
                <a:avLst/>
                <a:gdLst/>
                <a:ahLst/>
                <a:cxnLst/>
                <a:rect l="l" t="t" r="r" b="b"/>
                <a:pathLst>
                  <a:path w="94314" h="144628" extrusionOk="0">
                    <a:moveTo>
                      <a:pt x="1" y="1"/>
                    </a:moveTo>
                    <a:lnTo>
                      <a:pt x="1" y="144628"/>
                    </a:lnTo>
                    <a:lnTo>
                      <a:pt x="91695" y="144628"/>
                    </a:lnTo>
                    <a:cubicBezTo>
                      <a:pt x="93153" y="144628"/>
                      <a:pt x="94313" y="143452"/>
                      <a:pt x="94313" y="142010"/>
                    </a:cubicBezTo>
                    <a:lnTo>
                      <a:pt x="94313" y="2603"/>
                    </a:lnTo>
                    <a:cubicBezTo>
                      <a:pt x="94313" y="1161"/>
                      <a:pt x="93153" y="1"/>
                      <a:pt x="91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8" name="Google Shape;4768;p32"/>
              <p:cNvSpPr/>
              <p:nvPr/>
            </p:nvSpPr>
            <p:spPr>
              <a:xfrm>
                <a:off x="174363" y="108400"/>
                <a:ext cx="4397854" cy="4765493"/>
              </a:xfrm>
              <a:custGeom>
                <a:avLst/>
                <a:gdLst/>
                <a:ahLst/>
                <a:cxnLst/>
                <a:rect l="l" t="t" r="r" b="b"/>
                <a:pathLst>
                  <a:path w="94329" h="144628" extrusionOk="0">
                    <a:moveTo>
                      <a:pt x="2618" y="1"/>
                    </a:moveTo>
                    <a:cubicBezTo>
                      <a:pt x="1176" y="1"/>
                      <a:pt x="1" y="1161"/>
                      <a:pt x="1" y="2603"/>
                    </a:cubicBezTo>
                    <a:lnTo>
                      <a:pt x="1" y="142010"/>
                    </a:lnTo>
                    <a:cubicBezTo>
                      <a:pt x="1" y="143452"/>
                      <a:pt x="1176" y="144628"/>
                      <a:pt x="2618" y="144628"/>
                    </a:cubicBezTo>
                    <a:lnTo>
                      <a:pt x="94329" y="144628"/>
                    </a:lnTo>
                    <a:lnTo>
                      <a:pt x="943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9" name="Google Shape;4769;p32"/>
              <p:cNvSpPr/>
              <p:nvPr/>
            </p:nvSpPr>
            <p:spPr>
              <a:xfrm>
                <a:off x="406786" y="260748"/>
                <a:ext cx="8330135" cy="4492798"/>
              </a:xfrm>
              <a:custGeom>
                <a:avLst/>
                <a:gdLst/>
                <a:ahLst/>
                <a:cxnLst/>
                <a:rect l="l" t="t" r="r" b="b"/>
                <a:pathLst>
                  <a:path w="178672" h="136352" extrusionOk="0">
                    <a:moveTo>
                      <a:pt x="846" y="1"/>
                    </a:moveTo>
                    <a:cubicBezTo>
                      <a:pt x="376" y="1"/>
                      <a:pt x="0" y="377"/>
                      <a:pt x="0" y="832"/>
                    </a:cubicBezTo>
                    <a:lnTo>
                      <a:pt x="0" y="135521"/>
                    </a:lnTo>
                    <a:cubicBezTo>
                      <a:pt x="0" y="135991"/>
                      <a:pt x="376" y="136352"/>
                      <a:pt x="846" y="136352"/>
                    </a:cubicBezTo>
                    <a:lnTo>
                      <a:pt x="177841" y="136352"/>
                    </a:lnTo>
                    <a:cubicBezTo>
                      <a:pt x="178295" y="136352"/>
                      <a:pt x="178672" y="135991"/>
                      <a:pt x="178672" y="135521"/>
                    </a:cubicBezTo>
                    <a:lnTo>
                      <a:pt x="178672" y="832"/>
                    </a:lnTo>
                    <a:cubicBezTo>
                      <a:pt x="178672" y="377"/>
                      <a:pt x="178295" y="1"/>
                      <a:pt x="177841" y="1"/>
                    </a:cubicBezTo>
                    <a:close/>
                  </a:path>
                </a:pathLst>
              </a:custGeom>
              <a:solidFill>
                <a:srgbClr val="CEC0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0" name="Google Shape;4770;p32"/>
              <p:cNvSpPr/>
              <p:nvPr/>
            </p:nvSpPr>
            <p:spPr>
              <a:xfrm>
                <a:off x="293478" y="233896"/>
                <a:ext cx="4320006" cy="449279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136352" extrusionOk="0">
                    <a:moveTo>
                      <a:pt x="846" y="1"/>
                    </a:moveTo>
                    <a:cubicBezTo>
                      <a:pt x="376" y="1"/>
                      <a:pt x="0" y="377"/>
                      <a:pt x="0" y="831"/>
                    </a:cubicBezTo>
                    <a:lnTo>
                      <a:pt x="0" y="135521"/>
                    </a:lnTo>
                    <a:cubicBezTo>
                      <a:pt x="0" y="135975"/>
                      <a:pt x="376" y="136352"/>
                      <a:pt x="846" y="136352"/>
                    </a:cubicBezTo>
                    <a:lnTo>
                      <a:pt x="89344" y="136352"/>
                    </a:lnTo>
                    <a:lnTo>
                      <a:pt x="89344" y="1"/>
                    </a:lnTo>
                    <a:close/>
                  </a:path>
                </a:pathLst>
              </a:custGeom>
              <a:solidFill>
                <a:srgbClr val="FFFB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71" name="Google Shape;4771;p32"/>
              <p:cNvGrpSpPr/>
              <p:nvPr/>
            </p:nvGrpSpPr>
            <p:grpSpPr>
              <a:xfrm rot="6276288">
                <a:off x="5748994" y="720796"/>
                <a:ext cx="2760498" cy="2000508"/>
                <a:chOff x="2231400" y="884675"/>
                <a:chExt cx="3069050" cy="2279075"/>
              </a:xfrm>
            </p:grpSpPr>
            <p:sp>
              <p:nvSpPr>
                <p:cNvPr id="4772" name="Google Shape;4772;p32"/>
                <p:cNvSpPr/>
                <p:nvPr/>
              </p:nvSpPr>
              <p:spPr>
                <a:xfrm>
                  <a:off x="5177375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1" y="91162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3" name="Google Shape;4773;p32"/>
                <p:cNvSpPr/>
                <p:nvPr/>
              </p:nvSpPr>
              <p:spPr>
                <a:xfrm>
                  <a:off x="5054725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0" y="9116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4" name="Google Shape;4774;p32"/>
                <p:cNvSpPr/>
                <p:nvPr/>
              </p:nvSpPr>
              <p:spPr>
                <a:xfrm>
                  <a:off x="4931675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1" y="91162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5" name="Google Shape;4775;p32"/>
                <p:cNvSpPr/>
                <p:nvPr/>
              </p:nvSpPr>
              <p:spPr>
                <a:xfrm>
                  <a:off x="4809425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0" y="9116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6" name="Google Shape;4776;p32"/>
                <p:cNvSpPr/>
                <p:nvPr/>
              </p:nvSpPr>
              <p:spPr>
                <a:xfrm>
                  <a:off x="4686775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0" y="9116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7" name="Google Shape;4777;p32"/>
                <p:cNvSpPr/>
                <p:nvPr/>
              </p:nvSpPr>
              <p:spPr>
                <a:xfrm>
                  <a:off x="4563725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1" y="91162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8" name="Google Shape;4778;p32"/>
                <p:cNvSpPr/>
                <p:nvPr/>
              </p:nvSpPr>
              <p:spPr>
                <a:xfrm>
                  <a:off x="4441075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1" y="91162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9" name="Google Shape;4779;p32"/>
                <p:cNvSpPr/>
                <p:nvPr/>
              </p:nvSpPr>
              <p:spPr>
                <a:xfrm>
                  <a:off x="4318025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1" y="91162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0" name="Google Shape;4780;p32"/>
                <p:cNvSpPr/>
                <p:nvPr/>
              </p:nvSpPr>
              <p:spPr>
                <a:xfrm>
                  <a:off x="4195000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0" y="9116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1" name="Google Shape;4781;p32"/>
                <p:cNvSpPr/>
                <p:nvPr/>
              </p:nvSpPr>
              <p:spPr>
                <a:xfrm>
                  <a:off x="4073125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0" y="9116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2" name="Google Shape;4782;p32"/>
                <p:cNvSpPr/>
                <p:nvPr/>
              </p:nvSpPr>
              <p:spPr>
                <a:xfrm>
                  <a:off x="3950075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1" y="91162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3" name="Google Shape;4783;p32"/>
                <p:cNvSpPr/>
                <p:nvPr/>
              </p:nvSpPr>
              <p:spPr>
                <a:xfrm>
                  <a:off x="3827025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1" y="91162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4" name="Google Shape;4784;p32"/>
                <p:cNvSpPr/>
                <p:nvPr/>
              </p:nvSpPr>
              <p:spPr>
                <a:xfrm>
                  <a:off x="3704375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1" y="91162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5" name="Google Shape;4785;p32"/>
                <p:cNvSpPr/>
                <p:nvPr/>
              </p:nvSpPr>
              <p:spPr>
                <a:xfrm>
                  <a:off x="3581350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0" y="9116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6" name="Google Shape;4786;p32"/>
                <p:cNvSpPr/>
                <p:nvPr/>
              </p:nvSpPr>
              <p:spPr>
                <a:xfrm>
                  <a:off x="3458675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1" y="91162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7" name="Google Shape;4787;p32"/>
                <p:cNvSpPr/>
                <p:nvPr/>
              </p:nvSpPr>
              <p:spPr>
                <a:xfrm>
                  <a:off x="3336425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1" y="91162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8" name="Google Shape;4788;p32"/>
                <p:cNvSpPr/>
                <p:nvPr/>
              </p:nvSpPr>
              <p:spPr>
                <a:xfrm>
                  <a:off x="3213375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1" y="91162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9" name="Google Shape;4789;p32"/>
                <p:cNvSpPr/>
                <p:nvPr/>
              </p:nvSpPr>
              <p:spPr>
                <a:xfrm>
                  <a:off x="3090725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1" y="91162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0" name="Google Shape;4790;p32"/>
                <p:cNvSpPr/>
                <p:nvPr/>
              </p:nvSpPr>
              <p:spPr>
                <a:xfrm>
                  <a:off x="2967700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0" y="9116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1" name="Google Shape;4791;p32"/>
                <p:cNvSpPr/>
                <p:nvPr/>
              </p:nvSpPr>
              <p:spPr>
                <a:xfrm>
                  <a:off x="2845025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1" y="91162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2" name="Google Shape;4792;p32"/>
                <p:cNvSpPr/>
                <p:nvPr/>
              </p:nvSpPr>
              <p:spPr>
                <a:xfrm>
                  <a:off x="2722000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0" y="9116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3" name="Google Shape;4793;p32"/>
                <p:cNvSpPr/>
                <p:nvPr/>
              </p:nvSpPr>
              <p:spPr>
                <a:xfrm>
                  <a:off x="2599725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1" y="91162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4" name="Google Shape;4794;p32"/>
                <p:cNvSpPr/>
                <p:nvPr/>
              </p:nvSpPr>
              <p:spPr>
                <a:xfrm>
                  <a:off x="2477075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1" y="91162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5" name="Google Shape;4795;p32"/>
                <p:cNvSpPr/>
                <p:nvPr/>
              </p:nvSpPr>
              <p:spPr>
                <a:xfrm>
                  <a:off x="2354050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0" y="9116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6" name="Google Shape;4796;p32"/>
                <p:cNvSpPr/>
                <p:nvPr/>
              </p:nvSpPr>
              <p:spPr>
                <a:xfrm>
                  <a:off x="2231400" y="1004975"/>
                  <a:ext cx="30690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2" h="1" fill="none" extrusionOk="0">
                      <a:moveTo>
                        <a:pt x="0" y="1"/>
                      </a:moveTo>
                      <a:lnTo>
                        <a:pt x="122761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7" name="Google Shape;4797;p32"/>
                <p:cNvSpPr/>
                <p:nvPr/>
              </p:nvSpPr>
              <p:spPr>
                <a:xfrm>
                  <a:off x="2231400" y="1124500"/>
                  <a:ext cx="30690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2" h="1" fill="none" extrusionOk="0">
                      <a:moveTo>
                        <a:pt x="0" y="0"/>
                      </a:moveTo>
                      <a:lnTo>
                        <a:pt x="122761" y="0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8" name="Google Shape;4798;p32"/>
                <p:cNvSpPr/>
                <p:nvPr/>
              </p:nvSpPr>
              <p:spPr>
                <a:xfrm>
                  <a:off x="2231400" y="1244800"/>
                  <a:ext cx="30690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2" h="1" fill="none" extrusionOk="0">
                      <a:moveTo>
                        <a:pt x="0" y="0"/>
                      </a:moveTo>
                      <a:lnTo>
                        <a:pt x="122761" y="0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9" name="Google Shape;4799;p32"/>
                <p:cNvSpPr/>
                <p:nvPr/>
              </p:nvSpPr>
              <p:spPr>
                <a:xfrm>
                  <a:off x="2231400" y="1364325"/>
                  <a:ext cx="30690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2" fill="none" extrusionOk="0">
                      <a:moveTo>
                        <a:pt x="0" y="0"/>
                      </a:moveTo>
                      <a:lnTo>
                        <a:pt x="122761" y="0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0" name="Google Shape;4800;p32"/>
                <p:cNvSpPr/>
                <p:nvPr/>
              </p:nvSpPr>
              <p:spPr>
                <a:xfrm>
                  <a:off x="2231400" y="1484625"/>
                  <a:ext cx="30690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2" h="1" fill="none" extrusionOk="0">
                      <a:moveTo>
                        <a:pt x="0" y="0"/>
                      </a:moveTo>
                      <a:lnTo>
                        <a:pt x="122761" y="0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1" name="Google Shape;4801;p32"/>
                <p:cNvSpPr/>
                <p:nvPr/>
              </p:nvSpPr>
              <p:spPr>
                <a:xfrm>
                  <a:off x="2231400" y="1604125"/>
                  <a:ext cx="30690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2" h="1" fill="none" extrusionOk="0">
                      <a:moveTo>
                        <a:pt x="0" y="1"/>
                      </a:moveTo>
                      <a:lnTo>
                        <a:pt x="122761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2" name="Google Shape;4802;p32"/>
                <p:cNvSpPr/>
                <p:nvPr/>
              </p:nvSpPr>
              <p:spPr>
                <a:xfrm>
                  <a:off x="2231400" y="1724425"/>
                  <a:ext cx="30690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2" h="1" fill="none" extrusionOk="0">
                      <a:moveTo>
                        <a:pt x="0" y="1"/>
                      </a:moveTo>
                      <a:lnTo>
                        <a:pt x="122761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3" name="Google Shape;4803;p32"/>
                <p:cNvSpPr/>
                <p:nvPr/>
              </p:nvSpPr>
              <p:spPr>
                <a:xfrm>
                  <a:off x="2231400" y="1844725"/>
                  <a:ext cx="30690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2" h="1" fill="none" extrusionOk="0">
                      <a:moveTo>
                        <a:pt x="0" y="1"/>
                      </a:moveTo>
                      <a:lnTo>
                        <a:pt x="122761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4" name="Google Shape;4804;p32"/>
                <p:cNvSpPr/>
                <p:nvPr/>
              </p:nvSpPr>
              <p:spPr>
                <a:xfrm>
                  <a:off x="2231400" y="1964250"/>
                  <a:ext cx="30690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2" h="1" fill="none" extrusionOk="0">
                      <a:moveTo>
                        <a:pt x="0" y="0"/>
                      </a:moveTo>
                      <a:lnTo>
                        <a:pt x="122761" y="0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5" name="Google Shape;4805;p32"/>
                <p:cNvSpPr/>
                <p:nvPr/>
              </p:nvSpPr>
              <p:spPr>
                <a:xfrm>
                  <a:off x="2231400" y="2084550"/>
                  <a:ext cx="30690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2" h="1" fill="none" extrusionOk="0">
                      <a:moveTo>
                        <a:pt x="0" y="0"/>
                      </a:moveTo>
                      <a:lnTo>
                        <a:pt x="122761" y="0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6" name="Google Shape;4806;p32"/>
                <p:cNvSpPr/>
                <p:nvPr/>
              </p:nvSpPr>
              <p:spPr>
                <a:xfrm>
                  <a:off x="2231400" y="2204075"/>
                  <a:ext cx="30690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2" h="1" fill="none" extrusionOk="0">
                      <a:moveTo>
                        <a:pt x="0" y="0"/>
                      </a:moveTo>
                      <a:lnTo>
                        <a:pt x="122761" y="0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7" name="Google Shape;4807;p32"/>
                <p:cNvSpPr/>
                <p:nvPr/>
              </p:nvSpPr>
              <p:spPr>
                <a:xfrm>
                  <a:off x="2231400" y="2324375"/>
                  <a:ext cx="30690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2" h="1" fill="none" extrusionOk="0">
                      <a:moveTo>
                        <a:pt x="0" y="0"/>
                      </a:moveTo>
                      <a:lnTo>
                        <a:pt x="122761" y="0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8" name="Google Shape;4808;p32"/>
                <p:cNvSpPr/>
                <p:nvPr/>
              </p:nvSpPr>
              <p:spPr>
                <a:xfrm>
                  <a:off x="2231400" y="2444275"/>
                  <a:ext cx="30690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2" h="1" fill="none" extrusionOk="0">
                      <a:moveTo>
                        <a:pt x="0" y="0"/>
                      </a:moveTo>
                      <a:lnTo>
                        <a:pt x="122761" y="0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9" name="Google Shape;4809;p32"/>
                <p:cNvSpPr/>
                <p:nvPr/>
              </p:nvSpPr>
              <p:spPr>
                <a:xfrm>
                  <a:off x="2231400" y="2564175"/>
                  <a:ext cx="30690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2" h="1" fill="none" extrusionOk="0">
                      <a:moveTo>
                        <a:pt x="0" y="1"/>
                      </a:moveTo>
                      <a:lnTo>
                        <a:pt x="122761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0" name="Google Shape;4810;p32"/>
                <p:cNvSpPr/>
                <p:nvPr/>
              </p:nvSpPr>
              <p:spPr>
                <a:xfrm>
                  <a:off x="2231400" y="2684100"/>
                  <a:ext cx="30690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2" h="1" fill="none" extrusionOk="0">
                      <a:moveTo>
                        <a:pt x="0" y="0"/>
                      </a:moveTo>
                      <a:lnTo>
                        <a:pt x="122761" y="0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11" name="Google Shape;4811;p32"/>
              <p:cNvSpPr/>
              <p:nvPr/>
            </p:nvSpPr>
            <p:spPr>
              <a:xfrm>
                <a:off x="4613294" y="233896"/>
                <a:ext cx="4237321" cy="4492798"/>
              </a:xfrm>
              <a:custGeom>
                <a:avLst/>
                <a:gdLst/>
                <a:ahLst/>
                <a:cxnLst/>
                <a:rect l="l" t="t" r="r" b="b"/>
                <a:pathLst>
                  <a:path w="89329" h="136352" extrusionOk="0">
                    <a:moveTo>
                      <a:pt x="1" y="1"/>
                    </a:moveTo>
                    <a:lnTo>
                      <a:pt x="1" y="136352"/>
                    </a:lnTo>
                    <a:lnTo>
                      <a:pt x="88498" y="136352"/>
                    </a:lnTo>
                    <a:cubicBezTo>
                      <a:pt x="88952" y="136352"/>
                      <a:pt x="89329" y="135975"/>
                      <a:pt x="89329" y="135521"/>
                    </a:cubicBezTo>
                    <a:lnTo>
                      <a:pt x="89329" y="831"/>
                    </a:lnTo>
                    <a:cubicBezTo>
                      <a:pt x="89329" y="377"/>
                      <a:pt x="88952" y="1"/>
                      <a:pt x="88498" y="1"/>
                    </a:cubicBezTo>
                    <a:close/>
                  </a:path>
                </a:pathLst>
              </a:custGeom>
              <a:solidFill>
                <a:srgbClr val="FFFB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2" name="Google Shape;4812;p32"/>
              <p:cNvSpPr/>
              <p:nvPr/>
            </p:nvSpPr>
            <p:spPr>
              <a:xfrm>
                <a:off x="720000" y="4210391"/>
                <a:ext cx="297050" cy="824706"/>
              </a:xfrm>
              <a:custGeom>
                <a:avLst/>
                <a:gdLst/>
                <a:ahLst/>
                <a:cxnLst/>
                <a:rect l="l" t="t" r="r" b="b"/>
                <a:pathLst>
                  <a:path w="11882" h="32071" extrusionOk="0">
                    <a:moveTo>
                      <a:pt x="1" y="1"/>
                    </a:moveTo>
                    <a:lnTo>
                      <a:pt x="1" y="32070"/>
                    </a:lnTo>
                    <a:lnTo>
                      <a:pt x="5941" y="26240"/>
                    </a:lnTo>
                    <a:lnTo>
                      <a:pt x="11882" y="32070"/>
                    </a:lnTo>
                    <a:lnTo>
                      <a:pt x="118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3" name="Google Shape;4813;p32"/>
              <p:cNvSpPr/>
              <p:nvPr/>
            </p:nvSpPr>
            <p:spPr>
              <a:xfrm>
                <a:off x="8045975" y="1930375"/>
                <a:ext cx="1040534" cy="540081"/>
              </a:xfrm>
              <a:custGeom>
                <a:avLst/>
                <a:gdLst/>
                <a:ahLst/>
                <a:cxnLst/>
                <a:rect l="l" t="t" r="r" b="b"/>
                <a:pathLst>
                  <a:path w="25942" h="13465" extrusionOk="0">
                    <a:moveTo>
                      <a:pt x="1866" y="1"/>
                    </a:moveTo>
                    <a:lnTo>
                      <a:pt x="0" y="7211"/>
                    </a:lnTo>
                    <a:lnTo>
                      <a:pt x="24076" y="13465"/>
                    </a:lnTo>
                    <a:lnTo>
                      <a:pt x="25941" y="6255"/>
                    </a:lnTo>
                    <a:lnTo>
                      <a:pt x="186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4" name="Google Shape;4814;p32"/>
              <p:cNvSpPr/>
              <p:nvPr/>
            </p:nvSpPr>
            <p:spPr>
              <a:xfrm>
                <a:off x="8101285" y="2533900"/>
                <a:ext cx="1021040" cy="387342"/>
              </a:xfrm>
              <a:custGeom>
                <a:avLst/>
                <a:gdLst/>
                <a:ahLst/>
                <a:cxnLst/>
                <a:rect l="l" t="t" r="r" b="b"/>
                <a:pathLst>
                  <a:path w="25456" h="9657" extrusionOk="0">
                    <a:moveTo>
                      <a:pt x="24782" y="1"/>
                    </a:moveTo>
                    <a:lnTo>
                      <a:pt x="1" y="2227"/>
                    </a:lnTo>
                    <a:lnTo>
                      <a:pt x="675" y="9656"/>
                    </a:lnTo>
                    <a:lnTo>
                      <a:pt x="25456" y="7431"/>
                    </a:lnTo>
                    <a:lnTo>
                      <a:pt x="2478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5" name="Google Shape;4815;p32"/>
              <p:cNvSpPr/>
              <p:nvPr/>
            </p:nvSpPr>
            <p:spPr>
              <a:xfrm>
                <a:off x="8001975" y="3060134"/>
                <a:ext cx="1037365" cy="490425"/>
              </a:xfrm>
              <a:custGeom>
                <a:avLst/>
                <a:gdLst/>
                <a:ahLst/>
                <a:cxnLst/>
                <a:rect l="l" t="t" r="r" b="b"/>
                <a:pathLst>
                  <a:path w="25863" h="12227" extrusionOk="0">
                    <a:moveTo>
                      <a:pt x="1489" y="0"/>
                    </a:moveTo>
                    <a:lnTo>
                      <a:pt x="0" y="7305"/>
                    </a:lnTo>
                    <a:lnTo>
                      <a:pt x="24389" y="12226"/>
                    </a:lnTo>
                    <a:lnTo>
                      <a:pt x="25863" y="4922"/>
                    </a:lnTo>
                    <a:lnTo>
                      <a:pt x="14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16" name="Google Shape;4816;p32"/>
              <p:cNvGrpSpPr/>
              <p:nvPr/>
            </p:nvGrpSpPr>
            <p:grpSpPr>
              <a:xfrm>
                <a:off x="389641" y="210298"/>
                <a:ext cx="8365548" cy="4599194"/>
                <a:chOff x="278825" y="1433275"/>
                <a:chExt cx="6996946" cy="3489525"/>
              </a:xfrm>
            </p:grpSpPr>
            <p:sp>
              <p:nvSpPr>
                <p:cNvPr id="4817" name="Google Shape;4817;p32"/>
                <p:cNvSpPr/>
                <p:nvPr/>
              </p:nvSpPr>
              <p:spPr>
                <a:xfrm>
                  <a:off x="278825" y="1459525"/>
                  <a:ext cx="3498746" cy="346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59" h="138531" extrusionOk="0">
                      <a:moveTo>
                        <a:pt x="85959" y="1"/>
                      </a:moveTo>
                      <a:lnTo>
                        <a:pt x="816" y="95"/>
                      </a:lnTo>
                      <a:cubicBezTo>
                        <a:pt x="361" y="95"/>
                        <a:pt x="1" y="471"/>
                        <a:pt x="1" y="926"/>
                      </a:cubicBezTo>
                      <a:lnTo>
                        <a:pt x="1" y="137700"/>
                      </a:lnTo>
                      <a:cubicBezTo>
                        <a:pt x="1" y="138170"/>
                        <a:pt x="361" y="138531"/>
                        <a:pt x="816" y="138531"/>
                      </a:cubicBezTo>
                      <a:lnTo>
                        <a:pt x="85959" y="136352"/>
                      </a:lnTo>
                      <a:lnTo>
                        <a:pt x="85959" y="1"/>
                      </a:lnTo>
                      <a:close/>
                    </a:path>
                  </a:pathLst>
                </a:custGeom>
                <a:solidFill>
                  <a:srgbClr val="000000">
                    <a:alpha val="5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8" name="Google Shape;4818;p32"/>
                <p:cNvSpPr/>
                <p:nvPr/>
              </p:nvSpPr>
              <p:spPr>
                <a:xfrm>
                  <a:off x="299869" y="1433275"/>
                  <a:ext cx="3477703" cy="346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42" h="138437" extrusionOk="0">
                      <a:moveTo>
                        <a:pt x="816" y="1"/>
                      </a:moveTo>
                      <a:cubicBezTo>
                        <a:pt x="361" y="1"/>
                        <a:pt x="1" y="377"/>
                        <a:pt x="1" y="831"/>
                      </a:cubicBezTo>
                      <a:lnTo>
                        <a:pt x="1" y="137606"/>
                      </a:lnTo>
                      <a:cubicBezTo>
                        <a:pt x="1" y="138076"/>
                        <a:pt x="361" y="138436"/>
                        <a:pt x="816" y="138436"/>
                      </a:cubicBezTo>
                      <a:lnTo>
                        <a:pt x="85442" y="137402"/>
                      </a:lnTo>
                      <a:lnTo>
                        <a:pt x="85442" y="1051"/>
                      </a:lnTo>
                      <a:lnTo>
                        <a:pt x="81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9" name="Google Shape;4819;p32"/>
                <p:cNvSpPr/>
                <p:nvPr/>
              </p:nvSpPr>
              <p:spPr>
                <a:xfrm>
                  <a:off x="3777676" y="1459525"/>
                  <a:ext cx="3498095" cy="346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43" h="138531" extrusionOk="0">
                      <a:moveTo>
                        <a:pt x="1" y="1"/>
                      </a:moveTo>
                      <a:lnTo>
                        <a:pt x="1" y="136352"/>
                      </a:lnTo>
                      <a:lnTo>
                        <a:pt x="85128" y="138531"/>
                      </a:lnTo>
                      <a:cubicBezTo>
                        <a:pt x="85583" y="138531"/>
                        <a:pt x="85943" y="138170"/>
                        <a:pt x="85943" y="137700"/>
                      </a:cubicBezTo>
                      <a:lnTo>
                        <a:pt x="85943" y="926"/>
                      </a:lnTo>
                      <a:cubicBezTo>
                        <a:pt x="85943" y="471"/>
                        <a:pt x="85583" y="95"/>
                        <a:pt x="85128" y="95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000000">
                    <a:alpha val="5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0" name="Google Shape;4820;p32"/>
                <p:cNvSpPr/>
                <p:nvPr/>
              </p:nvSpPr>
              <p:spPr>
                <a:xfrm>
                  <a:off x="3777676" y="1433275"/>
                  <a:ext cx="3477052" cy="346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6" h="138437" extrusionOk="0">
                      <a:moveTo>
                        <a:pt x="84611" y="1"/>
                      </a:moveTo>
                      <a:lnTo>
                        <a:pt x="1" y="1051"/>
                      </a:lnTo>
                      <a:lnTo>
                        <a:pt x="1" y="137402"/>
                      </a:lnTo>
                      <a:lnTo>
                        <a:pt x="84611" y="138436"/>
                      </a:lnTo>
                      <a:cubicBezTo>
                        <a:pt x="85065" y="138436"/>
                        <a:pt x="85426" y="138076"/>
                        <a:pt x="85426" y="137606"/>
                      </a:cubicBezTo>
                      <a:lnTo>
                        <a:pt x="85426" y="831"/>
                      </a:lnTo>
                      <a:cubicBezTo>
                        <a:pt x="85426" y="377"/>
                        <a:pt x="85065" y="1"/>
                        <a:pt x="8461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821" name="Google Shape;4821;p32"/>
            <p:cNvSpPr/>
            <p:nvPr/>
          </p:nvSpPr>
          <p:spPr>
            <a:xfrm>
              <a:off x="8135373" y="4771130"/>
              <a:ext cx="281638" cy="141847"/>
            </a:xfrm>
            <a:custGeom>
              <a:avLst/>
              <a:gdLst/>
              <a:ahLst/>
              <a:cxnLst/>
              <a:rect l="l" t="t" r="r" b="b"/>
              <a:pathLst>
                <a:path w="2055" h="1035" extrusionOk="0">
                  <a:moveTo>
                    <a:pt x="1" y="0"/>
                  </a:moveTo>
                  <a:cubicBezTo>
                    <a:pt x="1" y="564"/>
                    <a:pt x="455" y="1035"/>
                    <a:pt x="1020" y="1035"/>
                  </a:cubicBezTo>
                  <a:cubicBezTo>
                    <a:pt x="1599" y="1035"/>
                    <a:pt x="2054" y="564"/>
                    <a:pt x="2054" y="0"/>
                  </a:cubicBezTo>
                  <a:lnTo>
                    <a:pt x="1819" y="0"/>
                  </a:lnTo>
                  <a:cubicBezTo>
                    <a:pt x="1819" y="439"/>
                    <a:pt x="1458" y="784"/>
                    <a:pt x="1020" y="784"/>
                  </a:cubicBezTo>
                  <a:cubicBezTo>
                    <a:pt x="596" y="784"/>
                    <a:pt x="236" y="439"/>
                    <a:pt x="2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"/>
          <p:cNvSpPr/>
          <p:nvPr/>
        </p:nvSpPr>
        <p:spPr>
          <a:xfrm>
            <a:off x="25" y="4344175"/>
            <a:ext cx="9144000" cy="224700"/>
          </a:xfrm>
          <a:prstGeom prst="rect">
            <a:avLst/>
          </a:prstGeom>
          <a:solidFill>
            <a:srgbClr val="FFFB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6"/>
          <p:cNvSpPr/>
          <p:nvPr/>
        </p:nvSpPr>
        <p:spPr>
          <a:xfrm>
            <a:off x="25" y="4568875"/>
            <a:ext cx="9144000" cy="574500"/>
          </a:xfrm>
          <a:prstGeom prst="rect">
            <a:avLst/>
          </a:prstGeom>
          <a:solidFill>
            <a:srgbClr val="CDC3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6"/>
          <p:cNvSpPr/>
          <p:nvPr/>
        </p:nvSpPr>
        <p:spPr>
          <a:xfrm>
            <a:off x="25" y="4568875"/>
            <a:ext cx="9144000" cy="574500"/>
          </a:xfrm>
          <a:prstGeom prst="rect">
            <a:avLst/>
          </a:prstGeom>
          <a:solidFill>
            <a:srgbClr val="000000">
              <a:alpha val="9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6"/>
          <p:cNvGrpSpPr/>
          <p:nvPr/>
        </p:nvGrpSpPr>
        <p:grpSpPr>
          <a:xfrm>
            <a:off x="6633454" y="404467"/>
            <a:ext cx="3254333" cy="4765783"/>
            <a:chOff x="6633454" y="404467"/>
            <a:chExt cx="3254333" cy="4765783"/>
          </a:xfrm>
        </p:grpSpPr>
        <p:sp>
          <p:nvSpPr>
            <p:cNvPr id="635" name="Google Shape;635;p6"/>
            <p:cNvSpPr/>
            <p:nvPr/>
          </p:nvSpPr>
          <p:spPr>
            <a:xfrm>
              <a:off x="6633458" y="404467"/>
              <a:ext cx="1044275" cy="2175275"/>
            </a:xfrm>
            <a:custGeom>
              <a:avLst/>
              <a:gdLst/>
              <a:ahLst/>
              <a:cxnLst/>
              <a:rect l="l" t="t" r="r" b="b"/>
              <a:pathLst>
                <a:path w="41771" h="87011" extrusionOk="0">
                  <a:moveTo>
                    <a:pt x="1" y="1"/>
                  </a:moveTo>
                  <a:lnTo>
                    <a:pt x="1" y="87011"/>
                  </a:lnTo>
                  <a:lnTo>
                    <a:pt x="41771" y="87011"/>
                  </a:lnTo>
                  <a:lnTo>
                    <a:pt x="417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6677408" y="447842"/>
              <a:ext cx="956975" cy="2087975"/>
            </a:xfrm>
            <a:custGeom>
              <a:avLst/>
              <a:gdLst/>
              <a:ahLst/>
              <a:cxnLst/>
              <a:rect l="l" t="t" r="r" b="b"/>
              <a:pathLst>
                <a:path w="38279" h="83519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lnTo>
                    <a:pt x="0" y="83244"/>
                  </a:lnTo>
                  <a:cubicBezTo>
                    <a:pt x="0" y="83404"/>
                    <a:pt x="114" y="83518"/>
                    <a:pt x="274" y="83518"/>
                  </a:cubicBezTo>
                  <a:lnTo>
                    <a:pt x="38004" y="83518"/>
                  </a:lnTo>
                  <a:cubicBezTo>
                    <a:pt x="38141" y="83518"/>
                    <a:pt x="38278" y="83404"/>
                    <a:pt x="38278" y="83244"/>
                  </a:cubicBezTo>
                  <a:lnTo>
                    <a:pt x="38278" y="275"/>
                  </a:lnTo>
                  <a:cubicBezTo>
                    <a:pt x="38278" y="115"/>
                    <a:pt x="38141" y="1"/>
                    <a:pt x="38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6894808" y="839292"/>
              <a:ext cx="522150" cy="87350"/>
            </a:xfrm>
            <a:custGeom>
              <a:avLst/>
              <a:gdLst/>
              <a:ahLst/>
              <a:cxnLst/>
              <a:rect l="l" t="t" r="r" b="b"/>
              <a:pathLst>
                <a:path w="20886" h="3494" fill="none" extrusionOk="0">
                  <a:moveTo>
                    <a:pt x="17462" y="1"/>
                  </a:moveTo>
                  <a:cubicBezTo>
                    <a:pt x="19357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5"/>
                  </a:lnTo>
                  <a:cubicBezTo>
                    <a:pt x="1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6894808" y="948292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70"/>
                  </a:lnTo>
                  <a:lnTo>
                    <a:pt x="1" y="3470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6894808" y="1056717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6894808" y="2100967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6894808" y="2209967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7" y="0"/>
                    <a:pt x="20886" y="1529"/>
                    <a:pt x="20886" y="3401"/>
                  </a:cubicBezTo>
                  <a:lnTo>
                    <a:pt x="20886" y="3470"/>
                  </a:lnTo>
                  <a:lnTo>
                    <a:pt x="1" y="3470"/>
                  </a:lnTo>
                  <a:lnTo>
                    <a:pt x="1" y="3401"/>
                  </a:lnTo>
                  <a:cubicBezTo>
                    <a:pt x="1" y="1529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6894808" y="2318367"/>
              <a:ext cx="522150" cy="87350"/>
            </a:xfrm>
            <a:custGeom>
              <a:avLst/>
              <a:gdLst/>
              <a:ahLst/>
              <a:cxnLst/>
              <a:rect l="l" t="t" r="r" b="b"/>
              <a:pathLst>
                <a:path w="20886" h="3494" fill="none" extrusionOk="0">
                  <a:moveTo>
                    <a:pt x="17462" y="1"/>
                  </a:moveTo>
                  <a:cubicBezTo>
                    <a:pt x="19357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5"/>
                  </a:lnTo>
                  <a:cubicBezTo>
                    <a:pt x="1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6677408" y="607042"/>
              <a:ext cx="956975" cy="1928775"/>
            </a:xfrm>
            <a:custGeom>
              <a:avLst/>
              <a:gdLst/>
              <a:ahLst/>
              <a:cxnLst/>
              <a:rect l="l" t="t" r="r" b="b"/>
              <a:pathLst>
                <a:path w="38279" h="77151" extrusionOk="0">
                  <a:moveTo>
                    <a:pt x="38278" y="1"/>
                  </a:moveTo>
                  <a:cubicBezTo>
                    <a:pt x="37046" y="2717"/>
                    <a:pt x="35790" y="5411"/>
                    <a:pt x="34421" y="8058"/>
                  </a:cubicBezTo>
                  <a:cubicBezTo>
                    <a:pt x="31522" y="13605"/>
                    <a:pt x="28167" y="18946"/>
                    <a:pt x="24127" y="23716"/>
                  </a:cubicBezTo>
                  <a:cubicBezTo>
                    <a:pt x="22095" y="26113"/>
                    <a:pt x="19881" y="28327"/>
                    <a:pt x="17530" y="30381"/>
                  </a:cubicBezTo>
                  <a:cubicBezTo>
                    <a:pt x="15385" y="32230"/>
                    <a:pt x="13033" y="33828"/>
                    <a:pt x="10431" y="34969"/>
                  </a:cubicBezTo>
                  <a:cubicBezTo>
                    <a:pt x="9176" y="35517"/>
                    <a:pt x="7875" y="35974"/>
                    <a:pt x="6551" y="36316"/>
                  </a:cubicBezTo>
                  <a:cubicBezTo>
                    <a:pt x="6072" y="36453"/>
                    <a:pt x="5524" y="36430"/>
                    <a:pt x="5067" y="36567"/>
                  </a:cubicBezTo>
                  <a:cubicBezTo>
                    <a:pt x="4565" y="36727"/>
                    <a:pt x="4132" y="37412"/>
                    <a:pt x="3881" y="37822"/>
                  </a:cubicBezTo>
                  <a:cubicBezTo>
                    <a:pt x="2808" y="39626"/>
                    <a:pt x="2625" y="41840"/>
                    <a:pt x="1393" y="43552"/>
                  </a:cubicBezTo>
                  <a:cubicBezTo>
                    <a:pt x="982" y="44122"/>
                    <a:pt x="502" y="44716"/>
                    <a:pt x="0" y="45286"/>
                  </a:cubicBezTo>
                  <a:lnTo>
                    <a:pt x="0" y="76876"/>
                  </a:lnTo>
                  <a:cubicBezTo>
                    <a:pt x="0" y="77036"/>
                    <a:pt x="114" y="77150"/>
                    <a:pt x="274" y="77150"/>
                  </a:cubicBezTo>
                  <a:lnTo>
                    <a:pt x="38004" y="77150"/>
                  </a:lnTo>
                  <a:cubicBezTo>
                    <a:pt x="38141" y="77150"/>
                    <a:pt x="38278" y="77036"/>
                    <a:pt x="38278" y="76876"/>
                  </a:cubicBezTo>
                  <a:lnTo>
                    <a:pt x="38278" y="1"/>
                  </a:lnTo>
                  <a:close/>
                </a:path>
              </a:pathLst>
            </a:custGeom>
            <a:solidFill>
              <a:srgbClr val="BAC8C8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6981558" y="556842"/>
              <a:ext cx="348100" cy="86750"/>
            </a:xfrm>
            <a:custGeom>
              <a:avLst/>
              <a:gdLst/>
              <a:ahLst/>
              <a:cxnLst/>
              <a:rect l="l" t="t" r="r" b="b"/>
              <a:pathLst>
                <a:path w="13924" h="3470" extrusionOk="0">
                  <a:moveTo>
                    <a:pt x="297" y="0"/>
                  </a:moveTo>
                  <a:cubicBezTo>
                    <a:pt x="137" y="0"/>
                    <a:pt x="0" y="114"/>
                    <a:pt x="0" y="274"/>
                  </a:cubicBezTo>
                  <a:lnTo>
                    <a:pt x="0" y="3196"/>
                  </a:lnTo>
                  <a:cubicBezTo>
                    <a:pt x="0" y="3356"/>
                    <a:pt x="137" y="3470"/>
                    <a:pt x="297" y="3470"/>
                  </a:cubicBezTo>
                  <a:lnTo>
                    <a:pt x="13650" y="3470"/>
                  </a:lnTo>
                  <a:cubicBezTo>
                    <a:pt x="13809" y="3470"/>
                    <a:pt x="13924" y="3356"/>
                    <a:pt x="13924" y="3196"/>
                  </a:cubicBezTo>
                  <a:lnTo>
                    <a:pt x="13924" y="274"/>
                  </a:lnTo>
                  <a:cubicBezTo>
                    <a:pt x="13924" y="114"/>
                    <a:pt x="13809" y="0"/>
                    <a:pt x="13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6"/>
            <p:cNvSpPr/>
            <p:nvPr/>
          </p:nvSpPr>
          <p:spPr>
            <a:xfrm>
              <a:off x="6764133" y="1492092"/>
              <a:ext cx="87325" cy="326425"/>
            </a:xfrm>
            <a:custGeom>
              <a:avLst/>
              <a:gdLst/>
              <a:ahLst/>
              <a:cxnLst/>
              <a:rect l="l" t="t" r="r" b="b"/>
              <a:pathLst>
                <a:path w="3493" h="13057" extrusionOk="0">
                  <a:moveTo>
                    <a:pt x="343" y="1"/>
                  </a:moveTo>
                  <a:cubicBezTo>
                    <a:pt x="160" y="1"/>
                    <a:pt x="1" y="138"/>
                    <a:pt x="1" y="343"/>
                  </a:cubicBezTo>
                  <a:lnTo>
                    <a:pt x="206" y="12715"/>
                  </a:lnTo>
                  <a:cubicBezTo>
                    <a:pt x="206" y="12897"/>
                    <a:pt x="366" y="13057"/>
                    <a:pt x="549" y="13057"/>
                  </a:cubicBezTo>
                  <a:lnTo>
                    <a:pt x="2945" y="13057"/>
                  </a:lnTo>
                  <a:cubicBezTo>
                    <a:pt x="3128" y="13057"/>
                    <a:pt x="3288" y="12897"/>
                    <a:pt x="3288" y="12715"/>
                  </a:cubicBezTo>
                  <a:lnTo>
                    <a:pt x="3470" y="343"/>
                  </a:lnTo>
                  <a:cubicBezTo>
                    <a:pt x="3493" y="138"/>
                    <a:pt x="3333" y="1"/>
                    <a:pt x="3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6"/>
            <p:cNvSpPr/>
            <p:nvPr/>
          </p:nvSpPr>
          <p:spPr>
            <a:xfrm>
              <a:off x="6780683" y="1508092"/>
              <a:ext cx="54250" cy="54800"/>
            </a:xfrm>
            <a:custGeom>
              <a:avLst/>
              <a:gdLst/>
              <a:ahLst/>
              <a:cxnLst/>
              <a:rect l="l" t="t" r="r" b="b"/>
              <a:pathLst>
                <a:path w="2170" h="2192" extrusionOk="0">
                  <a:moveTo>
                    <a:pt x="1073" y="0"/>
                  </a:moveTo>
                  <a:cubicBezTo>
                    <a:pt x="480" y="0"/>
                    <a:pt x="1" y="502"/>
                    <a:pt x="1" y="1096"/>
                  </a:cubicBezTo>
                  <a:cubicBezTo>
                    <a:pt x="1" y="1689"/>
                    <a:pt x="480" y="2191"/>
                    <a:pt x="1073" y="2191"/>
                  </a:cubicBezTo>
                  <a:cubicBezTo>
                    <a:pt x="1690" y="2191"/>
                    <a:pt x="2169" y="1689"/>
                    <a:pt x="2169" y="1096"/>
                  </a:cubicBezTo>
                  <a:cubicBezTo>
                    <a:pt x="2169" y="502"/>
                    <a:pt x="1690" y="0"/>
                    <a:pt x="1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6803508" y="1516067"/>
              <a:ext cx="8600" cy="38825"/>
            </a:xfrm>
            <a:custGeom>
              <a:avLst/>
              <a:gdLst/>
              <a:ahLst/>
              <a:cxnLst/>
              <a:rect l="l" t="t" r="r" b="b"/>
              <a:pathLst>
                <a:path w="344" h="1553" extrusionOk="0">
                  <a:moveTo>
                    <a:pt x="138" y="1"/>
                  </a:moveTo>
                  <a:cubicBezTo>
                    <a:pt x="46" y="1"/>
                    <a:pt x="1" y="46"/>
                    <a:pt x="1" y="138"/>
                  </a:cubicBezTo>
                  <a:lnTo>
                    <a:pt x="1" y="1416"/>
                  </a:lnTo>
                  <a:cubicBezTo>
                    <a:pt x="1" y="1484"/>
                    <a:pt x="46" y="1553"/>
                    <a:pt x="138" y="1553"/>
                  </a:cubicBezTo>
                  <a:lnTo>
                    <a:pt x="206" y="1553"/>
                  </a:lnTo>
                  <a:cubicBezTo>
                    <a:pt x="275" y="1553"/>
                    <a:pt x="343" y="1484"/>
                    <a:pt x="343" y="1416"/>
                  </a:cubicBezTo>
                  <a:lnTo>
                    <a:pt x="343" y="138"/>
                  </a:lnTo>
                  <a:cubicBezTo>
                    <a:pt x="343" y="46"/>
                    <a:pt x="275" y="1"/>
                    <a:pt x="2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7604679" y="578517"/>
              <a:ext cx="43400" cy="217450"/>
            </a:xfrm>
            <a:custGeom>
              <a:avLst/>
              <a:gdLst/>
              <a:ahLst/>
              <a:cxnLst/>
              <a:rect l="l" t="t" r="r" b="b"/>
              <a:pathLst>
                <a:path w="1736" h="8698" extrusionOk="0">
                  <a:moveTo>
                    <a:pt x="389" y="1"/>
                  </a:moveTo>
                  <a:cubicBezTo>
                    <a:pt x="184" y="1"/>
                    <a:pt x="1" y="160"/>
                    <a:pt x="1" y="389"/>
                  </a:cubicBezTo>
                  <a:lnTo>
                    <a:pt x="1" y="8309"/>
                  </a:lnTo>
                  <a:cubicBezTo>
                    <a:pt x="1" y="8514"/>
                    <a:pt x="184" y="8697"/>
                    <a:pt x="389" y="8697"/>
                  </a:cubicBezTo>
                  <a:lnTo>
                    <a:pt x="1348" y="8697"/>
                  </a:lnTo>
                  <a:cubicBezTo>
                    <a:pt x="1553" y="8697"/>
                    <a:pt x="1736" y="8514"/>
                    <a:pt x="1736" y="8309"/>
                  </a:cubicBezTo>
                  <a:lnTo>
                    <a:pt x="1736" y="389"/>
                  </a:lnTo>
                  <a:cubicBezTo>
                    <a:pt x="1736" y="160"/>
                    <a:pt x="1553" y="1"/>
                    <a:pt x="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7604679" y="2188267"/>
              <a:ext cx="43400" cy="217450"/>
            </a:xfrm>
            <a:custGeom>
              <a:avLst/>
              <a:gdLst/>
              <a:ahLst/>
              <a:cxnLst/>
              <a:rect l="l" t="t" r="r" b="b"/>
              <a:pathLst>
                <a:path w="1736" h="8698" extrusionOk="0">
                  <a:moveTo>
                    <a:pt x="389" y="1"/>
                  </a:moveTo>
                  <a:cubicBezTo>
                    <a:pt x="184" y="1"/>
                    <a:pt x="1" y="161"/>
                    <a:pt x="1" y="389"/>
                  </a:cubicBezTo>
                  <a:lnTo>
                    <a:pt x="1" y="8286"/>
                  </a:lnTo>
                  <a:cubicBezTo>
                    <a:pt x="1" y="8515"/>
                    <a:pt x="184" y="8697"/>
                    <a:pt x="389" y="8697"/>
                  </a:cubicBezTo>
                  <a:lnTo>
                    <a:pt x="1348" y="8697"/>
                  </a:lnTo>
                  <a:cubicBezTo>
                    <a:pt x="1553" y="8697"/>
                    <a:pt x="1736" y="8515"/>
                    <a:pt x="1736" y="8286"/>
                  </a:cubicBezTo>
                  <a:lnTo>
                    <a:pt x="1736" y="389"/>
                  </a:lnTo>
                  <a:cubicBezTo>
                    <a:pt x="1736" y="161"/>
                    <a:pt x="1553" y="1"/>
                    <a:pt x="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7605254" y="2208817"/>
              <a:ext cx="43400" cy="42250"/>
            </a:xfrm>
            <a:custGeom>
              <a:avLst/>
              <a:gdLst/>
              <a:ahLst/>
              <a:cxnLst/>
              <a:rect l="l" t="t" r="r" b="b"/>
              <a:pathLst>
                <a:path w="1736" h="1690" extrusionOk="0">
                  <a:moveTo>
                    <a:pt x="868" y="0"/>
                  </a:moveTo>
                  <a:cubicBezTo>
                    <a:pt x="434" y="0"/>
                    <a:pt x="1" y="388"/>
                    <a:pt x="24" y="845"/>
                  </a:cubicBezTo>
                  <a:cubicBezTo>
                    <a:pt x="46" y="1301"/>
                    <a:pt x="389" y="1690"/>
                    <a:pt x="868" y="1690"/>
                  </a:cubicBezTo>
                  <a:cubicBezTo>
                    <a:pt x="1302" y="1690"/>
                    <a:pt x="1735" y="1301"/>
                    <a:pt x="1713" y="845"/>
                  </a:cubicBezTo>
                  <a:cubicBezTo>
                    <a:pt x="1690" y="388"/>
                    <a:pt x="1347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7602979" y="599642"/>
              <a:ext cx="47950" cy="46800"/>
            </a:xfrm>
            <a:custGeom>
              <a:avLst/>
              <a:gdLst/>
              <a:ahLst/>
              <a:cxnLst/>
              <a:rect l="l" t="t" r="r" b="b"/>
              <a:pathLst>
                <a:path w="1918" h="1872" extrusionOk="0">
                  <a:moveTo>
                    <a:pt x="959" y="0"/>
                  </a:moveTo>
                  <a:cubicBezTo>
                    <a:pt x="480" y="0"/>
                    <a:pt x="0" y="434"/>
                    <a:pt x="23" y="936"/>
                  </a:cubicBezTo>
                  <a:cubicBezTo>
                    <a:pt x="46" y="1438"/>
                    <a:pt x="434" y="1872"/>
                    <a:pt x="959" y="1872"/>
                  </a:cubicBezTo>
                  <a:cubicBezTo>
                    <a:pt x="1438" y="1872"/>
                    <a:pt x="1918" y="1438"/>
                    <a:pt x="1895" y="936"/>
                  </a:cubicBezTo>
                  <a:cubicBezTo>
                    <a:pt x="1872" y="434"/>
                    <a:pt x="1484" y="0"/>
                    <a:pt x="9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6701933" y="496267"/>
              <a:ext cx="70225" cy="313175"/>
            </a:xfrm>
            <a:custGeom>
              <a:avLst/>
              <a:gdLst/>
              <a:ahLst/>
              <a:cxnLst/>
              <a:rect l="l" t="t" r="r" b="b"/>
              <a:pathLst>
                <a:path w="2809" h="12527" extrusionOk="0">
                  <a:moveTo>
                    <a:pt x="1546" y="1"/>
                  </a:moveTo>
                  <a:cubicBezTo>
                    <a:pt x="915" y="1"/>
                    <a:pt x="275" y="395"/>
                    <a:pt x="275" y="1191"/>
                  </a:cubicBezTo>
                  <a:cubicBezTo>
                    <a:pt x="252" y="3245"/>
                    <a:pt x="252" y="5276"/>
                    <a:pt x="229" y="7331"/>
                  </a:cubicBezTo>
                  <a:cubicBezTo>
                    <a:pt x="229" y="8997"/>
                    <a:pt x="1" y="10732"/>
                    <a:pt x="731" y="12261"/>
                  </a:cubicBezTo>
                  <a:cubicBezTo>
                    <a:pt x="810" y="12441"/>
                    <a:pt x="988" y="12526"/>
                    <a:pt x="1167" y="12526"/>
                  </a:cubicBezTo>
                  <a:cubicBezTo>
                    <a:pt x="1353" y="12526"/>
                    <a:pt x="1540" y="12435"/>
                    <a:pt x="1621" y="12261"/>
                  </a:cubicBezTo>
                  <a:cubicBezTo>
                    <a:pt x="2443" y="10777"/>
                    <a:pt x="2329" y="8997"/>
                    <a:pt x="2420" y="7331"/>
                  </a:cubicBezTo>
                  <a:cubicBezTo>
                    <a:pt x="2534" y="5276"/>
                    <a:pt x="2648" y="3245"/>
                    <a:pt x="2763" y="1191"/>
                  </a:cubicBezTo>
                  <a:cubicBezTo>
                    <a:pt x="2808" y="400"/>
                    <a:pt x="2182" y="1"/>
                    <a:pt x="1546" y="1"/>
                  </a:cubicBez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7669754" y="404467"/>
              <a:ext cx="1044275" cy="2175275"/>
            </a:xfrm>
            <a:custGeom>
              <a:avLst/>
              <a:gdLst/>
              <a:ahLst/>
              <a:cxnLst/>
              <a:rect l="l" t="t" r="r" b="b"/>
              <a:pathLst>
                <a:path w="41771" h="87011" extrusionOk="0">
                  <a:moveTo>
                    <a:pt x="0" y="1"/>
                  </a:moveTo>
                  <a:lnTo>
                    <a:pt x="0" y="87011"/>
                  </a:lnTo>
                  <a:lnTo>
                    <a:pt x="41770" y="87011"/>
                  </a:lnTo>
                  <a:lnTo>
                    <a:pt x="4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7669754" y="507767"/>
              <a:ext cx="1044275" cy="2071975"/>
            </a:xfrm>
            <a:custGeom>
              <a:avLst/>
              <a:gdLst/>
              <a:ahLst/>
              <a:cxnLst/>
              <a:rect l="l" t="t" r="r" b="b"/>
              <a:pathLst>
                <a:path w="41771" h="82879" extrusionOk="0">
                  <a:moveTo>
                    <a:pt x="41770" y="0"/>
                  </a:moveTo>
                  <a:cubicBezTo>
                    <a:pt x="41382" y="959"/>
                    <a:pt x="40971" y="1918"/>
                    <a:pt x="40561" y="2831"/>
                  </a:cubicBezTo>
                  <a:cubicBezTo>
                    <a:pt x="39145" y="5912"/>
                    <a:pt x="37730" y="9016"/>
                    <a:pt x="36155" y="12029"/>
                  </a:cubicBezTo>
                  <a:cubicBezTo>
                    <a:pt x="33279" y="17576"/>
                    <a:pt x="29924" y="22917"/>
                    <a:pt x="25861" y="27687"/>
                  </a:cubicBezTo>
                  <a:cubicBezTo>
                    <a:pt x="23852" y="30084"/>
                    <a:pt x="21638" y="32298"/>
                    <a:pt x="19265" y="34352"/>
                  </a:cubicBezTo>
                  <a:cubicBezTo>
                    <a:pt x="17142" y="36201"/>
                    <a:pt x="14768" y="37799"/>
                    <a:pt x="12189" y="38940"/>
                  </a:cubicBezTo>
                  <a:cubicBezTo>
                    <a:pt x="10933" y="39488"/>
                    <a:pt x="9632" y="39945"/>
                    <a:pt x="8308" y="40287"/>
                  </a:cubicBezTo>
                  <a:cubicBezTo>
                    <a:pt x="7829" y="40424"/>
                    <a:pt x="7281" y="40401"/>
                    <a:pt x="6825" y="40538"/>
                  </a:cubicBezTo>
                  <a:cubicBezTo>
                    <a:pt x="6323" y="40698"/>
                    <a:pt x="5889" y="41383"/>
                    <a:pt x="5638" y="41793"/>
                  </a:cubicBezTo>
                  <a:cubicBezTo>
                    <a:pt x="4542" y="43597"/>
                    <a:pt x="4360" y="45811"/>
                    <a:pt x="3127" y="47523"/>
                  </a:cubicBezTo>
                  <a:cubicBezTo>
                    <a:pt x="2305" y="48687"/>
                    <a:pt x="1255" y="49942"/>
                    <a:pt x="0" y="50695"/>
                  </a:cubicBezTo>
                  <a:lnTo>
                    <a:pt x="0" y="82879"/>
                  </a:lnTo>
                  <a:lnTo>
                    <a:pt x="41770" y="82879"/>
                  </a:lnTo>
                  <a:lnTo>
                    <a:pt x="41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7713104" y="447842"/>
              <a:ext cx="957550" cy="2087975"/>
            </a:xfrm>
            <a:custGeom>
              <a:avLst/>
              <a:gdLst/>
              <a:ahLst/>
              <a:cxnLst/>
              <a:rect l="l" t="t" r="r" b="b"/>
              <a:pathLst>
                <a:path w="38302" h="83519" extrusionOk="0">
                  <a:moveTo>
                    <a:pt x="297" y="1"/>
                  </a:moveTo>
                  <a:cubicBezTo>
                    <a:pt x="138" y="1"/>
                    <a:pt x="1" y="115"/>
                    <a:pt x="1" y="275"/>
                  </a:cubicBezTo>
                  <a:lnTo>
                    <a:pt x="1" y="83244"/>
                  </a:lnTo>
                  <a:cubicBezTo>
                    <a:pt x="1" y="83404"/>
                    <a:pt x="138" y="83518"/>
                    <a:pt x="297" y="83518"/>
                  </a:cubicBezTo>
                  <a:lnTo>
                    <a:pt x="38005" y="83518"/>
                  </a:lnTo>
                  <a:cubicBezTo>
                    <a:pt x="38165" y="83518"/>
                    <a:pt x="38302" y="83404"/>
                    <a:pt x="38302" y="83244"/>
                  </a:cubicBezTo>
                  <a:lnTo>
                    <a:pt x="38302" y="275"/>
                  </a:lnTo>
                  <a:cubicBezTo>
                    <a:pt x="38302" y="115"/>
                    <a:pt x="38165" y="1"/>
                    <a:pt x="3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7931104" y="839292"/>
              <a:ext cx="521575" cy="87350"/>
            </a:xfrm>
            <a:custGeom>
              <a:avLst/>
              <a:gdLst/>
              <a:ahLst/>
              <a:cxnLst/>
              <a:rect l="l" t="t" r="r" b="b"/>
              <a:pathLst>
                <a:path w="20863" h="3494" fill="none" extrusionOk="0">
                  <a:moveTo>
                    <a:pt x="17461" y="1"/>
                  </a:moveTo>
                  <a:cubicBezTo>
                    <a:pt x="19333" y="1"/>
                    <a:pt x="20862" y="1530"/>
                    <a:pt x="20862" y="3425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5"/>
                  </a:lnTo>
                  <a:cubicBezTo>
                    <a:pt x="0" y="1530"/>
                    <a:pt x="1529" y="1"/>
                    <a:pt x="3401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7931104" y="948292"/>
              <a:ext cx="521575" cy="86750"/>
            </a:xfrm>
            <a:custGeom>
              <a:avLst/>
              <a:gdLst/>
              <a:ahLst/>
              <a:cxnLst/>
              <a:rect l="l" t="t" r="r" b="b"/>
              <a:pathLst>
                <a:path w="20863" h="3470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24"/>
                  </a:cubicBezTo>
                  <a:lnTo>
                    <a:pt x="20862" y="3470"/>
                  </a:lnTo>
                  <a:lnTo>
                    <a:pt x="0" y="3470"/>
                  </a:lnTo>
                  <a:lnTo>
                    <a:pt x="0" y="3424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7931104" y="1056717"/>
              <a:ext cx="521575" cy="87325"/>
            </a:xfrm>
            <a:custGeom>
              <a:avLst/>
              <a:gdLst/>
              <a:ahLst/>
              <a:cxnLst/>
              <a:rect l="l" t="t" r="r" b="b"/>
              <a:pathLst>
                <a:path w="20863" h="3493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24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4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7931104" y="2100967"/>
              <a:ext cx="521575" cy="87325"/>
            </a:xfrm>
            <a:custGeom>
              <a:avLst/>
              <a:gdLst/>
              <a:ahLst/>
              <a:cxnLst/>
              <a:rect l="l" t="t" r="r" b="b"/>
              <a:pathLst>
                <a:path w="20863" h="3493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24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4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6"/>
            <p:cNvSpPr/>
            <p:nvPr/>
          </p:nvSpPr>
          <p:spPr>
            <a:xfrm>
              <a:off x="7931104" y="2209967"/>
              <a:ext cx="521575" cy="86750"/>
            </a:xfrm>
            <a:custGeom>
              <a:avLst/>
              <a:gdLst/>
              <a:ahLst/>
              <a:cxnLst/>
              <a:rect l="l" t="t" r="r" b="b"/>
              <a:pathLst>
                <a:path w="20863" h="3470" fill="none" extrusionOk="0">
                  <a:moveTo>
                    <a:pt x="17461" y="0"/>
                  </a:moveTo>
                  <a:cubicBezTo>
                    <a:pt x="19333" y="0"/>
                    <a:pt x="20862" y="1529"/>
                    <a:pt x="20862" y="3401"/>
                  </a:cubicBezTo>
                  <a:lnTo>
                    <a:pt x="20862" y="3470"/>
                  </a:lnTo>
                  <a:lnTo>
                    <a:pt x="0" y="3470"/>
                  </a:lnTo>
                  <a:lnTo>
                    <a:pt x="0" y="3401"/>
                  </a:lnTo>
                  <a:cubicBezTo>
                    <a:pt x="0" y="1529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7931104" y="2318367"/>
              <a:ext cx="521575" cy="87350"/>
            </a:xfrm>
            <a:custGeom>
              <a:avLst/>
              <a:gdLst/>
              <a:ahLst/>
              <a:cxnLst/>
              <a:rect l="l" t="t" r="r" b="b"/>
              <a:pathLst>
                <a:path w="20863" h="3494" fill="none" extrusionOk="0">
                  <a:moveTo>
                    <a:pt x="17461" y="1"/>
                  </a:moveTo>
                  <a:cubicBezTo>
                    <a:pt x="19333" y="1"/>
                    <a:pt x="20862" y="1530"/>
                    <a:pt x="20862" y="3425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5"/>
                  </a:lnTo>
                  <a:cubicBezTo>
                    <a:pt x="0" y="1530"/>
                    <a:pt x="1529" y="1"/>
                    <a:pt x="3401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6"/>
            <p:cNvSpPr/>
            <p:nvPr/>
          </p:nvSpPr>
          <p:spPr>
            <a:xfrm>
              <a:off x="7713104" y="607042"/>
              <a:ext cx="957550" cy="1928775"/>
            </a:xfrm>
            <a:custGeom>
              <a:avLst/>
              <a:gdLst/>
              <a:ahLst/>
              <a:cxnLst/>
              <a:rect l="l" t="t" r="r" b="b"/>
              <a:pathLst>
                <a:path w="38302" h="77151" extrusionOk="0">
                  <a:moveTo>
                    <a:pt x="38302" y="1"/>
                  </a:moveTo>
                  <a:cubicBezTo>
                    <a:pt x="37046" y="2717"/>
                    <a:pt x="35814" y="5411"/>
                    <a:pt x="34421" y="8058"/>
                  </a:cubicBezTo>
                  <a:cubicBezTo>
                    <a:pt x="31545" y="13605"/>
                    <a:pt x="28190" y="18946"/>
                    <a:pt x="24127" y="23716"/>
                  </a:cubicBezTo>
                  <a:cubicBezTo>
                    <a:pt x="22118" y="26113"/>
                    <a:pt x="19904" y="28327"/>
                    <a:pt x="17531" y="30381"/>
                  </a:cubicBezTo>
                  <a:cubicBezTo>
                    <a:pt x="15408" y="32230"/>
                    <a:pt x="13034" y="33828"/>
                    <a:pt x="10455" y="34969"/>
                  </a:cubicBezTo>
                  <a:cubicBezTo>
                    <a:pt x="9199" y="35517"/>
                    <a:pt x="7898" y="35974"/>
                    <a:pt x="6574" y="36316"/>
                  </a:cubicBezTo>
                  <a:cubicBezTo>
                    <a:pt x="6095" y="36453"/>
                    <a:pt x="5547" y="36430"/>
                    <a:pt x="5091" y="36567"/>
                  </a:cubicBezTo>
                  <a:cubicBezTo>
                    <a:pt x="4589" y="36727"/>
                    <a:pt x="4155" y="37412"/>
                    <a:pt x="3904" y="37822"/>
                  </a:cubicBezTo>
                  <a:cubicBezTo>
                    <a:pt x="2808" y="39626"/>
                    <a:pt x="2626" y="41840"/>
                    <a:pt x="1393" y="43552"/>
                  </a:cubicBezTo>
                  <a:cubicBezTo>
                    <a:pt x="982" y="44122"/>
                    <a:pt x="526" y="44716"/>
                    <a:pt x="1" y="45286"/>
                  </a:cubicBezTo>
                  <a:lnTo>
                    <a:pt x="1" y="76876"/>
                  </a:lnTo>
                  <a:cubicBezTo>
                    <a:pt x="1" y="77036"/>
                    <a:pt x="138" y="77150"/>
                    <a:pt x="297" y="77150"/>
                  </a:cubicBezTo>
                  <a:lnTo>
                    <a:pt x="38005" y="77150"/>
                  </a:lnTo>
                  <a:cubicBezTo>
                    <a:pt x="38165" y="77150"/>
                    <a:pt x="38302" y="77036"/>
                    <a:pt x="38302" y="76876"/>
                  </a:cubicBezTo>
                  <a:lnTo>
                    <a:pt x="38302" y="1"/>
                  </a:lnTo>
                  <a:close/>
                </a:path>
              </a:pathLst>
            </a:custGeom>
            <a:solidFill>
              <a:srgbClr val="BAC8C8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8017829" y="556842"/>
              <a:ext cx="348100" cy="86750"/>
            </a:xfrm>
            <a:custGeom>
              <a:avLst/>
              <a:gdLst/>
              <a:ahLst/>
              <a:cxnLst/>
              <a:rect l="l" t="t" r="r" b="b"/>
              <a:pathLst>
                <a:path w="13924" h="3470" extrusionOk="0">
                  <a:moveTo>
                    <a:pt x="274" y="0"/>
                  </a:moveTo>
                  <a:cubicBezTo>
                    <a:pt x="137" y="0"/>
                    <a:pt x="0" y="114"/>
                    <a:pt x="0" y="274"/>
                  </a:cubicBezTo>
                  <a:lnTo>
                    <a:pt x="0" y="3196"/>
                  </a:lnTo>
                  <a:cubicBezTo>
                    <a:pt x="0" y="3356"/>
                    <a:pt x="137" y="3470"/>
                    <a:pt x="274" y="3470"/>
                  </a:cubicBezTo>
                  <a:lnTo>
                    <a:pt x="13650" y="3470"/>
                  </a:lnTo>
                  <a:cubicBezTo>
                    <a:pt x="13787" y="3470"/>
                    <a:pt x="13924" y="3356"/>
                    <a:pt x="13924" y="3196"/>
                  </a:cubicBezTo>
                  <a:lnTo>
                    <a:pt x="13924" y="274"/>
                  </a:lnTo>
                  <a:cubicBezTo>
                    <a:pt x="13924" y="114"/>
                    <a:pt x="13787" y="0"/>
                    <a:pt x="13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7800429" y="1492092"/>
              <a:ext cx="86750" cy="326425"/>
            </a:xfrm>
            <a:custGeom>
              <a:avLst/>
              <a:gdLst/>
              <a:ahLst/>
              <a:cxnLst/>
              <a:rect l="l" t="t" r="r" b="b"/>
              <a:pathLst>
                <a:path w="3470" h="13057" extrusionOk="0">
                  <a:moveTo>
                    <a:pt x="342" y="1"/>
                  </a:moveTo>
                  <a:cubicBezTo>
                    <a:pt x="160" y="1"/>
                    <a:pt x="0" y="138"/>
                    <a:pt x="0" y="343"/>
                  </a:cubicBezTo>
                  <a:lnTo>
                    <a:pt x="205" y="12715"/>
                  </a:lnTo>
                  <a:cubicBezTo>
                    <a:pt x="205" y="12897"/>
                    <a:pt x="342" y="13057"/>
                    <a:pt x="548" y="13057"/>
                  </a:cubicBezTo>
                  <a:lnTo>
                    <a:pt x="2944" y="13057"/>
                  </a:lnTo>
                  <a:cubicBezTo>
                    <a:pt x="3127" y="13057"/>
                    <a:pt x="3264" y="12897"/>
                    <a:pt x="3264" y="12715"/>
                  </a:cubicBezTo>
                  <a:lnTo>
                    <a:pt x="3469" y="343"/>
                  </a:lnTo>
                  <a:cubicBezTo>
                    <a:pt x="3469" y="138"/>
                    <a:pt x="3333" y="1"/>
                    <a:pt x="3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7816404" y="1508092"/>
              <a:ext cx="54800" cy="54800"/>
            </a:xfrm>
            <a:custGeom>
              <a:avLst/>
              <a:gdLst/>
              <a:ahLst/>
              <a:cxnLst/>
              <a:rect l="l" t="t" r="r" b="b"/>
              <a:pathLst>
                <a:path w="2192" h="2192" extrusionOk="0">
                  <a:moveTo>
                    <a:pt x="1096" y="0"/>
                  </a:moveTo>
                  <a:cubicBezTo>
                    <a:pt x="502" y="0"/>
                    <a:pt x="0" y="502"/>
                    <a:pt x="0" y="1096"/>
                  </a:cubicBezTo>
                  <a:cubicBezTo>
                    <a:pt x="0" y="1689"/>
                    <a:pt x="502" y="2191"/>
                    <a:pt x="1096" y="2191"/>
                  </a:cubicBezTo>
                  <a:cubicBezTo>
                    <a:pt x="1689" y="2191"/>
                    <a:pt x="2191" y="1689"/>
                    <a:pt x="2191" y="1096"/>
                  </a:cubicBezTo>
                  <a:cubicBezTo>
                    <a:pt x="2191" y="502"/>
                    <a:pt x="1689" y="0"/>
                    <a:pt x="1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7839229" y="1516067"/>
              <a:ext cx="9150" cy="38825"/>
            </a:xfrm>
            <a:custGeom>
              <a:avLst/>
              <a:gdLst/>
              <a:ahLst/>
              <a:cxnLst/>
              <a:rect l="l" t="t" r="r" b="b"/>
              <a:pathLst>
                <a:path w="366" h="1553" extrusionOk="0">
                  <a:moveTo>
                    <a:pt x="160" y="1"/>
                  </a:moveTo>
                  <a:cubicBezTo>
                    <a:pt x="69" y="1"/>
                    <a:pt x="0" y="46"/>
                    <a:pt x="0" y="138"/>
                  </a:cubicBezTo>
                  <a:lnTo>
                    <a:pt x="0" y="1416"/>
                  </a:lnTo>
                  <a:cubicBezTo>
                    <a:pt x="0" y="1484"/>
                    <a:pt x="69" y="1553"/>
                    <a:pt x="160" y="1553"/>
                  </a:cubicBezTo>
                  <a:lnTo>
                    <a:pt x="228" y="1553"/>
                  </a:lnTo>
                  <a:cubicBezTo>
                    <a:pt x="297" y="1553"/>
                    <a:pt x="365" y="1484"/>
                    <a:pt x="365" y="1416"/>
                  </a:cubicBezTo>
                  <a:lnTo>
                    <a:pt x="365" y="138"/>
                  </a:lnTo>
                  <a:cubicBezTo>
                    <a:pt x="365" y="46"/>
                    <a:pt x="297" y="1"/>
                    <a:pt x="2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8648379" y="578517"/>
              <a:ext cx="43950" cy="217450"/>
            </a:xfrm>
            <a:custGeom>
              <a:avLst/>
              <a:gdLst/>
              <a:ahLst/>
              <a:cxnLst/>
              <a:rect l="l" t="t" r="r" b="b"/>
              <a:pathLst>
                <a:path w="1758" h="8698" extrusionOk="0">
                  <a:moveTo>
                    <a:pt x="411" y="1"/>
                  </a:moveTo>
                  <a:cubicBezTo>
                    <a:pt x="183" y="1"/>
                    <a:pt x="0" y="160"/>
                    <a:pt x="0" y="389"/>
                  </a:cubicBezTo>
                  <a:lnTo>
                    <a:pt x="0" y="8309"/>
                  </a:lnTo>
                  <a:cubicBezTo>
                    <a:pt x="0" y="8514"/>
                    <a:pt x="183" y="8697"/>
                    <a:pt x="411" y="8697"/>
                  </a:cubicBezTo>
                  <a:lnTo>
                    <a:pt x="1347" y="8697"/>
                  </a:lnTo>
                  <a:cubicBezTo>
                    <a:pt x="1575" y="8697"/>
                    <a:pt x="1758" y="8514"/>
                    <a:pt x="1758" y="8309"/>
                  </a:cubicBezTo>
                  <a:lnTo>
                    <a:pt x="1758" y="389"/>
                  </a:lnTo>
                  <a:cubicBezTo>
                    <a:pt x="1758" y="160"/>
                    <a:pt x="1575" y="1"/>
                    <a:pt x="1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8648379" y="2188267"/>
              <a:ext cx="43950" cy="217450"/>
            </a:xfrm>
            <a:custGeom>
              <a:avLst/>
              <a:gdLst/>
              <a:ahLst/>
              <a:cxnLst/>
              <a:rect l="l" t="t" r="r" b="b"/>
              <a:pathLst>
                <a:path w="1758" h="8698" extrusionOk="0">
                  <a:moveTo>
                    <a:pt x="411" y="1"/>
                  </a:moveTo>
                  <a:cubicBezTo>
                    <a:pt x="183" y="1"/>
                    <a:pt x="0" y="161"/>
                    <a:pt x="0" y="389"/>
                  </a:cubicBezTo>
                  <a:lnTo>
                    <a:pt x="0" y="8286"/>
                  </a:lnTo>
                  <a:cubicBezTo>
                    <a:pt x="0" y="8515"/>
                    <a:pt x="183" y="8697"/>
                    <a:pt x="411" y="8697"/>
                  </a:cubicBezTo>
                  <a:lnTo>
                    <a:pt x="1347" y="8697"/>
                  </a:lnTo>
                  <a:cubicBezTo>
                    <a:pt x="1575" y="8697"/>
                    <a:pt x="1758" y="8515"/>
                    <a:pt x="1758" y="8286"/>
                  </a:cubicBezTo>
                  <a:lnTo>
                    <a:pt x="1758" y="389"/>
                  </a:lnTo>
                  <a:cubicBezTo>
                    <a:pt x="1758" y="161"/>
                    <a:pt x="1575" y="1"/>
                    <a:pt x="1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8649529" y="2208817"/>
              <a:ext cx="42800" cy="42250"/>
            </a:xfrm>
            <a:custGeom>
              <a:avLst/>
              <a:gdLst/>
              <a:ahLst/>
              <a:cxnLst/>
              <a:rect l="l" t="t" r="r" b="b"/>
              <a:pathLst>
                <a:path w="1712" h="1690" extrusionOk="0">
                  <a:moveTo>
                    <a:pt x="867" y="0"/>
                  </a:moveTo>
                  <a:cubicBezTo>
                    <a:pt x="411" y="0"/>
                    <a:pt x="0" y="388"/>
                    <a:pt x="23" y="845"/>
                  </a:cubicBezTo>
                  <a:cubicBezTo>
                    <a:pt x="46" y="1301"/>
                    <a:pt x="388" y="1690"/>
                    <a:pt x="867" y="1690"/>
                  </a:cubicBezTo>
                  <a:cubicBezTo>
                    <a:pt x="1301" y="1690"/>
                    <a:pt x="1712" y="1301"/>
                    <a:pt x="1689" y="845"/>
                  </a:cubicBezTo>
                  <a:cubicBezTo>
                    <a:pt x="1689" y="388"/>
                    <a:pt x="1324" y="0"/>
                    <a:pt x="8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6"/>
            <p:cNvSpPr/>
            <p:nvPr/>
          </p:nvSpPr>
          <p:spPr>
            <a:xfrm>
              <a:off x="8647229" y="599642"/>
              <a:ext cx="47400" cy="46800"/>
            </a:xfrm>
            <a:custGeom>
              <a:avLst/>
              <a:gdLst/>
              <a:ahLst/>
              <a:cxnLst/>
              <a:rect l="l" t="t" r="r" b="b"/>
              <a:pathLst>
                <a:path w="1896" h="1872" extrusionOk="0">
                  <a:moveTo>
                    <a:pt x="959" y="0"/>
                  </a:moveTo>
                  <a:cubicBezTo>
                    <a:pt x="457" y="0"/>
                    <a:pt x="1" y="434"/>
                    <a:pt x="24" y="936"/>
                  </a:cubicBezTo>
                  <a:cubicBezTo>
                    <a:pt x="46" y="1438"/>
                    <a:pt x="434" y="1872"/>
                    <a:pt x="959" y="1872"/>
                  </a:cubicBezTo>
                  <a:cubicBezTo>
                    <a:pt x="1439" y="1872"/>
                    <a:pt x="1895" y="1438"/>
                    <a:pt x="1872" y="936"/>
                  </a:cubicBezTo>
                  <a:cubicBezTo>
                    <a:pt x="1850" y="434"/>
                    <a:pt x="1462" y="0"/>
                    <a:pt x="9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6"/>
            <p:cNvSpPr/>
            <p:nvPr/>
          </p:nvSpPr>
          <p:spPr>
            <a:xfrm>
              <a:off x="6768133" y="1656442"/>
              <a:ext cx="80475" cy="162075"/>
            </a:xfrm>
            <a:custGeom>
              <a:avLst/>
              <a:gdLst/>
              <a:ahLst/>
              <a:cxnLst/>
              <a:rect l="l" t="t" r="r" b="b"/>
              <a:pathLst>
                <a:path w="3219" h="6483" extrusionOk="0">
                  <a:moveTo>
                    <a:pt x="3219" y="1"/>
                  </a:moveTo>
                  <a:lnTo>
                    <a:pt x="3219" y="1"/>
                  </a:lnTo>
                  <a:cubicBezTo>
                    <a:pt x="2740" y="1073"/>
                    <a:pt x="2351" y="2260"/>
                    <a:pt x="1507" y="3128"/>
                  </a:cubicBezTo>
                  <a:cubicBezTo>
                    <a:pt x="1187" y="3432"/>
                    <a:pt x="827" y="3604"/>
                    <a:pt x="487" y="3604"/>
                  </a:cubicBezTo>
                  <a:cubicBezTo>
                    <a:pt x="317" y="3604"/>
                    <a:pt x="153" y="3561"/>
                    <a:pt x="0" y="3470"/>
                  </a:cubicBezTo>
                  <a:lnTo>
                    <a:pt x="0" y="3470"/>
                  </a:lnTo>
                  <a:lnTo>
                    <a:pt x="46" y="6141"/>
                  </a:lnTo>
                  <a:cubicBezTo>
                    <a:pt x="46" y="6323"/>
                    <a:pt x="206" y="6483"/>
                    <a:pt x="389" y="6483"/>
                  </a:cubicBezTo>
                  <a:lnTo>
                    <a:pt x="2785" y="6483"/>
                  </a:lnTo>
                  <a:cubicBezTo>
                    <a:pt x="2968" y="6483"/>
                    <a:pt x="3128" y="6323"/>
                    <a:pt x="3128" y="6141"/>
                  </a:cubicBezTo>
                  <a:lnTo>
                    <a:pt x="3219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6"/>
            <p:cNvSpPr/>
            <p:nvPr/>
          </p:nvSpPr>
          <p:spPr>
            <a:xfrm>
              <a:off x="7804404" y="1656442"/>
              <a:ext cx="80500" cy="162075"/>
            </a:xfrm>
            <a:custGeom>
              <a:avLst/>
              <a:gdLst/>
              <a:ahLst/>
              <a:cxnLst/>
              <a:rect l="l" t="t" r="r" b="b"/>
              <a:pathLst>
                <a:path w="3220" h="6483" extrusionOk="0">
                  <a:moveTo>
                    <a:pt x="3219" y="1"/>
                  </a:moveTo>
                  <a:lnTo>
                    <a:pt x="3219" y="1"/>
                  </a:lnTo>
                  <a:cubicBezTo>
                    <a:pt x="2717" y="1073"/>
                    <a:pt x="2329" y="2260"/>
                    <a:pt x="1507" y="3128"/>
                  </a:cubicBezTo>
                  <a:cubicBezTo>
                    <a:pt x="1188" y="3432"/>
                    <a:pt x="828" y="3604"/>
                    <a:pt x="488" y="3604"/>
                  </a:cubicBezTo>
                  <a:cubicBezTo>
                    <a:pt x="318" y="3604"/>
                    <a:pt x="153" y="3561"/>
                    <a:pt x="1" y="3470"/>
                  </a:cubicBezTo>
                  <a:lnTo>
                    <a:pt x="1" y="3470"/>
                  </a:lnTo>
                  <a:lnTo>
                    <a:pt x="46" y="6141"/>
                  </a:lnTo>
                  <a:cubicBezTo>
                    <a:pt x="46" y="6323"/>
                    <a:pt x="183" y="6483"/>
                    <a:pt x="389" y="6483"/>
                  </a:cubicBezTo>
                  <a:lnTo>
                    <a:pt x="2785" y="6483"/>
                  </a:lnTo>
                  <a:cubicBezTo>
                    <a:pt x="2968" y="6483"/>
                    <a:pt x="3105" y="6323"/>
                    <a:pt x="3105" y="6141"/>
                  </a:cubicBezTo>
                  <a:lnTo>
                    <a:pt x="3219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6"/>
            <p:cNvSpPr/>
            <p:nvPr/>
          </p:nvSpPr>
          <p:spPr>
            <a:xfrm>
              <a:off x="6764708" y="1606042"/>
              <a:ext cx="59750" cy="106750"/>
            </a:xfrm>
            <a:custGeom>
              <a:avLst/>
              <a:gdLst/>
              <a:ahLst/>
              <a:cxnLst/>
              <a:rect l="l" t="t" r="r" b="b"/>
              <a:pathLst>
                <a:path w="2390" h="4270" extrusionOk="0">
                  <a:moveTo>
                    <a:pt x="1178" y="1"/>
                  </a:moveTo>
                  <a:cubicBezTo>
                    <a:pt x="707" y="1"/>
                    <a:pt x="248" y="252"/>
                    <a:pt x="137" y="807"/>
                  </a:cubicBezTo>
                  <a:cubicBezTo>
                    <a:pt x="1" y="1446"/>
                    <a:pt x="115" y="2085"/>
                    <a:pt x="183" y="2724"/>
                  </a:cubicBezTo>
                  <a:cubicBezTo>
                    <a:pt x="229" y="3272"/>
                    <a:pt x="206" y="3774"/>
                    <a:pt x="640" y="4162"/>
                  </a:cubicBezTo>
                  <a:cubicBezTo>
                    <a:pt x="711" y="4233"/>
                    <a:pt x="800" y="4269"/>
                    <a:pt x="890" y="4269"/>
                  </a:cubicBezTo>
                  <a:cubicBezTo>
                    <a:pt x="945" y="4269"/>
                    <a:pt x="999" y="4256"/>
                    <a:pt x="1050" y="4231"/>
                  </a:cubicBezTo>
                  <a:cubicBezTo>
                    <a:pt x="1553" y="3934"/>
                    <a:pt x="1644" y="3477"/>
                    <a:pt x="1827" y="2952"/>
                  </a:cubicBezTo>
                  <a:cubicBezTo>
                    <a:pt x="2055" y="2359"/>
                    <a:pt x="2329" y="1743"/>
                    <a:pt x="2352" y="1104"/>
                  </a:cubicBezTo>
                  <a:cubicBezTo>
                    <a:pt x="2390" y="403"/>
                    <a:pt x="1773" y="1"/>
                    <a:pt x="11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6"/>
            <p:cNvSpPr/>
            <p:nvPr/>
          </p:nvSpPr>
          <p:spPr>
            <a:xfrm>
              <a:off x="7800979" y="1606042"/>
              <a:ext cx="59450" cy="106750"/>
            </a:xfrm>
            <a:custGeom>
              <a:avLst/>
              <a:gdLst/>
              <a:ahLst/>
              <a:cxnLst/>
              <a:rect l="l" t="t" r="r" b="b"/>
              <a:pathLst>
                <a:path w="2378" h="4270" extrusionOk="0">
                  <a:moveTo>
                    <a:pt x="1171" y="1"/>
                  </a:moveTo>
                  <a:cubicBezTo>
                    <a:pt x="703" y="1"/>
                    <a:pt x="249" y="252"/>
                    <a:pt x="138" y="807"/>
                  </a:cubicBezTo>
                  <a:cubicBezTo>
                    <a:pt x="1" y="1446"/>
                    <a:pt x="115" y="2085"/>
                    <a:pt x="183" y="2724"/>
                  </a:cubicBezTo>
                  <a:cubicBezTo>
                    <a:pt x="229" y="3272"/>
                    <a:pt x="206" y="3774"/>
                    <a:pt x="617" y="4162"/>
                  </a:cubicBezTo>
                  <a:cubicBezTo>
                    <a:pt x="688" y="4233"/>
                    <a:pt x="787" y="4269"/>
                    <a:pt x="883" y="4269"/>
                  </a:cubicBezTo>
                  <a:cubicBezTo>
                    <a:pt x="942" y="4269"/>
                    <a:pt x="999" y="4256"/>
                    <a:pt x="1051" y="4231"/>
                  </a:cubicBezTo>
                  <a:cubicBezTo>
                    <a:pt x="1553" y="3934"/>
                    <a:pt x="1644" y="3477"/>
                    <a:pt x="1827" y="2952"/>
                  </a:cubicBezTo>
                  <a:cubicBezTo>
                    <a:pt x="2032" y="2359"/>
                    <a:pt x="2329" y="1743"/>
                    <a:pt x="2352" y="1104"/>
                  </a:cubicBezTo>
                  <a:cubicBezTo>
                    <a:pt x="2377" y="403"/>
                    <a:pt x="1763" y="1"/>
                    <a:pt x="11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6"/>
            <p:cNvSpPr/>
            <p:nvPr/>
          </p:nvSpPr>
          <p:spPr>
            <a:xfrm>
              <a:off x="7604679" y="629867"/>
              <a:ext cx="43400" cy="166100"/>
            </a:xfrm>
            <a:custGeom>
              <a:avLst/>
              <a:gdLst/>
              <a:ahLst/>
              <a:cxnLst/>
              <a:rect l="l" t="t" r="r" b="b"/>
              <a:pathLst>
                <a:path w="1736" h="6644" extrusionOk="0">
                  <a:moveTo>
                    <a:pt x="1736" y="1"/>
                  </a:moveTo>
                  <a:cubicBezTo>
                    <a:pt x="1325" y="526"/>
                    <a:pt x="914" y="1028"/>
                    <a:pt x="480" y="1553"/>
                  </a:cubicBezTo>
                  <a:cubicBezTo>
                    <a:pt x="320" y="1736"/>
                    <a:pt x="161" y="1918"/>
                    <a:pt x="1" y="2101"/>
                  </a:cubicBezTo>
                  <a:lnTo>
                    <a:pt x="1" y="6255"/>
                  </a:lnTo>
                  <a:cubicBezTo>
                    <a:pt x="1" y="6460"/>
                    <a:pt x="184" y="6643"/>
                    <a:pt x="389" y="6643"/>
                  </a:cubicBezTo>
                  <a:lnTo>
                    <a:pt x="1348" y="6643"/>
                  </a:lnTo>
                  <a:cubicBezTo>
                    <a:pt x="1553" y="6643"/>
                    <a:pt x="1736" y="6460"/>
                    <a:pt x="1736" y="6255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6"/>
            <p:cNvSpPr/>
            <p:nvPr/>
          </p:nvSpPr>
          <p:spPr>
            <a:xfrm>
              <a:off x="7604679" y="2240192"/>
              <a:ext cx="43400" cy="165525"/>
            </a:xfrm>
            <a:custGeom>
              <a:avLst/>
              <a:gdLst/>
              <a:ahLst/>
              <a:cxnLst/>
              <a:rect l="l" t="t" r="r" b="b"/>
              <a:pathLst>
                <a:path w="1736" h="6621" extrusionOk="0">
                  <a:moveTo>
                    <a:pt x="1736" y="1"/>
                  </a:moveTo>
                  <a:cubicBezTo>
                    <a:pt x="1211" y="731"/>
                    <a:pt x="640" y="1439"/>
                    <a:pt x="1" y="2078"/>
                  </a:cubicBezTo>
                  <a:lnTo>
                    <a:pt x="1" y="6209"/>
                  </a:lnTo>
                  <a:cubicBezTo>
                    <a:pt x="1" y="6438"/>
                    <a:pt x="184" y="6620"/>
                    <a:pt x="389" y="6620"/>
                  </a:cubicBezTo>
                  <a:lnTo>
                    <a:pt x="1348" y="6620"/>
                  </a:lnTo>
                  <a:cubicBezTo>
                    <a:pt x="1553" y="6620"/>
                    <a:pt x="1736" y="6438"/>
                    <a:pt x="1736" y="6209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6"/>
            <p:cNvSpPr/>
            <p:nvPr/>
          </p:nvSpPr>
          <p:spPr>
            <a:xfrm>
              <a:off x="8648954" y="629867"/>
              <a:ext cx="43375" cy="166100"/>
            </a:xfrm>
            <a:custGeom>
              <a:avLst/>
              <a:gdLst/>
              <a:ahLst/>
              <a:cxnLst/>
              <a:rect l="l" t="t" r="r" b="b"/>
              <a:pathLst>
                <a:path w="1735" h="6644" extrusionOk="0">
                  <a:moveTo>
                    <a:pt x="1735" y="1"/>
                  </a:moveTo>
                  <a:cubicBezTo>
                    <a:pt x="1301" y="526"/>
                    <a:pt x="890" y="1028"/>
                    <a:pt x="480" y="1553"/>
                  </a:cubicBezTo>
                  <a:cubicBezTo>
                    <a:pt x="320" y="1736"/>
                    <a:pt x="160" y="1918"/>
                    <a:pt x="0" y="2101"/>
                  </a:cubicBezTo>
                  <a:lnTo>
                    <a:pt x="0" y="6255"/>
                  </a:lnTo>
                  <a:cubicBezTo>
                    <a:pt x="0" y="6460"/>
                    <a:pt x="160" y="6643"/>
                    <a:pt x="388" y="6643"/>
                  </a:cubicBezTo>
                  <a:lnTo>
                    <a:pt x="1347" y="6643"/>
                  </a:lnTo>
                  <a:cubicBezTo>
                    <a:pt x="1552" y="6643"/>
                    <a:pt x="1735" y="6460"/>
                    <a:pt x="1735" y="6255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6"/>
            <p:cNvSpPr/>
            <p:nvPr/>
          </p:nvSpPr>
          <p:spPr>
            <a:xfrm>
              <a:off x="8648379" y="2240192"/>
              <a:ext cx="43950" cy="165525"/>
            </a:xfrm>
            <a:custGeom>
              <a:avLst/>
              <a:gdLst/>
              <a:ahLst/>
              <a:cxnLst/>
              <a:rect l="l" t="t" r="r" b="b"/>
              <a:pathLst>
                <a:path w="1758" h="6621" extrusionOk="0">
                  <a:moveTo>
                    <a:pt x="1758" y="1"/>
                  </a:moveTo>
                  <a:cubicBezTo>
                    <a:pt x="1210" y="731"/>
                    <a:pt x="640" y="1439"/>
                    <a:pt x="0" y="2078"/>
                  </a:cubicBezTo>
                  <a:lnTo>
                    <a:pt x="0" y="6209"/>
                  </a:lnTo>
                  <a:cubicBezTo>
                    <a:pt x="0" y="6438"/>
                    <a:pt x="183" y="6620"/>
                    <a:pt x="411" y="6620"/>
                  </a:cubicBezTo>
                  <a:lnTo>
                    <a:pt x="1347" y="6620"/>
                  </a:lnTo>
                  <a:cubicBezTo>
                    <a:pt x="1575" y="6620"/>
                    <a:pt x="1758" y="6438"/>
                    <a:pt x="1758" y="6209"/>
                  </a:cubicBezTo>
                  <a:lnTo>
                    <a:pt x="1758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9" name="Google Shape;679;p6"/>
            <p:cNvGrpSpPr/>
            <p:nvPr/>
          </p:nvGrpSpPr>
          <p:grpSpPr>
            <a:xfrm>
              <a:off x="6633454" y="410400"/>
              <a:ext cx="3254333" cy="4759850"/>
              <a:chOff x="5992450" y="411175"/>
              <a:chExt cx="3254333" cy="4759850"/>
            </a:xfrm>
          </p:grpSpPr>
          <p:sp>
            <p:nvSpPr>
              <p:cNvPr id="680" name="Google Shape;680;p6"/>
              <p:cNvSpPr/>
              <p:nvPr/>
            </p:nvSpPr>
            <p:spPr>
              <a:xfrm>
                <a:off x="8080983" y="411175"/>
                <a:ext cx="1165800" cy="4332600"/>
              </a:xfrm>
              <a:prstGeom prst="rtTriangle">
                <a:avLst/>
              </a:prstGeom>
              <a:solidFill>
                <a:srgbClr val="000000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6"/>
              <p:cNvSpPr/>
              <p:nvPr/>
            </p:nvSpPr>
            <p:spPr>
              <a:xfrm rot="-5400000" flipH="1">
                <a:off x="7365400" y="3370875"/>
                <a:ext cx="427200" cy="3173100"/>
              </a:xfrm>
              <a:prstGeom prst="rtTriangle">
                <a:avLst/>
              </a:prstGeom>
              <a:solidFill>
                <a:srgbClr val="000000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2" name="Google Shape;682;p6"/>
            <p:cNvSpPr/>
            <p:nvPr/>
          </p:nvSpPr>
          <p:spPr>
            <a:xfrm>
              <a:off x="7669754" y="2571467"/>
              <a:ext cx="1044275" cy="2175275"/>
            </a:xfrm>
            <a:custGeom>
              <a:avLst/>
              <a:gdLst/>
              <a:ahLst/>
              <a:cxnLst/>
              <a:rect l="l" t="t" r="r" b="b"/>
              <a:pathLst>
                <a:path w="41771" h="87011" extrusionOk="0">
                  <a:moveTo>
                    <a:pt x="0" y="1"/>
                  </a:moveTo>
                  <a:lnTo>
                    <a:pt x="0" y="87011"/>
                  </a:lnTo>
                  <a:lnTo>
                    <a:pt x="41770" y="87011"/>
                  </a:lnTo>
                  <a:lnTo>
                    <a:pt x="4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6"/>
            <p:cNvSpPr/>
            <p:nvPr/>
          </p:nvSpPr>
          <p:spPr>
            <a:xfrm>
              <a:off x="7669754" y="2674767"/>
              <a:ext cx="1044275" cy="2071975"/>
            </a:xfrm>
            <a:custGeom>
              <a:avLst/>
              <a:gdLst/>
              <a:ahLst/>
              <a:cxnLst/>
              <a:rect l="l" t="t" r="r" b="b"/>
              <a:pathLst>
                <a:path w="41771" h="82879" extrusionOk="0">
                  <a:moveTo>
                    <a:pt x="41770" y="0"/>
                  </a:moveTo>
                  <a:cubicBezTo>
                    <a:pt x="41382" y="959"/>
                    <a:pt x="40971" y="1918"/>
                    <a:pt x="40561" y="2831"/>
                  </a:cubicBezTo>
                  <a:cubicBezTo>
                    <a:pt x="39145" y="5912"/>
                    <a:pt x="37730" y="9016"/>
                    <a:pt x="36155" y="12029"/>
                  </a:cubicBezTo>
                  <a:cubicBezTo>
                    <a:pt x="33279" y="17576"/>
                    <a:pt x="29924" y="22917"/>
                    <a:pt x="25861" y="27687"/>
                  </a:cubicBezTo>
                  <a:cubicBezTo>
                    <a:pt x="23852" y="30084"/>
                    <a:pt x="21638" y="32298"/>
                    <a:pt x="19265" y="34352"/>
                  </a:cubicBezTo>
                  <a:cubicBezTo>
                    <a:pt x="17142" y="36201"/>
                    <a:pt x="14768" y="37799"/>
                    <a:pt x="12189" y="38940"/>
                  </a:cubicBezTo>
                  <a:cubicBezTo>
                    <a:pt x="10933" y="39488"/>
                    <a:pt x="9632" y="39945"/>
                    <a:pt x="8308" y="40287"/>
                  </a:cubicBezTo>
                  <a:cubicBezTo>
                    <a:pt x="7829" y="40424"/>
                    <a:pt x="7281" y="40401"/>
                    <a:pt x="6825" y="40538"/>
                  </a:cubicBezTo>
                  <a:cubicBezTo>
                    <a:pt x="6323" y="40698"/>
                    <a:pt x="5889" y="41383"/>
                    <a:pt x="5638" y="41793"/>
                  </a:cubicBezTo>
                  <a:cubicBezTo>
                    <a:pt x="4542" y="43597"/>
                    <a:pt x="4360" y="45811"/>
                    <a:pt x="3127" y="47523"/>
                  </a:cubicBezTo>
                  <a:cubicBezTo>
                    <a:pt x="2305" y="48687"/>
                    <a:pt x="1255" y="49942"/>
                    <a:pt x="0" y="50695"/>
                  </a:cubicBezTo>
                  <a:lnTo>
                    <a:pt x="0" y="82879"/>
                  </a:lnTo>
                  <a:lnTo>
                    <a:pt x="41770" y="82879"/>
                  </a:lnTo>
                  <a:lnTo>
                    <a:pt x="41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6"/>
            <p:cNvSpPr/>
            <p:nvPr/>
          </p:nvSpPr>
          <p:spPr>
            <a:xfrm>
              <a:off x="7713104" y="2614842"/>
              <a:ext cx="957550" cy="2087975"/>
            </a:xfrm>
            <a:custGeom>
              <a:avLst/>
              <a:gdLst/>
              <a:ahLst/>
              <a:cxnLst/>
              <a:rect l="l" t="t" r="r" b="b"/>
              <a:pathLst>
                <a:path w="38302" h="83519" extrusionOk="0">
                  <a:moveTo>
                    <a:pt x="297" y="1"/>
                  </a:moveTo>
                  <a:cubicBezTo>
                    <a:pt x="138" y="1"/>
                    <a:pt x="1" y="115"/>
                    <a:pt x="1" y="275"/>
                  </a:cubicBezTo>
                  <a:lnTo>
                    <a:pt x="1" y="83244"/>
                  </a:lnTo>
                  <a:cubicBezTo>
                    <a:pt x="1" y="83404"/>
                    <a:pt x="138" y="83518"/>
                    <a:pt x="297" y="83518"/>
                  </a:cubicBezTo>
                  <a:lnTo>
                    <a:pt x="38005" y="83518"/>
                  </a:lnTo>
                  <a:cubicBezTo>
                    <a:pt x="38165" y="83518"/>
                    <a:pt x="38302" y="83404"/>
                    <a:pt x="38302" y="83244"/>
                  </a:cubicBezTo>
                  <a:lnTo>
                    <a:pt x="38302" y="275"/>
                  </a:lnTo>
                  <a:cubicBezTo>
                    <a:pt x="38302" y="115"/>
                    <a:pt x="38165" y="1"/>
                    <a:pt x="3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6"/>
            <p:cNvSpPr/>
            <p:nvPr/>
          </p:nvSpPr>
          <p:spPr>
            <a:xfrm>
              <a:off x="7931104" y="3006292"/>
              <a:ext cx="521575" cy="87350"/>
            </a:xfrm>
            <a:custGeom>
              <a:avLst/>
              <a:gdLst/>
              <a:ahLst/>
              <a:cxnLst/>
              <a:rect l="l" t="t" r="r" b="b"/>
              <a:pathLst>
                <a:path w="20863" h="3494" fill="none" extrusionOk="0">
                  <a:moveTo>
                    <a:pt x="17461" y="1"/>
                  </a:moveTo>
                  <a:cubicBezTo>
                    <a:pt x="19333" y="1"/>
                    <a:pt x="20862" y="1530"/>
                    <a:pt x="20862" y="3425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5"/>
                  </a:lnTo>
                  <a:cubicBezTo>
                    <a:pt x="0" y="1530"/>
                    <a:pt x="1529" y="1"/>
                    <a:pt x="3401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6"/>
            <p:cNvSpPr/>
            <p:nvPr/>
          </p:nvSpPr>
          <p:spPr>
            <a:xfrm>
              <a:off x="7931104" y="3115292"/>
              <a:ext cx="521575" cy="86750"/>
            </a:xfrm>
            <a:custGeom>
              <a:avLst/>
              <a:gdLst/>
              <a:ahLst/>
              <a:cxnLst/>
              <a:rect l="l" t="t" r="r" b="b"/>
              <a:pathLst>
                <a:path w="20863" h="3470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24"/>
                  </a:cubicBezTo>
                  <a:lnTo>
                    <a:pt x="20862" y="3470"/>
                  </a:lnTo>
                  <a:lnTo>
                    <a:pt x="0" y="3470"/>
                  </a:lnTo>
                  <a:lnTo>
                    <a:pt x="0" y="3424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6"/>
            <p:cNvSpPr/>
            <p:nvPr/>
          </p:nvSpPr>
          <p:spPr>
            <a:xfrm>
              <a:off x="7931104" y="3223717"/>
              <a:ext cx="521575" cy="87325"/>
            </a:xfrm>
            <a:custGeom>
              <a:avLst/>
              <a:gdLst/>
              <a:ahLst/>
              <a:cxnLst/>
              <a:rect l="l" t="t" r="r" b="b"/>
              <a:pathLst>
                <a:path w="20863" h="3493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24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4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6"/>
            <p:cNvSpPr/>
            <p:nvPr/>
          </p:nvSpPr>
          <p:spPr>
            <a:xfrm>
              <a:off x="7931104" y="4267967"/>
              <a:ext cx="521575" cy="87325"/>
            </a:xfrm>
            <a:custGeom>
              <a:avLst/>
              <a:gdLst/>
              <a:ahLst/>
              <a:cxnLst/>
              <a:rect l="l" t="t" r="r" b="b"/>
              <a:pathLst>
                <a:path w="20863" h="3493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24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4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6"/>
            <p:cNvSpPr/>
            <p:nvPr/>
          </p:nvSpPr>
          <p:spPr>
            <a:xfrm>
              <a:off x="7931104" y="4376967"/>
              <a:ext cx="521575" cy="86750"/>
            </a:xfrm>
            <a:custGeom>
              <a:avLst/>
              <a:gdLst/>
              <a:ahLst/>
              <a:cxnLst/>
              <a:rect l="l" t="t" r="r" b="b"/>
              <a:pathLst>
                <a:path w="20863" h="3470" fill="none" extrusionOk="0">
                  <a:moveTo>
                    <a:pt x="17461" y="0"/>
                  </a:moveTo>
                  <a:cubicBezTo>
                    <a:pt x="19333" y="0"/>
                    <a:pt x="20862" y="1529"/>
                    <a:pt x="20862" y="3401"/>
                  </a:cubicBezTo>
                  <a:lnTo>
                    <a:pt x="20862" y="3470"/>
                  </a:lnTo>
                  <a:lnTo>
                    <a:pt x="0" y="3470"/>
                  </a:lnTo>
                  <a:lnTo>
                    <a:pt x="0" y="3401"/>
                  </a:lnTo>
                  <a:cubicBezTo>
                    <a:pt x="0" y="1529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6"/>
            <p:cNvSpPr/>
            <p:nvPr/>
          </p:nvSpPr>
          <p:spPr>
            <a:xfrm>
              <a:off x="7931104" y="4485367"/>
              <a:ext cx="521575" cy="87350"/>
            </a:xfrm>
            <a:custGeom>
              <a:avLst/>
              <a:gdLst/>
              <a:ahLst/>
              <a:cxnLst/>
              <a:rect l="l" t="t" r="r" b="b"/>
              <a:pathLst>
                <a:path w="20863" h="3494" fill="none" extrusionOk="0">
                  <a:moveTo>
                    <a:pt x="17461" y="1"/>
                  </a:moveTo>
                  <a:cubicBezTo>
                    <a:pt x="19333" y="1"/>
                    <a:pt x="20862" y="1530"/>
                    <a:pt x="20862" y="3425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5"/>
                  </a:lnTo>
                  <a:cubicBezTo>
                    <a:pt x="0" y="1530"/>
                    <a:pt x="1529" y="1"/>
                    <a:pt x="3401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6"/>
            <p:cNvSpPr/>
            <p:nvPr/>
          </p:nvSpPr>
          <p:spPr>
            <a:xfrm>
              <a:off x="7713104" y="2774042"/>
              <a:ext cx="957550" cy="1928775"/>
            </a:xfrm>
            <a:custGeom>
              <a:avLst/>
              <a:gdLst/>
              <a:ahLst/>
              <a:cxnLst/>
              <a:rect l="l" t="t" r="r" b="b"/>
              <a:pathLst>
                <a:path w="38302" h="77151" extrusionOk="0">
                  <a:moveTo>
                    <a:pt x="38302" y="1"/>
                  </a:moveTo>
                  <a:cubicBezTo>
                    <a:pt x="37046" y="2717"/>
                    <a:pt x="35814" y="5411"/>
                    <a:pt x="34421" y="8058"/>
                  </a:cubicBezTo>
                  <a:cubicBezTo>
                    <a:pt x="31545" y="13605"/>
                    <a:pt x="28190" y="18946"/>
                    <a:pt x="24127" y="23716"/>
                  </a:cubicBezTo>
                  <a:cubicBezTo>
                    <a:pt x="22118" y="26113"/>
                    <a:pt x="19904" y="28327"/>
                    <a:pt x="17531" y="30381"/>
                  </a:cubicBezTo>
                  <a:cubicBezTo>
                    <a:pt x="15408" y="32230"/>
                    <a:pt x="13034" y="33828"/>
                    <a:pt x="10455" y="34969"/>
                  </a:cubicBezTo>
                  <a:cubicBezTo>
                    <a:pt x="9199" y="35517"/>
                    <a:pt x="7898" y="35974"/>
                    <a:pt x="6574" y="36316"/>
                  </a:cubicBezTo>
                  <a:cubicBezTo>
                    <a:pt x="6095" y="36453"/>
                    <a:pt x="5547" y="36430"/>
                    <a:pt x="5091" y="36567"/>
                  </a:cubicBezTo>
                  <a:cubicBezTo>
                    <a:pt x="4589" y="36727"/>
                    <a:pt x="4155" y="37412"/>
                    <a:pt x="3904" y="37822"/>
                  </a:cubicBezTo>
                  <a:cubicBezTo>
                    <a:pt x="2808" y="39626"/>
                    <a:pt x="2626" y="41840"/>
                    <a:pt x="1393" y="43552"/>
                  </a:cubicBezTo>
                  <a:cubicBezTo>
                    <a:pt x="982" y="44122"/>
                    <a:pt x="526" y="44716"/>
                    <a:pt x="1" y="45286"/>
                  </a:cubicBezTo>
                  <a:lnTo>
                    <a:pt x="1" y="76876"/>
                  </a:lnTo>
                  <a:cubicBezTo>
                    <a:pt x="1" y="77036"/>
                    <a:pt x="138" y="77150"/>
                    <a:pt x="297" y="77150"/>
                  </a:cubicBezTo>
                  <a:lnTo>
                    <a:pt x="38005" y="77150"/>
                  </a:lnTo>
                  <a:cubicBezTo>
                    <a:pt x="38165" y="77150"/>
                    <a:pt x="38302" y="77036"/>
                    <a:pt x="38302" y="76876"/>
                  </a:cubicBezTo>
                  <a:lnTo>
                    <a:pt x="38302" y="1"/>
                  </a:lnTo>
                  <a:close/>
                </a:path>
              </a:pathLst>
            </a:custGeom>
            <a:solidFill>
              <a:srgbClr val="BAC8C8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6"/>
            <p:cNvSpPr/>
            <p:nvPr/>
          </p:nvSpPr>
          <p:spPr>
            <a:xfrm>
              <a:off x="8017829" y="2723842"/>
              <a:ext cx="348100" cy="86750"/>
            </a:xfrm>
            <a:custGeom>
              <a:avLst/>
              <a:gdLst/>
              <a:ahLst/>
              <a:cxnLst/>
              <a:rect l="l" t="t" r="r" b="b"/>
              <a:pathLst>
                <a:path w="13924" h="3470" extrusionOk="0">
                  <a:moveTo>
                    <a:pt x="274" y="0"/>
                  </a:moveTo>
                  <a:cubicBezTo>
                    <a:pt x="137" y="0"/>
                    <a:pt x="0" y="114"/>
                    <a:pt x="0" y="274"/>
                  </a:cubicBezTo>
                  <a:lnTo>
                    <a:pt x="0" y="3196"/>
                  </a:lnTo>
                  <a:cubicBezTo>
                    <a:pt x="0" y="3356"/>
                    <a:pt x="137" y="3470"/>
                    <a:pt x="274" y="3470"/>
                  </a:cubicBezTo>
                  <a:lnTo>
                    <a:pt x="13650" y="3470"/>
                  </a:lnTo>
                  <a:cubicBezTo>
                    <a:pt x="13787" y="3470"/>
                    <a:pt x="13924" y="3356"/>
                    <a:pt x="13924" y="3196"/>
                  </a:cubicBezTo>
                  <a:lnTo>
                    <a:pt x="13924" y="274"/>
                  </a:lnTo>
                  <a:cubicBezTo>
                    <a:pt x="13924" y="114"/>
                    <a:pt x="13787" y="0"/>
                    <a:pt x="13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6"/>
            <p:cNvSpPr/>
            <p:nvPr/>
          </p:nvSpPr>
          <p:spPr>
            <a:xfrm>
              <a:off x="7800429" y="3659092"/>
              <a:ext cx="86750" cy="326425"/>
            </a:xfrm>
            <a:custGeom>
              <a:avLst/>
              <a:gdLst/>
              <a:ahLst/>
              <a:cxnLst/>
              <a:rect l="l" t="t" r="r" b="b"/>
              <a:pathLst>
                <a:path w="3470" h="13057" extrusionOk="0">
                  <a:moveTo>
                    <a:pt x="342" y="1"/>
                  </a:moveTo>
                  <a:cubicBezTo>
                    <a:pt x="160" y="1"/>
                    <a:pt x="0" y="138"/>
                    <a:pt x="0" y="343"/>
                  </a:cubicBezTo>
                  <a:lnTo>
                    <a:pt x="205" y="12715"/>
                  </a:lnTo>
                  <a:cubicBezTo>
                    <a:pt x="205" y="12897"/>
                    <a:pt x="342" y="13057"/>
                    <a:pt x="548" y="13057"/>
                  </a:cubicBezTo>
                  <a:lnTo>
                    <a:pt x="2944" y="13057"/>
                  </a:lnTo>
                  <a:cubicBezTo>
                    <a:pt x="3127" y="13057"/>
                    <a:pt x="3264" y="12897"/>
                    <a:pt x="3264" y="12715"/>
                  </a:cubicBezTo>
                  <a:lnTo>
                    <a:pt x="3469" y="343"/>
                  </a:lnTo>
                  <a:cubicBezTo>
                    <a:pt x="3469" y="138"/>
                    <a:pt x="3333" y="1"/>
                    <a:pt x="3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6"/>
            <p:cNvSpPr/>
            <p:nvPr/>
          </p:nvSpPr>
          <p:spPr>
            <a:xfrm>
              <a:off x="7816404" y="3675092"/>
              <a:ext cx="54800" cy="54800"/>
            </a:xfrm>
            <a:custGeom>
              <a:avLst/>
              <a:gdLst/>
              <a:ahLst/>
              <a:cxnLst/>
              <a:rect l="l" t="t" r="r" b="b"/>
              <a:pathLst>
                <a:path w="2192" h="2192" extrusionOk="0">
                  <a:moveTo>
                    <a:pt x="1096" y="0"/>
                  </a:moveTo>
                  <a:cubicBezTo>
                    <a:pt x="502" y="0"/>
                    <a:pt x="0" y="502"/>
                    <a:pt x="0" y="1096"/>
                  </a:cubicBezTo>
                  <a:cubicBezTo>
                    <a:pt x="0" y="1689"/>
                    <a:pt x="502" y="2191"/>
                    <a:pt x="1096" y="2191"/>
                  </a:cubicBezTo>
                  <a:cubicBezTo>
                    <a:pt x="1689" y="2191"/>
                    <a:pt x="2191" y="1689"/>
                    <a:pt x="2191" y="1096"/>
                  </a:cubicBezTo>
                  <a:cubicBezTo>
                    <a:pt x="2191" y="502"/>
                    <a:pt x="1689" y="0"/>
                    <a:pt x="1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6"/>
            <p:cNvSpPr/>
            <p:nvPr/>
          </p:nvSpPr>
          <p:spPr>
            <a:xfrm>
              <a:off x="7839229" y="3683067"/>
              <a:ext cx="9150" cy="38825"/>
            </a:xfrm>
            <a:custGeom>
              <a:avLst/>
              <a:gdLst/>
              <a:ahLst/>
              <a:cxnLst/>
              <a:rect l="l" t="t" r="r" b="b"/>
              <a:pathLst>
                <a:path w="366" h="1553" extrusionOk="0">
                  <a:moveTo>
                    <a:pt x="160" y="1"/>
                  </a:moveTo>
                  <a:cubicBezTo>
                    <a:pt x="69" y="1"/>
                    <a:pt x="0" y="46"/>
                    <a:pt x="0" y="138"/>
                  </a:cubicBezTo>
                  <a:lnTo>
                    <a:pt x="0" y="1416"/>
                  </a:lnTo>
                  <a:cubicBezTo>
                    <a:pt x="0" y="1484"/>
                    <a:pt x="69" y="1553"/>
                    <a:pt x="160" y="1553"/>
                  </a:cubicBezTo>
                  <a:lnTo>
                    <a:pt x="228" y="1553"/>
                  </a:lnTo>
                  <a:cubicBezTo>
                    <a:pt x="297" y="1553"/>
                    <a:pt x="365" y="1484"/>
                    <a:pt x="365" y="1416"/>
                  </a:cubicBezTo>
                  <a:lnTo>
                    <a:pt x="365" y="138"/>
                  </a:lnTo>
                  <a:cubicBezTo>
                    <a:pt x="365" y="46"/>
                    <a:pt x="297" y="1"/>
                    <a:pt x="2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6"/>
            <p:cNvSpPr/>
            <p:nvPr/>
          </p:nvSpPr>
          <p:spPr>
            <a:xfrm>
              <a:off x="8648379" y="2745517"/>
              <a:ext cx="43950" cy="217450"/>
            </a:xfrm>
            <a:custGeom>
              <a:avLst/>
              <a:gdLst/>
              <a:ahLst/>
              <a:cxnLst/>
              <a:rect l="l" t="t" r="r" b="b"/>
              <a:pathLst>
                <a:path w="1758" h="8698" extrusionOk="0">
                  <a:moveTo>
                    <a:pt x="411" y="1"/>
                  </a:moveTo>
                  <a:cubicBezTo>
                    <a:pt x="183" y="1"/>
                    <a:pt x="0" y="160"/>
                    <a:pt x="0" y="389"/>
                  </a:cubicBezTo>
                  <a:lnTo>
                    <a:pt x="0" y="8309"/>
                  </a:lnTo>
                  <a:cubicBezTo>
                    <a:pt x="0" y="8514"/>
                    <a:pt x="183" y="8697"/>
                    <a:pt x="411" y="8697"/>
                  </a:cubicBezTo>
                  <a:lnTo>
                    <a:pt x="1347" y="8697"/>
                  </a:lnTo>
                  <a:cubicBezTo>
                    <a:pt x="1575" y="8697"/>
                    <a:pt x="1758" y="8514"/>
                    <a:pt x="1758" y="8309"/>
                  </a:cubicBezTo>
                  <a:lnTo>
                    <a:pt x="1758" y="389"/>
                  </a:lnTo>
                  <a:cubicBezTo>
                    <a:pt x="1758" y="160"/>
                    <a:pt x="1575" y="1"/>
                    <a:pt x="1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8648379" y="4355267"/>
              <a:ext cx="43950" cy="217450"/>
            </a:xfrm>
            <a:custGeom>
              <a:avLst/>
              <a:gdLst/>
              <a:ahLst/>
              <a:cxnLst/>
              <a:rect l="l" t="t" r="r" b="b"/>
              <a:pathLst>
                <a:path w="1758" h="8698" extrusionOk="0">
                  <a:moveTo>
                    <a:pt x="411" y="1"/>
                  </a:moveTo>
                  <a:cubicBezTo>
                    <a:pt x="183" y="1"/>
                    <a:pt x="0" y="161"/>
                    <a:pt x="0" y="389"/>
                  </a:cubicBezTo>
                  <a:lnTo>
                    <a:pt x="0" y="8286"/>
                  </a:lnTo>
                  <a:cubicBezTo>
                    <a:pt x="0" y="8515"/>
                    <a:pt x="183" y="8697"/>
                    <a:pt x="411" y="8697"/>
                  </a:cubicBezTo>
                  <a:lnTo>
                    <a:pt x="1347" y="8697"/>
                  </a:lnTo>
                  <a:cubicBezTo>
                    <a:pt x="1575" y="8697"/>
                    <a:pt x="1758" y="8515"/>
                    <a:pt x="1758" y="8286"/>
                  </a:cubicBezTo>
                  <a:lnTo>
                    <a:pt x="1758" y="389"/>
                  </a:lnTo>
                  <a:cubicBezTo>
                    <a:pt x="1758" y="161"/>
                    <a:pt x="1575" y="1"/>
                    <a:pt x="1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8649529" y="4375817"/>
              <a:ext cx="42800" cy="42250"/>
            </a:xfrm>
            <a:custGeom>
              <a:avLst/>
              <a:gdLst/>
              <a:ahLst/>
              <a:cxnLst/>
              <a:rect l="l" t="t" r="r" b="b"/>
              <a:pathLst>
                <a:path w="1712" h="1690" extrusionOk="0">
                  <a:moveTo>
                    <a:pt x="867" y="0"/>
                  </a:moveTo>
                  <a:cubicBezTo>
                    <a:pt x="411" y="0"/>
                    <a:pt x="0" y="388"/>
                    <a:pt x="23" y="845"/>
                  </a:cubicBezTo>
                  <a:cubicBezTo>
                    <a:pt x="46" y="1301"/>
                    <a:pt x="388" y="1690"/>
                    <a:pt x="867" y="1690"/>
                  </a:cubicBezTo>
                  <a:cubicBezTo>
                    <a:pt x="1301" y="1690"/>
                    <a:pt x="1712" y="1301"/>
                    <a:pt x="1689" y="845"/>
                  </a:cubicBezTo>
                  <a:cubicBezTo>
                    <a:pt x="1689" y="388"/>
                    <a:pt x="1324" y="0"/>
                    <a:pt x="8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6"/>
            <p:cNvSpPr/>
            <p:nvPr/>
          </p:nvSpPr>
          <p:spPr>
            <a:xfrm>
              <a:off x="8647229" y="2766642"/>
              <a:ext cx="47400" cy="46800"/>
            </a:xfrm>
            <a:custGeom>
              <a:avLst/>
              <a:gdLst/>
              <a:ahLst/>
              <a:cxnLst/>
              <a:rect l="l" t="t" r="r" b="b"/>
              <a:pathLst>
                <a:path w="1896" h="1872" extrusionOk="0">
                  <a:moveTo>
                    <a:pt x="959" y="0"/>
                  </a:moveTo>
                  <a:cubicBezTo>
                    <a:pt x="457" y="0"/>
                    <a:pt x="1" y="434"/>
                    <a:pt x="24" y="936"/>
                  </a:cubicBezTo>
                  <a:cubicBezTo>
                    <a:pt x="46" y="1438"/>
                    <a:pt x="434" y="1872"/>
                    <a:pt x="959" y="1872"/>
                  </a:cubicBezTo>
                  <a:cubicBezTo>
                    <a:pt x="1439" y="1872"/>
                    <a:pt x="1895" y="1438"/>
                    <a:pt x="1872" y="936"/>
                  </a:cubicBezTo>
                  <a:cubicBezTo>
                    <a:pt x="1850" y="434"/>
                    <a:pt x="1462" y="0"/>
                    <a:pt x="9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6"/>
            <p:cNvSpPr/>
            <p:nvPr/>
          </p:nvSpPr>
          <p:spPr>
            <a:xfrm>
              <a:off x="7804404" y="3823442"/>
              <a:ext cx="80500" cy="162075"/>
            </a:xfrm>
            <a:custGeom>
              <a:avLst/>
              <a:gdLst/>
              <a:ahLst/>
              <a:cxnLst/>
              <a:rect l="l" t="t" r="r" b="b"/>
              <a:pathLst>
                <a:path w="3220" h="6483" extrusionOk="0">
                  <a:moveTo>
                    <a:pt x="3219" y="1"/>
                  </a:moveTo>
                  <a:lnTo>
                    <a:pt x="3219" y="1"/>
                  </a:lnTo>
                  <a:cubicBezTo>
                    <a:pt x="2717" y="1073"/>
                    <a:pt x="2329" y="2260"/>
                    <a:pt x="1507" y="3128"/>
                  </a:cubicBezTo>
                  <a:cubicBezTo>
                    <a:pt x="1188" y="3432"/>
                    <a:pt x="828" y="3604"/>
                    <a:pt x="488" y="3604"/>
                  </a:cubicBezTo>
                  <a:cubicBezTo>
                    <a:pt x="318" y="3604"/>
                    <a:pt x="153" y="3561"/>
                    <a:pt x="1" y="3470"/>
                  </a:cubicBezTo>
                  <a:lnTo>
                    <a:pt x="1" y="3470"/>
                  </a:lnTo>
                  <a:lnTo>
                    <a:pt x="46" y="6141"/>
                  </a:lnTo>
                  <a:cubicBezTo>
                    <a:pt x="46" y="6323"/>
                    <a:pt x="183" y="6483"/>
                    <a:pt x="389" y="6483"/>
                  </a:cubicBezTo>
                  <a:lnTo>
                    <a:pt x="2785" y="6483"/>
                  </a:lnTo>
                  <a:cubicBezTo>
                    <a:pt x="2968" y="6483"/>
                    <a:pt x="3105" y="6323"/>
                    <a:pt x="3105" y="6141"/>
                  </a:cubicBezTo>
                  <a:lnTo>
                    <a:pt x="3219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6"/>
            <p:cNvSpPr/>
            <p:nvPr/>
          </p:nvSpPr>
          <p:spPr>
            <a:xfrm>
              <a:off x="7800979" y="3773042"/>
              <a:ext cx="59450" cy="106750"/>
            </a:xfrm>
            <a:custGeom>
              <a:avLst/>
              <a:gdLst/>
              <a:ahLst/>
              <a:cxnLst/>
              <a:rect l="l" t="t" r="r" b="b"/>
              <a:pathLst>
                <a:path w="2378" h="4270" extrusionOk="0">
                  <a:moveTo>
                    <a:pt x="1171" y="1"/>
                  </a:moveTo>
                  <a:cubicBezTo>
                    <a:pt x="703" y="1"/>
                    <a:pt x="249" y="252"/>
                    <a:pt x="138" y="807"/>
                  </a:cubicBezTo>
                  <a:cubicBezTo>
                    <a:pt x="1" y="1446"/>
                    <a:pt x="115" y="2085"/>
                    <a:pt x="183" y="2724"/>
                  </a:cubicBezTo>
                  <a:cubicBezTo>
                    <a:pt x="229" y="3272"/>
                    <a:pt x="206" y="3774"/>
                    <a:pt x="617" y="4162"/>
                  </a:cubicBezTo>
                  <a:cubicBezTo>
                    <a:pt x="688" y="4233"/>
                    <a:pt x="787" y="4269"/>
                    <a:pt x="883" y="4269"/>
                  </a:cubicBezTo>
                  <a:cubicBezTo>
                    <a:pt x="942" y="4269"/>
                    <a:pt x="999" y="4256"/>
                    <a:pt x="1051" y="4231"/>
                  </a:cubicBezTo>
                  <a:cubicBezTo>
                    <a:pt x="1553" y="3934"/>
                    <a:pt x="1644" y="3477"/>
                    <a:pt x="1827" y="2952"/>
                  </a:cubicBezTo>
                  <a:cubicBezTo>
                    <a:pt x="2032" y="2359"/>
                    <a:pt x="2329" y="1743"/>
                    <a:pt x="2352" y="1104"/>
                  </a:cubicBezTo>
                  <a:cubicBezTo>
                    <a:pt x="2377" y="403"/>
                    <a:pt x="1763" y="1"/>
                    <a:pt x="11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6"/>
            <p:cNvSpPr/>
            <p:nvPr/>
          </p:nvSpPr>
          <p:spPr>
            <a:xfrm>
              <a:off x="8648954" y="2796867"/>
              <a:ext cx="43375" cy="166100"/>
            </a:xfrm>
            <a:custGeom>
              <a:avLst/>
              <a:gdLst/>
              <a:ahLst/>
              <a:cxnLst/>
              <a:rect l="l" t="t" r="r" b="b"/>
              <a:pathLst>
                <a:path w="1735" h="6644" extrusionOk="0">
                  <a:moveTo>
                    <a:pt x="1735" y="1"/>
                  </a:moveTo>
                  <a:cubicBezTo>
                    <a:pt x="1301" y="526"/>
                    <a:pt x="890" y="1028"/>
                    <a:pt x="480" y="1553"/>
                  </a:cubicBezTo>
                  <a:cubicBezTo>
                    <a:pt x="320" y="1736"/>
                    <a:pt x="160" y="1918"/>
                    <a:pt x="0" y="2101"/>
                  </a:cubicBezTo>
                  <a:lnTo>
                    <a:pt x="0" y="6255"/>
                  </a:lnTo>
                  <a:cubicBezTo>
                    <a:pt x="0" y="6460"/>
                    <a:pt x="160" y="6643"/>
                    <a:pt x="388" y="6643"/>
                  </a:cubicBezTo>
                  <a:lnTo>
                    <a:pt x="1347" y="6643"/>
                  </a:lnTo>
                  <a:cubicBezTo>
                    <a:pt x="1552" y="6643"/>
                    <a:pt x="1735" y="6460"/>
                    <a:pt x="1735" y="6255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6"/>
            <p:cNvSpPr/>
            <p:nvPr/>
          </p:nvSpPr>
          <p:spPr>
            <a:xfrm>
              <a:off x="8648379" y="4407192"/>
              <a:ext cx="43950" cy="165525"/>
            </a:xfrm>
            <a:custGeom>
              <a:avLst/>
              <a:gdLst/>
              <a:ahLst/>
              <a:cxnLst/>
              <a:rect l="l" t="t" r="r" b="b"/>
              <a:pathLst>
                <a:path w="1758" h="6621" extrusionOk="0">
                  <a:moveTo>
                    <a:pt x="1758" y="1"/>
                  </a:moveTo>
                  <a:cubicBezTo>
                    <a:pt x="1210" y="731"/>
                    <a:pt x="640" y="1439"/>
                    <a:pt x="0" y="2078"/>
                  </a:cubicBezTo>
                  <a:lnTo>
                    <a:pt x="0" y="6209"/>
                  </a:lnTo>
                  <a:cubicBezTo>
                    <a:pt x="0" y="6438"/>
                    <a:pt x="183" y="6620"/>
                    <a:pt x="411" y="6620"/>
                  </a:cubicBezTo>
                  <a:lnTo>
                    <a:pt x="1347" y="6620"/>
                  </a:lnTo>
                  <a:cubicBezTo>
                    <a:pt x="1575" y="6620"/>
                    <a:pt x="1758" y="6438"/>
                    <a:pt x="1758" y="6209"/>
                  </a:cubicBezTo>
                  <a:lnTo>
                    <a:pt x="1758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6"/>
            <p:cNvSpPr/>
            <p:nvPr/>
          </p:nvSpPr>
          <p:spPr>
            <a:xfrm>
              <a:off x="6633458" y="2571467"/>
              <a:ext cx="1044275" cy="2175275"/>
            </a:xfrm>
            <a:custGeom>
              <a:avLst/>
              <a:gdLst/>
              <a:ahLst/>
              <a:cxnLst/>
              <a:rect l="l" t="t" r="r" b="b"/>
              <a:pathLst>
                <a:path w="41771" h="87011" extrusionOk="0">
                  <a:moveTo>
                    <a:pt x="1" y="1"/>
                  </a:moveTo>
                  <a:lnTo>
                    <a:pt x="1" y="87011"/>
                  </a:lnTo>
                  <a:lnTo>
                    <a:pt x="41771" y="87011"/>
                  </a:lnTo>
                  <a:lnTo>
                    <a:pt x="417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6"/>
            <p:cNvSpPr/>
            <p:nvPr/>
          </p:nvSpPr>
          <p:spPr>
            <a:xfrm>
              <a:off x="6677408" y="2614842"/>
              <a:ext cx="956975" cy="2087975"/>
            </a:xfrm>
            <a:custGeom>
              <a:avLst/>
              <a:gdLst/>
              <a:ahLst/>
              <a:cxnLst/>
              <a:rect l="l" t="t" r="r" b="b"/>
              <a:pathLst>
                <a:path w="38279" h="83519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lnTo>
                    <a:pt x="0" y="83244"/>
                  </a:lnTo>
                  <a:cubicBezTo>
                    <a:pt x="0" y="83404"/>
                    <a:pt x="114" y="83518"/>
                    <a:pt x="274" y="83518"/>
                  </a:cubicBezTo>
                  <a:lnTo>
                    <a:pt x="38004" y="83518"/>
                  </a:lnTo>
                  <a:cubicBezTo>
                    <a:pt x="38141" y="83518"/>
                    <a:pt x="38278" y="83404"/>
                    <a:pt x="38278" y="83244"/>
                  </a:cubicBezTo>
                  <a:lnTo>
                    <a:pt x="38278" y="275"/>
                  </a:lnTo>
                  <a:cubicBezTo>
                    <a:pt x="38278" y="115"/>
                    <a:pt x="38141" y="1"/>
                    <a:pt x="38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6"/>
            <p:cNvSpPr/>
            <p:nvPr/>
          </p:nvSpPr>
          <p:spPr>
            <a:xfrm>
              <a:off x="6894808" y="3006292"/>
              <a:ext cx="522150" cy="87350"/>
            </a:xfrm>
            <a:custGeom>
              <a:avLst/>
              <a:gdLst/>
              <a:ahLst/>
              <a:cxnLst/>
              <a:rect l="l" t="t" r="r" b="b"/>
              <a:pathLst>
                <a:path w="20886" h="3494" fill="none" extrusionOk="0">
                  <a:moveTo>
                    <a:pt x="17462" y="1"/>
                  </a:moveTo>
                  <a:cubicBezTo>
                    <a:pt x="19357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5"/>
                  </a:lnTo>
                  <a:cubicBezTo>
                    <a:pt x="1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6"/>
            <p:cNvSpPr/>
            <p:nvPr/>
          </p:nvSpPr>
          <p:spPr>
            <a:xfrm>
              <a:off x="6894808" y="3115292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70"/>
                  </a:lnTo>
                  <a:lnTo>
                    <a:pt x="1" y="3470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6"/>
            <p:cNvSpPr/>
            <p:nvPr/>
          </p:nvSpPr>
          <p:spPr>
            <a:xfrm>
              <a:off x="6894808" y="3223717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6"/>
            <p:cNvSpPr/>
            <p:nvPr/>
          </p:nvSpPr>
          <p:spPr>
            <a:xfrm>
              <a:off x="6894808" y="4267967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6"/>
            <p:cNvSpPr/>
            <p:nvPr/>
          </p:nvSpPr>
          <p:spPr>
            <a:xfrm>
              <a:off x="6894808" y="4376967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7" y="0"/>
                    <a:pt x="20886" y="1529"/>
                    <a:pt x="20886" y="3401"/>
                  </a:cubicBezTo>
                  <a:lnTo>
                    <a:pt x="20886" y="3470"/>
                  </a:lnTo>
                  <a:lnTo>
                    <a:pt x="1" y="3470"/>
                  </a:lnTo>
                  <a:lnTo>
                    <a:pt x="1" y="3401"/>
                  </a:lnTo>
                  <a:cubicBezTo>
                    <a:pt x="1" y="1529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6"/>
            <p:cNvSpPr/>
            <p:nvPr/>
          </p:nvSpPr>
          <p:spPr>
            <a:xfrm>
              <a:off x="6894808" y="4485367"/>
              <a:ext cx="522150" cy="87350"/>
            </a:xfrm>
            <a:custGeom>
              <a:avLst/>
              <a:gdLst/>
              <a:ahLst/>
              <a:cxnLst/>
              <a:rect l="l" t="t" r="r" b="b"/>
              <a:pathLst>
                <a:path w="20886" h="3494" fill="none" extrusionOk="0">
                  <a:moveTo>
                    <a:pt x="17462" y="1"/>
                  </a:moveTo>
                  <a:cubicBezTo>
                    <a:pt x="19357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5"/>
                  </a:lnTo>
                  <a:cubicBezTo>
                    <a:pt x="1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6"/>
            <p:cNvSpPr/>
            <p:nvPr/>
          </p:nvSpPr>
          <p:spPr>
            <a:xfrm>
              <a:off x="6677408" y="2774042"/>
              <a:ext cx="956975" cy="1928775"/>
            </a:xfrm>
            <a:custGeom>
              <a:avLst/>
              <a:gdLst/>
              <a:ahLst/>
              <a:cxnLst/>
              <a:rect l="l" t="t" r="r" b="b"/>
              <a:pathLst>
                <a:path w="38279" h="77151" extrusionOk="0">
                  <a:moveTo>
                    <a:pt x="38278" y="1"/>
                  </a:moveTo>
                  <a:cubicBezTo>
                    <a:pt x="37046" y="2717"/>
                    <a:pt x="35790" y="5411"/>
                    <a:pt x="34421" y="8058"/>
                  </a:cubicBezTo>
                  <a:cubicBezTo>
                    <a:pt x="31522" y="13605"/>
                    <a:pt x="28167" y="18946"/>
                    <a:pt x="24127" y="23716"/>
                  </a:cubicBezTo>
                  <a:cubicBezTo>
                    <a:pt x="22095" y="26113"/>
                    <a:pt x="19881" y="28327"/>
                    <a:pt x="17530" y="30381"/>
                  </a:cubicBezTo>
                  <a:cubicBezTo>
                    <a:pt x="15385" y="32230"/>
                    <a:pt x="13033" y="33828"/>
                    <a:pt x="10431" y="34969"/>
                  </a:cubicBezTo>
                  <a:cubicBezTo>
                    <a:pt x="9176" y="35517"/>
                    <a:pt x="7875" y="35974"/>
                    <a:pt x="6551" y="36316"/>
                  </a:cubicBezTo>
                  <a:cubicBezTo>
                    <a:pt x="6072" y="36453"/>
                    <a:pt x="5524" y="36430"/>
                    <a:pt x="5067" y="36567"/>
                  </a:cubicBezTo>
                  <a:cubicBezTo>
                    <a:pt x="4565" y="36727"/>
                    <a:pt x="4132" y="37412"/>
                    <a:pt x="3881" y="37822"/>
                  </a:cubicBezTo>
                  <a:cubicBezTo>
                    <a:pt x="2808" y="39626"/>
                    <a:pt x="2625" y="41840"/>
                    <a:pt x="1393" y="43552"/>
                  </a:cubicBezTo>
                  <a:cubicBezTo>
                    <a:pt x="982" y="44122"/>
                    <a:pt x="502" y="44716"/>
                    <a:pt x="0" y="45286"/>
                  </a:cubicBezTo>
                  <a:lnTo>
                    <a:pt x="0" y="76876"/>
                  </a:lnTo>
                  <a:cubicBezTo>
                    <a:pt x="0" y="77036"/>
                    <a:pt x="114" y="77150"/>
                    <a:pt x="274" y="77150"/>
                  </a:cubicBezTo>
                  <a:lnTo>
                    <a:pt x="38004" y="77150"/>
                  </a:lnTo>
                  <a:cubicBezTo>
                    <a:pt x="38141" y="77150"/>
                    <a:pt x="38278" y="77036"/>
                    <a:pt x="38278" y="76876"/>
                  </a:cubicBezTo>
                  <a:lnTo>
                    <a:pt x="38278" y="1"/>
                  </a:lnTo>
                  <a:close/>
                </a:path>
              </a:pathLst>
            </a:custGeom>
            <a:solidFill>
              <a:srgbClr val="BAC8C8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6"/>
            <p:cNvSpPr/>
            <p:nvPr/>
          </p:nvSpPr>
          <p:spPr>
            <a:xfrm>
              <a:off x="6981558" y="2723842"/>
              <a:ext cx="348100" cy="86750"/>
            </a:xfrm>
            <a:custGeom>
              <a:avLst/>
              <a:gdLst/>
              <a:ahLst/>
              <a:cxnLst/>
              <a:rect l="l" t="t" r="r" b="b"/>
              <a:pathLst>
                <a:path w="13924" h="3470" extrusionOk="0">
                  <a:moveTo>
                    <a:pt x="297" y="0"/>
                  </a:moveTo>
                  <a:cubicBezTo>
                    <a:pt x="137" y="0"/>
                    <a:pt x="0" y="114"/>
                    <a:pt x="0" y="274"/>
                  </a:cubicBezTo>
                  <a:lnTo>
                    <a:pt x="0" y="3196"/>
                  </a:lnTo>
                  <a:cubicBezTo>
                    <a:pt x="0" y="3356"/>
                    <a:pt x="137" y="3470"/>
                    <a:pt x="297" y="3470"/>
                  </a:cubicBezTo>
                  <a:lnTo>
                    <a:pt x="13650" y="3470"/>
                  </a:lnTo>
                  <a:cubicBezTo>
                    <a:pt x="13809" y="3470"/>
                    <a:pt x="13924" y="3356"/>
                    <a:pt x="13924" y="3196"/>
                  </a:cubicBezTo>
                  <a:lnTo>
                    <a:pt x="13924" y="274"/>
                  </a:lnTo>
                  <a:cubicBezTo>
                    <a:pt x="13924" y="114"/>
                    <a:pt x="13809" y="0"/>
                    <a:pt x="13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6"/>
            <p:cNvSpPr/>
            <p:nvPr/>
          </p:nvSpPr>
          <p:spPr>
            <a:xfrm>
              <a:off x="6764133" y="3659092"/>
              <a:ext cx="87325" cy="326425"/>
            </a:xfrm>
            <a:custGeom>
              <a:avLst/>
              <a:gdLst/>
              <a:ahLst/>
              <a:cxnLst/>
              <a:rect l="l" t="t" r="r" b="b"/>
              <a:pathLst>
                <a:path w="3493" h="13057" extrusionOk="0">
                  <a:moveTo>
                    <a:pt x="343" y="1"/>
                  </a:moveTo>
                  <a:cubicBezTo>
                    <a:pt x="160" y="1"/>
                    <a:pt x="1" y="138"/>
                    <a:pt x="1" y="343"/>
                  </a:cubicBezTo>
                  <a:lnTo>
                    <a:pt x="206" y="12715"/>
                  </a:lnTo>
                  <a:cubicBezTo>
                    <a:pt x="206" y="12897"/>
                    <a:pt x="366" y="13057"/>
                    <a:pt x="549" y="13057"/>
                  </a:cubicBezTo>
                  <a:lnTo>
                    <a:pt x="2945" y="13057"/>
                  </a:lnTo>
                  <a:cubicBezTo>
                    <a:pt x="3128" y="13057"/>
                    <a:pt x="3288" y="12897"/>
                    <a:pt x="3288" y="12715"/>
                  </a:cubicBezTo>
                  <a:lnTo>
                    <a:pt x="3470" y="343"/>
                  </a:lnTo>
                  <a:cubicBezTo>
                    <a:pt x="3493" y="138"/>
                    <a:pt x="3333" y="1"/>
                    <a:pt x="3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6"/>
            <p:cNvSpPr/>
            <p:nvPr/>
          </p:nvSpPr>
          <p:spPr>
            <a:xfrm>
              <a:off x="6780683" y="3675092"/>
              <a:ext cx="54250" cy="54800"/>
            </a:xfrm>
            <a:custGeom>
              <a:avLst/>
              <a:gdLst/>
              <a:ahLst/>
              <a:cxnLst/>
              <a:rect l="l" t="t" r="r" b="b"/>
              <a:pathLst>
                <a:path w="2170" h="2192" extrusionOk="0">
                  <a:moveTo>
                    <a:pt x="1073" y="0"/>
                  </a:moveTo>
                  <a:cubicBezTo>
                    <a:pt x="480" y="0"/>
                    <a:pt x="1" y="502"/>
                    <a:pt x="1" y="1096"/>
                  </a:cubicBezTo>
                  <a:cubicBezTo>
                    <a:pt x="1" y="1689"/>
                    <a:pt x="480" y="2191"/>
                    <a:pt x="1073" y="2191"/>
                  </a:cubicBezTo>
                  <a:cubicBezTo>
                    <a:pt x="1690" y="2191"/>
                    <a:pt x="2169" y="1689"/>
                    <a:pt x="2169" y="1096"/>
                  </a:cubicBezTo>
                  <a:cubicBezTo>
                    <a:pt x="2169" y="502"/>
                    <a:pt x="1690" y="0"/>
                    <a:pt x="1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6"/>
            <p:cNvSpPr/>
            <p:nvPr/>
          </p:nvSpPr>
          <p:spPr>
            <a:xfrm>
              <a:off x="6803508" y="3683067"/>
              <a:ext cx="8600" cy="38825"/>
            </a:xfrm>
            <a:custGeom>
              <a:avLst/>
              <a:gdLst/>
              <a:ahLst/>
              <a:cxnLst/>
              <a:rect l="l" t="t" r="r" b="b"/>
              <a:pathLst>
                <a:path w="344" h="1553" extrusionOk="0">
                  <a:moveTo>
                    <a:pt x="138" y="1"/>
                  </a:moveTo>
                  <a:cubicBezTo>
                    <a:pt x="46" y="1"/>
                    <a:pt x="1" y="46"/>
                    <a:pt x="1" y="138"/>
                  </a:cubicBezTo>
                  <a:lnTo>
                    <a:pt x="1" y="1416"/>
                  </a:lnTo>
                  <a:cubicBezTo>
                    <a:pt x="1" y="1484"/>
                    <a:pt x="46" y="1553"/>
                    <a:pt x="138" y="1553"/>
                  </a:cubicBezTo>
                  <a:lnTo>
                    <a:pt x="206" y="1553"/>
                  </a:lnTo>
                  <a:cubicBezTo>
                    <a:pt x="275" y="1553"/>
                    <a:pt x="343" y="1484"/>
                    <a:pt x="343" y="1416"/>
                  </a:cubicBezTo>
                  <a:lnTo>
                    <a:pt x="343" y="138"/>
                  </a:lnTo>
                  <a:cubicBezTo>
                    <a:pt x="343" y="46"/>
                    <a:pt x="275" y="1"/>
                    <a:pt x="2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6"/>
            <p:cNvSpPr/>
            <p:nvPr/>
          </p:nvSpPr>
          <p:spPr>
            <a:xfrm>
              <a:off x="7604679" y="2745517"/>
              <a:ext cx="43400" cy="217450"/>
            </a:xfrm>
            <a:custGeom>
              <a:avLst/>
              <a:gdLst/>
              <a:ahLst/>
              <a:cxnLst/>
              <a:rect l="l" t="t" r="r" b="b"/>
              <a:pathLst>
                <a:path w="1736" h="8698" extrusionOk="0">
                  <a:moveTo>
                    <a:pt x="389" y="1"/>
                  </a:moveTo>
                  <a:cubicBezTo>
                    <a:pt x="184" y="1"/>
                    <a:pt x="1" y="160"/>
                    <a:pt x="1" y="389"/>
                  </a:cubicBezTo>
                  <a:lnTo>
                    <a:pt x="1" y="8309"/>
                  </a:lnTo>
                  <a:cubicBezTo>
                    <a:pt x="1" y="8514"/>
                    <a:pt x="184" y="8697"/>
                    <a:pt x="389" y="8697"/>
                  </a:cubicBezTo>
                  <a:lnTo>
                    <a:pt x="1348" y="8697"/>
                  </a:lnTo>
                  <a:cubicBezTo>
                    <a:pt x="1553" y="8697"/>
                    <a:pt x="1736" y="8514"/>
                    <a:pt x="1736" y="8309"/>
                  </a:cubicBezTo>
                  <a:lnTo>
                    <a:pt x="1736" y="389"/>
                  </a:lnTo>
                  <a:cubicBezTo>
                    <a:pt x="1736" y="160"/>
                    <a:pt x="1553" y="1"/>
                    <a:pt x="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6"/>
            <p:cNvSpPr/>
            <p:nvPr/>
          </p:nvSpPr>
          <p:spPr>
            <a:xfrm>
              <a:off x="7604679" y="4355267"/>
              <a:ext cx="43400" cy="217450"/>
            </a:xfrm>
            <a:custGeom>
              <a:avLst/>
              <a:gdLst/>
              <a:ahLst/>
              <a:cxnLst/>
              <a:rect l="l" t="t" r="r" b="b"/>
              <a:pathLst>
                <a:path w="1736" h="8698" extrusionOk="0">
                  <a:moveTo>
                    <a:pt x="389" y="1"/>
                  </a:moveTo>
                  <a:cubicBezTo>
                    <a:pt x="184" y="1"/>
                    <a:pt x="1" y="161"/>
                    <a:pt x="1" y="389"/>
                  </a:cubicBezTo>
                  <a:lnTo>
                    <a:pt x="1" y="8286"/>
                  </a:lnTo>
                  <a:cubicBezTo>
                    <a:pt x="1" y="8515"/>
                    <a:pt x="184" y="8697"/>
                    <a:pt x="389" y="8697"/>
                  </a:cubicBezTo>
                  <a:lnTo>
                    <a:pt x="1348" y="8697"/>
                  </a:lnTo>
                  <a:cubicBezTo>
                    <a:pt x="1553" y="8697"/>
                    <a:pt x="1736" y="8515"/>
                    <a:pt x="1736" y="8286"/>
                  </a:cubicBezTo>
                  <a:lnTo>
                    <a:pt x="1736" y="389"/>
                  </a:lnTo>
                  <a:cubicBezTo>
                    <a:pt x="1736" y="161"/>
                    <a:pt x="1553" y="1"/>
                    <a:pt x="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6"/>
            <p:cNvSpPr/>
            <p:nvPr/>
          </p:nvSpPr>
          <p:spPr>
            <a:xfrm>
              <a:off x="7605254" y="4375817"/>
              <a:ext cx="43400" cy="42250"/>
            </a:xfrm>
            <a:custGeom>
              <a:avLst/>
              <a:gdLst/>
              <a:ahLst/>
              <a:cxnLst/>
              <a:rect l="l" t="t" r="r" b="b"/>
              <a:pathLst>
                <a:path w="1736" h="1690" extrusionOk="0">
                  <a:moveTo>
                    <a:pt x="868" y="0"/>
                  </a:moveTo>
                  <a:cubicBezTo>
                    <a:pt x="434" y="0"/>
                    <a:pt x="1" y="388"/>
                    <a:pt x="24" y="845"/>
                  </a:cubicBezTo>
                  <a:cubicBezTo>
                    <a:pt x="46" y="1301"/>
                    <a:pt x="389" y="1690"/>
                    <a:pt x="868" y="1690"/>
                  </a:cubicBezTo>
                  <a:cubicBezTo>
                    <a:pt x="1302" y="1690"/>
                    <a:pt x="1735" y="1301"/>
                    <a:pt x="1713" y="845"/>
                  </a:cubicBezTo>
                  <a:cubicBezTo>
                    <a:pt x="1690" y="388"/>
                    <a:pt x="1347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6"/>
            <p:cNvSpPr/>
            <p:nvPr/>
          </p:nvSpPr>
          <p:spPr>
            <a:xfrm>
              <a:off x="7602979" y="2766642"/>
              <a:ext cx="47950" cy="46800"/>
            </a:xfrm>
            <a:custGeom>
              <a:avLst/>
              <a:gdLst/>
              <a:ahLst/>
              <a:cxnLst/>
              <a:rect l="l" t="t" r="r" b="b"/>
              <a:pathLst>
                <a:path w="1918" h="1872" extrusionOk="0">
                  <a:moveTo>
                    <a:pt x="959" y="0"/>
                  </a:moveTo>
                  <a:cubicBezTo>
                    <a:pt x="480" y="0"/>
                    <a:pt x="0" y="434"/>
                    <a:pt x="23" y="936"/>
                  </a:cubicBezTo>
                  <a:cubicBezTo>
                    <a:pt x="46" y="1438"/>
                    <a:pt x="434" y="1872"/>
                    <a:pt x="959" y="1872"/>
                  </a:cubicBezTo>
                  <a:cubicBezTo>
                    <a:pt x="1438" y="1872"/>
                    <a:pt x="1918" y="1438"/>
                    <a:pt x="1895" y="936"/>
                  </a:cubicBezTo>
                  <a:cubicBezTo>
                    <a:pt x="1872" y="434"/>
                    <a:pt x="1484" y="0"/>
                    <a:pt x="9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6"/>
            <p:cNvSpPr/>
            <p:nvPr/>
          </p:nvSpPr>
          <p:spPr>
            <a:xfrm>
              <a:off x="6701933" y="2663267"/>
              <a:ext cx="70225" cy="313175"/>
            </a:xfrm>
            <a:custGeom>
              <a:avLst/>
              <a:gdLst/>
              <a:ahLst/>
              <a:cxnLst/>
              <a:rect l="l" t="t" r="r" b="b"/>
              <a:pathLst>
                <a:path w="2809" h="12527" extrusionOk="0">
                  <a:moveTo>
                    <a:pt x="1546" y="1"/>
                  </a:moveTo>
                  <a:cubicBezTo>
                    <a:pt x="915" y="1"/>
                    <a:pt x="275" y="395"/>
                    <a:pt x="275" y="1191"/>
                  </a:cubicBezTo>
                  <a:cubicBezTo>
                    <a:pt x="252" y="3245"/>
                    <a:pt x="252" y="5276"/>
                    <a:pt x="229" y="7331"/>
                  </a:cubicBezTo>
                  <a:cubicBezTo>
                    <a:pt x="229" y="8997"/>
                    <a:pt x="1" y="10732"/>
                    <a:pt x="731" y="12261"/>
                  </a:cubicBezTo>
                  <a:cubicBezTo>
                    <a:pt x="810" y="12441"/>
                    <a:pt x="988" y="12526"/>
                    <a:pt x="1167" y="12526"/>
                  </a:cubicBezTo>
                  <a:cubicBezTo>
                    <a:pt x="1353" y="12526"/>
                    <a:pt x="1540" y="12435"/>
                    <a:pt x="1621" y="12261"/>
                  </a:cubicBezTo>
                  <a:cubicBezTo>
                    <a:pt x="2443" y="10777"/>
                    <a:pt x="2329" y="8997"/>
                    <a:pt x="2420" y="7331"/>
                  </a:cubicBezTo>
                  <a:cubicBezTo>
                    <a:pt x="2534" y="5276"/>
                    <a:pt x="2648" y="3245"/>
                    <a:pt x="2763" y="1191"/>
                  </a:cubicBezTo>
                  <a:cubicBezTo>
                    <a:pt x="2808" y="400"/>
                    <a:pt x="2182" y="1"/>
                    <a:pt x="1546" y="1"/>
                  </a:cubicBez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6"/>
            <p:cNvSpPr/>
            <p:nvPr/>
          </p:nvSpPr>
          <p:spPr>
            <a:xfrm>
              <a:off x="6768133" y="3823442"/>
              <a:ext cx="80475" cy="162075"/>
            </a:xfrm>
            <a:custGeom>
              <a:avLst/>
              <a:gdLst/>
              <a:ahLst/>
              <a:cxnLst/>
              <a:rect l="l" t="t" r="r" b="b"/>
              <a:pathLst>
                <a:path w="3219" h="6483" extrusionOk="0">
                  <a:moveTo>
                    <a:pt x="3219" y="1"/>
                  </a:moveTo>
                  <a:lnTo>
                    <a:pt x="3219" y="1"/>
                  </a:lnTo>
                  <a:cubicBezTo>
                    <a:pt x="2740" y="1073"/>
                    <a:pt x="2351" y="2260"/>
                    <a:pt x="1507" y="3128"/>
                  </a:cubicBezTo>
                  <a:cubicBezTo>
                    <a:pt x="1187" y="3432"/>
                    <a:pt x="827" y="3604"/>
                    <a:pt x="487" y="3604"/>
                  </a:cubicBezTo>
                  <a:cubicBezTo>
                    <a:pt x="317" y="3604"/>
                    <a:pt x="153" y="3561"/>
                    <a:pt x="0" y="3470"/>
                  </a:cubicBezTo>
                  <a:lnTo>
                    <a:pt x="0" y="3470"/>
                  </a:lnTo>
                  <a:lnTo>
                    <a:pt x="46" y="6141"/>
                  </a:lnTo>
                  <a:cubicBezTo>
                    <a:pt x="46" y="6323"/>
                    <a:pt x="206" y="6483"/>
                    <a:pt x="389" y="6483"/>
                  </a:cubicBezTo>
                  <a:lnTo>
                    <a:pt x="2785" y="6483"/>
                  </a:lnTo>
                  <a:cubicBezTo>
                    <a:pt x="2968" y="6483"/>
                    <a:pt x="3128" y="6323"/>
                    <a:pt x="3128" y="6141"/>
                  </a:cubicBezTo>
                  <a:lnTo>
                    <a:pt x="3219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6"/>
            <p:cNvSpPr/>
            <p:nvPr/>
          </p:nvSpPr>
          <p:spPr>
            <a:xfrm>
              <a:off x="6764708" y="3773042"/>
              <a:ext cx="59750" cy="106750"/>
            </a:xfrm>
            <a:custGeom>
              <a:avLst/>
              <a:gdLst/>
              <a:ahLst/>
              <a:cxnLst/>
              <a:rect l="l" t="t" r="r" b="b"/>
              <a:pathLst>
                <a:path w="2390" h="4270" extrusionOk="0">
                  <a:moveTo>
                    <a:pt x="1178" y="1"/>
                  </a:moveTo>
                  <a:cubicBezTo>
                    <a:pt x="707" y="1"/>
                    <a:pt x="248" y="252"/>
                    <a:pt x="137" y="807"/>
                  </a:cubicBezTo>
                  <a:cubicBezTo>
                    <a:pt x="1" y="1446"/>
                    <a:pt x="115" y="2085"/>
                    <a:pt x="183" y="2724"/>
                  </a:cubicBezTo>
                  <a:cubicBezTo>
                    <a:pt x="229" y="3272"/>
                    <a:pt x="206" y="3774"/>
                    <a:pt x="640" y="4162"/>
                  </a:cubicBezTo>
                  <a:cubicBezTo>
                    <a:pt x="711" y="4233"/>
                    <a:pt x="800" y="4269"/>
                    <a:pt x="890" y="4269"/>
                  </a:cubicBezTo>
                  <a:cubicBezTo>
                    <a:pt x="945" y="4269"/>
                    <a:pt x="999" y="4256"/>
                    <a:pt x="1050" y="4231"/>
                  </a:cubicBezTo>
                  <a:cubicBezTo>
                    <a:pt x="1553" y="3934"/>
                    <a:pt x="1644" y="3477"/>
                    <a:pt x="1827" y="2952"/>
                  </a:cubicBezTo>
                  <a:cubicBezTo>
                    <a:pt x="2055" y="2359"/>
                    <a:pt x="2329" y="1743"/>
                    <a:pt x="2352" y="1104"/>
                  </a:cubicBezTo>
                  <a:cubicBezTo>
                    <a:pt x="2390" y="403"/>
                    <a:pt x="1773" y="1"/>
                    <a:pt x="11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6"/>
            <p:cNvSpPr/>
            <p:nvPr/>
          </p:nvSpPr>
          <p:spPr>
            <a:xfrm>
              <a:off x="7604679" y="2796867"/>
              <a:ext cx="43400" cy="166100"/>
            </a:xfrm>
            <a:custGeom>
              <a:avLst/>
              <a:gdLst/>
              <a:ahLst/>
              <a:cxnLst/>
              <a:rect l="l" t="t" r="r" b="b"/>
              <a:pathLst>
                <a:path w="1736" h="6644" extrusionOk="0">
                  <a:moveTo>
                    <a:pt x="1736" y="1"/>
                  </a:moveTo>
                  <a:cubicBezTo>
                    <a:pt x="1325" y="526"/>
                    <a:pt x="914" y="1028"/>
                    <a:pt x="480" y="1553"/>
                  </a:cubicBezTo>
                  <a:cubicBezTo>
                    <a:pt x="320" y="1736"/>
                    <a:pt x="161" y="1918"/>
                    <a:pt x="1" y="2101"/>
                  </a:cubicBezTo>
                  <a:lnTo>
                    <a:pt x="1" y="6255"/>
                  </a:lnTo>
                  <a:cubicBezTo>
                    <a:pt x="1" y="6460"/>
                    <a:pt x="184" y="6643"/>
                    <a:pt x="389" y="6643"/>
                  </a:cubicBezTo>
                  <a:lnTo>
                    <a:pt x="1348" y="6643"/>
                  </a:lnTo>
                  <a:cubicBezTo>
                    <a:pt x="1553" y="6643"/>
                    <a:pt x="1736" y="6460"/>
                    <a:pt x="1736" y="6255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6"/>
            <p:cNvSpPr/>
            <p:nvPr/>
          </p:nvSpPr>
          <p:spPr>
            <a:xfrm>
              <a:off x="7604679" y="4407192"/>
              <a:ext cx="43400" cy="165525"/>
            </a:xfrm>
            <a:custGeom>
              <a:avLst/>
              <a:gdLst/>
              <a:ahLst/>
              <a:cxnLst/>
              <a:rect l="l" t="t" r="r" b="b"/>
              <a:pathLst>
                <a:path w="1736" h="6621" extrusionOk="0">
                  <a:moveTo>
                    <a:pt x="1736" y="1"/>
                  </a:moveTo>
                  <a:cubicBezTo>
                    <a:pt x="1211" y="731"/>
                    <a:pt x="640" y="1439"/>
                    <a:pt x="1" y="2078"/>
                  </a:cubicBezTo>
                  <a:lnTo>
                    <a:pt x="1" y="6209"/>
                  </a:lnTo>
                  <a:cubicBezTo>
                    <a:pt x="1" y="6438"/>
                    <a:pt x="184" y="6620"/>
                    <a:pt x="389" y="6620"/>
                  </a:cubicBezTo>
                  <a:lnTo>
                    <a:pt x="1348" y="6620"/>
                  </a:lnTo>
                  <a:cubicBezTo>
                    <a:pt x="1553" y="6620"/>
                    <a:pt x="1736" y="6438"/>
                    <a:pt x="1736" y="6209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6"/>
            <p:cNvSpPr/>
            <p:nvPr/>
          </p:nvSpPr>
          <p:spPr>
            <a:xfrm>
              <a:off x="7738229" y="2663267"/>
              <a:ext cx="70200" cy="313175"/>
            </a:xfrm>
            <a:custGeom>
              <a:avLst/>
              <a:gdLst/>
              <a:ahLst/>
              <a:cxnLst/>
              <a:rect l="l" t="t" r="r" b="b"/>
              <a:pathLst>
                <a:path w="2808" h="12527" extrusionOk="0">
                  <a:moveTo>
                    <a:pt x="1545" y="1"/>
                  </a:moveTo>
                  <a:cubicBezTo>
                    <a:pt x="914" y="1"/>
                    <a:pt x="274" y="395"/>
                    <a:pt x="274" y="1191"/>
                  </a:cubicBezTo>
                  <a:cubicBezTo>
                    <a:pt x="251" y="3245"/>
                    <a:pt x="251" y="5276"/>
                    <a:pt x="228" y="7331"/>
                  </a:cubicBezTo>
                  <a:cubicBezTo>
                    <a:pt x="228" y="8997"/>
                    <a:pt x="0" y="10732"/>
                    <a:pt x="730" y="12261"/>
                  </a:cubicBezTo>
                  <a:cubicBezTo>
                    <a:pt x="809" y="12441"/>
                    <a:pt x="982" y="12526"/>
                    <a:pt x="1158" y="12526"/>
                  </a:cubicBezTo>
                  <a:cubicBezTo>
                    <a:pt x="1341" y="12526"/>
                    <a:pt x="1528" y="12435"/>
                    <a:pt x="1621" y="12261"/>
                  </a:cubicBezTo>
                  <a:cubicBezTo>
                    <a:pt x="2442" y="10777"/>
                    <a:pt x="2305" y="8997"/>
                    <a:pt x="2420" y="7331"/>
                  </a:cubicBezTo>
                  <a:cubicBezTo>
                    <a:pt x="2534" y="5276"/>
                    <a:pt x="2648" y="3245"/>
                    <a:pt x="2762" y="1191"/>
                  </a:cubicBezTo>
                  <a:cubicBezTo>
                    <a:pt x="2808" y="400"/>
                    <a:pt x="2181" y="1"/>
                    <a:pt x="1545" y="1"/>
                  </a:cubicBez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6"/>
            <p:cNvSpPr/>
            <p:nvPr/>
          </p:nvSpPr>
          <p:spPr>
            <a:xfrm>
              <a:off x="7738229" y="496267"/>
              <a:ext cx="70200" cy="313175"/>
            </a:xfrm>
            <a:custGeom>
              <a:avLst/>
              <a:gdLst/>
              <a:ahLst/>
              <a:cxnLst/>
              <a:rect l="l" t="t" r="r" b="b"/>
              <a:pathLst>
                <a:path w="2808" h="12527" extrusionOk="0">
                  <a:moveTo>
                    <a:pt x="1545" y="1"/>
                  </a:moveTo>
                  <a:cubicBezTo>
                    <a:pt x="914" y="1"/>
                    <a:pt x="274" y="395"/>
                    <a:pt x="274" y="1191"/>
                  </a:cubicBezTo>
                  <a:cubicBezTo>
                    <a:pt x="251" y="3245"/>
                    <a:pt x="251" y="5276"/>
                    <a:pt x="228" y="7331"/>
                  </a:cubicBezTo>
                  <a:cubicBezTo>
                    <a:pt x="228" y="8997"/>
                    <a:pt x="0" y="10732"/>
                    <a:pt x="730" y="12261"/>
                  </a:cubicBezTo>
                  <a:cubicBezTo>
                    <a:pt x="809" y="12441"/>
                    <a:pt x="982" y="12526"/>
                    <a:pt x="1158" y="12526"/>
                  </a:cubicBezTo>
                  <a:cubicBezTo>
                    <a:pt x="1341" y="12526"/>
                    <a:pt x="1528" y="12435"/>
                    <a:pt x="1621" y="12261"/>
                  </a:cubicBezTo>
                  <a:cubicBezTo>
                    <a:pt x="2442" y="10777"/>
                    <a:pt x="2305" y="8997"/>
                    <a:pt x="2420" y="7331"/>
                  </a:cubicBezTo>
                  <a:cubicBezTo>
                    <a:pt x="2534" y="5276"/>
                    <a:pt x="2648" y="3245"/>
                    <a:pt x="2762" y="1191"/>
                  </a:cubicBezTo>
                  <a:cubicBezTo>
                    <a:pt x="2808" y="400"/>
                    <a:pt x="2181" y="1"/>
                    <a:pt x="1545" y="1"/>
                  </a:cubicBez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6"/>
          <p:cNvGrpSpPr/>
          <p:nvPr/>
        </p:nvGrpSpPr>
        <p:grpSpPr>
          <a:xfrm>
            <a:off x="171075" y="109625"/>
            <a:ext cx="7358007" cy="4765493"/>
            <a:chOff x="-286062" y="184600"/>
            <a:chExt cx="7358007" cy="4765493"/>
          </a:xfrm>
        </p:grpSpPr>
        <p:sp>
          <p:nvSpPr>
            <p:cNvPr id="729" name="Google Shape;729;p6"/>
            <p:cNvSpPr/>
            <p:nvPr/>
          </p:nvSpPr>
          <p:spPr>
            <a:xfrm>
              <a:off x="3366275" y="184600"/>
              <a:ext cx="3661269" cy="4765493"/>
            </a:xfrm>
            <a:custGeom>
              <a:avLst/>
              <a:gdLst/>
              <a:ahLst/>
              <a:cxnLst/>
              <a:rect l="l" t="t" r="r" b="b"/>
              <a:pathLst>
                <a:path w="94314" h="144628" extrusionOk="0">
                  <a:moveTo>
                    <a:pt x="1" y="1"/>
                  </a:moveTo>
                  <a:lnTo>
                    <a:pt x="1" y="144628"/>
                  </a:lnTo>
                  <a:lnTo>
                    <a:pt x="91695" y="144628"/>
                  </a:lnTo>
                  <a:cubicBezTo>
                    <a:pt x="93153" y="144628"/>
                    <a:pt x="94313" y="143452"/>
                    <a:pt x="94313" y="142010"/>
                  </a:cubicBezTo>
                  <a:lnTo>
                    <a:pt x="94313" y="2603"/>
                  </a:lnTo>
                  <a:cubicBezTo>
                    <a:pt x="94313" y="1161"/>
                    <a:pt x="93153" y="1"/>
                    <a:pt x="91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6"/>
            <p:cNvSpPr/>
            <p:nvPr/>
          </p:nvSpPr>
          <p:spPr>
            <a:xfrm>
              <a:off x="-286062" y="184600"/>
              <a:ext cx="3661380" cy="4765493"/>
            </a:xfrm>
            <a:custGeom>
              <a:avLst/>
              <a:gdLst/>
              <a:ahLst/>
              <a:cxnLst/>
              <a:rect l="l" t="t" r="r" b="b"/>
              <a:pathLst>
                <a:path w="94329" h="144628" extrusionOk="0">
                  <a:moveTo>
                    <a:pt x="2618" y="1"/>
                  </a:moveTo>
                  <a:cubicBezTo>
                    <a:pt x="1176" y="1"/>
                    <a:pt x="1" y="1161"/>
                    <a:pt x="1" y="2603"/>
                  </a:cubicBezTo>
                  <a:lnTo>
                    <a:pt x="1" y="142010"/>
                  </a:lnTo>
                  <a:cubicBezTo>
                    <a:pt x="1" y="143452"/>
                    <a:pt x="1176" y="144628"/>
                    <a:pt x="2618" y="144628"/>
                  </a:cubicBezTo>
                  <a:lnTo>
                    <a:pt x="94329" y="144628"/>
                  </a:lnTo>
                  <a:lnTo>
                    <a:pt x="943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6"/>
            <p:cNvSpPr/>
            <p:nvPr/>
          </p:nvSpPr>
          <p:spPr>
            <a:xfrm>
              <a:off x="454785" y="336941"/>
              <a:ext cx="6394224" cy="4492798"/>
            </a:xfrm>
            <a:custGeom>
              <a:avLst/>
              <a:gdLst/>
              <a:ahLst/>
              <a:cxnLst/>
              <a:rect l="l" t="t" r="r" b="b"/>
              <a:pathLst>
                <a:path w="178672" h="136352" extrusionOk="0">
                  <a:moveTo>
                    <a:pt x="846" y="1"/>
                  </a:moveTo>
                  <a:cubicBezTo>
                    <a:pt x="376" y="1"/>
                    <a:pt x="0" y="377"/>
                    <a:pt x="0" y="832"/>
                  </a:cubicBezTo>
                  <a:lnTo>
                    <a:pt x="0" y="135521"/>
                  </a:lnTo>
                  <a:cubicBezTo>
                    <a:pt x="0" y="135991"/>
                    <a:pt x="376" y="136352"/>
                    <a:pt x="846" y="136352"/>
                  </a:cubicBezTo>
                  <a:lnTo>
                    <a:pt x="177841" y="136352"/>
                  </a:lnTo>
                  <a:cubicBezTo>
                    <a:pt x="178295" y="136352"/>
                    <a:pt x="178672" y="135991"/>
                    <a:pt x="178672" y="135521"/>
                  </a:cubicBezTo>
                  <a:lnTo>
                    <a:pt x="178672" y="832"/>
                  </a:lnTo>
                  <a:cubicBezTo>
                    <a:pt x="178672" y="377"/>
                    <a:pt x="178295" y="1"/>
                    <a:pt x="177841" y="1"/>
                  </a:cubicBezTo>
                  <a:close/>
                </a:path>
              </a:pathLst>
            </a:custGeom>
            <a:solidFill>
              <a:srgbClr val="CEC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6"/>
            <p:cNvSpPr/>
            <p:nvPr/>
          </p:nvSpPr>
          <p:spPr>
            <a:xfrm>
              <a:off x="-193838" y="310099"/>
              <a:ext cx="3877530" cy="4492798"/>
            </a:xfrm>
            <a:custGeom>
              <a:avLst/>
              <a:gdLst/>
              <a:ahLst/>
              <a:cxnLst/>
              <a:rect l="l" t="t" r="r" b="b"/>
              <a:pathLst>
                <a:path w="89344" h="136352" extrusionOk="0">
                  <a:moveTo>
                    <a:pt x="846" y="1"/>
                  </a:moveTo>
                  <a:cubicBezTo>
                    <a:pt x="376" y="1"/>
                    <a:pt x="0" y="377"/>
                    <a:pt x="0" y="831"/>
                  </a:cubicBezTo>
                  <a:lnTo>
                    <a:pt x="0" y="135521"/>
                  </a:lnTo>
                  <a:cubicBezTo>
                    <a:pt x="0" y="135975"/>
                    <a:pt x="376" y="136352"/>
                    <a:pt x="846" y="136352"/>
                  </a:cubicBezTo>
                  <a:lnTo>
                    <a:pt x="89344" y="136352"/>
                  </a:lnTo>
                  <a:lnTo>
                    <a:pt x="89344" y="1"/>
                  </a:lnTo>
                  <a:close/>
                </a:path>
              </a:pathLst>
            </a:custGeom>
            <a:solidFill>
              <a:srgbClr val="FFFB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3" name="Google Shape;733;p6"/>
            <p:cNvGrpSpPr/>
            <p:nvPr/>
          </p:nvGrpSpPr>
          <p:grpSpPr>
            <a:xfrm rot="6078292">
              <a:off x="4253082" y="1010706"/>
              <a:ext cx="2724155" cy="1573072"/>
              <a:chOff x="2231400" y="884675"/>
              <a:chExt cx="3069050" cy="2279075"/>
            </a:xfrm>
          </p:grpSpPr>
          <p:sp>
            <p:nvSpPr>
              <p:cNvPr id="734" name="Google Shape;734;p6"/>
              <p:cNvSpPr/>
              <p:nvPr/>
            </p:nvSpPr>
            <p:spPr>
              <a:xfrm>
                <a:off x="5177375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1" y="91162"/>
                    </a:moveTo>
                    <a:lnTo>
                      <a:pt x="1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6"/>
              <p:cNvSpPr/>
              <p:nvPr/>
            </p:nvSpPr>
            <p:spPr>
              <a:xfrm>
                <a:off x="5054725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0" y="91162"/>
                    </a:moveTo>
                    <a:lnTo>
                      <a:pt x="0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6"/>
              <p:cNvSpPr/>
              <p:nvPr/>
            </p:nvSpPr>
            <p:spPr>
              <a:xfrm>
                <a:off x="4931675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1" y="91162"/>
                    </a:moveTo>
                    <a:lnTo>
                      <a:pt x="1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6"/>
              <p:cNvSpPr/>
              <p:nvPr/>
            </p:nvSpPr>
            <p:spPr>
              <a:xfrm>
                <a:off x="4809425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0" y="91162"/>
                    </a:moveTo>
                    <a:lnTo>
                      <a:pt x="0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6"/>
              <p:cNvSpPr/>
              <p:nvPr/>
            </p:nvSpPr>
            <p:spPr>
              <a:xfrm>
                <a:off x="4686775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0" y="91162"/>
                    </a:moveTo>
                    <a:lnTo>
                      <a:pt x="0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6"/>
              <p:cNvSpPr/>
              <p:nvPr/>
            </p:nvSpPr>
            <p:spPr>
              <a:xfrm>
                <a:off x="4563725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1" y="91162"/>
                    </a:moveTo>
                    <a:lnTo>
                      <a:pt x="1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6"/>
              <p:cNvSpPr/>
              <p:nvPr/>
            </p:nvSpPr>
            <p:spPr>
              <a:xfrm>
                <a:off x="4441075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1" y="91162"/>
                    </a:moveTo>
                    <a:lnTo>
                      <a:pt x="1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6"/>
              <p:cNvSpPr/>
              <p:nvPr/>
            </p:nvSpPr>
            <p:spPr>
              <a:xfrm>
                <a:off x="4318025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1" y="91162"/>
                    </a:moveTo>
                    <a:lnTo>
                      <a:pt x="1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6"/>
              <p:cNvSpPr/>
              <p:nvPr/>
            </p:nvSpPr>
            <p:spPr>
              <a:xfrm>
                <a:off x="4195000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0" y="91162"/>
                    </a:moveTo>
                    <a:lnTo>
                      <a:pt x="0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6"/>
              <p:cNvSpPr/>
              <p:nvPr/>
            </p:nvSpPr>
            <p:spPr>
              <a:xfrm>
                <a:off x="4073125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0" y="91162"/>
                    </a:moveTo>
                    <a:lnTo>
                      <a:pt x="0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6"/>
              <p:cNvSpPr/>
              <p:nvPr/>
            </p:nvSpPr>
            <p:spPr>
              <a:xfrm>
                <a:off x="3950075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1" y="91162"/>
                    </a:moveTo>
                    <a:lnTo>
                      <a:pt x="1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6"/>
              <p:cNvSpPr/>
              <p:nvPr/>
            </p:nvSpPr>
            <p:spPr>
              <a:xfrm>
                <a:off x="3827025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1" y="91162"/>
                    </a:moveTo>
                    <a:lnTo>
                      <a:pt x="1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6"/>
              <p:cNvSpPr/>
              <p:nvPr/>
            </p:nvSpPr>
            <p:spPr>
              <a:xfrm>
                <a:off x="3704375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1" y="91162"/>
                    </a:moveTo>
                    <a:lnTo>
                      <a:pt x="1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6"/>
              <p:cNvSpPr/>
              <p:nvPr/>
            </p:nvSpPr>
            <p:spPr>
              <a:xfrm>
                <a:off x="3581350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0" y="91162"/>
                    </a:moveTo>
                    <a:lnTo>
                      <a:pt x="0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6"/>
              <p:cNvSpPr/>
              <p:nvPr/>
            </p:nvSpPr>
            <p:spPr>
              <a:xfrm>
                <a:off x="3458675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1" y="91162"/>
                    </a:moveTo>
                    <a:lnTo>
                      <a:pt x="1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6"/>
              <p:cNvSpPr/>
              <p:nvPr/>
            </p:nvSpPr>
            <p:spPr>
              <a:xfrm>
                <a:off x="3336425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1" y="91162"/>
                    </a:moveTo>
                    <a:lnTo>
                      <a:pt x="1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6"/>
              <p:cNvSpPr/>
              <p:nvPr/>
            </p:nvSpPr>
            <p:spPr>
              <a:xfrm>
                <a:off x="3213375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1" y="91162"/>
                    </a:moveTo>
                    <a:lnTo>
                      <a:pt x="1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6"/>
              <p:cNvSpPr/>
              <p:nvPr/>
            </p:nvSpPr>
            <p:spPr>
              <a:xfrm>
                <a:off x="3090725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1" y="91162"/>
                    </a:moveTo>
                    <a:lnTo>
                      <a:pt x="1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6"/>
              <p:cNvSpPr/>
              <p:nvPr/>
            </p:nvSpPr>
            <p:spPr>
              <a:xfrm>
                <a:off x="2967700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0" y="91162"/>
                    </a:moveTo>
                    <a:lnTo>
                      <a:pt x="0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6"/>
              <p:cNvSpPr/>
              <p:nvPr/>
            </p:nvSpPr>
            <p:spPr>
              <a:xfrm>
                <a:off x="2845025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1" y="91162"/>
                    </a:moveTo>
                    <a:lnTo>
                      <a:pt x="1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6"/>
              <p:cNvSpPr/>
              <p:nvPr/>
            </p:nvSpPr>
            <p:spPr>
              <a:xfrm>
                <a:off x="2722000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0" y="91162"/>
                    </a:moveTo>
                    <a:lnTo>
                      <a:pt x="0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6"/>
              <p:cNvSpPr/>
              <p:nvPr/>
            </p:nvSpPr>
            <p:spPr>
              <a:xfrm>
                <a:off x="2599725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1" y="91162"/>
                    </a:moveTo>
                    <a:lnTo>
                      <a:pt x="1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6"/>
              <p:cNvSpPr/>
              <p:nvPr/>
            </p:nvSpPr>
            <p:spPr>
              <a:xfrm>
                <a:off x="2477075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1" y="91162"/>
                    </a:moveTo>
                    <a:lnTo>
                      <a:pt x="1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6"/>
              <p:cNvSpPr/>
              <p:nvPr/>
            </p:nvSpPr>
            <p:spPr>
              <a:xfrm>
                <a:off x="2354050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0" y="91162"/>
                    </a:moveTo>
                    <a:lnTo>
                      <a:pt x="0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6"/>
              <p:cNvSpPr/>
              <p:nvPr/>
            </p:nvSpPr>
            <p:spPr>
              <a:xfrm>
                <a:off x="2231400" y="1004975"/>
                <a:ext cx="3069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2762" h="1" fill="none" extrusionOk="0">
                    <a:moveTo>
                      <a:pt x="0" y="1"/>
                    </a:moveTo>
                    <a:lnTo>
                      <a:pt x="122761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6"/>
              <p:cNvSpPr/>
              <p:nvPr/>
            </p:nvSpPr>
            <p:spPr>
              <a:xfrm>
                <a:off x="2231400" y="1124500"/>
                <a:ext cx="3069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2762" h="1" fill="none" extrusionOk="0">
                    <a:moveTo>
                      <a:pt x="0" y="0"/>
                    </a:moveTo>
                    <a:lnTo>
                      <a:pt x="122761" y="0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6"/>
              <p:cNvSpPr/>
              <p:nvPr/>
            </p:nvSpPr>
            <p:spPr>
              <a:xfrm>
                <a:off x="2231400" y="1244800"/>
                <a:ext cx="3069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2762" h="1" fill="none" extrusionOk="0">
                    <a:moveTo>
                      <a:pt x="0" y="0"/>
                    </a:moveTo>
                    <a:lnTo>
                      <a:pt x="122761" y="0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6"/>
              <p:cNvSpPr/>
              <p:nvPr/>
            </p:nvSpPr>
            <p:spPr>
              <a:xfrm>
                <a:off x="2231400" y="1364325"/>
                <a:ext cx="30690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2762" fill="none" extrusionOk="0">
                    <a:moveTo>
                      <a:pt x="0" y="0"/>
                    </a:moveTo>
                    <a:lnTo>
                      <a:pt x="122761" y="0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6"/>
              <p:cNvSpPr/>
              <p:nvPr/>
            </p:nvSpPr>
            <p:spPr>
              <a:xfrm>
                <a:off x="2231400" y="1484625"/>
                <a:ext cx="3069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2762" h="1" fill="none" extrusionOk="0">
                    <a:moveTo>
                      <a:pt x="0" y="0"/>
                    </a:moveTo>
                    <a:lnTo>
                      <a:pt x="122761" y="0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6"/>
              <p:cNvSpPr/>
              <p:nvPr/>
            </p:nvSpPr>
            <p:spPr>
              <a:xfrm>
                <a:off x="2231400" y="1604125"/>
                <a:ext cx="3069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2762" h="1" fill="none" extrusionOk="0">
                    <a:moveTo>
                      <a:pt x="0" y="1"/>
                    </a:moveTo>
                    <a:lnTo>
                      <a:pt x="122761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6"/>
              <p:cNvSpPr/>
              <p:nvPr/>
            </p:nvSpPr>
            <p:spPr>
              <a:xfrm>
                <a:off x="2231400" y="1724425"/>
                <a:ext cx="3069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2762" h="1" fill="none" extrusionOk="0">
                    <a:moveTo>
                      <a:pt x="0" y="1"/>
                    </a:moveTo>
                    <a:lnTo>
                      <a:pt x="122761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6"/>
              <p:cNvSpPr/>
              <p:nvPr/>
            </p:nvSpPr>
            <p:spPr>
              <a:xfrm>
                <a:off x="2231400" y="1844725"/>
                <a:ext cx="3069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2762" h="1" fill="none" extrusionOk="0">
                    <a:moveTo>
                      <a:pt x="0" y="1"/>
                    </a:moveTo>
                    <a:lnTo>
                      <a:pt x="122761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6"/>
              <p:cNvSpPr/>
              <p:nvPr/>
            </p:nvSpPr>
            <p:spPr>
              <a:xfrm>
                <a:off x="2231400" y="1964250"/>
                <a:ext cx="3069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2762" h="1" fill="none" extrusionOk="0">
                    <a:moveTo>
                      <a:pt x="0" y="0"/>
                    </a:moveTo>
                    <a:lnTo>
                      <a:pt x="122761" y="0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6"/>
              <p:cNvSpPr/>
              <p:nvPr/>
            </p:nvSpPr>
            <p:spPr>
              <a:xfrm>
                <a:off x="2231400" y="2084550"/>
                <a:ext cx="3069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2762" h="1" fill="none" extrusionOk="0">
                    <a:moveTo>
                      <a:pt x="0" y="0"/>
                    </a:moveTo>
                    <a:lnTo>
                      <a:pt x="122761" y="0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6"/>
              <p:cNvSpPr/>
              <p:nvPr/>
            </p:nvSpPr>
            <p:spPr>
              <a:xfrm>
                <a:off x="2231400" y="2204075"/>
                <a:ext cx="3069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2762" h="1" fill="none" extrusionOk="0">
                    <a:moveTo>
                      <a:pt x="0" y="0"/>
                    </a:moveTo>
                    <a:lnTo>
                      <a:pt x="122761" y="0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6"/>
              <p:cNvSpPr/>
              <p:nvPr/>
            </p:nvSpPr>
            <p:spPr>
              <a:xfrm>
                <a:off x="2231400" y="2324375"/>
                <a:ext cx="3069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2762" h="1" fill="none" extrusionOk="0">
                    <a:moveTo>
                      <a:pt x="0" y="0"/>
                    </a:moveTo>
                    <a:lnTo>
                      <a:pt x="122761" y="0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6"/>
              <p:cNvSpPr/>
              <p:nvPr/>
            </p:nvSpPr>
            <p:spPr>
              <a:xfrm>
                <a:off x="2231400" y="2444275"/>
                <a:ext cx="3069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2762" h="1" fill="none" extrusionOk="0">
                    <a:moveTo>
                      <a:pt x="0" y="0"/>
                    </a:moveTo>
                    <a:lnTo>
                      <a:pt x="122761" y="0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6"/>
              <p:cNvSpPr/>
              <p:nvPr/>
            </p:nvSpPr>
            <p:spPr>
              <a:xfrm>
                <a:off x="2231400" y="2564175"/>
                <a:ext cx="3069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2762" h="1" fill="none" extrusionOk="0">
                    <a:moveTo>
                      <a:pt x="0" y="1"/>
                    </a:moveTo>
                    <a:lnTo>
                      <a:pt x="122761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6"/>
              <p:cNvSpPr/>
              <p:nvPr/>
            </p:nvSpPr>
            <p:spPr>
              <a:xfrm>
                <a:off x="2231400" y="2684100"/>
                <a:ext cx="3069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2762" h="1" fill="none" extrusionOk="0">
                    <a:moveTo>
                      <a:pt x="0" y="0"/>
                    </a:moveTo>
                    <a:lnTo>
                      <a:pt x="122761" y="0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73" name="Google Shape;773;p6"/>
            <p:cNvSpPr/>
            <p:nvPr/>
          </p:nvSpPr>
          <p:spPr>
            <a:xfrm>
              <a:off x="3683694" y="310089"/>
              <a:ext cx="3252469" cy="4492798"/>
            </a:xfrm>
            <a:custGeom>
              <a:avLst/>
              <a:gdLst/>
              <a:ahLst/>
              <a:cxnLst/>
              <a:rect l="l" t="t" r="r" b="b"/>
              <a:pathLst>
                <a:path w="89329" h="136352" extrusionOk="0">
                  <a:moveTo>
                    <a:pt x="1" y="1"/>
                  </a:moveTo>
                  <a:lnTo>
                    <a:pt x="1" y="136352"/>
                  </a:lnTo>
                  <a:lnTo>
                    <a:pt x="88498" y="136352"/>
                  </a:lnTo>
                  <a:cubicBezTo>
                    <a:pt x="88952" y="136352"/>
                    <a:pt x="89329" y="135975"/>
                    <a:pt x="89329" y="135521"/>
                  </a:cubicBezTo>
                  <a:lnTo>
                    <a:pt x="89329" y="831"/>
                  </a:lnTo>
                  <a:cubicBezTo>
                    <a:pt x="89329" y="377"/>
                    <a:pt x="88952" y="1"/>
                    <a:pt x="88498" y="1"/>
                  </a:cubicBezTo>
                  <a:close/>
                </a:path>
              </a:pathLst>
            </a:custGeom>
            <a:solidFill>
              <a:srgbClr val="FFFB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6"/>
            <p:cNvSpPr/>
            <p:nvPr/>
          </p:nvSpPr>
          <p:spPr>
            <a:xfrm>
              <a:off x="6199822" y="2938093"/>
              <a:ext cx="865063" cy="254361"/>
            </a:xfrm>
            <a:custGeom>
              <a:avLst/>
              <a:gdLst/>
              <a:ahLst/>
              <a:cxnLst/>
              <a:rect l="l" t="t" r="r" b="b"/>
              <a:pathLst>
                <a:path w="24876" h="7462" extrusionOk="0">
                  <a:moveTo>
                    <a:pt x="0" y="1"/>
                  </a:moveTo>
                  <a:lnTo>
                    <a:pt x="0" y="7462"/>
                  </a:lnTo>
                  <a:lnTo>
                    <a:pt x="24875" y="7462"/>
                  </a:lnTo>
                  <a:lnTo>
                    <a:pt x="248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6"/>
            <p:cNvSpPr/>
            <p:nvPr/>
          </p:nvSpPr>
          <p:spPr>
            <a:xfrm>
              <a:off x="6164906" y="4010476"/>
              <a:ext cx="865098" cy="254361"/>
            </a:xfrm>
            <a:custGeom>
              <a:avLst/>
              <a:gdLst/>
              <a:ahLst/>
              <a:cxnLst/>
              <a:rect l="l" t="t" r="r" b="b"/>
              <a:pathLst>
                <a:path w="24877" h="7462" extrusionOk="0">
                  <a:moveTo>
                    <a:pt x="1" y="0"/>
                  </a:moveTo>
                  <a:lnTo>
                    <a:pt x="1" y="7461"/>
                  </a:lnTo>
                  <a:lnTo>
                    <a:pt x="24876" y="7461"/>
                  </a:lnTo>
                  <a:lnTo>
                    <a:pt x="248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6"/>
            <p:cNvSpPr/>
            <p:nvPr/>
          </p:nvSpPr>
          <p:spPr>
            <a:xfrm>
              <a:off x="6206882" y="3300894"/>
              <a:ext cx="865063" cy="253850"/>
            </a:xfrm>
            <a:custGeom>
              <a:avLst/>
              <a:gdLst/>
              <a:ahLst/>
              <a:cxnLst/>
              <a:rect l="l" t="t" r="r" b="b"/>
              <a:pathLst>
                <a:path w="24876" h="7447" extrusionOk="0">
                  <a:moveTo>
                    <a:pt x="1" y="1"/>
                  </a:moveTo>
                  <a:lnTo>
                    <a:pt x="1" y="7446"/>
                  </a:lnTo>
                  <a:lnTo>
                    <a:pt x="24876" y="7446"/>
                  </a:lnTo>
                  <a:lnTo>
                    <a:pt x="248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7" name="Google Shape;777;p6"/>
            <p:cNvGrpSpPr/>
            <p:nvPr/>
          </p:nvGrpSpPr>
          <p:grpSpPr>
            <a:xfrm>
              <a:off x="-107501" y="286490"/>
              <a:ext cx="6970939" cy="4599204"/>
              <a:chOff x="-319500" y="1433275"/>
              <a:chExt cx="7595271" cy="3489532"/>
            </a:xfrm>
          </p:grpSpPr>
          <p:sp>
            <p:nvSpPr>
              <p:cNvPr id="778" name="Google Shape;778;p6"/>
              <p:cNvSpPr/>
              <p:nvPr/>
            </p:nvSpPr>
            <p:spPr>
              <a:xfrm>
                <a:off x="-319500" y="1459532"/>
                <a:ext cx="4091434" cy="3463275"/>
              </a:xfrm>
              <a:custGeom>
                <a:avLst/>
                <a:gdLst/>
                <a:ahLst/>
                <a:cxnLst/>
                <a:rect l="l" t="t" r="r" b="b"/>
                <a:pathLst>
                  <a:path w="85959" h="138531" extrusionOk="0">
                    <a:moveTo>
                      <a:pt x="85959" y="1"/>
                    </a:moveTo>
                    <a:lnTo>
                      <a:pt x="816" y="95"/>
                    </a:lnTo>
                    <a:cubicBezTo>
                      <a:pt x="361" y="95"/>
                      <a:pt x="1" y="471"/>
                      <a:pt x="1" y="926"/>
                    </a:cubicBezTo>
                    <a:lnTo>
                      <a:pt x="1" y="137700"/>
                    </a:lnTo>
                    <a:cubicBezTo>
                      <a:pt x="1" y="138170"/>
                      <a:pt x="361" y="138531"/>
                      <a:pt x="816" y="138531"/>
                    </a:cubicBezTo>
                    <a:lnTo>
                      <a:pt x="85959" y="136352"/>
                    </a:lnTo>
                    <a:lnTo>
                      <a:pt x="85959" y="1"/>
                    </a:lnTo>
                    <a:close/>
                  </a:path>
                </a:pathLst>
              </a:custGeom>
              <a:solidFill>
                <a:srgbClr val="000000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6"/>
              <p:cNvSpPr/>
              <p:nvPr/>
            </p:nvSpPr>
            <p:spPr>
              <a:xfrm>
                <a:off x="-284725" y="1433282"/>
                <a:ext cx="4066826" cy="3460925"/>
              </a:xfrm>
              <a:custGeom>
                <a:avLst/>
                <a:gdLst/>
                <a:ahLst/>
                <a:cxnLst/>
                <a:rect l="l" t="t" r="r" b="b"/>
                <a:pathLst>
                  <a:path w="85442" h="138437" extrusionOk="0">
                    <a:moveTo>
                      <a:pt x="816" y="1"/>
                    </a:moveTo>
                    <a:cubicBezTo>
                      <a:pt x="361" y="1"/>
                      <a:pt x="1" y="377"/>
                      <a:pt x="1" y="831"/>
                    </a:cubicBezTo>
                    <a:lnTo>
                      <a:pt x="1" y="137606"/>
                    </a:lnTo>
                    <a:cubicBezTo>
                      <a:pt x="1" y="138076"/>
                      <a:pt x="361" y="138436"/>
                      <a:pt x="816" y="138436"/>
                    </a:cubicBezTo>
                    <a:lnTo>
                      <a:pt x="85442" y="137402"/>
                    </a:lnTo>
                    <a:lnTo>
                      <a:pt x="85442" y="1051"/>
                    </a:lnTo>
                    <a:lnTo>
                      <a:pt x="816" y="1"/>
                    </a:lnTo>
                    <a:close/>
                  </a:path>
                </a:pathLst>
              </a:custGeom>
              <a:solidFill>
                <a:srgbClr val="FFFE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6"/>
              <p:cNvSpPr/>
              <p:nvPr/>
            </p:nvSpPr>
            <p:spPr>
              <a:xfrm>
                <a:off x="3777676" y="1459525"/>
                <a:ext cx="3498095" cy="3463275"/>
              </a:xfrm>
              <a:custGeom>
                <a:avLst/>
                <a:gdLst/>
                <a:ahLst/>
                <a:cxnLst/>
                <a:rect l="l" t="t" r="r" b="b"/>
                <a:pathLst>
                  <a:path w="85943" h="138531" extrusionOk="0">
                    <a:moveTo>
                      <a:pt x="1" y="1"/>
                    </a:moveTo>
                    <a:lnTo>
                      <a:pt x="1" y="136352"/>
                    </a:lnTo>
                    <a:lnTo>
                      <a:pt x="85128" y="138531"/>
                    </a:lnTo>
                    <a:cubicBezTo>
                      <a:pt x="85583" y="138531"/>
                      <a:pt x="85943" y="138170"/>
                      <a:pt x="85943" y="137700"/>
                    </a:cubicBezTo>
                    <a:lnTo>
                      <a:pt x="85943" y="926"/>
                    </a:lnTo>
                    <a:cubicBezTo>
                      <a:pt x="85943" y="471"/>
                      <a:pt x="85583" y="95"/>
                      <a:pt x="85128" y="9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6"/>
              <p:cNvSpPr/>
              <p:nvPr/>
            </p:nvSpPr>
            <p:spPr>
              <a:xfrm>
                <a:off x="3777676" y="1433275"/>
                <a:ext cx="3477052" cy="3460925"/>
              </a:xfrm>
              <a:custGeom>
                <a:avLst/>
                <a:gdLst/>
                <a:ahLst/>
                <a:cxnLst/>
                <a:rect l="l" t="t" r="r" b="b"/>
                <a:pathLst>
                  <a:path w="85426" h="138437" extrusionOk="0">
                    <a:moveTo>
                      <a:pt x="84611" y="1"/>
                    </a:moveTo>
                    <a:lnTo>
                      <a:pt x="1" y="1051"/>
                    </a:lnTo>
                    <a:lnTo>
                      <a:pt x="1" y="137402"/>
                    </a:lnTo>
                    <a:lnTo>
                      <a:pt x="84611" y="138436"/>
                    </a:lnTo>
                    <a:cubicBezTo>
                      <a:pt x="85065" y="138436"/>
                      <a:pt x="85426" y="138076"/>
                      <a:pt x="85426" y="137606"/>
                    </a:cubicBezTo>
                    <a:lnTo>
                      <a:pt x="85426" y="831"/>
                    </a:lnTo>
                    <a:cubicBezTo>
                      <a:pt x="85426" y="377"/>
                      <a:pt x="85065" y="1"/>
                      <a:pt x="84611" y="1"/>
                    </a:cubicBezTo>
                    <a:close/>
                  </a:path>
                </a:pathLst>
              </a:custGeom>
              <a:solidFill>
                <a:srgbClr val="FFFE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2" name="Google Shape;782;p6"/>
          <p:cNvSpPr txBox="1">
            <a:spLocks noGrp="1"/>
          </p:cNvSpPr>
          <p:nvPr>
            <p:ph type="title"/>
          </p:nvPr>
        </p:nvSpPr>
        <p:spPr>
          <a:xfrm>
            <a:off x="1676775" y="445025"/>
            <a:ext cx="4302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83" name="Google Shape;783;p6"/>
          <p:cNvGrpSpPr/>
          <p:nvPr/>
        </p:nvGrpSpPr>
        <p:grpSpPr>
          <a:xfrm>
            <a:off x="498381" y="269049"/>
            <a:ext cx="826017" cy="800226"/>
            <a:chOff x="2196125" y="2117850"/>
            <a:chExt cx="569000" cy="541975"/>
          </a:xfrm>
        </p:grpSpPr>
        <p:sp>
          <p:nvSpPr>
            <p:cNvPr id="784" name="Google Shape;784;p6"/>
            <p:cNvSpPr/>
            <p:nvPr/>
          </p:nvSpPr>
          <p:spPr>
            <a:xfrm>
              <a:off x="2196125" y="2117850"/>
              <a:ext cx="569000" cy="541975"/>
            </a:xfrm>
            <a:custGeom>
              <a:avLst/>
              <a:gdLst/>
              <a:ahLst/>
              <a:cxnLst/>
              <a:rect l="l" t="t" r="r" b="b"/>
              <a:pathLst>
                <a:path w="22760" h="21679" extrusionOk="0">
                  <a:moveTo>
                    <a:pt x="4906" y="1"/>
                  </a:moveTo>
                  <a:lnTo>
                    <a:pt x="0" y="17854"/>
                  </a:lnTo>
                  <a:lnTo>
                    <a:pt x="13903" y="21678"/>
                  </a:lnTo>
                  <a:lnTo>
                    <a:pt x="18825" y="19249"/>
                  </a:lnTo>
                  <a:lnTo>
                    <a:pt x="22759" y="4907"/>
                  </a:lnTo>
                  <a:lnTo>
                    <a:pt x="49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6"/>
            <p:cNvSpPr/>
            <p:nvPr/>
          </p:nvSpPr>
          <p:spPr>
            <a:xfrm>
              <a:off x="2543700" y="2571625"/>
              <a:ext cx="123075" cy="88200"/>
            </a:xfrm>
            <a:custGeom>
              <a:avLst/>
              <a:gdLst/>
              <a:ahLst/>
              <a:cxnLst/>
              <a:rect l="l" t="t" r="r" b="b"/>
              <a:pathLst>
                <a:path w="4923" h="3528" extrusionOk="0">
                  <a:moveTo>
                    <a:pt x="972" y="1"/>
                  </a:moveTo>
                  <a:lnTo>
                    <a:pt x="0" y="3527"/>
                  </a:lnTo>
                  <a:lnTo>
                    <a:pt x="4922" y="1098"/>
                  </a:lnTo>
                  <a:lnTo>
                    <a:pt x="972" y="1"/>
                  </a:ln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6"/>
            <p:cNvSpPr/>
            <p:nvPr/>
          </p:nvSpPr>
          <p:spPr>
            <a:xfrm>
              <a:off x="2298775" y="2117850"/>
              <a:ext cx="466350" cy="195950"/>
            </a:xfrm>
            <a:custGeom>
              <a:avLst/>
              <a:gdLst/>
              <a:ahLst/>
              <a:cxnLst/>
              <a:rect l="l" t="t" r="r" b="b"/>
              <a:pathLst>
                <a:path w="18654" h="7838" extrusionOk="0">
                  <a:moveTo>
                    <a:pt x="800" y="1"/>
                  </a:moveTo>
                  <a:lnTo>
                    <a:pt x="1" y="2932"/>
                  </a:lnTo>
                  <a:lnTo>
                    <a:pt x="17854" y="7838"/>
                  </a:lnTo>
                  <a:lnTo>
                    <a:pt x="18653" y="4907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6"/>
          <p:cNvGrpSpPr/>
          <p:nvPr/>
        </p:nvGrpSpPr>
        <p:grpSpPr>
          <a:xfrm>
            <a:off x="60852" y="4228002"/>
            <a:ext cx="1165923" cy="406711"/>
            <a:chOff x="137052" y="4228002"/>
            <a:chExt cx="1165923" cy="406711"/>
          </a:xfrm>
        </p:grpSpPr>
        <p:sp>
          <p:nvSpPr>
            <p:cNvPr id="788" name="Google Shape;788;p6"/>
            <p:cNvSpPr/>
            <p:nvPr/>
          </p:nvSpPr>
          <p:spPr>
            <a:xfrm rot="5400000" flipH="1">
              <a:off x="516658" y="3848396"/>
              <a:ext cx="406711" cy="1165923"/>
            </a:xfrm>
            <a:custGeom>
              <a:avLst/>
              <a:gdLst/>
              <a:ahLst/>
              <a:cxnLst/>
              <a:rect l="l" t="t" r="r" b="b"/>
              <a:pathLst>
                <a:path w="19296" h="50088" extrusionOk="0">
                  <a:moveTo>
                    <a:pt x="815" y="1"/>
                  </a:moveTo>
                  <a:cubicBezTo>
                    <a:pt x="392" y="1"/>
                    <a:pt x="0" y="361"/>
                    <a:pt x="0" y="784"/>
                  </a:cubicBezTo>
                  <a:lnTo>
                    <a:pt x="0" y="43983"/>
                  </a:lnTo>
                  <a:cubicBezTo>
                    <a:pt x="0" y="44406"/>
                    <a:pt x="314" y="44923"/>
                    <a:pt x="690" y="45143"/>
                  </a:cubicBezTo>
                  <a:lnTo>
                    <a:pt x="9013" y="49923"/>
                  </a:lnTo>
                  <a:cubicBezTo>
                    <a:pt x="9201" y="50033"/>
                    <a:pt x="9440" y="50088"/>
                    <a:pt x="9679" y="50088"/>
                  </a:cubicBezTo>
                  <a:cubicBezTo>
                    <a:pt x="9918" y="50088"/>
                    <a:pt x="10157" y="50033"/>
                    <a:pt x="10345" y="49923"/>
                  </a:cubicBezTo>
                  <a:lnTo>
                    <a:pt x="18653" y="45143"/>
                  </a:lnTo>
                  <a:cubicBezTo>
                    <a:pt x="19013" y="44923"/>
                    <a:pt x="19295" y="44406"/>
                    <a:pt x="19295" y="43983"/>
                  </a:cubicBezTo>
                  <a:lnTo>
                    <a:pt x="19295" y="784"/>
                  </a:lnTo>
                  <a:cubicBezTo>
                    <a:pt x="19295" y="361"/>
                    <a:pt x="18982" y="1"/>
                    <a:pt x="185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6"/>
            <p:cNvSpPr/>
            <p:nvPr/>
          </p:nvSpPr>
          <p:spPr>
            <a:xfrm>
              <a:off x="276375" y="4267400"/>
              <a:ext cx="977400" cy="46200"/>
            </a:xfrm>
            <a:prstGeom prst="roundRect">
              <a:avLst>
                <a:gd name="adj" fmla="val 18019"/>
              </a:avLst>
            </a:prstGeom>
            <a:solidFill>
              <a:srgbClr val="FFFFFF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6"/>
          <p:cNvGrpSpPr/>
          <p:nvPr/>
        </p:nvGrpSpPr>
        <p:grpSpPr>
          <a:xfrm>
            <a:off x="5430225" y="583089"/>
            <a:ext cx="3292660" cy="3977326"/>
            <a:chOff x="5430225" y="432551"/>
            <a:chExt cx="3292660" cy="3977326"/>
          </a:xfrm>
        </p:grpSpPr>
        <p:sp>
          <p:nvSpPr>
            <p:cNvPr id="791" name="Google Shape;791;p6"/>
            <p:cNvSpPr/>
            <p:nvPr/>
          </p:nvSpPr>
          <p:spPr>
            <a:xfrm>
              <a:off x="5430225" y="791381"/>
              <a:ext cx="3173538" cy="3618495"/>
            </a:xfrm>
            <a:custGeom>
              <a:avLst/>
              <a:gdLst/>
              <a:ahLst/>
              <a:cxnLst/>
              <a:rect l="l" t="t" r="r" b="b"/>
              <a:pathLst>
                <a:path w="30880" h="49406" extrusionOk="0">
                  <a:moveTo>
                    <a:pt x="1" y="0"/>
                  </a:moveTo>
                  <a:lnTo>
                    <a:pt x="1" y="49406"/>
                  </a:lnTo>
                  <a:lnTo>
                    <a:pt x="30879" y="49406"/>
                  </a:lnTo>
                  <a:lnTo>
                    <a:pt x="30879" y="0"/>
                  </a:ln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6"/>
            <p:cNvSpPr/>
            <p:nvPr/>
          </p:nvSpPr>
          <p:spPr>
            <a:xfrm>
              <a:off x="5549450" y="672013"/>
              <a:ext cx="3173435" cy="3667854"/>
            </a:xfrm>
            <a:custGeom>
              <a:avLst/>
              <a:gdLst/>
              <a:ahLst/>
              <a:cxnLst/>
              <a:rect l="l" t="t" r="r" b="b"/>
              <a:pathLst>
                <a:path w="30879" h="49422" extrusionOk="0">
                  <a:moveTo>
                    <a:pt x="1" y="0"/>
                  </a:moveTo>
                  <a:lnTo>
                    <a:pt x="1" y="49421"/>
                  </a:lnTo>
                  <a:lnTo>
                    <a:pt x="30879" y="49421"/>
                  </a:lnTo>
                  <a:lnTo>
                    <a:pt x="30879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6"/>
            <p:cNvSpPr/>
            <p:nvPr/>
          </p:nvSpPr>
          <p:spPr>
            <a:xfrm>
              <a:off x="6452300" y="467670"/>
              <a:ext cx="1374189" cy="494565"/>
            </a:xfrm>
            <a:custGeom>
              <a:avLst/>
              <a:gdLst/>
              <a:ahLst/>
              <a:cxnLst/>
              <a:rect l="l" t="t" r="r" b="b"/>
              <a:pathLst>
                <a:path w="16553" h="5957" extrusionOk="0">
                  <a:moveTo>
                    <a:pt x="14484" y="0"/>
                  </a:moveTo>
                  <a:lnTo>
                    <a:pt x="236" y="533"/>
                  </a:lnTo>
                  <a:cubicBezTo>
                    <a:pt x="957" y="925"/>
                    <a:pt x="910" y="941"/>
                    <a:pt x="1568" y="1427"/>
                  </a:cubicBezTo>
                  <a:cubicBezTo>
                    <a:pt x="941" y="1630"/>
                    <a:pt x="628" y="1850"/>
                    <a:pt x="1" y="2054"/>
                  </a:cubicBezTo>
                  <a:cubicBezTo>
                    <a:pt x="298" y="2367"/>
                    <a:pt x="769" y="2712"/>
                    <a:pt x="1192" y="2837"/>
                  </a:cubicBezTo>
                  <a:cubicBezTo>
                    <a:pt x="1036" y="2993"/>
                    <a:pt x="217" y="3647"/>
                    <a:pt x="93" y="3680"/>
                  </a:cubicBezTo>
                  <a:lnTo>
                    <a:pt x="93" y="3680"/>
                  </a:lnTo>
                  <a:cubicBezTo>
                    <a:pt x="84" y="3672"/>
                    <a:pt x="79" y="3668"/>
                    <a:pt x="79" y="3668"/>
                  </a:cubicBezTo>
                  <a:lnTo>
                    <a:pt x="79" y="3668"/>
                  </a:lnTo>
                  <a:cubicBezTo>
                    <a:pt x="76" y="3677"/>
                    <a:pt x="78" y="3682"/>
                    <a:pt x="85" y="3682"/>
                  </a:cubicBezTo>
                  <a:cubicBezTo>
                    <a:pt x="87" y="3682"/>
                    <a:pt x="90" y="3681"/>
                    <a:pt x="93" y="3680"/>
                  </a:cubicBezTo>
                  <a:lnTo>
                    <a:pt x="93" y="3680"/>
                  </a:lnTo>
                  <a:cubicBezTo>
                    <a:pt x="210" y="3782"/>
                    <a:pt x="1025" y="4488"/>
                    <a:pt x="1082" y="4531"/>
                  </a:cubicBezTo>
                  <a:lnTo>
                    <a:pt x="1082" y="4531"/>
                  </a:lnTo>
                  <a:cubicBezTo>
                    <a:pt x="1062" y="4570"/>
                    <a:pt x="466" y="5725"/>
                    <a:pt x="189" y="5957"/>
                  </a:cubicBezTo>
                  <a:cubicBezTo>
                    <a:pt x="9029" y="5502"/>
                    <a:pt x="14123" y="5533"/>
                    <a:pt x="16396" y="5251"/>
                  </a:cubicBezTo>
                  <a:cubicBezTo>
                    <a:pt x="16349" y="5251"/>
                    <a:pt x="15894" y="5016"/>
                    <a:pt x="15440" y="4781"/>
                  </a:cubicBezTo>
                  <a:cubicBezTo>
                    <a:pt x="15785" y="4624"/>
                    <a:pt x="16177" y="4530"/>
                    <a:pt x="16553" y="4515"/>
                  </a:cubicBezTo>
                  <a:cubicBezTo>
                    <a:pt x="16239" y="4295"/>
                    <a:pt x="15910" y="4076"/>
                    <a:pt x="15597" y="3856"/>
                  </a:cubicBezTo>
                  <a:cubicBezTo>
                    <a:pt x="15769" y="3605"/>
                    <a:pt x="15988" y="3386"/>
                    <a:pt x="16239" y="3198"/>
                  </a:cubicBezTo>
                  <a:cubicBezTo>
                    <a:pt x="16020" y="3026"/>
                    <a:pt x="15785" y="2837"/>
                    <a:pt x="15565" y="2665"/>
                  </a:cubicBezTo>
                  <a:cubicBezTo>
                    <a:pt x="15863" y="2540"/>
                    <a:pt x="16161" y="2352"/>
                    <a:pt x="16380" y="2116"/>
                  </a:cubicBezTo>
                  <a:lnTo>
                    <a:pt x="15409" y="1411"/>
                  </a:lnTo>
                  <a:cubicBezTo>
                    <a:pt x="15503" y="1129"/>
                    <a:pt x="15910" y="862"/>
                    <a:pt x="16004" y="565"/>
                  </a:cubicBezTo>
                  <a:cubicBezTo>
                    <a:pt x="15565" y="486"/>
                    <a:pt x="15205" y="314"/>
                    <a:pt x="14484" y="0"/>
                  </a:cubicBez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6"/>
            <p:cNvSpPr/>
            <p:nvPr/>
          </p:nvSpPr>
          <p:spPr>
            <a:xfrm>
              <a:off x="6445825" y="432551"/>
              <a:ext cx="1374189" cy="493237"/>
            </a:xfrm>
            <a:custGeom>
              <a:avLst/>
              <a:gdLst/>
              <a:ahLst/>
              <a:cxnLst/>
              <a:rect l="l" t="t" r="r" b="b"/>
              <a:pathLst>
                <a:path w="16553" h="5941" extrusionOk="0">
                  <a:moveTo>
                    <a:pt x="16396" y="5235"/>
                  </a:moveTo>
                  <a:cubicBezTo>
                    <a:pt x="16394" y="5236"/>
                    <a:pt x="16392" y="5236"/>
                    <a:pt x="16391" y="5236"/>
                  </a:cubicBezTo>
                  <a:lnTo>
                    <a:pt x="16391" y="5236"/>
                  </a:lnTo>
                  <a:cubicBezTo>
                    <a:pt x="16392" y="5236"/>
                    <a:pt x="16394" y="5236"/>
                    <a:pt x="16396" y="5235"/>
                  </a:cubicBezTo>
                  <a:close/>
                  <a:moveTo>
                    <a:pt x="14483" y="0"/>
                  </a:moveTo>
                  <a:lnTo>
                    <a:pt x="235" y="517"/>
                  </a:lnTo>
                  <a:cubicBezTo>
                    <a:pt x="956" y="909"/>
                    <a:pt x="909" y="925"/>
                    <a:pt x="1552" y="1427"/>
                  </a:cubicBezTo>
                  <a:cubicBezTo>
                    <a:pt x="941" y="1615"/>
                    <a:pt x="627" y="1834"/>
                    <a:pt x="0" y="2038"/>
                  </a:cubicBezTo>
                  <a:cubicBezTo>
                    <a:pt x="298" y="2367"/>
                    <a:pt x="768" y="2696"/>
                    <a:pt x="1176" y="2837"/>
                  </a:cubicBezTo>
                  <a:cubicBezTo>
                    <a:pt x="1036" y="2992"/>
                    <a:pt x="217" y="3636"/>
                    <a:pt x="92" y="3679"/>
                  </a:cubicBezTo>
                  <a:lnTo>
                    <a:pt x="92" y="3679"/>
                  </a:lnTo>
                  <a:cubicBezTo>
                    <a:pt x="83" y="3672"/>
                    <a:pt x="79" y="3668"/>
                    <a:pt x="79" y="3668"/>
                  </a:cubicBezTo>
                  <a:lnTo>
                    <a:pt x="79" y="3668"/>
                  </a:lnTo>
                  <a:cubicBezTo>
                    <a:pt x="74" y="3677"/>
                    <a:pt x="75" y="3681"/>
                    <a:pt x="81" y="3681"/>
                  </a:cubicBezTo>
                  <a:cubicBezTo>
                    <a:pt x="84" y="3681"/>
                    <a:pt x="87" y="3681"/>
                    <a:pt x="92" y="3679"/>
                  </a:cubicBezTo>
                  <a:lnTo>
                    <a:pt x="92" y="3679"/>
                  </a:lnTo>
                  <a:cubicBezTo>
                    <a:pt x="206" y="3776"/>
                    <a:pt x="1023" y="4473"/>
                    <a:pt x="1081" y="4515"/>
                  </a:cubicBezTo>
                  <a:lnTo>
                    <a:pt x="1081" y="4515"/>
                  </a:lnTo>
                  <a:cubicBezTo>
                    <a:pt x="1060" y="4556"/>
                    <a:pt x="450" y="5710"/>
                    <a:pt x="173" y="5941"/>
                  </a:cubicBezTo>
                  <a:cubicBezTo>
                    <a:pt x="9022" y="5487"/>
                    <a:pt x="14115" y="5533"/>
                    <a:pt x="16391" y="5236"/>
                  </a:cubicBezTo>
                  <a:lnTo>
                    <a:pt x="16391" y="5236"/>
                  </a:lnTo>
                  <a:cubicBezTo>
                    <a:pt x="16390" y="5236"/>
                    <a:pt x="16390" y="5236"/>
                    <a:pt x="16389" y="5236"/>
                  </a:cubicBezTo>
                  <a:cubicBezTo>
                    <a:pt x="16306" y="5236"/>
                    <a:pt x="15865" y="4993"/>
                    <a:pt x="15424" y="4765"/>
                  </a:cubicBezTo>
                  <a:cubicBezTo>
                    <a:pt x="15784" y="4608"/>
                    <a:pt x="16161" y="4514"/>
                    <a:pt x="16552" y="4514"/>
                  </a:cubicBezTo>
                  <a:cubicBezTo>
                    <a:pt x="16223" y="4295"/>
                    <a:pt x="15910" y="4075"/>
                    <a:pt x="15581" y="3856"/>
                  </a:cubicBezTo>
                  <a:cubicBezTo>
                    <a:pt x="15769" y="3605"/>
                    <a:pt x="15988" y="3370"/>
                    <a:pt x="16239" y="3182"/>
                  </a:cubicBezTo>
                  <a:cubicBezTo>
                    <a:pt x="16004" y="3010"/>
                    <a:pt x="15784" y="2837"/>
                    <a:pt x="15549" y="2649"/>
                  </a:cubicBezTo>
                  <a:cubicBezTo>
                    <a:pt x="15863" y="2539"/>
                    <a:pt x="16145" y="2351"/>
                    <a:pt x="16380" y="2101"/>
                  </a:cubicBezTo>
                  <a:cubicBezTo>
                    <a:pt x="16051" y="1865"/>
                    <a:pt x="15722" y="1630"/>
                    <a:pt x="15408" y="1395"/>
                  </a:cubicBezTo>
                  <a:cubicBezTo>
                    <a:pt x="15502" y="1113"/>
                    <a:pt x="15910" y="847"/>
                    <a:pt x="16004" y="564"/>
                  </a:cubicBezTo>
                  <a:cubicBezTo>
                    <a:pt x="15565" y="470"/>
                    <a:pt x="15204" y="298"/>
                    <a:pt x="144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9"/>
          <p:cNvSpPr/>
          <p:nvPr/>
        </p:nvSpPr>
        <p:spPr>
          <a:xfrm>
            <a:off x="25" y="4568875"/>
            <a:ext cx="9144000" cy="574500"/>
          </a:xfrm>
          <a:prstGeom prst="rect">
            <a:avLst/>
          </a:prstGeom>
          <a:solidFill>
            <a:srgbClr val="000000">
              <a:alpha val="9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9"/>
          <p:cNvSpPr/>
          <p:nvPr/>
        </p:nvSpPr>
        <p:spPr>
          <a:xfrm>
            <a:off x="25" y="4344175"/>
            <a:ext cx="9144000" cy="224700"/>
          </a:xfrm>
          <a:prstGeom prst="rect">
            <a:avLst/>
          </a:prstGeom>
          <a:solidFill>
            <a:srgbClr val="FFFB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0" name="Google Shape;1070;p9"/>
          <p:cNvGrpSpPr/>
          <p:nvPr/>
        </p:nvGrpSpPr>
        <p:grpSpPr>
          <a:xfrm>
            <a:off x="177530" y="114800"/>
            <a:ext cx="5774916" cy="4774565"/>
            <a:chOff x="-172670" y="114800"/>
            <a:chExt cx="5774916" cy="4774565"/>
          </a:xfrm>
        </p:grpSpPr>
        <p:sp>
          <p:nvSpPr>
            <p:cNvPr id="1071" name="Google Shape;1071;p9"/>
            <p:cNvSpPr/>
            <p:nvPr/>
          </p:nvSpPr>
          <p:spPr>
            <a:xfrm flipH="1">
              <a:off x="5105219" y="4333266"/>
              <a:ext cx="497027" cy="94970"/>
            </a:xfrm>
            <a:custGeom>
              <a:avLst/>
              <a:gdLst/>
              <a:ahLst/>
              <a:cxnLst/>
              <a:rect l="l" t="t" r="r" b="b"/>
              <a:pathLst>
                <a:path w="6365" h="1349" extrusionOk="0">
                  <a:moveTo>
                    <a:pt x="674" y="1"/>
                  </a:moveTo>
                  <a:cubicBezTo>
                    <a:pt x="298" y="1"/>
                    <a:pt x="0" y="298"/>
                    <a:pt x="0" y="675"/>
                  </a:cubicBezTo>
                  <a:cubicBezTo>
                    <a:pt x="0" y="1051"/>
                    <a:pt x="298" y="1349"/>
                    <a:pt x="674" y="1349"/>
                  </a:cubicBezTo>
                  <a:lnTo>
                    <a:pt x="5690" y="1349"/>
                  </a:lnTo>
                  <a:cubicBezTo>
                    <a:pt x="6051" y="1349"/>
                    <a:pt x="6364" y="1051"/>
                    <a:pt x="6364" y="675"/>
                  </a:cubicBezTo>
                  <a:cubicBezTo>
                    <a:pt x="6364" y="298"/>
                    <a:pt x="6051" y="1"/>
                    <a:pt x="5690" y="1"/>
                  </a:cubicBez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9"/>
            <p:cNvSpPr/>
            <p:nvPr/>
          </p:nvSpPr>
          <p:spPr>
            <a:xfrm flipH="1">
              <a:off x="5105219" y="648676"/>
              <a:ext cx="497027" cy="94970"/>
            </a:xfrm>
            <a:custGeom>
              <a:avLst/>
              <a:gdLst/>
              <a:ahLst/>
              <a:cxnLst/>
              <a:rect l="l" t="t" r="r" b="b"/>
              <a:pathLst>
                <a:path w="6365" h="1349" extrusionOk="0">
                  <a:moveTo>
                    <a:pt x="674" y="1"/>
                  </a:moveTo>
                  <a:cubicBezTo>
                    <a:pt x="298" y="1"/>
                    <a:pt x="0" y="299"/>
                    <a:pt x="0" y="675"/>
                  </a:cubicBezTo>
                  <a:cubicBezTo>
                    <a:pt x="0" y="1051"/>
                    <a:pt x="298" y="1349"/>
                    <a:pt x="674" y="1349"/>
                  </a:cubicBezTo>
                  <a:lnTo>
                    <a:pt x="5690" y="1349"/>
                  </a:lnTo>
                  <a:cubicBezTo>
                    <a:pt x="6051" y="1349"/>
                    <a:pt x="6364" y="1051"/>
                    <a:pt x="6364" y="675"/>
                  </a:cubicBezTo>
                  <a:cubicBezTo>
                    <a:pt x="6364" y="299"/>
                    <a:pt x="6051" y="1"/>
                    <a:pt x="5690" y="1"/>
                  </a:cubicBez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9"/>
            <p:cNvSpPr/>
            <p:nvPr/>
          </p:nvSpPr>
          <p:spPr>
            <a:xfrm flipH="1">
              <a:off x="5105219" y="893673"/>
              <a:ext cx="497027" cy="96096"/>
            </a:xfrm>
            <a:custGeom>
              <a:avLst/>
              <a:gdLst/>
              <a:ahLst/>
              <a:cxnLst/>
              <a:rect l="l" t="t" r="r" b="b"/>
              <a:pathLst>
                <a:path w="6365" h="1365" extrusionOk="0">
                  <a:moveTo>
                    <a:pt x="674" y="1"/>
                  </a:moveTo>
                  <a:cubicBezTo>
                    <a:pt x="298" y="1"/>
                    <a:pt x="0" y="314"/>
                    <a:pt x="0" y="675"/>
                  </a:cubicBezTo>
                  <a:cubicBezTo>
                    <a:pt x="0" y="1051"/>
                    <a:pt x="298" y="1364"/>
                    <a:pt x="674" y="1364"/>
                  </a:cubicBezTo>
                  <a:lnTo>
                    <a:pt x="5690" y="1364"/>
                  </a:lnTo>
                  <a:cubicBezTo>
                    <a:pt x="6051" y="1364"/>
                    <a:pt x="6364" y="1051"/>
                    <a:pt x="6364" y="675"/>
                  </a:cubicBezTo>
                  <a:cubicBezTo>
                    <a:pt x="6364" y="314"/>
                    <a:pt x="6051" y="1"/>
                    <a:pt x="5690" y="1"/>
                  </a:cubicBez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9"/>
            <p:cNvSpPr/>
            <p:nvPr/>
          </p:nvSpPr>
          <p:spPr>
            <a:xfrm flipH="1">
              <a:off x="5105219" y="1139796"/>
              <a:ext cx="497027" cy="94970"/>
            </a:xfrm>
            <a:custGeom>
              <a:avLst/>
              <a:gdLst/>
              <a:ahLst/>
              <a:cxnLst/>
              <a:rect l="l" t="t" r="r" b="b"/>
              <a:pathLst>
                <a:path w="6365" h="1349" extrusionOk="0">
                  <a:moveTo>
                    <a:pt x="674" y="0"/>
                  </a:moveTo>
                  <a:cubicBezTo>
                    <a:pt x="298" y="0"/>
                    <a:pt x="0" y="298"/>
                    <a:pt x="0" y="674"/>
                  </a:cubicBezTo>
                  <a:cubicBezTo>
                    <a:pt x="0" y="1050"/>
                    <a:pt x="298" y="1348"/>
                    <a:pt x="674" y="1348"/>
                  </a:cubicBezTo>
                  <a:lnTo>
                    <a:pt x="5690" y="1348"/>
                  </a:lnTo>
                  <a:cubicBezTo>
                    <a:pt x="6051" y="1348"/>
                    <a:pt x="6364" y="1050"/>
                    <a:pt x="6364" y="674"/>
                  </a:cubicBezTo>
                  <a:cubicBezTo>
                    <a:pt x="6364" y="298"/>
                    <a:pt x="6051" y="0"/>
                    <a:pt x="5690" y="0"/>
                  </a:cubicBez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9"/>
            <p:cNvSpPr/>
            <p:nvPr/>
          </p:nvSpPr>
          <p:spPr>
            <a:xfrm flipH="1">
              <a:off x="5105219" y="1385848"/>
              <a:ext cx="497027" cy="94970"/>
            </a:xfrm>
            <a:custGeom>
              <a:avLst/>
              <a:gdLst/>
              <a:ahLst/>
              <a:cxnLst/>
              <a:rect l="l" t="t" r="r" b="b"/>
              <a:pathLst>
                <a:path w="6365" h="1349" extrusionOk="0">
                  <a:moveTo>
                    <a:pt x="674" y="0"/>
                  </a:moveTo>
                  <a:cubicBezTo>
                    <a:pt x="298" y="0"/>
                    <a:pt x="0" y="298"/>
                    <a:pt x="0" y="674"/>
                  </a:cubicBezTo>
                  <a:cubicBezTo>
                    <a:pt x="0" y="1035"/>
                    <a:pt x="298" y="1348"/>
                    <a:pt x="674" y="1348"/>
                  </a:cubicBezTo>
                  <a:lnTo>
                    <a:pt x="5690" y="1348"/>
                  </a:lnTo>
                  <a:cubicBezTo>
                    <a:pt x="6051" y="1348"/>
                    <a:pt x="6364" y="1035"/>
                    <a:pt x="6364" y="674"/>
                  </a:cubicBezTo>
                  <a:cubicBezTo>
                    <a:pt x="6364" y="298"/>
                    <a:pt x="6051" y="0"/>
                    <a:pt x="5690" y="0"/>
                  </a:cubicBez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9"/>
            <p:cNvSpPr/>
            <p:nvPr/>
          </p:nvSpPr>
          <p:spPr>
            <a:xfrm flipH="1">
              <a:off x="5105219" y="1630844"/>
              <a:ext cx="497027" cy="94970"/>
            </a:xfrm>
            <a:custGeom>
              <a:avLst/>
              <a:gdLst/>
              <a:ahLst/>
              <a:cxnLst/>
              <a:rect l="l" t="t" r="r" b="b"/>
              <a:pathLst>
                <a:path w="6365" h="1349" extrusionOk="0">
                  <a:moveTo>
                    <a:pt x="674" y="0"/>
                  </a:moveTo>
                  <a:cubicBezTo>
                    <a:pt x="298" y="0"/>
                    <a:pt x="0" y="298"/>
                    <a:pt x="0" y="674"/>
                  </a:cubicBezTo>
                  <a:cubicBezTo>
                    <a:pt x="0" y="1050"/>
                    <a:pt x="298" y="1348"/>
                    <a:pt x="674" y="1348"/>
                  </a:cubicBezTo>
                  <a:lnTo>
                    <a:pt x="5690" y="1348"/>
                  </a:lnTo>
                  <a:cubicBezTo>
                    <a:pt x="6051" y="1348"/>
                    <a:pt x="6364" y="1050"/>
                    <a:pt x="6364" y="674"/>
                  </a:cubicBezTo>
                  <a:cubicBezTo>
                    <a:pt x="6364" y="298"/>
                    <a:pt x="6051" y="0"/>
                    <a:pt x="5690" y="0"/>
                  </a:cubicBez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9"/>
            <p:cNvSpPr/>
            <p:nvPr/>
          </p:nvSpPr>
          <p:spPr>
            <a:xfrm flipH="1">
              <a:off x="5105219" y="1876897"/>
              <a:ext cx="497027" cy="94970"/>
            </a:xfrm>
            <a:custGeom>
              <a:avLst/>
              <a:gdLst/>
              <a:ahLst/>
              <a:cxnLst/>
              <a:rect l="l" t="t" r="r" b="b"/>
              <a:pathLst>
                <a:path w="6365" h="1349" extrusionOk="0">
                  <a:moveTo>
                    <a:pt x="674" y="0"/>
                  </a:moveTo>
                  <a:cubicBezTo>
                    <a:pt x="298" y="0"/>
                    <a:pt x="0" y="298"/>
                    <a:pt x="0" y="674"/>
                  </a:cubicBezTo>
                  <a:cubicBezTo>
                    <a:pt x="0" y="1051"/>
                    <a:pt x="298" y="1348"/>
                    <a:pt x="674" y="1348"/>
                  </a:cubicBezTo>
                  <a:lnTo>
                    <a:pt x="5690" y="1348"/>
                  </a:lnTo>
                  <a:cubicBezTo>
                    <a:pt x="6051" y="1348"/>
                    <a:pt x="6364" y="1051"/>
                    <a:pt x="6364" y="674"/>
                  </a:cubicBezTo>
                  <a:cubicBezTo>
                    <a:pt x="6364" y="298"/>
                    <a:pt x="6051" y="0"/>
                    <a:pt x="5690" y="0"/>
                  </a:cubicBez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9"/>
            <p:cNvSpPr/>
            <p:nvPr/>
          </p:nvSpPr>
          <p:spPr>
            <a:xfrm flipH="1">
              <a:off x="5105219" y="2121893"/>
              <a:ext cx="497027" cy="96026"/>
            </a:xfrm>
            <a:custGeom>
              <a:avLst/>
              <a:gdLst/>
              <a:ahLst/>
              <a:cxnLst/>
              <a:rect l="l" t="t" r="r" b="b"/>
              <a:pathLst>
                <a:path w="6365" h="1364" extrusionOk="0">
                  <a:moveTo>
                    <a:pt x="674" y="0"/>
                  </a:moveTo>
                  <a:cubicBezTo>
                    <a:pt x="298" y="0"/>
                    <a:pt x="0" y="314"/>
                    <a:pt x="0" y="690"/>
                  </a:cubicBezTo>
                  <a:cubicBezTo>
                    <a:pt x="0" y="1050"/>
                    <a:pt x="298" y="1364"/>
                    <a:pt x="674" y="1364"/>
                  </a:cubicBezTo>
                  <a:lnTo>
                    <a:pt x="5690" y="1364"/>
                  </a:lnTo>
                  <a:cubicBezTo>
                    <a:pt x="6051" y="1364"/>
                    <a:pt x="6364" y="1050"/>
                    <a:pt x="6364" y="690"/>
                  </a:cubicBezTo>
                  <a:cubicBezTo>
                    <a:pt x="6364" y="314"/>
                    <a:pt x="6051" y="0"/>
                    <a:pt x="5690" y="0"/>
                  </a:cubicBez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9"/>
            <p:cNvSpPr/>
            <p:nvPr/>
          </p:nvSpPr>
          <p:spPr>
            <a:xfrm flipH="1">
              <a:off x="5105219" y="2367945"/>
              <a:ext cx="497027" cy="94970"/>
            </a:xfrm>
            <a:custGeom>
              <a:avLst/>
              <a:gdLst/>
              <a:ahLst/>
              <a:cxnLst/>
              <a:rect l="l" t="t" r="r" b="b"/>
              <a:pathLst>
                <a:path w="6365" h="1349" extrusionOk="0">
                  <a:moveTo>
                    <a:pt x="674" y="1"/>
                  </a:moveTo>
                  <a:cubicBezTo>
                    <a:pt x="298" y="1"/>
                    <a:pt x="0" y="298"/>
                    <a:pt x="0" y="675"/>
                  </a:cubicBezTo>
                  <a:cubicBezTo>
                    <a:pt x="0" y="1051"/>
                    <a:pt x="298" y="1349"/>
                    <a:pt x="674" y="1349"/>
                  </a:cubicBezTo>
                  <a:lnTo>
                    <a:pt x="5690" y="1349"/>
                  </a:lnTo>
                  <a:cubicBezTo>
                    <a:pt x="6051" y="1349"/>
                    <a:pt x="6364" y="1051"/>
                    <a:pt x="6364" y="675"/>
                  </a:cubicBezTo>
                  <a:cubicBezTo>
                    <a:pt x="6364" y="298"/>
                    <a:pt x="6051" y="1"/>
                    <a:pt x="5690" y="1"/>
                  </a:cubicBez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9"/>
            <p:cNvSpPr/>
            <p:nvPr/>
          </p:nvSpPr>
          <p:spPr>
            <a:xfrm flipH="1">
              <a:off x="5105219" y="2613998"/>
              <a:ext cx="497027" cy="94970"/>
            </a:xfrm>
            <a:custGeom>
              <a:avLst/>
              <a:gdLst/>
              <a:ahLst/>
              <a:cxnLst/>
              <a:rect l="l" t="t" r="r" b="b"/>
              <a:pathLst>
                <a:path w="6365" h="1349" extrusionOk="0">
                  <a:moveTo>
                    <a:pt x="674" y="1"/>
                  </a:moveTo>
                  <a:cubicBezTo>
                    <a:pt x="298" y="1"/>
                    <a:pt x="0" y="299"/>
                    <a:pt x="0" y="675"/>
                  </a:cubicBezTo>
                  <a:cubicBezTo>
                    <a:pt x="0" y="1051"/>
                    <a:pt x="298" y="1349"/>
                    <a:pt x="674" y="1349"/>
                  </a:cubicBezTo>
                  <a:lnTo>
                    <a:pt x="5690" y="1349"/>
                  </a:lnTo>
                  <a:cubicBezTo>
                    <a:pt x="6051" y="1349"/>
                    <a:pt x="6364" y="1051"/>
                    <a:pt x="6364" y="675"/>
                  </a:cubicBezTo>
                  <a:cubicBezTo>
                    <a:pt x="6364" y="299"/>
                    <a:pt x="6051" y="1"/>
                    <a:pt x="5690" y="1"/>
                  </a:cubicBez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9"/>
            <p:cNvSpPr/>
            <p:nvPr/>
          </p:nvSpPr>
          <p:spPr>
            <a:xfrm flipH="1">
              <a:off x="5105219" y="2858994"/>
              <a:ext cx="497027" cy="94970"/>
            </a:xfrm>
            <a:custGeom>
              <a:avLst/>
              <a:gdLst/>
              <a:ahLst/>
              <a:cxnLst/>
              <a:rect l="l" t="t" r="r" b="b"/>
              <a:pathLst>
                <a:path w="6365" h="1349" extrusionOk="0">
                  <a:moveTo>
                    <a:pt x="674" y="1"/>
                  </a:moveTo>
                  <a:cubicBezTo>
                    <a:pt x="298" y="1"/>
                    <a:pt x="0" y="314"/>
                    <a:pt x="0" y="675"/>
                  </a:cubicBezTo>
                  <a:cubicBezTo>
                    <a:pt x="0" y="1051"/>
                    <a:pt x="298" y="1349"/>
                    <a:pt x="674" y="1349"/>
                  </a:cubicBezTo>
                  <a:lnTo>
                    <a:pt x="5690" y="1349"/>
                  </a:lnTo>
                  <a:cubicBezTo>
                    <a:pt x="6051" y="1349"/>
                    <a:pt x="6364" y="1051"/>
                    <a:pt x="6364" y="675"/>
                  </a:cubicBezTo>
                  <a:cubicBezTo>
                    <a:pt x="6364" y="314"/>
                    <a:pt x="6051" y="1"/>
                    <a:pt x="5690" y="1"/>
                  </a:cubicBez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9"/>
            <p:cNvSpPr/>
            <p:nvPr/>
          </p:nvSpPr>
          <p:spPr>
            <a:xfrm flipH="1">
              <a:off x="5105219" y="3105046"/>
              <a:ext cx="497027" cy="94970"/>
            </a:xfrm>
            <a:custGeom>
              <a:avLst/>
              <a:gdLst/>
              <a:ahLst/>
              <a:cxnLst/>
              <a:rect l="l" t="t" r="r" b="b"/>
              <a:pathLst>
                <a:path w="6365" h="1349" extrusionOk="0">
                  <a:moveTo>
                    <a:pt x="674" y="1"/>
                  </a:moveTo>
                  <a:cubicBezTo>
                    <a:pt x="298" y="1"/>
                    <a:pt x="0" y="299"/>
                    <a:pt x="0" y="675"/>
                  </a:cubicBezTo>
                  <a:cubicBezTo>
                    <a:pt x="0" y="1051"/>
                    <a:pt x="298" y="1349"/>
                    <a:pt x="674" y="1349"/>
                  </a:cubicBezTo>
                  <a:lnTo>
                    <a:pt x="5690" y="1349"/>
                  </a:lnTo>
                  <a:cubicBezTo>
                    <a:pt x="6051" y="1349"/>
                    <a:pt x="6364" y="1051"/>
                    <a:pt x="6364" y="675"/>
                  </a:cubicBezTo>
                  <a:cubicBezTo>
                    <a:pt x="6364" y="299"/>
                    <a:pt x="6051" y="1"/>
                    <a:pt x="5690" y="1"/>
                  </a:cubicBez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9"/>
            <p:cNvSpPr/>
            <p:nvPr/>
          </p:nvSpPr>
          <p:spPr>
            <a:xfrm flipH="1">
              <a:off x="5105219" y="3350043"/>
              <a:ext cx="497027" cy="96096"/>
            </a:xfrm>
            <a:custGeom>
              <a:avLst/>
              <a:gdLst/>
              <a:ahLst/>
              <a:cxnLst/>
              <a:rect l="l" t="t" r="r" b="b"/>
              <a:pathLst>
                <a:path w="6365" h="1365" extrusionOk="0">
                  <a:moveTo>
                    <a:pt x="674" y="1"/>
                  </a:moveTo>
                  <a:cubicBezTo>
                    <a:pt x="298" y="1"/>
                    <a:pt x="0" y="314"/>
                    <a:pt x="0" y="690"/>
                  </a:cubicBezTo>
                  <a:cubicBezTo>
                    <a:pt x="0" y="1051"/>
                    <a:pt x="298" y="1364"/>
                    <a:pt x="674" y="1364"/>
                  </a:cubicBezTo>
                  <a:lnTo>
                    <a:pt x="5690" y="1364"/>
                  </a:lnTo>
                  <a:cubicBezTo>
                    <a:pt x="6051" y="1364"/>
                    <a:pt x="6364" y="1051"/>
                    <a:pt x="6364" y="690"/>
                  </a:cubicBezTo>
                  <a:cubicBezTo>
                    <a:pt x="6364" y="314"/>
                    <a:pt x="6051" y="1"/>
                    <a:pt x="5690" y="1"/>
                  </a:cubicBez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9"/>
            <p:cNvSpPr/>
            <p:nvPr/>
          </p:nvSpPr>
          <p:spPr>
            <a:xfrm flipH="1">
              <a:off x="5105219" y="3596165"/>
              <a:ext cx="497027" cy="94970"/>
            </a:xfrm>
            <a:custGeom>
              <a:avLst/>
              <a:gdLst/>
              <a:ahLst/>
              <a:cxnLst/>
              <a:rect l="l" t="t" r="r" b="b"/>
              <a:pathLst>
                <a:path w="6365" h="1349" extrusionOk="0">
                  <a:moveTo>
                    <a:pt x="674" y="0"/>
                  </a:moveTo>
                  <a:cubicBezTo>
                    <a:pt x="298" y="0"/>
                    <a:pt x="0" y="298"/>
                    <a:pt x="0" y="674"/>
                  </a:cubicBezTo>
                  <a:cubicBezTo>
                    <a:pt x="0" y="1050"/>
                    <a:pt x="298" y="1348"/>
                    <a:pt x="674" y="1348"/>
                  </a:cubicBezTo>
                  <a:lnTo>
                    <a:pt x="5690" y="1348"/>
                  </a:lnTo>
                  <a:cubicBezTo>
                    <a:pt x="6051" y="1348"/>
                    <a:pt x="6364" y="1050"/>
                    <a:pt x="6364" y="674"/>
                  </a:cubicBezTo>
                  <a:cubicBezTo>
                    <a:pt x="6364" y="298"/>
                    <a:pt x="6051" y="0"/>
                    <a:pt x="5690" y="0"/>
                  </a:cubicBez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9"/>
            <p:cNvSpPr/>
            <p:nvPr/>
          </p:nvSpPr>
          <p:spPr>
            <a:xfrm flipH="1">
              <a:off x="5105219" y="3842218"/>
              <a:ext cx="497027" cy="94970"/>
            </a:xfrm>
            <a:custGeom>
              <a:avLst/>
              <a:gdLst/>
              <a:ahLst/>
              <a:cxnLst/>
              <a:rect l="l" t="t" r="r" b="b"/>
              <a:pathLst>
                <a:path w="6365" h="1349" extrusionOk="0">
                  <a:moveTo>
                    <a:pt x="674" y="0"/>
                  </a:moveTo>
                  <a:cubicBezTo>
                    <a:pt x="298" y="0"/>
                    <a:pt x="0" y="298"/>
                    <a:pt x="0" y="674"/>
                  </a:cubicBezTo>
                  <a:cubicBezTo>
                    <a:pt x="0" y="1051"/>
                    <a:pt x="298" y="1348"/>
                    <a:pt x="674" y="1348"/>
                  </a:cubicBezTo>
                  <a:lnTo>
                    <a:pt x="5690" y="1348"/>
                  </a:lnTo>
                  <a:cubicBezTo>
                    <a:pt x="6051" y="1348"/>
                    <a:pt x="6364" y="1051"/>
                    <a:pt x="6364" y="674"/>
                  </a:cubicBezTo>
                  <a:cubicBezTo>
                    <a:pt x="6364" y="298"/>
                    <a:pt x="6051" y="0"/>
                    <a:pt x="5690" y="0"/>
                  </a:cubicBez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9"/>
            <p:cNvSpPr/>
            <p:nvPr/>
          </p:nvSpPr>
          <p:spPr>
            <a:xfrm flipH="1">
              <a:off x="5105219" y="4087214"/>
              <a:ext cx="497027" cy="94970"/>
            </a:xfrm>
            <a:custGeom>
              <a:avLst/>
              <a:gdLst/>
              <a:ahLst/>
              <a:cxnLst/>
              <a:rect l="l" t="t" r="r" b="b"/>
              <a:pathLst>
                <a:path w="6365" h="1349" extrusionOk="0">
                  <a:moveTo>
                    <a:pt x="674" y="0"/>
                  </a:moveTo>
                  <a:cubicBezTo>
                    <a:pt x="298" y="0"/>
                    <a:pt x="0" y="314"/>
                    <a:pt x="0" y="674"/>
                  </a:cubicBezTo>
                  <a:cubicBezTo>
                    <a:pt x="0" y="1050"/>
                    <a:pt x="298" y="1348"/>
                    <a:pt x="674" y="1348"/>
                  </a:cubicBezTo>
                  <a:lnTo>
                    <a:pt x="5690" y="1348"/>
                  </a:lnTo>
                  <a:cubicBezTo>
                    <a:pt x="6051" y="1348"/>
                    <a:pt x="6364" y="1050"/>
                    <a:pt x="6364" y="674"/>
                  </a:cubicBezTo>
                  <a:cubicBezTo>
                    <a:pt x="6364" y="314"/>
                    <a:pt x="6051" y="0"/>
                    <a:pt x="5690" y="0"/>
                  </a:cubicBez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9"/>
            <p:cNvSpPr/>
            <p:nvPr/>
          </p:nvSpPr>
          <p:spPr>
            <a:xfrm flipH="1">
              <a:off x="-172670" y="147777"/>
              <a:ext cx="5546095" cy="4741589"/>
            </a:xfrm>
            <a:custGeom>
              <a:avLst/>
              <a:gdLst/>
              <a:ahLst/>
              <a:cxnLst/>
              <a:rect l="l" t="t" r="r" b="b"/>
              <a:pathLst>
                <a:path w="45692" h="63137" extrusionOk="0">
                  <a:moveTo>
                    <a:pt x="1631" y="0"/>
                  </a:moveTo>
                  <a:cubicBezTo>
                    <a:pt x="737" y="0"/>
                    <a:pt x="1" y="737"/>
                    <a:pt x="1" y="1631"/>
                  </a:cubicBezTo>
                  <a:lnTo>
                    <a:pt x="1" y="61506"/>
                  </a:lnTo>
                  <a:cubicBezTo>
                    <a:pt x="1" y="62416"/>
                    <a:pt x="737" y="63137"/>
                    <a:pt x="1631" y="63137"/>
                  </a:cubicBezTo>
                  <a:lnTo>
                    <a:pt x="44061" y="63137"/>
                  </a:lnTo>
                  <a:cubicBezTo>
                    <a:pt x="44970" y="63137"/>
                    <a:pt x="45691" y="62416"/>
                    <a:pt x="45691" y="61506"/>
                  </a:cubicBezTo>
                  <a:lnTo>
                    <a:pt x="45691" y="1631"/>
                  </a:lnTo>
                  <a:cubicBezTo>
                    <a:pt x="45691" y="737"/>
                    <a:pt x="44970" y="0"/>
                    <a:pt x="44061" y="0"/>
                  </a:cubicBez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9"/>
            <p:cNvSpPr/>
            <p:nvPr/>
          </p:nvSpPr>
          <p:spPr>
            <a:xfrm flipH="1">
              <a:off x="-172010" y="114800"/>
              <a:ext cx="5484291" cy="4741431"/>
            </a:xfrm>
            <a:custGeom>
              <a:avLst/>
              <a:gdLst/>
              <a:ahLst/>
              <a:cxnLst/>
              <a:rect l="l" t="t" r="r" b="b"/>
              <a:pathLst>
                <a:path w="45691" h="63137" extrusionOk="0">
                  <a:moveTo>
                    <a:pt x="1630" y="1"/>
                  </a:moveTo>
                  <a:cubicBezTo>
                    <a:pt x="721" y="1"/>
                    <a:pt x="0" y="722"/>
                    <a:pt x="0" y="1631"/>
                  </a:cubicBezTo>
                  <a:lnTo>
                    <a:pt x="0" y="61507"/>
                  </a:lnTo>
                  <a:cubicBezTo>
                    <a:pt x="0" y="62416"/>
                    <a:pt x="721" y="63137"/>
                    <a:pt x="1630" y="63137"/>
                  </a:cubicBezTo>
                  <a:lnTo>
                    <a:pt x="44061" y="63137"/>
                  </a:lnTo>
                  <a:cubicBezTo>
                    <a:pt x="44954" y="63137"/>
                    <a:pt x="45691" y="62416"/>
                    <a:pt x="45691" y="61507"/>
                  </a:cubicBezTo>
                  <a:lnTo>
                    <a:pt x="45691" y="1631"/>
                  </a:lnTo>
                  <a:cubicBezTo>
                    <a:pt x="45691" y="722"/>
                    <a:pt x="44954" y="1"/>
                    <a:pt x="44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9"/>
            <p:cNvSpPr/>
            <p:nvPr/>
          </p:nvSpPr>
          <p:spPr>
            <a:xfrm flipH="1">
              <a:off x="-21419" y="280772"/>
              <a:ext cx="5157078" cy="4369572"/>
            </a:xfrm>
            <a:custGeom>
              <a:avLst/>
              <a:gdLst/>
              <a:ahLst/>
              <a:cxnLst/>
              <a:rect l="l" t="t" r="r" b="b"/>
              <a:pathLst>
                <a:path w="41365" h="58717" extrusionOk="0">
                  <a:moveTo>
                    <a:pt x="0" y="1"/>
                  </a:moveTo>
                  <a:lnTo>
                    <a:pt x="0" y="58717"/>
                  </a:lnTo>
                  <a:lnTo>
                    <a:pt x="41365" y="58717"/>
                  </a:lnTo>
                  <a:lnTo>
                    <a:pt x="41365" y="1"/>
                  </a:lnTo>
                  <a:close/>
                </a:path>
              </a:pathLst>
            </a:custGeom>
            <a:solidFill>
              <a:srgbClr val="FFFB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9"/>
            <p:cNvSpPr/>
            <p:nvPr/>
          </p:nvSpPr>
          <p:spPr>
            <a:xfrm flipH="1">
              <a:off x="64857" y="280772"/>
              <a:ext cx="5070832" cy="4369572"/>
            </a:xfrm>
            <a:custGeom>
              <a:avLst/>
              <a:gdLst/>
              <a:ahLst/>
              <a:cxnLst/>
              <a:rect l="l" t="t" r="r" b="b"/>
              <a:pathLst>
                <a:path w="41365" h="58717" extrusionOk="0">
                  <a:moveTo>
                    <a:pt x="0" y="1"/>
                  </a:moveTo>
                  <a:lnTo>
                    <a:pt x="0" y="58717"/>
                  </a:lnTo>
                  <a:lnTo>
                    <a:pt x="41365" y="58717"/>
                  </a:lnTo>
                  <a:lnTo>
                    <a:pt x="41365" y="1"/>
                  </a:ln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9"/>
            <p:cNvSpPr/>
            <p:nvPr/>
          </p:nvSpPr>
          <p:spPr>
            <a:xfrm flipH="1">
              <a:off x="94737" y="280773"/>
              <a:ext cx="5102786" cy="4409500"/>
            </a:xfrm>
            <a:custGeom>
              <a:avLst/>
              <a:gdLst/>
              <a:ahLst/>
              <a:cxnLst/>
              <a:rect l="l" t="t" r="r" b="b"/>
              <a:pathLst>
                <a:path w="41365" h="58717" extrusionOk="0">
                  <a:moveTo>
                    <a:pt x="0" y="1"/>
                  </a:moveTo>
                  <a:lnTo>
                    <a:pt x="0" y="58717"/>
                  </a:lnTo>
                  <a:lnTo>
                    <a:pt x="41365" y="58717"/>
                  </a:lnTo>
                  <a:lnTo>
                    <a:pt x="41365" y="1"/>
                  </a:lnTo>
                  <a:close/>
                </a:path>
              </a:pathLst>
            </a:custGeom>
            <a:solidFill>
              <a:srgbClr val="FFFE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2" name="Google Shape;1092;p9"/>
            <p:cNvGrpSpPr/>
            <p:nvPr/>
          </p:nvGrpSpPr>
          <p:grpSpPr>
            <a:xfrm flipH="1">
              <a:off x="5038101" y="607842"/>
              <a:ext cx="151802" cy="3821450"/>
              <a:chOff x="710516" y="654965"/>
              <a:chExt cx="131419" cy="3669531"/>
            </a:xfrm>
          </p:grpSpPr>
          <p:sp>
            <p:nvSpPr>
              <p:cNvPr id="1093" name="Google Shape;1093;p9"/>
              <p:cNvSpPr/>
              <p:nvPr/>
            </p:nvSpPr>
            <p:spPr>
              <a:xfrm>
                <a:off x="710516" y="654965"/>
                <a:ext cx="131419" cy="131419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944" extrusionOk="0">
                    <a:moveTo>
                      <a:pt x="972" y="0"/>
                    </a:moveTo>
                    <a:cubicBezTo>
                      <a:pt x="423" y="0"/>
                      <a:pt x="0" y="439"/>
                      <a:pt x="0" y="972"/>
                    </a:cubicBezTo>
                    <a:cubicBezTo>
                      <a:pt x="0" y="1505"/>
                      <a:pt x="423" y="1944"/>
                      <a:pt x="972" y="1944"/>
                    </a:cubicBezTo>
                    <a:cubicBezTo>
                      <a:pt x="1505" y="1944"/>
                      <a:pt x="1944" y="1505"/>
                      <a:pt x="1944" y="972"/>
                    </a:cubicBezTo>
                    <a:cubicBezTo>
                      <a:pt x="1944" y="439"/>
                      <a:pt x="1505" y="0"/>
                      <a:pt x="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9"/>
              <p:cNvSpPr/>
              <p:nvPr/>
            </p:nvSpPr>
            <p:spPr>
              <a:xfrm>
                <a:off x="710516" y="891236"/>
                <a:ext cx="131419" cy="130405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929" extrusionOk="0">
                    <a:moveTo>
                      <a:pt x="972" y="1"/>
                    </a:moveTo>
                    <a:cubicBezTo>
                      <a:pt x="423" y="1"/>
                      <a:pt x="0" y="424"/>
                      <a:pt x="0" y="957"/>
                    </a:cubicBezTo>
                    <a:cubicBezTo>
                      <a:pt x="0" y="1505"/>
                      <a:pt x="423" y="1928"/>
                      <a:pt x="972" y="1928"/>
                    </a:cubicBezTo>
                    <a:cubicBezTo>
                      <a:pt x="1505" y="1928"/>
                      <a:pt x="1944" y="1505"/>
                      <a:pt x="1944" y="957"/>
                    </a:cubicBezTo>
                    <a:cubicBezTo>
                      <a:pt x="1944" y="424"/>
                      <a:pt x="1505" y="1"/>
                      <a:pt x="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9"/>
              <p:cNvSpPr/>
              <p:nvPr/>
            </p:nvSpPr>
            <p:spPr>
              <a:xfrm>
                <a:off x="710516" y="1126492"/>
                <a:ext cx="131419" cy="131419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944" extrusionOk="0">
                    <a:moveTo>
                      <a:pt x="972" y="0"/>
                    </a:moveTo>
                    <a:cubicBezTo>
                      <a:pt x="423" y="0"/>
                      <a:pt x="0" y="439"/>
                      <a:pt x="0" y="972"/>
                    </a:cubicBezTo>
                    <a:cubicBezTo>
                      <a:pt x="0" y="1505"/>
                      <a:pt x="423" y="1944"/>
                      <a:pt x="972" y="1944"/>
                    </a:cubicBezTo>
                    <a:cubicBezTo>
                      <a:pt x="1505" y="1944"/>
                      <a:pt x="1944" y="1505"/>
                      <a:pt x="1944" y="972"/>
                    </a:cubicBezTo>
                    <a:cubicBezTo>
                      <a:pt x="1944" y="439"/>
                      <a:pt x="1505" y="0"/>
                      <a:pt x="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9"/>
              <p:cNvSpPr/>
              <p:nvPr/>
            </p:nvSpPr>
            <p:spPr>
              <a:xfrm>
                <a:off x="710516" y="1362763"/>
                <a:ext cx="131419" cy="131487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945" extrusionOk="0">
                    <a:moveTo>
                      <a:pt x="972" y="1"/>
                    </a:moveTo>
                    <a:cubicBezTo>
                      <a:pt x="423" y="1"/>
                      <a:pt x="0" y="424"/>
                      <a:pt x="0" y="972"/>
                    </a:cubicBezTo>
                    <a:cubicBezTo>
                      <a:pt x="0" y="1505"/>
                      <a:pt x="423" y="1944"/>
                      <a:pt x="972" y="1944"/>
                    </a:cubicBezTo>
                    <a:cubicBezTo>
                      <a:pt x="1505" y="1944"/>
                      <a:pt x="1944" y="1505"/>
                      <a:pt x="1944" y="972"/>
                    </a:cubicBezTo>
                    <a:cubicBezTo>
                      <a:pt x="1944" y="424"/>
                      <a:pt x="1505" y="1"/>
                      <a:pt x="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9"/>
              <p:cNvSpPr/>
              <p:nvPr/>
            </p:nvSpPr>
            <p:spPr>
              <a:xfrm>
                <a:off x="710516" y="1598020"/>
                <a:ext cx="131419" cy="131419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944" extrusionOk="0">
                    <a:moveTo>
                      <a:pt x="972" y="0"/>
                    </a:moveTo>
                    <a:cubicBezTo>
                      <a:pt x="423" y="0"/>
                      <a:pt x="0" y="439"/>
                      <a:pt x="0" y="972"/>
                    </a:cubicBezTo>
                    <a:cubicBezTo>
                      <a:pt x="0" y="1505"/>
                      <a:pt x="423" y="1944"/>
                      <a:pt x="972" y="1944"/>
                    </a:cubicBezTo>
                    <a:cubicBezTo>
                      <a:pt x="1505" y="1944"/>
                      <a:pt x="1944" y="1505"/>
                      <a:pt x="1944" y="972"/>
                    </a:cubicBezTo>
                    <a:cubicBezTo>
                      <a:pt x="1944" y="439"/>
                      <a:pt x="1505" y="0"/>
                      <a:pt x="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9"/>
              <p:cNvSpPr/>
              <p:nvPr/>
            </p:nvSpPr>
            <p:spPr>
              <a:xfrm>
                <a:off x="710516" y="1834290"/>
                <a:ext cx="131419" cy="131487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945" extrusionOk="0">
                    <a:moveTo>
                      <a:pt x="972" y="1"/>
                    </a:moveTo>
                    <a:cubicBezTo>
                      <a:pt x="423" y="1"/>
                      <a:pt x="0" y="440"/>
                      <a:pt x="0" y="972"/>
                    </a:cubicBezTo>
                    <a:cubicBezTo>
                      <a:pt x="0" y="1505"/>
                      <a:pt x="423" y="1944"/>
                      <a:pt x="972" y="1944"/>
                    </a:cubicBezTo>
                    <a:cubicBezTo>
                      <a:pt x="1505" y="1944"/>
                      <a:pt x="1944" y="1505"/>
                      <a:pt x="1944" y="972"/>
                    </a:cubicBezTo>
                    <a:cubicBezTo>
                      <a:pt x="1944" y="440"/>
                      <a:pt x="1505" y="1"/>
                      <a:pt x="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9"/>
              <p:cNvSpPr/>
              <p:nvPr/>
            </p:nvSpPr>
            <p:spPr>
              <a:xfrm>
                <a:off x="710516" y="2070629"/>
                <a:ext cx="131419" cy="130338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928" extrusionOk="0">
                    <a:moveTo>
                      <a:pt x="972" y="0"/>
                    </a:moveTo>
                    <a:cubicBezTo>
                      <a:pt x="423" y="0"/>
                      <a:pt x="0" y="423"/>
                      <a:pt x="0" y="972"/>
                    </a:cubicBezTo>
                    <a:cubicBezTo>
                      <a:pt x="0" y="1505"/>
                      <a:pt x="423" y="1928"/>
                      <a:pt x="972" y="1928"/>
                    </a:cubicBezTo>
                    <a:cubicBezTo>
                      <a:pt x="1505" y="1928"/>
                      <a:pt x="1944" y="1505"/>
                      <a:pt x="1944" y="972"/>
                    </a:cubicBezTo>
                    <a:cubicBezTo>
                      <a:pt x="1944" y="423"/>
                      <a:pt x="1505" y="0"/>
                      <a:pt x="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9"/>
              <p:cNvSpPr/>
              <p:nvPr/>
            </p:nvSpPr>
            <p:spPr>
              <a:xfrm>
                <a:off x="710516" y="2305818"/>
                <a:ext cx="131419" cy="131487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945" extrusionOk="0">
                    <a:moveTo>
                      <a:pt x="972" y="1"/>
                    </a:moveTo>
                    <a:cubicBezTo>
                      <a:pt x="423" y="1"/>
                      <a:pt x="0" y="440"/>
                      <a:pt x="0" y="973"/>
                    </a:cubicBezTo>
                    <a:cubicBezTo>
                      <a:pt x="0" y="1505"/>
                      <a:pt x="423" y="1944"/>
                      <a:pt x="972" y="1944"/>
                    </a:cubicBezTo>
                    <a:cubicBezTo>
                      <a:pt x="1505" y="1944"/>
                      <a:pt x="1944" y="1505"/>
                      <a:pt x="1944" y="973"/>
                    </a:cubicBezTo>
                    <a:cubicBezTo>
                      <a:pt x="1944" y="440"/>
                      <a:pt x="1505" y="1"/>
                      <a:pt x="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9"/>
              <p:cNvSpPr/>
              <p:nvPr/>
            </p:nvSpPr>
            <p:spPr>
              <a:xfrm>
                <a:off x="710516" y="2542156"/>
                <a:ext cx="131419" cy="131419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944" extrusionOk="0">
                    <a:moveTo>
                      <a:pt x="972" y="0"/>
                    </a:moveTo>
                    <a:cubicBezTo>
                      <a:pt x="423" y="0"/>
                      <a:pt x="0" y="439"/>
                      <a:pt x="0" y="972"/>
                    </a:cubicBezTo>
                    <a:cubicBezTo>
                      <a:pt x="0" y="1505"/>
                      <a:pt x="423" y="1944"/>
                      <a:pt x="972" y="1944"/>
                    </a:cubicBezTo>
                    <a:cubicBezTo>
                      <a:pt x="1505" y="1944"/>
                      <a:pt x="1944" y="1505"/>
                      <a:pt x="1944" y="972"/>
                    </a:cubicBezTo>
                    <a:cubicBezTo>
                      <a:pt x="1944" y="439"/>
                      <a:pt x="1505" y="0"/>
                      <a:pt x="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9"/>
              <p:cNvSpPr/>
              <p:nvPr/>
            </p:nvSpPr>
            <p:spPr>
              <a:xfrm>
                <a:off x="710516" y="2777345"/>
                <a:ext cx="131419" cy="131487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945" extrusionOk="0">
                    <a:moveTo>
                      <a:pt x="972" y="1"/>
                    </a:moveTo>
                    <a:cubicBezTo>
                      <a:pt x="423" y="1"/>
                      <a:pt x="0" y="440"/>
                      <a:pt x="0" y="973"/>
                    </a:cubicBezTo>
                    <a:cubicBezTo>
                      <a:pt x="0" y="1521"/>
                      <a:pt x="423" y="1944"/>
                      <a:pt x="972" y="1944"/>
                    </a:cubicBezTo>
                    <a:cubicBezTo>
                      <a:pt x="1505" y="1944"/>
                      <a:pt x="1944" y="1521"/>
                      <a:pt x="1944" y="973"/>
                    </a:cubicBezTo>
                    <a:cubicBezTo>
                      <a:pt x="1944" y="440"/>
                      <a:pt x="1505" y="1"/>
                      <a:pt x="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9"/>
              <p:cNvSpPr/>
              <p:nvPr/>
            </p:nvSpPr>
            <p:spPr>
              <a:xfrm>
                <a:off x="710516" y="3013684"/>
                <a:ext cx="131419" cy="131419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944" extrusionOk="0">
                    <a:moveTo>
                      <a:pt x="972" y="0"/>
                    </a:moveTo>
                    <a:cubicBezTo>
                      <a:pt x="423" y="0"/>
                      <a:pt x="0" y="439"/>
                      <a:pt x="0" y="972"/>
                    </a:cubicBezTo>
                    <a:cubicBezTo>
                      <a:pt x="0" y="1505"/>
                      <a:pt x="423" y="1944"/>
                      <a:pt x="972" y="1944"/>
                    </a:cubicBezTo>
                    <a:cubicBezTo>
                      <a:pt x="1505" y="1944"/>
                      <a:pt x="1944" y="1505"/>
                      <a:pt x="1944" y="972"/>
                    </a:cubicBezTo>
                    <a:cubicBezTo>
                      <a:pt x="1944" y="439"/>
                      <a:pt x="1505" y="0"/>
                      <a:pt x="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9"/>
              <p:cNvSpPr/>
              <p:nvPr/>
            </p:nvSpPr>
            <p:spPr>
              <a:xfrm>
                <a:off x="710516" y="3249954"/>
                <a:ext cx="131419" cy="130405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929" extrusionOk="0">
                    <a:moveTo>
                      <a:pt x="972" y="1"/>
                    </a:moveTo>
                    <a:cubicBezTo>
                      <a:pt x="423" y="1"/>
                      <a:pt x="0" y="424"/>
                      <a:pt x="0" y="972"/>
                    </a:cubicBezTo>
                    <a:cubicBezTo>
                      <a:pt x="0" y="1505"/>
                      <a:pt x="423" y="1928"/>
                      <a:pt x="972" y="1928"/>
                    </a:cubicBezTo>
                    <a:cubicBezTo>
                      <a:pt x="1505" y="1928"/>
                      <a:pt x="1944" y="1505"/>
                      <a:pt x="1944" y="972"/>
                    </a:cubicBezTo>
                    <a:cubicBezTo>
                      <a:pt x="1944" y="424"/>
                      <a:pt x="1505" y="1"/>
                      <a:pt x="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9"/>
              <p:cNvSpPr/>
              <p:nvPr/>
            </p:nvSpPr>
            <p:spPr>
              <a:xfrm>
                <a:off x="710516" y="3485211"/>
                <a:ext cx="131419" cy="131419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944" extrusionOk="0">
                    <a:moveTo>
                      <a:pt x="972" y="0"/>
                    </a:moveTo>
                    <a:cubicBezTo>
                      <a:pt x="423" y="0"/>
                      <a:pt x="0" y="439"/>
                      <a:pt x="0" y="972"/>
                    </a:cubicBezTo>
                    <a:cubicBezTo>
                      <a:pt x="0" y="1505"/>
                      <a:pt x="423" y="1944"/>
                      <a:pt x="972" y="1944"/>
                    </a:cubicBezTo>
                    <a:cubicBezTo>
                      <a:pt x="1505" y="1944"/>
                      <a:pt x="1944" y="1505"/>
                      <a:pt x="1944" y="972"/>
                    </a:cubicBezTo>
                    <a:cubicBezTo>
                      <a:pt x="1944" y="439"/>
                      <a:pt x="1505" y="0"/>
                      <a:pt x="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9"/>
              <p:cNvSpPr/>
              <p:nvPr/>
            </p:nvSpPr>
            <p:spPr>
              <a:xfrm>
                <a:off x="710516" y="3721482"/>
                <a:ext cx="131419" cy="131487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945" extrusionOk="0">
                    <a:moveTo>
                      <a:pt x="972" y="1"/>
                    </a:moveTo>
                    <a:cubicBezTo>
                      <a:pt x="423" y="1"/>
                      <a:pt x="0" y="440"/>
                      <a:pt x="0" y="972"/>
                    </a:cubicBezTo>
                    <a:cubicBezTo>
                      <a:pt x="0" y="1505"/>
                      <a:pt x="423" y="1944"/>
                      <a:pt x="972" y="1944"/>
                    </a:cubicBezTo>
                    <a:cubicBezTo>
                      <a:pt x="1505" y="1944"/>
                      <a:pt x="1944" y="1505"/>
                      <a:pt x="1944" y="972"/>
                    </a:cubicBezTo>
                    <a:cubicBezTo>
                      <a:pt x="1944" y="440"/>
                      <a:pt x="1505" y="1"/>
                      <a:pt x="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9"/>
              <p:cNvSpPr/>
              <p:nvPr/>
            </p:nvSpPr>
            <p:spPr>
              <a:xfrm>
                <a:off x="710516" y="3956739"/>
                <a:ext cx="131419" cy="131419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944" extrusionOk="0">
                    <a:moveTo>
                      <a:pt x="972" y="0"/>
                    </a:moveTo>
                    <a:cubicBezTo>
                      <a:pt x="423" y="0"/>
                      <a:pt x="0" y="439"/>
                      <a:pt x="0" y="972"/>
                    </a:cubicBezTo>
                    <a:cubicBezTo>
                      <a:pt x="0" y="1521"/>
                      <a:pt x="423" y="1944"/>
                      <a:pt x="972" y="1944"/>
                    </a:cubicBezTo>
                    <a:cubicBezTo>
                      <a:pt x="1505" y="1944"/>
                      <a:pt x="1944" y="1521"/>
                      <a:pt x="1944" y="972"/>
                    </a:cubicBezTo>
                    <a:cubicBezTo>
                      <a:pt x="1944" y="439"/>
                      <a:pt x="1505" y="0"/>
                      <a:pt x="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9"/>
              <p:cNvSpPr/>
              <p:nvPr/>
            </p:nvSpPr>
            <p:spPr>
              <a:xfrm>
                <a:off x="710516" y="4193009"/>
                <a:ext cx="131419" cy="131487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945" extrusionOk="0">
                    <a:moveTo>
                      <a:pt x="972" y="1"/>
                    </a:moveTo>
                    <a:cubicBezTo>
                      <a:pt x="423" y="1"/>
                      <a:pt x="0" y="440"/>
                      <a:pt x="0" y="973"/>
                    </a:cubicBezTo>
                    <a:cubicBezTo>
                      <a:pt x="0" y="1505"/>
                      <a:pt x="423" y="1944"/>
                      <a:pt x="972" y="1944"/>
                    </a:cubicBezTo>
                    <a:cubicBezTo>
                      <a:pt x="1505" y="1944"/>
                      <a:pt x="1944" y="1505"/>
                      <a:pt x="1944" y="973"/>
                    </a:cubicBezTo>
                    <a:cubicBezTo>
                      <a:pt x="1944" y="440"/>
                      <a:pt x="1505" y="1"/>
                      <a:pt x="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9" name="Google Shape;1109;p9"/>
            <p:cNvGrpSpPr/>
            <p:nvPr/>
          </p:nvGrpSpPr>
          <p:grpSpPr>
            <a:xfrm flipH="1">
              <a:off x="5080893" y="628751"/>
              <a:ext cx="497028" cy="3779561"/>
              <a:chOff x="374600" y="675043"/>
              <a:chExt cx="430290" cy="3629308"/>
            </a:xfrm>
          </p:grpSpPr>
          <p:sp>
            <p:nvSpPr>
              <p:cNvPr id="1110" name="Google Shape;1110;p9"/>
              <p:cNvSpPr/>
              <p:nvPr/>
            </p:nvSpPr>
            <p:spPr>
              <a:xfrm>
                <a:off x="374600" y="675043"/>
                <a:ext cx="430290" cy="91196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1349" extrusionOk="0">
                    <a:moveTo>
                      <a:pt x="674" y="1"/>
                    </a:moveTo>
                    <a:cubicBezTo>
                      <a:pt x="298" y="1"/>
                      <a:pt x="0" y="299"/>
                      <a:pt x="0" y="675"/>
                    </a:cubicBezTo>
                    <a:cubicBezTo>
                      <a:pt x="0" y="1051"/>
                      <a:pt x="298" y="1349"/>
                      <a:pt x="674" y="1349"/>
                    </a:cubicBezTo>
                    <a:lnTo>
                      <a:pt x="5690" y="1349"/>
                    </a:lnTo>
                    <a:cubicBezTo>
                      <a:pt x="6051" y="1349"/>
                      <a:pt x="6364" y="1051"/>
                      <a:pt x="6364" y="675"/>
                    </a:cubicBezTo>
                    <a:cubicBezTo>
                      <a:pt x="6364" y="299"/>
                      <a:pt x="6051" y="1"/>
                      <a:pt x="56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9"/>
              <p:cNvSpPr/>
              <p:nvPr/>
            </p:nvSpPr>
            <p:spPr>
              <a:xfrm>
                <a:off x="374600" y="910300"/>
                <a:ext cx="430290" cy="92277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1365" extrusionOk="0">
                    <a:moveTo>
                      <a:pt x="674" y="1"/>
                    </a:moveTo>
                    <a:cubicBezTo>
                      <a:pt x="298" y="1"/>
                      <a:pt x="0" y="314"/>
                      <a:pt x="0" y="675"/>
                    </a:cubicBezTo>
                    <a:cubicBezTo>
                      <a:pt x="0" y="1051"/>
                      <a:pt x="298" y="1364"/>
                      <a:pt x="674" y="1364"/>
                    </a:cubicBezTo>
                    <a:lnTo>
                      <a:pt x="5690" y="1364"/>
                    </a:lnTo>
                    <a:cubicBezTo>
                      <a:pt x="6051" y="1364"/>
                      <a:pt x="6364" y="1051"/>
                      <a:pt x="6364" y="675"/>
                    </a:cubicBezTo>
                    <a:cubicBezTo>
                      <a:pt x="6364" y="314"/>
                      <a:pt x="6051" y="1"/>
                      <a:pt x="56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9"/>
              <p:cNvSpPr/>
              <p:nvPr/>
            </p:nvSpPr>
            <p:spPr>
              <a:xfrm>
                <a:off x="374600" y="1146638"/>
                <a:ext cx="430290" cy="91196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1349" extrusionOk="0">
                    <a:moveTo>
                      <a:pt x="674" y="0"/>
                    </a:moveTo>
                    <a:cubicBezTo>
                      <a:pt x="298" y="0"/>
                      <a:pt x="0" y="298"/>
                      <a:pt x="0" y="674"/>
                    </a:cubicBezTo>
                    <a:cubicBezTo>
                      <a:pt x="0" y="1050"/>
                      <a:pt x="298" y="1348"/>
                      <a:pt x="674" y="1348"/>
                    </a:cubicBezTo>
                    <a:lnTo>
                      <a:pt x="5690" y="1348"/>
                    </a:lnTo>
                    <a:cubicBezTo>
                      <a:pt x="6051" y="1348"/>
                      <a:pt x="6364" y="1050"/>
                      <a:pt x="6364" y="674"/>
                    </a:cubicBezTo>
                    <a:cubicBezTo>
                      <a:pt x="6364" y="298"/>
                      <a:pt x="6051" y="0"/>
                      <a:pt x="5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9"/>
              <p:cNvSpPr/>
              <p:nvPr/>
            </p:nvSpPr>
            <p:spPr>
              <a:xfrm>
                <a:off x="374600" y="1382909"/>
                <a:ext cx="430290" cy="91196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1349" extrusionOk="0">
                    <a:moveTo>
                      <a:pt x="674" y="0"/>
                    </a:moveTo>
                    <a:cubicBezTo>
                      <a:pt x="298" y="0"/>
                      <a:pt x="0" y="298"/>
                      <a:pt x="0" y="674"/>
                    </a:cubicBezTo>
                    <a:cubicBezTo>
                      <a:pt x="0" y="1035"/>
                      <a:pt x="298" y="1348"/>
                      <a:pt x="674" y="1348"/>
                    </a:cubicBezTo>
                    <a:lnTo>
                      <a:pt x="5690" y="1348"/>
                    </a:lnTo>
                    <a:cubicBezTo>
                      <a:pt x="6051" y="1348"/>
                      <a:pt x="6364" y="1035"/>
                      <a:pt x="6364" y="674"/>
                    </a:cubicBezTo>
                    <a:cubicBezTo>
                      <a:pt x="6364" y="298"/>
                      <a:pt x="6051" y="0"/>
                      <a:pt x="5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9"/>
              <p:cNvSpPr/>
              <p:nvPr/>
            </p:nvSpPr>
            <p:spPr>
              <a:xfrm>
                <a:off x="374600" y="1618165"/>
                <a:ext cx="430290" cy="91196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1349" extrusionOk="0">
                    <a:moveTo>
                      <a:pt x="674" y="0"/>
                    </a:moveTo>
                    <a:cubicBezTo>
                      <a:pt x="298" y="0"/>
                      <a:pt x="0" y="298"/>
                      <a:pt x="0" y="674"/>
                    </a:cubicBezTo>
                    <a:cubicBezTo>
                      <a:pt x="0" y="1050"/>
                      <a:pt x="298" y="1348"/>
                      <a:pt x="674" y="1348"/>
                    </a:cubicBezTo>
                    <a:lnTo>
                      <a:pt x="5690" y="1348"/>
                    </a:lnTo>
                    <a:cubicBezTo>
                      <a:pt x="6051" y="1348"/>
                      <a:pt x="6364" y="1050"/>
                      <a:pt x="6364" y="674"/>
                    </a:cubicBezTo>
                    <a:cubicBezTo>
                      <a:pt x="6364" y="298"/>
                      <a:pt x="6051" y="0"/>
                      <a:pt x="5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9"/>
              <p:cNvSpPr/>
              <p:nvPr/>
            </p:nvSpPr>
            <p:spPr>
              <a:xfrm>
                <a:off x="374600" y="1854436"/>
                <a:ext cx="430290" cy="91196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1349" extrusionOk="0">
                    <a:moveTo>
                      <a:pt x="674" y="0"/>
                    </a:moveTo>
                    <a:cubicBezTo>
                      <a:pt x="298" y="0"/>
                      <a:pt x="0" y="298"/>
                      <a:pt x="0" y="674"/>
                    </a:cubicBezTo>
                    <a:cubicBezTo>
                      <a:pt x="0" y="1051"/>
                      <a:pt x="298" y="1348"/>
                      <a:pt x="674" y="1348"/>
                    </a:cubicBezTo>
                    <a:lnTo>
                      <a:pt x="5690" y="1348"/>
                    </a:lnTo>
                    <a:cubicBezTo>
                      <a:pt x="6051" y="1348"/>
                      <a:pt x="6364" y="1051"/>
                      <a:pt x="6364" y="674"/>
                    </a:cubicBezTo>
                    <a:cubicBezTo>
                      <a:pt x="6364" y="298"/>
                      <a:pt x="6051" y="0"/>
                      <a:pt x="5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9"/>
              <p:cNvSpPr/>
              <p:nvPr/>
            </p:nvSpPr>
            <p:spPr>
              <a:xfrm>
                <a:off x="374600" y="2089693"/>
                <a:ext cx="430290" cy="9221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1364" extrusionOk="0">
                    <a:moveTo>
                      <a:pt x="674" y="0"/>
                    </a:moveTo>
                    <a:cubicBezTo>
                      <a:pt x="298" y="0"/>
                      <a:pt x="0" y="314"/>
                      <a:pt x="0" y="690"/>
                    </a:cubicBezTo>
                    <a:cubicBezTo>
                      <a:pt x="0" y="1050"/>
                      <a:pt x="298" y="1364"/>
                      <a:pt x="674" y="1364"/>
                    </a:cubicBezTo>
                    <a:lnTo>
                      <a:pt x="5690" y="1364"/>
                    </a:lnTo>
                    <a:cubicBezTo>
                      <a:pt x="6051" y="1364"/>
                      <a:pt x="6364" y="1050"/>
                      <a:pt x="6364" y="690"/>
                    </a:cubicBezTo>
                    <a:cubicBezTo>
                      <a:pt x="6364" y="314"/>
                      <a:pt x="6051" y="0"/>
                      <a:pt x="5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9"/>
              <p:cNvSpPr/>
              <p:nvPr/>
            </p:nvSpPr>
            <p:spPr>
              <a:xfrm>
                <a:off x="374600" y="2325963"/>
                <a:ext cx="430290" cy="91196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1349" extrusionOk="0">
                    <a:moveTo>
                      <a:pt x="674" y="1"/>
                    </a:moveTo>
                    <a:cubicBezTo>
                      <a:pt x="298" y="1"/>
                      <a:pt x="0" y="298"/>
                      <a:pt x="0" y="675"/>
                    </a:cubicBezTo>
                    <a:cubicBezTo>
                      <a:pt x="0" y="1051"/>
                      <a:pt x="298" y="1349"/>
                      <a:pt x="674" y="1349"/>
                    </a:cubicBezTo>
                    <a:lnTo>
                      <a:pt x="5690" y="1349"/>
                    </a:lnTo>
                    <a:cubicBezTo>
                      <a:pt x="6051" y="1349"/>
                      <a:pt x="6364" y="1051"/>
                      <a:pt x="6364" y="675"/>
                    </a:cubicBezTo>
                    <a:cubicBezTo>
                      <a:pt x="6364" y="298"/>
                      <a:pt x="6051" y="1"/>
                      <a:pt x="56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9"/>
              <p:cNvSpPr/>
              <p:nvPr/>
            </p:nvSpPr>
            <p:spPr>
              <a:xfrm>
                <a:off x="374600" y="2562234"/>
                <a:ext cx="430290" cy="91196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1349" extrusionOk="0">
                    <a:moveTo>
                      <a:pt x="674" y="1"/>
                    </a:moveTo>
                    <a:cubicBezTo>
                      <a:pt x="298" y="1"/>
                      <a:pt x="0" y="299"/>
                      <a:pt x="0" y="675"/>
                    </a:cubicBezTo>
                    <a:cubicBezTo>
                      <a:pt x="0" y="1051"/>
                      <a:pt x="298" y="1349"/>
                      <a:pt x="674" y="1349"/>
                    </a:cubicBezTo>
                    <a:lnTo>
                      <a:pt x="5690" y="1349"/>
                    </a:lnTo>
                    <a:cubicBezTo>
                      <a:pt x="6051" y="1349"/>
                      <a:pt x="6364" y="1051"/>
                      <a:pt x="6364" y="675"/>
                    </a:cubicBezTo>
                    <a:cubicBezTo>
                      <a:pt x="6364" y="299"/>
                      <a:pt x="6051" y="1"/>
                      <a:pt x="56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9"/>
              <p:cNvSpPr/>
              <p:nvPr/>
            </p:nvSpPr>
            <p:spPr>
              <a:xfrm>
                <a:off x="374600" y="2797491"/>
                <a:ext cx="430290" cy="91196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1349" extrusionOk="0">
                    <a:moveTo>
                      <a:pt x="674" y="1"/>
                    </a:moveTo>
                    <a:cubicBezTo>
                      <a:pt x="298" y="1"/>
                      <a:pt x="0" y="314"/>
                      <a:pt x="0" y="675"/>
                    </a:cubicBezTo>
                    <a:cubicBezTo>
                      <a:pt x="0" y="1051"/>
                      <a:pt x="298" y="1349"/>
                      <a:pt x="674" y="1349"/>
                    </a:cubicBezTo>
                    <a:lnTo>
                      <a:pt x="5690" y="1349"/>
                    </a:lnTo>
                    <a:cubicBezTo>
                      <a:pt x="6051" y="1349"/>
                      <a:pt x="6364" y="1051"/>
                      <a:pt x="6364" y="675"/>
                    </a:cubicBezTo>
                    <a:cubicBezTo>
                      <a:pt x="6364" y="314"/>
                      <a:pt x="6051" y="1"/>
                      <a:pt x="56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9"/>
              <p:cNvSpPr/>
              <p:nvPr/>
            </p:nvSpPr>
            <p:spPr>
              <a:xfrm>
                <a:off x="374600" y="3033762"/>
                <a:ext cx="430290" cy="91196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1349" extrusionOk="0">
                    <a:moveTo>
                      <a:pt x="674" y="1"/>
                    </a:moveTo>
                    <a:cubicBezTo>
                      <a:pt x="298" y="1"/>
                      <a:pt x="0" y="299"/>
                      <a:pt x="0" y="675"/>
                    </a:cubicBezTo>
                    <a:cubicBezTo>
                      <a:pt x="0" y="1051"/>
                      <a:pt x="298" y="1349"/>
                      <a:pt x="674" y="1349"/>
                    </a:cubicBezTo>
                    <a:lnTo>
                      <a:pt x="5690" y="1349"/>
                    </a:lnTo>
                    <a:cubicBezTo>
                      <a:pt x="6051" y="1349"/>
                      <a:pt x="6364" y="1051"/>
                      <a:pt x="6364" y="675"/>
                    </a:cubicBezTo>
                    <a:cubicBezTo>
                      <a:pt x="6364" y="299"/>
                      <a:pt x="6051" y="1"/>
                      <a:pt x="56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9"/>
              <p:cNvSpPr/>
              <p:nvPr/>
            </p:nvSpPr>
            <p:spPr>
              <a:xfrm>
                <a:off x="374600" y="3269018"/>
                <a:ext cx="430290" cy="92277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1365" extrusionOk="0">
                    <a:moveTo>
                      <a:pt x="674" y="1"/>
                    </a:moveTo>
                    <a:cubicBezTo>
                      <a:pt x="298" y="1"/>
                      <a:pt x="0" y="314"/>
                      <a:pt x="0" y="690"/>
                    </a:cubicBezTo>
                    <a:cubicBezTo>
                      <a:pt x="0" y="1051"/>
                      <a:pt x="298" y="1364"/>
                      <a:pt x="674" y="1364"/>
                    </a:cubicBezTo>
                    <a:lnTo>
                      <a:pt x="5690" y="1364"/>
                    </a:lnTo>
                    <a:cubicBezTo>
                      <a:pt x="6051" y="1364"/>
                      <a:pt x="6364" y="1051"/>
                      <a:pt x="6364" y="690"/>
                    </a:cubicBezTo>
                    <a:cubicBezTo>
                      <a:pt x="6364" y="314"/>
                      <a:pt x="6051" y="1"/>
                      <a:pt x="56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9"/>
              <p:cNvSpPr/>
              <p:nvPr/>
            </p:nvSpPr>
            <p:spPr>
              <a:xfrm>
                <a:off x="374600" y="3505357"/>
                <a:ext cx="430290" cy="91196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1349" extrusionOk="0">
                    <a:moveTo>
                      <a:pt x="674" y="0"/>
                    </a:moveTo>
                    <a:cubicBezTo>
                      <a:pt x="298" y="0"/>
                      <a:pt x="0" y="298"/>
                      <a:pt x="0" y="674"/>
                    </a:cubicBezTo>
                    <a:cubicBezTo>
                      <a:pt x="0" y="1050"/>
                      <a:pt x="298" y="1348"/>
                      <a:pt x="674" y="1348"/>
                    </a:cubicBezTo>
                    <a:lnTo>
                      <a:pt x="5690" y="1348"/>
                    </a:lnTo>
                    <a:cubicBezTo>
                      <a:pt x="6051" y="1348"/>
                      <a:pt x="6364" y="1050"/>
                      <a:pt x="6364" y="674"/>
                    </a:cubicBezTo>
                    <a:cubicBezTo>
                      <a:pt x="6364" y="298"/>
                      <a:pt x="6051" y="0"/>
                      <a:pt x="5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9"/>
              <p:cNvSpPr/>
              <p:nvPr/>
            </p:nvSpPr>
            <p:spPr>
              <a:xfrm>
                <a:off x="374600" y="3741627"/>
                <a:ext cx="430290" cy="91196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1349" extrusionOk="0">
                    <a:moveTo>
                      <a:pt x="674" y="0"/>
                    </a:moveTo>
                    <a:cubicBezTo>
                      <a:pt x="298" y="0"/>
                      <a:pt x="0" y="298"/>
                      <a:pt x="0" y="674"/>
                    </a:cubicBezTo>
                    <a:cubicBezTo>
                      <a:pt x="0" y="1051"/>
                      <a:pt x="298" y="1348"/>
                      <a:pt x="674" y="1348"/>
                    </a:cubicBezTo>
                    <a:lnTo>
                      <a:pt x="5690" y="1348"/>
                    </a:lnTo>
                    <a:cubicBezTo>
                      <a:pt x="6051" y="1348"/>
                      <a:pt x="6364" y="1051"/>
                      <a:pt x="6364" y="674"/>
                    </a:cubicBezTo>
                    <a:cubicBezTo>
                      <a:pt x="6364" y="298"/>
                      <a:pt x="6051" y="0"/>
                      <a:pt x="5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9"/>
              <p:cNvSpPr/>
              <p:nvPr/>
            </p:nvSpPr>
            <p:spPr>
              <a:xfrm>
                <a:off x="374600" y="3976884"/>
                <a:ext cx="430290" cy="91196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1349" extrusionOk="0">
                    <a:moveTo>
                      <a:pt x="674" y="0"/>
                    </a:moveTo>
                    <a:cubicBezTo>
                      <a:pt x="298" y="0"/>
                      <a:pt x="0" y="314"/>
                      <a:pt x="0" y="674"/>
                    </a:cubicBezTo>
                    <a:cubicBezTo>
                      <a:pt x="0" y="1050"/>
                      <a:pt x="298" y="1348"/>
                      <a:pt x="674" y="1348"/>
                    </a:cubicBezTo>
                    <a:lnTo>
                      <a:pt x="5690" y="1348"/>
                    </a:lnTo>
                    <a:cubicBezTo>
                      <a:pt x="6051" y="1348"/>
                      <a:pt x="6364" y="1050"/>
                      <a:pt x="6364" y="674"/>
                    </a:cubicBezTo>
                    <a:cubicBezTo>
                      <a:pt x="6364" y="314"/>
                      <a:pt x="6051" y="0"/>
                      <a:pt x="5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9"/>
              <p:cNvSpPr/>
              <p:nvPr/>
            </p:nvSpPr>
            <p:spPr>
              <a:xfrm>
                <a:off x="374600" y="4213155"/>
                <a:ext cx="430290" cy="91196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1349" extrusionOk="0">
                    <a:moveTo>
                      <a:pt x="674" y="1"/>
                    </a:moveTo>
                    <a:cubicBezTo>
                      <a:pt x="298" y="1"/>
                      <a:pt x="0" y="298"/>
                      <a:pt x="0" y="675"/>
                    </a:cubicBezTo>
                    <a:cubicBezTo>
                      <a:pt x="0" y="1051"/>
                      <a:pt x="298" y="1349"/>
                      <a:pt x="674" y="1349"/>
                    </a:cubicBezTo>
                    <a:lnTo>
                      <a:pt x="5690" y="1349"/>
                    </a:lnTo>
                    <a:cubicBezTo>
                      <a:pt x="6051" y="1349"/>
                      <a:pt x="6364" y="1051"/>
                      <a:pt x="6364" y="675"/>
                    </a:cubicBezTo>
                    <a:cubicBezTo>
                      <a:pt x="6364" y="298"/>
                      <a:pt x="6051" y="1"/>
                      <a:pt x="56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6" name="Google Shape;1126;p9"/>
            <p:cNvGrpSpPr/>
            <p:nvPr/>
          </p:nvGrpSpPr>
          <p:grpSpPr>
            <a:xfrm flipH="1">
              <a:off x="5162328" y="656434"/>
              <a:ext cx="334126" cy="3712843"/>
              <a:chOff x="466451" y="631324"/>
              <a:chExt cx="313175" cy="3565242"/>
            </a:xfrm>
          </p:grpSpPr>
          <p:sp>
            <p:nvSpPr>
              <p:cNvPr id="1127" name="Google Shape;1127;p9"/>
              <p:cNvSpPr/>
              <p:nvPr/>
            </p:nvSpPr>
            <p:spPr>
              <a:xfrm rot="5400000">
                <a:off x="606292" y="491483"/>
                <a:ext cx="33492" cy="31317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527" extrusionOk="0">
                    <a:moveTo>
                      <a:pt x="1545" y="1"/>
                    </a:moveTo>
                    <a:cubicBezTo>
                      <a:pt x="914" y="1"/>
                      <a:pt x="274" y="395"/>
                      <a:pt x="274" y="1191"/>
                    </a:cubicBezTo>
                    <a:cubicBezTo>
                      <a:pt x="251" y="3245"/>
                      <a:pt x="251" y="5276"/>
                      <a:pt x="228" y="7331"/>
                    </a:cubicBezTo>
                    <a:cubicBezTo>
                      <a:pt x="228" y="8997"/>
                      <a:pt x="0" y="10732"/>
                      <a:pt x="730" y="12261"/>
                    </a:cubicBezTo>
                    <a:cubicBezTo>
                      <a:pt x="809" y="12441"/>
                      <a:pt x="982" y="12526"/>
                      <a:pt x="1158" y="12526"/>
                    </a:cubicBezTo>
                    <a:cubicBezTo>
                      <a:pt x="1341" y="12526"/>
                      <a:pt x="1528" y="12435"/>
                      <a:pt x="1621" y="12261"/>
                    </a:cubicBezTo>
                    <a:cubicBezTo>
                      <a:pt x="2442" y="10777"/>
                      <a:pt x="2305" y="8997"/>
                      <a:pt x="2420" y="7331"/>
                    </a:cubicBezTo>
                    <a:cubicBezTo>
                      <a:pt x="2534" y="5276"/>
                      <a:pt x="2648" y="3245"/>
                      <a:pt x="2762" y="1191"/>
                    </a:cubicBezTo>
                    <a:cubicBezTo>
                      <a:pt x="2808" y="400"/>
                      <a:pt x="2181" y="1"/>
                      <a:pt x="1545" y="1"/>
                    </a:cubicBezTo>
                    <a:close/>
                  </a:path>
                </a:pathLst>
              </a:custGeom>
              <a:solidFill>
                <a:srgbClr val="FFFFFF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9"/>
              <p:cNvSpPr/>
              <p:nvPr/>
            </p:nvSpPr>
            <p:spPr>
              <a:xfrm rot="5400000">
                <a:off x="606292" y="726933"/>
                <a:ext cx="33492" cy="31317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527" extrusionOk="0">
                    <a:moveTo>
                      <a:pt x="1545" y="1"/>
                    </a:moveTo>
                    <a:cubicBezTo>
                      <a:pt x="914" y="1"/>
                      <a:pt x="274" y="395"/>
                      <a:pt x="274" y="1191"/>
                    </a:cubicBezTo>
                    <a:cubicBezTo>
                      <a:pt x="251" y="3245"/>
                      <a:pt x="251" y="5276"/>
                      <a:pt x="228" y="7331"/>
                    </a:cubicBezTo>
                    <a:cubicBezTo>
                      <a:pt x="228" y="8997"/>
                      <a:pt x="0" y="10732"/>
                      <a:pt x="730" y="12261"/>
                    </a:cubicBezTo>
                    <a:cubicBezTo>
                      <a:pt x="809" y="12441"/>
                      <a:pt x="982" y="12526"/>
                      <a:pt x="1158" y="12526"/>
                    </a:cubicBezTo>
                    <a:cubicBezTo>
                      <a:pt x="1341" y="12526"/>
                      <a:pt x="1528" y="12435"/>
                      <a:pt x="1621" y="12261"/>
                    </a:cubicBezTo>
                    <a:cubicBezTo>
                      <a:pt x="2442" y="10777"/>
                      <a:pt x="2305" y="8997"/>
                      <a:pt x="2420" y="7331"/>
                    </a:cubicBezTo>
                    <a:cubicBezTo>
                      <a:pt x="2534" y="5276"/>
                      <a:pt x="2648" y="3245"/>
                      <a:pt x="2762" y="1191"/>
                    </a:cubicBezTo>
                    <a:cubicBezTo>
                      <a:pt x="2808" y="400"/>
                      <a:pt x="2181" y="1"/>
                      <a:pt x="1545" y="1"/>
                    </a:cubicBezTo>
                    <a:close/>
                  </a:path>
                </a:pathLst>
              </a:custGeom>
              <a:solidFill>
                <a:srgbClr val="FFFFFF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9"/>
              <p:cNvSpPr/>
              <p:nvPr/>
            </p:nvSpPr>
            <p:spPr>
              <a:xfrm rot="5400000">
                <a:off x="606292" y="962383"/>
                <a:ext cx="33492" cy="31317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527" extrusionOk="0">
                    <a:moveTo>
                      <a:pt x="1545" y="1"/>
                    </a:moveTo>
                    <a:cubicBezTo>
                      <a:pt x="914" y="1"/>
                      <a:pt x="274" y="395"/>
                      <a:pt x="274" y="1191"/>
                    </a:cubicBezTo>
                    <a:cubicBezTo>
                      <a:pt x="251" y="3245"/>
                      <a:pt x="251" y="5276"/>
                      <a:pt x="228" y="7331"/>
                    </a:cubicBezTo>
                    <a:cubicBezTo>
                      <a:pt x="228" y="8997"/>
                      <a:pt x="0" y="10732"/>
                      <a:pt x="730" y="12261"/>
                    </a:cubicBezTo>
                    <a:cubicBezTo>
                      <a:pt x="809" y="12441"/>
                      <a:pt x="982" y="12526"/>
                      <a:pt x="1158" y="12526"/>
                    </a:cubicBezTo>
                    <a:cubicBezTo>
                      <a:pt x="1341" y="12526"/>
                      <a:pt x="1528" y="12435"/>
                      <a:pt x="1621" y="12261"/>
                    </a:cubicBezTo>
                    <a:cubicBezTo>
                      <a:pt x="2442" y="10777"/>
                      <a:pt x="2305" y="8997"/>
                      <a:pt x="2420" y="7331"/>
                    </a:cubicBezTo>
                    <a:cubicBezTo>
                      <a:pt x="2534" y="5276"/>
                      <a:pt x="2648" y="3245"/>
                      <a:pt x="2762" y="1191"/>
                    </a:cubicBezTo>
                    <a:cubicBezTo>
                      <a:pt x="2808" y="400"/>
                      <a:pt x="2181" y="1"/>
                      <a:pt x="1545" y="1"/>
                    </a:cubicBezTo>
                    <a:close/>
                  </a:path>
                </a:pathLst>
              </a:custGeom>
              <a:solidFill>
                <a:srgbClr val="FFFFFF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9"/>
              <p:cNvSpPr/>
              <p:nvPr/>
            </p:nvSpPr>
            <p:spPr>
              <a:xfrm rot="5400000">
                <a:off x="606292" y="1197833"/>
                <a:ext cx="33492" cy="31317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527" extrusionOk="0">
                    <a:moveTo>
                      <a:pt x="1545" y="1"/>
                    </a:moveTo>
                    <a:cubicBezTo>
                      <a:pt x="914" y="1"/>
                      <a:pt x="274" y="395"/>
                      <a:pt x="274" y="1191"/>
                    </a:cubicBezTo>
                    <a:cubicBezTo>
                      <a:pt x="251" y="3245"/>
                      <a:pt x="251" y="5276"/>
                      <a:pt x="228" y="7331"/>
                    </a:cubicBezTo>
                    <a:cubicBezTo>
                      <a:pt x="228" y="8997"/>
                      <a:pt x="0" y="10732"/>
                      <a:pt x="730" y="12261"/>
                    </a:cubicBezTo>
                    <a:cubicBezTo>
                      <a:pt x="809" y="12441"/>
                      <a:pt x="982" y="12526"/>
                      <a:pt x="1158" y="12526"/>
                    </a:cubicBezTo>
                    <a:cubicBezTo>
                      <a:pt x="1341" y="12526"/>
                      <a:pt x="1528" y="12435"/>
                      <a:pt x="1621" y="12261"/>
                    </a:cubicBezTo>
                    <a:cubicBezTo>
                      <a:pt x="2442" y="10777"/>
                      <a:pt x="2305" y="8997"/>
                      <a:pt x="2420" y="7331"/>
                    </a:cubicBezTo>
                    <a:cubicBezTo>
                      <a:pt x="2534" y="5276"/>
                      <a:pt x="2648" y="3245"/>
                      <a:pt x="2762" y="1191"/>
                    </a:cubicBezTo>
                    <a:cubicBezTo>
                      <a:pt x="2808" y="400"/>
                      <a:pt x="2181" y="1"/>
                      <a:pt x="1545" y="1"/>
                    </a:cubicBezTo>
                    <a:close/>
                  </a:path>
                </a:pathLst>
              </a:custGeom>
              <a:solidFill>
                <a:srgbClr val="FFFFFF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9"/>
              <p:cNvSpPr/>
              <p:nvPr/>
            </p:nvSpPr>
            <p:spPr>
              <a:xfrm rot="5400000">
                <a:off x="606292" y="1433283"/>
                <a:ext cx="33492" cy="31317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527" extrusionOk="0">
                    <a:moveTo>
                      <a:pt x="1545" y="1"/>
                    </a:moveTo>
                    <a:cubicBezTo>
                      <a:pt x="914" y="1"/>
                      <a:pt x="274" y="395"/>
                      <a:pt x="274" y="1191"/>
                    </a:cubicBezTo>
                    <a:cubicBezTo>
                      <a:pt x="251" y="3245"/>
                      <a:pt x="251" y="5276"/>
                      <a:pt x="228" y="7331"/>
                    </a:cubicBezTo>
                    <a:cubicBezTo>
                      <a:pt x="228" y="8997"/>
                      <a:pt x="0" y="10732"/>
                      <a:pt x="730" y="12261"/>
                    </a:cubicBezTo>
                    <a:cubicBezTo>
                      <a:pt x="809" y="12441"/>
                      <a:pt x="982" y="12526"/>
                      <a:pt x="1158" y="12526"/>
                    </a:cubicBezTo>
                    <a:cubicBezTo>
                      <a:pt x="1341" y="12526"/>
                      <a:pt x="1528" y="12435"/>
                      <a:pt x="1621" y="12261"/>
                    </a:cubicBezTo>
                    <a:cubicBezTo>
                      <a:pt x="2442" y="10777"/>
                      <a:pt x="2305" y="8997"/>
                      <a:pt x="2420" y="7331"/>
                    </a:cubicBezTo>
                    <a:cubicBezTo>
                      <a:pt x="2534" y="5276"/>
                      <a:pt x="2648" y="3245"/>
                      <a:pt x="2762" y="1191"/>
                    </a:cubicBezTo>
                    <a:cubicBezTo>
                      <a:pt x="2808" y="400"/>
                      <a:pt x="2181" y="1"/>
                      <a:pt x="1545" y="1"/>
                    </a:cubicBezTo>
                    <a:close/>
                  </a:path>
                </a:pathLst>
              </a:custGeom>
              <a:solidFill>
                <a:srgbClr val="FFFFFF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9"/>
              <p:cNvSpPr/>
              <p:nvPr/>
            </p:nvSpPr>
            <p:spPr>
              <a:xfrm rot="5400000">
                <a:off x="606292" y="1668733"/>
                <a:ext cx="33492" cy="31317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527" extrusionOk="0">
                    <a:moveTo>
                      <a:pt x="1545" y="1"/>
                    </a:moveTo>
                    <a:cubicBezTo>
                      <a:pt x="914" y="1"/>
                      <a:pt x="274" y="395"/>
                      <a:pt x="274" y="1191"/>
                    </a:cubicBezTo>
                    <a:cubicBezTo>
                      <a:pt x="251" y="3245"/>
                      <a:pt x="251" y="5276"/>
                      <a:pt x="228" y="7331"/>
                    </a:cubicBezTo>
                    <a:cubicBezTo>
                      <a:pt x="228" y="8997"/>
                      <a:pt x="0" y="10732"/>
                      <a:pt x="730" y="12261"/>
                    </a:cubicBezTo>
                    <a:cubicBezTo>
                      <a:pt x="809" y="12441"/>
                      <a:pt x="982" y="12526"/>
                      <a:pt x="1158" y="12526"/>
                    </a:cubicBezTo>
                    <a:cubicBezTo>
                      <a:pt x="1341" y="12526"/>
                      <a:pt x="1528" y="12435"/>
                      <a:pt x="1621" y="12261"/>
                    </a:cubicBezTo>
                    <a:cubicBezTo>
                      <a:pt x="2442" y="10777"/>
                      <a:pt x="2305" y="8997"/>
                      <a:pt x="2420" y="7331"/>
                    </a:cubicBezTo>
                    <a:cubicBezTo>
                      <a:pt x="2534" y="5276"/>
                      <a:pt x="2648" y="3245"/>
                      <a:pt x="2762" y="1191"/>
                    </a:cubicBezTo>
                    <a:cubicBezTo>
                      <a:pt x="2808" y="400"/>
                      <a:pt x="2181" y="1"/>
                      <a:pt x="1545" y="1"/>
                    </a:cubicBezTo>
                    <a:close/>
                  </a:path>
                </a:pathLst>
              </a:custGeom>
              <a:solidFill>
                <a:srgbClr val="FFFFFF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9"/>
              <p:cNvSpPr/>
              <p:nvPr/>
            </p:nvSpPr>
            <p:spPr>
              <a:xfrm rot="5400000">
                <a:off x="606292" y="1904183"/>
                <a:ext cx="33492" cy="31317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527" extrusionOk="0">
                    <a:moveTo>
                      <a:pt x="1545" y="1"/>
                    </a:moveTo>
                    <a:cubicBezTo>
                      <a:pt x="914" y="1"/>
                      <a:pt x="274" y="395"/>
                      <a:pt x="274" y="1191"/>
                    </a:cubicBezTo>
                    <a:cubicBezTo>
                      <a:pt x="251" y="3245"/>
                      <a:pt x="251" y="5276"/>
                      <a:pt x="228" y="7331"/>
                    </a:cubicBezTo>
                    <a:cubicBezTo>
                      <a:pt x="228" y="8997"/>
                      <a:pt x="0" y="10732"/>
                      <a:pt x="730" y="12261"/>
                    </a:cubicBezTo>
                    <a:cubicBezTo>
                      <a:pt x="809" y="12441"/>
                      <a:pt x="982" y="12526"/>
                      <a:pt x="1158" y="12526"/>
                    </a:cubicBezTo>
                    <a:cubicBezTo>
                      <a:pt x="1341" y="12526"/>
                      <a:pt x="1528" y="12435"/>
                      <a:pt x="1621" y="12261"/>
                    </a:cubicBezTo>
                    <a:cubicBezTo>
                      <a:pt x="2442" y="10777"/>
                      <a:pt x="2305" y="8997"/>
                      <a:pt x="2420" y="7331"/>
                    </a:cubicBezTo>
                    <a:cubicBezTo>
                      <a:pt x="2534" y="5276"/>
                      <a:pt x="2648" y="3245"/>
                      <a:pt x="2762" y="1191"/>
                    </a:cubicBezTo>
                    <a:cubicBezTo>
                      <a:pt x="2808" y="400"/>
                      <a:pt x="2181" y="1"/>
                      <a:pt x="1545" y="1"/>
                    </a:cubicBezTo>
                    <a:close/>
                  </a:path>
                </a:pathLst>
              </a:custGeom>
              <a:solidFill>
                <a:srgbClr val="FFFFFF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9"/>
              <p:cNvSpPr/>
              <p:nvPr/>
            </p:nvSpPr>
            <p:spPr>
              <a:xfrm rot="5400000">
                <a:off x="606292" y="2139633"/>
                <a:ext cx="33492" cy="31317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527" extrusionOk="0">
                    <a:moveTo>
                      <a:pt x="1545" y="1"/>
                    </a:moveTo>
                    <a:cubicBezTo>
                      <a:pt x="914" y="1"/>
                      <a:pt x="274" y="395"/>
                      <a:pt x="274" y="1191"/>
                    </a:cubicBezTo>
                    <a:cubicBezTo>
                      <a:pt x="251" y="3245"/>
                      <a:pt x="251" y="5276"/>
                      <a:pt x="228" y="7331"/>
                    </a:cubicBezTo>
                    <a:cubicBezTo>
                      <a:pt x="228" y="8997"/>
                      <a:pt x="0" y="10732"/>
                      <a:pt x="730" y="12261"/>
                    </a:cubicBezTo>
                    <a:cubicBezTo>
                      <a:pt x="809" y="12441"/>
                      <a:pt x="982" y="12526"/>
                      <a:pt x="1158" y="12526"/>
                    </a:cubicBezTo>
                    <a:cubicBezTo>
                      <a:pt x="1341" y="12526"/>
                      <a:pt x="1528" y="12435"/>
                      <a:pt x="1621" y="12261"/>
                    </a:cubicBezTo>
                    <a:cubicBezTo>
                      <a:pt x="2442" y="10777"/>
                      <a:pt x="2305" y="8997"/>
                      <a:pt x="2420" y="7331"/>
                    </a:cubicBezTo>
                    <a:cubicBezTo>
                      <a:pt x="2534" y="5276"/>
                      <a:pt x="2648" y="3245"/>
                      <a:pt x="2762" y="1191"/>
                    </a:cubicBezTo>
                    <a:cubicBezTo>
                      <a:pt x="2808" y="400"/>
                      <a:pt x="2181" y="1"/>
                      <a:pt x="1545" y="1"/>
                    </a:cubicBezTo>
                    <a:close/>
                  </a:path>
                </a:pathLst>
              </a:custGeom>
              <a:solidFill>
                <a:srgbClr val="FFFFFF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9"/>
              <p:cNvSpPr/>
              <p:nvPr/>
            </p:nvSpPr>
            <p:spPr>
              <a:xfrm rot="5400000">
                <a:off x="606292" y="2375083"/>
                <a:ext cx="33492" cy="31317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527" extrusionOk="0">
                    <a:moveTo>
                      <a:pt x="1545" y="1"/>
                    </a:moveTo>
                    <a:cubicBezTo>
                      <a:pt x="914" y="1"/>
                      <a:pt x="274" y="395"/>
                      <a:pt x="274" y="1191"/>
                    </a:cubicBezTo>
                    <a:cubicBezTo>
                      <a:pt x="251" y="3245"/>
                      <a:pt x="251" y="5276"/>
                      <a:pt x="228" y="7331"/>
                    </a:cubicBezTo>
                    <a:cubicBezTo>
                      <a:pt x="228" y="8997"/>
                      <a:pt x="0" y="10732"/>
                      <a:pt x="730" y="12261"/>
                    </a:cubicBezTo>
                    <a:cubicBezTo>
                      <a:pt x="809" y="12441"/>
                      <a:pt x="982" y="12526"/>
                      <a:pt x="1158" y="12526"/>
                    </a:cubicBezTo>
                    <a:cubicBezTo>
                      <a:pt x="1341" y="12526"/>
                      <a:pt x="1528" y="12435"/>
                      <a:pt x="1621" y="12261"/>
                    </a:cubicBezTo>
                    <a:cubicBezTo>
                      <a:pt x="2442" y="10777"/>
                      <a:pt x="2305" y="8997"/>
                      <a:pt x="2420" y="7331"/>
                    </a:cubicBezTo>
                    <a:cubicBezTo>
                      <a:pt x="2534" y="5276"/>
                      <a:pt x="2648" y="3245"/>
                      <a:pt x="2762" y="1191"/>
                    </a:cubicBezTo>
                    <a:cubicBezTo>
                      <a:pt x="2808" y="400"/>
                      <a:pt x="2181" y="1"/>
                      <a:pt x="1545" y="1"/>
                    </a:cubicBezTo>
                    <a:close/>
                  </a:path>
                </a:pathLst>
              </a:custGeom>
              <a:solidFill>
                <a:srgbClr val="FFFFFF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9"/>
              <p:cNvSpPr/>
              <p:nvPr/>
            </p:nvSpPr>
            <p:spPr>
              <a:xfrm rot="5400000">
                <a:off x="606292" y="2610533"/>
                <a:ext cx="33492" cy="31317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527" extrusionOk="0">
                    <a:moveTo>
                      <a:pt x="1545" y="1"/>
                    </a:moveTo>
                    <a:cubicBezTo>
                      <a:pt x="914" y="1"/>
                      <a:pt x="274" y="395"/>
                      <a:pt x="274" y="1191"/>
                    </a:cubicBezTo>
                    <a:cubicBezTo>
                      <a:pt x="251" y="3245"/>
                      <a:pt x="251" y="5276"/>
                      <a:pt x="228" y="7331"/>
                    </a:cubicBezTo>
                    <a:cubicBezTo>
                      <a:pt x="228" y="8997"/>
                      <a:pt x="0" y="10732"/>
                      <a:pt x="730" y="12261"/>
                    </a:cubicBezTo>
                    <a:cubicBezTo>
                      <a:pt x="809" y="12441"/>
                      <a:pt x="982" y="12526"/>
                      <a:pt x="1158" y="12526"/>
                    </a:cubicBezTo>
                    <a:cubicBezTo>
                      <a:pt x="1341" y="12526"/>
                      <a:pt x="1528" y="12435"/>
                      <a:pt x="1621" y="12261"/>
                    </a:cubicBezTo>
                    <a:cubicBezTo>
                      <a:pt x="2442" y="10777"/>
                      <a:pt x="2305" y="8997"/>
                      <a:pt x="2420" y="7331"/>
                    </a:cubicBezTo>
                    <a:cubicBezTo>
                      <a:pt x="2534" y="5276"/>
                      <a:pt x="2648" y="3245"/>
                      <a:pt x="2762" y="1191"/>
                    </a:cubicBezTo>
                    <a:cubicBezTo>
                      <a:pt x="2808" y="400"/>
                      <a:pt x="2181" y="1"/>
                      <a:pt x="1545" y="1"/>
                    </a:cubicBezTo>
                    <a:close/>
                  </a:path>
                </a:pathLst>
              </a:custGeom>
              <a:solidFill>
                <a:srgbClr val="FFFFFF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9"/>
              <p:cNvSpPr/>
              <p:nvPr/>
            </p:nvSpPr>
            <p:spPr>
              <a:xfrm rot="5400000">
                <a:off x="606292" y="2845983"/>
                <a:ext cx="33492" cy="31317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527" extrusionOk="0">
                    <a:moveTo>
                      <a:pt x="1545" y="1"/>
                    </a:moveTo>
                    <a:cubicBezTo>
                      <a:pt x="914" y="1"/>
                      <a:pt x="274" y="395"/>
                      <a:pt x="274" y="1191"/>
                    </a:cubicBezTo>
                    <a:cubicBezTo>
                      <a:pt x="251" y="3245"/>
                      <a:pt x="251" y="5276"/>
                      <a:pt x="228" y="7331"/>
                    </a:cubicBezTo>
                    <a:cubicBezTo>
                      <a:pt x="228" y="8997"/>
                      <a:pt x="0" y="10732"/>
                      <a:pt x="730" y="12261"/>
                    </a:cubicBezTo>
                    <a:cubicBezTo>
                      <a:pt x="809" y="12441"/>
                      <a:pt x="982" y="12526"/>
                      <a:pt x="1158" y="12526"/>
                    </a:cubicBezTo>
                    <a:cubicBezTo>
                      <a:pt x="1341" y="12526"/>
                      <a:pt x="1528" y="12435"/>
                      <a:pt x="1621" y="12261"/>
                    </a:cubicBezTo>
                    <a:cubicBezTo>
                      <a:pt x="2442" y="10777"/>
                      <a:pt x="2305" y="8997"/>
                      <a:pt x="2420" y="7331"/>
                    </a:cubicBezTo>
                    <a:cubicBezTo>
                      <a:pt x="2534" y="5276"/>
                      <a:pt x="2648" y="3245"/>
                      <a:pt x="2762" y="1191"/>
                    </a:cubicBezTo>
                    <a:cubicBezTo>
                      <a:pt x="2808" y="400"/>
                      <a:pt x="2181" y="1"/>
                      <a:pt x="1545" y="1"/>
                    </a:cubicBezTo>
                    <a:close/>
                  </a:path>
                </a:pathLst>
              </a:custGeom>
              <a:solidFill>
                <a:srgbClr val="FFFFFF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9"/>
              <p:cNvSpPr/>
              <p:nvPr/>
            </p:nvSpPr>
            <p:spPr>
              <a:xfrm rot="5400000">
                <a:off x="606292" y="3081433"/>
                <a:ext cx="33492" cy="31317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527" extrusionOk="0">
                    <a:moveTo>
                      <a:pt x="1545" y="1"/>
                    </a:moveTo>
                    <a:cubicBezTo>
                      <a:pt x="914" y="1"/>
                      <a:pt x="274" y="395"/>
                      <a:pt x="274" y="1191"/>
                    </a:cubicBezTo>
                    <a:cubicBezTo>
                      <a:pt x="251" y="3245"/>
                      <a:pt x="251" y="5276"/>
                      <a:pt x="228" y="7331"/>
                    </a:cubicBezTo>
                    <a:cubicBezTo>
                      <a:pt x="228" y="8997"/>
                      <a:pt x="0" y="10732"/>
                      <a:pt x="730" y="12261"/>
                    </a:cubicBezTo>
                    <a:cubicBezTo>
                      <a:pt x="809" y="12441"/>
                      <a:pt x="982" y="12526"/>
                      <a:pt x="1158" y="12526"/>
                    </a:cubicBezTo>
                    <a:cubicBezTo>
                      <a:pt x="1341" y="12526"/>
                      <a:pt x="1528" y="12435"/>
                      <a:pt x="1621" y="12261"/>
                    </a:cubicBezTo>
                    <a:cubicBezTo>
                      <a:pt x="2442" y="10777"/>
                      <a:pt x="2305" y="8997"/>
                      <a:pt x="2420" y="7331"/>
                    </a:cubicBezTo>
                    <a:cubicBezTo>
                      <a:pt x="2534" y="5276"/>
                      <a:pt x="2648" y="3245"/>
                      <a:pt x="2762" y="1191"/>
                    </a:cubicBezTo>
                    <a:cubicBezTo>
                      <a:pt x="2808" y="400"/>
                      <a:pt x="2181" y="1"/>
                      <a:pt x="1545" y="1"/>
                    </a:cubicBezTo>
                    <a:close/>
                  </a:path>
                </a:pathLst>
              </a:custGeom>
              <a:solidFill>
                <a:srgbClr val="FFFFFF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9"/>
              <p:cNvSpPr/>
              <p:nvPr/>
            </p:nvSpPr>
            <p:spPr>
              <a:xfrm rot="5400000">
                <a:off x="606292" y="3316883"/>
                <a:ext cx="33492" cy="31317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527" extrusionOk="0">
                    <a:moveTo>
                      <a:pt x="1545" y="1"/>
                    </a:moveTo>
                    <a:cubicBezTo>
                      <a:pt x="914" y="1"/>
                      <a:pt x="274" y="395"/>
                      <a:pt x="274" y="1191"/>
                    </a:cubicBezTo>
                    <a:cubicBezTo>
                      <a:pt x="251" y="3245"/>
                      <a:pt x="251" y="5276"/>
                      <a:pt x="228" y="7331"/>
                    </a:cubicBezTo>
                    <a:cubicBezTo>
                      <a:pt x="228" y="8997"/>
                      <a:pt x="0" y="10732"/>
                      <a:pt x="730" y="12261"/>
                    </a:cubicBezTo>
                    <a:cubicBezTo>
                      <a:pt x="809" y="12441"/>
                      <a:pt x="982" y="12526"/>
                      <a:pt x="1158" y="12526"/>
                    </a:cubicBezTo>
                    <a:cubicBezTo>
                      <a:pt x="1341" y="12526"/>
                      <a:pt x="1528" y="12435"/>
                      <a:pt x="1621" y="12261"/>
                    </a:cubicBezTo>
                    <a:cubicBezTo>
                      <a:pt x="2442" y="10777"/>
                      <a:pt x="2305" y="8997"/>
                      <a:pt x="2420" y="7331"/>
                    </a:cubicBezTo>
                    <a:cubicBezTo>
                      <a:pt x="2534" y="5276"/>
                      <a:pt x="2648" y="3245"/>
                      <a:pt x="2762" y="1191"/>
                    </a:cubicBezTo>
                    <a:cubicBezTo>
                      <a:pt x="2808" y="400"/>
                      <a:pt x="2181" y="1"/>
                      <a:pt x="1545" y="1"/>
                    </a:cubicBezTo>
                    <a:close/>
                  </a:path>
                </a:pathLst>
              </a:custGeom>
              <a:solidFill>
                <a:srgbClr val="FFFFFF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9"/>
              <p:cNvSpPr/>
              <p:nvPr/>
            </p:nvSpPr>
            <p:spPr>
              <a:xfrm rot="5400000">
                <a:off x="606292" y="3552333"/>
                <a:ext cx="33492" cy="31317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527" extrusionOk="0">
                    <a:moveTo>
                      <a:pt x="1545" y="1"/>
                    </a:moveTo>
                    <a:cubicBezTo>
                      <a:pt x="914" y="1"/>
                      <a:pt x="274" y="395"/>
                      <a:pt x="274" y="1191"/>
                    </a:cubicBezTo>
                    <a:cubicBezTo>
                      <a:pt x="251" y="3245"/>
                      <a:pt x="251" y="5276"/>
                      <a:pt x="228" y="7331"/>
                    </a:cubicBezTo>
                    <a:cubicBezTo>
                      <a:pt x="228" y="8997"/>
                      <a:pt x="0" y="10732"/>
                      <a:pt x="730" y="12261"/>
                    </a:cubicBezTo>
                    <a:cubicBezTo>
                      <a:pt x="809" y="12441"/>
                      <a:pt x="982" y="12526"/>
                      <a:pt x="1158" y="12526"/>
                    </a:cubicBezTo>
                    <a:cubicBezTo>
                      <a:pt x="1341" y="12526"/>
                      <a:pt x="1528" y="12435"/>
                      <a:pt x="1621" y="12261"/>
                    </a:cubicBezTo>
                    <a:cubicBezTo>
                      <a:pt x="2442" y="10777"/>
                      <a:pt x="2305" y="8997"/>
                      <a:pt x="2420" y="7331"/>
                    </a:cubicBezTo>
                    <a:cubicBezTo>
                      <a:pt x="2534" y="5276"/>
                      <a:pt x="2648" y="3245"/>
                      <a:pt x="2762" y="1191"/>
                    </a:cubicBezTo>
                    <a:cubicBezTo>
                      <a:pt x="2808" y="400"/>
                      <a:pt x="2181" y="1"/>
                      <a:pt x="1545" y="1"/>
                    </a:cubicBezTo>
                    <a:close/>
                  </a:path>
                </a:pathLst>
              </a:custGeom>
              <a:solidFill>
                <a:srgbClr val="FFFFFF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9"/>
              <p:cNvSpPr/>
              <p:nvPr/>
            </p:nvSpPr>
            <p:spPr>
              <a:xfrm rot="5400000">
                <a:off x="606292" y="3787783"/>
                <a:ext cx="33492" cy="31317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527" extrusionOk="0">
                    <a:moveTo>
                      <a:pt x="1545" y="1"/>
                    </a:moveTo>
                    <a:cubicBezTo>
                      <a:pt x="914" y="1"/>
                      <a:pt x="274" y="395"/>
                      <a:pt x="274" y="1191"/>
                    </a:cubicBezTo>
                    <a:cubicBezTo>
                      <a:pt x="251" y="3245"/>
                      <a:pt x="251" y="5276"/>
                      <a:pt x="228" y="7331"/>
                    </a:cubicBezTo>
                    <a:cubicBezTo>
                      <a:pt x="228" y="8997"/>
                      <a:pt x="0" y="10732"/>
                      <a:pt x="730" y="12261"/>
                    </a:cubicBezTo>
                    <a:cubicBezTo>
                      <a:pt x="809" y="12441"/>
                      <a:pt x="982" y="12526"/>
                      <a:pt x="1158" y="12526"/>
                    </a:cubicBezTo>
                    <a:cubicBezTo>
                      <a:pt x="1341" y="12526"/>
                      <a:pt x="1528" y="12435"/>
                      <a:pt x="1621" y="12261"/>
                    </a:cubicBezTo>
                    <a:cubicBezTo>
                      <a:pt x="2442" y="10777"/>
                      <a:pt x="2305" y="8997"/>
                      <a:pt x="2420" y="7331"/>
                    </a:cubicBezTo>
                    <a:cubicBezTo>
                      <a:pt x="2534" y="5276"/>
                      <a:pt x="2648" y="3245"/>
                      <a:pt x="2762" y="1191"/>
                    </a:cubicBezTo>
                    <a:cubicBezTo>
                      <a:pt x="2808" y="400"/>
                      <a:pt x="2181" y="1"/>
                      <a:pt x="1545" y="1"/>
                    </a:cubicBezTo>
                    <a:close/>
                  </a:path>
                </a:pathLst>
              </a:custGeom>
              <a:solidFill>
                <a:srgbClr val="FFFFFF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9"/>
              <p:cNvSpPr/>
              <p:nvPr/>
            </p:nvSpPr>
            <p:spPr>
              <a:xfrm rot="5400000">
                <a:off x="606292" y="4023233"/>
                <a:ext cx="33492" cy="31317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527" extrusionOk="0">
                    <a:moveTo>
                      <a:pt x="1545" y="1"/>
                    </a:moveTo>
                    <a:cubicBezTo>
                      <a:pt x="914" y="1"/>
                      <a:pt x="274" y="395"/>
                      <a:pt x="274" y="1191"/>
                    </a:cubicBezTo>
                    <a:cubicBezTo>
                      <a:pt x="251" y="3245"/>
                      <a:pt x="251" y="5276"/>
                      <a:pt x="228" y="7331"/>
                    </a:cubicBezTo>
                    <a:cubicBezTo>
                      <a:pt x="228" y="8997"/>
                      <a:pt x="0" y="10732"/>
                      <a:pt x="730" y="12261"/>
                    </a:cubicBezTo>
                    <a:cubicBezTo>
                      <a:pt x="809" y="12441"/>
                      <a:pt x="982" y="12526"/>
                      <a:pt x="1158" y="12526"/>
                    </a:cubicBezTo>
                    <a:cubicBezTo>
                      <a:pt x="1341" y="12526"/>
                      <a:pt x="1528" y="12435"/>
                      <a:pt x="1621" y="12261"/>
                    </a:cubicBezTo>
                    <a:cubicBezTo>
                      <a:pt x="2442" y="10777"/>
                      <a:pt x="2305" y="8997"/>
                      <a:pt x="2420" y="7331"/>
                    </a:cubicBezTo>
                    <a:cubicBezTo>
                      <a:pt x="2534" y="5276"/>
                      <a:pt x="2648" y="3245"/>
                      <a:pt x="2762" y="1191"/>
                    </a:cubicBezTo>
                    <a:cubicBezTo>
                      <a:pt x="2808" y="400"/>
                      <a:pt x="2181" y="1"/>
                      <a:pt x="1545" y="1"/>
                    </a:cubicBezTo>
                    <a:close/>
                  </a:path>
                </a:pathLst>
              </a:custGeom>
              <a:solidFill>
                <a:srgbClr val="FFFFFF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3" name="Google Shape;1143;p9"/>
          <p:cNvSpPr txBox="1">
            <a:spLocks noGrp="1"/>
          </p:cNvSpPr>
          <p:nvPr>
            <p:ph type="title"/>
          </p:nvPr>
        </p:nvSpPr>
        <p:spPr>
          <a:xfrm>
            <a:off x="976688" y="2432138"/>
            <a:ext cx="3862200" cy="61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 b="1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44" name="Google Shape;1144;p9"/>
          <p:cNvSpPr txBox="1">
            <a:spLocks noGrp="1"/>
          </p:cNvSpPr>
          <p:nvPr>
            <p:ph type="subTitle" idx="1"/>
          </p:nvPr>
        </p:nvSpPr>
        <p:spPr>
          <a:xfrm>
            <a:off x="1641475" y="3292825"/>
            <a:ext cx="2532600" cy="61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latin typeface="Actor"/>
                <a:ea typeface="Actor"/>
                <a:cs typeface="Actor"/>
                <a:sym typeface="Acto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45" name="Google Shape;1145;p9"/>
          <p:cNvSpPr txBox="1">
            <a:spLocks noGrp="1"/>
          </p:cNvSpPr>
          <p:nvPr>
            <p:ph type="title" idx="2" hasCustomPrompt="1"/>
          </p:nvPr>
        </p:nvSpPr>
        <p:spPr>
          <a:xfrm>
            <a:off x="2366413" y="1289600"/>
            <a:ext cx="1082700" cy="76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>
                <a:solidFill>
                  <a:schemeClr val="dk2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grpSp>
        <p:nvGrpSpPr>
          <p:cNvPr id="1146" name="Google Shape;1146;p9"/>
          <p:cNvGrpSpPr/>
          <p:nvPr/>
        </p:nvGrpSpPr>
        <p:grpSpPr>
          <a:xfrm>
            <a:off x="174428" y="853845"/>
            <a:ext cx="275155" cy="3215368"/>
            <a:chOff x="174428" y="853845"/>
            <a:chExt cx="275155" cy="3215368"/>
          </a:xfrm>
        </p:grpSpPr>
        <p:grpSp>
          <p:nvGrpSpPr>
            <p:cNvPr id="1147" name="Google Shape;1147;p9"/>
            <p:cNvGrpSpPr/>
            <p:nvPr/>
          </p:nvGrpSpPr>
          <p:grpSpPr>
            <a:xfrm>
              <a:off x="174428" y="853845"/>
              <a:ext cx="275155" cy="704070"/>
              <a:chOff x="-175772" y="1576607"/>
              <a:chExt cx="275155" cy="704070"/>
            </a:xfrm>
          </p:grpSpPr>
          <p:sp>
            <p:nvSpPr>
              <p:cNvPr id="1148" name="Google Shape;1148;p9"/>
              <p:cNvSpPr/>
              <p:nvPr/>
            </p:nvSpPr>
            <p:spPr>
              <a:xfrm flipH="1">
                <a:off x="-175772" y="1576607"/>
                <a:ext cx="270494" cy="704070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10001" extrusionOk="0">
                    <a:moveTo>
                      <a:pt x="1" y="0"/>
                    </a:moveTo>
                    <a:lnTo>
                      <a:pt x="1" y="10000"/>
                    </a:lnTo>
                    <a:lnTo>
                      <a:pt x="1835" y="10000"/>
                    </a:lnTo>
                    <a:cubicBezTo>
                      <a:pt x="2665" y="10000"/>
                      <a:pt x="3355" y="9311"/>
                      <a:pt x="3355" y="8480"/>
                    </a:cubicBezTo>
                    <a:lnTo>
                      <a:pt x="3355" y="1521"/>
                    </a:lnTo>
                    <a:cubicBezTo>
                      <a:pt x="3355" y="690"/>
                      <a:pt x="2665" y="0"/>
                      <a:pt x="18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9"/>
              <p:cNvSpPr/>
              <p:nvPr/>
            </p:nvSpPr>
            <p:spPr>
              <a:xfrm flipH="1">
                <a:off x="-132310" y="1642559"/>
                <a:ext cx="35732" cy="326140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527" extrusionOk="0">
                    <a:moveTo>
                      <a:pt x="1545" y="1"/>
                    </a:moveTo>
                    <a:cubicBezTo>
                      <a:pt x="914" y="1"/>
                      <a:pt x="274" y="395"/>
                      <a:pt x="274" y="1191"/>
                    </a:cubicBezTo>
                    <a:cubicBezTo>
                      <a:pt x="251" y="3245"/>
                      <a:pt x="251" y="5276"/>
                      <a:pt x="228" y="7331"/>
                    </a:cubicBezTo>
                    <a:cubicBezTo>
                      <a:pt x="228" y="8997"/>
                      <a:pt x="0" y="10732"/>
                      <a:pt x="730" y="12261"/>
                    </a:cubicBezTo>
                    <a:cubicBezTo>
                      <a:pt x="809" y="12441"/>
                      <a:pt x="982" y="12526"/>
                      <a:pt x="1158" y="12526"/>
                    </a:cubicBezTo>
                    <a:cubicBezTo>
                      <a:pt x="1341" y="12526"/>
                      <a:pt x="1528" y="12435"/>
                      <a:pt x="1621" y="12261"/>
                    </a:cubicBezTo>
                    <a:cubicBezTo>
                      <a:pt x="2442" y="10777"/>
                      <a:pt x="2305" y="8997"/>
                      <a:pt x="2420" y="7331"/>
                    </a:cubicBezTo>
                    <a:cubicBezTo>
                      <a:pt x="2534" y="5276"/>
                      <a:pt x="2648" y="3245"/>
                      <a:pt x="2762" y="1191"/>
                    </a:cubicBezTo>
                    <a:cubicBezTo>
                      <a:pt x="2808" y="400"/>
                      <a:pt x="2181" y="1"/>
                      <a:pt x="1545" y="1"/>
                    </a:cubicBezTo>
                    <a:close/>
                  </a:path>
                </a:pathLst>
              </a:custGeom>
              <a:solidFill>
                <a:srgbClr val="FFFFFF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9"/>
              <p:cNvSpPr/>
              <p:nvPr/>
            </p:nvSpPr>
            <p:spPr>
              <a:xfrm flipH="1">
                <a:off x="72082" y="1577177"/>
                <a:ext cx="27300" cy="702900"/>
              </a:xfrm>
              <a:prstGeom prst="rect">
                <a:avLst/>
              </a:prstGeom>
              <a:solidFill>
                <a:srgbClr val="000000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1" name="Google Shape;1151;p9"/>
            <p:cNvGrpSpPr/>
            <p:nvPr/>
          </p:nvGrpSpPr>
          <p:grpSpPr>
            <a:xfrm>
              <a:off x="174428" y="1691145"/>
              <a:ext cx="275155" cy="2378068"/>
              <a:chOff x="-175772" y="1576607"/>
              <a:chExt cx="275155" cy="2378068"/>
            </a:xfrm>
          </p:grpSpPr>
          <p:sp>
            <p:nvSpPr>
              <p:cNvPr id="1152" name="Google Shape;1152;p9"/>
              <p:cNvSpPr/>
              <p:nvPr/>
            </p:nvSpPr>
            <p:spPr>
              <a:xfrm flipH="1">
                <a:off x="-175772" y="1576607"/>
                <a:ext cx="270494" cy="704070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10001" extrusionOk="0">
                    <a:moveTo>
                      <a:pt x="1" y="0"/>
                    </a:moveTo>
                    <a:lnTo>
                      <a:pt x="1" y="10000"/>
                    </a:lnTo>
                    <a:lnTo>
                      <a:pt x="1835" y="10000"/>
                    </a:lnTo>
                    <a:cubicBezTo>
                      <a:pt x="2665" y="10000"/>
                      <a:pt x="3355" y="9311"/>
                      <a:pt x="3355" y="8480"/>
                    </a:cubicBezTo>
                    <a:lnTo>
                      <a:pt x="3355" y="1521"/>
                    </a:lnTo>
                    <a:cubicBezTo>
                      <a:pt x="3355" y="690"/>
                      <a:pt x="2665" y="0"/>
                      <a:pt x="18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9"/>
              <p:cNvSpPr/>
              <p:nvPr/>
            </p:nvSpPr>
            <p:spPr>
              <a:xfrm flipH="1">
                <a:off x="-132310" y="1642559"/>
                <a:ext cx="35732" cy="326140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527" extrusionOk="0">
                    <a:moveTo>
                      <a:pt x="1545" y="1"/>
                    </a:moveTo>
                    <a:cubicBezTo>
                      <a:pt x="914" y="1"/>
                      <a:pt x="274" y="395"/>
                      <a:pt x="274" y="1191"/>
                    </a:cubicBezTo>
                    <a:cubicBezTo>
                      <a:pt x="251" y="3245"/>
                      <a:pt x="251" y="5276"/>
                      <a:pt x="228" y="7331"/>
                    </a:cubicBezTo>
                    <a:cubicBezTo>
                      <a:pt x="228" y="8997"/>
                      <a:pt x="0" y="10732"/>
                      <a:pt x="730" y="12261"/>
                    </a:cubicBezTo>
                    <a:cubicBezTo>
                      <a:pt x="809" y="12441"/>
                      <a:pt x="982" y="12526"/>
                      <a:pt x="1158" y="12526"/>
                    </a:cubicBezTo>
                    <a:cubicBezTo>
                      <a:pt x="1341" y="12526"/>
                      <a:pt x="1528" y="12435"/>
                      <a:pt x="1621" y="12261"/>
                    </a:cubicBezTo>
                    <a:cubicBezTo>
                      <a:pt x="2442" y="10777"/>
                      <a:pt x="2305" y="8997"/>
                      <a:pt x="2420" y="7331"/>
                    </a:cubicBezTo>
                    <a:cubicBezTo>
                      <a:pt x="2534" y="5276"/>
                      <a:pt x="2648" y="3245"/>
                      <a:pt x="2762" y="1191"/>
                    </a:cubicBezTo>
                    <a:cubicBezTo>
                      <a:pt x="2808" y="400"/>
                      <a:pt x="2181" y="1"/>
                      <a:pt x="1545" y="1"/>
                    </a:cubicBezTo>
                    <a:close/>
                  </a:path>
                </a:pathLst>
              </a:custGeom>
              <a:solidFill>
                <a:srgbClr val="FFFFFF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9"/>
              <p:cNvSpPr/>
              <p:nvPr/>
            </p:nvSpPr>
            <p:spPr>
              <a:xfrm flipH="1">
                <a:off x="-171553" y="2414168"/>
                <a:ext cx="262070" cy="702944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9985" extrusionOk="0">
                    <a:moveTo>
                      <a:pt x="1" y="0"/>
                    </a:moveTo>
                    <a:lnTo>
                      <a:pt x="1" y="9985"/>
                    </a:lnTo>
                    <a:lnTo>
                      <a:pt x="1835" y="9985"/>
                    </a:lnTo>
                    <a:cubicBezTo>
                      <a:pt x="2665" y="9985"/>
                      <a:pt x="3355" y="9311"/>
                      <a:pt x="3355" y="8464"/>
                    </a:cubicBezTo>
                    <a:lnTo>
                      <a:pt x="3355" y="1520"/>
                    </a:lnTo>
                    <a:cubicBezTo>
                      <a:pt x="3355" y="674"/>
                      <a:pt x="2665" y="0"/>
                      <a:pt x="18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9"/>
              <p:cNvSpPr/>
              <p:nvPr/>
            </p:nvSpPr>
            <p:spPr>
              <a:xfrm flipH="1">
                <a:off x="-132298" y="2503823"/>
                <a:ext cx="35732" cy="326140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527" extrusionOk="0">
                    <a:moveTo>
                      <a:pt x="1545" y="1"/>
                    </a:moveTo>
                    <a:cubicBezTo>
                      <a:pt x="914" y="1"/>
                      <a:pt x="274" y="395"/>
                      <a:pt x="274" y="1191"/>
                    </a:cubicBezTo>
                    <a:cubicBezTo>
                      <a:pt x="251" y="3245"/>
                      <a:pt x="251" y="5276"/>
                      <a:pt x="228" y="7331"/>
                    </a:cubicBezTo>
                    <a:cubicBezTo>
                      <a:pt x="228" y="8997"/>
                      <a:pt x="0" y="10732"/>
                      <a:pt x="730" y="12261"/>
                    </a:cubicBezTo>
                    <a:cubicBezTo>
                      <a:pt x="809" y="12441"/>
                      <a:pt x="982" y="12526"/>
                      <a:pt x="1158" y="12526"/>
                    </a:cubicBezTo>
                    <a:cubicBezTo>
                      <a:pt x="1341" y="12526"/>
                      <a:pt x="1528" y="12435"/>
                      <a:pt x="1621" y="12261"/>
                    </a:cubicBezTo>
                    <a:cubicBezTo>
                      <a:pt x="2442" y="10777"/>
                      <a:pt x="2305" y="8997"/>
                      <a:pt x="2420" y="7331"/>
                    </a:cubicBezTo>
                    <a:cubicBezTo>
                      <a:pt x="2534" y="5276"/>
                      <a:pt x="2648" y="3245"/>
                      <a:pt x="2762" y="1191"/>
                    </a:cubicBezTo>
                    <a:cubicBezTo>
                      <a:pt x="2808" y="400"/>
                      <a:pt x="2181" y="1"/>
                      <a:pt x="1545" y="1"/>
                    </a:cubicBezTo>
                    <a:close/>
                  </a:path>
                </a:pathLst>
              </a:custGeom>
              <a:solidFill>
                <a:srgbClr val="FFFFFF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9"/>
              <p:cNvSpPr/>
              <p:nvPr/>
            </p:nvSpPr>
            <p:spPr>
              <a:xfrm flipH="1">
                <a:off x="-171553" y="3250605"/>
                <a:ext cx="262070" cy="704070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10001" extrusionOk="0">
                    <a:moveTo>
                      <a:pt x="1" y="0"/>
                    </a:moveTo>
                    <a:lnTo>
                      <a:pt x="1" y="10000"/>
                    </a:lnTo>
                    <a:lnTo>
                      <a:pt x="1835" y="10000"/>
                    </a:lnTo>
                    <a:cubicBezTo>
                      <a:pt x="2665" y="10000"/>
                      <a:pt x="3355" y="9311"/>
                      <a:pt x="3355" y="8480"/>
                    </a:cubicBezTo>
                    <a:lnTo>
                      <a:pt x="3355" y="1521"/>
                    </a:lnTo>
                    <a:cubicBezTo>
                      <a:pt x="3355" y="690"/>
                      <a:pt x="2665" y="0"/>
                      <a:pt x="18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9"/>
              <p:cNvSpPr/>
              <p:nvPr/>
            </p:nvSpPr>
            <p:spPr>
              <a:xfrm flipH="1">
                <a:off x="-132298" y="3365087"/>
                <a:ext cx="35732" cy="326140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527" extrusionOk="0">
                    <a:moveTo>
                      <a:pt x="1545" y="1"/>
                    </a:moveTo>
                    <a:cubicBezTo>
                      <a:pt x="914" y="1"/>
                      <a:pt x="274" y="395"/>
                      <a:pt x="274" y="1191"/>
                    </a:cubicBezTo>
                    <a:cubicBezTo>
                      <a:pt x="251" y="3245"/>
                      <a:pt x="251" y="5276"/>
                      <a:pt x="228" y="7331"/>
                    </a:cubicBezTo>
                    <a:cubicBezTo>
                      <a:pt x="228" y="8997"/>
                      <a:pt x="0" y="10732"/>
                      <a:pt x="730" y="12261"/>
                    </a:cubicBezTo>
                    <a:cubicBezTo>
                      <a:pt x="809" y="12441"/>
                      <a:pt x="982" y="12526"/>
                      <a:pt x="1158" y="12526"/>
                    </a:cubicBezTo>
                    <a:cubicBezTo>
                      <a:pt x="1341" y="12526"/>
                      <a:pt x="1528" y="12435"/>
                      <a:pt x="1621" y="12261"/>
                    </a:cubicBezTo>
                    <a:cubicBezTo>
                      <a:pt x="2442" y="10777"/>
                      <a:pt x="2305" y="8997"/>
                      <a:pt x="2420" y="7331"/>
                    </a:cubicBezTo>
                    <a:cubicBezTo>
                      <a:pt x="2534" y="5276"/>
                      <a:pt x="2648" y="3245"/>
                      <a:pt x="2762" y="1191"/>
                    </a:cubicBezTo>
                    <a:cubicBezTo>
                      <a:pt x="2808" y="400"/>
                      <a:pt x="2181" y="1"/>
                      <a:pt x="1545" y="1"/>
                    </a:cubicBezTo>
                    <a:close/>
                  </a:path>
                </a:pathLst>
              </a:custGeom>
              <a:solidFill>
                <a:srgbClr val="FFFFFF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9"/>
              <p:cNvSpPr/>
              <p:nvPr/>
            </p:nvSpPr>
            <p:spPr>
              <a:xfrm flipH="1">
                <a:off x="72082" y="1577177"/>
                <a:ext cx="27300" cy="702900"/>
              </a:xfrm>
              <a:prstGeom prst="rect">
                <a:avLst/>
              </a:prstGeom>
              <a:solidFill>
                <a:srgbClr val="000000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9"/>
              <p:cNvSpPr/>
              <p:nvPr/>
            </p:nvSpPr>
            <p:spPr>
              <a:xfrm flipH="1">
                <a:off x="63220" y="2413890"/>
                <a:ext cx="27300" cy="702900"/>
              </a:xfrm>
              <a:prstGeom prst="rect">
                <a:avLst/>
              </a:prstGeom>
              <a:solidFill>
                <a:srgbClr val="000000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9"/>
              <p:cNvSpPr/>
              <p:nvPr/>
            </p:nvSpPr>
            <p:spPr>
              <a:xfrm flipH="1">
                <a:off x="63220" y="3250603"/>
                <a:ext cx="27300" cy="702900"/>
              </a:xfrm>
              <a:prstGeom prst="rect">
                <a:avLst/>
              </a:prstGeom>
              <a:solidFill>
                <a:srgbClr val="000000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1" name="Google Shape;1161;p9"/>
          <p:cNvGrpSpPr/>
          <p:nvPr/>
        </p:nvGrpSpPr>
        <p:grpSpPr>
          <a:xfrm>
            <a:off x="498381" y="269049"/>
            <a:ext cx="826017" cy="800226"/>
            <a:chOff x="2196125" y="2117850"/>
            <a:chExt cx="569000" cy="541975"/>
          </a:xfrm>
        </p:grpSpPr>
        <p:sp>
          <p:nvSpPr>
            <p:cNvPr id="1162" name="Google Shape;1162;p9"/>
            <p:cNvSpPr/>
            <p:nvPr/>
          </p:nvSpPr>
          <p:spPr>
            <a:xfrm>
              <a:off x="2196125" y="2117850"/>
              <a:ext cx="569000" cy="541975"/>
            </a:xfrm>
            <a:custGeom>
              <a:avLst/>
              <a:gdLst/>
              <a:ahLst/>
              <a:cxnLst/>
              <a:rect l="l" t="t" r="r" b="b"/>
              <a:pathLst>
                <a:path w="22760" h="21679" extrusionOk="0">
                  <a:moveTo>
                    <a:pt x="4906" y="1"/>
                  </a:moveTo>
                  <a:lnTo>
                    <a:pt x="0" y="17854"/>
                  </a:lnTo>
                  <a:lnTo>
                    <a:pt x="13903" y="21678"/>
                  </a:lnTo>
                  <a:lnTo>
                    <a:pt x="18825" y="19249"/>
                  </a:lnTo>
                  <a:lnTo>
                    <a:pt x="22759" y="4907"/>
                  </a:lnTo>
                  <a:lnTo>
                    <a:pt x="49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9"/>
            <p:cNvSpPr/>
            <p:nvPr/>
          </p:nvSpPr>
          <p:spPr>
            <a:xfrm>
              <a:off x="2543700" y="2571625"/>
              <a:ext cx="123075" cy="88200"/>
            </a:xfrm>
            <a:custGeom>
              <a:avLst/>
              <a:gdLst/>
              <a:ahLst/>
              <a:cxnLst/>
              <a:rect l="l" t="t" r="r" b="b"/>
              <a:pathLst>
                <a:path w="4923" h="3528" extrusionOk="0">
                  <a:moveTo>
                    <a:pt x="972" y="1"/>
                  </a:moveTo>
                  <a:lnTo>
                    <a:pt x="0" y="3527"/>
                  </a:lnTo>
                  <a:lnTo>
                    <a:pt x="4922" y="1098"/>
                  </a:lnTo>
                  <a:lnTo>
                    <a:pt x="972" y="1"/>
                  </a:ln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9"/>
            <p:cNvSpPr/>
            <p:nvPr/>
          </p:nvSpPr>
          <p:spPr>
            <a:xfrm>
              <a:off x="2298775" y="2117850"/>
              <a:ext cx="466350" cy="195950"/>
            </a:xfrm>
            <a:custGeom>
              <a:avLst/>
              <a:gdLst/>
              <a:ahLst/>
              <a:cxnLst/>
              <a:rect l="l" t="t" r="r" b="b"/>
              <a:pathLst>
                <a:path w="18654" h="7838" extrusionOk="0">
                  <a:moveTo>
                    <a:pt x="800" y="1"/>
                  </a:moveTo>
                  <a:lnTo>
                    <a:pt x="1" y="2932"/>
                  </a:lnTo>
                  <a:lnTo>
                    <a:pt x="17854" y="7838"/>
                  </a:lnTo>
                  <a:lnTo>
                    <a:pt x="18653" y="4907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9"/>
          <p:cNvGrpSpPr/>
          <p:nvPr/>
        </p:nvGrpSpPr>
        <p:grpSpPr>
          <a:xfrm>
            <a:off x="60852" y="4228002"/>
            <a:ext cx="1165923" cy="406711"/>
            <a:chOff x="137052" y="4228002"/>
            <a:chExt cx="1165923" cy="406711"/>
          </a:xfrm>
        </p:grpSpPr>
        <p:sp>
          <p:nvSpPr>
            <p:cNvPr id="1166" name="Google Shape;1166;p9"/>
            <p:cNvSpPr/>
            <p:nvPr/>
          </p:nvSpPr>
          <p:spPr>
            <a:xfrm rot="5400000" flipH="1">
              <a:off x="516658" y="3848396"/>
              <a:ext cx="406711" cy="1165923"/>
            </a:xfrm>
            <a:custGeom>
              <a:avLst/>
              <a:gdLst/>
              <a:ahLst/>
              <a:cxnLst/>
              <a:rect l="l" t="t" r="r" b="b"/>
              <a:pathLst>
                <a:path w="19296" h="50088" extrusionOk="0">
                  <a:moveTo>
                    <a:pt x="815" y="1"/>
                  </a:moveTo>
                  <a:cubicBezTo>
                    <a:pt x="392" y="1"/>
                    <a:pt x="0" y="361"/>
                    <a:pt x="0" y="784"/>
                  </a:cubicBezTo>
                  <a:lnTo>
                    <a:pt x="0" y="43983"/>
                  </a:lnTo>
                  <a:cubicBezTo>
                    <a:pt x="0" y="44406"/>
                    <a:pt x="314" y="44923"/>
                    <a:pt x="690" y="45143"/>
                  </a:cubicBezTo>
                  <a:lnTo>
                    <a:pt x="9013" y="49923"/>
                  </a:lnTo>
                  <a:cubicBezTo>
                    <a:pt x="9201" y="50033"/>
                    <a:pt x="9440" y="50088"/>
                    <a:pt x="9679" y="50088"/>
                  </a:cubicBezTo>
                  <a:cubicBezTo>
                    <a:pt x="9918" y="50088"/>
                    <a:pt x="10157" y="50033"/>
                    <a:pt x="10345" y="49923"/>
                  </a:cubicBezTo>
                  <a:lnTo>
                    <a:pt x="18653" y="45143"/>
                  </a:lnTo>
                  <a:cubicBezTo>
                    <a:pt x="19013" y="44923"/>
                    <a:pt x="19295" y="44406"/>
                    <a:pt x="19295" y="43983"/>
                  </a:cubicBezTo>
                  <a:lnTo>
                    <a:pt x="19295" y="784"/>
                  </a:lnTo>
                  <a:cubicBezTo>
                    <a:pt x="19295" y="361"/>
                    <a:pt x="18982" y="1"/>
                    <a:pt x="185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9"/>
            <p:cNvSpPr/>
            <p:nvPr/>
          </p:nvSpPr>
          <p:spPr>
            <a:xfrm>
              <a:off x="276375" y="4267400"/>
              <a:ext cx="977400" cy="46200"/>
            </a:xfrm>
            <a:prstGeom prst="roundRect">
              <a:avLst>
                <a:gd name="adj" fmla="val 18019"/>
              </a:avLst>
            </a:prstGeom>
            <a:solidFill>
              <a:srgbClr val="FFFFFF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8" name="Google Shape;1168;p9"/>
          <p:cNvGrpSpPr/>
          <p:nvPr/>
        </p:nvGrpSpPr>
        <p:grpSpPr>
          <a:xfrm>
            <a:off x="6633450" y="404467"/>
            <a:ext cx="3254337" cy="4765783"/>
            <a:chOff x="6633450" y="404467"/>
            <a:chExt cx="3254337" cy="4765783"/>
          </a:xfrm>
        </p:grpSpPr>
        <p:sp>
          <p:nvSpPr>
            <p:cNvPr id="1169" name="Google Shape;1169;p9"/>
            <p:cNvSpPr/>
            <p:nvPr/>
          </p:nvSpPr>
          <p:spPr>
            <a:xfrm>
              <a:off x="6894808" y="3115563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01"/>
                  </a:cubicBezTo>
                  <a:lnTo>
                    <a:pt x="20886" y="3470"/>
                  </a:lnTo>
                  <a:lnTo>
                    <a:pt x="1" y="3470"/>
                  </a:lnTo>
                  <a:lnTo>
                    <a:pt x="1" y="3401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9"/>
            <p:cNvSpPr/>
            <p:nvPr/>
          </p:nvSpPr>
          <p:spPr>
            <a:xfrm>
              <a:off x="6894808" y="3223988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0"/>
                  </a:moveTo>
                  <a:cubicBezTo>
                    <a:pt x="19357" y="0"/>
                    <a:pt x="20886" y="1529"/>
                    <a:pt x="20886" y="3424"/>
                  </a:cubicBezTo>
                  <a:lnTo>
                    <a:pt x="20886" y="3492"/>
                  </a:lnTo>
                  <a:lnTo>
                    <a:pt x="1" y="3492"/>
                  </a:lnTo>
                  <a:lnTo>
                    <a:pt x="1" y="3424"/>
                  </a:lnTo>
                  <a:cubicBezTo>
                    <a:pt x="1" y="1529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9"/>
            <p:cNvSpPr/>
            <p:nvPr/>
          </p:nvSpPr>
          <p:spPr>
            <a:xfrm>
              <a:off x="6894808" y="4268238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70"/>
                  </a:lnTo>
                  <a:lnTo>
                    <a:pt x="1" y="3470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9"/>
            <p:cNvSpPr/>
            <p:nvPr/>
          </p:nvSpPr>
          <p:spPr>
            <a:xfrm>
              <a:off x="6894808" y="4377213"/>
              <a:ext cx="522150" cy="86775"/>
            </a:xfrm>
            <a:custGeom>
              <a:avLst/>
              <a:gdLst/>
              <a:ahLst/>
              <a:cxnLst/>
              <a:rect l="l" t="t" r="r" b="b"/>
              <a:pathLst>
                <a:path w="20886" h="3471" fill="none" extrusionOk="0">
                  <a:moveTo>
                    <a:pt x="17462" y="1"/>
                  </a:moveTo>
                  <a:cubicBezTo>
                    <a:pt x="19357" y="1"/>
                    <a:pt x="20886" y="1530"/>
                    <a:pt x="20886" y="3402"/>
                  </a:cubicBezTo>
                  <a:lnTo>
                    <a:pt x="20886" y="3470"/>
                  </a:lnTo>
                  <a:lnTo>
                    <a:pt x="1" y="3470"/>
                  </a:lnTo>
                  <a:lnTo>
                    <a:pt x="1" y="3402"/>
                  </a:lnTo>
                  <a:cubicBezTo>
                    <a:pt x="1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9"/>
            <p:cNvSpPr/>
            <p:nvPr/>
          </p:nvSpPr>
          <p:spPr>
            <a:xfrm>
              <a:off x="6894808" y="4485638"/>
              <a:ext cx="522150" cy="87350"/>
            </a:xfrm>
            <a:custGeom>
              <a:avLst/>
              <a:gdLst/>
              <a:ahLst/>
              <a:cxnLst/>
              <a:rect l="l" t="t" r="r" b="b"/>
              <a:pathLst>
                <a:path w="20886" h="3494" fill="none" extrusionOk="0">
                  <a:moveTo>
                    <a:pt x="17462" y="1"/>
                  </a:moveTo>
                  <a:cubicBezTo>
                    <a:pt x="19357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5"/>
                  </a:lnTo>
                  <a:cubicBezTo>
                    <a:pt x="1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9"/>
            <p:cNvSpPr/>
            <p:nvPr/>
          </p:nvSpPr>
          <p:spPr>
            <a:xfrm>
              <a:off x="6764133" y="3659363"/>
              <a:ext cx="87325" cy="325875"/>
            </a:xfrm>
            <a:custGeom>
              <a:avLst/>
              <a:gdLst/>
              <a:ahLst/>
              <a:cxnLst/>
              <a:rect l="l" t="t" r="r" b="b"/>
              <a:pathLst>
                <a:path w="3493" h="13035" extrusionOk="0">
                  <a:moveTo>
                    <a:pt x="343" y="1"/>
                  </a:moveTo>
                  <a:cubicBezTo>
                    <a:pt x="160" y="1"/>
                    <a:pt x="1" y="138"/>
                    <a:pt x="1" y="343"/>
                  </a:cubicBezTo>
                  <a:lnTo>
                    <a:pt x="206" y="12714"/>
                  </a:lnTo>
                  <a:cubicBezTo>
                    <a:pt x="206" y="12897"/>
                    <a:pt x="366" y="13034"/>
                    <a:pt x="549" y="13034"/>
                  </a:cubicBezTo>
                  <a:lnTo>
                    <a:pt x="2945" y="13034"/>
                  </a:lnTo>
                  <a:cubicBezTo>
                    <a:pt x="3128" y="13034"/>
                    <a:pt x="3288" y="12897"/>
                    <a:pt x="3288" y="12714"/>
                  </a:cubicBezTo>
                  <a:lnTo>
                    <a:pt x="3470" y="343"/>
                  </a:lnTo>
                  <a:cubicBezTo>
                    <a:pt x="3493" y="138"/>
                    <a:pt x="3333" y="1"/>
                    <a:pt x="3151" y="1"/>
                  </a:cubicBezTo>
                  <a:close/>
                </a:path>
              </a:pathLst>
            </a:custGeom>
            <a:solidFill>
              <a:srgbClr val="A8B9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9"/>
            <p:cNvSpPr/>
            <p:nvPr/>
          </p:nvSpPr>
          <p:spPr>
            <a:xfrm>
              <a:off x="6780683" y="3675338"/>
              <a:ext cx="54250" cy="54250"/>
            </a:xfrm>
            <a:custGeom>
              <a:avLst/>
              <a:gdLst/>
              <a:ahLst/>
              <a:cxnLst/>
              <a:rect l="l" t="t" r="r" b="b"/>
              <a:pathLst>
                <a:path w="2170" h="2170" extrusionOk="0">
                  <a:moveTo>
                    <a:pt x="1073" y="1"/>
                  </a:moveTo>
                  <a:cubicBezTo>
                    <a:pt x="480" y="1"/>
                    <a:pt x="1" y="480"/>
                    <a:pt x="1" y="1097"/>
                  </a:cubicBezTo>
                  <a:cubicBezTo>
                    <a:pt x="1" y="1690"/>
                    <a:pt x="480" y="2169"/>
                    <a:pt x="1073" y="2169"/>
                  </a:cubicBezTo>
                  <a:cubicBezTo>
                    <a:pt x="1690" y="2169"/>
                    <a:pt x="2169" y="1690"/>
                    <a:pt x="2169" y="1097"/>
                  </a:cubicBezTo>
                  <a:cubicBezTo>
                    <a:pt x="2169" y="480"/>
                    <a:pt x="1690" y="1"/>
                    <a:pt x="1073" y="1"/>
                  </a:cubicBezTo>
                  <a:close/>
                </a:path>
              </a:pathLst>
            </a:custGeom>
            <a:solidFill>
              <a:srgbClr val="868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9"/>
            <p:cNvSpPr/>
            <p:nvPr/>
          </p:nvSpPr>
          <p:spPr>
            <a:xfrm>
              <a:off x="6803508" y="3682763"/>
              <a:ext cx="8600" cy="39400"/>
            </a:xfrm>
            <a:custGeom>
              <a:avLst/>
              <a:gdLst/>
              <a:ahLst/>
              <a:cxnLst/>
              <a:rect l="l" t="t" r="r" b="b"/>
              <a:pathLst>
                <a:path w="344" h="1576" extrusionOk="0">
                  <a:moveTo>
                    <a:pt x="138" y="1"/>
                  </a:moveTo>
                  <a:cubicBezTo>
                    <a:pt x="46" y="1"/>
                    <a:pt x="1" y="69"/>
                    <a:pt x="1" y="160"/>
                  </a:cubicBezTo>
                  <a:lnTo>
                    <a:pt x="1" y="1439"/>
                  </a:lnTo>
                  <a:cubicBezTo>
                    <a:pt x="1" y="1507"/>
                    <a:pt x="46" y="1576"/>
                    <a:pt x="138" y="1576"/>
                  </a:cubicBezTo>
                  <a:lnTo>
                    <a:pt x="206" y="1576"/>
                  </a:lnTo>
                  <a:cubicBezTo>
                    <a:pt x="275" y="1576"/>
                    <a:pt x="343" y="1507"/>
                    <a:pt x="343" y="1439"/>
                  </a:cubicBezTo>
                  <a:lnTo>
                    <a:pt x="343" y="160"/>
                  </a:lnTo>
                  <a:cubicBezTo>
                    <a:pt x="343" y="69"/>
                    <a:pt x="275" y="1"/>
                    <a:pt x="206" y="1"/>
                  </a:cubicBezTo>
                  <a:close/>
                </a:path>
              </a:pathLst>
            </a:custGeom>
            <a:solidFill>
              <a:srgbClr val="60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9"/>
            <p:cNvSpPr/>
            <p:nvPr/>
          </p:nvSpPr>
          <p:spPr>
            <a:xfrm>
              <a:off x="7604679" y="4354963"/>
              <a:ext cx="43400" cy="218025"/>
            </a:xfrm>
            <a:custGeom>
              <a:avLst/>
              <a:gdLst/>
              <a:ahLst/>
              <a:cxnLst/>
              <a:rect l="l" t="t" r="r" b="b"/>
              <a:pathLst>
                <a:path w="1736" h="8721" extrusionOk="0">
                  <a:moveTo>
                    <a:pt x="389" y="1"/>
                  </a:moveTo>
                  <a:cubicBezTo>
                    <a:pt x="184" y="1"/>
                    <a:pt x="1" y="183"/>
                    <a:pt x="1" y="412"/>
                  </a:cubicBezTo>
                  <a:lnTo>
                    <a:pt x="1" y="8309"/>
                  </a:lnTo>
                  <a:cubicBezTo>
                    <a:pt x="1" y="8537"/>
                    <a:pt x="184" y="8720"/>
                    <a:pt x="389" y="8720"/>
                  </a:cubicBezTo>
                  <a:lnTo>
                    <a:pt x="1348" y="8720"/>
                  </a:lnTo>
                  <a:cubicBezTo>
                    <a:pt x="1553" y="8720"/>
                    <a:pt x="1736" y="8537"/>
                    <a:pt x="1736" y="8309"/>
                  </a:cubicBezTo>
                  <a:lnTo>
                    <a:pt x="1736" y="412"/>
                  </a:lnTo>
                  <a:cubicBezTo>
                    <a:pt x="1736" y="183"/>
                    <a:pt x="1553" y="1"/>
                    <a:pt x="1348" y="1"/>
                  </a:cubicBezTo>
                  <a:close/>
                </a:path>
              </a:pathLst>
            </a:custGeom>
            <a:solidFill>
              <a:srgbClr val="748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9"/>
            <p:cNvSpPr/>
            <p:nvPr/>
          </p:nvSpPr>
          <p:spPr>
            <a:xfrm>
              <a:off x="7605254" y="4376088"/>
              <a:ext cx="43400" cy="42250"/>
            </a:xfrm>
            <a:custGeom>
              <a:avLst/>
              <a:gdLst/>
              <a:ahLst/>
              <a:cxnLst/>
              <a:rect l="l" t="t" r="r" b="b"/>
              <a:pathLst>
                <a:path w="1736" h="1690" extrusionOk="0">
                  <a:moveTo>
                    <a:pt x="868" y="0"/>
                  </a:moveTo>
                  <a:cubicBezTo>
                    <a:pt x="434" y="0"/>
                    <a:pt x="1" y="388"/>
                    <a:pt x="24" y="845"/>
                  </a:cubicBezTo>
                  <a:cubicBezTo>
                    <a:pt x="46" y="1301"/>
                    <a:pt x="389" y="1689"/>
                    <a:pt x="868" y="1689"/>
                  </a:cubicBezTo>
                  <a:cubicBezTo>
                    <a:pt x="1302" y="1689"/>
                    <a:pt x="1735" y="1301"/>
                    <a:pt x="1713" y="845"/>
                  </a:cubicBezTo>
                  <a:cubicBezTo>
                    <a:pt x="1690" y="388"/>
                    <a:pt x="1347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9"/>
            <p:cNvSpPr/>
            <p:nvPr/>
          </p:nvSpPr>
          <p:spPr>
            <a:xfrm>
              <a:off x="7931104" y="3115563"/>
              <a:ext cx="521575" cy="86750"/>
            </a:xfrm>
            <a:custGeom>
              <a:avLst/>
              <a:gdLst/>
              <a:ahLst/>
              <a:cxnLst/>
              <a:rect l="l" t="t" r="r" b="b"/>
              <a:pathLst>
                <a:path w="20863" h="3470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01"/>
                  </a:cubicBezTo>
                  <a:lnTo>
                    <a:pt x="20862" y="3470"/>
                  </a:lnTo>
                  <a:lnTo>
                    <a:pt x="0" y="3470"/>
                  </a:lnTo>
                  <a:lnTo>
                    <a:pt x="0" y="3401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9"/>
            <p:cNvSpPr/>
            <p:nvPr/>
          </p:nvSpPr>
          <p:spPr>
            <a:xfrm>
              <a:off x="7931104" y="3223988"/>
              <a:ext cx="521575" cy="87325"/>
            </a:xfrm>
            <a:custGeom>
              <a:avLst/>
              <a:gdLst/>
              <a:ahLst/>
              <a:cxnLst/>
              <a:rect l="l" t="t" r="r" b="b"/>
              <a:pathLst>
                <a:path w="20863" h="3493" fill="none" extrusionOk="0">
                  <a:moveTo>
                    <a:pt x="17461" y="0"/>
                  </a:moveTo>
                  <a:cubicBezTo>
                    <a:pt x="19333" y="0"/>
                    <a:pt x="20862" y="1529"/>
                    <a:pt x="20862" y="3424"/>
                  </a:cubicBezTo>
                  <a:lnTo>
                    <a:pt x="20862" y="3492"/>
                  </a:lnTo>
                  <a:lnTo>
                    <a:pt x="0" y="3492"/>
                  </a:lnTo>
                  <a:lnTo>
                    <a:pt x="0" y="3424"/>
                  </a:lnTo>
                  <a:cubicBezTo>
                    <a:pt x="0" y="1529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9"/>
            <p:cNvSpPr/>
            <p:nvPr/>
          </p:nvSpPr>
          <p:spPr>
            <a:xfrm>
              <a:off x="7931104" y="4268238"/>
              <a:ext cx="521575" cy="86750"/>
            </a:xfrm>
            <a:custGeom>
              <a:avLst/>
              <a:gdLst/>
              <a:ahLst/>
              <a:cxnLst/>
              <a:rect l="l" t="t" r="r" b="b"/>
              <a:pathLst>
                <a:path w="20863" h="3470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24"/>
                  </a:cubicBezTo>
                  <a:lnTo>
                    <a:pt x="20862" y="3470"/>
                  </a:lnTo>
                  <a:lnTo>
                    <a:pt x="0" y="3470"/>
                  </a:lnTo>
                  <a:lnTo>
                    <a:pt x="0" y="3424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9"/>
            <p:cNvSpPr/>
            <p:nvPr/>
          </p:nvSpPr>
          <p:spPr>
            <a:xfrm>
              <a:off x="7931104" y="4377213"/>
              <a:ext cx="521575" cy="86775"/>
            </a:xfrm>
            <a:custGeom>
              <a:avLst/>
              <a:gdLst/>
              <a:ahLst/>
              <a:cxnLst/>
              <a:rect l="l" t="t" r="r" b="b"/>
              <a:pathLst>
                <a:path w="20863" h="3471" fill="none" extrusionOk="0">
                  <a:moveTo>
                    <a:pt x="17461" y="1"/>
                  </a:moveTo>
                  <a:cubicBezTo>
                    <a:pt x="19333" y="1"/>
                    <a:pt x="20862" y="1530"/>
                    <a:pt x="20862" y="3402"/>
                  </a:cubicBezTo>
                  <a:lnTo>
                    <a:pt x="20862" y="3470"/>
                  </a:lnTo>
                  <a:lnTo>
                    <a:pt x="0" y="3470"/>
                  </a:lnTo>
                  <a:lnTo>
                    <a:pt x="0" y="3402"/>
                  </a:lnTo>
                  <a:cubicBezTo>
                    <a:pt x="0" y="1530"/>
                    <a:pt x="1529" y="1"/>
                    <a:pt x="3401" y="1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9"/>
            <p:cNvSpPr/>
            <p:nvPr/>
          </p:nvSpPr>
          <p:spPr>
            <a:xfrm>
              <a:off x="7931104" y="4485638"/>
              <a:ext cx="521575" cy="87350"/>
            </a:xfrm>
            <a:custGeom>
              <a:avLst/>
              <a:gdLst/>
              <a:ahLst/>
              <a:cxnLst/>
              <a:rect l="l" t="t" r="r" b="b"/>
              <a:pathLst>
                <a:path w="20863" h="3494" fill="none" extrusionOk="0">
                  <a:moveTo>
                    <a:pt x="17461" y="1"/>
                  </a:moveTo>
                  <a:cubicBezTo>
                    <a:pt x="19333" y="1"/>
                    <a:pt x="20862" y="1530"/>
                    <a:pt x="20862" y="3425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5"/>
                  </a:lnTo>
                  <a:cubicBezTo>
                    <a:pt x="0" y="1530"/>
                    <a:pt x="1529" y="1"/>
                    <a:pt x="3401" y="1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9"/>
            <p:cNvSpPr/>
            <p:nvPr/>
          </p:nvSpPr>
          <p:spPr>
            <a:xfrm>
              <a:off x="7800429" y="3659363"/>
              <a:ext cx="86750" cy="325875"/>
            </a:xfrm>
            <a:custGeom>
              <a:avLst/>
              <a:gdLst/>
              <a:ahLst/>
              <a:cxnLst/>
              <a:rect l="l" t="t" r="r" b="b"/>
              <a:pathLst>
                <a:path w="3470" h="13035" extrusionOk="0">
                  <a:moveTo>
                    <a:pt x="342" y="1"/>
                  </a:moveTo>
                  <a:cubicBezTo>
                    <a:pt x="160" y="1"/>
                    <a:pt x="0" y="138"/>
                    <a:pt x="0" y="343"/>
                  </a:cubicBezTo>
                  <a:lnTo>
                    <a:pt x="205" y="12714"/>
                  </a:lnTo>
                  <a:cubicBezTo>
                    <a:pt x="205" y="12897"/>
                    <a:pt x="342" y="13034"/>
                    <a:pt x="548" y="13034"/>
                  </a:cubicBezTo>
                  <a:lnTo>
                    <a:pt x="2944" y="13034"/>
                  </a:lnTo>
                  <a:cubicBezTo>
                    <a:pt x="3127" y="13034"/>
                    <a:pt x="3264" y="12897"/>
                    <a:pt x="3264" y="12714"/>
                  </a:cubicBezTo>
                  <a:lnTo>
                    <a:pt x="3469" y="343"/>
                  </a:lnTo>
                  <a:cubicBezTo>
                    <a:pt x="3469" y="138"/>
                    <a:pt x="3333" y="1"/>
                    <a:pt x="3127" y="1"/>
                  </a:cubicBezTo>
                  <a:close/>
                </a:path>
              </a:pathLst>
            </a:custGeom>
            <a:solidFill>
              <a:srgbClr val="A8B9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9"/>
            <p:cNvSpPr/>
            <p:nvPr/>
          </p:nvSpPr>
          <p:spPr>
            <a:xfrm>
              <a:off x="7816404" y="3675338"/>
              <a:ext cx="54800" cy="54250"/>
            </a:xfrm>
            <a:custGeom>
              <a:avLst/>
              <a:gdLst/>
              <a:ahLst/>
              <a:cxnLst/>
              <a:rect l="l" t="t" r="r" b="b"/>
              <a:pathLst>
                <a:path w="2192" h="2170" extrusionOk="0">
                  <a:moveTo>
                    <a:pt x="1096" y="1"/>
                  </a:moveTo>
                  <a:cubicBezTo>
                    <a:pt x="502" y="1"/>
                    <a:pt x="0" y="480"/>
                    <a:pt x="0" y="1097"/>
                  </a:cubicBezTo>
                  <a:cubicBezTo>
                    <a:pt x="0" y="1690"/>
                    <a:pt x="502" y="2169"/>
                    <a:pt x="1096" y="2169"/>
                  </a:cubicBezTo>
                  <a:cubicBezTo>
                    <a:pt x="1689" y="2169"/>
                    <a:pt x="2191" y="1690"/>
                    <a:pt x="2191" y="1097"/>
                  </a:cubicBezTo>
                  <a:cubicBezTo>
                    <a:pt x="2191" y="480"/>
                    <a:pt x="1689" y="1"/>
                    <a:pt x="1096" y="1"/>
                  </a:cubicBezTo>
                  <a:close/>
                </a:path>
              </a:pathLst>
            </a:custGeom>
            <a:solidFill>
              <a:srgbClr val="868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9"/>
            <p:cNvSpPr/>
            <p:nvPr/>
          </p:nvSpPr>
          <p:spPr>
            <a:xfrm>
              <a:off x="7839229" y="3682763"/>
              <a:ext cx="9150" cy="39400"/>
            </a:xfrm>
            <a:custGeom>
              <a:avLst/>
              <a:gdLst/>
              <a:ahLst/>
              <a:cxnLst/>
              <a:rect l="l" t="t" r="r" b="b"/>
              <a:pathLst>
                <a:path w="366" h="1576" extrusionOk="0">
                  <a:moveTo>
                    <a:pt x="160" y="1"/>
                  </a:moveTo>
                  <a:cubicBezTo>
                    <a:pt x="69" y="1"/>
                    <a:pt x="0" y="69"/>
                    <a:pt x="0" y="160"/>
                  </a:cubicBezTo>
                  <a:lnTo>
                    <a:pt x="0" y="1439"/>
                  </a:lnTo>
                  <a:cubicBezTo>
                    <a:pt x="0" y="1507"/>
                    <a:pt x="69" y="1576"/>
                    <a:pt x="160" y="1576"/>
                  </a:cubicBezTo>
                  <a:lnTo>
                    <a:pt x="228" y="1576"/>
                  </a:lnTo>
                  <a:cubicBezTo>
                    <a:pt x="297" y="1576"/>
                    <a:pt x="365" y="1507"/>
                    <a:pt x="365" y="1439"/>
                  </a:cubicBezTo>
                  <a:lnTo>
                    <a:pt x="365" y="160"/>
                  </a:lnTo>
                  <a:cubicBezTo>
                    <a:pt x="365" y="69"/>
                    <a:pt x="297" y="1"/>
                    <a:pt x="228" y="1"/>
                  </a:cubicBezTo>
                  <a:close/>
                </a:path>
              </a:pathLst>
            </a:custGeom>
            <a:solidFill>
              <a:srgbClr val="60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9"/>
            <p:cNvSpPr/>
            <p:nvPr/>
          </p:nvSpPr>
          <p:spPr>
            <a:xfrm>
              <a:off x="8648379" y="4354963"/>
              <a:ext cx="43950" cy="218025"/>
            </a:xfrm>
            <a:custGeom>
              <a:avLst/>
              <a:gdLst/>
              <a:ahLst/>
              <a:cxnLst/>
              <a:rect l="l" t="t" r="r" b="b"/>
              <a:pathLst>
                <a:path w="1758" h="8721" extrusionOk="0">
                  <a:moveTo>
                    <a:pt x="411" y="1"/>
                  </a:moveTo>
                  <a:cubicBezTo>
                    <a:pt x="183" y="1"/>
                    <a:pt x="0" y="183"/>
                    <a:pt x="0" y="412"/>
                  </a:cubicBezTo>
                  <a:lnTo>
                    <a:pt x="0" y="8309"/>
                  </a:lnTo>
                  <a:cubicBezTo>
                    <a:pt x="0" y="8537"/>
                    <a:pt x="183" y="8720"/>
                    <a:pt x="411" y="8720"/>
                  </a:cubicBezTo>
                  <a:lnTo>
                    <a:pt x="1347" y="8720"/>
                  </a:lnTo>
                  <a:cubicBezTo>
                    <a:pt x="1575" y="8720"/>
                    <a:pt x="1758" y="8537"/>
                    <a:pt x="1758" y="8309"/>
                  </a:cubicBezTo>
                  <a:lnTo>
                    <a:pt x="1758" y="412"/>
                  </a:lnTo>
                  <a:cubicBezTo>
                    <a:pt x="1758" y="183"/>
                    <a:pt x="1575" y="1"/>
                    <a:pt x="1347" y="1"/>
                  </a:cubicBezTo>
                  <a:close/>
                </a:path>
              </a:pathLst>
            </a:custGeom>
            <a:solidFill>
              <a:srgbClr val="748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9"/>
            <p:cNvSpPr/>
            <p:nvPr/>
          </p:nvSpPr>
          <p:spPr>
            <a:xfrm>
              <a:off x="8649529" y="4376088"/>
              <a:ext cx="42800" cy="42250"/>
            </a:xfrm>
            <a:custGeom>
              <a:avLst/>
              <a:gdLst/>
              <a:ahLst/>
              <a:cxnLst/>
              <a:rect l="l" t="t" r="r" b="b"/>
              <a:pathLst>
                <a:path w="1712" h="1690" extrusionOk="0">
                  <a:moveTo>
                    <a:pt x="867" y="0"/>
                  </a:moveTo>
                  <a:cubicBezTo>
                    <a:pt x="411" y="0"/>
                    <a:pt x="0" y="388"/>
                    <a:pt x="23" y="845"/>
                  </a:cubicBezTo>
                  <a:cubicBezTo>
                    <a:pt x="46" y="1301"/>
                    <a:pt x="388" y="1689"/>
                    <a:pt x="867" y="1689"/>
                  </a:cubicBezTo>
                  <a:cubicBezTo>
                    <a:pt x="1301" y="1689"/>
                    <a:pt x="1712" y="1301"/>
                    <a:pt x="1689" y="845"/>
                  </a:cubicBezTo>
                  <a:cubicBezTo>
                    <a:pt x="1689" y="388"/>
                    <a:pt x="1324" y="0"/>
                    <a:pt x="8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9"/>
            <p:cNvSpPr/>
            <p:nvPr/>
          </p:nvSpPr>
          <p:spPr>
            <a:xfrm>
              <a:off x="6768133" y="3823713"/>
              <a:ext cx="80475" cy="161525"/>
            </a:xfrm>
            <a:custGeom>
              <a:avLst/>
              <a:gdLst/>
              <a:ahLst/>
              <a:cxnLst/>
              <a:rect l="l" t="t" r="r" b="b"/>
              <a:pathLst>
                <a:path w="3219" h="6461" extrusionOk="0">
                  <a:moveTo>
                    <a:pt x="3219" y="0"/>
                  </a:moveTo>
                  <a:lnTo>
                    <a:pt x="3219" y="0"/>
                  </a:lnTo>
                  <a:cubicBezTo>
                    <a:pt x="2740" y="1073"/>
                    <a:pt x="2351" y="2260"/>
                    <a:pt x="1507" y="3105"/>
                  </a:cubicBezTo>
                  <a:cubicBezTo>
                    <a:pt x="1186" y="3426"/>
                    <a:pt x="824" y="3604"/>
                    <a:pt x="483" y="3604"/>
                  </a:cubicBezTo>
                  <a:cubicBezTo>
                    <a:pt x="314" y="3604"/>
                    <a:pt x="151" y="3560"/>
                    <a:pt x="0" y="3470"/>
                  </a:cubicBezTo>
                  <a:lnTo>
                    <a:pt x="0" y="3470"/>
                  </a:lnTo>
                  <a:lnTo>
                    <a:pt x="46" y="6140"/>
                  </a:lnTo>
                  <a:cubicBezTo>
                    <a:pt x="46" y="6323"/>
                    <a:pt x="206" y="6460"/>
                    <a:pt x="389" y="6460"/>
                  </a:cubicBezTo>
                  <a:lnTo>
                    <a:pt x="2785" y="6460"/>
                  </a:lnTo>
                  <a:cubicBezTo>
                    <a:pt x="2968" y="6460"/>
                    <a:pt x="3128" y="6323"/>
                    <a:pt x="3128" y="6140"/>
                  </a:cubicBezTo>
                  <a:lnTo>
                    <a:pt x="3219" y="0"/>
                  </a:lnTo>
                  <a:close/>
                </a:path>
              </a:pathLst>
            </a:custGeom>
            <a:solidFill>
              <a:srgbClr val="74818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9"/>
            <p:cNvSpPr/>
            <p:nvPr/>
          </p:nvSpPr>
          <p:spPr>
            <a:xfrm>
              <a:off x="7804404" y="3823713"/>
              <a:ext cx="80500" cy="161525"/>
            </a:xfrm>
            <a:custGeom>
              <a:avLst/>
              <a:gdLst/>
              <a:ahLst/>
              <a:cxnLst/>
              <a:rect l="l" t="t" r="r" b="b"/>
              <a:pathLst>
                <a:path w="3220" h="6461" extrusionOk="0">
                  <a:moveTo>
                    <a:pt x="3219" y="0"/>
                  </a:moveTo>
                  <a:lnTo>
                    <a:pt x="3219" y="0"/>
                  </a:lnTo>
                  <a:cubicBezTo>
                    <a:pt x="2717" y="1073"/>
                    <a:pt x="2329" y="2260"/>
                    <a:pt x="1507" y="3105"/>
                  </a:cubicBezTo>
                  <a:cubicBezTo>
                    <a:pt x="1186" y="3426"/>
                    <a:pt x="824" y="3604"/>
                    <a:pt x="483" y="3604"/>
                  </a:cubicBezTo>
                  <a:cubicBezTo>
                    <a:pt x="315" y="3604"/>
                    <a:pt x="151" y="3560"/>
                    <a:pt x="1" y="3470"/>
                  </a:cubicBezTo>
                  <a:lnTo>
                    <a:pt x="1" y="3470"/>
                  </a:lnTo>
                  <a:lnTo>
                    <a:pt x="46" y="6140"/>
                  </a:lnTo>
                  <a:cubicBezTo>
                    <a:pt x="46" y="6323"/>
                    <a:pt x="183" y="6460"/>
                    <a:pt x="389" y="6460"/>
                  </a:cubicBezTo>
                  <a:lnTo>
                    <a:pt x="2785" y="6460"/>
                  </a:lnTo>
                  <a:cubicBezTo>
                    <a:pt x="2968" y="6460"/>
                    <a:pt x="3105" y="6323"/>
                    <a:pt x="3105" y="6140"/>
                  </a:cubicBezTo>
                  <a:lnTo>
                    <a:pt x="3219" y="0"/>
                  </a:lnTo>
                  <a:close/>
                </a:path>
              </a:pathLst>
            </a:custGeom>
            <a:solidFill>
              <a:srgbClr val="74818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9"/>
            <p:cNvSpPr/>
            <p:nvPr/>
          </p:nvSpPr>
          <p:spPr>
            <a:xfrm>
              <a:off x="6764708" y="3773313"/>
              <a:ext cx="59750" cy="106750"/>
            </a:xfrm>
            <a:custGeom>
              <a:avLst/>
              <a:gdLst/>
              <a:ahLst/>
              <a:cxnLst/>
              <a:rect l="l" t="t" r="r" b="b"/>
              <a:pathLst>
                <a:path w="2390" h="4270" extrusionOk="0">
                  <a:moveTo>
                    <a:pt x="1178" y="1"/>
                  </a:moveTo>
                  <a:cubicBezTo>
                    <a:pt x="707" y="1"/>
                    <a:pt x="248" y="252"/>
                    <a:pt x="137" y="807"/>
                  </a:cubicBezTo>
                  <a:cubicBezTo>
                    <a:pt x="1" y="1446"/>
                    <a:pt x="115" y="2085"/>
                    <a:pt x="183" y="2724"/>
                  </a:cubicBezTo>
                  <a:cubicBezTo>
                    <a:pt x="229" y="3272"/>
                    <a:pt x="206" y="3774"/>
                    <a:pt x="640" y="4162"/>
                  </a:cubicBezTo>
                  <a:cubicBezTo>
                    <a:pt x="711" y="4233"/>
                    <a:pt x="800" y="4269"/>
                    <a:pt x="890" y="4269"/>
                  </a:cubicBezTo>
                  <a:cubicBezTo>
                    <a:pt x="945" y="4269"/>
                    <a:pt x="999" y="4256"/>
                    <a:pt x="1050" y="4231"/>
                  </a:cubicBezTo>
                  <a:cubicBezTo>
                    <a:pt x="1553" y="3934"/>
                    <a:pt x="1644" y="3477"/>
                    <a:pt x="1827" y="2952"/>
                  </a:cubicBezTo>
                  <a:cubicBezTo>
                    <a:pt x="2055" y="2336"/>
                    <a:pt x="2329" y="1743"/>
                    <a:pt x="2352" y="1103"/>
                  </a:cubicBezTo>
                  <a:cubicBezTo>
                    <a:pt x="2390" y="403"/>
                    <a:pt x="1773" y="1"/>
                    <a:pt x="1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9"/>
            <p:cNvSpPr/>
            <p:nvPr/>
          </p:nvSpPr>
          <p:spPr>
            <a:xfrm>
              <a:off x="7800979" y="3773313"/>
              <a:ext cx="59450" cy="106750"/>
            </a:xfrm>
            <a:custGeom>
              <a:avLst/>
              <a:gdLst/>
              <a:ahLst/>
              <a:cxnLst/>
              <a:rect l="l" t="t" r="r" b="b"/>
              <a:pathLst>
                <a:path w="2378" h="4270" extrusionOk="0">
                  <a:moveTo>
                    <a:pt x="1171" y="1"/>
                  </a:moveTo>
                  <a:cubicBezTo>
                    <a:pt x="703" y="1"/>
                    <a:pt x="249" y="252"/>
                    <a:pt x="138" y="807"/>
                  </a:cubicBezTo>
                  <a:cubicBezTo>
                    <a:pt x="1" y="1446"/>
                    <a:pt x="115" y="2085"/>
                    <a:pt x="183" y="2724"/>
                  </a:cubicBezTo>
                  <a:cubicBezTo>
                    <a:pt x="229" y="3272"/>
                    <a:pt x="206" y="3774"/>
                    <a:pt x="617" y="4162"/>
                  </a:cubicBezTo>
                  <a:cubicBezTo>
                    <a:pt x="688" y="4233"/>
                    <a:pt x="787" y="4269"/>
                    <a:pt x="883" y="4269"/>
                  </a:cubicBezTo>
                  <a:cubicBezTo>
                    <a:pt x="942" y="4269"/>
                    <a:pt x="999" y="4256"/>
                    <a:pt x="1051" y="4231"/>
                  </a:cubicBezTo>
                  <a:cubicBezTo>
                    <a:pt x="1553" y="3934"/>
                    <a:pt x="1644" y="3477"/>
                    <a:pt x="1827" y="2952"/>
                  </a:cubicBezTo>
                  <a:cubicBezTo>
                    <a:pt x="2032" y="2336"/>
                    <a:pt x="2329" y="1743"/>
                    <a:pt x="2352" y="1103"/>
                  </a:cubicBezTo>
                  <a:cubicBezTo>
                    <a:pt x="2377" y="403"/>
                    <a:pt x="1763" y="1"/>
                    <a:pt x="1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9"/>
            <p:cNvSpPr/>
            <p:nvPr/>
          </p:nvSpPr>
          <p:spPr>
            <a:xfrm>
              <a:off x="7604679" y="4407463"/>
              <a:ext cx="43400" cy="165525"/>
            </a:xfrm>
            <a:custGeom>
              <a:avLst/>
              <a:gdLst/>
              <a:ahLst/>
              <a:cxnLst/>
              <a:rect l="l" t="t" r="r" b="b"/>
              <a:pathLst>
                <a:path w="1736" h="6621" extrusionOk="0">
                  <a:moveTo>
                    <a:pt x="1736" y="1"/>
                  </a:moveTo>
                  <a:cubicBezTo>
                    <a:pt x="1211" y="731"/>
                    <a:pt x="640" y="1416"/>
                    <a:pt x="1" y="2078"/>
                  </a:cubicBezTo>
                  <a:lnTo>
                    <a:pt x="1" y="6209"/>
                  </a:lnTo>
                  <a:cubicBezTo>
                    <a:pt x="1" y="6437"/>
                    <a:pt x="184" y="6620"/>
                    <a:pt x="389" y="6620"/>
                  </a:cubicBezTo>
                  <a:lnTo>
                    <a:pt x="1348" y="6620"/>
                  </a:lnTo>
                  <a:cubicBezTo>
                    <a:pt x="1553" y="6620"/>
                    <a:pt x="1736" y="6437"/>
                    <a:pt x="1736" y="6209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60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9"/>
            <p:cNvSpPr/>
            <p:nvPr/>
          </p:nvSpPr>
          <p:spPr>
            <a:xfrm>
              <a:off x="6633458" y="404467"/>
              <a:ext cx="1044275" cy="2175275"/>
            </a:xfrm>
            <a:custGeom>
              <a:avLst/>
              <a:gdLst/>
              <a:ahLst/>
              <a:cxnLst/>
              <a:rect l="l" t="t" r="r" b="b"/>
              <a:pathLst>
                <a:path w="41771" h="87011" extrusionOk="0">
                  <a:moveTo>
                    <a:pt x="1" y="1"/>
                  </a:moveTo>
                  <a:lnTo>
                    <a:pt x="1" y="87011"/>
                  </a:lnTo>
                  <a:lnTo>
                    <a:pt x="41771" y="87011"/>
                  </a:lnTo>
                  <a:lnTo>
                    <a:pt x="417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9"/>
            <p:cNvSpPr/>
            <p:nvPr/>
          </p:nvSpPr>
          <p:spPr>
            <a:xfrm>
              <a:off x="6633458" y="507767"/>
              <a:ext cx="1044275" cy="2071975"/>
            </a:xfrm>
            <a:custGeom>
              <a:avLst/>
              <a:gdLst/>
              <a:ahLst/>
              <a:cxnLst/>
              <a:rect l="l" t="t" r="r" b="b"/>
              <a:pathLst>
                <a:path w="41771" h="82879" extrusionOk="0">
                  <a:moveTo>
                    <a:pt x="41771" y="0"/>
                  </a:moveTo>
                  <a:cubicBezTo>
                    <a:pt x="41406" y="959"/>
                    <a:pt x="40972" y="1918"/>
                    <a:pt x="40561" y="2831"/>
                  </a:cubicBezTo>
                  <a:cubicBezTo>
                    <a:pt x="39146" y="5912"/>
                    <a:pt x="37731" y="9016"/>
                    <a:pt x="36179" y="12029"/>
                  </a:cubicBezTo>
                  <a:cubicBezTo>
                    <a:pt x="33280" y="17576"/>
                    <a:pt x="29925" y="22917"/>
                    <a:pt x="25885" y="27687"/>
                  </a:cubicBezTo>
                  <a:cubicBezTo>
                    <a:pt x="23853" y="30084"/>
                    <a:pt x="21639" y="32298"/>
                    <a:pt x="19288" y="34352"/>
                  </a:cubicBezTo>
                  <a:cubicBezTo>
                    <a:pt x="17143" y="36201"/>
                    <a:pt x="14791" y="37799"/>
                    <a:pt x="12189" y="38940"/>
                  </a:cubicBezTo>
                  <a:cubicBezTo>
                    <a:pt x="10934" y="39488"/>
                    <a:pt x="9633" y="39945"/>
                    <a:pt x="8309" y="40287"/>
                  </a:cubicBezTo>
                  <a:cubicBezTo>
                    <a:pt x="7830" y="40424"/>
                    <a:pt x="7282" y="40401"/>
                    <a:pt x="6825" y="40538"/>
                  </a:cubicBezTo>
                  <a:cubicBezTo>
                    <a:pt x="6323" y="40698"/>
                    <a:pt x="5890" y="41383"/>
                    <a:pt x="5639" y="41793"/>
                  </a:cubicBezTo>
                  <a:cubicBezTo>
                    <a:pt x="4566" y="43597"/>
                    <a:pt x="4383" y="45811"/>
                    <a:pt x="3151" y="47523"/>
                  </a:cubicBezTo>
                  <a:cubicBezTo>
                    <a:pt x="2306" y="48687"/>
                    <a:pt x="1256" y="49942"/>
                    <a:pt x="1" y="50695"/>
                  </a:cubicBezTo>
                  <a:lnTo>
                    <a:pt x="1" y="82879"/>
                  </a:lnTo>
                  <a:lnTo>
                    <a:pt x="41771" y="82879"/>
                  </a:lnTo>
                  <a:lnTo>
                    <a:pt x="41771" y="0"/>
                  </a:lnTo>
                  <a:close/>
                </a:path>
              </a:pathLst>
            </a:custGeom>
            <a:solidFill>
              <a:srgbClr val="000000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9"/>
            <p:cNvSpPr/>
            <p:nvPr/>
          </p:nvSpPr>
          <p:spPr>
            <a:xfrm>
              <a:off x="6677408" y="447842"/>
              <a:ext cx="956975" cy="2087975"/>
            </a:xfrm>
            <a:custGeom>
              <a:avLst/>
              <a:gdLst/>
              <a:ahLst/>
              <a:cxnLst/>
              <a:rect l="l" t="t" r="r" b="b"/>
              <a:pathLst>
                <a:path w="38279" h="83519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lnTo>
                    <a:pt x="0" y="83244"/>
                  </a:lnTo>
                  <a:cubicBezTo>
                    <a:pt x="0" y="83404"/>
                    <a:pt x="114" y="83518"/>
                    <a:pt x="274" y="83518"/>
                  </a:cubicBezTo>
                  <a:lnTo>
                    <a:pt x="38004" y="83518"/>
                  </a:lnTo>
                  <a:cubicBezTo>
                    <a:pt x="38141" y="83518"/>
                    <a:pt x="38278" y="83404"/>
                    <a:pt x="38278" y="83244"/>
                  </a:cubicBezTo>
                  <a:lnTo>
                    <a:pt x="38278" y="275"/>
                  </a:lnTo>
                  <a:cubicBezTo>
                    <a:pt x="38278" y="115"/>
                    <a:pt x="38141" y="1"/>
                    <a:pt x="38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9"/>
            <p:cNvSpPr/>
            <p:nvPr/>
          </p:nvSpPr>
          <p:spPr>
            <a:xfrm>
              <a:off x="6894808" y="839292"/>
              <a:ext cx="522150" cy="87350"/>
            </a:xfrm>
            <a:custGeom>
              <a:avLst/>
              <a:gdLst/>
              <a:ahLst/>
              <a:cxnLst/>
              <a:rect l="l" t="t" r="r" b="b"/>
              <a:pathLst>
                <a:path w="20886" h="3494" fill="none" extrusionOk="0">
                  <a:moveTo>
                    <a:pt x="17462" y="1"/>
                  </a:moveTo>
                  <a:cubicBezTo>
                    <a:pt x="19357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5"/>
                  </a:lnTo>
                  <a:cubicBezTo>
                    <a:pt x="1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9"/>
            <p:cNvSpPr/>
            <p:nvPr/>
          </p:nvSpPr>
          <p:spPr>
            <a:xfrm>
              <a:off x="6894808" y="948292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70"/>
                  </a:lnTo>
                  <a:lnTo>
                    <a:pt x="1" y="3470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9"/>
            <p:cNvSpPr/>
            <p:nvPr/>
          </p:nvSpPr>
          <p:spPr>
            <a:xfrm>
              <a:off x="6894808" y="1056717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9"/>
            <p:cNvSpPr/>
            <p:nvPr/>
          </p:nvSpPr>
          <p:spPr>
            <a:xfrm>
              <a:off x="6894808" y="2100967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9"/>
            <p:cNvSpPr/>
            <p:nvPr/>
          </p:nvSpPr>
          <p:spPr>
            <a:xfrm>
              <a:off x="6894808" y="2209967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7" y="0"/>
                    <a:pt x="20886" y="1529"/>
                    <a:pt x="20886" y="3401"/>
                  </a:cubicBezTo>
                  <a:lnTo>
                    <a:pt x="20886" y="3470"/>
                  </a:lnTo>
                  <a:lnTo>
                    <a:pt x="1" y="3470"/>
                  </a:lnTo>
                  <a:lnTo>
                    <a:pt x="1" y="3401"/>
                  </a:lnTo>
                  <a:cubicBezTo>
                    <a:pt x="1" y="1529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9"/>
            <p:cNvSpPr/>
            <p:nvPr/>
          </p:nvSpPr>
          <p:spPr>
            <a:xfrm>
              <a:off x="6894808" y="2318367"/>
              <a:ext cx="522150" cy="87350"/>
            </a:xfrm>
            <a:custGeom>
              <a:avLst/>
              <a:gdLst/>
              <a:ahLst/>
              <a:cxnLst/>
              <a:rect l="l" t="t" r="r" b="b"/>
              <a:pathLst>
                <a:path w="20886" h="3494" fill="none" extrusionOk="0">
                  <a:moveTo>
                    <a:pt x="17462" y="1"/>
                  </a:moveTo>
                  <a:cubicBezTo>
                    <a:pt x="19357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5"/>
                  </a:lnTo>
                  <a:cubicBezTo>
                    <a:pt x="1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9"/>
            <p:cNvSpPr/>
            <p:nvPr/>
          </p:nvSpPr>
          <p:spPr>
            <a:xfrm>
              <a:off x="6677408" y="607042"/>
              <a:ext cx="956975" cy="1928775"/>
            </a:xfrm>
            <a:custGeom>
              <a:avLst/>
              <a:gdLst/>
              <a:ahLst/>
              <a:cxnLst/>
              <a:rect l="l" t="t" r="r" b="b"/>
              <a:pathLst>
                <a:path w="38279" h="77151" extrusionOk="0">
                  <a:moveTo>
                    <a:pt x="38278" y="1"/>
                  </a:moveTo>
                  <a:cubicBezTo>
                    <a:pt x="37046" y="2717"/>
                    <a:pt x="35790" y="5411"/>
                    <a:pt x="34421" y="8058"/>
                  </a:cubicBezTo>
                  <a:cubicBezTo>
                    <a:pt x="31522" y="13605"/>
                    <a:pt x="28167" y="18946"/>
                    <a:pt x="24127" y="23716"/>
                  </a:cubicBezTo>
                  <a:cubicBezTo>
                    <a:pt x="22095" y="26113"/>
                    <a:pt x="19881" y="28327"/>
                    <a:pt x="17530" y="30381"/>
                  </a:cubicBezTo>
                  <a:cubicBezTo>
                    <a:pt x="15385" y="32230"/>
                    <a:pt x="13033" y="33828"/>
                    <a:pt x="10431" y="34969"/>
                  </a:cubicBezTo>
                  <a:cubicBezTo>
                    <a:pt x="9176" y="35517"/>
                    <a:pt x="7875" y="35974"/>
                    <a:pt x="6551" y="36316"/>
                  </a:cubicBezTo>
                  <a:cubicBezTo>
                    <a:pt x="6072" y="36453"/>
                    <a:pt x="5524" y="36430"/>
                    <a:pt x="5067" y="36567"/>
                  </a:cubicBezTo>
                  <a:cubicBezTo>
                    <a:pt x="4565" y="36727"/>
                    <a:pt x="4132" y="37412"/>
                    <a:pt x="3881" y="37822"/>
                  </a:cubicBezTo>
                  <a:cubicBezTo>
                    <a:pt x="2808" y="39626"/>
                    <a:pt x="2625" y="41840"/>
                    <a:pt x="1393" y="43552"/>
                  </a:cubicBezTo>
                  <a:cubicBezTo>
                    <a:pt x="982" y="44122"/>
                    <a:pt x="502" y="44716"/>
                    <a:pt x="0" y="45286"/>
                  </a:cubicBezTo>
                  <a:lnTo>
                    <a:pt x="0" y="76876"/>
                  </a:lnTo>
                  <a:cubicBezTo>
                    <a:pt x="0" y="77036"/>
                    <a:pt x="114" y="77150"/>
                    <a:pt x="274" y="77150"/>
                  </a:cubicBezTo>
                  <a:lnTo>
                    <a:pt x="38004" y="77150"/>
                  </a:lnTo>
                  <a:cubicBezTo>
                    <a:pt x="38141" y="77150"/>
                    <a:pt x="38278" y="77036"/>
                    <a:pt x="38278" y="76876"/>
                  </a:cubicBezTo>
                  <a:lnTo>
                    <a:pt x="38278" y="1"/>
                  </a:lnTo>
                  <a:close/>
                </a:path>
              </a:pathLst>
            </a:custGeom>
            <a:solidFill>
              <a:srgbClr val="BAC8C8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9"/>
            <p:cNvSpPr/>
            <p:nvPr/>
          </p:nvSpPr>
          <p:spPr>
            <a:xfrm>
              <a:off x="6981558" y="556842"/>
              <a:ext cx="348100" cy="86750"/>
            </a:xfrm>
            <a:custGeom>
              <a:avLst/>
              <a:gdLst/>
              <a:ahLst/>
              <a:cxnLst/>
              <a:rect l="l" t="t" r="r" b="b"/>
              <a:pathLst>
                <a:path w="13924" h="3470" extrusionOk="0">
                  <a:moveTo>
                    <a:pt x="297" y="0"/>
                  </a:moveTo>
                  <a:cubicBezTo>
                    <a:pt x="137" y="0"/>
                    <a:pt x="0" y="114"/>
                    <a:pt x="0" y="274"/>
                  </a:cubicBezTo>
                  <a:lnTo>
                    <a:pt x="0" y="3196"/>
                  </a:lnTo>
                  <a:cubicBezTo>
                    <a:pt x="0" y="3356"/>
                    <a:pt x="137" y="3470"/>
                    <a:pt x="297" y="3470"/>
                  </a:cubicBezTo>
                  <a:lnTo>
                    <a:pt x="13650" y="3470"/>
                  </a:lnTo>
                  <a:cubicBezTo>
                    <a:pt x="13809" y="3470"/>
                    <a:pt x="13924" y="3356"/>
                    <a:pt x="13924" y="3196"/>
                  </a:cubicBezTo>
                  <a:lnTo>
                    <a:pt x="13924" y="274"/>
                  </a:lnTo>
                  <a:cubicBezTo>
                    <a:pt x="13924" y="114"/>
                    <a:pt x="13809" y="0"/>
                    <a:pt x="13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9"/>
            <p:cNvSpPr/>
            <p:nvPr/>
          </p:nvSpPr>
          <p:spPr>
            <a:xfrm>
              <a:off x="6764133" y="1492092"/>
              <a:ext cx="87325" cy="326425"/>
            </a:xfrm>
            <a:custGeom>
              <a:avLst/>
              <a:gdLst/>
              <a:ahLst/>
              <a:cxnLst/>
              <a:rect l="l" t="t" r="r" b="b"/>
              <a:pathLst>
                <a:path w="3493" h="13057" extrusionOk="0">
                  <a:moveTo>
                    <a:pt x="343" y="1"/>
                  </a:moveTo>
                  <a:cubicBezTo>
                    <a:pt x="160" y="1"/>
                    <a:pt x="1" y="138"/>
                    <a:pt x="1" y="343"/>
                  </a:cubicBezTo>
                  <a:lnTo>
                    <a:pt x="206" y="12715"/>
                  </a:lnTo>
                  <a:cubicBezTo>
                    <a:pt x="206" y="12897"/>
                    <a:pt x="366" y="13057"/>
                    <a:pt x="549" y="13057"/>
                  </a:cubicBezTo>
                  <a:lnTo>
                    <a:pt x="2945" y="13057"/>
                  </a:lnTo>
                  <a:cubicBezTo>
                    <a:pt x="3128" y="13057"/>
                    <a:pt x="3288" y="12897"/>
                    <a:pt x="3288" y="12715"/>
                  </a:cubicBezTo>
                  <a:lnTo>
                    <a:pt x="3470" y="343"/>
                  </a:lnTo>
                  <a:cubicBezTo>
                    <a:pt x="3493" y="138"/>
                    <a:pt x="3333" y="1"/>
                    <a:pt x="3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9"/>
            <p:cNvSpPr/>
            <p:nvPr/>
          </p:nvSpPr>
          <p:spPr>
            <a:xfrm>
              <a:off x="6780683" y="1508092"/>
              <a:ext cx="54250" cy="54800"/>
            </a:xfrm>
            <a:custGeom>
              <a:avLst/>
              <a:gdLst/>
              <a:ahLst/>
              <a:cxnLst/>
              <a:rect l="l" t="t" r="r" b="b"/>
              <a:pathLst>
                <a:path w="2170" h="2192" extrusionOk="0">
                  <a:moveTo>
                    <a:pt x="1073" y="0"/>
                  </a:moveTo>
                  <a:cubicBezTo>
                    <a:pt x="480" y="0"/>
                    <a:pt x="1" y="502"/>
                    <a:pt x="1" y="1096"/>
                  </a:cubicBezTo>
                  <a:cubicBezTo>
                    <a:pt x="1" y="1689"/>
                    <a:pt x="480" y="2191"/>
                    <a:pt x="1073" y="2191"/>
                  </a:cubicBezTo>
                  <a:cubicBezTo>
                    <a:pt x="1690" y="2191"/>
                    <a:pt x="2169" y="1689"/>
                    <a:pt x="2169" y="1096"/>
                  </a:cubicBezTo>
                  <a:cubicBezTo>
                    <a:pt x="2169" y="502"/>
                    <a:pt x="1690" y="0"/>
                    <a:pt x="1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9"/>
            <p:cNvSpPr/>
            <p:nvPr/>
          </p:nvSpPr>
          <p:spPr>
            <a:xfrm>
              <a:off x="6803508" y="1516067"/>
              <a:ext cx="8600" cy="38825"/>
            </a:xfrm>
            <a:custGeom>
              <a:avLst/>
              <a:gdLst/>
              <a:ahLst/>
              <a:cxnLst/>
              <a:rect l="l" t="t" r="r" b="b"/>
              <a:pathLst>
                <a:path w="344" h="1553" extrusionOk="0">
                  <a:moveTo>
                    <a:pt x="138" y="1"/>
                  </a:moveTo>
                  <a:cubicBezTo>
                    <a:pt x="46" y="1"/>
                    <a:pt x="1" y="46"/>
                    <a:pt x="1" y="138"/>
                  </a:cubicBezTo>
                  <a:lnTo>
                    <a:pt x="1" y="1416"/>
                  </a:lnTo>
                  <a:cubicBezTo>
                    <a:pt x="1" y="1484"/>
                    <a:pt x="46" y="1553"/>
                    <a:pt x="138" y="1553"/>
                  </a:cubicBezTo>
                  <a:lnTo>
                    <a:pt x="206" y="1553"/>
                  </a:lnTo>
                  <a:cubicBezTo>
                    <a:pt x="275" y="1553"/>
                    <a:pt x="343" y="1484"/>
                    <a:pt x="343" y="1416"/>
                  </a:cubicBezTo>
                  <a:lnTo>
                    <a:pt x="343" y="138"/>
                  </a:lnTo>
                  <a:cubicBezTo>
                    <a:pt x="343" y="46"/>
                    <a:pt x="275" y="1"/>
                    <a:pt x="2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9"/>
            <p:cNvSpPr/>
            <p:nvPr/>
          </p:nvSpPr>
          <p:spPr>
            <a:xfrm>
              <a:off x="7604679" y="578517"/>
              <a:ext cx="43400" cy="217450"/>
            </a:xfrm>
            <a:custGeom>
              <a:avLst/>
              <a:gdLst/>
              <a:ahLst/>
              <a:cxnLst/>
              <a:rect l="l" t="t" r="r" b="b"/>
              <a:pathLst>
                <a:path w="1736" h="8698" extrusionOk="0">
                  <a:moveTo>
                    <a:pt x="389" y="1"/>
                  </a:moveTo>
                  <a:cubicBezTo>
                    <a:pt x="184" y="1"/>
                    <a:pt x="1" y="160"/>
                    <a:pt x="1" y="389"/>
                  </a:cubicBezTo>
                  <a:lnTo>
                    <a:pt x="1" y="8309"/>
                  </a:lnTo>
                  <a:cubicBezTo>
                    <a:pt x="1" y="8514"/>
                    <a:pt x="184" y="8697"/>
                    <a:pt x="389" y="8697"/>
                  </a:cubicBezTo>
                  <a:lnTo>
                    <a:pt x="1348" y="8697"/>
                  </a:lnTo>
                  <a:cubicBezTo>
                    <a:pt x="1553" y="8697"/>
                    <a:pt x="1736" y="8514"/>
                    <a:pt x="1736" y="8309"/>
                  </a:cubicBezTo>
                  <a:lnTo>
                    <a:pt x="1736" y="389"/>
                  </a:lnTo>
                  <a:cubicBezTo>
                    <a:pt x="1736" y="160"/>
                    <a:pt x="1553" y="1"/>
                    <a:pt x="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9"/>
            <p:cNvSpPr/>
            <p:nvPr/>
          </p:nvSpPr>
          <p:spPr>
            <a:xfrm>
              <a:off x="7604679" y="2188267"/>
              <a:ext cx="43400" cy="217450"/>
            </a:xfrm>
            <a:custGeom>
              <a:avLst/>
              <a:gdLst/>
              <a:ahLst/>
              <a:cxnLst/>
              <a:rect l="l" t="t" r="r" b="b"/>
              <a:pathLst>
                <a:path w="1736" h="8698" extrusionOk="0">
                  <a:moveTo>
                    <a:pt x="389" y="1"/>
                  </a:moveTo>
                  <a:cubicBezTo>
                    <a:pt x="184" y="1"/>
                    <a:pt x="1" y="161"/>
                    <a:pt x="1" y="389"/>
                  </a:cubicBezTo>
                  <a:lnTo>
                    <a:pt x="1" y="8286"/>
                  </a:lnTo>
                  <a:cubicBezTo>
                    <a:pt x="1" y="8515"/>
                    <a:pt x="184" y="8697"/>
                    <a:pt x="389" y="8697"/>
                  </a:cubicBezTo>
                  <a:lnTo>
                    <a:pt x="1348" y="8697"/>
                  </a:lnTo>
                  <a:cubicBezTo>
                    <a:pt x="1553" y="8697"/>
                    <a:pt x="1736" y="8515"/>
                    <a:pt x="1736" y="8286"/>
                  </a:cubicBezTo>
                  <a:lnTo>
                    <a:pt x="1736" y="389"/>
                  </a:lnTo>
                  <a:cubicBezTo>
                    <a:pt x="1736" y="161"/>
                    <a:pt x="1553" y="1"/>
                    <a:pt x="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9"/>
            <p:cNvSpPr/>
            <p:nvPr/>
          </p:nvSpPr>
          <p:spPr>
            <a:xfrm>
              <a:off x="7605254" y="2208817"/>
              <a:ext cx="43400" cy="42250"/>
            </a:xfrm>
            <a:custGeom>
              <a:avLst/>
              <a:gdLst/>
              <a:ahLst/>
              <a:cxnLst/>
              <a:rect l="l" t="t" r="r" b="b"/>
              <a:pathLst>
                <a:path w="1736" h="1690" extrusionOk="0">
                  <a:moveTo>
                    <a:pt x="868" y="0"/>
                  </a:moveTo>
                  <a:cubicBezTo>
                    <a:pt x="434" y="0"/>
                    <a:pt x="1" y="388"/>
                    <a:pt x="24" y="845"/>
                  </a:cubicBezTo>
                  <a:cubicBezTo>
                    <a:pt x="46" y="1301"/>
                    <a:pt x="389" y="1690"/>
                    <a:pt x="868" y="1690"/>
                  </a:cubicBezTo>
                  <a:cubicBezTo>
                    <a:pt x="1302" y="1690"/>
                    <a:pt x="1735" y="1301"/>
                    <a:pt x="1713" y="845"/>
                  </a:cubicBezTo>
                  <a:cubicBezTo>
                    <a:pt x="1690" y="388"/>
                    <a:pt x="1347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9"/>
            <p:cNvSpPr/>
            <p:nvPr/>
          </p:nvSpPr>
          <p:spPr>
            <a:xfrm>
              <a:off x="7602979" y="599642"/>
              <a:ext cx="47950" cy="46800"/>
            </a:xfrm>
            <a:custGeom>
              <a:avLst/>
              <a:gdLst/>
              <a:ahLst/>
              <a:cxnLst/>
              <a:rect l="l" t="t" r="r" b="b"/>
              <a:pathLst>
                <a:path w="1918" h="1872" extrusionOk="0">
                  <a:moveTo>
                    <a:pt x="959" y="0"/>
                  </a:moveTo>
                  <a:cubicBezTo>
                    <a:pt x="480" y="0"/>
                    <a:pt x="0" y="434"/>
                    <a:pt x="23" y="936"/>
                  </a:cubicBezTo>
                  <a:cubicBezTo>
                    <a:pt x="46" y="1438"/>
                    <a:pt x="434" y="1872"/>
                    <a:pt x="959" y="1872"/>
                  </a:cubicBezTo>
                  <a:cubicBezTo>
                    <a:pt x="1438" y="1872"/>
                    <a:pt x="1918" y="1438"/>
                    <a:pt x="1895" y="936"/>
                  </a:cubicBezTo>
                  <a:cubicBezTo>
                    <a:pt x="1872" y="434"/>
                    <a:pt x="1484" y="0"/>
                    <a:pt x="9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9"/>
            <p:cNvSpPr/>
            <p:nvPr/>
          </p:nvSpPr>
          <p:spPr>
            <a:xfrm>
              <a:off x="6633458" y="2571738"/>
              <a:ext cx="1044275" cy="2175275"/>
            </a:xfrm>
            <a:custGeom>
              <a:avLst/>
              <a:gdLst/>
              <a:ahLst/>
              <a:cxnLst/>
              <a:rect l="l" t="t" r="r" b="b"/>
              <a:pathLst>
                <a:path w="41771" h="87011" extrusionOk="0">
                  <a:moveTo>
                    <a:pt x="1" y="1"/>
                  </a:moveTo>
                  <a:lnTo>
                    <a:pt x="1" y="87011"/>
                  </a:lnTo>
                  <a:lnTo>
                    <a:pt x="41771" y="87011"/>
                  </a:lnTo>
                  <a:lnTo>
                    <a:pt x="417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9"/>
            <p:cNvSpPr/>
            <p:nvPr/>
          </p:nvSpPr>
          <p:spPr>
            <a:xfrm>
              <a:off x="7669754" y="2571738"/>
              <a:ext cx="1044275" cy="2175275"/>
            </a:xfrm>
            <a:custGeom>
              <a:avLst/>
              <a:gdLst/>
              <a:ahLst/>
              <a:cxnLst/>
              <a:rect l="l" t="t" r="r" b="b"/>
              <a:pathLst>
                <a:path w="41771" h="87011" extrusionOk="0">
                  <a:moveTo>
                    <a:pt x="0" y="1"/>
                  </a:moveTo>
                  <a:lnTo>
                    <a:pt x="0" y="87011"/>
                  </a:lnTo>
                  <a:lnTo>
                    <a:pt x="41770" y="87011"/>
                  </a:lnTo>
                  <a:lnTo>
                    <a:pt x="4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9"/>
            <p:cNvSpPr/>
            <p:nvPr/>
          </p:nvSpPr>
          <p:spPr>
            <a:xfrm>
              <a:off x="6701933" y="496267"/>
              <a:ext cx="70225" cy="313175"/>
            </a:xfrm>
            <a:custGeom>
              <a:avLst/>
              <a:gdLst/>
              <a:ahLst/>
              <a:cxnLst/>
              <a:rect l="l" t="t" r="r" b="b"/>
              <a:pathLst>
                <a:path w="2809" h="12527" extrusionOk="0">
                  <a:moveTo>
                    <a:pt x="1546" y="1"/>
                  </a:moveTo>
                  <a:cubicBezTo>
                    <a:pt x="915" y="1"/>
                    <a:pt x="275" y="395"/>
                    <a:pt x="275" y="1191"/>
                  </a:cubicBezTo>
                  <a:cubicBezTo>
                    <a:pt x="252" y="3245"/>
                    <a:pt x="252" y="5276"/>
                    <a:pt x="229" y="7331"/>
                  </a:cubicBezTo>
                  <a:cubicBezTo>
                    <a:pt x="229" y="8997"/>
                    <a:pt x="1" y="10732"/>
                    <a:pt x="731" y="12261"/>
                  </a:cubicBezTo>
                  <a:cubicBezTo>
                    <a:pt x="810" y="12441"/>
                    <a:pt x="988" y="12526"/>
                    <a:pt x="1167" y="12526"/>
                  </a:cubicBezTo>
                  <a:cubicBezTo>
                    <a:pt x="1353" y="12526"/>
                    <a:pt x="1540" y="12435"/>
                    <a:pt x="1621" y="12261"/>
                  </a:cubicBezTo>
                  <a:cubicBezTo>
                    <a:pt x="2443" y="10777"/>
                    <a:pt x="2329" y="8997"/>
                    <a:pt x="2420" y="7331"/>
                  </a:cubicBezTo>
                  <a:cubicBezTo>
                    <a:pt x="2534" y="5276"/>
                    <a:pt x="2648" y="3245"/>
                    <a:pt x="2763" y="1191"/>
                  </a:cubicBezTo>
                  <a:cubicBezTo>
                    <a:pt x="2808" y="400"/>
                    <a:pt x="2182" y="1"/>
                    <a:pt x="1546" y="1"/>
                  </a:cubicBez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9"/>
            <p:cNvSpPr/>
            <p:nvPr/>
          </p:nvSpPr>
          <p:spPr>
            <a:xfrm>
              <a:off x="6677408" y="2615113"/>
              <a:ext cx="956975" cy="2087975"/>
            </a:xfrm>
            <a:custGeom>
              <a:avLst/>
              <a:gdLst/>
              <a:ahLst/>
              <a:cxnLst/>
              <a:rect l="l" t="t" r="r" b="b"/>
              <a:pathLst>
                <a:path w="38279" h="83519" extrusionOk="0">
                  <a:moveTo>
                    <a:pt x="274" y="1"/>
                  </a:moveTo>
                  <a:cubicBezTo>
                    <a:pt x="114" y="1"/>
                    <a:pt x="0" y="115"/>
                    <a:pt x="0" y="274"/>
                  </a:cubicBezTo>
                  <a:lnTo>
                    <a:pt x="0" y="83244"/>
                  </a:lnTo>
                  <a:cubicBezTo>
                    <a:pt x="0" y="83404"/>
                    <a:pt x="114" y="83518"/>
                    <a:pt x="274" y="83518"/>
                  </a:cubicBezTo>
                  <a:lnTo>
                    <a:pt x="38004" y="83518"/>
                  </a:lnTo>
                  <a:cubicBezTo>
                    <a:pt x="38141" y="83518"/>
                    <a:pt x="38278" y="83404"/>
                    <a:pt x="38278" y="83244"/>
                  </a:cubicBezTo>
                  <a:lnTo>
                    <a:pt x="38278" y="274"/>
                  </a:lnTo>
                  <a:cubicBezTo>
                    <a:pt x="38278" y="115"/>
                    <a:pt x="38141" y="1"/>
                    <a:pt x="38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9"/>
            <p:cNvSpPr/>
            <p:nvPr/>
          </p:nvSpPr>
          <p:spPr>
            <a:xfrm>
              <a:off x="6894808" y="3006563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1"/>
                  </a:moveTo>
                  <a:cubicBezTo>
                    <a:pt x="19357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5"/>
                  </a:lnTo>
                  <a:cubicBezTo>
                    <a:pt x="1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9"/>
            <p:cNvSpPr/>
            <p:nvPr/>
          </p:nvSpPr>
          <p:spPr>
            <a:xfrm>
              <a:off x="6981558" y="2724113"/>
              <a:ext cx="348100" cy="86750"/>
            </a:xfrm>
            <a:custGeom>
              <a:avLst/>
              <a:gdLst/>
              <a:ahLst/>
              <a:cxnLst/>
              <a:rect l="l" t="t" r="r" b="b"/>
              <a:pathLst>
                <a:path w="13924" h="3470" extrusionOk="0">
                  <a:moveTo>
                    <a:pt x="297" y="0"/>
                  </a:moveTo>
                  <a:cubicBezTo>
                    <a:pt x="137" y="0"/>
                    <a:pt x="0" y="114"/>
                    <a:pt x="0" y="274"/>
                  </a:cubicBezTo>
                  <a:lnTo>
                    <a:pt x="0" y="3196"/>
                  </a:lnTo>
                  <a:cubicBezTo>
                    <a:pt x="0" y="3356"/>
                    <a:pt x="137" y="3470"/>
                    <a:pt x="297" y="3470"/>
                  </a:cubicBezTo>
                  <a:lnTo>
                    <a:pt x="13650" y="3470"/>
                  </a:lnTo>
                  <a:cubicBezTo>
                    <a:pt x="13809" y="3470"/>
                    <a:pt x="13924" y="3356"/>
                    <a:pt x="13924" y="3196"/>
                  </a:cubicBezTo>
                  <a:lnTo>
                    <a:pt x="13924" y="274"/>
                  </a:lnTo>
                  <a:cubicBezTo>
                    <a:pt x="13924" y="114"/>
                    <a:pt x="13809" y="0"/>
                    <a:pt x="13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9"/>
            <p:cNvSpPr/>
            <p:nvPr/>
          </p:nvSpPr>
          <p:spPr>
            <a:xfrm>
              <a:off x="6701933" y="2663538"/>
              <a:ext cx="70225" cy="312950"/>
            </a:xfrm>
            <a:custGeom>
              <a:avLst/>
              <a:gdLst/>
              <a:ahLst/>
              <a:cxnLst/>
              <a:rect l="l" t="t" r="r" b="b"/>
              <a:pathLst>
                <a:path w="2809" h="12518" extrusionOk="0">
                  <a:moveTo>
                    <a:pt x="1546" y="1"/>
                  </a:moveTo>
                  <a:cubicBezTo>
                    <a:pt x="915" y="1"/>
                    <a:pt x="275" y="395"/>
                    <a:pt x="275" y="1191"/>
                  </a:cubicBezTo>
                  <a:cubicBezTo>
                    <a:pt x="252" y="3245"/>
                    <a:pt x="252" y="5276"/>
                    <a:pt x="229" y="7331"/>
                  </a:cubicBezTo>
                  <a:cubicBezTo>
                    <a:pt x="229" y="8997"/>
                    <a:pt x="1" y="10709"/>
                    <a:pt x="731" y="12261"/>
                  </a:cubicBezTo>
                  <a:cubicBezTo>
                    <a:pt x="808" y="12437"/>
                    <a:pt x="982" y="12518"/>
                    <a:pt x="1158" y="12518"/>
                  </a:cubicBezTo>
                  <a:cubicBezTo>
                    <a:pt x="1347" y="12518"/>
                    <a:pt x="1539" y="12426"/>
                    <a:pt x="1621" y="12261"/>
                  </a:cubicBezTo>
                  <a:cubicBezTo>
                    <a:pt x="2443" y="10777"/>
                    <a:pt x="2329" y="8997"/>
                    <a:pt x="2420" y="7331"/>
                  </a:cubicBezTo>
                  <a:lnTo>
                    <a:pt x="2763" y="1191"/>
                  </a:lnTo>
                  <a:cubicBezTo>
                    <a:pt x="2808" y="400"/>
                    <a:pt x="2182" y="1"/>
                    <a:pt x="1546" y="1"/>
                  </a:cubicBez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9"/>
            <p:cNvSpPr/>
            <p:nvPr/>
          </p:nvSpPr>
          <p:spPr>
            <a:xfrm>
              <a:off x="7669754" y="404467"/>
              <a:ext cx="1044275" cy="2175275"/>
            </a:xfrm>
            <a:custGeom>
              <a:avLst/>
              <a:gdLst/>
              <a:ahLst/>
              <a:cxnLst/>
              <a:rect l="l" t="t" r="r" b="b"/>
              <a:pathLst>
                <a:path w="41771" h="87011" extrusionOk="0">
                  <a:moveTo>
                    <a:pt x="0" y="1"/>
                  </a:moveTo>
                  <a:lnTo>
                    <a:pt x="0" y="87011"/>
                  </a:lnTo>
                  <a:lnTo>
                    <a:pt x="41770" y="87011"/>
                  </a:lnTo>
                  <a:lnTo>
                    <a:pt x="4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9"/>
            <p:cNvSpPr/>
            <p:nvPr/>
          </p:nvSpPr>
          <p:spPr>
            <a:xfrm>
              <a:off x="7669754" y="507767"/>
              <a:ext cx="1044275" cy="2071975"/>
            </a:xfrm>
            <a:custGeom>
              <a:avLst/>
              <a:gdLst/>
              <a:ahLst/>
              <a:cxnLst/>
              <a:rect l="l" t="t" r="r" b="b"/>
              <a:pathLst>
                <a:path w="41771" h="82879" extrusionOk="0">
                  <a:moveTo>
                    <a:pt x="41770" y="0"/>
                  </a:moveTo>
                  <a:cubicBezTo>
                    <a:pt x="41382" y="959"/>
                    <a:pt x="40971" y="1918"/>
                    <a:pt x="40561" y="2831"/>
                  </a:cubicBezTo>
                  <a:cubicBezTo>
                    <a:pt x="39145" y="5912"/>
                    <a:pt x="37730" y="9016"/>
                    <a:pt x="36155" y="12029"/>
                  </a:cubicBezTo>
                  <a:cubicBezTo>
                    <a:pt x="33279" y="17576"/>
                    <a:pt x="29924" y="22917"/>
                    <a:pt x="25861" y="27687"/>
                  </a:cubicBezTo>
                  <a:cubicBezTo>
                    <a:pt x="23852" y="30084"/>
                    <a:pt x="21638" y="32298"/>
                    <a:pt x="19265" y="34352"/>
                  </a:cubicBezTo>
                  <a:cubicBezTo>
                    <a:pt x="17142" y="36201"/>
                    <a:pt x="14768" y="37799"/>
                    <a:pt x="12189" y="38940"/>
                  </a:cubicBezTo>
                  <a:cubicBezTo>
                    <a:pt x="10933" y="39488"/>
                    <a:pt x="9632" y="39945"/>
                    <a:pt x="8308" y="40287"/>
                  </a:cubicBezTo>
                  <a:cubicBezTo>
                    <a:pt x="7829" y="40424"/>
                    <a:pt x="7281" y="40401"/>
                    <a:pt x="6825" y="40538"/>
                  </a:cubicBezTo>
                  <a:cubicBezTo>
                    <a:pt x="6323" y="40698"/>
                    <a:pt x="5889" y="41383"/>
                    <a:pt x="5638" y="41793"/>
                  </a:cubicBezTo>
                  <a:cubicBezTo>
                    <a:pt x="4542" y="43597"/>
                    <a:pt x="4360" y="45811"/>
                    <a:pt x="3127" y="47523"/>
                  </a:cubicBezTo>
                  <a:cubicBezTo>
                    <a:pt x="2305" y="48687"/>
                    <a:pt x="1255" y="49942"/>
                    <a:pt x="0" y="50695"/>
                  </a:cubicBezTo>
                  <a:lnTo>
                    <a:pt x="0" y="82879"/>
                  </a:lnTo>
                  <a:lnTo>
                    <a:pt x="41770" y="82879"/>
                  </a:lnTo>
                  <a:lnTo>
                    <a:pt x="41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9"/>
            <p:cNvSpPr/>
            <p:nvPr/>
          </p:nvSpPr>
          <p:spPr>
            <a:xfrm>
              <a:off x="7713104" y="447842"/>
              <a:ext cx="957550" cy="2087975"/>
            </a:xfrm>
            <a:custGeom>
              <a:avLst/>
              <a:gdLst/>
              <a:ahLst/>
              <a:cxnLst/>
              <a:rect l="l" t="t" r="r" b="b"/>
              <a:pathLst>
                <a:path w="38302" h="83519" extrusionOk="0">
                  <a:moveTo>
                    <a:pt x="297" y="1"/>
                  </a:moveTo>
                  <a:cubicBezTo>
                    <a:pt x="138" y="1"/>
                    <a:pt x="1" y="115"/>
                    <a:pt x="1" y="275"/>
                  </a:cubicBezTo>
                  <a:lnTo>
                    <a:pt x="1" y="83244"/>
                  </a:lnTo>
                  <a:cubicBezTo>
                    <a:pt x="1" y="83404"/>
                    <a:pt x="138" y="83518"/>
                    <a:pt x="297" y="83518"/>
                  </a:cubicBezTo>
                  <a:lnTo>
                    <a:pt x="38005" y="83518"/>
                  </a:lnTo>
                  <a:cubicBezTo>
                    <a:pt x="38165" y="83518"/>
                    <a:pt x="38302" y="83404"/>
                    <a:pt x="38302" y="83244"/>
                  </a:cubicBezTo>
                  <a:lnTo>
                    <a:pt x="38302" y="275"/>
                  </a:lnTo>
                  <a:cubicBezTo>
                    <a:pt x="38302" y="115"/>
                    <a:pt x="38165" y="1"/>
                    <a:pt x="3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9"/>
            <p:cNvSpPr/>
            <p:nvPr/>
          </p:nvSpPr>
          <p:spPr>
            <a:xfrm>
              <a:off x="7931104" y="839292"/>
              <a:ext cx="521575" cy="87350"/>
            </a:xfrm>
            <a:custGeom>
              <a:avLst/>
              <a:gdLst/>
              <a:ahLst/>
              <a:cxnLst/>
              <a:rect l="l" t="t" r="r" b="b"/>
              <a:pathLst>
                <a:path w="20863" h="3494" fill="none" extrusionOk="0">
                  <a:moveTo>
                    <a:pt x="17461" y="1"/>
                  </a:moveTo>
                  <a:cubicBezTo>
                    <a:pt x="19333" y="1"/>
                    <a:pt x="20862" y="1530"/>
                    <a:pt x="20862" y="3425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5"/>
                  </a:lnTo>
                  <a:cubicBezTo>
                    <a:pt x="0" y="1530"/>
                    <a:pt x="1529" y="1"/>
                    <a:pt x="3401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9"/>
            <p:cNvSpPr/>
            <p:nvPr/>
          </p:nvSpPr>
          <p:spPr>
            <a:xfrm>
              <a:off x="7931104" y="948292"/>
              <a:ext cx="521575" cy="86750"/>
            </a:xfrm>
            <a:custGeom>
              <a:avLst/>
              <a:gdLst/>
              <a:ahLst/>
              <a:cxnLst/>
              <a:rect l="l" t="t" r="r" b="b"/>
              <a:pathLst>
                <a:path w="20863" h="3470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24"/>
                  </a:cubicBezTo>
                  <a:lnTo>
                    <a:pt x="20862" y="3470"/>
                  </a:lnTo>
                  <a:lnTo>
                    <a:pt x="0" y="3470"/>
                  </a:lnTo>
                  <a:lnTo>
                    <a:pt x="0" y="3424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9"/>
            <p:cNvSpPr/>
            <p:nvPr/>
          </p:nvSpPr>
          <p:spPr>
            <a:xfrm>
              <a:off x="7931104" y="1056717"/>
              <a:ext cx="521575" cy="87325"/>
            </a:xfrm>
            <a:custGeom>
              <a:avLst/>
              <a:gdLst/>
              <a:ahLst/>
              <a:cxnLst/>
              <a:rect l="l" t="t" r="r" b="b"/>
              <a:pathLst>
                <a:path w="20863" h="3493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24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4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9"/>
            <p:cNvSpPr/>
            <p:nvPr/>
          </p:nvSpPr>
          <p:spPr>
            <a:xfrm>
              <a:off x="7931104" y="2100967"/>
              <a:ext cx="521575" cy="87325"/>
            </a:xfrm>
            <a:custGeom>
              <a:avLst/>
              <a:gdLst/>
              <a:ahLst/>
              <a:cxnLst/>
              <a:rect l="l" t="t" r="r" b="b"/>
              <a:pathLst>
                <a:path w="20863" h="3493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24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4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9"/>
            <p:cNvSpPr/>
            <p:nvPr/>
          </p:nvSpPr>
          <p:spPr>
            <a:xfrm>
              <a:off x="7931104" y="2209967"/>
              <a:ext cx="521575" cy="86750"/>
            </a:xfrm>
            <a:custGeom>
              <a:avLst/>
              <a:gdLst/>
              <a:ahLst/>
              <a:cxnLst/>
              <a:rect l="l" t="t" r="r" b="b"/>
              <a:pathLst>
                <a:path w="20863" h="3470" fill="none" extrusionOk="0">
                  <a:moveTo>
                    <a:pt x="17461" y="0"/>
                  </a:moveTo>
                  <a:cubicBezTo>
                    <a:pt x="19333" y="0"/>
                    <a:pt x="20862" y="1529"/>
                    <a:pt x="20862" y="3401"/>
                  </a:cubicBezTo>
                  <a:lnTo>
                    <a:pt x="20862" y="3470"/>
                  </a:lnTo>
                  <a:lnTo>
                    <a:pt x="0" y="3470"/>
                  </a:lnTo>
                  <a:lnTo>
                    <a:pt x="0" y="3401"/>
                  </a:lnTo>
                  <a:cubicBezTo>
                    <a:pt x="0" y="1529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9"/>
            <p:cNvSpPr/>
            <p:nvPr/>
          </p:nvSpPr>
          <p:spPr>
            <a:xfrm>
              <a:off x="7931104" y="2318367"/>
              <a:ext cx="521575" cy="87350"/>
            </a:xfrm>
            <a:custGeom>
              <a:avLst/>
              <a:gdLst/>
              <a:ahLst/>
              <a:cxnLst/>
              <a:rect l="l" t="t" r="r" b="b"/>
              <a:pathLst>
                <a:path w="20863" h="3494" fill="none" extrusionOk="0">
                  <a:moveTo>
                    <a:pt x="17461" y="1"/>
                  </a:moveTo>
                  <a:cubicBezTo>
                    <a:pt x="19333" y="1"/>
                    <a:pt x="20862" y="1530"/>
                    <a:pt x="20862" y="3425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5"/>
                  </a:lnTo>
                  <a:cubicBezTo>
                    <a:pt x="0" y="1530"/>
                    <a:pt x="1529" y="1"/>
                    <a:pt x="3401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9"/>
            <p:cNvSpPr/>
            <p:nvPr/>
          </p:nvSpPr>
          <p:spPr>
            <a:xfrm>
              <a:off x="7713104" y="607042"/>
              <a:ext cx="957550" cy="1928775"/>
            </a:xfrm>
            <a:custGeom>
              <a:avLst/>
              <a:gdLst/>
              <a:ahLst/>
              <a:cxnLst/>
              <a:rect l="l" t="t" r="r" b="b"/>
              <a:pathLst>
                <a:path w="38302" h="77151" extrusionOk="0">
                  <a:moveTo>
                    <a:pt x="38302" y="1"/>
                  </a:moveTo>
                  <a:cubicBezTo>
                    <a:pt x="37046" y="2717"/>
                    <a:pt x="35814" y="5411"/>
                    <a:pt x="34421" y="8058"/>
                  </a:cubicBezTo>
                  <a:cubicBezTo>
                    <a:pt x="31545" y="13605"/>
                    <a:pt x="28190" y="18946"/>
                    <a:pt x="24127" y="23716"/>
                  </a:cubicBezTo>
                  <a:cubicBezTo>
                    <a:pt x="22118" y="26113"/>
                    <a:pt x="19904" y="28327"/>
                    <a:pt x="17531" y="30381"/>
                  </a:cubicBezTo>
                  <a:cubicBezTo>
                    <a:pt x="15408" y="32230"/>
                    <a:pt x="13034" y="33828"/>
                    <a:pt x="10455" y="34969"/>
                  </a:cubicBezTo>
                  <a:cubicBezTo>
                    <a:pt x="9199" y="35517"/>
                    <a:pt x="7898" y="35974"/>
                    <a:pt x="6574" y="36316"/>
                  </a:cubicBezTo>
                  <a:cubicBezTo>
                    <a:pt x="6095" y="36453"/>
                    <a:pt x="5547" y="36430"/>
                    <a:pt x="5091" y="36567"/>
                  </a:cubicBezTo>
                  <a:cubicBezTo>
                    <a:pt x="4589" y="36727"/>
                    <a:pt x="4155" y="37412"/>
                    <a:pt x="3904" y="37822"/>
                  </a:cubicBezTo>
                  <a:cubicBezTo>
                    <a:pt x="2808" y="39626"/>
                    <a:pt x="2626" y="41840"/>
                    <a:pt x="1393" y="43552"/>
                  </a:cubicBezTo>
                  <a:cubicBezTo>
                    <a:pt x="982" y="44122"/>
                    <a:pt x="526" y="44716"/>
                    <a:pt x="1" y="45286"/>
                  </a:cubicBezTo>
                  <a:lnTo>
                    <a:pt x="1" y="76876"/>
                  </a:lnTo>
                  <a:cubicBezTo>
                    <a:pt x="1" y="77036"/>
                    <a:pt x="138" y="77150"/>
                    <a:pt x="297" y="77150"/>
                  </a:cubicBezTo>
                  <a:lnTo>
                    <a:pt x="38005" y="77150"/>
                  </a:lnTo>
                  <a:cubicBezTo>
                    <a:pt x="38165" y="77150"/>
                    <a:pt x="38302" y="77036"/>
                    <a:pt x="38302" y="76876"/>
                  </a:cubicBezTo>
                  <a:lnTo>
                    <a:pt x="38302" y="1"/>
                  </a:lnTo>
                  <a:close/>
                </a:path>
              </a:pathLst>
            </a:custGeom>
            <a:solidFill>
              <a:srgbClr val="BAC8C8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9"/>
            <p:cNvSpPr/>
            <p:nvPr/>
          </p:nvSpPr>
          <p:spPr>
            <a:xfrm>
              <a:off x="8017829" y="556842"/>
              <a:ext cx="348100" cy="86750"/>
            </a:xfrm>
            <a:custGeom>
              <a:avLst/>
              <a:gdLst/>
              <a:ahLst/>
              <a:cxnLst/>
              <a:rect l="l" t="t" r="r" b="b"/>
              <a:pathLst>
                <a:path w="13924" h="3470" extrusionOk="0">
                  <a:moveTo>
                    <a:pt x="274" y="0"/>
                  </a:moveTo>
                  <a:cubicBezTo>
                    <a:pt x="137" y="0"/>
                    <a:pt x="0" y="114"/>
                    <a:pt x="0" y="274"/>
                  </a:cubicBezTo>
                  <a:lnTo>
                    <a:pt x="0" y="3196"/>
                  </a:lnTo>
                  <a:cubicBezTo>
                    <a:pt x="0" y="3356"/>
                    <a:pt x="137" y="3470"/>
                    <a:pt x="274" y="3470"/>
                  </a:cubicBezTo>
                  <a:lnTo>
                    <a:pt x="13650" y="3470"/>
                  </a:lnTo>
                  <a:cubicBezTo>
                    <a:pt x="13787" y="3470"/>
                    <a:pt x="13924" y="3356"/>
                    <a:pt x="13924" y="3196"/>
                  </a:cubicBezTo>
                  <a:lnTo>
                    <a:pt x="13924" y="274"/>
                  </a:lnTo>
                  <a:cubicBezTo>
                    <a:pt x="13924" y="114"/>
                    <a:pt x="13787" y="0"/>
                    <a:pt x="13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9"/>
            <p:cNvSpPr/>
            <p:nvPr/>
          </p:nvSpPr>
          <p:spPr>
            <a:xfrm>
              <a:off x="7800429" y="1492092"/>
              <a:ext cx="86750" cy="326425"/>
            </a:xfrm>
            <a:custGeom>
              <a:avLst/>
              <a:gdLst/>
              <a:ahLst/>
              <a:cxnLst/>
              <a:rect l="l" t="t" r="r" b="b"/>
              <a:pathLst>
                <a:path w="3470" h="13057" extrusionOk="0">
                  <a:moveTo>
                    <a:pt x="342" y="1"/>
                  </a:moveTo>
                  <a:cubicBezTo>
                    <a:pt x="160" y="1"/>
                    <a:pt x="0" y="138"/>
                    <a:pt x="0" y="343"/>
                  </a:cubicBezTo>
                  <a:lnTo>
                    <a:pt x="205" y="12715"/>
                  </a:lnTo>
                  <a:cubicBezTo>
                    <a:pt x="205" y="12897"/>
                    <a:pt x="342" y="13057"/>
                    <a:pt x="548" y="13057"/>
                  </a:cubicBezTo>
                  <a:lnTo>
                    <a:pt x="2944" y="13057"/>
                  </a:lnTo>
                  <a:cubicBezTo>
                    <a:pt x="3127" y="13057"/>
                    <a:pt x="3264" y="12897"/>
                    <a:pt x="3264" y="12715"/>
                  </a:cubicBezTo>
                  <a:lnTo>
                    <a:pt x="3469" y="343"/>
                  </a:lnTo>
                  <a:cubicBezTo>
                    <a:pt x="3469" y="138"/>
                    <a:pt x="3333" y="1"/>
                    <a:pt x="3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9"/>
            <p:cNvSpPr/>
            <p:nvPr/>
          </p:nvSpPr>
          <p:spPr>
            <a:xfrm>
              <a:off x="7816404" y="1508092"/>
              <a:ext cx="54800" cy="54800"/>
            </a:xfrm>
            <a:custGeom>
              <a:avLst/>
              <a:gdLst/>
              <a:ahLst/>
              <a:cxnLst/>
              <a:rect l="l" t="t" r="r" b="b"/>
              <a:pathLst>
                <a:path w="2192" h="2192" extrusionOk="0">
                  <a:moveTo>
                    <a:pt x="1096" y="0"/>
                  </a:moveTo>
                  <a:cubicBezTo>
                    <a:pt x="502" y="0"/>
                    <a:pt x="0" y="502"/>
                    <a:pt x="0" y="1096"/>
                  </a:cubicBezTo>
                  <a:cubicBezTo>
                    <a:pt x="0" y="1689"/>
                    <a:pt x="502" y="2191"/>
                    <a:pt x="1096" y="2191"/>
                  </a:cubicBezTo>
                  <a:cubicBezTo>
                    <a:pt x="1689" y="2191"/>
                    <a:pt x="2191" y="1689"/>
                    <a:pt x="2191" y="1096"/>
                  </a:cubicBezTo>
                  <a:cubicBezTo>
                    <a:pt x="2191" y="502"/>
                    <a:pt x="1689" y="0"/>
                    <a:pt x="1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9"/>
            <p:cNvSpPr/>
            <p:nvPr/>
          </p:nvSpPr>
          <p:spPr>
            <a:xfrm>
              <a:off x="7839229" y="1516067"/>
              <a:ext cx="9150" cy="38825"/>
            </a:xfrm>
            <a:custGeom>
              <a:avLst/>
              <a:gdLst/>
              <a:ahLst/>
              <a:cxnLst/>
              <a:rect l="l" t="t" r="r" b="b"/>
              <a:pathLst>
                <a:path w="366" h="1553" extrusionOk="0">
                  <a:moveTo>
                    <a:pt x="160" y="1"/>
                  </a:moveTo>
                  <a:cubicBezTo>
                    <a:pt x="69" y="1"/>
                    <a:pt x="0" y="46"/>
                    <a:pt x="0" y="138"/>
                  </a:cubicBezTo>
                  <a:lnTo>
                    <a:pt x="0" y="1416"/>
                  </a:lnTo>
                  <a:cubicBezTo>
                    <a:pt x="0" y="1484"/>
                    <a:pt x="69" y="1553"/>
                    <a:pt x="160" y="1553"/>
                  </a:cubicBezTo>
                  <a:lnTo>
                    <a:pt x="228" y="1553"/>
                  </a:lnTo>
                  <a:cubicBezTo>
                    <a:pt x="297" y="1553"/>
                    <a:pt x="365" y="1484"/>
                    <a:pt x="365" y="1416"/>
                  </a:cubicBezTo>
                  <a:lnTo>
                    <a:pt x="365" y="138"/>
                  </a:lnTo>
                  <a:cubicBezTo>
                    <a:pt x="365" y="46"/>
                    <a:pt x="297" y="1"/>
                    <a:pt x="2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9"/>
            <p:cNvSpPr/>
            <p:nvPr/>
          </p:nvSpPr>
          <p:spPr>
            <a:xfrm>
              <a:off x="8648379" y="578517"/>
              <a:ext cx="43950" cy="217450"/>
            </a:xfrm>
            <a:custGeom>
              <a:avLst/>
              <a:gdLst/>
              <a:ahLst/>
              <a:cxnLst/>
              <a:rect l="l" t="t" r="r" b="b"/>
              <a:pathLst>
                <a:path w="1758" h="8698" extrusionOk="0">
                  <a:moveTo>
                    <a:pt x="411" y="1"/>
                  </a:moveTo>
                  <a:cubicBezTo>
                    <a:pt x="183" y="1"/>
                    <a:pt x="0" y="160"/>
                    <a:pt x="0" y="389"/>
                  </a:cubicBezTo>
                  <a:lnTo>
                    <a:pt x="0" y="8309"/>
                  </a:lnTo>
                  <a:cubicBezTo>
                    <a:pt x="0" y="8514"/>
                    <a:pt x="183" y="8697"/>
                    <a:pt x="411" y="8697"/>
                  </a:cubicBezTo>
                  <a:lnTo>
                    <a:pt x="1347" y="8697"/>
                  </a:lnTo>
                  <a:cubicBezTo>
                    <a:pt x="1575" y="8697"/>
                    <a:pt x="1758" y="8514"/>
                    <a:pt x="1758" y="8309"/>
                  </a:cubicBezTo>
                  <a:lnTo>
                    <a:pt x="1758" y="389"/>
                  </a:lnTo>
                  <a:cubicBezTo>
                    <a:pt x="1758" y="160"/>
                    <a:pt x="1575" y="1"/>
                    <a:pt x="1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9"/>
            <p:cNvSpPr/>
            <p:nvPr/>
          </p:nvSpPr>
          <p:spPr>
            <a:xfrm>
              <a:off x="8648379" y="2188267"/>
              <a:ext cx="43950" cy="217450"/>
            </a:xfrm>
            <a:custGeom>
              <a:avLst/>
              <a:gdLst/>
              <a:ahLst/>
              <a:cxnLst/>
              <a:rect l="l" t="t" r="r" b="b"/>
              <a:pathLst>
                <a:path w="1758" h="8698" extrusionOk="0">
                  <a:moveTo>
                    <a:pt x="411" y="1"/>
                  </a:moveTo>
                  <a:cubicBezTo>
                    <a:pt x="183" y="1"/>
                    <a:pt x="0" y="161"/>
                    <a:pt x="0" y="389"/>
                  </a:cubicBezTo>
                  <a:lnTo>
                    <a:pt x="0" y="8286"/>
                  </a:lnTo>
                  <a:cubicBezTo>
                    <a:pt x="0" y="8515"/>
                    <a:pt x="183" y="8697"/>
                    <a:pt x="411" y="8697"/>
                  </a:cubicBezTo>
                  <a:lnTo>
                    <a:pt x="1347" y="8697"/>
                  </a:lnTo>
                  <a:cubicBezTo>
                    <a:pt x="1575" y="8697"/>
                    <a:pt x="1758" y="8515"/>
                    <a:pt x="1758" y="8286"/>
                  </a:cubicBezTo>
                  <a:lnTo>
                    <a:pt x="1758" y="389"/>
                  </a:lnTo>
                  <a:cubicBezTo>
                    <a:pt x="1758" y="161"/>
                    <a:pt x="1575" y="1"/>
                    <a:pt x="1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9"/>
            <p:cNvSpPr/>
            <p:nvPr/>
          </p:nvSpPr>
          <p:spPr>
            <a:xfrm>
              <a:off x="8649529" y="2208817"/>
              <a:ext cx="42800" cy="42250"/>
            </a:xfrm>
            <a:custGeom>
              <a:avLst/>
              <a:gdLst/>
              <a:ahLst/>
              <a:cxnLst/>
              <a:rect l="l" t="t" r="r" b="b"/>
              <a:pathLst>
                <a:path w="1712" h="1690" extrusionOk="0">
                  <a:moveTo>
                    <a:pt x="867" y="0"/>
                  </a:moveTo>
                  <a:cubicBezTo>
                    <a:pt x="411" y="0"/>
                    <a:pt x="0" y="388"/>
                    <a:pt x="23" y="845"/>
                  </a:cubicBezTo>
                  <a:cubicBezTo>
                    <a:pt x="46" y="1301"/>
                    <a:pt x="388" y="1690"/>
                    <a:pt x="867" y="1690"/>
                  </a:cubicBezTo>
                  <a:cubicBezTo>
                    <a:pt x="1301" y="1690"/>
                    <a:pt x="1712" y="1301"/>
                    <a:pt x="1689" y="845"/>
                  </a:cubicBezTo>
                  <a:cubicBezTo>
                    <a:pt x="1689" y="388"/>
                    <a:pt x="1324" y="0"/>
                    <a:pt x="8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9"/>
            <p:cNvSpPr/>
            <p:nvPr/>
          </p:nvSpPr>
          <p:spPr>
            <a:xfrm>
              <a:off x="8647229" y="599642"/>
              <a:ext cx="47400" cy="46800"/>
            </a:xfrm>
            <a:custGeom>
              <a:avLst/>
              <a:gdLst/>
              <a:ahLst/>
              <a:cxnLst/>
              <a:rect l="l" t="t" r="r" b="b"/>
              <a:pathLst>
                <a:path w="1896" h="1872" extrusionOk="0">
                  <a:moveTo>
                    <a:pt x="959" y="0"/>
                  </a:moveTo>
                  <a:cubicBezTo>
                    <a:pt x="457" y="0"/>
                    <a:pt x="1" y="434"/>
                    <a:pt x="24" y="936"/>
                  </a:cubicBezTo>
                  <a:cubicBezTo>
                    <a:pt x="46" y="1438"/>
                    <a:pt x="434" y="1872"/>
                    <a:pt x="959" y="1872"/>
                  </a:cubicBezTo>
                  <a:cubicBezTo>
                    <a:pt x="1439" y="1872"/>
                    <a:pt x="1895" y="1438"/>
                    <a:pt x="1872" y="936"/>
                  </a:cubicBezTo>
                  <a:cubicBezTo>
                    <a:pt x="1850" y="434"/>
                    <a:pt x="1462" y="0"/>
                    <a:pt x="9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9"/>
            <p:cNvSpPr/>
            <p:nvPr/>
          </p:nvSpPr>
          <p:spPr>
            <a:xfrm>
              <a:off x="7738229" y="496267"/>
              <a:ext cx="70200" cy="313175"/>
            </a:xfrm>
            <a:custGeom>
              <a:avLst/>
              <a:gdLst/>
              <a:ahLst/>
              <a:cxnLst/>
              <a:rect l="l" t="t" r="r" b="b"/>
              <a:pathLst>
                <a:path w="2808" h="12527" extrusionOk="0">
                  <a:moveTo>
                    <a:pt x="1545" y="1"/>
                  </a:moveTo>
                  <a:cubicBezTo>
                    <a:pt x="914" y="1"/>
                    <a:pt x="274" y="395"/>
                    <a:pt x="274" y="1191"/>
                  </a:cubicBezTo>
                  <a:cubicBezTo>
                    <a:pt x="251" y="3245"/>
                    <a:pt x="251" y="5276"/>
                    <a:pt x="228" y="7331"/>
                  </a:cubicBezTo>
                  <a:cubicBezTo>
                    <a:pt x="228" y="8997"/>
                    <a:pt x="0" y="10732"/>
                    <a:pt x="730" y="12261"/>
                  </a:cubicBezTo>
                  <a:cubicBezTo>
                    <a:pt x="809" y="12441"/>
                    <a:pt x="982" y="12526"/>
                    <a:pt x="1158" y="12526"/>
                  </a:cubicBezTo>
                  <a:cubicBezTo>
                    <a:pt x="1341" y="12526"/>
                    <a:pt x="1528" y="12435"/>
                    <a:pt x="1621" y="12261"/>
                  </a:cubicBezTo>
                  <a:cubicBezTo>
                    <a:pt x="2442" y="10777"/>
                    <a:pt x="2305" y="8997"/>
                    <a:pt x="2420" y="7331"/>
                  </a:cubicBezTo>
                  <a:cubicBezTo>
                    <a:pt x="2534" y="5276"/>
                    <a:pt x="2648" y="3245"/>
                    <a:pt x="2762" y="1191"/>
                  </a:cubicBezTo>
                  <a:cubicBezTo>
                    <a:pt x="2808" y="400"/>
                    <a:pt x="2181" y="1"/>
                    <a:pt x="1545" y="1"/>
                  </a:cubicBez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9"/>
            <p:cNvSpPr/>
            <p:nvPr/>
          </p:nvSpPr>
          <p:spPr>
            <a:xfrm>
              <a:off x="7713104" y="2615113"/>
              <a:ext cx="957550" cy="2087975"/>
            </a:xfrm>
            <a:custGeom>
              <a:avLst/>
              <a:gdLst/>
              <a:ahLst/>
              <a:cxnLst/>
              <a:rect l="l" t="t" r="r" b="b"/>
              <a:pathLst>
                <a:path w="38302" h="83519" extrusionOk="0">
                  <a:moveTo>
                    <a:pt x="297" y="1"/>
                  </a:moveTo>
                  <a:cubicBezTo>
                    <a:pt x="138" y="1"/>
                    <a:pt x="1" y="115"/>
                    <a:pt x="1" y="274"/>
                  </a:cubicBezTo>
                  <a:lnTo>
                    <a:pt x="1" y="83244"/>
                  </a:lnTo>
                  <a:cubicBezTo>
                    <a:pt x="1" y="83404"/>
                    <a:pt x="138" y="83518"/>
                    <a:pt x="297" y="83518"/>
                  </a:cubicBezTo>
                  <a:lnTo>
                    <a:pt x="38005" y="83518"/>
                  </a:lnTo>
                  <a:cubicBezTo>
                    <a:pt x="38165" y="83518"/>
                    <a:pt x="38302" y="83404"/>
                    <a:pt x="38302" y="83244"/>
                  </a:cubicBezTo>
                  <a:lnTo>
                    <a:pt x="38302" y="274"/>
                  </a:lnTo>
                  <a:cubicBezTo>
                    <a:pt x="38302" y="115"/>
                    <a:pt x="38165" y="1"/>
                    <a:pt x="3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9"/>
            <p:cNvSpPr/>
            <p:nvPr/>
          </p:nvSpPr>
          <p:spPr>
            <a:xfrm>
              <a:off x="7931104" y="3006563"/>
              <a:ext cx="521575" cy="87325"/>
            </a:xfrm>
            <a:custGeom>
              <a:avLst/>
              <a:gdLst/>
              <a:ahLst/>
              <a:cxnLst/>
              <a:rect l="l" t="t" r="r" b="b"/>
              <a:pathLst>
                <a:path w="20863" h="3493" fill="none" extrusionOk="0">
                  <a:moveTo>
                    <a:pt x="17461" y="1"/>
                  </a:moveTo>
                  <a:cubicBezTo>
                    <a:pt x="19333" y="1"/>
                    <a:pt x="20862" y="1530"/>
                    <a:pt x="20862" y="3425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5"/>
                  </a:lnTo>
                  <a:cubicBezTo>
                    <a:pt x="0" y="1530"/>
                    <a:pt x="1529" y="1"/>
                    <a:pt x="3401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9"/>
            <p:cNvSpPr/>
            <p:nvPr/>
          </p:nvSpPr>
          <p:spPr>
            <a:xfrm>
              <a:off x="8017829" y="2724113"/>
              <a:ext cx="348100" cy="86750"/>
            </a:xfrm>
            <a:custGeom>
              <a:avLst/>
              <a:gdLst/>
              <a:ahLst/>
              <a:cxnLst/>
              <a:rect l="l" t="t" r="r" b="b"/>
              <a:pathLst>
                <a:path w="13924" h="3470" extrusionOk="0">
                  <a:moveTo>
                    <a:pt x="274" y="0"/>
                  </a:moveTo>
                  <a:cubicBezTo>
                    <a:pt x="137" y="0"/>
                    <a:pt x="0" y="114"/>
                    <a:pt x="0" y="274"/>
                  </a:cubicBezTo>
                  <a:lnTo>
                    <a:pt x="0" y="3196"/>
                  </a:lnTo>
                  <a:cubicBezTo>
                    <a:pt x="0" y="3356"/>
                    <a:pt x="137" y="3470"/>
                    <a:pt x="274" y="3470"/>
                  </a:cubicBezTo>
                  <a:lnTo>
                    <a:pt x="13650" y="3470"/>
                  </a:lnTo>
                  <a:cubicBezTo>
                    <a:pt x="13787" y="3470"/>
                    <a:pt x="13924" y="3356"/>
                    <a:pt x="13924" y="3196"/>
                  </a:cubicBezTo>
                  <a:lnTo>
                    <a:pt x="13924" y="274"/>
                  </a:lnTo>
                  <a:cubicBezTo>
                    <a:pt x="13924" y="114"/>
                    <a:pt x="13787" y="0"/>
                    <a:pt x="13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9"/>
            <p:cNvSpPr/>
            <p:nvPr/>
          </p:nvSpPr>
          <p:spPr>
            <a:xfrm>
              <a:off x="7738229" y="2663538"/>
              <a:ext cx="70200" cy="312950"/>
            </a:xfrm>
            <a:custGeom>
              <a:avLst/>
              <a:gdLst/>
              <a:ahLst/>
              <a:cxnLst/>
              <a:rect l="l" t="t" r="r" b="b"/>
              <a:pathLst>
                <a:path w="2808" h="12518" extrusionOk="0">
                  <a:moveTo>
                    <a:pt x="1545" y="1"/>
                  </a:moveTo>
                  <a:cubicBezTo>
                    <a:pt x="914" y="1"/>
                    <a:pt x="274" y="395"/>
                    <a:pt x="274" y="1191"/>
                  </a:cubicBezTo>
                  <a:cubicBezTo>
                    <a:pt x="251" y="3245"/>
                    <a:pt x="251" y="5276"/>
                    <a:pt x="228" y="7331"/>
                  </a:cubicBezTo>
                  <a:cubicBezTo>
                    <a:pt x="228" y="8997"/>
                    <a:pt x="0" y="10709"/>
                    <a:pt x="730" y="12261"/>
                  </a:cubicBezTo>
                  <a:cubicBezTo>
                    <a:pt x="808" y="12437"/>
                    <a:pt x="976" y="12518"/>
                    <a:pt x="1149" y="12518"/>
                  </a:cubicBezTo>
                  <a:cubicBezTo>
                    <a:pt x="1335" y="12518"/>
                    <a:pt x="1526" y="12426"/>
                    <a:pt x="1621" y="12261"/>
                  </a:cubicBezTo>
                  <a:cubicBezTo>
                    <a:pt x="2442" y="10777"/>
                    <a:pt x="2305" y="8997"/>
                    <a:pt x="2420" y="7331"/>
                  </a:cubicBezTo>
                  <a:cubicBezTo>
                    <a:pt x="2534" y="5276"/>
                    <a:pt x="2648" y="3245"/>
                    <a:pt x="2762" y="1191"/>
                  </a:cubicBezTo>
                  <a:cubicBezTo>
                    <a:pt x="2808" y="400"/>
                    <a:pt x="2181" y="1"/>
                    <a:pt x="1545" y="1"/>
                  </a:cubicBez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9"/>
            <p:cNvSpPr/>
            <p:nvPr/>
          </p:nvSpPr>
          <p:spPr>
            <a:xfrm>
              <a:off x="6768133" y="1656442"/>
              <a:ext cx="80475" cy="162075"/>
            </a:xfrm>
            <a:custGeom>
              <a:avLst/>
              <a:gdLst/>
              <a:ahLst/>
              <a:cxnLst/>
              <a:rect l="l" t="t" r="r" b="b"/>
              <a:pathLst>
                <a:path w="3219" h="6483" extrusionOk="0">
                  <a:moveTo>
                    <a:pt x="3219" y="1"/>
                  </a:moveTo>
                  <a:lnTo>
                    <a:pt x="3219" y="1"/>
                  </a:lnTo>
                  <a:cubicBezTo>
                    <a:pt x="2740" y="1073"/>
                    <a:pt x="2351" y="2260"/>
                    <a:pt x="1507" y="3128"/>
                  </a:cubicBezTo>
                  <a:cubicBezTo>
                    <a:pt x="1187" y="3432"/>
                    <a:pt x="827" y="3604"/>
                    <a:pt x="487" y="3604"/>
                  </a:cubicBezTo>
                  <a:cubicBezTo>
                    <a:pt x="317" y="3604"/>
                    <a:pt x="153" y="3561"/>
                    <a:pt x="0" y="3470"/>
                  </a:cubicBezTo>
                  <a:lnTo>
                    <a:pt x="0" y="3470"/>
                  </a:lnTo>
                  <a:lnTo>
                    <a:pt x="46" y="6141"/>
                  </a:lnTo>
                  <a:cubicBezTo>
                    <a:pt x="46" y="6323"/>
                    <a:pt x="206" y="6483"/>
                    <a:pt x="389" y="6483"/>
                  </a:cubicBezTo>
                  <a:lnTo>
                    <a:pt x="2785" y="6483"/>
                  </a:lnTo>
                  <a:cubicBezTo>
                    <a:pt x="2968" y="6483"/>
                    <a:pt x="3128" y="6323"/>
                    <a:pt x="3128" y="6141"/>
                  </a:cubicBezTo>
                  <a:lnTo>
                    <a:pt x="3219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9"/>
            <p:cNvSpPr/>
            <p:nvPr/>
          </p:nvSpPr>
          <p:spPr>
            <a:xfrm>
              <a:off x="7804404" y="1656442"/>
              <a:ext cx="80500" cy="162075"/>
            </a:xfrm>
            <a:custGeom>
              <a:avLst/>
              <a:gdLst/>
              <a:ahLst/>
              <a:cxnLst/>
              <a:rect l="l" t="t" r="r" b="b"/>
              <a:pathLst>
                <a:path w="3220" h="6483" extrusionOk="0">
                  <a:moveTo>
                    <a:pt x="3219" y="1"/>
                  </a:moveTo>
                  <a:lnTo>
                    <a:pt x="3219" y="1"/>
                  </a:lnTo>
                  <a:cubicBezTo>
                    <a:pt x="2717" y="1073"/>
                    <a:pt x="2329" y="2260"/>
                    <a:pt x="1507" y="3128"/>
                  </a:cubicBezTo>
                  <a:cubicBezTo>
                    <a:pt x="1188" y="3432"/>
                    <a:pt x="828" y="3604"/>
                    <a:pt x="488" y="3604"/>
                  </a:cubicBezTo>
                  <a:cubicBezTo>
                    <a:pt x="318" y="3604"/>
                    <a:pt x="153" y="3561"/>
                    <a:pt x="1" y="3470"/>
                  </a:cubicBezTo>
                  <a:lnTo>
                    <a:pt x="1" y="3470"/>
                  </a:lnTo>
                  <a:lnTo>
                    <a:pt x="46" y="6141"/>
                  </a:lnTo>
                  <a:cubicBezTo>
                    <a:pt x="46" y="6323"/>
                    <a:pt x="183" y="6483"/>
                    <a:pt x="389" y="6483"/>
                  </a:cubicBezTo>
                  <a:lnTo>
                    <a:pt x="2785" y="6483"/>
                  </a:lnTo>
                  <a:cubicBezTo>
                    <a:pt x="2968" y="6483"/>
                    <a:pt x="3105" y="6323"/>
                    <a:pt x="3105" y="6141"/>
                  </a:cubicBezTo>
                  <a:lnTo>
                    <a:pt x="3219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9"/>
            <p:cNvSpPr/>
            <p:nvPr/>
          </p:nvSpPr>
          <p:spPr>
            <a:xfrm>
              <a:off x="6764708" y="1606042"/>
              <a:ext cx="59750" cy="106750"/>
            </a:xfrm>
            <a:custGeom>
              <a:avLst/>
              <a:gdLst/>
              <a:ahLst/>
              <a:cxnLst/>
              <a:rect l="l" t="t" r="r" b="b"/>
              <a:pathLst>
                <a:path w="2390" h="4270" extrusionOk="0">
                  <a:moveTo>
                    <a:pt x="1178" y="1"/>
                  </a:moveTo>
                  <a:cubicBezTo>
                    <a:pt x="707" y="1"/>
                    <a:pt x="248" y="252"/>
                    <a:pt x="137" y="807"/>
                  </a:cubicBezTo>
                  <a:cubicBezTo>
                    <a:pt x="1" y="1446"/>
                    <a:pt x="115" y="2085"/>
                    <a:pt x="183" y="2724"/>
                  </a:cubicBezTo>
                  <a:cubicBezTo>
                    <a:pt x="229" y="3272"/>
                    <a:pt x="206" y="3774"/>
                    <a:pt x="640" y="4162"/>
                  </a:cubicBezTo>
                  <a:cubicBezTo>
                    <a:pt x="711" y="4233"/>
                    <a:pt x="800" y="4269"/>
                    <a:pt x="890" y="4269"/>
                  </a:cubicBezTo>
                  <a:cubicBezTo>
                    <a:pt x="945" y="4269"/>
                    <a:pt x="999" y="4256"/>
                    <a:pt x="1050" y="4231"/>
                  </a:cubicBezTo>
                  <a:cubicBezTo>
                    <a:pt x="1553" y="3934"/>
                    <a:pt x="1644" y="3477"/>
                    <a:pt x="1827" y="2952"/>
                  </a:cubicBezTo>
                  <a:cubicBezTo>
                    <a:pt x="2055" y="2359"/>
                    <a:pt x="2329" y="1743"/>
                    <a:pt x="2352" y="1104"/>
                  </a:cubicBezTo>
                  <a:cubicBezTo>
                    <a:pt x="2390" y="403"/>
                    <a:pt x="1773" y="1"/>
                    <a:pt x="11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9"/>
            <p:cNvSpPr/>
            <p:nvPr/>
          </p:nvSpPr>
          <p:spPr>
            <a:xfrm>
              <a:off x="7800979" y="1606042"/>
              <a:ext cx="59450" cy="106750"/>
            </a:xfrm>
            <a:custGeom>
              <a:avLst/>
              <a:gdLst/>
              <a:ahLst/>
              <a:cxnLst/>
              <a:rect l="l" t="t" r="r" b="b"/>
              <a:pathLst>
                <a:path w="2378" h="4270" extrusionOk="0">
                  <a:moveTo>
                    <a:pt x="1171" y="1"/>
                  </a:moveTo>
                  <a:cubicBezTo>
                    <a:pt x="703" y="1"/>
                    <a:pt x="249" y="252"/>
                    <a:pt x="138" y="807"/>
                  </a:cubicBezTo>
                  <a:cubicBezTo>
                    <a:pt x="1" y="1446"/>
                    <a:pt x="115" y="2085"/>
                    <a:pt x="183" y="2724"/>
                  </a:cubicBezTo>
                  <a:cubicBezTo>
                    <a:pt x="229" y="3272"/>
                    <a:pt x="206" y="3774"/>
                    <a:pt x="617" y="4162"/>
                  </a:cubicBezTo>
                  <a:cubicBezTo>
                    <a:pt x="688" y="4233"/>
                    <a:pt x="787" y="4269"/>
                    <a:pt x="883" y="4269"/>
                  </a:cubicBezTo>
                  <a:cubicBezTo>
                    <a:pt x="942" y="4269"/>
                    <a:pt x="999" y="4256"/>
                    <a:pt x="1051" y="4231"/>
                  </a:cubicBezTo>
                  <a:cubicBezTo>
                    <a:pt x="1553" y="3934"/>
                    <a:pt x="1644" y="3477"/>
                    <a:pt x="1827" y="2952"/>
                  </a:cubicBezTo>
                  <a:cubicBezTo>
                    <a:pt x="2032" y="2359"/>
                    <a:pt x="2329" y="1743"/>
                    <a:pt x="2352" y="1104"/>
                  </a:cubicBezTo>
                  <a:cubicBezTo>
                    <a:pt x="2377" y="403"/>
                    <a:pt x="1763" y="1"/>
                    <a:pt x="11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9"/>
            <p:cNvSpPr/>
            <p:nvPr/>
          </p:nvSpPr>
          <p:spPr>
            <a:xfrm>
              <a:off x="7604679" y="629867"/>
              <a:ext cx="43400" cy="166100"/>
            </a:xfrm>
            <a:custGeom>
              <a:avLst/>
              <a:gdLst/>
              <a:ahLst/>
              <a:cxnLst/>
              <a:rect l="l" t="t" r="r" b="b"/>
              <a:pathLst>
                <a:path w="1736" h="6644" extrusionOk="0">
                  <a:moveTo>
                    <a:pt x="1736" y="1"/>
                  </a:moveTo>
                  <a:cubicBezTo>
                    <a:pt x="1325" y="526"/>
                    <a:pt x="914" y="1028"/>
                    <a:pt x="480" y="1553"/>
                  </a:cubicBezTo>
                  <a:cubicBezTo>
                    <a:pt x="320" y="1736"/>
                    <a:pt x="161" y="1918"/>
                    <a:pt x="1" y="2101"/>
                  </a:cubicBezTo>
                  <a:lnTo>
                    <a:pt x="1" y="6255"/>
                  </a:lnTo>
                  <a:cubicBezTo>
                    <a:pt x="1" y="6460"/>
                    <a:pt x="184" y="6643"/>
                    <a:pt x="389" y="6643"/>
                  </a:cubicBezTo>
                  <a:lnTo>
                    <a:pt x="1348" y="6643"/>
                  </a:lnTo>
                  <a:cubicBezTo>
                    <a:pt x="1553" y="6643"/>
                    <a:pt x="1736" y="6460"/>
                    <a:pt x="1736" y="6255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9"/>
            <p:cNvSpPr/>
            <p:nvPr/>
          </p:nvSpPr>
          <p:spPr>
            <a:xfrm>
              <a:off x="7604679" y="2240192"/>
              <a:ext cx="43400" cy="165525"/>
            </a:xfrm>
            <a:custGeom>
              <a:avLst/>
              <a:gdLst/>
              <a:ahLst/>
              <a:cxnLst/>
              <a:rect l="l" t="t" r="r" b="b"/>
              <a:pathLst>
                <a:path w="1736" h="6621" extrusionOk="0">
                  <a:moveTo>
                    <a:pt x="1736" y="1"/>
                  </a:moveTo>
                  <a:cubicBezTo>
                    <a:pt x="1211" y="731"/>
                    <a:pt x="640" y="1439"/>
                    <a:pt x="1" y="2078"/>
                  </a:cubicBezTo>
                  <a:lnTo>
                    <a:pt x="1" y="6209"/>
                  </a:lnTo>
                  <a:cubicBezTo>
                    <a:pt x="1" y="6438"/>
                    <a:pt x="184" y="6620"/>
                    <a:pt x="389" y="6620"/>
                  </a:cubicBezTo>
                  <a:lnTo>
                    <a:pt x="1348" y="6620"/>
                  </a:lnTo>
                  <a:cubicBezTo>
                    <a:pt x="1553" y="6620"/>
                    <a:pt x="1736" y="6438"/>
                    <a:pt x="1736" y="6209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9"/>
            <p:cNvSpPr/>
            <p:nvPr/>
          </p:nvSpPr>
          <p:spPr>
            <a:xfrm>
              <a:off x="8648954" y="629867"/>
              <a:ext cx="43375" cy="166100"/>
            </a:xfrm>
            <a:custGeom>
              <a:avLst/>
              <a:gdLst/>
              <a:ahLst/>
              <a:cxnLst/>
              <a:rect l="l" t="t" r="r" b="b"/>
              <a:pathLst>
                <a:path w="1735" h="6644" extrusionOk="0">
                  <a:moveTo>
                    <a:pt x="1735" y="1"/>
                  </a:moveTo>
                  <a:cubicBezTo>
                    <a:pt x="1301" y="526"/>
                    <a:pt x="890" y="1028"/>
                    <a:pt x="480" y="1553"/>
                  </a:cubicBezTo>
                  <a:cubicBezTo>
                    <a:pt x="320" y="1736"/>
                    <a:pt x="160" y="1918"/>
                    <a:pt x="0" y="2101"/>
                  </a:cubicBezTo>
                  <a:lnTo>
                    <a:pt x="0" y="6255"/>
                  </a:lnTo>
                  <a:cubicBezTo>
                    <a:pt x="0" y="6460"/>
                    <a:pt x="160" y="6643"/>
                    <a:pt x="388" y="6643"/>
                  </a:cubicBezTo>
                  <a:lnTo>
                    <a:pt x="1347" y="6643"/>
                  </a:lnTo>
                  <a:cubicBezTo>
                    <a:pt x="1552" y="6643"/>
                    <a:pt x="1735" y="6460"/>
                    <a:pt x="1735" y="6255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9"/>
            <p:cNvSpPr/>
            <p:nvPr/>
          </p:nvSpPr>
          <p:spPr>
            <a:xfrm>
              <a:off x="8648379" y="2240192"/>
              <a:ext cx="43950" cy="165525"/>
            </a:xfrm>
            <a:custGeom>
              <a:avLst/>
              <a:gdLst/>
              <a:ahLst/>
              <a:cxnLst/>
              <a:rect l="l" t="t" r="r" b="b"/>
              <a:pathLst>
                <a:path w="1758" h="6621" extrusionOk="0">
                  <a:moveTo>
                    <a:pt x="1758" y="1"/>
                  </a:moveTo>
                  <a:cubicBezTo>
                    <a:pt x="1210" y="731"/>
                    <a:pt x="640" y="1439"/>
                    <a:pt x="0" y="2078"/>
                  </a:cubicBezTo>
                  <a:lnTo>
                    <a:pt x="0" y="6209"/>
                  </a:lnTo>
                  <a:cubicBezTo>
                    <a:pt x="0" y="6438"/>
                    <a:pt x="183" y="6620"/>
                    <a:pt x="411" y="6620"/>
                  </a:cubicBezTo>
                  <a:lnTo>
                    <a:pt x="1347" y="6620"/>
                  </a:lnTo>
                  <a:cubicBezTo>
                    <a:pt x="1575" y="6620"/>
                    <a:pt x="1758" y="6438"/>
                    <a:pt x="1758" y="6209"/>
                  </a:cubicBezTo>
                  <a:lnTo>
                    <a:pt x="1758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9"/>
            <p:cNvSpPr/>
            <p:nvPr/>
          </p:nvSpPr>
          <p:spPr>
            <a:xfrm>
              <a:off x="8648379" y="4407463"/>
              <a:ext cx="43950" cy="165525"/>
            </a:xfrm>
            <a:custGeom>
              <a:avLst/>
              <a:gdLst/>
              <a:ahLst/>
              <a:cxnLst/>
              <a:rect l="l" t="t" r="r" b="b"/>
              <a:pathLst>
                <a:path w="1758" h="6621" extrusionOk="0">
                  <a:moveTo>
                    <a:pt x="1758" y="1"/>
                  </a:moveTo>
                  <a:cubicBezTo>
                    <a:pt x="1210" y="731"/>
                    <a:pt x="640" y="1416"/>
                    <a:pt x="0" y="2078"/>
                  </a:cubicBezTo>
                  <a:lnTo>
                    <a:pt x="0" y="6209"/>
                  </a:lnTo>
                  <a:cubicBezTo>
                    <a:pt x="0" y="6437"/>
                    <a:pt x="183" y="6620"/>
                    <a:pt x="411" y="6620"/>
                  </a:cubicBezTo>
                  <a:lnTo>
                    <a:pt x="1347" y="6620"/>
                  </a:lnTo>
                  <a:cubicBezTo>
                    <a:pt x="1575" y="6620"/>
                    <a:pt x="1758" y="6437"/>
                    <a:pt x="1758" y="6209"/>
                  </a:cubicBezTo>
                  <a:lnTo>
                    <a:pt x="1758" y="1"/>
                  </a:lnTo>
                  <a:close/>
                </a:path>
              </a:pathLst>
            </a:custGeom>
            <a:solidFill>
              <a:srgbClr val="60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9"/>
            <p:cNvSpPr/>
            <p:nvPr/>
          </p:nvSpPr>
          <p:spPr>
            <a:xfrm>
              <a:off x="6894533" y="3115563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6" y="0"/>
                    <a:pt x="20886" y="1530"/>
                    <a:pt x="20886" y="3401"/>
                  </a:cubicBezTo>
                  <a:lnTo>
                    <a:pt x="20886" y="3470"/>
                  </a:lnTo>
                  <a:lnTo>
                    <a:pt x="0" y="3470"/>
                  </a:lnTo>
                  <a:lnTo>
                    <a:pt x="0" y="3401"/>
                  </a:lnTo>
                  <a:cubicBezTo>
                    <a:pt x="0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9"/>
            <p:cNvSpPr/>
            <p:nvPr/>
          </p:nvSpPr>
          <p:spPr>
            <a:xfrm>
              <a:off x="6894533" y="3223988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0"/>
                  </a:moveTo>
                  <a:cubicBezTo>
                    <a:pt x="19356" y="0"/>
                    <a:pt x="20886" y="1529"/>
                    <a:pt x="20886" y="3424"/>
                  </a:cubicBezTo>
                  <a:lnTo>
                    <a:pt x="20886" y="3492"/>
                  </a:lnTo>
                  <a:lnTo>
                    <a:pt x="0" y="3492"/>
                  </a:lnTo>
                  <a:lnTo>
                    <a:pt x="0" y="3424"/>
                  </a:lnTo>
                  <a:cubicBezTo>
                    <a:pt x="0" y="1529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9"/>
            <p:cNvSpPr/>
            <p:nvPr/>
          </p:nvSpPr>
          <p:spPr>
            <a:xfrm>
              <a:off x="7930817" y="3115563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6" y="0"/>
                    <a:pt x="20886" y="1530"/>
                    <a:pt x="20886" y="3401"/>
                  </a:cubicBezTo>
                  <a:lnTo>
                    <a:pt x="20886" y="3470"/>
                  </a:lnTo>
                  <a:lnTo>
                    <a:pt x="0" y="3470"/>
                  </a:lnTo>
                  <a:lnTo>
                    <a:pt x="0" y="3401"/>
                  </a:lnTo>
                  <a:cubicBezTo>
                    <a:pt x="0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9"/>
            <p:cNvSpPr/>
            <p:nvPr/>
          </p:nvSpPr>
          <p:spPr>
            <a:xfrm>
              <a:off x="7930817" y="3223988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0"/>
                  </a:moveTo>
                  <a:cubicBezTo>
                    <a:pt x="19356" y="0"/>
                    <a:pt x="20886" y="1529"/>
                    <a:pt x="20886" y="3424"/>
                  </a:cubicBezTo>
                  <a:lnTo>
                    <a:pt x="20886" y="3492"/>
                  </a:lnTo>
                  <a:lnTo>
                    <a:pt x="0" y="3492"/>
                  </a:lnTo>
                  <a:lnTo>
                    <a:pt x="0" y="3424"/>
                  </a:lnTo>
                  <a:cubicBezTo>
                    <a:pt x="0" y="1529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9"/>
            <p:cNvSpPr/>
            <p:nvPr/>
          </p:nvSpPr>
          <p:spPr>
            <a:xfrm>
              <a:off x="6894533" y="4268238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6" y="0"/>
                    <a:pt x="20886" y="1530"/>
                    <a:pt x="20886" y="3424"/>
                  </a:cubicBezTo>
                  <a:lnTo>
                    <a:pt x="20886" y="3470"/>
                  </a:lnTo>
                  <a:lnTo>
                    <a:pt x="0" y="3470"/>
                  </a:lnTo>
                  <a:lnTo>
                    <a:pt x="0" y="3424"/>
                  </a:lnTo>
                  <a:cubicBezTo>
                    <a:pt x="0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9"/>
            <p:cNvSpPr/>
            <p:nvPr/>
          </p:nvSpPr>
          <p:spPr>
            <a:xfrm>
              <a:off x="6894533" y="4377213"/>
              <a:ext cx="522150" cy="86775"/>
            </a:xfrm>
            <a:custGeom>
              <a:avLst/>
              <a:gdLst/>
              <a:ahLst/>
              <a:cxnLst/>
              <a:rect l="l" t="t" r="r" b="b"/>
              <a:pathLst>
                <a:path w="20886" h="3471" fill="none" extrusionOk="0">
                  <a:moveTo>
                    <a:pt x="17462" y="1"/>
                  </a:moveTo>
                  <a:cubicBezTo>
                    <a:pt x="19356" y="1"/>
                    <a:pt x="20886" y="1530"/>
                    <a:pt x="20886" y="3402"/>
                  </a:cubicBezTo>
                  <a:lnTo>
                    <a:pt x="20886" y="3470"/>
                  </a:lnTo>
                  <a:lnTo>
                    <a:pt x="0" y="3470"/>
                  </a:lnTo>
                  <a:lnTo>
                    <a:pt x="0" y="3402"/>
                  </a:lnTo>
                  <a:cubicBezTo>
                    <a:pt x="0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9"/>
            <p:cNvSpPr/>
            <p:nvPr/>
          </p:nvSpPr>
          <p:spPr>
            <a:xfrm>
              <a:off x="6894533" y="4485638"/>
              <a:ext cx="522150" cy="87350"/>
            </a:xfrm>
            <a:custGeom>
              <a:avLst/>
              <a:gdLst/>
              <a:ahLst/>
              <a:cxnLst/>
              <a:rect l="l" t="t" r="r" b="b"/>
              <a:pathLst>
                <a:path w="20886" h="3494" fill="none" extrusionOk="0">
                  <a:moveTo>
                    <a:pt x="17462" y="1"/>
                  </a:moveTo>
                  <a:cubicBezTo>
                    <a:pt x="19356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0" y="3493"/>
                  </a:lnTo>
                  <a:lnTo>
                    <a:pt x="0" y="3425"/>
                  </a:lnTo>
                  <a:cubicBezTo>
                    <a:pt x="0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9"/>
            <p:cNvSpPr/>
            <p:nvPr/>
          </p:nvSpPr>
          <p:spPr>
            <a:xfrm>
              <a:off x="6677408" y="2774313"/>
              <a:ext cx="956975" cy="1928775"/>
            </a:xfrm>
            <a:custGeom>
              <a:avLst/>
              <a:gdLst/>
              <a:ahLst/>
              <a:cxnLst/>
              <a:rect l="l" t="t" r="r" b="b"/>
              <a:pathLst>
                <a:path w="38279" h="77151" extrusionOk="0">
                  <a:moveTo>
                    <a:pt x="38278" y="1"/>
                  </a:moveTo>
                  <a:cubicBezTo>
                    <a:pt x="37046" y="2694"/>
                    <a:pt x="35790" y="5410"/>
                    <a:pt x="34421" y="8058"/>
                  </a:cubicBezTo>
                  <a:cubicBezTo>
                    <a:pt x="31522" y="13605"/>
                    <a:pt x="28167" y="18946"/>
                    <a:pt x="24127" y="23716"/>
                  </a:cubicBezTo>
                  <a:cubicBezTo>
                    <a:pt x="22095" y="26113"/>
                    <a:pt x="19881" y="28327"/>
                    <a:pt x="17530" y="30358"/>
                  </a:cubicBezTo>
                  <a:cubicBezTo>
                    <a:pt x="15385" y="32207"/>
                    <a:pt x="13033" y="33828"/>
                    <a:pt x="10431" y="34969"/>
                  </a:cubicBezTo>
                  <a:cubicBezTo>
                    <a:pt x="9176" y="35517"/>
                    <a:pt x="7875" y="35973"/>
                    <a:pt x="6551" y="36316"/>
                  </a:cubicBezTo>
                  <a:cubicBezTo>
                    <a:pt x="6072" y="36453"/>
                    <a:pt x="5524" y="36430"/>
                    <a:pt x="5067" y="36567"/>
                  </a:cubicBezTo>
                  <a:cubicBezTo>
                    <a:pt x="4565" y="36727"/>
                    <a:pt x="4132" y="37411"/>
                    <a:pt x="3881" y="37822"/>
                  </a:cubicBezTo>
                  <a:cubicBezTo>
                    <a:pt x="2808" y="39625"/>
                    <a:pt x="2625" y="41840"/>
                    <a:pt x="1393" y="43551"/>
                  </a:cubicBezTo>
                  <a:cubicBezTo>
                    <a:pt x="982" y="44122"/>
                    <a:pt x="502" y="44716"/>
                    <a:pt x="0" y="45263"/>
                  </a:cubicBezTo>
                  <a:lnTo>
                    <a:pt x="0" y="76876"/>
                  </a:lnTo>
                  <a:cubicBezTo>
                    <a:pt x="0" y="77036"/>
                    <a:pt x="114" y="77150"/>
                    <a:pt x="274" y="77150"/>
                  </a:cubicBezTo>
                  <a:lnTo>
                    <a:pt x="38004" y="77150"/>
                  </a:lnTo>
                  <a:cubicBezTo>
                    <a:pt x="38141" y="77150"/>
                    <a:pt x="38278" y="77036"/>
                    <a:pt x="38278" y="76876"/>
                  </a:cubicBezTo>
                  <a:lnTo>
                    <a:pt x="38278" y="1"/>
                  </a:lnTo>
                  <a:close/>
                </a:path>
              </a:pathLst>
            </a:custGeom>
            <a:solidFill>
              <a:srgbClr val="BAC8C8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9" name="Google Shape;1259;p9"/>
            <p:cNvGrpSpPr/>
            <p:nvPr/>
          </p:nvGrpSpPr>
          <p:grpSpPr>
            <a:xfrm>
              <a:off x="6764433" y="3659363"/>
              <a:ext cx="86750" cy="325875"/>
              <a:chOff x="5752400" y="3659363"/>
              <a:chExt cx="86750" cy="325875"/>
            </a:xfrm>
          </p:grpSpPr>
          <p:sp>
            <p:nvSpPr>
              <p:cNvPr id="1260" name="Google Shape;1260;p9"/>
              <p:cNvSpPr/>
              <p:nvPr/>
            </p:nvSpPr>
            <p:spPr>
              <a:xfrm>
                <a:off x="5752400" y="3659363"/>
                <a:ext cx="86750" cy="325875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13035" extrusionOk="0">
                    <a:moveTo>
                      <a:pt x="320" y="1"/>
                    </a:moveTo>
                    <a:cubicBezTo>
                      <a:pt x="137" y="1"/>
                      <a:pt x="0" y="138"/>
                      <a:pt x="0" y="343"/>
                    </a:cubicBezTo>
                    <a:lnTo>
                      <a:pt x="183" y="12714"/>
                    </a:lnTo>
                    <a:cubicBezTo>
                      <a:pt x="183" y="12897"/>
                      <a:pt x="343" y="13034"/>
                      <a:pt x="525" y="13034"/>
                    </a:cubicBezTo>
                    <a:lnTo>
                      <a:pt x="2922" y="13034"/>
                    </a:lnTo>
                    <a:cubicBezTo>
                      <a:pt x="3104" y="13034"/>
                      <a:pt x="3264" y="12897"/>
                      <a:pt x="3264" y="12714"/>
                    </a:cubicBezTo>
                    <a:lnTo>
                      <a:pt x="3470" y="343"/>
                    </a:lnTo>
                    <a:cubicBezTo>
                      <a:pt x="3470" y="138"/>
                      <a:pt x="3310" y="1"/>
                      <a:pt x="3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9"/>
              <p:cNvSpPr/>
              <p:nvPr/>
            </p:nvSpPr>
            <p:spPr>
              <a:xfrm>
                <a:off x="5768375" y="3675338"/>
                <a:ext cx="54225" cy="5425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170" extrusionOk="0">
                    <a:moveTo>
                      <a:pt x="1096" y="1"/>
                    </a:moveTo>
                    <a:cubicBezTo>
                      <a:pt x="480" y="1"/>
                      <a:pt x="0" y="480"/>
                      <a:pt x="0" y="1097"/>
                    </a:cubicBezTo>
                    <a:cubicBezTo>
                      <a:pt x="0" y="1690"/>
                      <a:pt x="480" y="2169"/>
                      <a:pt x="1096" y="2169"/>
                    </a:cubicBezTo>
                    <a:cubicBezTo>
                      <a:pt x="1689" y="2169"/>
                      <a:pt x="2169" y="1690"/>
                      <a:pt x="2169" y="1097"/>
                    </a:cubicBezTo>
                    <a:cubicBezTo>
                      <a:pt x="2169" y="480"/>
                      <a:pt x="1689" y="1"/>
                      <a:pt x="10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9"/>
              <p:cNvSpPr/>
              <p:nvPr/>
            </p:nvSpPr>
            <p:spPr>
              <a:xfrm>
                <a:off x="5791200" y="3682763"/>
                <a:ext cx="8575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343" h="1576" extrusionOk="0">
                    <a:moveTo>
                      <a:pt x="137" y="1"/>
                    </a:moveTo>
                    <a:cubicBezTo>
                      <a:pt x="69" y="1"/>
                      <a:pt x="0" y="69"/>
                      <a:pt x="0" y="160"/>
                    </a:cubicBezTo>
                    <a:lnTo>
                      <a:pt x="0" y="1439"/>
                    </a:lnTo>
                    <a:cubicBezTo>
                      <a:pt x="0" y="1507"/>
                      <a:pt x="69" y="1576"/>
                      <a:pt x="137" y="1576"/>
                    </a:cubicBezTo>
                    <a:lnTo>
                      <a:pt x="206" y="1576"/>
                    </a:lnTo>
                    <a:cubicBezTo>
                      <a:pt x="274" y="1576"/>
                      <a:pt x="343" y="1507"/>
                      <a:pt x="343" y="1439"/>
                    </a:cubicBezTo>
                    <a:lnTo>
                      <a:pt x="343" y="160"/>
                    </a:lnTo>
                    <a:cubicBezTo>
                      <a:pt x="343" y="69"/>
                      <a:pt x="274" y="1"/>
                      <a:pt x="2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9"/>
              <p:cNvSpPr/>
              <p:nvPr/>
            </p:nvSpPr>
            <p:spPr>
              <a:xfrm>
                <a:off x="5755825" y="3823713"/>
                <a:ext cx="80475" cy="161525"/>
              </a:xfrm>
              <a:custGeom>
                <a:avLst/>
                <a:gdLst/>
                <a:ahLst/>
                <a:cxnLst/>
                <a:rect l="l" t="t" r="r" b="b"/>
                <a:pathLst>
                  <a:path w="3219" h="6461" extrusionOk="0">
                    <a:moveTo>
                      <a:pt x="3219" y="0"/>
                    </a:moveTo>
                    <a:lnTo>
                      <a:pt x="3219" y="0"/>
                    </a:lnTo>
                    <a:cubicBezTo>
                      <a:pt x="2739" y="1073"/>
                      <a:pt x="2351" y="2260"/>
                      <a:pt x="1507" y="3105"/>
                    </a:cubicBezTo>
                    <a:cubicBezTo>
                      <a:pt x="1201" y="3426"/>
                      <a:pt x="834" y="3604"/>
                      <a:pt x="487" y="3604"/>
                    </a:cubicBezTo>
                    <a:cubicBezTo>
                      <a:pt x="316" y="3604"/>
                      <a:pt x="151" y="3560"/>
                      <a:pt x="0" y="3470"/>
                    </a:cubicBezTo>
                    <a:lnTo>
                      <a:pt x="0" y="3470"/>
                    </a:lnTo>
                    <a:lnTo>
                      <a:pt x="46" y="6140"/>
                    </a:lnTo>
                    <a:cubicBezTo>
                      <a:pt x="46" y="6323"/>
                      <a:pt x="206" y="6460"/>
                      <a:pt x="388" y="6460"/>
                    </a:cubicBezTo>
                    <a:lnTo>
                      <a:pt x="2785" y="6460"/>
                    </a:lnTo>
                    <a:cubicBezTo>
                      <a:pt x="2967" y="6460"/>
                      <a:pt x="3127" y="6323"/>
                      <a:pt x="3127" y="6140"/>
                    </a:cubicBezTo>
                    <a:lnTo>
                      <a:pt x="3219" y="0"/>
                    </a:lnTo>
                    <a:close/>
                  </a:path>
                </a:pathLst>
              </a:custGeom>
              <a:solidFill>
                <a:srgbClr val="748181">
                  <a:alpha val="27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9"/>
              <p:cNvSpPr/>
              <p:nvPr/>
            </p:nvSpPr>
            <p:spPr>
              <a:xfrm>
                <a:off x="5752975" y="3773313"/>
                <a:ext cx="59175" cy="106750"/>
              </a:xfrm>
              <a:custGeom>
                <a:avLst/>
                <a:gdLst/>
                <a:ahLst/>
                <a:cxnLst/>
                <a:rect l="l" t="t" r="r" b="b"/>
                <a:pathLst>
                  <a:path w="2367" h="4270" extrusionOk="0">
                    <a:moveTo>
                      <a:pt x="1164" y="1"/>
                    </a:moveTo>
                    <a:cubicBezTo>
                      <a:pt x="695" y="1"/>
                      <a:pt x="235" y="252"/>
                      <a:pt x="114" y="807"/>
                    </a:cubicBezTo>
                    <a:cubicBezTo>
                      <a:pt x="0" y="1446"/>
                      <a:pt x="114" y="2085"/>
                      <a:pt x="160" y="2724"/>
                    </a:cubicBezTo>
                    <a:cubicBezTo>
                      <a:pt x="228" y="3272"/>
                      <a:pt x="183" y="3774"/>
                      <a:pt x="616" y="4162"/>
                    </a:cubicBezTo>
                    <a:cubicBezTo>
                      <a:pt x="688" y="4233"/>
                      <a:pt x="777" y="4269"/>
                      <a:pt x="867" y="4269"/>
                    </a:cubicBezTo>
                    <a:cubicBezTo>
                      <a:pt x="921" y="4269"/>
                      <a:pt x="976" y="4256"/>
                      <a:pt x="1027" y="4231"/>
                    </a:cubicBezTo>
                    <a:cubicBezTo>
                      <a:pt x="1529" y="3934"/>
                      <a:pt x="1643" y="3477"/>
                      <a:pt x="1826" y="2952"/>
                    </a:cubicBezTo>
                    <a:cubicBezTo>
                      <a:pt x="2031" y="2336"/>
                      <a:pt x="2305" y="1743"/>
                      <a:pt x="2328" y="1103"/>
                    </a:cubicBezTo>
                    <a:cubicBezTo>
                      <a:pt x="2366" y="403"/>
                      <a:pt x="1757" y="1"/>
                      <a:pt x="11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65" name="Google Shape;1265;p9"/>
            <p:cNvSpPr/>
            <p:nvPr/>
          </p:nvSpPr>
          <p:spPr>
            <a:xfrm>
              <a:off x="7941354" y="4268238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6" y="0"/>
                    <a:pt x="20886" y="1530"/>
                    <a:pt x="20886" y="3424"/>
                  </a:cubicBezTo>
                  <a:lnTo>
                    <a:pt x="20886" y="3470"/>
                  </a:lnTo>
                  <a:lnTo>
                    <a:pt x="0" y="3470"/>
                  </a:lnTo>
                  <a:lnTo>
                    <a:pt x="0" y="3424"/>
                  </a:lnTo>
                  <a:cubicBezTo>
                    <a:pt x="0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9"/>
            <p:cNvSpPr/>
            <p:nvPr/>
          </p:nvSpPr>
          <p:spPr>
            <a:xfrm>
              <a:off x="7941354" y="4377213"/>
              <a:ext cx="522150" cy="86775"/>
            </a:xfrm>
            <a:custGeom>
              <a:avLst/>
              <a:gdLst/>
              <a:ahLst/>
              <a:cxnLst/>
              <a:rect l="l" t="t" r="r" b="b"/>
              <a:pathLst>
                <a:path w="20886" h="3471" fill="none" extrusionOk="0">
                  <a:moveTo>
                    <a:pt x="17462" y="1"/>
                  </a:moveTo>
                  <a:cubicBezTo>
                    <a:pt x="19356" y="1"/>
                    <a:pt x="20886" y="1530"/>
                    <a:pt x="20886" y="3402"/>
                  </a:cubicBezTo>
                  <a:lnTo>
                    <a:pt x="20886" y="3470"/>
                  </a:lnTo>
                  <a:lnTo>
                    <a:pt x="0" y="3470"/>
                  </a:lnTo>
                  <a:lnTo>
                    <a:pt x="0" y="3402"/>
                  </a:lnTo>
                  <a:cubicBezTo>
                    <a:pt x="0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9"/>
            <p:cNvSpPr/>
            <p:nvPr/>
          </p:nvSpPr>
          <p:spPr>
            <a:xfrm>
              <a:off x="7941354" y="4485638"/>
              <a:ext cx="522150" cy="87350"/>
            </a:xfrm>
            <a:custGeom>
              <a:avLst/>
              <a:gdLst/>
              <a:ahLst/>
              <a:cxnLst/>
              <a:rect l="l" t="t" r="r" b="b"/>
              <a:pathLst>
                <a:path w="20886" h="3494" fill="none" extrusionOk="0">
                  <a:moveTo>
                    <a:pt x="17462" y="1"/>
                  </a:moveTo>
                  <a:cubicBezTo>
                    <a:pt x="19356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0" y="3493"/>
                  </a:lnTo>
                  <a:lnTo>
                    <a:pt x="0" y="3425"/>
                  </a:lnTo>
                  <a:cubicBezTo>
                    <a:pt x="0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9"/>
            <p:cNvSpPr/>
            <p:nvPr/>
          </p:nvSpPr>
          <p:spPr>
            <a:xfrm>
              <a:off x="7713104" y="2774313"/>
              <a:ext cx="957550" cy="1928775"/>
            </a:xfrm>
            <a:custGeom>
              <a:avLst/>
              <a:gdLst/>
              <a:ahLst/>
              <a:cxnLst/>
              <a:rect l="l" t="t" r="r" b="b"/>
              <a:pathLst>
                <a:path w="38302" h="77151" extrusionOk="0">
                  <a:moveTo>
                    <a:pt x="38302" y="1"/>
                  </a:moveTo>
                  <a:cubicBezTo>
                    <a:pt x="37046" y="2694"/>
                    <a:pt x="35814" y="5410"/>
                    <a:pt x="34421" y="8058"/>
                  </a:cubicBezTo>
                  <a:cubicBezTo>
                    <a:pt x="31545" y="13605"/>
                    <a:pt x="28190" y="18946"/>
                    <a:pt x="24127" y="23716"/>
                  </a:cubicBezTo>
                  <a:cubicBezTo>
                    <a:pt x="22118" y="26113"/>
                    <a:pt x="19904" y="28327"/>
                    <a:pt x="17531" y="30358"/>
                  </a:cubicBezTo>
                  <a:cubicBezTo>
                    <a:pt x="15408" y="32207"/>
                    <a:pt x="13034" y="33828"/>
                    <a:pt x="10455" y="34969"/>
                  </a:cubicBezTo>
                  <a:cubicBezTo>
                    <a:pt x="9199" y="35517"/>
                    <a:pt x="7898" y="35973"/>
                    <a:pt x="6574" y="36316"/>
                  </a:cubicBezTo>
                  <a:cubicBezTo>
                    <a:pt x="6095" y="36453"/>
                    <a:pt x="5547" y="36430"/>
                    <a:pt x="5091" y="36567"/>
                  </a:cubicBezTo>
                  <a:cubicBezTo>
                    <a:pt x="4589" y="36727"/>
                    <a:pt x="4155" y="37411"/>
                    <a:pt x="3904" y="37822"/>
                  </a:cubicBezTo>
                  <a:cubicBezTo>
                    <a:pt x="2808" y="39625"/>
                    <a:pt x="2626" y="41840"/>
                    <a:pt x="1393" y="43551"/>
                  </a:cubicBezTo>
                  <a:cubicBezTo>
                    <a:pt x="982" y="44122"/>
                    <a:pt x="526" y="44716"/>
                    <a:pt x="1" y="45263"/>
                  </a:cubicBezTo>
                  <a:lnTo>
                    <a:pt x="1" y="76876"/>
                  </a:lnTo>
                  <a:cubicBezTo>
                    <a:pt x="1" y="77036"/>
                    <a:pt x="138" y="77150"/>
                    <a:pt x="297" y="77150"/>
                  </a:cubicBezTo>
                  <a:lnTo>
                    <a:pt x="38005" y="77150"/>
                  </a:lnTo>
                  <a:cubicBezTo>
                    <a:pt x="38165" y="77150"/>
                    <a:pt x="38302" y="77036"/>
                    <a:pt x="38302" y="76876"/>
                  </a:cubicBezTo>
                  <a:lnTo>
                    <a:pt x="38302" y="1"/>
                  </a:lnTo>
                  <a:close/>
                </a:path>
              </a:pathLst>
            </a:custGeom>
            <a:solidFill>
              <a:srgbClr val="BAC8C8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9" name="Google Shape;1269;p9"/>
            <p:cNvGrpSpPr/>
            <p:nvPr/>
          </p:nvGrpSpPr>
          <p:grpSpPr>
            <a:xfrm>
              <a:off x="7811254" y="3659363"/>
              <a:ext cx="86750" cy="325875"/>
              <a:chOff x="5752400" y="3659363"/>
              <a:chExt cx="86750" cy="325875"/>
            </a:xfrm>
          </p:grpSpPr>
          <p:sp>
            <p:nvSpPr>
              <p:cNvPr id="1270" name="Google Shape;1270;p9"/>
              <p:cNvSpPr/>
              <p:nvPr/>
            </p:nvSpPr>
            <p:spPr>
              <a:xfrm>
                <a:off x="5752400" y="3659363"/>
                <a:ext cx="86750" cy="325875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13035" extrusionOk="0">
                    <a:moveTo>
                      <a:pt x="320" y="1"/>
                    </a:moveTo>
                    <a:cubicBezTo>
                      <a:pt x="137" y="1"/>
                      <a:pt x="0" y="138"/>
                      <a:pt x="0" y="343"/>
                    </a:cubicBezTo>
                    <a:lnTo>
                      <a:pt x="183" y="12714"/>
                    </a:lnTo>
                    <a:cubicBezTo>
                      <a:pt x="183" y="12897"/>
                      <a:pt x="343" y="13034"/>
                      <a:pt x="525" y="13034"/>
                    </a:cubicBezTo>
                    <a:lnTo>
                      <a:pt x="2922" y="13034"/>
                    </a:lnTo>
                    <a:cubicBezTo>
                      <a:pt x="3104" y="13034"/>
                      <a:pt x="3264" y="12897"/>
                      <a:pt x="3264" y="12714"/>
                    </a:cubicBezTo>
                    <a:lnTo>
                      <a:pt x="3470" y="343"/>
                    </a:lnTo>
                    <a:cubicBezTo>
                      <a:pt x="3470" y="138"/>
                      <a:pt x="3310" y="1"/>
                      <a:pt x="3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9"/>
              <p:cNvSpPr/>
              <p:nvPr/>
            </p:nvSpPr>
            <p:spPr>
              <a:xfrm>
                <a:off x="5768375" y="3675338"/>
                <a:ext cx="54225" cy="5425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170" extrusionOk="0">
                    <a:moveTo>
                      <a:pt x="1096" y="1"/>
                    </a:moveTo>
                    <a:cubicBezTo>
                      <a:pt x="480" y="1"/>
                      <a:pt x="0" y="480"/>
                      <a:pt x="0" y="1097"/>
                    </a:cubicBezTo>
                    <a:cubicBezTo>
                      <a:pt x="0" y="1690"/>
                      <a:pt x="480" y="2169"/>
                      <a:pt x="1096" y="2169"/>
                    </a:cubicBezTo>
                    <a:cubicBezTo>
                      <a:pt x="1689" y="2169"/>
                      <a:pt x="2169" y="1690"/>
                      <a:pt x="2169" y="1097"/>
                    </a:cubicBezTo>
                    <a:cubicBezTo>
                      <a:pt x="2169" y="480"/>
                      <a:pt x="1689" y="1"/>
                      <a:pt x="10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9"/>
              <p:cNvSpPr/>
              <p:nvPr/>
            </p:nvSpPr>
            <p:spPr>
              <a:xfrm>
                <a:off x="5791200" y="3682763"/>
                <a:ext cx="8575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343" h="1576" extrusionOk="0">
                    <a:moveTo>
                      <a:pt x="137" y="1"/>
                    </a:moveTo>
                    <a:cubicBezTo>
                      <a:pt x="69" y="1"/>
                      <a:pt x="0" y="69"/>
                      <a:pt x="0" y="160"/>
                    </a:cubicBezTo>
                    <a:lnTo>
                      <a:pt x="0" y="1439"/>
                    </a:lnTo>
                    <a:cubicBezTo>
                      <a:pt x="0" y="1507"/>
                      <a:pt x="69" y="1576"/>
                      <a:pt x="137" y="1576"/>
                    </a:cubicBezTo>
                    <a:lnTo>
                      <a:pt x="206" y="1576"/>
                    </a:lnTo>
                    <a:cubicBezTo>
                      <a:pt x="274" y="1576"/>
                      <a:pt x="343" y="1507"/>
                      <a:pt x="343" y="1439"/>
                    </a:cubicBezTo>
                    <a:lnTo>
                      <a:pt x="343" y="160"/>
                    </a:lnTo>
                    <a:cubicBezTo>
                      <a:pt x="343" y="69"/>
                      <a:pt x="274" y="1"/>
                      <a:pt x="2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9"/>
              <p:cNvSpPr/>
              <p:nvPr/>
            </p:nvSpPr>
            <p:spPr>
              <a:xfrm>
                <a:off x="5755825" y="3823713"/>
                <a:ext cx="80475" cy="161525"/>
              </a:xfrm>
              <a:custGeom>
                <a:avLst/>
                <a:gdLst/>
                <a:ahLst/>
                <a:cxnLst/>
                <a:rect l="l" t="t" r="r" b="b"/>
                <a:pathLst>
                  <a:path w="3219" h="6461" extrusionOk="0">
                    <a:moveTo>
                      <a:pt x="3219" y="0"/>
                    </a:moveTo>
                    <a:lnTo>
                      <a:pt x="3219" y="0"/>
                    </a:lnTo>
                    <a:cubicBezTo>
                      <a:pt x="2739" y="1073"/>
                      <a:pt x="2351" y="2260"/>
                      <a:pt x="1507" y="3105"/>
                    </a:cubicBezTo>
                    <a:cubicBezTo>
                      <a:pt x="1201" y="3426"/>
                      <a:pt x="834" y="3604"/>
                      <a:pt x="487" y="3604"/>
                    </a:cubicBezTo>
                    <a:cubicBezTo>
                      <a:pt x="316" y="3604"/>
                      <a:pt x="151" y="3560"/>
                      <a:pt x="0" y="3470"/>
                    </a:cubicBezTo>
                    <a:lnTo>
                      <a:pt x="0" y="3470"/>
                    </a:lnTo>
                    <a:lnTo>
                      <a:pt x="46" y="6140"/>
                    </a:lnTo>
                    <a:cubicBezTo>
                      <a:pt x="46" y="6323"/>
                      <a:pt x="206" y="6460"/>
                      <a:pt x="388" y="6460"/>
                    </a:cubicBezTo>
                    <a:lnTo>
                      <a:pt x="2785" y="6460"/>
                    </a:lnTo>
                    <a:cubicBezTo>
                      <a:pt x="2967" y="6460"/>
                      <a:pt x="3127" y="6323"/>
                      <a:pt x="3127" y="6140"/>
                    </a:cubicBezTo>
                    <a:lnTo>
                      <a:pt x="3219" y="0"/>
                    </a:lnTo>
                    <a:close/>
                  </a:path>
                </a:pathLst>
              </a:custGeom>
              <a:solidFill>
                <a:srgbClr val="FFFEFC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9"/>
              <p:cNvSpPr/>
              <p:nvPr/>
            </p:nvSpPr>
            <p:spPr>
              <a:xfrm>
                <a:off x="5752975" y="3773313"/>
                <a:ext cx="59175" cy="106750"/>
              </a:xfrm>
              <a:custGeom>
                <a:avLst/>
                <a:gdLst/>
                <a:ahLst/>
                <a:cxnLst/>
                <a:rect l="l" t="t" r="r" b="b"/>
                <a:pathLst>
                  <a:path w="2367" h="4270" extrusionOk="0">
                    <a:moveTo>
                      <a:pt x="1164" y="1"/>
                    </a:moveTo>
                    <a:cubicBezTo>
                      <a:pt x="695" y="1"/>
                      <a:pt x="235" y="252"/>
                      <a:pt x="114" y="807"/>
                    </a:cubicBezTo>
                    <a:cubicBezTo>
                      <a:pt x="0" y="1446"/>
                      <a:pt x="114" y="2085"/>
                      <a:pt x="160" y="2724"/>
                    </a:cubicBezTo>
                    <a:cubicBezTo>
                      <a:pt x="228" y="3272"/>
                      <a:pt x="183" y="3774"/>
                      <a:pt x="616" y="4162"/>
                    </a:cubicBezTo>
                    <a:cubicBezTo>
                      <a:pt x="688" y="4233"/>
                      <a:pt x="777" y="4269"/>
                      <a:pt x="867" y="4269"/>
                    </a:cubicBezTo>
                    <a:cubicBezTo>
                      <a:pt x="921" y="4269"/>
                      <a:pt x="976" y="4256"/>
                      <a:pt x="1027" y="4231"/>
                    </a:cubicBezTo>
                    <a:cubicBezTo>
                      <a:pt x="1529" y="3934"/>
                      <a:pt x="1643" y="3477"/>
                      <a:pt x="1826" y="2952"/>
                    </a:cubicBezTo>
                    <a:cubicBezTo>
                      <a:pt x="2031" y="2336"/>
                      <a:pt x="2305" y="1743"/>
                      <a:pt x="2328" y="1103"/>
                    </a:cubicBezTo>
                    <a:cubicBezTo>
                      <a:pt x="2366" y="403"/>
                      <a:pt x="1757" y="1"/>
                      <a:pt x="11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5" name="Google Shape;1275;p9"/>
            <p:cNvSpPr/>
            <p:nvPr/>
          </p:nvSpPr>
          <p:spPr>
            <a:xfrm>
              <a:off x="7604404" y="4354963"/>
              <a:ext cx="43400" cy="218025"/>
            </a:xfrm>
            <a:custGeom>
              <a:avLst/>
              <a:gdLst/>
              <a:ahLst/>
              <a:cxnLst/>
              <a:rect l="l" t="t" r="r" b="b"/>
              <a:pathLst>
                <a:path w="1736" h="8721" extrusionOk="0">
                  <a:moveTo>
                    <a:pt x="389" y="1"/>
                  </a:moveTo>
                  <a:cubicBezTo>
                    <a:pt x="183" y="1"/>
                    <a:pt x="1" y="183"/>
                    <a:pt x="1" y="412"/>
                  </a:cubicBezTo>
                  <a:lnTo>
                    <a:pt x="1" y="8309"/>
                  </a:lnTo>
                  <a:cubicBezTo>
                    <a:pt x="1" y="8537"/>
                    <a:pt x="183" y="8720"/>
                    <a:pt x="389" y="8720"/>
                  </a:cubicBezTo>
                  <a:lnTo>
                    <a:pt x="1347" y="8720"/>
                  </a:lnTo>
                  <a:cubicBezTo>
                    <a:pt x="1576" y="8720"/>
                    <a:pt x="1735" y="8537"/>
                    <a:pt x="1735" y="8309"/>
                  </a:cubicBezTo>
                  <a:lnTo>
                    <a:pt x="1735" y="412"/>
                  </a:lnTo>
                  <a:cubicBezTo>
                    <a:pt x="1735" y="183"/>
                    <a:pt x="1576" y="1"/>
                    <a:pt x="1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9"/>
            <p:cNvSpPr/>
            <p:nvPr/>
          </p:nvSpPr>
          <p:spPr>
            <a:xfrm>
              <a:off x="7605554" y="4376088"/>
              <a:ext cx="42825" cy="42250"/>
            </a:xfrm>
            <a:custGeom>
              <a:avLst/>
              <a:gdLst/>
              <a:ahLst/>
              <a:cxnLst/>
              <a:rect l="l" t="t" r="r" b="b"/>
              <a:pathLst>
                <a:path w="1713" h="1690" extrusionOk="0">
                  <a:moveTo>
                    <a:pt x="845" y="0"/>
                  </a:moveTo>
                  <a:cubicBezTo>
                    <a:pt x="411" y="0"/>
                    <a:pt x="0" y="388"/>
                    <a:pt x="0" y="845"/>
                  </a:cubicBezTo>
                  <a:cubicBezTo>
                    <a:pt x="23" y="1301"/>
                    <a:pt x="388" y="1689"/>
                    <a:pt x="845" y="1689"/>
                  </a:cubicBezTo>
                  <a:cubicBezTo>
                    <a:pt x="1278" y="1689"/>
                    <a:pt x="1712" y="1301"/>
                    <a:pt x="1689" y="845"/>
                  </a:cubicBezTo>
                  <a:cubicBezTo>
                    <a:pt x="1667" y="388"/>
                    <a:pt x="1324" y="0"/>
                    <a:pt x="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9"/>
            <p:cNvSpPr/>
            <p:nvPr/>
          </p:nvSpPr>
          <p:spPr>
            <a:xfrm>
              <a:off x="7604404" y="4407463"/>
              <a:ext cx="43400" cy="165525"/>
            </a:xfrm>
            <a:custGeom>
              <a:avLst/>
              <a:gdLst/>
              <a:ahLst/>
              <a:cxnLst/>
              <a:rect l="l" t="t" r="r" b="b"/>
              <a:pathLst>
                <a:path w="1736" h="6621" extrusionOk="0">
                  <a:moveTo>
                    <a:pt x="1735" y="1"/>
                  </a:moveTo>
                  <a:cubicBezTo>
                    <a:pt x="1210" y="731"/>
                    <a:pt x="640" y="1416"/>
                    <a:pt x="1" y="2078"/>
                  </a:cubicBezTo>
                  <a:lnTo>
                    <a:pt x="1" y="6209"/>
                  </a:lnTo>
                  <a:cubicBezTo>
                    <a:pt x="1" y="6437"/>
                    <a:pt x="183" y="6620"/>
                    <a:pt x="389" y="6620"/>
                  </a:cubicBezTo>
                  <a:lnTo>
                    <a:pt x="1347" y="6620"/>
                  </a:lnTo>
                  <a:cubicBezTo>
                    <a:pt x="1576" y="6620"/>
                    <a:pt x="1735" y="6437"/>
                    <a:pt x="1735" y="6209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9"/>
            <p:cNvSpPr/>
            <p:nvPr/>
          </p:nvSpPr>
          <p:spPr>
            <a:xfrm>
              <a:off x="8649504" y="4354963"/>
              <a:ext cx="43400" cy="218025"/>
            </a:xfrm>
            <a:custGeom>
              <a:avLst/>
              <a:gdLst/>
              <a:ahLst/>
              <a:cxnLst/>
              <a:rect l="l" t="t" r="r" b="b"/>
              <a:pathLst>
                <a:path w="1736" h="8721" extrusionOk="0">
                  <a:moveTo>
                    <a:pt x="389" y="1"/>
                  </a:moveTo>
                  <a:cubicBezTo>
                    <a:pt x="183" y="1"/>
                    <a:pt x="1" y="183"/>
                    <a:pt x="1" y="412"/>
                  </a:cubicBezTo>
                  <a:lnTo>
                    <a:pt x="1" y="8309"/>
                  </a:lnTo>
                  <a:cubicBezTo>
                    <a:pt x="1" y="8537"/>
                    <a:pt x="183" y="8720"/>
                    <a:pt x="389" y="8720"/>
                  </a:cubicBezTo>
                  <a:lnTo>
                    <a:pt x="1347" y="8720"/>
                  </a:lnTo>
                  <a:cubicBezTo>
                    <a:pt x="1576" y="8720"/>
                    <a:pt x="1735" y="8537"/>
                    <a:pt x="1735" y="8309"/>
                  </a:cubicBezTo>
                  <a:lnTo>
                    <a:pt x="1735" y="412"/>
                  </a:lnTo>
                  <a:cubicBezTo>
                    <a:pt x="1735" y="183"/>
                    <a:pt x="1576" y="1"/>
                    <a:pt x="1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9"/>
            <p:cNvSpPr/>
            <p:nvPr/>
          </p:nvSpPr>
          <p:spPr>
            <a:xfrm>
              <a:off x="7604679" y="2745788"/>
              <a:ext cx="43400" cy="217425"/>
            </a:xfrm>
            <a:custGeom>
              <a:avLst/>
              <a:gdLst/>
              <a:ahLst/>
              <a:cxnLst/>
              <a:rect l="l" t="t" r="r" b="b"/>
              <a:pathLst>
                <a:path w="1736" h="8697" extrusionOk="0">
                  <a:moveTo>
                    <a:pt x="389" y="1"/>
                  </a:moveTo>
                  <a:cubicBezTo>
                    <a:pt x="184" y="1"/>
                    <a:pt x="1" y="160"/>
                    <a:pt x="1" y="389"/>
                  </a:cubicBezTo>
                  <a:lnTo>
                    <a:pt x="1" y="8309"/>
                  </a:lnTo>
                  <a:cubicBezTo>
                    <a:pt x="1" y="8514"/>
                    <a:pt x="184" y="8697"/>
                    <a:pt x="389" y="8697"/>
                  </a:cubicBezTo>
                  <a:lnTo>
                    <a:pt x="1348" y="8697"/>
                  </a:lnTo>
                  <a:cubicBezTo>
                    <a:pt x="1553" y="8697"/>
                    <a:pt x="1736" y="8514"/>
                    <a:pt x="1736" y="8309"/>
                  </a:cubicBezTo>
                  <a:lnTo>
                    <a:pt x="1736" y="389"/>
                  </a:lnTo>
                  <a:cubicBezTo>
                    <a:pt x="1736" y="160"/>
                    <a:pt x="1553" y="1"/>
                    <a:pt x="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9"/>
            <p:cNvSpPr/>
            <p:nvPr/>
          </p:nvSpPr>
          <p:spPr>
            <a:xfrm>
              <a:off x="7602979" y="2766913"/>
              <a:ext cx="47950" cy="46800"/>
            </a:xfrm>
            <a:custGeom>
              <a:avLst/>
              <a:gdLst/>
              <a:ahLst/>
              <a:cxnLst/>
              <a:rect l="l" t="t" r="r" b="b"/>
              <a:pathLst>
                <a:path w="1918" h="1872" extrusionOk="0">
                  <a:moveTo>
                    <a:pt x="959" y="0"/>
                  </a:moveTo>
                  <a:cubicBezTo>
                    <a:pt x="480" y="0"/>
                    <a:pt x="0" y="434"/>
                    <a:pt x="23" y="936"/>
                  </a:cubicBezTo>
                  <a:cubicBezTo>
                    <a:pt x="46" y="1438"/>
                    <a:pt x="434" y="1872"/>
                    <a:pt x="959" y="1872"/>
                  </a:cubicBezTo>
                  <a:cubicBezTo>
                    <a:pt x="1438" y="1872"/>
                    <a:pt x="1918" y="1438"/>
                    <a:pt x="1895" y="936"/>
                  </a:cubicBezTo>
                  <a:cubicBezTo>
                    <a:pt x="1872" y="434"/>
                    <a:pt x="1484" y="0"/>
                    <a:pt x="9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9"/>
            <p:cNvSpPr/>
            <p:nvPr/>
          </p:nvSpPr>
          <p:spPr>
            <a:xfrm>
              <a:off x="7604679" y="2797138"/>
              <a:ext cx="43400" cy="166075"/>
            </a:xfrm>
            <a:custGeom>
              <a:avLst/>
              <a:gdLst/>
              <a:ahLst/>
              <a:cxnLst/>
              <a:rect l="l" t="t" r="r" b="b"/>
              <a:pathLst>
                <a:path w="1736" h="6643" extrusionOk="0">
                  <a:moveTo>
                    <a:pt x="1736" y="1"/>
                  </a:moveTo>
                  <a:cubicBezTo>
                    <a:pt x="1325" y="526"/>
                    <a:pt x="914" y="1028"/>
                    <a:pt x="480" y="1530"/>
                  </a:cubicBezTo>
                  <a:cubicBezTo>
                    <a:pt x="320" y="1736"/>
                    <a:pt x="161" y="1918"/>
                    <a:pt x="1" y="2101"/>
                  </a:cubicBezTo>
                  <a:lnTo>
                    <a:pt x="1" y="6255"/>
                  </a:lnTo>
                  <a:cubicBezTo>
                    <a:pt x="1" y="6460"/>
                    <a:pt x="184" y="6643"/>
                    <a:pt x="389" y="6643"/>
                  </a:cubicBezTo>
                  <a:lnTo>
                    <a:pt x="1348" y="6643"/>
                  </a:lnTo>
                  <a:cubicBezTo>
                    <a:pt x="1553" y="6643"/>
                    <a:pt x="1736" y="6460"/>
                    <a:pt x="1736" y="6255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9"/>
            <p:cNvSpPr/>
            <p:nvPr/>
          </p:nvSpPr>
          <p:spPr>
            <a:xfrm>
              <a:off x="8650654" y="4376088"/>
              <a:ext cx="42825" cy="42250"/>
            </a:xfrm>
            <a:custGeom>
              <a:avLst/>
              <a:gdLst/>
              <a:ahLst/>
              <a:cxnLst/>
              <a:rect l="l" t="t" r="r" b="b"/>
              <a:pathLst>
                <a:path w="1713" h="1690" extrusionOk="0">
                  <a:moveTo>
                    <a:pt x="845" y="0"/>
                  </a:moveTo>
                  <a:cubicBezTo>
                    <a:pt x="411" y="0"/>
                    <a:pt x="0" y="388"/>
                    <a:pt x="0" y="845"/>
                  </a:cubicBezTo>
                  <a:cubicBezTo>
                    <a:pt x="23" y="1301"/>
                    <a:pt x="388" y="1689"/>
                    <a:pt x="845" y="1689"/>
                  </a:cubicBezTo>
                  <a:cubicBezTo>
                    <a:pt x="1278" y="1689"/>
                    <a:pt x="1712" y="1301"/>
                    <a:pt x="1689" y="845"/>
                  </a:cubicBezTo>
                  <a:cubicBezTo>
                    <a:pt x="1667" y="388"/>
                    <a:pt x="1324" y="0"/>
                    <a:pt x="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9"/>
            <p:cNvSpPr/>
            <p:nvPr/>
          </p:nvSpPr>
          <p:spPr>
            <a:xfrm>
              <a:off x="8649504" y="4407463"/>
              <a:ext cx="43400" cy="165525"/>
            </a:xfrm>
            <a:custGeom>
              <a:avLst/>
              <a:gdLst/>
              <a:ahLst/>
              <a:cxnLst/>
              <a:rect l="l" t="t" r="r" b="b"/>
              <a:pathLst>
                <a:path w="1736" h="6621" extrusionOk="0">
                  <a:moveTo>
                    <a:pt x="1735" y="1"/>
                  </a:moveTo>
                  <a:cubicBezTo>
                    <a:pt x="1210" y="731"/>
                    <a:pt x="640" y="1416"/>
                    <a:pt x="1" y="2078"/>
                  </a:cubicBezTo>
                  <a:lnTo>
                    <a:pt x="1" y="6209"/>
                  </a:lnTo>
                  <a:cubicBezTo>
                    <a:pt x="1" y="6437"/>
                    <a:pt x="183" y="6620"/>
                    <a:pt x="389" y="6620"/>
                  </a:cubicBezTo>
                  <a:lnTo>
                    <a:pt x="1347" y="6620"/>
                  </a:lnTo>
                  <a:cubicBezTo>
                    <a:pt x="1576" y="6620"/>
                    <a:pt x="1735" y="6437"/>
                    <a:pt x="1735" y="6209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9"/>
            <p:cNvSpPr/>
            <p:nvPr/>
          </p:nvSpPr>
          <p:spPr>
            <a:xfrm>
              <a:off x="8648379" y="2745788"/>
              <a:ext cx="43950" cy="217425"/>
            </a:xfrm>
            <a:custGeom>
              <a:avLst/>
              <a:gdLst/>
              <a:ahLst/>
              <a:cxnLst/>
              <a:rect l="l" t="t" r="r" b="b"/>
              <a:pathLst>
                <a:path w="1758" h="8697" extrusionOk="0">
                  <a:moveTo>
                    <a:pt x="411" y="1"/>
                  </a:moveTo>
                  <a:cubicBezTo>
                    <a:pt x="183" y="1"/>
                    <a:pt x="0" y="160"/>
                    <a:pt x="0" y="389"/>
                  </a:cubicBezTo>
                  <a:lnTo>
                    <a:pt x="0" y="8309"/>
                  </a:lnTo>
                  <a:cubicBezTo>
                    <a:pt x="0" y="8514"/>
                    <a:pt x="183" y="8697"/>
                    <a:pt x="411" y="8697"/>
                  </a:cubicBezTo>
                  <a:lnTo>
                    <a:pt x="1347" y="8697"/>
                  </a:lnTo>
                  <a:cubicBezTo>
                    <a:pt x="1575" y="8697"/>
                    <a:pt x="1758" y="8514"/>
                    <a:pt x="1758" y="8309"/>
                  </a:cubicBezTo>
                  <a:lnTo>
                    <a:pt x="1758" y="389"/>
                  </a:lnTo>
                  <a:cubicBezTo>
                    <a:pt x="1758" y="160"/>
                    <a:pt x="1575" y="1"/>
                    <a:pt x="1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9"/>
            <p:cNvSpPr/>
            <p:nvPr/>
          </p:nvSpPr>
          <p:spPr>
            <a:xfrm>
              <a:off x="8647229" y="2766913"/>
              <a:ext cx="47400" cy="46800"/>
            </a:xfrm>
            <a:custGeom>
              <a:avLst/>
              <a:gdLst/>
              <a:ahLst/>
              <a:cxnLst/>
              <a:rect l="l" t="t" r="r" b="b"/>
              <a:pathLst>
                <a:path w="1896" h="1872" extrusionOk="0">
                  <a:moveTo>
                    <a:pt x="959" y="0"/>
                  </a:moveTo>
                  <a:cubicBezTo>
                    <a:pt x="457" y="0"/>
                    <a:pt x="1" y="434"/>
                    <a:pt x="24" y="936"/>
                  </a:cubicBezTo>
                  <a:cubicBezTo>
                    <a:pt x="46" y="1438"/>
                    <a:pt x="434" y="1872"/>
                    <a:pt x="959" y="1872"/>
                  </a:cubicBezTo>
                  <a:cubicBezTo>
                    <a:pt x="1439" y="1872"/>
                    <a:pt x="1895" y="1438"/>
                    <a:pt x="1872" y="936"/>
                  </a:cubicBezTo>
                  <a:cubicBezTo>
                    <a:pt x="1850" y="434"/>
                    <a:pt x="1462" y="0"/>
                    <a:pt x="9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9"/>
            <p:cNvSpPr/>
            <p:nvPr/>
          </p:nvSpPr>
          <p:spPr>
            <a:xfrm>
              <a:off x="8648954" y="2797138"/>
              <a:ext cx="43375" cy="166075"/>
            </a:xfrm>
            <a:custGeom>
              <a:avLst/>
              <a:gdLst/>
              <a:ahLst/>
              <a:cxnLst/>
              <a:rect l="l" t="t" r="r" b="b"/>
              <a:pathLst>
                <a:path w="1735" h="6643" extrusionOk="0">
                  <a:moveTo>
                    <a:pt x="1735" y="1"/>
                  </a:moveTo>
                  <a:cubicBezTo>
                    <a:pt x="1301" y="526"/>
                    <a:pt x="890" y="1028"/>
                    <a:pt x="480" y="1530"/>
                  </a:cubicBezTo>
                  <a:cubicBezTo>
                    <a:pt x="320" y="1736"/>
                    <a:pt x="160" y="1918"/>
                    <a:pt x="0" y="2101"/>
                  </a:cubicBezTo>
                  <a:lnTo>
                    <a:pt x="0" y="6255"/>
                  </a:lnTo>
                  <a:cubicBezTo>
                    <a:pt x="0" y="6460"/>
                    <a:pt x="160" y="6643"/>
                    <a:pt x="388" y="6643"/>
                  </a:cubicBezTo>
                  <a:lnTo>
                    <a:pt x="1347" y="6643"/>
                  </a:lnTo>
                  <a:cubicBezTo>
                    <a:pt x="1552" y="6643"/>
                    <a:pt x="1735" y="6460"/>
                    <a:pt x="1735" y="6255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7" name="Google Shape;1287;p9"/>
            <p:cNvGrpSpPr/>
            <p:nvPr/>
          </p:nvGrpSpPr>
          <p:grpSpPr>
            <a:xfrm>
              <a:off x="6633454" y="410400"/>
              <a:ext cx="3254333" cy="4759850"/>
              <a:chOff x="5992450" y="411175"/>
              <a:chExt cx="3254333" cy="4759850"/>
            </a:xfrm>
          </p:grpSpPr>
          <p:sp>
            <p:nvSpPr>
              <p:cNvPr id="1288" name="Google Shape;1288;p9"/>
              <p:cNvSpPr/>
              <p:nvPr/>
            </p:nvSpPr>
            <p:spPr>
              <a:xfrm>
                <a:off x="8080983" y="411175"/>
                <a:ext cx="1165800" cy="4332600"/>
              </a:xfrm>
              <a:prstGeom prst="rtTriangle">
                <a:avLst/>
              </a:prstGeom>
              <a:solidFill>
                <a:srgbClr val="000000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9"/>
              <p:cNvSpPr/>
              <p:nvPr/>
            </p:nvSpPr>
            <p:spPr>
              <a:xfrm rot="-5400000" flipH="1">
                <a:off x="7365400" y="3370875"/>
                <a:ext cx="427200" cy="3173100"/>
              </a:xfrm>
              <a:prstGeom prst="rtTriangle">
                <a:avLst/>
              </a:prstGeom>
              <a:solidFill>
                <a:srgbClr val="000000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0" name="Google Shape;1290;p9"/>
            <p:cNvGrpSpPr/>
            <p:nvPr/>
          </p:nvGrpSpPr>
          <p:grpSpPr>
            <a:xfrm>
              <a:off x="7746175" y="539650"/>
              <a:ext cx="714450" cy="1909450"/>
              <a:chOff x="7077300" y="531650"/>
              <a:chExt cx="714450" cy="1909450"/>
            </a:xfrm>
          </p:grpSpPr>
          <p:sp>
            <p:nvSpPr>
              <p:cNvPr id="1291" name="Google Shape;1291;p9"/>
              <p:cNvSpPr/>
              <p:nvPr/>
            </p:nvSpPr>
            <p:spPr>
              <a:xfrm>
                <a:off x="7269600" y="874675"/>
                <a:ext cx="52215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493" fill="none" extrusionOk="0">
                    <a:moveTo>
                      <a:pt x="17462" y="1"/>
                    </a:moveTo>
                    <a:cubicBezTo>
                      <a:pt x="19357" y="1"/>
                      <a:pt x="20886" y="1530"/>
                      <a:pt x="20886" y="3425"/>
                    </a:cubicBezTo>
                    <a:lnTo>
                      <a:pt x="20886" y="3493"/>
                    </a:lnTo>
                    <a:lnTo>
                      <a:pt x="1" y="3493"/>
                    </a:lnTo>
                    <a:lnTo>
                      <a:pt x="1" y="3425"/>
                    </a:lnTo>
                    <a:cubicBezTo>
                      <a:pt x="1" y="1530"/>
                      <a:pt x="1530" y="1"/>
                      <a:pt x="3425" y="1"/>
                    </a:cubicBezTo>
                  </a:path>
                </a:pathLst>
              </a:custGeom>
              <a:noFill/>
              <a:ln w="11425" cap="rnd" cmpd="sng">
                <a:solidFill>
                  <a:srgbClr val="BAC8C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9"/>
              <p:cNvSpPr/>
              <p:nvPr/>
            </p:nvSpPr>
            <p:spPr>
              <a:xfrm>
                <a:off x="7269600" y="983675"/>
                <a:ext cx="522150" cy="867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470" fill="none" extrusionOk="0">
                    <a:moveTo>
                      <a:pt x="17462" y="0"/>
                    </a:moveTo>
                    <a:cubicBezTo>
                      <a:pt x="19357" y="0"/>
                      <a:pt x="20886" y="1530"/>
                      <a:pt x="20886" y="3401"/>
                    </a:cubicBezTo>
                    <a:lnTo>
                      <a:pt x="20886" y="3470"/>
                    </a:lnTo>
                    <a:lnTo>
                      <a:pt x="1" y="3470"/>
                    </a:lnTo>
                    <a:lnTo>
                      <a:pt x="1" y="3401"/>
                    </a:lnTo>
                    <a:cubicBezTo>
                      <a:pt x="1" y="1530"/>
                      <a:pt x="1530" y="0"/>
                      <a:pt x="3425" y="0"/>
                    </a:cubicBezTo>
                  </a:path>
                </a:pathLst>
              </a:custGeom>
              <a:noFill/>
              <a:ln w="11425" cap="rnd" cmpd="sng">
                <a:solidFill>
                  <a:srgbClr val="BAC8C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9"/>
              <p:cNvSpPr/>
              <p:nvPr/>
            </p:nvSpPr>
            <p:spPr>
              <a:xfrm>
                <a:off x="7269600" y="1092100"/>
                <a:ext cx="52215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493" fill="none" extrusionOk="0">
                    <a:moveTo>
                      <a:pt x="17462" y="0"/>
                    </a:moveTo>
                    <a:cubicBezTo>
                      <a:pt x="19357" y="0"/>
                      <a:pt x="20886" y="1529"/>
                      <a:pt x="20886" y="3424"/>
                    </a:cubicBezTo>
                    <a:lnTo>
                      <a:pt x="20886" y="3492"/>
                    </a:lnTo>
                    <a:lnTo>
                      <a:pt x="1" y="3492"/>
                    </a:lnTo>
                    <a:lnTo>
                      <a:pt x="1" y="3424"/>
                    </a:lnTo>
                    <a:cubicBezTo>
                      <a:pt x="1" y="1529"/>
                      <a:pt x="1530" y="0"/>
                      <a:pt x="3425" y="0"/>
                    </a:cubicBezTo>
                  </a:path>
                </a:pathLst>
              </a:custGeom>
              <a:noFill/>
              <a:ln w="11425" cap="rnd" cmpd="sng">
                <a:solidFill>
                  <a:srgbClr val="BAC8C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9"/>
              <p:cNvSpPr/>
              <p:nvPr/>
            </p:nvSpPr>
            <p:spPr>
              <a:xfrm>
                <a:off x="7269600" y="2136350"/>
                <a:ext cx="522150" cy="867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470" fill="none" extrusionOk="0">
                    <a:moveTo>
                      <a:pt x="17462" y="0"/>
                    </a:moveTo>
                    <a:cubicBezTo>
                      <a:pt x="19357" y="0"/>
                      <a:pt x="20886" y="1530"/>
                      <a:pt x="20886" y="3424"/>
                    </a:cubicBezTo>
                    <a:lnTo>
                      <a:pt x="20886" y="3470"/>
                    </a:lnTo>
                    <a:lnTo>
                      <a:pt x="1" y="3470"/>
                    </a:lnTo>
                    <a:lnTo>
                      <a:pt x="1" y="3424"/>
                    </a:lnTo>
                    <a:cubicBezTo>
                      <a:pt x="1" y="1530"/>
                      <a:pt x="1530" y="0"/>
                      <a:pt x="3425" y="0"/>
                    </a:cubicBezTo>
                  </a:path>
                </a:pathLst>
              </a:custGeom>
              <a:noFill/>
              <a:ln w="11425" cap="rnd" cmpd="sng">
                <a:solidFill>
                  <a:srgbClr val="BAC8C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9"/>
              <p:cNvSpPr/>
              <p:nvPr/>
            </p:nvSpPr>
            <p:spPr>
              <a:xfrm>
                <a:off x="7269600" y="2245325"/>
                <a:ext cx="522150" cy="86775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471" fill="none" extrusionOk="0">
                    <a:moveTo>
                      <a:pt x="17462" y="1"/>
                    </a:moveTo>
                    <a:cubicBezTo>
                      <a:pt x="19357" y="1"/>
                      <a:pt x="20886" y="1530"/>
                      <a:pt x="20886" y="3402"/>
                    </a:cubicBezTo>
                    <a:lnTo>
                      <a:pt x="20886" y="3470"/>
                    </a:lnTo>
                    <a:lnTo>
                      <a:pt x="1" y="3470"/>
                    </a:lnTo>
                    <a:lnTo>
                      <a:pt x="1" y="3402"/>
                    </a:lnTo>
                    <a:cubicBezTo>
                      <a:pt x="1" y="1530"/>
                      <a:pt x="1530" y="1"/>
                      <a:pt x="3425" y="1"/>
                    </a:cubicBezTo>
                  </a:path>
                </a:pathLst>
              </a:custGeom>
              <a:noFill/>
              <a:ln w="11425" cap="rnd" cmpd="sng">
                <a:solidFill>
                  <a:srgbClr val="BAC8C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9"/>
              <p:cNvSpPr/>
              <p:nvPr/>
            </p:nvSpPr>
            <p:spPr>
              <a:xfrm>
                <a:off x="7269600" y="2353750"/>
                <a:ext cx="522150" cy="873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494" fill="none" extrusionOk="0">
                    <a:moveTo>
                      <a:pt x="17462" y="1"/>
                    </a:moveTo>
                    <a:cubicBezTo>
                      <a:pt x="19357" y="1"/>
                      <a:pt x="20886" y="1530"/>
                      <a:pt x="20886" y="3425"/>
                    </a:cubicBezTo>
                    <a:lnTo>
                      <a:pt x="20886" y="3493"/>
                    </a:lnTo>
                    <a:lnTo>
                      <a:pt x="1" y="3493"/>
                    </a:lnTo>
                    <a:lnTo>
                      <a:pt x="1" y="3425"/>
                    </a:lnTo>
                    <a:cubicBezTo>
                      <a:pt x="1" y="1530"/>
                      <a:pt x="1530" y="1"/>
                      <a:pt x="3425" y="1"/>
                    </a:cubicBezTo>
                  </a:path>
                </a:pathLst>
              </a:custGeom>
              <a:noFill/>
              <a:ln w="11425" cap="rnd" cmpd="sng">
                <a:solidFill>
                  <a:srgbClr val="BAC8C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9"/>
              <p:cNvSpPr/>
              <p:nvPr/>
            </p:nvSpPr>
            <p:spPr>
              <a:xfrm>
                <a:off x="7356350" y="592225"/>
                <a:ext cx="348100" cy="86750"/>
              </a:xfrm>
              <a:custGeom>
                <a:avLst/>
                <a:gdLst/>
                <a:ahLst/>
                <a:cxnLst/>
                <a:rect l="l" t="t" r="r" b="b"/>
                <a:pathLst>
                  <a:path w="13924" h="3470" extrusionOk="0">
                    <a:moveTo>
                      <a:pt x="297" y="0"/>
                    </a:moveTo>
                    <a:cubicBezTo>
                      <a:pt x="137" y="0"/>
                      <a:pt x="0" y="114"/>
                      <a:pt x="0" y="274"/>
                    </a:cubicBezTo>
                    <a:lnTo>
                      <a:pt x="0" y="3196"/>
                    </a:lnTo>
                    <a:cubicBezTo>
                      <a:pt x="0" y="3356"/>
                      <a:pt x="137" y="3470"/>
                      <a:pt x="297" y="3470"/>
                    </a:cubicBezTo>
                    <a:lnTo>
                      <a:pt x="13650" y="3470"/>
                    </a:lnTo>
                    <a:cubicBezTo>
                      <a:pt x="13810" y="3470"/>
                      <a:pt x="13924" y="3356"/>
                      <a:pt x="13924" y="3196"/>
                    </a:cubicBezTo>
                    <a:lnTo>
                      <a:pt x="13924" y="274"/>
                    </a:lnTo>
                    <a:cubicBezTo>
                      <a:pt x="13924" y="114"/>
                      <a:pt x="13810" y="0"/>
                      <a:pt x="136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9"/>
              <p:cNvSpPr/>
              <p:nvPr/>
            </p:nvSpPr>
            <p:spPr>
              <a:xfrm>
                <a:off x="7138925" y="1527475"/>
                <a:ext cx="87350" cy="325875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13035" extrusionOk="0">
                    <a:moveTo>
                      <a:pt x="343" y="1"/>
                    </a:moveTo>
                    <a:cubicBezTo>
                      <a:pt x="161" y="1"/>
                      <a:pt x="1" y="138"/>
                      <a:pt x="24" y="343"/>
                    </a:cubicBezTo>
                    <a:lnTo>
                      <a:pt x="206" y="12714"/>
                    </a:lnTo>
                    <a:cubicBezTo>
                      <a:pt x="206" y="12897"/>
                      <a:pt x="366" y="13034"/>
                      <a:pt x="549" y="13034"/>
                    </a:cubicBezTo>
                    <a:lnTo>
                      <a:pt x="2945" y="13034"/>
                    </a:lnTo>
                    <a:cubicBezTo>
                      <a:pt x="3128" y="13034"/>
                      <a:pt x="3288" y="12897"/>
                      <a:pt x="3288" y="12714"/>
                    </a:cubicBezTo>
                    <a:lnTo>
                      <a:pt x="3493" y="343"/>
                    </a:lnTo>
                    <a:cubicBezTo>
                      <a:pt x="3493" y="138"/>
                      <a:pt x="3333" y="1"/>
                      <a:pt x="3151" y="1"/>
                    </a:cubicBezTo>
                    <a:close/>
                  </a:path>
                </a:pathLst>
              </a:custGeom>
              <a:solidFill>
                <a:srgbClr val="A8B9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9"/>
              <p:cNvSpPr/>
              <p:nvPr/>
            </p:nvSpPr>
            <p:spPr>
              <a:xfrm>
                <a:off x="7142925" y="1691825"/>
                <a:ext cx="80475" cy="161525"/>
              </a:xfrm>
              <a:custGeom>
                <a:avLst/>
                <a:gdLst/>
                <a:ahLst/>
                <a:cxnLst/>
                <a:rect l="l" t="t" r="r" b="b"/>
                <a:pathLst>
                  <a:path w="3219" h="6461" extrusionOk="0">
                    <a:moveTo>
                      <a:pt x="3219" y="0"/>
                    </a:moveTo>
                    <a:lnTo>
                      <a:pt x="3219" y="0"/>
                    </a:lnTo>
                    <a:cubicBezTo>
                      <a:pt x="2740" y="1073"/>
                      <a:pt x="2352" y="2260"/>
                      <a:pt x="1507" y="3105"/>
                    </a:cubicBezTo>
                    <a:cubicBezTo>
                      <a:pt x="1186" y="3426"/>
                      <a:pt x="824" y="3604"/>
                      <a:pt x="483" y="3604"/>
                    </a:cubicBezTo>
                    <a:cubicBezTo>
                      <a:pt x="314" y="3604"/>
                      <a:pt x="151" y="3560"/>
                      <a:pt x="1" y="3470"/>
                    </a:cubicBezTo>
                    <a:lnTo>
                      <a:pt x="1" y="3470"/>
                    </a:lnTo>
                    <a:lnTo>
                      <a:pt x="46" y="6140"/>
                    </a:lnTo>
                    <a:cubicBezTo>
                      <a:pt x="46" y="6323"/>
                      <a:pt x="206" y="6460"/>
                      <a:pt x="389" y="6460"/>
                    </a:cubicBezTo>
                    <a:lnTo>
                      <a:pt x="2785" y="6460"/>
                    </a:lnTo>
                    <a:cubicBezTo>
                      <a:pt x="2968" y="6460"/>
                      <a:pt x="3128" y="6323"/>
                      <a:pt x="3128" y="6140"/>
                    </a:cubicBezTo>
                    <a:lnTo>
                      <a:pt x="3219" y="0"/>
                    </a:lnTo>
                    <a:close/>
                  </a:path>
                </a:pathLst>
              </a:custGeom>
              <a:solidFill>
                <a:srgbClr val="748181">
                  <a:alpha val="27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9"/>
              <p:cNvSpPr/>
              <p:nvPr/>
            </p:nvSpPr>
            <p:spPr>
              <a:xfrm>
                <a:off x="7155475" y="1543450"/>
                <a:ext cx="54250" cy="54250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170" extrusionOk="0">
                    <a:moveTo>
                      <a:pt x="1074" y="1"/>
                    </a:moveTo>
                    <a:cubicBezTo>
                      <a:pt x="480" y="1"/>
                      <a:pt x="1" y="480"/>
                      <a:pt x="1" y="1097"/>
                    </a:cubicBezTo>
                    <a:cubicBezTo>
                      <a:pt x="1" y="1690"/>
                      <a:pt x="480" y="2169"/>
                      <a:pt x="1074" y="2169"/>
                    </a:cubicBezTo>
                    <a:cubicBezTo>
                      <a:pt x="1690" y="2169"/>
                      <a:pt x="2169" y="1690"/>
                      <a:pt x="2169" y="1097"/>
                    </a:cubicBezTo>
                    <a:cubicBezTo>
                      <a:pt x="2169" y="480"/>
                      <a:pt x="1690" y="1"/>
                      <a:pt x="1074" y="1"/>
                    </a:cubicBezTo>
                    <a:close/>
                  </a:path>
                </a:pathLst>
              </a:custGeom>
              <a:solidFill>
                <a:srgbClr val="868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9"/>
              <p:cNvSpPr/>
              <p:nvPr/>
            </p:nvSpPr>
            <p:spPr>
              <a:xfrm>
                <a:off x="7178300" y="1550875"/>
                <a:ext cx="86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576" extrusionOk="0">
                    <a:moveTo>
                      <a:pt x="138" y="1"/>
                    </a:moveTo>
                    <a:cubicBezTo>
                      <a:pt x="69" y="1"/>
                      <a:pt x="1" y="69"/>
                      <a:pt x="1" y="160"/>
                    </a:cubicBezTo>
                    <a:lnTo>
                      <a:pt x="1" y="1439"/>
                    </a:lnTo>
                    <a:cubicBezTo>
                      <a:pt x="1" y="1507"/>
                      <a:pt x="69" y="1576"/>
                      <a:pt x="138" y="1576"/>
                    </a:cubicBezTo>
                    <a:lnTo>
                      <a:pt x="206" y="1576"/>
                    </a:lnTo>
                    <a:cubicBezTo>
                      <a:pt x="275" y="1576"/>
                      <a:pt x="343" y="1507"/>
                      <a:pt x="343" y="1439"/>
                    </a:cubicBezTo>
                    <a:lnTo>
                      <a:pt x="343" y="160"/>
                    </a:lnTo>
                    <a:cubicBezTo>
                      <a:pt x="343" y="69"/>
                      <a:pt x="275" y="1"/>
                      <a:pt x="206" y="1"/>
                    </a:cubicBezTo>
                    <a:close/>
                  </a:path>
                </a:pathLst>
              </a:custGeom>
              <a:solidFill>
                <a:srgbClr val="60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9"/>
              <p:cNvSpPr/>
              <p:nvPr/>
            </p:nvSpPr>
            <p:spPr>
              <a:xfrm>
                <a:off x="7139500" y="1641425"/>
                <a:ext cx="59750" cy="10675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4270" extrusionOk="0">
                    <a:moveTo>
                      <a:pt x="1178" y="1"/>
                    </a:moveTo>
                    <a:cubicBezTo>
                      <a:pt x="707" y="1"/>
                      <a:pt x="248" y="252"/>
                      <a:pt x="138" y="807"/>
                    </a:cubicBezTo>
                    <a:cubicBezTo>
                      <a:pt x="1" y="1446"/>
                      <a:pt x="138" y="2085"/>
                      <a:pt x="183" y="2724"/>
                    </a:cubicBezTo>
                    <a:cubicBezTo>
                      <a:pt x="229" y="3272"/>
                      <a:pt x="206" y="3774"/>
                      <a:pt x="640" y="4162"/>
                    </a:cubicBezTo>
                    <a:cubicBezTo>
                      <a:pt x="711" y="4233"/>
                      <a:pt x="800" y="4269"/>
                      <a:pt x="891" y="4269"/>
                    </a:cubicBezTo>
                    <a:cubicBezTo>
                      <a:pt x="945" y="4269"/>
                      <a:pt x="999" y="4256"/>
                      <a:pt x="1051" y="4231"/>
                    </a:cubicBezTo>
                    <a:cubicBezTo>
                      <a:pt x="1553" y="3934"/>
                      <a:pt x="1644" y="3477"/>
                      <a:pt x="1827" y="2952"/>
                    </a:cubicBezTo>
                    <a:cubicBezTo>
                      <a:pt x="2055" y="2336"/>
                      <a:pt x="2329" y="1743"/>
                      <a:pt x="2352" y="1103"/>
                    </a:cubicBezTo>
                    <a:cubicBezTo>
                      <a:pt x="2390" y="403"/>
                      <a:pt x="1774" y="1"/>
                      <a:pt x="11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9"/>
              <p:cNvSpPr/>
              <p:nvPr/>
            </p:nvSpPr>
            <p:spPr>
              <a:xfrm>
                <a:off x="7077300" y="531650"/>
                <a:ext cx="69650" cy="312950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12518" extrusionOk="0">
                    <a:moveTo>
                      <a:pt x="1532" y="1"/>
                    </a:moveTo>
                    <a:cubicBezTo>
                      <a:pt x="903" y="1"/>
                      <a:pt x="263" y="395"/>
                      <a:pt x="252" y="1191"/>
                    </a:cubicBezTo>
                    <a:cubicBezTo>
                      <a:pt x="252" y="3245"/>
                      <a:pt x="229" y="5276"/>
                      <a:pt x="206" y="7331"/>
                    </a:cubicBezTo>
                    <a:cubicBezTo>
                      <a:pt x="206" y="8997"/>
                      <a:pt x="1" y="10709"/>
                      <a:pt x="708" y="12261"/>
                    </a:cubicBezTo>
                    <a:cubicBezTo>
                      <a:pt x="785" y="12437"/>
                      <a:pt x="959" y="12518"/>
                      <a:pt x="1138" y="12518"/>
                    </a:cubicBezTo>
                    <a:cubicBezTo>
                      <a:pt x="1329" y="12518"/>
                      <a:pt x="1527" y="12426"/>
                      <a:pt x="1621" y="12261"/>
                    </a:cubicBezTo>
                    <a:cubicBezTo>
                      <a:pt x="2420" y="10777"/>
                      <a:pt x="2306" y="8997"/>
                      <a:pt x="2397" y="7331"/>
                    </a:cubicBezTo>
                    <a:cubicBezTo>
                      <a:pt x="2511" y="5276"/>
                      <a:pt x="2626" y="3245"/>
                      <a:pt x="2740" y="1191"/>
                    </a:cubicBezTo>
                    <a:cubicBezTo>
                      <a:pt x="2786" y="400"/>
                      <a:pt x="2165" y="1"/>
                      <a:pt x="1532" y="1"/>
                    </a:cubicBezTo>
                    <a:close/>
                  </a:path>
                </a:pathLst>
              </a:custGeom>
              <a:solidFill>
                <a:srgbClr val="FFFFFF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4" name="Google Shape;1304;p9"/>
            <p:cNvSpPr/>
            <p:nvPr/>
          </p:nvSpPr>
          <p:spPr>
            <a:xfrm>
              <a:off x="6633450" y="404475"/>
              <a:ext cx="1044275" cy="2175275"/>
            </a:xfrm>
            <a:custGeom>
              <a:avLst/>
              <a:gdLst/>
              <a:ahLst/>
              <a:cxnLst/>
              <a:rect l="l" t="t" r="r" b="b"/>
              <a:pathLst>
                <a:path w="41771" h="87011" extrusionOk="0">
                  <a:moveTo>
                    <a:pt x="0" y="1"/>
                  </a:moveTo>
                  <a:lnTo>
                    <a:pt x="0" y="87011"/>
                  </a:lnTo>
                  <a:lnTo>
                    <a:pt x="41771" y="87011"/>
                  </a:lnTo>
                  <a:lnTo>
                    <a:pt x="417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9"/>
            <p:cNvSpPr/>
            <p:nvPr/>
          </p:nvSpPr>
          <p:spPr>
            <a:xfrm>
              <a:off x="6672825" y="447850"/>
              <a:ext cx="956975" cy="2087975"/>
            </a:xfrm>
            <a:custGeom>
              <a:avLst/>
              <a:gdLst/>
              <a:ahLst/>
              <a:cxnLst/>
              <a:rect l="l" t="t" r="r" b="b"/>
              <a:pathLst>
                <a:path w="38279" h="83519" extrusionOk="0">
                  <a:moveTo>
                    <a:pt x="274" y="1"/>
                  </a:moveTo>
                  <a:cubicBezTo>
                    <a:pt x="137" y="1"/>
                    <a:pt x="0" y="115"/>
                    <a:pt x="0" y="275"/>
                  </a:cubicBezTo>
                  <a:lnTo>
                    <a:pt x="0" y="83244"/>
                  </a:lnTo>
                  <a:cubicBezTo>
                    <a:pt x="0" y="83404"/>
                    <a:pt x="137" y="83518"/>
                    <a:pt x="274" y="83518"/>
                  </a:cubicBezTo>
                  <a:lnTo>
                    <a:pt x="38004" y="83518"/>
                  </a:lnTo>
                  <a:cubicBezTo>
                    <a:pt x="38164" y="83518"/>
                    <a:pt x="38278" y="83404"/>
                    <a:pt x="38278" y="83244"/>
                  </a:cubicBezTo>
                  <a:lnTo>
                    <a:pt x="38278" y="275"/>
                  </a:lnTo>
                  <a:cubicBezTo>
                    <a:pt x="38278" y="115"/>
                    <a:pt x="38164" y="1"/>
                    <a:pt x="38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6" name="Google Shape;1306;p9"/>
            <p:cNvGrpSpPr/>
            <p:nvPr/>
          </p:nvGrpSpPr>
          <p:grpSpPr>
            <a:xfrm>
              <a:off x="7106500" y="730900"/>
              <a:ext cx="330425" cy="739550"/>
              <a:chOff x="7623400" y="722900"/>
              <a:chExt cx="330425" cy="739550"/>
            </a:xfrm>
          </p:grpSpPr>
          <p:sp>
            <p:nvSpPr>
              <p:cNvPr id="1307" name="Google Shape;1307;p9"/>
              <p:cNvSpPr/>
              <p:nvPr/>
            </p:nvSpPr>
            <p:spPr>
              <a:xfrm>
                <a:off x="7648500" y="722900"/>
                <a:ext cx="89625" cy="111850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4474" extrusionOk="0">
                    <a:moveTo>
                      <a:pt x="0" y="0"/>
                    </a:moveTo>
                    <a:lnTo>
                      <a:pt x="1781" y="4474"/>
                    </a:lnTo>
                    <a:lnTo>
                      <a:pt x="3584" y="4474"/>
                    </a:lnTo>
                    <a:lnTo>
                      <a:pt x="17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9"/>
              <p:cNvSpPr/>
              <p:nvPr/>
            </p:nvSpPr>
            <p:spPr>
              <a:xfrm>
                <a:off x="7639950" y="902075"/>
                <a:ext cx="313875" cy="560375"/>
              </a:xfrm>
              <a:custGeom>
                <a:avLst/>
                <a:gdLst/>
                <a:ahLst/>
                <a:cxnLst/>
                <a:rect l="l" t="t" r="r" b="b"/>
                <a:pathLst>
                  <a:path w="12555" h="22415" extrusionOk="0">
                    <a:moveTo>
                      <a:pt x="1735" y="0"/>
                    </a:moveTo>
                    <a:lnTo>
                      <a:pt x="1119" y="685"/>
                    </a:lnTo>
                    <a:cubicBezTo>
                      <a:pt x="411" y="1507"/>
                      <a:pt x="0" y="2579"/>
                      <a:pt x="0" y="3652"/>
                    </a:cubicBezTo>
                    <a:lnTo>
                      <a:pt x="0" y="19698"/>
                    </a:lnTo>
                    <a:cubicBezTo>
                      <a:pt x="0" y="20725"/>
                      <a:pt x="708" y="21616"/>
                      <a:pt x="1712" y="21867"/>
                    </a:cubicBezTo>
                    <a:cubicBezTo>
                      <a:pt x="2785" y="22141"/>
                      <a:pt x="4314" y="22415"/>
                      <a:pt x="6277" y="22415"/>
                    </a:cubicBezTo>
                    <a:cubicBezTo>
                      <a:pt x="8240" y="22415"/>
                      <a:pt x="9792" y="22141"/>
                      <a:pt x="10865" y="21867"/>
                    </a:cubicBezTo>
                    <a:cubicBezTo>
                      <a:pt x="11846" y="21616"/>
                      <a:pt x="12554" y="20725"/>
                      <a:pt x="12554" y="19698"/>
                    </a:cubicBezTo>
                    <a:lnTo>
                      <a:pt x="12554" y="3652"/>
                    </a:lnTo>
                    <a:cubicBezTo>
                      <a:pt x="12554" y="2579"/>
                      <a:pt x="12166" y="1507"/>
                      <a:pt x="11458" y="685"/>
                    </a:cubicBezTo>
                    <a:lnTo>
                      <a:pt x="1084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9"/>
              <p:cNvSpPr/>
              <p:nvPr/>
            </p:nvSpPr>
            <p:spPr>
              <a:xfrm>
                <a:off x="7652500" y="1099500"/>
                <a:ext cx="289325" cy="350400"/>
              </a:xfrm>
              <a:custGeom>
                <a:avLst/>
                <a:gdLst/>
                <a:ahLst/>
                <a:cxnLst/>
                <a:rect l="l" t="t" r="r" b="b"/>
                <a:pathLst>
                  <a:path w="11573" h="14016" extrusionOk="0">
                    <a:moveTo>
                      <a:pt x="11573" y="1"/>
                    </a:moveTo>
                    <a:cubicBezTo>
                      <a:pt x="10774" y="92"/>
                      <a:pt x="9998" y="183"/>
                      <a:pt x="9222" y="275"/>
                    </a:cubicBezTo>
                    <a:cubicBezTo>
                      <a:pt x="7749" y="429"/>
                      <a:pt x="6290" y="429"/>
                      <a:pt x="4824" y="429"/>
                    </a:cubicBezTo>
                    <a:lnTo>
                      <a:pt x="4824" y="429"/>
                    </a:lnTo>
                    <a:cubicBezTo>
                      <a:pt x="4336" y="429"/>
                      <a:pt x="3846" y="429"/>
                      <a:pt x="3356" y="434"/>
                    </a:cubicBezTo>
                    <a:cubicBezTo>
                      <a:pt x="2328" y="434"/>
                      <a:pt x="1301" y="457"/>
                      <a:pt x="274" y="617"/>
                    </a:cubicBezTo>
                    <a:cubicBezTo>
                      <a:pt x="183" y="617"/>
                      <a:pt x="92" y="640"/>
                      <a:pt x="0" y="663"/>
                    </a:cubicBezTo>
                    <a:lnTo>
                      <a:pt x="0" y="11801"/>
                    </a:lnTo>
                    <a:cubicBezTo>
                      <a:pt x="0" y="12600"/>
                      <a:pt x="548" y="13308"/>
                      <a:pt x="1324" y="13490"/>
                    </a:cubicBezTo>
                    <a:cubicBezTo>
                      <a:pt x="2260" y="13741"/>
                      <a:pt x="3812" y="14015"/>
                      <a:pt x="5775" y="14015"/>
                    </a:cubicBezTo>
                    <a:cubicBezTo>
                      <a:pt x="7761" y="14015"/>
                      <a:pt x="9290" y="13741"/>
                      <a:pt x="10226" y="13490"/>
                    </a:cubicBezTo>
                    <a:cubicBezTo>
                      <a:pt x="11025" y="13308"/>
                      <a:pt x="11573" y="12600"/>
                      <a:pt x="11573" y="11801"/>
                    </a:cubicBezTo>
                    <a:lnTo>
                      <a:pt x="11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9"/>
              <p:cNvSpPr/>
              <p:nvPr/>
            </p:nvSpPr>
            <p:spPr>
              <a:xfrm>
                <a:off x="7640500" y="769050"/>
                <a:ext cx="313225" cy="133050"/>
              </a:xfrm>
              <a:custGeom>
                <a:avLst/>
                <a:gdLst/>
                <a:ahLst/>
                <a:cxnLst/>
                <a:rect l="l" t="t" r="r" b="b"/>
                <a:pathLst>
                  <a:path w="12529" h="5322" extrusionOk="0">
                    <a:moveTo>
                      <a:pt x="12201" y="1"/>
                    </a:moveTo>
                    <a:cubicBezTo>
                      <a:pt x="12190" y="1"/>
                      <a:pt x="12179" y="2"/>
                      <a:pt x="12167" y="3"/>
                    </a:cubicBezTo>
                    <a:lnTo>
                      <a:pt x="298" y="1669"/>
                    </a:lnTo>
                    <a:cubicBezTo>
                      <a:pt x="115" y="1692"/>
                      <a:pt x="1" y="1897"/>
                      <a:pt x="92" y="2080"/>
                    </a:cubicBezTo>
                    <a:lnTo>
                      <a:pt x="1713" y="5321"/>
                    </a:lnTo>
                    <a:lnTo>
                      <a:pt x="10820" y="5321"/>
                    </a:lnTo>
                    <a:lnTo>
                      <a:pt x="12464" y="368"/>
                    </a:lnTo>
                    <a:cubicBezTo>
                      <a:pt x="12528" y="174"/>
                      <a:pt x="12390" y="1"/>
                      <a:pt x="122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9"/>
              <p:cNvSpPr/>
              <p:nvPr/>
            </p:nvSpPr>
            <p:spPr>
              <a:xfrm>
                <a:off x="7680450" y="769050"/>
                <a:ext cx="273275" cy="133050"/>
              </a:xfrm>
              <a:custGeom>
                <a:avLst/>
                <a:gdLst/>
                <a:ahLst/>
                <a:cxnLst/>
                <a:rect l="l" t="t" r="r" b="b"/>
                <a:pathLst>
                  <a:path w="10931" h="5322" extrusionOk="0">
                    <a:moveTo>
                      <a:pt x="10603" y="1"/>
                    </a:moveTo>
                    <a:cubicBezTo>
                      <a:pt x="10592" y="1"/>
                      <a:pt x="10581" y="2"/>
                      <a:pt x="10569" y="3"/>
                    </a:cubicBezTo>
                    <a:lnTo>
                      <a:pt x="8674" y="277"/>
                    </a:lnTo>
                    <a:cubicBezTo>
                      <a:pt x="8218" y="916"/>
                      <a:pt x="7716" y="1532"/>
                      <a:pt x="7122" y="2080"/>
                    </a:cubicBezTo>
                    <a:cubicBezTo>
                      <a:pt x="6027" y="3084"/>
                      <a:pt x="4680" y="3860"/>
                      <a:pt x="3265" y="4317"/>
                    </a:cubicBezTo>
                    <a:cubicBezTo>
                      <a:pt x="2215" y="4682"/>
                      <a:pt x="1096" y="4865"/>
                      <a:pt x="1" y="5093"/>
                    </a:cubicBezTo>
                    <a:lnTo>
                      <a:pt x="115" y="5321"/>
                    </a:lnTo>
                    <a:lnTo>
                      <a:pt x="9222" y="5321"/>
                    </a:lnTo>
                    <a:lnTo>
                      <a:pt x="10866" y="368"/>
                    </a:lnTo>
                    <a:cubicBezTo>
                      <a:pt x="10930" y="174"/>
                      <a:pt x="10792" y="1"/>
                      <a:pt x="10603" y="1"/>
                    </a:cubicBezTo>
                    <a:close/>
                  </a:path>
                </a:pathLst>
              </a:custGeom>
              <a:solidFill>
                <a:srgbClr val="000000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9"/>
              <p:cNvSpPr/>
              <p:nvPr/>
            </p:nvSpPr>
            <p:spPr>
              <a:xfrm>
                <a:off x="7639950" y="930025"/>
                <a:ext cx="313875" cy="532425"/>
              </a:xfrm>
              <a:custGeom>
                <a:avLst/>
                <a:gdLst/>
                <a:ahLst/>
                <a:cxnLst/>
                <a:rect l="l" t="t" r="r" b="b"/>
                <a:pathLst>
                  <a:path w="12555" h="21297" extrusionOk="0">
                    <a:moveTo>
                      <a:pt x="11778" y="1"/>
                    </a:moveTo>
                    <a:lnTo>
                      <a:pt x="11778" y="1"/>
                    </a:lnTo>
                    <a:cubicBezTo>
                      <a:pt x="12280" y="2580"/>
                      <a:pt x="11892" y="5387"/>
                      <a:pt x="11367" y="7898"/>
                    </a:cubicBezTo>
                    <a:cubicBezTo>
                      <a:pt x="10723" y="10956"/>
                      <a:pt x="9175" y="17330"/>
                      <a:pt x="5301" y="17330"/>
                    </a:cubicBezTo>
                    <a:cubicBezTo>
                      <a:pt x="4779" y="17330"/>
                      <a:pt x="4216" y="17214"/>
                      <a:pt x="3607" y="16960"/>
                    </a:cubicBezTo>
                    <a:cubicBezTo>
                      <a:pt x="1940" y="16275"/>
                      <a:pt x="776" y="14769"/>
                      <a:pt x="0" y="13148"/>
                    </a:cubicBezTo>
                    <a:lnTo>
                      <a:pt x="0" y="18580"/>
                    </a:lnTo>
                    <a:cubicBezTo>
                      <a:pt x="0" y="19607"/>
                      <a:pt x="708" y="20498"/>
                      <a:pt x="1712" y="20749"/>
                    </a:cubicBezTo>
                    <a:cubicBezTo>
                      <a:pt x="2785" y="21023"/>
                      <a:pt x="4314" y="21297"/>
                      <a:pt x="6277" y="21297"/>
                    </a:cubicBezTo>
                    <a:cubicBezTo>
                      <a:pt x="8240" y="21297"/>
                      <a:pt x="9792" y="21023"/>
                      <a:pt x="10865" y="20749"/>
                    </a:cubicBezTo>
                    <a:cubicBezTo>
                      <a:pt x="11846" y="20498"/>
                      <a:pt x="12554" y="19607"/>
                      <a:pt x="12554" y="18580"/>
                    </a:cubicBezTo>
                    <a:lnTo>
                      <a:pt x="12554" y="2534"/>
                    </a:lnTo>
                    <a:cubicBezTo>
                      <a:pt x="12554" y="1621"/>
                      <a:pt x="12280" y="754"/>
                      <a:pt x="11778" y="1"/>
                    </a:cubicBezTo>
                    <a:close/>
                  </a:path>
                </a:pathLst>
              </a:custGeom>
              <a:solidFill>
                <a:srgbClr val="000000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9"/>
              <p:cNvSpPr/>
              <p:nvPr/>
            </p:nvSpPr>
            <p:spPr>
              <a:xfrm>
                <a:off x="7623400" y="922300"/>
                <a:ext cx="125400" cy="174525"/>
              </a:xfrm>
              <a:custGeom>
                <a:avLst/>
                <a:gdLst/>
                <a:ahLst/>
                <a:cxnLst/>
                <a:rect l="l" t="t" r="r" b="b"/>
                <a:pathLst>
                  <a:path w="5016" h="6981" extrusionOk="0">
                    <a:moveTo>
                      <a:pt x="3288" y="1"/>
                    </a:moveTo>
                    <a:cubicBezTo>
                      <a:pt x="3176" y="1"/>
                      <a:pt x="3061" y="19"/>
                      <a:pt x="2945" y="59"/>
                    </a:cubicBezTo>
                    <a:cubicBezTo>
                      <a:pt x="480" y="903"/>
                      <a:pt x="0" y="5012"/>
                      <a:pt x="1644" y="6792"/>
                    </a:cubicBezTo>
                    <a:cubicBezTo>
                      <a:pt x="1758" y="6923"/>
                      <a:pt x="1908" y="6980"/>
                      <a:pt x="2059" y="6980"/>
                    </a:cubicBezTo>
                    <a:cubicBezTo>
                      <a:pt x="2330" y="6980"/>
                      <a:pt x="2606" y="6796"/>
                      <a:pt x="2694" y="6518"/>
                    </a:cubicBezTo>
                    <a:cubicBezTo>
                      <a:pt x="3127" y="4966"/>
                      <a:pt x="2785" y="3277"/>
                      <a:pt x="4154" y="2136"/>
                    </a:cubicBezTo>
                    <a:cubicBezTo>
                      <a:pt x="5015" y="1418"/>
                      <a:pt x="4274" y="1"/>
                      <a:pt x="3288" y="1"/>
                    </a:cubicBezTo>
                    <a:close/>
                  </a:path>
                </a:pathLst>
              </a:custGeom>
              <a:solidFill>
                <a:srgbClr val="FFFFFF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9"/>
              <p:cNvSpPr/>
              <p:nvPr/>
            </p:nvSpPr>
            <p:spPr>
              <a:xfrm>
                <a:off x="7682175" y="808825"/>
                <a:ext cx="78200" cy="47775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1911" extrusionOk="0">
                    <a:moveTo>
                      <a:pt x="1948" y="1"/>
                    </a:moveTo>
                    <a:cubicBezTo>
                      <a:pt x="1620" y="1"/>
                      <a:pt x="1294" y="162"/>
                      <a:pt x="982" y="284"/>
                    </a:cubicBezTo>
                    <a:cubicBezTo>
                      <a:pt x="594" y="443"/>
                      <a:pt x="274" y="603"/>
                      <a:pt x="114" y="991"/>
                    </a:cubicBezTo>
                    <a:cubicBezTo>
                      <a:pt x="0" y="1242"/>
                      <a:pt x="0" y="1630"/>
                      <a:pt x="320" y="1744"/>
                    </a:cubicBezTo>
                    <a:cubicBezTo>
                      <a:pt x="457" y="1813"/>
                      <a:pt x="616" y="1881"/>
                      <a:pt x="776" y="1904"/>
                    </a:cubicBezTo>
                    <a:cubicBezTo>
                      <a:pt x="811" y="1908"/>
                      <a:pt x="845" y="1910"/>
                      <a:pt x="879" y="1910"/>
                    </a:cubicBezTo>
                    <a:cubicBezTo>
                      <a:pt x="1021" y="1910"/>
                      <a:pt x="1153" y="1877"/>
                      <a:pt x="1301" y="1858"/>
                    </a:cubicBezTo>
                    <a:cubicBezTo>
                      <a:pt x="1689" y="1813"/>
                      <a:pt x="2123" y="1881"/>
                      <a:pt x="2465" y="1653"/>
                    </a:cubicBezTo>
                    <a:cubicBezTo>
                      <a:pt x="3127" y="1219"/>
                      <a:pt x="2967" y="329"/>
                      <a:pt x="2260" y="55"/>
                    </a:cubicBezTo>
                    <a:cubicBezTo>
                      <a:pt x="2156" y="17"/>
                      <a:pt x="2052" y="1"/>
                      <a:pt x="1948" y="1"/>
                    </a:cubicBezTo>
                    <a:close/>
                  </a:path>
                </a:pathLst>
              </a:custGeom>
              <a:solidFill>
                <a:srgbClr val="FFFFFF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5" name="Google Shape;1315;p9"/>
            <p:cNvSpPr/>
            <p:nvPr/>
          </p:nvSpPr>
          <p:spPr>
            <a:xfrm>
              <a:off x="6672825" y="1470425"/>
              <a:ext cx="956975" cy="43400"/>
            </a:xfrm>
            <a:custGeom>
              <a:avLst/>
              <a:gdLst/>
              <a:ahLst/>
              <a:cxnLst/>
              <a:rect l="l" t="t" r="r" b="b"/>
              <a:pathLst>
                <a:path w="38279" h="1736" extrusionOk="0">
                  <a:moveTo>
                    <a:pt x="0" y="1"/>
                  </a:moveTo>
                  <a:lnTo>
                    <a:pt x="0" y="1735"/>
                  </a:lnTo>
                  <a:lnTo>
                    <a:pt x="38278" y="1735"/>
                  </a:lnTo>
                  <a:lnTo>
                    <a:pt x="382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6" name="Google Shape;1316;p9"/>
            <p:cNvGrpSpPr/>
            <p:nvPr/>
          </p:nvGrpSpPr>
          <p:grpSpPr>
            <a:xfrm>
              <a:off x="7684363" y="445813"/>
              <a:ext cx="964400" cy="2179350"/>
              <a:chOff x="7683613" y="445813"/>
              <a:chExt cx="964400" cy="2179350"/>
            </a:xfrm>
          </p:grpSpPr>
          <p:grpSp>
            <p:nvGrpSpPr>
              <p:cNvPr id="1317" name="Google Shape;1317;p9"/>
              <p:cNvGrpSpPr/>
              <p:nvPr/>
            </p:nvGrpSpPr>
            <p:grpSpPr>
              <a:xfrm>
                <a:off x="7683613" y="445813"/>
                <a:ext cx="964400" cy="2179350"/>
                <a:chOff x="7687950" y="428425"/>
                <a:chExt cx="964400" cy="2179350"/>
              </a:xfrm>
            </p:grpSpPr>
            <p:sp>
              <p:nvSpPr>
                <p:cNvPr id="1318" name="Google Shape;1318;p9"/>
                <p:cNvSpPr/>
                <p:nvPr/>
              </p:nvSpPr>
              <p:spPr>
                <a:xfrm>
                  <a:off x="7687950" y="428425"/>
                  <a:ext cx="964400" cy="216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76" h="86692" extrusionOk="0">
                      <a:moveTo>
                        <a:pt x="781" y="0"/>
                      </a:moveTo>
                      <a:cubicBezTo>
                        <a:pt x="597" y="0"/>
                        <a:pt x="0" y="303"/>
                        <a:pt x="0" y="458"/>
                      </a:cubicBezTo>
                      <a:lnTo>
                        <a:pt x="0" y="83245"/>
                      </a:lnTo>
                      <a:cubicBezTo>
                        <a:pt x="0" y="83382"/>
                        <a:pt x="617" y="83496"/>
                        <a:pt x="754" y="83519"/>
                      </a:cubicBezTo>
                      <a:lnTo>
                        <a:pt x="38278" y="86692"/>
                      </a:lnTo>
                      <a:cubicBezTo>
                        <a:pt x="38438" y="86692"/>
                        <a:pt x="38575" y="86577"/>
                        <a:pt x="38575" y="86418"/>
                      </a:cubicBezTo>
                      <a:lnTo>
                        <a:pt x="38575" y="3448"/>
                      </a:lnTo>
                      <a:cubicBezTo>
                        <a:pt x="38575" y="3288"/>
                        <a:pt x="38461" y="3174"/>
                        <a:pt x="38324" y="3151"/>
                      </a:cubicBezTo>
                      <a:lnTo>
                        <a:pt x="799" y="1"/>
                      </a:lnTo>
                      <a:cubicBezTo>
                        <a:pt x="794" y="0"/>
                        <a:pt x="788" y="0"/>
                        <a:pt x="78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9" name="Google Shape;1319;p9"/>
                <p:cNvSpPr/>
                <p:nvPr/>
              </p:nvSpPr>
              <p:spPr>
                <a:xfrm>
                  <a:off x="7687950" y="440425"/>
                  <a:ext cx="952400" cy="216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96" h="86694" extrusionOk="0">
                      <a:moveTo>
                        <a:pt x="320" y="1"/>
                      </a:moveTo>
                      <a:cubicBezTo>
                        <a:pt x="160" y="1"/>
                        <a:pt x="0" y="115"/>
                        <a:pt x="0" y="274"/>
                      </a:cubicBezTo>
                      <a:lnTo>
                        <a:pt x="0" y="83244"/>
                      </a:lnTo>
                      <a:cubicBezTo>
                        <a:pt x="0" y="83404"/>
                        <a:pt x="115" y="83518"/>
                        <a:pt x="274" y="83518"/>
                      </a:cubicBezTo>
                      <a:lnTo>
                        <a:pt x="37776" y="86691"/>
                      </a:lnTo>
                      <a:cubicBezTo>
                        <a:pt x="37790" y="86693"/>
                        <a:pt x="37803" y="86693"/>
                        <a:pt x="37816" y="86693"/>
                      </a:cubicBezTo>
                      <a:cubicBezTo>
                        <a:pt x="37978" y="86693"/>
                        <a:pt x="38096" y="86565"/>
                        <a:pt x="38096" y="86417"/>
                      </a:cubicBezTo>
                      <a:lnTo>
                        <a:pt x="38096" y="3447"/>
                      </a:lnTo>
                      <a:cubicBezTo>
                        <a:pt x="38096" y="3310"/>
                        <a:pt x="37982" y="3196"/>
                        <a:pt x="37845" y="3173"/>
                      </a:cubicBezTo>
                      <a:lnTo>
                        <a:pt x="3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0" name="Google Shape;1320;p9"/>
                <p:cNvSpPr/>
                <p:nvPr/>
              </p:nvSpPr>
              <p:spPr>
                <a:xfrm>
                  <a:off x="8466850" y="1549725"/>
                  <a:ext cx="86775" cy="33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1" h="13354" extrusionOk="0">
                      <a:moveTo>
                        <a:pt x="1" y="1"/>
                      </a:moveTo>
                      <a:lnTo>
                        <a:pt x="1" y="13057"/>
                      </a:lnTo>
                      <a:lnTo>
                        <a:pt x="3470" y="13354"/>
                      </a:lnTo>
                      <a:lnTo>
                        <a:pt x="3470" y="29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21" name="Google Shape;1321;p9"/>
              <p:cNvGrpSpPr/>
              <p:nvPr/>
            </p:nvGrpSpPr>
            <p:grpSpPr>
              <a:xfrm>
                <a:off x="7786234" y="774240"/>
                <a:ext cx="630238" cy="777688"/>
                <a:chOff x="7063546" y="766240"/>
                <a:chExt cx="630238" cy="777688"/>
              </a:xfrm>
            </p:grpSpPr>
            <p:grpSp>
              <p:nvGrpSpPr>
                <p:cNvPr id="1322" name="Google Shape;1322;p9"/>
                <p:cNvGrpSpPr/>
                <p:nvPr/>
              </p:nvGrpSpPr>
              <p:grpSpPr>
                <a:xfrm>
                  <a:off x="7122945" y="766249"/>
                  <a:ext cx="520859" cy="777680"/>
                  <a:chOff x="4705675" y="1079600"/>
                  <a:chExt cx="1224975" cy="1828975"/>
                </a:xfrm>
              </p:grpSpPr>
              <p:sp>
                <p:nvSpPr>
                  <p:cNvPr id="1323" name="Google Shape;1323;p9"/>
                  <p:cNvSpPr/>
                  <p:nvPr/>
                </p:nvSpPr>
                <p:spPr>
                  <a:xfrm>
                    <a:off x="4717575" y="1095875"/>
                    <a:ext cx="1213075" cy="181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523" h="72508" extrusionOk="0">
                        <a:moveTo>
                          <a:pt x="0" y="1"/>
                        </a:moveTo>
                        <a:lnTo>
                          <a:pt x="0" y="68272"/>
                        </a:lnTo>
                        <a:lnTo>
                          <a:pt x="48522" y="72508"/>
                        </a:lnTo>
                        <a:lnTo>
                          <a:pt x="48522" y="4262"/>
                        </a:lnTo>
                        <a:lnTo>
                          <a:pt x="45364" y="4011"/>
                        </a:lnTo>
                        <a:lnTo>
                          <a:pt x="45364" y="6041"/>
                        </a:lnTo>
                        <a:cubicBezTo>
                          <a:pt x="45790" y="6217"/>
                          <a:pt x="46091" y="6542"/>
                          <a:pt x="46091" y="6993"/>
                        </a:cubicBezTo>
                        <a:cubicBezTo>
                          <a:pt x="46091" y="7528"/>
                          <a:pt x="45983" y="7826"/>
                          <a:pt x="45527" y="7826"/>
                        </a:cubicBezTo>
                        <a:cubicBezTo>
                          <a:pt x="45491" y="7826"/>
                          <a:pt x="45454" y="7824"/>
                          <a:pt x="45414" y="7821"/>
                        </a:cubicBezTo>
                        <a:cubicBezTo>
                          <a:pt x="44838" y="7770"/>
                          <a:pt x="44362" y="7269"/>
                          <a:pt x="44362" y="6693"/>
                        </a:cubicBezTo>
                        <a:cubicBezTo>
                          <a:pt x="44362" y="6242"/>
                          <a:pt x="44662" y="5866"/>
                          <a:pt x="45088" y="5765"/>
                        </a:cubicBezTo>
                        <a:lnTo>
                          <a:pt x="44913" y="3811"/>
                        </a:lnTo>
                        <a:lnTo>
                          <a:pt x="41880" y="3410"/>
                        </a:lnTo>
                        <a:lnTo>
                          <a:pt x="41905" y="5615"/>
                        </a:lnTo>
                        <a:cubicBezTo>
                          <a:pt x="42332" y="5790"/>
                          <a:pt x="42582" y="5916"/>
                          <a:pt x="42582" y="6392"/>
                        </a:cubicBezTo>
                        <a:cubicBezTo>
                          <a:pt x="42582" y="6946"/>
                          <a:pt x="42466" y="7523"/>
                          <a:pt x="41946" y="7523"/>
                        </a:cubicBezTo>
                        <a:cubicBezTo>
                          <a:pt x="41925" y="7523"/>
                          <a:pt x="41903" y="7522"/>
                          <a:pt x="41880" y="7520"/>
                        </a:cubicBezTo>
                        <a:cubicBezTo>
                          <a:pt x="41304" y="7470"/>
                          <a:pt x="40853" y="6968"/>
                          <a:pt x="40853" y="6392"/>
                        </a:cubicBezTo>
                        <a:cubicBezTo>
                          <a:pt x="40853" y="5916"/>
                          <a:pt x="41154" y="5565"/>
                          <a:pt x="41555" y="5465"/>
                        </a:cubicBezTo>
                        <a:lnTo>
                          <a:pt x="41354" y="3485"/>
                        </a:lnTo>
                        <a:lnTo>
                          <a:pt x="38246" y="3359"/>
                        </a:lnTo>
                        <a:lnTo>
                          <a:pt x="38321" y="5389"/>
                        </a:lnTo>
                        <a:cubicBezTo>
                          <a:pt x="38748" y="5565"/>
                          <a:pt x="39048" y="5866"/>
                          <a:pt x="39048" y="6342"/>
                        </a:cubicBezTo>
                        <a:cubicBezTo>
                          <a:pt x="39048" y="6858"/>
                          <a:pt x="38938" y="7199"/>
                          <a:pt x="38451" y="7199"/>
                        </a:cubicBezTo>
                        <a:cubicBezTo>
                          <a:pt x="38418" y="7199"/>
                          <a:pt x="38383" y="7197"/>
                          <a:pt x="38347" y="7194"/>
                        </a:cubicBezTo>
                        <a:cubicBezTo>
                          <a:pt x="37795" y="7144"/>
                          <a:pt x="37319" y="6643"/>
                          <a:pt x="37319" y="6066"/>
                        </a:cubicBezTo>
                        <a:cubicBezTo>
                          <a:pt x="37319" y="5615"/>
                          <a:pt x="37620" y="5264"/>
                          <a:pt x="38046" y="5164"/>
                        </a:cubicBezTo>
                        <a:lnTo>
                          <a:pt x="37745" y="3309"/>
                        </a:lnTo>
                        <a:lnTo>
                          <a:pt x="34737" y="2633"/>
                        </a:lnTo>
                        <a:lnTo>
                          <a:pt x="34737" y="2633"/>
                        </a:lnTo>
                        <a:lnTo>
                          <a:pt x="34938" y="4963"/>
                        </a:lnTo>
                        <a:cubicBezTo>
                          <a:pt x="35339" y="5139"/>
                          <a:pt x="35590" y="5389"/>
                          <a:pt x="35590" y="5866"/>
                        </a:cubicBezTo>
                        <a:cubicBezTo>
                          <a:pt x="35590" y="6415"/>
                          <a:pt x="35430" y="6897"/>
                          <a:pt x="34915" y="6897"/>
                        </a:cubicBezTo>
                        <a:cubicBezTo>
                          <a:pt x="34890" y="6897"/>
                          <a:pt x="34864" y="6896"/>
                          <a:pt x="34838" y="6893"/>
                        </a:cubicBezTo>
                        <a:cubicBezTo>
                          <a:pt x="34261" y="6843"/>
                          <a:pt x="33810" y="6342"/>
                          <a:pt x="33810" y="5765"/>
                        </a:cubicBezTo>
                        <a:cubicBezTo>
                          <a:pt x="33810" y="5314"/>
                          <a:pt x="34111" y="4938"/>
                          <a:pt x="34512" y="4838"/>
                        </a:cubicBezTo>
                        <a:lnTo>
                          <a:pt x="34111" y="2733"/>
                        </a:lnTo>
                        <a:lnTo>
                          <a:pt x="31404" y="2833"/>
                        </a:lnTo>
                        <a:lnTo>
                          <a:pt x="31630" y="4587"/>
                        </a:lnTo>
                        <a:cubicBezTo>
                          <a:pt x="32056" y="4763"/>
                          <a:pt x="32357" y="5189"/>
                          <a:pt x="32357" y="5640"/>
                        </a:cubicBezTo>
                        <a:cubicBezTo>
                          <a:pt x="32357" y="6186"/>
                          <a:pt x="31930" y="6596"/>
                          <a:pt x="31396" y="6596"/>
                        </a:cubicBezTo>
                        <a:cubicBezTo>
                          <a:pt x="31365" y="6596"/>
                          <a:pt x="31335" y="6595"/>
                          <a:pt x="31304" y="6592"/>
                        </a:cubicBezTo>
                        <a:cubicBezTo>
                          <a:pt x="30727" y="6542"/>
                          <a:pt x="30377" y="6467"/>
                          <a:pt x="30377" y="5891"/>
                        </a:cubicBezTo>
                        <a:cubicBezTo>
                          <a:pt x="30377" y="5440"/>
                          <a:pt x="30727" y="5064"/>
                          <a:pt x="31154" y="4963"/>
                        </a:cubicBezTo>
                        <a:lnTo>
                          <a:pt x="31003" y="2708"/>
                        </a:lnTo>
                        <a:lnTo>
                          <a:pt x="27570" y="2833"/>
                        </a:lnTo>
                        <a:lnTo>
                          <a:pt x="27820" y="4412"/>
                        </a:lnTo>
                        <a:cubicBezTo>
                          <a:pt x="28246" y="4587"/>
                          <a:pt x="28823" y="4863"/>
                          <a:pt x="28823" y="5339"/>
                        </a:cubicBezTo>
                        <a:cubicBezTo>
                          <a:pt x="28823" y="5885"/>
                          <a:pt x="28419" y="6296"/>
                          <a:pt x="27887" y="6296"/>
                        </a:cubicBezTo>
                        <a:cubicBezTo>
                          <a:pt x="27857" y="6296"/>
                          <a:pt x="27826" y="6294"/>
                          <a:pt x="27795" y="6292"/>
                        </a:cubicBezTo>
                        <a:cubicBezTo>
                          <a:pt x="27219" y="6242"/>
                          <a:pt x="26818" y="6066"/>
                          <a:pt x="26818" y="5490"/>
                        </a:cubicBezTo>
                        <a:cubicBezTo>
                          <a:pt x="26818" y="5039"/>
                          <a:pt x="27043" y="4337"/>
                          <a:pt x="27469" y="4237"/>
                        </a:cubicBezTo>
                        <a:lnTo>
                          <a:pt x="27219" y="2382"/>
                        </a:lnTo>
                        <a:lnTo>
                          <a:pt x="24587" y="2156"/>
                        </a:lnTo>
                        <a:lnTo>
                          <a:pt x="24261" y="4237"/>
                        </a:lnTo>
                        <a:cubicBezTo>
                          <a:pt x="24687" y="4412"/>
                          <a:pt x="25289" y="4562"/>
                          <a:pt x="25289" y="5039"/>
                        </a:cubicBezTo>
                        <a:cubicBezTo>
                          <a:pt x="25289" y="5560"/>
                          <a:pt x="24885" y="5970"/>
                          <a:pt x="24353" y="5970"/>
                        </a:cubicBezTo>
                        <a:cubicBezTo>
                          <a:pt x="24323" y="5970"/>
                          <a:pt x="24292" y="5969"/>
                          <a:pt x="24261" y="5966"/>
                        </a:cubicBezTo>
                        <a:cubicBezTo>
                          <a:pt x="23685" y="5916"/>
                          <a:pt x="23234" y="5415"/>
                          <a:pt x="23234" y="4838"/>
                        </a:cubicBezTo>
                        <a:cubicBezTo>
                          <a:pt x="23234" y="4387"/>
                          <a:pt x="23635" y="4487"/>
                          <a:pt x="24061" y="4387"/>
                        </a:cubicBezTo>
                        <a:lnTo>
                          <a:pt x="23960" y="2106"/>
                        </a:lnTo>
                        <a:lnTo>
                          <a:pt x="20702" y="1906"/>
                        </a:lnTo>
                        <a:lnTo>
                          <a:pt x="20702" y="3510"/>
                        </a:lnTo>
                        <a:cubicBezTo>
                          <a:pt x="21128" y="3685"/>
                          <a:pt x="21780" y="4262"/>
                          <a:pt x="21780" y="4713"/>
                        </a:cubicBezTo>
                        <a:cubicBezTo>
                          <a:pt x="21780" y="5258"/>
                          <a:pt x="21354" y="5669"/>
                          <a:pt x="20840" y="5669"/>
                        </a:cubicBezTo>
                        <a:cubicBezTo>
                          <a:pt x="20811" y="5669"/>
                          <a:pt x="20782" y="5668"/>
                          <a:pt x="20752" y="5665"/>
                        </a:cubicBezTo>
                        <a:cubicBezTo>
                          <a:pt x="20176" y="5615"/>
                          <a:pt x="19700" y="5114"/>
                          <a:pt x="19700" y="4537"/>
                        </a:cubicBezTo>
                        <a:cubicBezTo>
                          <a:pt x="19700" y="4086"/>
                          <a:pt x="20001" y="3710"/>
                          <a:pt x="20427" y="3610"/>
                        </a:cubicBezTo>
                        <a:lnTo>
                          <a:pt x="20126" y="1755"/>
                        </a:lnTo>
                        <a:lnTo>
                          <a:pt x="17544" y="1530"/>
                        </a:lnTo>
                        <a:lnTo>
                          <a:pt x="17344" y="3460"/>
                        </a:lnTo>
                        <a:cubicBezTo>
                          <a:pt x="17770" y="3635"/>
                          <a:pt x="18246" y="3936"/>
                          <a:pt x="18246" y="4412"/>
                        </a:cubicBezTo>
                        <a:cubicBezTo>
                          <a:pt x="18246" y="4958"/>
                          <a:pt x="17842" y="5368"/>
                          <a:pt x="17310" y="5368"/>
                        </a:cubicBezTo>
                        <a:cubicBezTo>
                          <a:pt x="17280" y="5368"/>
                          <a:pt x="17250" y="5367"/>
                          <a:pt x="17219" y="5364"/>
                        </a:cubicBezTo>
                        <a:cubicBezTo>
                          <a:pt x="16642" y="5314"/>
                          <a:pt x="16191" y="4788"/>
                          <a:pt x="16191" y="4237"/>
                        </a:cubicBezTo>
                        <a:cubicBezTo>
                          <a:pt x="16191" y="3760"/>
                          <a:pt x="16492" y="3410"/>
                          <a:pt x="16893" y="3309"/>
                        </a:cubicBezTo>
                        <a:lnTo>
                          <a:pt x="16717" y="1455"/>
                        </a:lnTo>
                        <a:lnTo>
                          <a:pt x="13409" y="928"/>
                        </a:lnTo>
                        <a:lnTo>
                          <a:pt x="13885" y="3209"/>
                        </a:lnTo>
                        <a:cubicBezTo>
                          <a:pt x="14311" y="3384"/>
                          <a:pt x="14737" y="3635"/>
                          <a:pt x="14737" y="4111"/>
                        </a:cubicBezTo>
                        <a:cubicBezTo>
                          <a:pt x="14737" y="4633"/>
                          <a:pt x="14311" y="5043"/>
                          <a:pt x="13777" y="5043"/>
                        </a:cubicBezTo>
                        <a:cubicBezTo>
                          <a:pt x="13746" y="5043"/>
                          <a:pt x="13716" y="5041"/>
                          <a:pt x="13685" y="5039"/>
                        </a:cubicBezTo>
                        <a:cubicBezTo>
                          <a:pt x="13133" y="4988"/>
                          <a:pt x="12657" y="4487"/>
                          <a:pt x="12657" y="3911"/>
                        </a:cubicBezTo>
                        <a:cubicBezTo>
                          <a:pt x="12657" y="3460"/>
                          <a:pt x="12958" y="3084"/>
                          <a:pt x="13384" y="3008"/>
                        </a:cubicBezTo>
                        <a:lnTo>
                          <a:pt x="13158" y="1154"/>
                        </a:lnTo>
                        <a:lnTo>
                          <a:pt x="10251" y="1229"/>
                        </a:lnTo>
                        <a:lnTo>
                          <a:pt x="10176" y="2908"/>
                        </a:lnTo>
                        <a:cubicBezTo>
                          <a:pt x="10577" y="3084"/>
                          <a:pt x="11204" y="3334"/>
                          <a:pt x="11204" y="3785"/>
                        </a:cubicBezTo>
                        <a:cubicBezTo>
                          <a:pt x="11204" y="4331"/>
                          <a:pt x="10799" y="4742"/>
                          <a:pt x="10268" y="4742"/>
                        </a:cubicBezTo>
                        <a:cubicBezTo>
                          <a:pt x="10237" y="4742"/>
                          <a:pt x="10207" y="4741"/>
                          <a:pt x="10176" y="4738"/>
                        </a:cubicBezTo>
                        <a:cubicBezTo>
                          <a:pt x="9600" y="4688"/>
                          <a:pt x="9148" y="4186"/>
                          <a:pt x="9148" y="3610"/>
                        </a:cubicBezTo>
                        <a:cubicBezTo>
                          <a:pt x="9148" y="3159"/>
                          <a:pt x="9449" y="2783"/>
                          <a:pt x="9850" y="2683"/>
                        </a:cubicBezTo>
                        <a:lnTo>
                          <a:pt x="9850" y="1329"/>
                        </a:lnTo>
                        <a:lnTo>
                          <a:pt x="6968" y="778"/>
                        </a:lnTo>
                        <a:lnTo>
                          <a:pt x="6717" y="2532"/>
                        </a:lnTo>
                        <a:cubicBezTo>
                          <a:pt x="7118" y="2708"/>
                          <a:pt x="7695" y="3034"/>
                          <a:pt x="7695" y="3485"/>
                        </a:cubicBezTo>
                        <a:cubicBezTo>
                          <a:pt x="7695" y="4030"/>
                          <a:pt x="7268" y="4441"/>
                          <a:pt x="6734" y="4441"/>
                        </a:cubicBezTo>
                        <a:cubicBezTo>
                          <a:pt x="6704" y="4441"/>
                          <a:pt x="6673" y="4440"/>
                          <a:pt x="6642" y="4437"/>
                        </a:cubicBezTo>
                        <a:cubicBezTo>
                          <a:pt x="6066" y="4387"/>
                          <a:pt x="5615" y="3886"/>
                          <a:pt x="5615" y="3309"/>
                        </a:cubicBezTo>
                        <a:cubicBezTo>
                          <a:pt x="5615" y="2833"/>
                          <a:pt x="5915" y="2482"/>
                          <a:pt x="6341" y="2382"/>
                        </a:cubicBezTo>
                        <a:lnTo>
                          <a:pt x="6341" y="552"/>
                        </a:lnTo>
                        <a:lnTo>
                          <a:pt x="3434" y="552"/>
                        </a:lnTo>
                        <a:lnTo>
                          <a:pt x="3384" y="2357"/>
                        </a:lnTo>
                        <a:cubicBezTo>
                          <a:pt x="3785" y="2532"/>
                          <a:pt x="4161" y="2708"/>
                          <a:pt x="4161" y="3184"/>
                        </a:cubicBezTo>
                        <a:cubicBezTo>
                          <a:pt x="4161" y="3728"/>
                          <a:pt x="3759" y="4115"/>
                          <a:pt x="3230" y="4115"/>
                        </a:cubicBezTo>
                        <a:cubicBezTo>
                          <a:pt x="3198" y="4115"/>
                          <a:pt x="3166" y="4114"/>
                          <a:pt x="3133" y="4111"/>
                        </a:cubicBezTo>
                        <a:cubicBezTo>
                          <a:pt x="2557" y="4061"/>
                          <a:pt x="2081" y="3560"/>
                          <a:pt x="2081" y="2983"/>
                        </a:cubicBezTo>
                        <a:cubicBezTo>
                          <a:pt x="2081" y="2532"/>
                          <a:pt x="2381" y="2181"/>
                          <a:pt x="2807" y="2081"/>
                        </a:cubicBezTo>
                        <a:lnTo>
                          <a:pt x="2607" y="87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58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4" name="Google Shape;1324;p9"/>
                  <p:cNvSpPr/>
                  <p:nvPr/>
                </p:nvSpPr>
                <p:spPr>
                  <a:xfrm>
                    <a:off x="4705675" y="1079600"/>
                    <a:ext cx="1213050" cy="1812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522" h="72482" extrusionOk="0">
                        <a:moveTo>
                          <a:pt x="0" y="0"/>
                        </a:moveTo>
                        <a:lnTo>
                          <a:pt x="0" y="68246"/>
                        </a:lnTo>
                        <a:lnTo>
                          <a:pt x="48522" y="72482"/>
                        </a:lnTo>
                        <a:lnTo>
                          <a:pt x="48522" y="4236"/>
                        </a:lnTo>
                        <a:lnTo>
                          <a:pt x="45364" y="4010"/>
                        </a:lnTo>
                        <a:lnTo>
                          <a:pt x="45364" y="6015"/>
                        </a:lnTo>
                        <a:cubicBezTo>
                          <a:pt x="45790" y="6191"/>
                          <a:pt x="46091" y="6517"/>
                          <a:pt x="46091" y="6968"/>
                        </a:cubicBezTo>
                        <a:cubicBezTo>
                          <a:pt x="46091" y="7503"/>
                          <a:pt x="45983" y="7800"/>
                          <a:pt x="45507" y="7800"/>
                        </a:cubicBezTo>
                        <a:cubicBezTo>
                          <a:pt x="45470" y="7800"/>
                          <a:pt x="45430" y="7798"/>
                          <a:pt x="45389" y="7795"/>
                        </a:cubicBezTo>
                        <a:cubicBezTo>
                          <a:pt x="44838" y="7745"/>
                          <a:pt x="44361" y="7243"/>
                          <a:pt x="44361" y="6667"/>
                        </a:cubicBezTo>
                        <a:cubicBezTo>
                          <a:pt x="44361" y="6216"/>
                          <a:pt x="44662" y="5865"/>
                          <a:pt x="45088" y="5765"/>
                        </a:cubicBezTo>
                        <a:lnTo>
                          <a:pt x="44913" y="3785"/>
                        </a:lnTo>
                        <a:lnTo>
                          <a:pt x="41855" y="3409"/>
                        </a:lnTo>
                        <a:lnTo>
                          <a:pt x="41855" y="3409"/>
                        </a:lnTo>
                        <a:lnTo>
                          <a:pt x="41905" y="5589"/>
                        </a:lnTo>
                        <a:cubicBezTo>
                          <a:pt x="42331" y="5765"/>
                          <a:pt x="42582" y="5915"/>
                          <a:pt x="42582" y="6366"/>
                        </a:cubicBezTo>
                        <a:cubicBezTo>
                          <a:pt x="42582" y="6920"/>
                          <a:pt x="42466" y="7497"/>
                          <a:pt x="41946" y="7497"/>
                        </a:cubicBezTo>
                        <a:cubicBezTo>
                          <a:pt x="41925" y="7497"/>
                          <a:pt x="41903" y="7496"/>
                          <a:pt x="41880" y="7494"/>
                        </a:cubicBezTo>
                        <a:cubicBezTo>
                          <a:pt x="41304" y="7444"/>
                          <a:pt x="40828" y="6943"/>
                          <a:pt x="40828" y="6366"/>
                        </a:cubicBezTo>
                        <a:cubicBezTo>
                          <a:pt x="40828" y="5915"/>
                          <a:pt x="41153" y="5539"/>
                          <a:pt x="41554" y="5439"/>
                        </a:cubicBezTo>
                        <a:lnTo>
                          <a:pt x="41354" y="3484"/>
                        </a:lnTo>
                        <a:lnTo>
                          <a:pt x="38246" y="3334"/>
                        </a:lnTo>
                        <a:lnTo>
                          <a:pt x="38321" y="5364"/>
                        </a:lnTo>
                        <a:cubicBezTo>
                          <a:pt x="38747" y="5539"/>
                          <a:pt x="39048" y="5865"/>
                          <a:pt x="39048" y="6316"/>
                        </a:cubicBezTo>
                        <a:cubicBezTo>
                          <a:pt x="39048" y="6856"/>
                          <a:pt x="38938" y="7198"/>
                          <a:pt x="38451" y="7198"/>
                        </a:cubicBezTo>
                        <a:cubicBezTo>
                          <a:pt x="38418" y="7198"/>
                          <a:pt x="38383" y="7197"/>
                          <a:pt x="38346" y="7193"/>
                        </a:cubicBezTo>
                        <a:cubicBezTo>
                          <a:pt x="37770" y="7143"/>
                          <a:pt x="37319" y="6642"/>
                          <a:pt x="37319" y="6066"/>
                        </a:cubicBezTo>
                        <a:cubicBezTo>
                          <a:pt x="37319" y="5589"/>
                          <a:pt x="37620" y="5238"/>
                          <a:pt x="38046" y="5138"/>
                        </a:cubicBezTo>
                        <a:lnTo>
                          <a:pt x="37720" y="3284"/>
                        </a:lnTo>
                        <a:lnTo>
                          <a:pt x="34737" y="2607"/>
                        </a:lnTo>
                        <a:lnTo>
                          <a:pt x="34938" y="4938"/>
                        </a:lnTo>
                        <a:cubicBezTo>
                          <a:pt x="35339" y="5113"/>
                          <a:pt x="35564" y="5389"/>
                          <a:pt x="35564" y="5840"/>
                        </a:cubicBezTo>
                        <a:cubicBezTo>
                          <a:pt x="35564" y="6390"/>
                          <a:pt x="35405" y="6871"/>
                          <a:pt x="34912" y="6871"/>
                        </a:cubicBezTo>
                        <a:cubicBezTo>
                          <a:pt x="34888" y="6871"/>
                          <a:pt x="34863" y="6870"/>
                          <a:pt x="34838" y="6868"/>
                        </a:cubicBezTo>
                        <a:cubicBezTo>
                          <a:pt x="34261" y="6817"/>
                          <a:pt x="33785" y="6316"/>
                          <a:pt x="33785" y="5765"/>
                        </a:cubicBezTo>
                        <a:cubicBezTo>
                          <a:pt x="33785" y="5289"/>
                          <a:pt x="34086" y="4938"/>
                          <a:pt x="34512" y="4837"/>
                        </a:cubicBezTo>
                        <a:lnTo>
                          <a:pt x="34086" y="2707"/>
                        </a:lnTo>
                        <a:lnTo>
                          <a:pt x="31404" y="2807"/>
                        </a:lnTo>
                        <a:lnTo>
                          <a:pt x="31630" y="4587"/>
                        </a:lnTo>
                        <a:cubicBezTo>
                          <a:pt x="32031" y="4737"/>
                          <a:pt x="32331" y="5163"/>
                          <a:pt x="32331" y="5614"/>
                        </a:cubicBezTo>
                        <a:cubicBezTo>
                          <a:pt x="32331" y="6160"/>
                          <a:pt x="31927" y="6571"/>
                          <a:pt x="31395" y="6571"/>
                        </a:cubicBezTo>
                        <a:cubicBezTo>
                          <a:pt x="31365" y="6571"/>
                          <a:pt x="31335" y="6569"/>
                          <a:pt x="31304" y="6567"/>
                        </a:cubicBezTo>
                        <a:cubicBezTo>
                          <a:pt x="30727" y="6517"/>
                          <a:pt x="30376" y="6467"/>
                          <a:pt x="30376" y="5890"/>
                        </a:cubicBezTo>
                        <a:cubicBezTo>
                          <a:pt x="30376" y="5414"/>
                          <a:pt x="30727" y="5038"/>
                          <a:pt x="31153" y="4938"/>
                        </a:cubicBezTo>
                        <a:lnTo>
                          <a:pt x="30978" y="2707"/>
                        </a:lnTo>
                        <a:lnTo>
                          <a:pt x="27544" y="2832"/>
                        </a:lnTo>
                        <a:lnTo>
                          <a:pt x="27820" y="4411"/>
                        </a:lnTo>
                        <a:cubicBezTo>
                          <a:pt x="28221" y="4587"/>
                          <a:pt x="28822" y="4863"/>
                          <a:pt x="28822" y="5314"/>
                        </a:cubicBezTo>
                        <a:cubicBezTo>
                          <a:pt x="28822" y="5859"/>
                          <a:pt x="28396" y="6270"/>
                          <a:pt x="27883" y="6270"/>
                        </a:cubicBezTo>
                        <a:cubicBezTo>
                          <a:pt x="27854" y="6270"/>
                          <a:pt x="27824" y="6269"/>
                          <a:pt x="27795" y="6266"/>
                        </a:cubicBezTo>
                        <a:cubicBezTo>
                          <a:pt x="27218" y="6216"/>
                          <a:pt x="26792" y="6040"/>
                          <a:pt x="26792" y="5464"/>
                        </a:cubicBezTo>
                        <a:cubicBezTo>
                          <a:pt x="26792" y="5013"/>
                          <a:pt x="27043" y="4311"/>
                          <a:pt x="27469" y="4211"/>
                        </a:cubicBezTo>
                        <a:lnTo>
                          <a:pt x="27218" y="2381"/>
                        </a:lnTo>
                        <a:lnTo>
                          <a:pt x="24587" y="2131"/>
                        </a:lnTo>
                        <a:lnTo>
                          <a:pt x="24261" y="4211"/>
                        </a:lnTo>
                        <a:cubicBezTo>
                          <a:pt x="24687" y="4386"/>
                          <a:pt x="25289" y="4537"/>
                          <a:pt x="25289" y="5013"/>
                        </a:cubicBezTo>
                        <a:cubicBezTo>
                          <a:pt x="25289" y="5558"/>
                          <a:pt x="24885" y="5969"/>
                          <a:pt x="24353" y="5969"/>
                        </a:cubicBezTo>
                        <a:cubicBezTo>
                          <a:pt x="24323" y="5969"/>
                          <a:pt x="24292" y="5968"/>
                          <a:pt x="24261" y="5965"/>
                        </a:cubicBezTo>
                        <a:cubicBezTo>
                          <a:pt x="23685" y="5915"/>
                          <a:pt x="23233" y="5389"/>
                          <a:pt x="23233" y="4837"/>
                        </a:cubicBezTo>
                        <a:cubicBezTo>
                          <a:pt x="23233" y="4361"/>
                          <a:pt x="23634" y="4462"/>
                          <a:pt x="24061" y="4361"/>
                        </a:cubicBezTo>
                        <a:lnTo>
                          <a:pt x="23935" y="2081"/>
                        </a:lnTo>
                        <a:lnTo>
                          <a:pt x="20702" y="1880"/>
                        </a:lnTo>
                        <a:lnTo>
                          <a:pt x="20702" y="3484"/>
                        </a:lnTo>
                        <a:cubicBezTo>
                          <a:pt x="21128" y="3659"/>
                          <a:pt x="21780" y="4236"/>
                          <a:pt x="21780" y="4712"/>
                        </a:cubicBezTo>
                        <a:cubicBezTo>
                          <a:pt x="21780" y="5234"/>
                          <a:pt x="21353" y="5643"/>
                          <a:pt x="20819" y="5643"/>
                        </a:cubicBezTo>
                        <a:cubicBezTo>
                          <a:pt x="20789" y="5643"/>
                          <a:pt x="20758" y="5642"/>
                          <a:pt x="20727" y="5639"/>
                        </a:cubicBezTo>
                        <a:cubicBezTo>
                          <a:pt x="20176" y="5589"/>
                          <a:pt x="19700" y="5088"/>
                          <a:pt x="19700" y="4512"/>
                        </a:cubicBezTo>
                        <a:cubicBezTo>
                          <a:pt x="19700" y="4061"/>
                          <a:pt x="20000" y="3685"/>
                          <a:pt x="20426" y="3609"/>
                        </a:cubicBezTo>
                        <a:lnTo>
                          <a:pt x="20126" y="1755"/>
                        </a:lnTo>
                        <a:lnTo>
                          <a:pt x="17519" y="1529"/>
                        </a:lnTo>
                        <a:lnTo>
                          <a:pt x="17344" y="3459"/>
                        </a:lnTo>
                        <a:cubicBezTo>
                          <a:pt x="17745" y="3609"/>
                          <a:pt x="18246" y="3935"/>
                          <a:pt x="18246" y="4386"/>
                        </a:cubicBezTo>
                        <a:cubicBezTo>
                          <a:pt x="18246" y="4932"/>
                          <a:pt x="17842" y="5343"/>
                          <a:pt x="17310" y="5343"/>
                        </a:cubicBezTo>
                        <a:cubicBezTo>
                          <a:pt x="17280" y="5343"/>
                          <a:pt x="17249" y="5341"/>
                          <a:pt x="17218" y="5339"/>
                        </a:cubicBezTo>
                        <a:cubicBezTo>
                          <a:pt x="16642" y="5289"/>
                          <a:pt x="16166" y="4787"/>
                          <a:pt x="16166" y="4211"/>
                        </a:cubicBezTo>
                        <a:cubicBezTo>
                          <a:pt x="16166" y="3760"/>
                          <a:pt x="16492" y="3384"/>
                          <a:pt x="16893" y="3284"/>
                        </a:cubicBezTo>
                        <a:lnTo>
                          <a:pt x="16717" y="1429"/>
                        </a:lnTo>
                        <a:lnTo>
                          <a:pt x="13409" y="903"/>
                        </a:lnTo>
                        <a:lnTo>
                          <a:pt x="13409" y="903"/>
                        </a:lnTo>
                        <a:lnTo>
                          <a:pt x="13885" y="3183"/>
                        </a:lnTo>
                        <a:cubicBezTo>
                          <a:pt x="14286" y="3359"/>
                          <a:pt x="14737" y="3634"/>
                          <a:pt x="14737" y="4086"/>
                        </a:cubicBezTo>
                        <a:cubicBezTo>
                          <a:pt x="14737" y="4631"/>
                          <a:pt x="14311" y="5042"/>
                          <a:pt x="13776" y="5042"/>
                        </a:cubicBezTo>
                        <a:cubicBezTo>
                          <a:pt x="13746" y="5042"/>
                          <a:pt x="13715" y="5041"/>
                          <a:pt x="13685" y="5038"/>
                        </a:cubicBezTo>
                        <a:cubicBezTo>
                          <a:pt x="13108" y="4988"/>
                          <a:pt x="12657" y="4487"/>
                          <a:pt x="12657" y="3910"/>
                        </a:cubicBezTo>
                        <a:cubicBezTo>
                          <a:pt x="12657" y="3434"/>
                          <a:pt x="12958" y="3083"/>
                          <a:pt x="13384" y="2983"/>
                        </a:cubicBezTo>
                        <a:lnTo>
                          <a:pt x="13158" y="1128"/>
                        </a:lnTo>
                        <a:lnTo>
                          <a:pt x="10251" y="1228"/>
                        </a:lnTo>
                        <a:lnTo>
                          <a:pt x="10176" y="2908"/>
                        </a:lnTo>
                        <a:cubicBezTo>
                          <a:pt x="10577" y="3083"/>
                          <a:pt x="11203" y="3309"/>
                          <a:pt x="11203" y="3785"/>
                        </a:cubicBezTo>
                        <a:cubicBezTo>
                          <a:pt x="11203" y="4329"/>
                          <a:pt x="10779" y="4716"/>
                          <a:pt x="10268" y="4716"/>
                        </a:cubicBezTo>
                        <a:cubicBezTo>
                          <a:pt x="10238" y="4716"/>
                          <a:pt x="10207" y="4715"/>
                          <a:pt x="10176" y="4712"/>
                        </a:cubicBezTo>
                        <a:cubicBezTo>
                          <a:pt x="9599" y="4662"/>
                          <a:pt x="9123" y="4161"/>
                          <a:pt x="9123" y="3584"/>
                        </a:cubicBezTo>
                        <a:cubicBezTo>
                          <a:pt x="9123" y="3133"/>
                          <a:pt x="9424" y="2782"/>
                          <a:pt x="9850" y="2682"/>
                        </a:cubicBezTo>
                        <a:lnTo>
                          <a:pt x="9850" y="1304"/>
                        </a:lnTo>
                        <a:lnTo>
                          <a:pt x="6968" y="777"/>
                        </a:lnTo>
                        <a:lnTo>
                          <a:pt x="6692" y="2507"/>
                        </a:lnTo>
                        <a:cubicBezTo>
                          <a:pt x="7118" y="2682"/>
                          <a:pt x="7669" y="3008"/>
                          <a:pt x="7669" y="3459"/>
                        </a:cubicBezTo>
                        <a:cubicBezTo>
                          <a:pt x="7669" y="4005"/>
                          <a:pt x="7265" y="4415"/>
                          <a:pt x="6733" y="4415"/>
                        </a:cubicBezTo>
                        <a:cubicBezTo>
                          <a:pt x="6703" y="4415"/>
                          <a:pt x="6673" y="4414"/>
                          <a:pt x="6642" y="4411"/>
                        </a:cubicBezTo>
                        <a:cubicBezTo>
                          <a:pt x="6065" y="4361"/>
                          <a:pt x="5614" y="3860"/>
                          <a:pt x="5614" y="3284"/>
                        </a:cubicBezTo>
                        <a:cubicBezTo>
                          <a:pt x="5614" y="2832"/>
                          <a:pt x="5915" y="2456"/>
                          <a:pt x="6316" y="2356"/>
                        </a:cubicBezTo>
                        <a:lnTo>
                          <a:pt x="6316" y="552"/>
                        </a:lnTo>
                        <a:lnTo>
                          <a:pt x="3434" y="552"/>
                        </a:lnTo>
                        <a:lnTo>
                          <a:pt x="3359" y="2356"/>
                        </a:lnTo>
                        <a:cubicBezTo>
                          <a:pt x="3785" y="2532"/>
                          <a:pt x="4161" y="2707"/>
                          <a:pt x="4161" y="3158"/>
                        </a:cubicBezTo>
                        <a:cubicBezTo>
                          <a:pt x="4161" y="3704"/>
                          <a:pt x="3734" y="4115"/>
                          <a:pt x="3200" y="4115"/>
                        </a:cubicBezTo>
                        <a:cubicBezTo>
                          <a:pt x="3170" y="4115"/>
                          <a:pt x="3139" y="4113"/>
                          <a:pt x="3108" y="4111"/>
                        </a:cubicBezTo>
                        <a:cubicBezTo>
                          <a:pt x="2557" y="4061"/>
                          <a:pt x="2080" y="3559"/>
                          <a:pt x="2080" y="2983"/>
                        </a:cubicBezTo>
                        <a:cubicBezTo>
                          <a:pt x="2080" y="2507"/>
                          <a:pt x="2381" y="2156"/>
                          <a:pt x="2807" y="2055"/>
                        </a:cubicBezTo>
                        <a:lnTo>
                          <a:pt x="2607" y="85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E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5" name="Google Shape;1325;p9"/>
                  <p:cNvSpPr/>
                  <p:nvPr/>
                </p:nvSpPr>
                <p:spPr>
                  <a:xfrm>
                    <a:off x="4748900" y="1231850"/>
                    <a:ext cx="1126600" cy="1615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64613" fill="none" extrusionOk="0">
                        <a:moveTo>
                          <a:pt x="1" y="1"/>
                        </a:moveTo>
                        <a:lnTo>
                          <a:pt x="45064" y="3935"/>
                        </a:lnTo>
                        <a:lnTo>
                          <a:pt x="45064" y="64612"/>
                        </a:lnTo>
                        <a:lnTo>
                          <a:pt x="1" y="60653"/>
                        </a:lnTo>
                        <a:close/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6" name="Google Shape;1326;p9"/>
                  <p:cNvSpPr/>
                  <p:nvPr/>
                </p:nvSpPr>
                <p:spPr>
                  <a:xfrm>
                    <a:off x="4748900" y="2687375"/>
                    <a:ext cx="1126600" cy="99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61" fill="none" extrusionOk="0">
                        <a:moveTo>
                          <a:pt x="1" y="0"/>
                        </a:moveTo>
                        <a:lnTo>
                          <a:pt x="45064" y="3960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7" name="Google Shape;1327;p9"/>
                  <p:cNvSpPr/>
                  <p:nvPr/>
                </p:nvSpPr>
                <p:spPr>
                  <a:xfrm>
                    <a:off x="4748900" y="2626600"/>
                    <a:ext cx="1126600" cy="99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61" fill="none" extrusionOk="0">
                        <a:moveTo>
                          <a:pt x="1" y="0"/>
                        </a:moveTo>
                        <a:lnTo>
                          <a:pt x="45064" y="3960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8" name="Google Shape;1328;p9"/>
                  <p:cNvSpPr/>
                  <p:nvPr/>
                </p:nvSpPr>
                <p:spPr>
                  <a:xfrm>
                    <a:off x="4748900" y="2566450"/>
                    <a:ext cx="1126600" cy="9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36" fill="none" extrusionOk="0">
                        <a:moveTo>
                          <a:pt x="1" y="0"/>
                        </a:moveTo>
                        <a:lnTo>
                          <a:pt x="45064" y="3935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9" name="Google Shape;1329;p9"/>
                  <p:cNvSpPr/>
                  <p:nvPr/>
                </p:nvSpPr>
                <p:spPr>
                  <a:xfrm>
                    <a:off x="4748900" y="2505675"/>
                    <a:ext cx="1126600" cy="9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36" fill="none" extrusionOk="0">
                        <a:moveTo>
                          <a:pt x="1" y="0"/>
                        </a:moveTo>
                        <a:lnTo>
                          <a:pt x="45064" y="3935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0" name="Google Shape;1330;p9"/>
                  <p:cNvSpPr/>
                  <p:nvPr/>
                </p:nvSpPr>
                <p:spPr>
                  <a:xfrm>
                    <a:off x="4748900" y="2444900"/>
                    <a:ext cx="1126600" cy="99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61" fill="none" extrusionOk="0">
                        <a:moveTo>
                          <a:pt x="1" y="0"/>
                        </a:moveTo>
                        <a:lnTo>
                          <a:pt x="45064" y="3960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1" name="Google Shape;1331;p9"/>
                  <p:cNvSpPr/>
                  <p:nvPr/>
                </p:nvSpPr>
                <p:spPr>
                  <a:xfrm>
                    <a:off x="4748900" y="2384125"/>
                    <a:ext cx="1126600" cy="9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60" fill="none" extrusionOk="0">
                        <a:moveTo>
                          <a:pt x="1" y="0"/>
                        </a:moveTo>
                        <a:lnTo>
                          <a:pt x="45064" y="3960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2" name="Google Shape;1332;p9"/>
                  <p:cNvSpPr/>
                  <p:nvPr/>
                </p:nvSpPr>
                <p:spPr>
                  <a:xfrm>
                    <a:off x="4748900" y="2323975"/>
                    <a:ext cx="1126600" cy="98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35" fill="none" extrusionOk="0">
                        <a:moveTo>
                          <a:pt x="1" y="0"/>
                        </a:moveTo>
                        <a:lnTo>
                          <a:pt x="45064" y="3935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3" name="Google Shape;1333;p9"/>
                  <p:cNvSpPr/>
                  <p:nvPr/>
                </p:nvSpPr>
                <p:spPr>
                  <a:xfrm>
                    <a:off x="4748900" y="2263175"/>
                    <a:ext cx="1126600" cy="9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36" fill="none" extrusionOk="0">
                        <a:moveTo>
                          <a:pt x="1" y="1"/>
                        </a:moveTo>
                        <a:lnTo>
                          <a:pt x="45064" y="3936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4" name="Google Shape;1334;p9"/>
                  <p:cNvSpPr/>
                  <p:nvPr/>
                </p:nvSpPr>
                <p:spPr>
                  <a:xfrm>
                    <a:off x="4748900" y="2202400"/>
                    <a:ext cx="1126600" cy="9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36" fill="none" extrusionOk="0">
                        <a:moveTo>
                          <a:pt x="1" y="1"/>
                        </a:moveTo>
                        <a:lnTo>
                          <a:pt x="45064" y="3936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5" name="Google Shape;1335;p9"/>
                  <p:cNvSpPr/>
                  <p:nvPr/>
                </p:nvSpPr>
                <p:spPr>
                  <a:xfrm>
                    <a:off x="4748900" y="2141625"/>
                    <a:ext cx="1126600" cy="99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61" fill="none" extrusionOk="0">
                        <a:moveTo>
                          <a:pt x="1" y="1"/>
                        </a:moveTo>
                        <a:lnTo>
                          <a:pt x="45064" y="3961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6" name="Google Shape;1336;p9"/>
                  <p:cNvSpPr/>
                  <p:nvPr/>
                </p:nvSpPr>
                <p:spPr>
                  <a:xfrm>
                    <a:off x="4748900" y="2081475"/>
                    <a:ext cx="1126600" cy="9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36" fill="none" extrusionOk="0">
                        <a:moveTo>
                          <a:pt x="1" y="1"/>
                        </a:moveTo>
                        <a:lnTo>
                          <a:pt x="45064" y="3936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7" name="Google Shape;1337;p9"/>
                  <p:cNvSpPr/>
                  <p:nvPr/>
                </p:nvSpPr>
                <p:spPr>
                  <a:xfrm>
                    <a:off x="4748900" y="2020700"/>
                    <a:ext cx="1126600" cy="9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36" fill="none" extrusionOk="0">
                        <a:moveTo>
                          <a:pt x="1" y="1"/>
                        </a:moveTo>
                        <a:lnTo>
                          <a:pt x="45064" y="3936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8" name="Google Shape;1338;p9"/>
                  <p:cNvSpPr/>
                  <p:nvPr/>
                </p:nvSpPr>
                <p:spPr>
                  <a:xfrm>
                    <a:off x="4748900" y="1959925"/>
                    <a:ext cx="1126600" cy="9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36" fill="none" extrusionOk="0">
                        <a:moveTo>
                          <a:pt x="1" y="1"/>
                        </a:moveTo>
                        <a:lnTo>
                          <a:pt x="45064" y="3935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9" name="Google Shape;1339;p9"/>
                  <p:cNvSpPr/>
                  <p:nvPr/>
                </p:nvSpPr>
                <p:spPr>
                  <a:xfrm>
                    <a:off x="4748900" y="1899150"/>
                    <a:ext cx="1126600" cy="9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36" fill="none" extrusionOk="0">
                        <a:moveTo>
                          <a:pt x="1" y="0"/>
                        </a:moveTo>
                        <a:lnTo>
                          <a:pt x="45064" y="3935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0" name="Google Shape;1340;p9"/>
                  <p:cNvSpPr/>
                  <p:nvPr/>
                </p:nvSpPr>
                <p:spPr>
                  <a:xfrm>
                    <a:off x="4748900" y="1838375"/>
                    <a:ext cx="1126600" cy="9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36" fill="none" extrusionOk="0">
                        <a:moveTo>
                          <a:pt x="1" y="0"/>
                        </a:moveTo>
                        <a:lnTo>
                          <a:pt x="45064" y="3935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1" name="Google Shape;1341;p9"/>
                  <p:cNvSpPr/>
                  <p:nvPr/>
                </p:nvSpPr>
                <p:spPr>
                  <a:xfrm>
                    <a:off x="4748900" y="1778225"/>
                    <a:ext cx="1126600" cy="9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36" fill="none" extrusionOk="0">
                        <a:moveTo>
                          <a:pt x="1" y="0"/>
                        </a:moveTo>
                        <a:lnTo>
                          <a:pt x="45064" y="3935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2" name="Google Shape;1342;p9"/>
                  <p:cNvSpPr/>
                  <p:nvPr/>
                </p:nvSpPr>
                <p:spPr>
                  <a:xfrm>
                    <a:off x="4748900" y="1717450"/>
                    <a:ext cx="1126600" cy="9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36" fill="none" extrusionOk="0">
                        <a:moveTo>
                          <a:pt x="1" y="0"/>
                        </a:moveTo>
                        <a:lnTo>
                          <a:pt x="45064" y="3935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3" name="Google Shape;1343;p9"/>
                  <p:cNvSpPr/>
                  <p:nvPr/>
                </p:nvSpPr>
                <p:spPr>
                  <a:xfrm>
                    <a:off x="4748900" y="1656675"/>
                    <a:ext cx="1126600" cy="9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36" fill="none" extrusionOk="0">
                        <a:moveTo>
                          <a:pt x="1" y="0"/>
                        </a:moveTo>
                        <a:lnTo>
                          <a:pt x="45064" y="3935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4" name="Google Shape;1344;p9"/>
                  <p:cNvSpPr/>
                  <p:nvPr/>
                </p:nvSpPr>
                <p:spPr>
                  <a:xfrm>
                    <a:off x="4748900" y="1595900"/>
                    <a:ext cx="1126600" cy="98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35" fill="none" extrusionOk="0">
                        <a:moveTo>
                          <a:pt x="1" y="0"/>
                        </a:moveTo>
                        <a:lnTo>
                          <a:pt x="45064" y="3935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5" name="Google Shape;1345;p9"/>
                  <p:cNvSpPr/>
                  <p:nvPr/>
                </p:nvSpPr>
                <p:spPr>
                  <a:xfrm>
                    <a:off x="4748900" y="1535100"/>
                    <a:ext cx="1126600" cy="9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36" fill="none" extrusionOk="0">
                        <a:moveTo>
                          <a:pt x="1" y="1"/>
                        </a:moveTo>
                        <a:lnTo>
                          <a:pt x="45064" y="3936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6" name="Google Shape;1346;p9"/>
                  <p:cNvSpPr/>
                  <p:nvPr/>
                </p:nvSpPr>
                <p:spPr>
                  <a:xfrm>
                    <a:off x="4748900" y="1474325"/>
                    <a:ext cx="1126600" cy="9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36" fill="none" extrusionOk="0">
                        <a:moveTo>
                          <a:pt x="1" y="1"/>
                        </a:moveTo>
                        <a:lnTo>
                          <a:pt x="45064" y="3936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7" name="Google Shape;1347;p9"/>
                  <p:cNvSpPr/>
                  <p:nvPr/>
                </p:nvSpPr>
                <p:spPr>
                  <a:xfrm>
                    <a:off x="4748900" y="1414175"/>
                    <a:ext cx="1126600" cy="9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36" fill="none" extrusionOk="0">
                        <a:moveTo>
                          <a:pt x="1" y="1"/>
                        </a:moveTo>
                        <a:lnTo>
                          <a:pt x="45064" y="3936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8" name="Google Shape;1348;p9"/>
                  <p:cNvSpPr/>
                  <p:nvPr/>
                </p:nvSpPr>
                <p:spPr>
                  <a:xfrm>
                    <a:off x="4748900" y="1353400"/>
                    <a:ext cx="1126600" cy="9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36" fill="none" extrusionOk="0">
                        <a:moveTo>
                          <a:pt x="1" y="1"/>
                        </a:moveTo>
                        <a:lnTo>
                          <a:pt x="45064" y="3936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9" name="Google Shape;1349;p9"/>
                  <p:cNvSpPr/>
                  <p:nvPr/>
                </p:nvSpPr>
                <p:spPr>
                  <a:xfrm>
                    <a:off x="4748900" y="1292625"/>
                    <a:ext cx="1126600" cy="9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36" fill="none" extrusionOk="0">
                        <a:moveTo>
                          <a:pt x="1" y="1"/>
                        </a:moveTo>
                        <a:lnTo>
                          <a:pt x="45064" y="3936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0" name="Google Shape;1350;p9"/>
                  <p:cNvSpPr/>
                  <p:nvPr/>
                </p:nvSpPr>
                <p:spPr>
                  <a:xfrm>
                    <a:off x="5815950" y="1325200"/>
                    <a:ext cx="25" cy="151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0653" fill="none" extrusionOk="0">
                        <a:moveTo>
                          <a:pt x="1" y="1"/>
                        </a:moveTo>
                        <a:lnTo>
                          <a:pt x="1" y="60653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1" name="Google Shape;1351;p9"/>
                  <p:cNvSpPr/>
                  <p:nvPr/>
                </p:nvSpPr>
                <p:spPr>
                  <a:xfrm>
                    <a:off x="5756425" y="1320200"/>
                    <a:ext cx="25" cy="151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0653" fill="none" extrusionOk="0">
                        <a:moveTo>
                          <a:pt x="1" y="0"/>
                        </a:moveTo>
                        <a:lnTo>
                          <a:pt x="1" y="60652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2" name="Google Shape;1352;p9"/>
                  <p:cNvSpPr/>
                  <p:nvPr/>
                </p:nvSpPr>
                <p:spPr>
                  <a:xfrm>
                    <a:off x="5697525" y="1314550"/>
                    <a:ext cx="25" cy="151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0678" fill="none" extrusionOk="0">
                        <a:moveTo>
                          <a:pt x="1" y="1"/>
                        </a:moveTo>
                        <a:lnTo>
                          <a:pt x="1" y="60678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3" name="Google Shape;1353;p9"/>
                  <p:cNvSpPr/>
                  <p:nvPr/>
                </p:nvSpPr>
                <p:spPr>
                  <a:xfrm>
                    <a:off x="5638000" y="1309550"/>
                    <a:ext cx="25" cy="151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0653" fill="none" extrusionOk="0">
                        <a:moveTo>
                          <a:pt x="1" y="0"/>
                        </a:moveTo>
                        <a:lnTo>
                          <a:pt x="1" y="60652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4" name="Google Shape;1354;p9"/>
                  <p:cNvSpPr/>
                  <p:nvPr/>
                </p:nvSpPr>
                <p:spPr>
                  <a:xfrm>
                    <a:off x="5579100" y="1304525"/>
                    <a:ext cx="25" cy="151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0653" fill="none" extrusionOk="0">
                        <a:moveTo>
                          <a:pt x="1" y="1"/>
                        </a:moveTo>
                        <a:lnTo>
                          <a:pt x="1" y="60653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5" name="Google Shape;1355;p9"/>
                  <p:cNvSpPr/>
                  <p:nvPr/>
                </p:nvSpPr>
                <p:spPr>
                  <a:xfrm>
                    <a:off x="5519575" y="1299525"/>
                    <a:ext cx="25" cy="151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0653" fill="none" extrusionOk="0">
                        <a:moveTo>
                          <a:pt x="1" y="0"/>
                        </a:moveTo>
                        <a:lnTo>
                          <a:pt x="1" y="60652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6" name="Google Shape;1356;p9"/>
                  <p:cNvSpPr/>
                  <p:nvPr/>
                </p:nvSpPr>
                <p:spPr>
                  <a:xfrm>
                    <a:off x="5460050" y="1293875"/>
                    <a:ext cx="25" cy="151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0678" fill="none" extrusionOk="0">
                        <a:moveTo>
                          <a:pt x="1" y="1"/>
                        </a:moveTo>
                        <a:lnTo>
                          <a:pt x="1" y="60678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7" name="Google Shape;1357;p9"/>
                  <p:cNvSpPr/>
                  <p:nvPr/>
                </p:nvSpPr>
                <p:spPr>
                  <a:xfrm>
                    <a:off x="5401150" y="1288875"/>
                    <a:ext cx="25" cy="151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0653" fill="none" extrusionOk="0">
                        <a:moveTo>
                          <a:pt x="1" y="0"/>
                        </a:moveTo>
                        <a:lnTo>
                          <a:pt x="1" y="60652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8" name="Google Shape;1358;p9"/>
                  <p:cNvSpPr/>
                  <p:nvPr/>
                </p:nvSpPr>
                <p:spPr>
                  <a:xfrm>
                    <a:off x="5341650" y="1283850"/>
                    <a:ext cx="0" cy="151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60653" fill="none" extrusionOk="0">
                        <a:moveTo>
                          <a:pt x="0" y="1"/>
                        </a:moveTo>
                        <a:lnTo>
                          <a:pt x="0" y="60653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9" name="Google Shape;1359;p9"/>
                  <p:cNvSpPr/>
                  <p:nvPr/>
                </p:nvSpPr>
                <p:spPr>
                  <a:xfrm>
                    <a:off x="5282750" y="1278850"/>
                    <a:ext cx="25" cy="151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0653" fill="none" extrusionOk="0">
                        <a:moveTo>
                          <a:pt x="0" y="0"/>
                        </a:moveTo>
                        <a:lnTo>
                          <a:pt x="0" y="60652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0" name="Google Shape;1360;p9"/>
                  <p:cNvSpPr/>
                  <p:nvPr/>
                </p:nvSpPr>
                <p:spPr>
                  <a:xfrm>
                    <a:off x="5223225" y="1273200"/>
                    <a:ext cx="25" cy="151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0653" fill="none" extrusionOk="0">
                        <a:moveTo>
                          <a:pt x="0" y="1"/>
                        </a:moveTo>
                        <a:lnTo>
                          <a:pt x="0" y="60653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1" name="Google Shape;1361;p9"/>
                  <p:cNvSpPr/>
                  <p:nvPr/>
                </p:nvSpPr>
                <p:spPr>
                  <a:xfrm>
                    <a:off x="5163700" y="1268200"/>
                    <a:ext cx="25" cy="151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0653" fill="none" extrusionOk="0">
                        <a:moveTo>
                          <a:pt x="0" y="0"/>
                        </a:moveTo>
                        <a:lnTo>
                          <a:pt x="0" y="60652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2" name="Google Shape;1362;p9"/>
                  <p:cNvSpPr/>
                  <p:nvPr/>
                </p:nvSpPr>
                <p:spPr>
                  <a:xfrm>
                    <a:off x="5104800" y="1263175"/>
                    <a:ext cx="25" cy="151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0653" fill="none" extrusionOk="0">
                        <a:moveTo>
                          <a:pt x="0" y="1"/>
                        </a:moveTo>
                        <a:lnTo>
                          <a:pt x="0" y="60653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3" name="Google Shape;1363;p9"/>
                  <p:cNvSpPr/>
                  <p:nvPr/>
                </p:nvSpPr>
                <p:spPr>
                  <a:xfrm>
                    <a:off x="5045275" y="1257550"/>
                    <a:ext cx="25" cy="151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0678" fill="none" extrusionOk="0">
                        <a:moveTo>
                          <a:pt x="0" y="0"/>
                        </a:moveTo>
                        <a:lnTo>
                          <a:pt x="0" y="60677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4" name="Google Shape;1364;p9"/>
                  <p:cNvSpPr/>
                  <p:nvPr/>
                </p:nvSpPr>
                <p:spPr>
                  <a:xfrm>
                    <a:off x="4986375" y="1252525"/>
                    <a:ext cx="25" cy="151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0653" fill="none" extrusionOk="0">
                        <a:moveTo>
                          <a:pt x="0" y="1"/>
                        </a:moveTo>
                        <a:lnTo>
                          <a:pt x="0" y="60653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5" name="Google Shape;1365;p9"/>
                  <p:cNvSpPr/>
                  <p:nvPr/>
                </p:nvSpPr>
                <p:spPr>
                  <a:xfrm>
                    <a:off x="4926850" y="1247525"/>
                    <a:ext cx="25" cy="151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0653" fill="none" extrusionOk="0">
                        <a:moveTo>
                          <a:pt x="0" y="0"/>
                        </a:moveTo>
                        <a:lnTo>
                          <a:pt x="0" y="60652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6" name="Google Shape;1366;p9"/>
                  <p:cNvSpPr/>
                  <p:nvPr/>
                </p:nvSpPr>
                <p:spPr>
                  <a:xfrm>
                    <a:off x="4867325" y="1242500"/>
                    <a:ext cx="25" cy="151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0653" fill="none" extrusionOk="0">
                        <a:moveTo>
                          <a:pt x="0" y="1"/>
                        </a:moveTo>
                        <a:lnTo>
                          <a:pt x="0" y="60653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7" name="Google Shape;1367;p9"/>
                  <p:cNvSpPr/>
                  <p:nvPr/>
                </p:nvSpPr>
                <p:spPr>
                  <a:xfrm>
                    <a:off x="4808425" y="1236875"/>
                    <a:ext cx="25" cy="151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0678" fill="none" extrusionOk="0">
                        <a:moveTo>
                          <a:pt x="1" y="0"/>
                        </a:moveTo>
                        <a:lnTo>
                          <a:pt x="1" y="60677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368" name="Google Shape;1368;p9"/>
                <p:cNvSpPr/>
                <p:nvPr/>
              </p:nvSpPr>
              <p:spPr>
                <a:xfrm rot="1596001" flipH="1">
                  <a:off x="7528279" y="796182"/>
                  <a:ext cx="154247" cy="86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35" h="9468" extrusionOk="0">
                      <a:moveTo>
                        <a:pt x="674" y="7289"/>
                      </a:moveTo>
                      <a:lnTo>
                        <a:pt x="674" y="7289"/>
                      </a:lnTo>
                      <a:cubicBezTo>
                        <a:pt x="673" y="7298"/>
                        <a:pt x="675" y="7302"/>
                        <a:pt x="680" y="7302"/>
                      </a:cubicBezTo>
                      <a:cubicBezTo>
                        <a:pt x="683" y="7302"/>
                        <a:pt x="687" y="7300"/>
                        <a:pt x="692" y="7297"/>
                      </a:cubicBezTo>
                      <a:lnTo>
                        <a:pt x="692" y="7297"/>
                      </a:lnTo>
                      <a:cubicBezTo>
                        <a:pt x="680" y="7292"/>
                        <a:pt x="674" y="7289"/>
                        <a:pt x="674" y="7289"/>
                      </a:cubicBezTo>
                      <a:close/>
                      <a:moveTo>
                        <a:pt x="13621" y="0"/>
                      </a:moveTo>
                      <a:lnTo>
                        <a:pt x="0" y="4217"/>
                      </a:lnTo>
                      <a:cubicBezTo>
                        <a:pt x="799" y="4405"/>
                        <a:pt x="768" y="4436"/>
                        <a:pt x="1520" y="4749"/>
                      </a:cubicBezTo>
                      <a:cubicBezTo>
                        <a:pt x="972" y="5094"/>
                        <a:pt x="721" y="5392"/>
                        <a:pt x="172" y="5753"/>
                      </a:cubicBezTo>
                      <a:cubicBezTo>
                        <a:pt x="549" y="5988"/>
                        <a:pt x="1082" y="6176"/>
                        <a:pt x="1520" y="6207"/>
                      </a:cubicBezTo>
                      <a:cubicBezTo>
                        <a:pt x="1422" y="6390"/>
                        <a:pt x="807" y="7228"/>
                        <a:pt x="692" y="7297"/>
                      </a:cubicBezTo>
                      <a:lnTo>
                        <a:pt x="692" y="7297"/>
                      </a:lnTo>
                      <a:cubicBezTo>
                        <a:pt x="843" y="7370"/>
                        <a:pt x="1880" y="7870"/>
                        <a:pt x="1869" y="7870"/>
                      </a:cubicBezTo>
                      <a:cubicBezTo>
                        <a:pt x="1868" y="7870"/>
                        <a:pt x="1867" y="7869"/>
                        <a:pt x="1865" y="7869"/>
                      </a:cubicBezTo>
                      <a:cubicBezTo>
                        <a:pt x="1865" y="7869"/>
                        <a:pt x="1583" y="9170"/>
                        <a:pt x="1364" y="9467"/>
                      </a:cubicBezTo>
                      <a:cubicBezTo>
                        <a:pt x="9796" y="6724"/>
                        <a:pt x="14718" y="5439"/>
                        <a:pt x="16834" y="4561"/>
                      </a:cubicBezTo>
                      <a:lnTo>
                        <a:pt x="16834" y="4561"/>
                      </a:lnTo>
                      <a:cubicBezTo>
                        <a:pt x="16831" y="4562"/>
                        <a:pt x="16826" y="4563"/>
                        <a:pt x="16820" y="4563"/>
                      </a:cubicBezTo>
                      <a:cubicBezTo>
                        <a:pt x="16722" y="4563"/>
                        <a:pt x="16253" y="4460"/>
                        <a:pt x="15784" y="4358"/>
                      </a:cubicBezTo>
                      <a:cubicBezTo>
                        <a:pt x="16082" y="4122"/>
                        <a:pt x="16427" y="3934"/>
                        <a:pt x="16803" y="3825"/>
                      </a:cubicBezTo>
                      <a:cubicBezTo>
                        <a:pt x="16427" y="3684"/>
                        <a:pt x="16066" y="3558"/>
                        <a:pt x="15690" y="3433"/>
                      </a:cubicBezTo>
                      <a:cubicBezTo>
                        <a:pt x="15800" y="3151"/>
                        <a:pt x="15956" y="2869"/>
                        <a:pt x="16145" y="2633"/>
                      </a:cubicBezTo>
                      <a:cubicBezTo>
                        <a:pt x="15878" y="2508"/>
                        <a:pt x="15612" y="2398"/>
                        <a:pt x="15345" y="2289"/>
                      </a:cubicBezTo>
                      <a:cubicBezTo>
                        <a:pt x="15627" y="2085"/>
                        <a:pt x="15847" y="1834"/>
                        <a:pt x="16004" y="1536"/>
                      </a:cubicBezTo>
                      <a:cubicBezTo>
                        <a:pt x="15627" y="1395"/>
                        <a:pt x="15251" y="1254"/>
                        <a:pt x="14875" y="1113"/>
                      </a:cubicBezTo>
                      <a:cubicBezTo>
                        <a:pt x="14906" y="815"/>
                        <a:pt x="15220" y="455"/>
                        <a:pt x="15235" y="157"/>
                      </a:cubicBezTo>
                      <a:lnTo>
                        <a:pt x="15235" y="157"/>
                      </a:lnTo>
                      <a:cubicBezTo>
                        <a:pt x="15198" y="158"/>
                        <a:pt x="15160" y="159"/>
                        <a:pt x="15122" y="159"/>
                      </a:cubicBezTo>
                      <a:cubicBezTo>
                        <a:pt x="14726" y="159"/>
                        <a:pt x="14337" y="86"/>
                        <a:pt x="1362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9" name="Google Shape;1369;p9"/>
                <p:cNvSpPr/>
                <p:nvPr/>
              </p:nvSpPr>
              <p:spPr>
                <a:xfrm rot="1596001" flipH="1">
                  <a:off x="7074804" y="1404157"/>
                  <a:ext cx="154247" cy="86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35" h="9468" extrusionOk="0">
                      <a:moveTo>
                        <a:pt x="674" y="7289"/>
                      </a:moveTo>
                      <a:lnTo>
                        <a:pt x="674" y="7289"/>
                      </a:lnTo>
                      <a:cubicBezTo>
                        <a:pt x="673" y="7298"/>
                        <a:pt x="675" y="7302"/>
                        <a:pt x="680" y="7302"/>
                      </a:cubicBezTo>
                      <a:cubicBezTo>
                        <a:pt x="683" y="7302"/>
                        <a:pt x="687" y="7300"/>
                        <a:pt x="692" y="7297"/>
                      </a:cubicBezTo>
                      <a:lnTo>
                        <a:pt x="692" y="7297"/>
                      </a:lnTo>
                      <a:cubicBezTo>
                        <a:pt x="680" y="7292"/>
                        <a:pt x="674" y="7289"/>
                        <a:pt x="674" y="7289"/>
                      </a:cubicBezTo>
                      <a:close/>
                      <a:moveTo>
                        <a:pt x="13621" y="0"/>
                      </a:moveTo>
                      <a:lnTo>
                        <a:pt x="0" y="4217"/>
                      </a:lnTo>
                      <a:cubicBezTo>
                        <a:pt x="799" y="4405"/>
                        <a:pt x="768" y="4436"/>
                        <a:pt x="1520" y="4749"/>
                      </a:cubicBezTo>
                      <a:cubicBezTo>
                        <a:pt x="972" y="5094"/>
                        <a:pt x="721" y="5392"/>
                        <a:pt x="172" y="5753"/>
                      </a:cubicBezTo>
                      <a:cubicBezTo>
                        <a:pt x="549" y="5988"/>
                        <a:pt x="1082" y="6176"/>
                        <a:pt x="1520" y="6207"/>
                      </a:cubicBezTo>
                      <a:cubicBezTo>
                        <a:pt x="1422" y="6390"/>
                        <a:pt x="807" y="7228"/>
                        <a:pt x="692" y="7297"/>
                      </a:cubicBezTo>
                      <a:lnTo>
                        <a:pt x="692" y="7297"/>
                      </a:lnTo>
                      <a:cubicBezTo>
                        <a:pt x="843" y="7370"/>
                        <a:pt x="1880" y="7870"/>
                        <a:pt x="1869" y="7870"/>
                      </a:cubicBezTo>
                      <a:cubicBezTo>
                        <a:pt x="1868" y="7870"/>
                        <a:pt x="1867" y="7869"/>
                        <a:pt x="1865" y="7869"/>
                      </a:cubicBezTo>
                      <a:cubicBezTo>
                        <a:pt x="1865" y="7869"/>
                        <a:pt x="1583" y="9170"/>
                        <a:pt x="1364" y="9467"/>
                      </a:cubicBezTo>
                      <a:cubicBezTo>
                        <a:pt x="9796" y="6724"/>
                        <a:pt x="14718" y="5439"/>
                        <a:pt x="16834" y="4561"/>
                      </a:cubicBezTo>
                      <a:lnTo>
                        <a:pt x="16834" y="4561"/>
                      </a:lnTo>
                      <a:cubicBezTo>
                        <a:pt x="16831" y="4562"/>
                        <a:pt x="16826" y="4563"/>
                        <a:pt x="16820" y="4563"/>
                      </a:cubicBezTo>
                      <a:cubicBezTo>
                        <a:pt x="16722" y="4563"/>
                        <a:pt x="16253" y="4460"/>
                        <a:pt x="15784" y="4358"/>
                      </a:cubicBezTo>
                      <a:cubicBezTo>
                        <a:pt x="16082" y="4122"/>
                        <a:pt x="16427" y="3934"/>
                        <a:pt x="16803" y="3825"/>
                      </a:cubicBezTo>
                      <a:cubicBezTo>
                        <a:pt x="16427" y="3684"/>
                        <a:pt x="16066" y="3558"/>
                        <a:pt x="15690" y="3433"/>
                      </a:cubicBezTo>
                      <a:cubicBezTo>
                        <a:pt x="15800" y="3151"/>
                        <a:pt x="15956" y="2869"/>
                        <a:pt x="16145" y="2633"/>
                      </a:cubicBezTo>
                      <a:cubicBezTo>
                        <a:pt x="15878" y="2508"/>
                        <a:pt x="15612" y="2398"/>
                        <a:pt x="15345" y="2289"/>
                      </a:cubicBezTo>
                      <a:cubicBezTo>
                        <a:pt x="15627" y="2085"/>
                        <a:pt x="15847" y="1834"/>
                        <a:pt x="16004" y="1536"/>
                      </a:cubicBezTo>
                      <a:cubicBezTo>
                        <a:pt x="15627" y="1395"/>
                        <a:pt x="15251" y="1254"/>
                        <a:pt x="14875" y="1113"/>
                      </a:cubicBezTo>
                      <a:cubicBezTo>
                        <a:pt x="14906" y="815"/>
                        <a:pt x="15220" y="455"/>
                        <a:pt x="15235" y="157"/>
                      </a:cubicBezTo>
                      <a:lnTo>
                        <a:pt x="15235" y="157"/>
                      </a:lnTo>
                      <a:cubicBezTo>
                        <a:pt x="15198" y="158"/>
                        <a:pt x="15160" y="159"/>
                        <a:pt x="15122" y="159"/>
                      </a:cubicBezTo>
                      <a:cubicBezTo>
                        <a:pt x="14726" y="159"/>
                        <a:pt x="14337" y="86"/>
                        <a:pt x="1362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70" name="Google Shape;1370;p9"/>
            <p:cNvSpPr/>
            <p:nvPr/>
          </p:nvSpPr>
          <p:spPr>
            <a:xfrm>
              <a:off x="7015225" y="1666150"/>
              <a:ext cx="109025" cy="869675"/>
            </a:xfrm>
            <a:custGeom>
              <a:avLst/>
              <a:gdLst/>
              <a:ahLst/>
              <a:cxnLst/>
              <a:rect l="l" t="t" r="r" b="b"/>
              <a:pathLst>
                <a:path w="4361" h="34787" extrusionOk="0">
                  <a:moveTo>
                    <a:pt x="343" y="1"/>
                  </a:moveTo>
                  <a:cubicBezTo>
                    <a:pt x="161" y="1"/>
                    <a:pt x="1" y="138"/>
                    <a:pt x="1" y="343"/>
                  </a:cubicBezTo>
                  <a:lnTo>
                    <a:pt x="1" y="34444"/>
                  </a:lnTo>
                  <a:cubicBezTo>
                    <a:pt x="1" y="34649"/>
                    <a:pt x="161" y="34786"/>
                    <a:pt x="343" y="34786"/>
                  </a:cubicBezTo>
                  <a:lnTo>
                    <a:pt x="4018" y="34786"/>
                  </a:lnTo>
                  <a:cubicBezTo>
                    <a:pt x="4201" y="34786"/>
                    <a:pt x="4360" y="34649"/>
                    <a:pt x="4360" y="34444"/>
                  </a:cubicBezTo>
                  <a:lnTo>
                    <a:pt x="4360" y="343"/>
                  </a:lnTo>
                  <a:cubicBezTo>
                    <a:pt x="4360" y="138"/>
                    <a:pt x="4201" y="1"/>
                    <a:pt x="40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9"/>
            <p:cNvSpPr/>
            <p:nvPr/>
          </p:nvSpPr>
          <p:spPr>
            <a:xfrm>
              <a:off x="7015225" y="2066175"/>
              <a:ext cx="109025" cy="469650"/>
            </a:xfrm>
            <a:custGeom>
              <a:avLst/>
              <a:gdLst/>
              <a:ahLst/>
              <a:cxnLst/>
              <a:rect l="l" t="t" r="r" b="b"/>
              <a:pathLst>
                <a:path w="4361" h="18786" extrusionOk="0">
                  <a:moveTo>
                    <a:pt x="4360" y="0"/>
                  </a:moveTo>
                  <a:cubicBezTo>
                    <a:pt x="3835" y="2716"/>
                    <a:pt x="3082" y="5433"/>
                    <a:pt x="1416" y="7601"/>
                  </a:cubicBezTo>
                  <a:cubicBezTo>
                    <a:pt x="1397" y="7638"/>
                    <a:pt x="1348" y="7675"/>
                    <a:pt x="1306" y="7675"/>
                  </a:cubicBezTo>
                  <a:cubicBezTo>
                    <a:pt x="1296" y="7675"/>
                    <a:pt x="1287" y="7674"/>
                    <a:pt x="1279" y="7669"/>
                  </a:cubicBezTo>
                  <a:cubicBezTo>
                    <a:pt x="731" y="7441"/>
                    <a:pt x="320" y="7030"/>
                    <a:pt x="1" y="6505"/>
                  </a:cubicBezTo>
                  <a:lnTo>
                    <a:pt x="1" y="18443"/>
                  </a:lnTo>
                  <a:cubicBezTo>
                    <a:pt x="1" y="18648"/>
                    <a:pt x="161" y="18785"/>
                    <a:pt x="343" y="18785"/>
                  </a:cubicBezTo>
                  <a:lnTo>
                    <a:pt x="4018" y="18785"/>
                  </a:lnTo>
                  <a:cubicBezTo>
                    <a:pt x="4201" y="18785"/>
                    <a:pt x="4360" y="18648"/>
                    <a:pt x="4360" y="18443"/>
                  </a:cubicBezTo>
                  <a:lnTo>
                    <a:pt x="4360" y="0"/>
                  </a:ln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9"/>
            <p:cNvSpPr/>
            <p:nvPr/>
          </p:nvSpPr>
          <p:spPr>
            <a:xfrm>
              <a:off x="6676825" y="1564900"/>
              <a:ext cx="338400" cy="963425"/>
            </a:xfrm>
            <a:custGeom>
              <a:avLst/>
              <a:gdLst/>
              <a:ahLst/>
              <a:cxnLst/>
              <a:rect l="l" t="t" r="r" b="b"/>
              <a:pathLst>
                <a:path w="13536" h="38537" extrusionOk="0">
                  <a:moveTo>
                    <a:pt x="3058" y="0"/>
                  </a:moveTo>
                  <a:cubicBezTo>
                    <a:pt x="3029" y="0"/>
                    <a:pt x="2998" y="4"/>
                    <a:pt x="2968" y="11"/>
                  </a:cubicBezTo>
                  <a:lnTo>
                    <a:pt x="297" y="741"/>
                  </a:lnTo>
                  <a:cubicBezTo>
                    <a:pt x="115" y="787"/>
                    <a:pt x="0" y="992"/>
                    <a:pt x="46" y="1175"/>
                  </a:cubicBezTo>
                  <a:lnTo>
                    <a:pt x="10135" y="38289"/>
                  </a:lnTo>
                  <a:cubicBezTo>
                    <a:pt x="10171" y="38435"/>
                    <a:pt x="10310" y="38537"/>
                    <a:pt x="10458" y="38537"/>
                  </a:cubicBezTo>
                  <a:cubicBezTo>
                    <a:pt x="10495" y="38537"/>
                    <a:pt x="10532" y="38530"/>
                    <a:pt x="10569" y="38517"/>
                  </a:cubicBezTo>
                  <a:lnTo>
                    <a:pt x="13239" y="37786"/>
                  </a:lnTo>
                  <a:cubicBezTo>
                    <a:pt x="13445" y="37741"/>
                    <a:pt x="13536" y="37558"/>
                    <a:pt x="13490" y="37376"/>
                  </a:cubicBezTo>
                  <a:lnTo>
                    <a:pt x="3401" y="262"/>
                  </a:lnTo>
                  <a:cubicBezTo>
                    <a:pt x="3363" y="106"/>
                    <a:pt x="3225" y="0"/>
                    <a:pt x="30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9"/>
            <p:cNvSpPr/>
            <p:nvPr/>
          </p:nvSpPr>
          <p:spPr>
            <a:xfrm>
              <a:off x="6727600" y="1775725"/>
              <a:ext cx="287625" cy="752600"/>
            </a:xfrm>
            <a:custGeom>
              <a:avLst/>
              <a:gdLst/>
              <a:ahLst/>
              <a:cxnLst/>
              <a:rect l="l" t="t" r="r" b="b"/>
              <a:pathLst>
                <a:path w="11505" h="30104" extrusionOk="0">
                  <a:moveTo>
                    <a:pt x="1" y="0"/>
                  </a:moveTo>
                  <a:lnTo>
                    <a:pt x="8104" y="29856"/>
                  </a:lnTo>
                  <a:cubicBezTo>
                    <a:pt x="8140" y="30002"/>
                    <a:pt x="8279" y="30104"/>
                    <a:pt x="8427" y="30104"/>
                  </a:cubicBezTo>
                  <a:cubicBezTo>
                    <a:pt x="8464" y="30104"/>
                    <a:pt x="8501" y="30097"/>
                    <a:pt x="8538" y="30084"/>
                  </a:cubicBezTo>
                  <a:lnTo>
                    <a:pt x="11208" y="29353"/>
                  </a:lnTo>
                  <a:cubicBezTo>
                    <a:pt x="11414" y="29308"/>
                    <a:pt x="11505" y="29125"/>
                    <a:pt x="11459" y="28943"/>
                  </a:cubicBezTo>
                  <a:lnTo>
                    <a:pt x="6917" y="12212"/>
                  </a:lnTo>
                  <a:cubicBezTo>
                    <a:pt x="6712" y="11961"/>
                    <a:pt x="6483" y="11732"/>
                    <a:pt x="6278" y="11481"/>
                  </a:cubicBezTo>
                  <a:cubicBezTo>
                    <a:pt x="3539" y="8103"/>
                    <a:pt x="1507" y="4131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4" name="Google Shape;1374;p9"/>
            <p:cNvGrpSpPr/>
            <p:nvPr/>
          </p:nvGrpSpPr>
          <p:grpSpPr>
            <a:xfrm>
              <a:off x="7636454" y="578517"/>
              <a:ext cx="43950" cy="1827200"/>
              <a:chOff x="8648379" y="578517"/>
              <a:chExt cx="43950" cy="1827200"/>
            </a:xfrm>
          </p:grpSpPr>
          <p:sp>
            <p:nvSpPr>
              <p:cNvPr id="1375" name="Google Shape;1375;p9"/>
              <p:cNvSpPr/>
              <p:nvPr/>
            </p:nvSpPr>
            <p:spPr>
              <a:xfrm>
                <a:off x="8648379" y="578517"/>
                <a:ext cx="43950" cy="217450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8698" extrusionOk="0">
                    <a:moveTo>
                      <a:pt x="411" y="1"/>
                    </a:moveTo>
                    <a:cubicBezTo>
                      <a:pt x="183" y="1"/>
                      <a:pt x="0" y="160"/>
                      <a:pt x="0" y="389"/>
                    </a:cubicBezTo>
                    <a:lnTo>
                      <a:pt x="0" y="8309"/>
                    </a:lnTo>
                    <a:cubicBezTo>
                      <a:pt x="0" y="8514"/>
                      <a:pt x="183" y="8697"/>
                      <a:pt x="411" y="8697"/>
                    </a:cubicBezTo>
                    <a:lnTo>
                      <a:pt x="1347" y="8697"/>
                    </a:lnTo>
                    <a:cubicBezTo>
                      <a:pt x="1575" y="8697"/>
                      <a:pt x="1758" y="8514"/>
                      <a:pt x="1758" y="8309"/>
                    </a:cubicBezTo>
                    <a:lnTo>
                      <a:pt x="1758" y="389"/>
                    </a:lnTo>
                    <a:cubicBezTo>
                      <a:pt x="1758" y="160"/>
                      <a:pt x="1575" y="1"/>
                      <a:pt x="13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9"/>
              <p:cNvSpPr/>
              <p:nvPr/>
            </p:nvSpPr>
            <p:spPr>
              <a:xfrm>
                <a:off x="8648379" y="2188267"/>
                <a:ext cx="43950" cy="217450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8698" extrusionOk="0">
                    <a:moveTo>
                      <a:pt x="411" y="1"/>
                    </a:moveTo>
                    <a:cubicBezTo>
                      <a:pt x="183" y="1"/>
                      <a:pt x="0" y="161"/>
                      <a:pt x="0" y="389"/>
                    </a:cubicBezTo>
                    <a:lnTo>
                      <a:pt x="0" y="8286"/>
                    </a:lnTo>
                    <a:cubicBezTo>
                      <a:pt x="0" y="8515"/>
                      <a:pt x="183" y="8697"/>
                      <a:pt x="411" y="8697"/>
                    </a:cubicBezTo>
                    <a:lnTo>
                      <a:pt x="1347" y="8697"/>
                    </a:lnTo>
                    <a:cubicBezTo>
                      <a:pt x="1575" y="8697"/>
                      <a:pt x="1758" y="8515"/>
                      <a:pt x="1758" y="8286"/>
                    </a:cubicBezTo>
                    <a:lnTo>
                      <a:pt x="1758" y="389"/>
                    </a:lnTo>
                    <a:cubicBezTo>
                      <a:pt x="1758" y="161"/>
                      <a:pt x="1575" y="1"/>
                      <a:pt x="13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9"/>
              <p:cNvSpPr/>
              <p:nvPr/>
            </p:nvSpPr>
            <p:spPr>
              <a:xfrm>
                <a:off x="8648954" y="629867"/>
                <a:ext cx="43375" cy="166100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6644" extrusionOk="0">
                    <a:moveTo>
                      <a:pt x="1735" y="1"/>
                    </a:moveTo>
                    <a:cubicBezTo>
                      <a:pt x="1301" y="526"/>
                      <a:pt x="890" y="1028"/>
                      <a:pt x="480" y="1553"/>
                    </a:cubicBezTo>
                    <a:cubicBezTo>
                      <a:pt x="320" y="1736"/>
                      <a:pt x="160" y="1918"/>
                      <a:pt x="0" y="2101"/>
                    </a:cubicBezTo>
                    <a:lnTo>
                      <a:pt x="0" y="6255"/>
                    </a:lnTo>
                    <a:cubicBezTo>
                      <a:pt x="0" y="6460"/>
                      <a:pt x="160" y="6643"/>
                      <a:pt x="388" y="6643"/>
                    </a:cubicBezTo>
                    <a:lnTo>
                      <a:pt x="1347" y="6643"/>
                    </a:lnTo>
                    <a:cubicBezTo>
                      <a:pt x="1552" y="6643"/>
                      <a:pt x="1735" y="6460"/>
                      <a:pt x="1735" y="6255"/>
                    </a:cubicBezTo>
                    <a:lnTo>
                      <a:pt x="1735" y="1"/>
                    </a:lnTo>
                    <a:close/>
                  </a:path>
                </a:pathLst>
              </a:custGeom>
              <a:solidFill>
                <a:srgbClr val="FFFEFC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9"/>
              <p:cNvSpPr/>
              <p:nvPr/>
            </p:nvSpPr>
            <p:spPr>
              <a:xfrm>
                <a:off x="8648379" y="2240192"/>
                <a:ext cx="4395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6621" extrusionOk="0">
                    <a:moveTo>
                      <a:pt x="1758" y="1"/>
                    </a:moveTo>
                    <a:cubicBezTo>
                      <a:pt x="1210" y="731"/>
                      <a:pt x="640" y="1439"/>
                      <a:pt x="0" y="2078"/>
                    </a:cubicBezTo>
                    <a:lnTo>
                      <a:pt x="0" y="6209"/>
                    </a:lnTo>
                    <a:cubicBezTo>
                      <a:pt x="0" y="6438"/>
                      <a:pt x="183" y="6620"/>
                      <a:pt x="411" y="6620"/>
                    </a:cubicBezTo>
                    <a:lnTo>
                      <a:pt x="1347" y="6620"/>
                    </a:lnTo>
                    <a:cubicBezTo>
                      <a:pt x="1575" y="6620"/>
                      <a:pt x="1758" y="6438"/>
                      <a:pt x="1758" y="6209"/>
                    </a:cubicBezTo>
                    <a:lnTo>
                      <a:pt x="1758" y="1"/>
                    </a:lnTo>
                    <a:close/>
                  </a:path>
                </a:pathLst>
              </a:custGeom>
              <a:solidFill>
                <a:srgbClr val="FFFEFC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13"/>
          <p:cNvSpPr/>
          <p:nvPr/>
        </p:nvSpPr>
        <p:spPr>
          <a:xfrm>
            <a:off x="25" y="4568875"/>
            <a:ext cx="9144000" cy="574500"/>
          </a:xfrm>
          <a:prstGeom prst="rect">
            <a:avLst/>
          </a:prstGeom>
          <a:solidFill>
            <a:srgbClr val="000000">
              <a:alpha val="9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13"/>
          <p:cNvSpPr/>
          <p:nvPr/>
        </p:nvSpPr>
        <p:spPr>
          <a:xfrm>
            <a:off x="25" y="4344175"/>
            <a:ext cx="9144000" cy="224700"/>
          </a:xfrm>
          <a:prstGeom prst="rect">
            <a:avLst/>
          </a:prstGeom>
          <a:solidFill>
            <a:srgbClr val="FFFB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6" name="Google Shape;1666;p13"/>
          <p:cNvGrpSpPr/>
          <p:nvPr/>
        </p:nvGrpSpPr>
        <p:grpSpPr>
          <a:xfrm>
            <a:off x="6633454" y="404467"/>
            <a:ext cx="3254333" cy="4765783"/>
            <a:chOff x="6633454" y="404467"/>
            <a:chExt cx="3254333" cy="4765783"/>
          </a:xfrm>
        </p:grpSpPr>
        <p:sp>
          <p:nvSpPr>
            <p:cNvPr id="1667" name="Google Shape;1667;p13"/>
            <p:cNvSpPr/>
            <p:nvPr/>
          </p:nvSpPr>
          <p:spPr>
            <a:xfrm>
              <a:off x="6633458" y="404467"/>
              <a:ext cx="1044275" cy="2175275"/>
            </a:xfrm>
            <a:custGeom>
              <a:avLst/>
              <a:gdLst/>
              <a:ahLst/>
              <a:cxnLst/>
              <a:rect l="l" t="t" r="r" b="b"/>
              <a:pathLst>
                <a:path w="41771" h="87011" extrusionOk="0">
                  <a:moveTo>
                    <a:pt x="1" y="1"/>
                  </a:moveTo>
                  <a:lnTo>
                    <a:pt x="1" y="87011"/>
                  </a:lnTo>
                  <a:lnTo>
                    <a:pt x="41771" y="87011"/>
                  </a:lnTo>
                  <a:lnTo>
                    <a:pt x="417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3"/>
            <p:cNvSpPr/>
            <p:nvPr/>
          </p:nvSpPr>
          <p:spPr>
            <a:xfrm>
              <a:off x="6677408" y="447842"/>
              <a:ext cx="956975" cy="2087975"/>
            </a:xfrm>
            <a:custGeom>
              <a:avLst/>
              <a:gdLst/>
              <a:ahLst/>
              <a:cxnLst/>
              <a:rect l="l" t="t" r="r" b="b"/>
              <a:pathLst>
                <a:path w="38279" h="83519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lnTo>
                    <a:pt x="0" y="83244"/>
                  </a:lnTo>
                  <a:cubicBezTo>
                    <a:pt x="0" y="83404"/>
                    <a:pt x="114" y="83518"/>
                    <a:pt x="274" y="83518"/>
                  </a:cubicBezTo>
                  <a:lnTo>
                    <a:pt x="38004" y="83518"/>
                  </a:lnTo>
                  <a:cubicBezTo>
                    <a:pt x="38141" y="83518"/>
                    <a:pt x="38278" y="83404"/>
                    <a:pt x="38278" y="83244"/>
                  </a:cubicBezTo>
                  <a:lnTo>
                    <a:pt x="38278" y="275"/>
                  </a:lnTo>
                  <a:cubicBezTo>
                    <a:pt x="38278" y="115"/>
                    <a:pt x="38141" y="1"/>
                    <a:pt x="38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3"/>
            <p:cNvSpPr/>
            <p:nvPr/>
          </p:nvSpPr>
          <p:spPr>
            <a:xfrm>
              <a:off x="6894808" y="839292"/>
              <a:ext cx="522150" cy="87350"/>
            </a:xfrm>
            <a:custGeom>
              <a:avLst/>
              <a:gdLst/>
              <a:ahLst/>
              <a:cxnLst/>
              <a:rect l="l" t="t" r="r" b="b"/>
              <a:pathLst>
                <a:path w="20886" h="3494" fill="none" extrusionOk="0">
                  <a:moveTo>
                    <a:pt x="17462" y="1"/>
                  </a:moveTo>
                  <a:cubicBezTo>
                    <a:pt x="19357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5"/>
                  </a:lnTo>
                  <a:cubicBezTo>
                    <a:pt x="1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3"/>
            <p:cNvSpPr/>
            <p:nvPr/>
          </p:nvSpPr>
          <p:spPr>
            <a:xfrm>
              <a:off x="6894808" y="948292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70"/>
                  </a:lnTo>
                  <a:lnTo>
                    <a:pt x="1" y="3470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3"/>
            <p:cNvSpPr/>
            <p:nvPr/>
          </p:nvSpPr>
          <p:spPr>
            <a:xfrm>
              <a:off x="6894808" y="1056717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3"/>
            <p:cNvSpPr/>
            <p:nvPr/>
          </p:nvSpPr>
          <p:spPr>
            <a:xfrm>
              <a:off x="6894808" y="2100967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3"/>
            <p:cNvSpPr/>
            <p:nvPr/>
          </p:nvSpPr>
          <p:spPr>
            <a:xfrm>
              <a:off x="6894808" y="2209967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7" y="0"/>
                    <a:pt x="20886" y="1529"/>
                    <a:pt x="20886" y="3401"/>
                  </a:cubicBezTo>
                  <a:lnTo>
                    <a:pt x="20886" y="3470"/>
                  </a:lnTo>
                  <a:lnTo>
                    <a:pt x="1" y="3470"/>
                  </a:lnTo>
                  <a:lnTo>
                    <a:pt x="1" y="3401"/>
                  </a:lnTo>
                  <a:cubicBezTo>
                    <a:pt x="1" y="1529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3"/>
            <p:cNvSpPr/>
            <p:nvPr/>
          </p:nvSpPr>
          <p:spPr>
            <a:xfrm>
              <a:off x="6894808" y="2318367"/>
              <a:ext cx="522150" cy="87350"/>
            </a:xfrm>
            <a:custGeom>
              <a:avLst/>
              <a:gdLst/>
              <a:ahLst/>
              <a:cxnLst/>
              <a:rect l="l" t="t" r="r" b="b"/>
              <a:pathLst>
                <a:path w="20886" h="3494" fill="none" extrusionOk="0">
                  <a:moveTo>
                    <a:pt x="17462" y="1"/>
                  </a:moveTo>
                  <a:cubicBezTo>
                    <a:pt x="19357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5"/>
                  </a:lnTo>
                  <a:cubicBezTo>
                    <a:pt x="1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3"/>
            <p:cNvSpPr/>
            <p:nvPr/>
          </p:nvSpPr>
          <p:spPr>
            <a:xfrm>
              <a:off x="6677408" y="607042"/>
              <a:ext cx="956975" cy="1928775"/>
            </a:xfrm>
            <a:custGeom>
              <a:avLst/>
              <a:gdLst/>
              <a:ahLst/>
              <a:cxnLst/>
              <a:rect l="l" t="t" r="r" b="b"/>
              <a:pathLst>
                <a:path w="38279" h="77151" extrusionOk="0">
                  <a:moveTo>
                    <a:pt x="38278" y="1"/>
                  </a:moveTo>
                  <a:cubicBezTo>
                    <a:pt x="37046" y="2717"/>
                    <a:pt x="35790" y="5411"/>
                    <a:pt x="34421" y="8058"/>
                  </a:cubicBezTo>
                  <a:cubicBezTo>
                    <a:pt x="31522" y="13605"/>
                    <a:pt x="28167" y="18946"/>
                    <a:pt x="24127" y="23716"/>
                  </a:cubicBezTo>
                  <a:cubicBezTo>
                    <a:pt x="22095" y="26113"/>
                    <a:pt x="19881" y="28327"/>
                    <a:pt x="17530" y="30381"/>
                  </a:cubicBezTo>
                  <a:cubicBezTo>
                    <a:pt x="15385" y="32230"/>
                    <a:pt x="13033" y="33828"/>
                    <a:pt x="10431" y="34969"/>
                  </a:cubicBezTo>
                  <a:cubicBezTo>
                    <a:pt x="9176" y="35517"/>
                    <a:pt x="7875" y="35974"/>
                    <a:pt x="6551" y="36316"/>
                  </a:cubicBezTo>
                  <a:cubicBezTo>
                    <a:pt x="6072" y="36453"/>
                    <a:pt x="5524" y="36430"/>
                    <a:pt x="5067" y="36567"/>
                  </a:cubicBezTo>
                  <a:cubicBezTo>
                    <a:pt x="4565" y="36727"/>
                    <a:pt x="4132" y="37412"/>
                    <a:pt x="3881" y="37822"/>
                  </a:cubicBezTo>
                  <a:cubicBezTo>
                    <a:pt x="2808" y="39626"/>
                    <a:pt x="2625" y="41840"/>
                    <a:pt x="1393" y="43552"/>
                  </a:cubicBezTo>
                  <a:cubicBezTo>
                    <a:pt x="982" y="44122"/>
                    <a:pt x="502" y="44716"/>
                    <a:pt x="0" y="45286"/>
                  </a:cubicBezTo>
                  <a:lnTo>
                    <a:pt x="0" y="76876"/>
                  </a:lnTo>
                  <a:cubicBezTo>
                    <a:pt x="0" y="77036"/>
                    <a:pt x="114" y="77150"/>
                    <a:pt x="274" y="77150"/>
                  </a:cubicBezTo>
                  <a:lnTo>
                    <a:pt x="38004" y="77150"/>
                  </a:lnTo>
                  <a:cubicBezTo>
                    <a:pt x="38141" y="77150"/>
                    <a:pt x="38278" y="77036"/>
                    <a:pt x="38278" y="76876"/>
                  </a:cubicBezTo>
                  <a:lnTo>
                    <a:pt x="38278" y="1"/>
                  </a:lnTo>
                  <a:close/>
                </a:path>
              </a:pathLst>
            </a:custGeom>
            <a:solidFill>
              <a:srgbClr val="BAC8C8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3"/>
            <p:cNvSpPr/>
            <p:nvPr/>
          </p:nvSpPr>
          <p:spPr>
            <a:xfrm>
              <a:off x="6981558" y="556842"/>
              <a:ext cx="348100" cy="86750"/>
            </a:xfrm>
            <a:custGeom>
              <a:avLst/>
              <a:gdLst/>
              <a:ahLst/>
              <a:cxnLst/>
              <a:rect l="l" t="t" r="r" b="b"/>
              <a:pathLst>
                <a:path w="13924" h="3470" extrusionOk="0">
                  <a:moveTo>
                    <a:pt x="297" y="0"/>
                  </a:moveTo>
                  <a:cubicBezTo>
                    <a:pt x="137" y="0"/>
                    <a:pt x="0" y="114"/>
                    <a:pt x="0" y="274"/>
                  </a:cubicBezTo>
                  <a:lnTo>
                    <a:pt x="0" y="3196"/>
                  </a:lnTo>
                  <a:cubicBezTo>
                    <a:pt x="0" y="3356"/>
                    <a:pt x="137" y="3470"/>
                    <a:pt x="297" y="3470"/>
                  </a:cubicBezTo>
                  <a:lnTo>
                    <a:pt x="13650" y="3470"/>
                  </a:lnTo>
                  <a:cubicBezTo>
                    <a:pt x="13809" y="3470"/>
                    <a:pt x="13924" y="3356"/>
                    <a:pt x="13924" y="3196"/>
                  </a:cubicBezTo>
                  <a:lnTo>
                    <a:pt x="13924" y="274"/>
                  </a:lnTo>
                  <a:cubicBezTo>
                    <a:pt x="13924" y="114"/>
                    <a:pt x="13809" y="0"/>
                    <a:pt x="13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3"/>
            <p:cNvSpPr/>
            <p:nvPr/>
          </p:nvSpPr>
          <p:spPr>
            <a:xfrm>
              <a:off x="6764133" y="1492092"/>
              <a:ext cx="87325" cy="326425"/>
            </a:xfrm>
            <a:custGeom>
              <a:avLst/>
              <a:gdLst/>
              <a:ahLst/>
              <a:cxnLst/>
              <a:rect l="l" t="t" r="r" b="b"/>
              <a:pathLst>
                <a:path w="3493" h="13057" extrusionOk="0">
                  <a:moveTo>
                    <a:pt x="343" y="1"/>
                  </a:moveTo>
                  <a:cubicBezTo>
                    <a:pt x="160" y="1"/>
                    <a:pt x="1" y="138"/>
                    <a:pt x="1" y="343"/>
                  </a:cubicBezTo>
                  <a:lnTo>
                    <a:pt x="206" y="12715"/>
                  </a:lnTo>
                  <a:cubicBezTo>
                    <a:pt x="206" y="12897"/>
                    <a:pt x="366" y="13057"/>
                    <a:pt x="549" y="13057"/>
                  </a:cubicBezTo>
                  <a:lnTo>
                    <a:pt x="2945" y="13057"/>
                  </a:lnTo>
                  <a:cubicBezTo>
                    <a:pt x="3128" y="13057"/>
                    <a:pt x="3288" y="12897"/>
                    <a:pt x="3288" y="12715"/>
                  </a:cubicBezTo>
                  <a:lnTo>
                    <a:pt x="3470" y="343"/>
                  </a:lnTo>
                  <a:cubicBezTo>
                    <a:pt x="3493" y="138"/>
                    <a:pt x="3333" y="1"/>
                    <a:pt x="3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3"/>
            <p:cNvSpPr/>
            <p:nvPr/>
          </p:nvSpPr>
          <p:spPr>
            <a:xfrm>
              <a:off x="6780683" y="1508092"/>
              <a:ext cx="54250" cy="54800"/>
            </a:xfrm>
            <a:custGeom>
              <a:avLst/>
              <a:gdLst/>
              <a:ahLst/>
              <a:cxnLst/>
              <a:rect l="l" t="t" r="r" b="b"/>
              <a:pathLst>
                <a:path w="2170" h="2192" extrusionOk="0">
                  <a:moveTo>
                    <a:pt x="1073" y="0"/>
                  </a:moveTo>
                  <a:cubicBezTo>
                    <a:pt x="480" y="0"/>
                    <a:pt x="1" y="502"/>
                    <a:pt x="1" y="1096"/>
                  </a:cubicBezTo>
                  <a:cubicBezTo>
                    <a:pt x="1" y="1689"/>
                    <a:pt x="480" y="2191"/>
                    <a:pt x="1073" y="2191"/>
                  </a:cubicBezTo>
                  <a:cubicBezTo>
                    <a:pt x="1690" y="2191"/>
                    <a:pt x="2169" y="1689"/>
                    <a:pt x="2169" y="1096"/>
                  </a:cubicBezTo>
                  <a:cubicBezTo>
                    <a:pt x="2169" y="502"/>
                    <a:pt x="1690" y="0"/>
                    <a:pt x="1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3"/>
            <p:cNvSpPr/>
            <p:nvPr/>
          </p:nvSpPr>
          <p:spPr>
            <a:xfrm>
              <a:off x="6803508" y="1516067"/>
              <a:ext cx="8600" cy="38825"/>
            </a:xfrm>
            <a:custGeom>
              <a:avLst/>
              <a:gdLst/>
              <a:ahLst/>
              <a:cxnLst/>
              <a:rect l="l" t="t" r="r" b="b"/>
              <a:pathLst>
                <a:path w="344" h="1553" extrusionOk="0">
                  <a:moveTo>
                    <a:pt x="138" y="1"/>
                  </a:moveTo>
                  <a:cubicBezTo>
                    <a:pt x="46" y="1"/>
                    <a:pt x="1" y="46"/>
                    <a:pt x="1" y="138"/>
                  </a:cubicBezTo>
                  <a:lnTo>
                    <a:pt x="1" y="1416"/>
                  </a:lnTo>
                  <a:cubicBezTo>
                    <a:pt x="1" y="1484"/>
                    <a:pt x="46" y="1553"/>
                    <a:pt x="138" y="1553"/>
                  </a:cubicBezTo>
                  <a:lnTo>
                    <a:pt x="206" y="1553"/>
                  </a:lnTo>
                  <a:cubicBezTo>
                    <a:pt x="275" y="1553"/>
                    <a:pt x="343" y="1484"/>
                    <a:pt x="343" y="1416"/>
                  </a:cubicBezTo>
                  <a:lnTo>
                    <a:pt x="343" y="138"/>
                  </a:lnTo>
                  <a:cubicBezTo>
                    <a:pt x="343" y="46"/>
                    <a:pt x="275" y="1"/>
                    <a:pt x="2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3"/>
            <p:cNvSpPr/>
            <p:nvPr/>
          </p:nvSpPr>
          <p:spPr>
            <a:xfrm>
              <a:off x="7604679" y="578517"/>
              <a:ext cx="43400" cy="217450"/>
            </a:xfrm>
            <a:custGeom>
              <a:avLst/>
              <a:gdLst/>
              <a:ahLst/>
              <a:cxnLst/>
              <a:rect l="l" t="t" r="r" b="b"/>
              <a:pathLst>
                <a:path w="1736" h="8698" extrusionOk="0">
                  <a:moveTo>
                    <a:pt x="389" y="1"/>
                  </a:moveTo>
                  <a:cubicBezTo>
                    <a:pt x="184" y="1"/>
                    <a:pt x="1" y="160"/>
                    <a:pt x="1" y="389"/>
                  </a:cubicBezTo>
                  <a:lnTo>
                    <a:pt x="1" y="8309"/>
                  </a:lnTo>
                  <a:cubicBezTo>
                    <a:pt x="1" y="8514"/>
                    <a:pt x="184" y="8697"/>
                    <a:pt x="389" y="8697"/>
                  </a:cubicBezTo>
                  <a:lnTo>
                    <a:pt x="1348" y="8697"/>
                  </a:lnTo>
                  <a:cubicBezTo>
                    <a:pt x="1553" y="8697"/>
                    <a:pt x="1736" y="8514"/>
                    <a:pt x="1736" y="8309"/>
                  </a:cubicBezTo>
                  <a:lnTo>
                    <a:pt x="1736" y="389"/>
                  </a:lnTo>
                  <a:cubicBezTo>
                    <a:pt x="1736" y="160"/>
                    <a:pt x="1553" y="1"/>
                    <a:pt x="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3"/>
            <p:cNvSpPr/>
            <p:nvPr/>
          </p:nvSpPr>
          <p:spPr>
            <a:xfrm>
              <a:off x="7604679" y="2188267"/>
              <a:ext cx="43400" cy="217450"/>
            </a:xfrm>
            <a:custGeom>
              <a:avLst/>
              <a:gdLst/>
              <a:ahLst/>
              <a:cxnLst/>
              <a:rect l="l" t="t" r="r" b="b"/>
              <a:pathLst>
                <a:path w="1736" h="8698" extrusionOk="0">
                  <a:moveTo>
                    <a:pt x="389" y="1"/>
                  </a:moveTo>
                  <a:cubicBezTo>
                    <a:pt x="184" y="1"/>
                    <a:pt x="1" y="161"/>
                    <a:pt x="1" y="389"/>
                  </a:cubicBezTo>
                  <a:lnTo>
                    <a:pt x="1" y="8286"/>
                  </a:lnTo>
                  <a:cubicBezTo>
                    <a:pt x="1" y="8515"/>
                    <a:pt x="184" y="8697"/>
                    <a:pt x="389" y="8697"/>
                  </a:cubicBezTo>
                  <a:lnTo>
                    <a:pt x="1348" y="8697"/>
                  </a:lnTo>
                  <a:cubicBezTo>
                    <a:pt x="1553" y="8697"/>
                    <a:pt x="1736" y="8515"/>
                    <a:pt x="1736" y="8286"/>
                  </a:cubicBezTo>
                  <a:lnTo>
                    <a:pt x="1736" y="389"/>
                  </a:lnTo>
                  <a:cubicBezTo>
                    <a:pt x="1736" y="161"/>
                    <a:pt x="1553" y="1"/>
                    <a:pt x="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3"/>
            <p:cNvSpPr/>
            <p:nvPr/>
          </p:nvSpPr>
          <p:spPr>
            <a:xfrm>
              <a:off x="7605254" y="2208817"/>
              <a:ext cx="43400" cy="42250"/>
            </a:xfrm>
            <a:custGeom>
              <a:avLst/>
              <a:gdLst/>
              <a:ahLst/>
              <a:cxnLst/>
              <a:rect l="l" t="t" r="r" b="b"/>
              <a:pathLst>
                <a:path w="1736" h="1690" extrusionOk="0">
                  <a:moveTo>
                    <a:pt x="868" y="0"/>
                  </a:moveTo>
                  <a:cubicBezTo>
                    <a:pt x="434" y="0"/>
                    <a:pt x="1" y="388"/>
                    <a:pt x="24" y="845"/>
                  </a:cubicBezTo>
                  <a:cubicBezTo>
                    <a:pt x="46" y="1301"/>
                    <a:pt x="389" y="1690"/>
                    <a:pt x="868" y="1690"/>
                  </a:cubicBezTo>
                  <a:cubicBezTo>
                    <a:pt x="1302" y="1690"/>
                    <a:pt x="1735" y="1301"/>
                    <a:pt x="1713" y="845"/>
                  </a:cubicBezTo>
                  <a:cubicBezTo>
                    <a:pt x="1690" y="388"/>
                    <a:pt x="1347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3"/>
            <p:cNvSpPr/>
            <p:nvPr/>
          </p:nvSpPr>
          <p:spPr>
            <a:xfrm>
              <a:off x="7602979" y="599642"/>
              <a:ext cx="47950" cy="46800"/>
            </a:xfrm>
            <a:custGeom>
              <a:avLst/>
              <a:gdLst/>
              <a:ahLst/>
              <a:cxnLst/>
              <a:rect l="l" t="t" r="r" b="b"/>
              <a:pathLst>
                <a:path w="1918" h="1872" extrusionOk="0">
                  <a:moveTo>
                    <a:pt x="959" y="0"/>
                  </a:moveTo>
                  <a:cubicBezTo>
                    <a:pt x="480" y="0"/>
                    <a:pt x="0" y="434"/>
                    <a:pt x="23" y="936"/>
                  </a:cubicBezTo>
                  <a:cubicBezTo>
                    <a:pt x="46" y="1438"/>
                    <a:pt x="434" y="1872"/>
                    <a:pt x="959" y="1872"/>
                  </a:cubicBezTo>
                  <a:cubicBezTo>
                    <a:pt x="1438" y="1872"/>
                    <a:pt x="1918" y="1438"/>
                    <a:pt x="1895" y="936"/>
                  </a:cubicBezTo>
                  <a:cubicBezTo>
                    <a:pt x="1872" y="434"/>
                    <a:pt x="1484" y="0"/>
                    <a:pt x="9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3"/>
            <p:cNvSpPr/>
            <p:nvPr/>
          </p:nvSpPr>
          <p:spPr>
            <a:xfrm>
              <a:off x="6701933" y="496267"/>
              <a:ext cx="70225" cy="313175"/>
            </a:xfrm>
            <a:custGeom>
              <a:avLst/>
              <a:gdLst/>
              <a:ahLst/>
              <a:cxnLst/>
              <a:rect l="l" t="t" r="r" b="b"/>
              <a:pathLst>
                <a:path w="2809" h="12527" extrusionOk="0">
                  <a:moveTo>
                    <a:pt x="1546" y="1"/>
                  </a:moveTo>
                  <a:cubicBezTo>
                    <a:pt x="915" y="1"/>
                    <a:pt x="275" y="395"/>
                    <a:pt x="275" y="1191"/>
                  </a:cubicBezTo>
                  <a:cubicBezTo>
                    <a:pt x="252" y="3245"/>
                    <a:pt x="252" y="5276"/>
                    <a:pt x="229" y="7331"/>
                  </a:cubicBezTo>
                  <a:cubicBezTo>
                    <a:pt x="229" y="8997"/>
                    <a:pt x="1" y="10732"/>
                    <a:pt x="731" y="12261"/>
                  </a:cubicBezTo>
                  <a:cubicBezTo>
                    <a:pt x="810" y="12441"/>
                    <a:pt x="988" y="12526"/>
                    <a:pt x="1167" y="12526"/>
                  </a:cubicBezTo>
                  <a:cubicBezTo>
                    <a:pt x="1353" y="12526"/>
                    <a:pt x="1540" y="12435"/>
                    <a:pt x="1621" y="12261"/>
                  </a:cubicBezTo>
                  <a:cubicBezTo>
                    <a:pt x="2443" y="10777"/>
                    <a:pt x="2329" y="8997"/>
                    <a:pt x="2420" y="7331"/>
                  </a:cubicBezTo>
                  <a:cubicBezTo>
                    <a:pt x="2534" y="5276"/>
                    <a:pt x="2648" y="3245"/>
                    <a:pt x="2763" y="1191"/>
                  </a:cubicBezTo>
                  <a:cubicBezTo>
                    <a:pt x="2808" y="400"/>
                    <a:pt x="2182" y="1"/>
                    <a:pt x="1546" y="1"/>
                  </a:cubicBez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3"/>
            <p:cNvSpPr/>
            <p:nvPr/>
          </p:nvSpPr>
          <p:spPr>
            <a:xfrm>
              <a:off x="7669754" y="404467"/>
              <a:ext cx="1044275" cy="2175275"/>
            </a:xfrm>
            <a:custGeom>
              <a:avLst/>
              <a:gdLst/>
              <a:ahLst/>
              <a:cxnLst/>
              <a:rect l="l" t="t" r="r" b="b"/>
              <a:pathLst>
                <a:path w="41771" h="87011" extrusionOk="0">
                  <a:moveTo>
                    <a:pt x="0" y="1"/>
                  </a:moveTo>
                  <a:lnTo>
                    <a:pt x="0" y="87011"/>
                  </a:lnTo>
                  <a:lnTo>
                    <a:pt x="41770" y="87011"/>
                  </a:lnTo>
                  <a:lnTo>
                    <a:pt x="4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3"/>
            <p:cNvSpPr/>
            <p:nvPr/>
          </p:nvSpPr>
          <p:spPr>
            <a:xfrm>
              <a:off x="7669754" y="507767"/>
              <a:ext cx="1044275" cy="2071975"/>
            </a:xfrm>
            <a:custGeom>
              <a:avLst/>
              <a:gdLst/>
              <a:ahLst/>
              <a:cxnLst/>
              <a:rect l="l" t="t" r="r" b="b"/>
              <a:pathLst>
                <a:path w="41771" h="82879" extrusionOk="0">
                  <a:moveTo>
                    <a:pt x="41770" y="0"/>
                  </a:moveTo>
                  <a:cubicBezTo>
                    <a:pt x="41382" y="959"/>
                    <a:pt x="40971" y="1918"/>
                    <a:pt x="40561" y="2831"/>
                  </a:cubicBezTo>
                  <a:cubicBezTo>
                    <a:pt x="39145" y="5912"/>
                    <a:pt x="37730" y="9016"/>
                    <a:pt x="36155" y="12029"/>
                  </a:cubicBezTo>
                  <a:cubicBezTo>
                    <a:pt x="33279" y="17576"/>
                    <a:pt x="29924" y="22917"/>
                    <a:pt x="25861" y="27687"/>
                  </a:cubicBezTo>
                  <a:cubicBezTo>
                    <a:pt x="23852" y="30084"/>
                    <a:pt x="21638" y="32298"/>
                    <a:pt x="19265" y="34352"/>
                  </a:cubicBezTo>
                  <a:cubicBezTo>
                    <a:pt x="17142" y="36201"/>
                    <a:pt x="14768" y="37799"/>
                    <a:pt x="12189" y="38940"/>
                  </a:cubicBezTo>
                  <a:cubicBezTo>
                    <a:pt x="10933" y="39488"/>
                    <a:pt x="9632" y="39945"/>
                    <a:pt x="8308" y="40287"/>
                  </a:cubicBezTo>
                  <a:cubicBezTo>
                    <a:pt x="7829" y="40424"/>
                    <a:pt x="7281" y="40401"/>
                    <a:pt x="6825" y="40538"/>
                  </a:cubicBezTo>
                  <a:cubicBezTo>
                    <a:pt x="6323" y="40698"/>
                    <a:pt x="5889" y="41383"/>
                    <a:pt x="5638" y="41793"/>
                  </a:cubicBezTo>
                  <a:cubicBezTo>
                    <a:pt x="4542" y="43597"/>
                    <a:pt x="4360" y="45811"/>
                    <a:pt x="3127" y="47523"/>
                  </a:cubicBezTo>
                  <a:cubicBezTo>
                    <a:pt x="2305" y="48687"/>
                    <a:pt x="1255" y="49942"/>
                    <a:pt x="0" y="50695"/>
                  </a:cubicBezTo>
                  <a:lnTo>
                    <a:pt x="0" y="82879"/>
                  </a:lnTo>
                  <a:lnTo>
                    <a:pt x="41770" y="82879"/>
                  </a:lnTo>
                  <a:lnTo>
                    <a:pt x="41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3"/>
            <p:cNvSpPr/>
            <p:nvPr/>
          </p:nvSpPr>
          <p:spPr>
            <a:xfrm>
              <a:off x="7713104" y="447842"/>
              <a:ext cx="957550" cy="2087975"/>
            </a:xfrm>
            <a:custGeom>
              <a:avLst/>
              <a:gdLst/>
              <a:ahLst/>
              <a:cxnLst/>
              <a:rect l="l" t="t" r="r" b="b"/>
              <a:pathLst>
                <a:path w="38302" h="83519" extrusionOk="0">
                  <a:moveTo>
                    <a:pt x="297" y="1"/>
                  </a:moveTo>
                  <a:cubicBezTo>
                    <a:pt x="138" y="1"/>
                    <a:pt x="1" y="115"/>
                    <a:pt x="1" y="275"/>
                  </a:cubicBezTo>
                  <a:lnTo>
                    <a:pt x="1" y="83244"/>
                  </a:lnTo>
                  <a:cubicBezTo>
                    <a:pt x="1" y="83404"/>
                    <a:pt x="138" y="83518"/>
                    <a:pt x="297" y="83518"/>
                  </a:cubicBezTo>
                  <a:lnTo>
                    <a:pt x="38005" y="83518"/>
                  </a:lnTo>
                  <a:cubicBezTo>
                    <a:pt x="38165" y="83518"/>
                    <a:pt x="38302" y="83404"/>
                    <a:pt x="38302" y="83244"/>
                  </a:cubicBezTo>
                  <a:lnTo>
                    <a:pt x="38302" y="275"/>
                  </a:lnTo>
                  <a:cubicBezTo>
                    <a:pt x="38302" y="115"/>
                    <a:pt x="38165" y="1"/>
                    <a:pt x="3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3"/>
            <p:cNvSpPr/>
            <p:nvPr/>
          </p:nvSpPr>
          <p:spPr>
            <a:xfrm>
              <a:off x="7931104" y="839292"/>
              <a:ext cx="521575" cy="87350"/>
            </a:xfrm>
            <a:custGeom>
              <a:avLst/>
              <a:gdLst/>
              <a:ahLst/>
              <a:cxnLst/>
              <a:rect l="l" t="t" r="r" b="b"/>
              <a:pathLst>
                <a:path w="20863" h="3494" fill="none" extrusionOk="0">
                  <a:moveTo>
                    <a:pt x="17461" y="1"/>
                  </a:moveTo>
                  <a:cubicBezTo>
                    <a:pt x="19333" y="1"/>
                    <a:pt x="20862" y="1530"/>
                    <a:pt x="20862" y="3425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5"/>
                  </a:lnTo>
                  <a:cubicBezTo>
                    <a:pt x="0" y="1530"/>
                    <a:pt x="1529" y="1"/>
                    <a:pt x="3401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3"/>
            <p:cNvSpPr/>
            <p:nvPr/>
          </p:nvSpPr>
          <p:spPr>
            <a:xfrm>
              <a:off x="7931104" y="948292"/>
              <a:ext cx="521575" cy="86750"/>
            </a:xfrm>
            <a:custGeom>
              <a:avLst/>
              <a:gdLst/>
              <a:ahLst/>
              <a:cxnLst/>
              <a:rect l="l" t="t" r="r" b="b"/>
              <a:pathLst>
                <a:path w="20863" h="3470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24"/>
                  </a:cubicBezTo>
                  <a:lnTo>
                    <a:pt x="20862" y="3470"/>
                  </a:lnTo>
                  <a:lnTo>
                    <a:pt x="0" y="3470"/>
                  </a:lnTo>
                  <a:lnTo>
                    <a:pt x="0" y="3424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3"/>
            <p:cNvSpPr/>
            <p:nvPr/>
          </p:nvSpPr>
          <p:spPr>
            <a:xfrm>
              <a:off x="7931104" y="1056717"/>
              <a:ext cx="521575" cy="87325"/>
            </a:xfrm>
            <a:custGeom>
              <a:avLst/>
              <a:gdLst/>
              <a:ahLst/>
              <a:cxnLst/>
              <a:rect l="l" t="t" r="r" b="b"/>
              <a:pathLst>
                <a:path w="20863" h="3493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24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4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3"/>
            <p:cNvSpPr/>
            <p:nvPr/>
          </p:nvSpPr>
          <p:spPr>
            <a:xfrm>
              <a:off x="7931104" y="2100967"/>
              <a:ext cx="521575" cy="87325"/>
            </a:xfrm>
            <a:custGeom>
              <a:avLst/>
              <a:gdLst/>
              <a:ahLst/>
              <a:cxnLst/>
              <a:rect l="l" t="t" r="r" b="b"/>
              <a:pathLst>
                <a:path w="20863" h="3493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24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4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3"/>
            <p:cNvSpPr/>
            <p:nvPr/>
          </p:nvSpPr>
          <p:spPr>
            <a:xfrm>
              <a:off x="7931104" y="2209967"/>
              <a:ext cx="521575" cy="86750"/>
            </a:xfrm>
            <a:custGeom>
              <a:avLst/>
              <a:gdLst/>
              <a:ahLst/>
              <a:cxnLst/>
              <a:rect l="l" t="t" r="r" b="b"/>
              <a:pathLst>
                <a:path w="20863" h="3470" fill="none" extrusionOk="0">
                  <a:moveTo>
                    <a:pt x="17461" y="0"/>
                  </a:moveTo>
                  <a:cubicBezTo>
                    <a:pt x="19333" y="0"/>
                    <a:pt x="20862" y="1529"/>
                    <a:pt x="20862" y="3401"/>
                  </a:cubicBezTo>
                  <a:lnTo>
                    <a:pt x="20862" y="3470"/>
                  </a:lnTo>
                  <a:lnTo>
                    <a:pt x="0" y="3470"/>
                  </a:lnTo>
                  <a:lnTo>
                    <a:pt x="0" y="3401"/>
                  </a:lnTo>
                  <a:cubicBezTo>
                    <a:pt x="0" y="1529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3"/>
            <p:cNvSpPr/>
            <p:nvPr/>
          </p:nvSpPr>
          <p:spPr>
            <a:xfrm>
              <a:off x="7931104" y="2318367"/>
              <a:ext cx="521575" cy="87350"/>
            </a:xfrm>
            <a:custGeom>
              <a:avLst/>
              <a:gdLst/>
              <a:ahLst/>
              <a:cxnLst/>
              <a:rect l="l" t="t" r="r" b="b"/>
              <a:pathLst>
                <a:path w="20863" h="3494" fill="none" extrusionOk="0">
                  <a:moveTo>
                    <a:pt x="17461" y="1"/>
                  </a:moveTo>
                  <a:cubicBezTo>
                    <a:pt x="19333" y="1"/>
                    <a:pt x="20862" y="1530"/>
                    <a:pt x="20862" y="3425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5"/>
                  </a:lnTo>
                  <a:cubicBezTo>
                    <a:pt x="0" y="1530"/>
                    <a:pt x="1529" y="1"/>
                    <a:pt x="3401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3"/>
            <p:cNvSpPr/>
            <p:nvPr/>
          </p:nvSpPr>
          <p:spPr>
            <a:xfrm>
              <a:off x="7713104" y="607042"/>
              <a:ext cx="957550" cy="1928775"/>
            </a:xfrm>
            <a:custGeom>
              <a:avLst/>
              <a:gdLst/>
              <a:ahLst/>
              <a:cxnLst/>
              <a:rect l="l" t="t" r="r" b="b"/>
              <a:pathLst>
                <a:path w="38302" h="77151" extrusionOk="0">
                  <a:moveTo>
                    <a:pt x="38302" y="1"/>
                  </a:moveTo>
                  <a:cubicBezTo>
                    <a:pt x="37046" y="2717"/>
                    <a:pt x="35814" y="5411"/>
                    <a:pt x="34421" y="8058"/>
                  </a:cubicBezTo>
                  <a:cubicBezTo>
                    <a:pt x="31545" y="13605"/>
                    <a:pt x="28190" y="18946"/>
                    <a:pt x="24127" y="23716"/>
                  </a:cubicBezTo>
                  <a:cubicBezTo>
                    <a:pt x="22118" y="26113"/>
                    <a:pt x="19904" y="28327"/>
                    <a:pt x="17531" y="30381"/>
                  </a:cubicBezTo>
                  <a:cubicBezTo>
                    <a:pt x="15408" y="32230"/>
                    <a:pt x="13034" y="33828"/>
                    <a:pt x="10455" y="34969"/>
                  </a:cubicBezTo>
                  <a:cubicBezTo>
                    <a:pt x="9199" y="35517"/>
                    <a:pt x="7898" y="35974"/>
                    <a:pt x="6574" y="36316"/>
                  </a:cubicBezTo>
                  <a:cubicBezTo>
                    <a:pt x="6095" y="36453"/>
                    <a:pt x="5547" y="36430"/>
                    <a:pt x="5091" y="36567"/>
                  </a:cubicBezTo>
                  <a:cubicBezTo>
                    <a:pt x="4589" y="36727"/>
                    <a:pt x="4155" y="37412"/>
                    <a:pt x="3904" y="37822"/>
                  </a:cubicBezTo>
                  <a:cubicBezTo>
                    <a:pt x="2808" y="39626"/>
                    <a:pt x="2626" y="41840"/>
                    <a:pt x="1393" y="43552"/>
                  </a:cubicBezTo>
                  <a:cubicBezTo>
                    <a:pt x="982" y="44122"/>
                    <a:pt x="526" y="44716"/>
                    <a:pt x="1" y="45286"/>
                  </a:cubicBezTo>
                  <a:lnTo>
                    <a:pt x="1" y="76876"/>
                  </a:lnTo>
                  <a:cubicBezTo>
                    <a:pt x="1" y="77036"/>
                    <a:pt x="138" y="77150"/>
                    <a:pt x="297" y="77150"/>
                  </a:cubicBezTo>
                  <a:lnTo>
                    <a:pt x="38005" y="77150"/>
                  </a:lnTo>
                  <a:cubicBezTo>
                    <a:pt x="38165" y="77150"/>
                    <a:pt x="38302" y="77036"/>
                    <a:pt x="38302" y="76876"/>
                  </a:cubicBezTo>
                  <a:lnTo>
                    <a:pt x="38302" y="1"/>
                  </a:lnTo>
                  <a:close/>
                </a:path>
              </a:pathLst>
            </a:custGeom>
            <a:solidFill>
              <a:srgbClr val="BAC8C8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3"/>
            <p:cNvSpPr/>
            <p:nvPr/>
          </p:nvSpPr>
          <p:spPr>
            <a:xfrm>
              <a:off x="8017829" y="556842"/>
              <a:ext cx="348100" cy="86750"/>
            </a:xfrm>
            <a:custGeom>
              <a:avLst/>
              <a:gdLst/>
              <a:ahLst/>
              <a:cxnLst/>
              <a:rect l="l" t="t" r="r" b="b"/>
              <a:pathLst>
                <a:path w="13924" h="3470" extrusionOk="0">
                  <a:moveTo>
                    <a:pt x="274" y="0"/>
                  </a:moveTo>
                  <a:cubicBezTo>
                    <a:pt x="137" y="0"/>
                    <a:pt x="0" y="114"/>
                    <a:pt x="0" y="274"/>
                  </a:cubicBezTo>
                  <a:lnTo>
                    <a:pt x="0" y="3196"/>
                  </a:lnTo>
                  <a:cubicBezTo>
                    <a:pt x="0" y="3356"/>
                    <a:pt x="137" y="3470"/>
                    <a:pt x="274" y="3470"/>
                  </a:cubicBezTo>
                  <a:lnTo>
                    <a:pt x="13650" y="3470"/>
                  </a:lnTo>
                  <a:cubicBezTo>
                    <a:pt x="13787" y="3470"/>
                    <a:pt x="13924" y="3356"/>
                    <a:pt x="13924" y="3196"/>
                  </a:cubicBezTo>
                  <a:lnTo>
                    <a:pt x="13924" y="274"/>
                  </a:lnTo>
                  <a:cubicBezTo>
                    <a:pt x="13924" y="114"/>
                    <a:pt x="13787" y="0"/>
                    <a:pt x="13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3"/>
            <p:cNvSpPr/>
            <p:nvPr/>
          </p:nvSpPr>
          <p:spPr>
            <a:xfrm>
              <a:off x="7800429" y="1492092"/>
              <a:ext cx="86750" cy="326425"/>
            </a:xfrm>
            <a:custGeom>
              <a:avLst/>
              <a:gdLst/>
              <a:ahLst/>
              <a:cxnLst/>
              <a:rect l="l" t="t" r="r" b="b"/>
              <a:pathLst>
                <a:path w="3470" h="13057" extrusionOk="0">
                  <a:moveTo>
                    <a:pt x="342" y="1"/>
                  </a:moveTo>
                  <a:cubicBezTo>
                    <a:pt x="160" y="1"/>
                    <a:pt x="0" y="138"/>
                    <a:pt x="0" y="343"/>
                  </a:cubicBezTo>
                  <a:lnTo>
                    <a:pt x="205" y="12715"/>
                  </a:lnTo>
                  <a:cubicBezTo>
                    <a:pt x="205" y="12897"/>
                    <a:pt x="342" y="13057"/>
                    <a:pt x="548" y="13057"/>
                  </a:cubicBezTo>
                  <a:lnTo>
                    <a:pt x="2944" y="13057"/>
                  </a:lnTo>
                  <a:cubicBezTo>
                    <a:pt x="3127" y="13057"/>
                    <a:pt x="3264" y="12897"/>
                    <a:pt x="3264" y="12715"/>
                  </a:cubicBezTo>
                  <a:lnTo>
                    <a:pt x="3469" y="343"/>
                  </a:lnTo>
                  <a:cubicBezTo>
                    <a:pt x="3469" y="138"/>
                    <a:pt x="3333" y="1"/>
                    <a:pt x="3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3"/>
            <p:cNvSpPr/>
            <p:nvPr/>
          </p:nvSpPr>
          <p:spPr>
            <a:xfrm>
              <a:off x="7816404" y="1508092"/>
              <a:ext cx="54800" cy="54800"/>
            </a:xfrm>
            <a:custGeom>
              <a:avLst/>
              <a:gdLst/>
              <a:ahLst/>
              <a:cxnLst/>
              <a:rect l="l" t="t" r="r" b="b"/>
              <a:pathLst>
                <a:path w="2192" h="2192" extrusionOk="0">
                  <a:moveTo>
                    <a:pt x="1096" y="0"/>
                  </a:moveTo>
                  <a:cubicBezTo>
                    <a:pt x="502" y="0"/>
                    <a:pt x="0" y="502"/>
                    <a:pt x="0" y="1096"/>
                  </a:cubicBezTo>
                  <a:cubicBezTo>
                    <a:pt x="0" y="1689"/>
                    <a:pt x="502" y="2191"/>
                    <a:pt x="1096" y="2191"/>
                  </a:cubicBezTo>
                  <a:cubicBezTo>
                    <a:pt x="1689" y="2191"/>
                    <a:pt x="2191" y="1689"/>
                    <a:pt x="2191" y="1096"/>
                  </a:cubicBezTo>
                  <a:cubicBezTo>
                    <a:pt x="2191" y="502"/>
                    <a:pt x="1689" y="0"/>
                    <a:pt x="1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3"/>
            <p:cNvSpPr/>
            <p:nvPr/>
          </p:nvSpPr>
          <p:spPr>
            <a:xfrm>
              <a:off x="7839229" y="1516067"/>
              <a:ext cx="9150" cy="38825"/>
            </a:xfrm>
            <a:custGeom>
              <a:avLst/>
              <a:gdLst/>
              <a:ahLst/>
              <a:cxnLst/>
              <a:rect l="l" t="t" r="r" b="b"/>
              <a:pathLst>
                <a:path w="366" h="1553" extrusionOk="0">
                  <a:moveTo>
                    <a:pt x="160" y="1"/>
                  </a:moveTo>
                  <a:cubicBezTo>
                    <a:pt x="69" y="1"/>
                    <a:pt x="0" y="46"/>
                    <a:pt x="0" y="138"/>
                  </a:cubicBezTo>
                  <a:lnTo>
                    <a:pt x="0" y="1416"/>
                  </a:lnTo>
                  <a:cubicBezTo>
                    <a:pt x="0" y="1484"/>
                    <a:pt x="69" y="1553"/>
                    <a:pt x="160" y="1553"/>
                  </a:cubicBezTo>
                  <a:lnTo>
                    <a:pt x="228" y="1553"/>
                  </a:lnTo>
                  <a:cubicBezTo>
                    <a:pt x="297" y="1553"/>
                    <a:pt x="365" y="1484"/>
                    <a:pt x="365" y="1416"/>
                  </a:cubicBezTo>
                  <a:lnTo>
                    <a:pt x="365" y="138"/>
                  </a:lnTo>
                  <a:cubicBezTo>
                    <a:pt x="365" y="46"/>
                    <a:pt x="297" y="1"/>
                    <a:pt x="2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3"/>
            <p:cNvSpPr/>
            <p:nvPr/>
          </p:nvSpPr>
          <p:spPr>
            <a:xfrm>
              <a:off x="8648379" y="578517"/>
              <a:ext cx="43950" cy="217450"/>
            </a:xfrm>
            <a:custGeom>
              <a:avLst/>
              <a:gdLst/>
              <a:ahLst/>
              <a:cxnLst/>
              <a:rect l="l" t="t" r="r" b="b"/>
              <a:pathLst>
                <a:path w="1758" h="8698" extrusionOk="0">
                  <a:moveTo>
                    <a:pt x="411" y="1"/>
                  </a:moveTo>
                  <a:cubicBezTo>
                    <a:pt x="183" y="1"/>
                    <a:pt x="0" y="160"/>
                    <a:pt x="0" y="389"/>
                  </a:cubicBezTo>
                  <a:lnTo>
                    <a:pt x="0" y="8309"/>
                  </a:lnTo>
                  <a:cubicBezTo>
                    <a:pt x="0" y="8514"/>
                    <a:pt x="183" y="8697"/>
                    <a:pt x="411" y="8697"/>
                  </a:cubicBezTo>
                  <a:lnTo>
                    <a:pt x="1347" y="8697"/>
                  </a:lnTo>
                  <a:cubicBezTo>
                    <a:pt x="1575" y="8697"/>
                    <a:pt x="1758" y="8514"/>
                    <a:pt x="1758" y="8309"/>
                  </a:cubicBezTo>
                  <a:lnTo>
                    <a:pt x="1758" y="389"/>
                  </a:lnTo>
                  <a:cubicBezTo>
                    <a:pt x="1758" y="160"/>
                    <a:pt x="1575" y="1"/>
                    <a:pt x="1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3"/>
            <p:cNvSpPr/>
            <p:nvPr/>
          </p:nvSpPr>
          <p:spPr>
            <a:xfrm>
              <a:off x="8648379" y="2188267"/>
              <a:ext cx="43950" cy="217450"/>
            </a:xfrm>
            <a:custGeom>
              <a:avLst/>
              <a:gdLst/>
              <a:ahLst/>
              <a:cxnLst/>
              <a:rect l="l" t="t" r="r" b="b"/>
              <a:pathLst>
                <a:path w="1758" h="8698" extrusionOk="0">
                  <a:moveTo>
                    <a:pt x="411" y="1"/>
                  </a:moveTo>
                  <a:cubicBezTo>
                    <a:pt x="183" y="1"/>
                    <a:pt x="0" y="161"/>
                    <a:pt x="0" y="389"/>
                  </a:cubicBezTo>
                  <a:lnTo>
                    <a:pt x="0" y="8286"/>
                  </a:lnTo>
                  <a:cubicBezTo>
                    <a:pt x="0" y="8515"/>
                    <a:pt x="183" y="8697"/>
                    <a:pt x="411" y="8697"/>
                  </a:cubicBezTo>
                  <a:lnTo>
                    <a:pt x="1347" y="8697"/>
                  </a:lnTo>
                  <a:cubicBezTo>
                    <a:pt x="1575" y="8697"/>
                    <a:pt x="1758" y="8515"/>
                    <a:pt x="1758" y="8286"/>
                  </a:cubicBezTo>
                  <a:lnTo>
                    <a:pt x="1758" y="389"/>
                  </a:lnTo>
                  <a:cubicBezTo>
                    <a:pt x="1758" y="161"/>
                    <a:pt x="1575" y="1"/>
                    <a:pt x="1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3"/>
            <p:cNvSpPr/>
            <p:nvPr/>
          </p:nvSpPr>
          <p:spPr>
            <a:xfrm>
              <a:off x="8649529" y="2208817"/>
              <a:ext cx="42800" cy="42250"/>
            </a:xfrm>
            <a:custGeom>
              <a:avLst/>
              <a:gdLst/>
              <a:ahLst/>
              <a:cxnLst/>
              <a:rect l="l" t="t" r="r" b="b"/>
              <a:pathLst>
                <a:path w="1712" h="1690" extrusionOk="0">
                  <a:moveTo>
                    <a:pt x="867" y="0"/>
                  </a:moveTo>
                  <a:cubicBezTo>
                    <a:pt x="411" y="0"/>
                    <a:pt x="0" y="388"/>
                    <a:pt x="23" y="845"/>
                  </a:cubicBezTo>
                  <a:cubicBezTo>
                    <a:pt x="46" y="1301"/>
                    <a:pt x="388" y="1690"/>
                    <a:pt x="867" y="1690"/>
                  </a:cubicBezTo>
                  <a:cubicBezTo>
                    <a:pt x="1301" y="1690"/>
                    <a:pt x="1712" y="1301"/>
                    <a:pt x="1689" y="845"/>
                  </a:cubicBezTo>
                  <a:cubicBezTo>
                    <a:pt x="1689" y="388"/>
                    <a:pt x="1324" y="0"/>
                    <a:pt x="8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3"/>
            <p:cNvSpPr/>
            <p:nvPr/>
          </p:nvSpPr>
          <p:spPr>
            <a:xfrm>
              <a:off x="8647229" y="599642"/>
              <a:ext cx="47400" cy="46800"/>
            </a:xfrm>
            <a:custGeom>
              <a:avLst/>
              <a:gdLst/>
              <a:ahLst/>
              <a:cxnLst/>
              <a:rect l="l" t="t" r="r" b="b"/>
              <a:pathLst>
                <a:path w="1896" h="1872" extrusionOk="0">
                  <a:moveTo>
                    <a:pt x="959" y="0"/>
                  </a:moveTo>
                  <a:cubicBezTo>
                    <a:pt x="457" y="0"/>
                    <a:pt x="1" y="434"/>
                    <a:pt x="24" y="936"/>
                  </a:cubicBezTo>
                  <a:cubicBezTo>
                    <a:pt x="46" y="1438"/>
                    <a:pt x="434" y="1872"/>
                    <a:pt x="959" y="1872"/>
                  </a:cubicBezTo>
                  <a:cubicBezTo>
                    <a:pt x="1439" y="1872"/>
                    <a:pt x="1895" y="1438"/>
                    <a:pt x="1872" y="936"/>
                  </a:cubicBezTo>
                  <a:cubicBezTo>
                    <a:pt x="1850" y="434"/>
                    <a:pt x="1462" y="0"/>
                    <a:pt x="9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3"/>
            <p:cNvSpPr/>
            <p:nvPr/>
          </p:nvSpPr>
          <p:spPr>
            <a:xfrm>
              <a:off x="6768133" y="1656442"/>
              <a:ext cx="80475" cy="162075"/>
            </a:xfrm>
            <a:custGeom>
              <a:avLst/>
              <a:gdLst/>
              <a:ahLst/>
              <a:cxnLst/>
              <a:rect l="l" t="t" r="r" b="b"/>
              <a:pathLst>
                <a:path w="3219" h="6483" extrusionOk="0">
                  <a:moveTo>
                    <a:pt x="3219" y="1"/>
                  </a:moveTo>
                  <a:lnTo>
                    <a:pt x="3219" y="1"/>
                  </a:lnTo>
                  <a:cubicBezTo>
                    <a:pt x="2740" y="1073"/>
                    <a:pt x="2351" y="2260"/>
                    <a:pt x="1507" y="3128"/>
                  </a:cubicBezTo>
                  <a:cubicBezTo>
                    <a:pt x="1187" y="3432"/>
                    <a:pt x="827" y="3604"/>
                    <a:pt x="487" y="3604"/>
                  </a:cubicBezTo>
                  <a:cubicBezTo>
                    <a:pt x="317" y="3604"/>
                    <a:pt x="153" y="3561"/>
                    <a:pt x="0" y="3470"/>
                  </a:cubicBezTo>
                  <a:lnTo>
                    <a:pt x="0" y="3470"/>
                  </a:lnTo>
                  <a:lnTo>
                    <a:pt x="46" y="6141"/>
                  </a:lnTo>
                  <a:cubicBezTo>
                    <a:pt x="46" y="6323"/>
                    <a:pt x="206" y="6483"/>
                    <a:pt x="389" y="6483"/>
                  </a:cubicBezTo>
                  <a:lnTo>
                    <a:pt x="2785" y="6483"/>
                  </a:lnTo>
                  <a:cubicBezTo>
                    <a:pt x="2968" y="6483"/>
                    <a:pt x="3128" y="6323"/>
                    <a:pt x="3128" y="6141"/>
                  </a:cubicBezTo>
                  <a:lnTo>
                    <a:pt x="3219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3"/>
            <p:cNvSpPr/>
            <p:nvPr/>
          </p:nvSpPr>
          <p:spPr>
            <a:xfrm>
              <a:off x="7804404" y="1656442"/>
              <a:ext cx="80500" cy="162075"/>
            </a:xfrm>
            <a:custGeom>
              <a:avLst/>
              <a:gdLst/>
              <a:ahLst/>
              <a:cxnLst/>
              <a:rect l="l" t="t" r="r" b="b"/>
              <a:pathLst>
                <a:path w="3220" h="6483" extrusionOk="0">
                  <a:moveTo>
                    <a:pt x="3219" y="1"/>
                  </a:moveTo>
                  <a:lnTo>
                    <a:pt x="3219" y="1"/>
                  </a:lnTo>
                  <a:cubicBezTo>
                    <a:pt x="2717" y="1073"/>
                    <a:pt x="2329" y="2260"/>
                    <a:pt x="1507" y="3128"/>
                  </a:cubicBezTo>
                  <a:cubicBezTo>
                    <a:pt x="1188" y="3432"/>
                    <a:pt x="828" y="3604"/>
                    <a:pt x="488" y="3604"/>
                  </a:cubicBezTo>
                  <a:cubicBezTo>
                    <a:pt x="318" y="3604"/>
                    <a:pt x="153" y="3561"/>
                    <a:pt x="1" y="3470"/>
                  </a:cubicBezTo>
                  <a:lnTo>
                    <a:pt x="1" y="3470"/>
                  </a:lnTo>
                  <a:lnTo>
                    <a:pt x="46" y="6141"/>
                  </a:lnTo>
                  <a:cubicBezTo>
                    <a:pt x="46" y="6323"/>
                    <a:pt x="183" y="6483"/>
                    <a:pt x="389" y="6483"/>
                  </a:cubicBezTo>
                  <a:lnTo>
                    <a:pt x="2785" y="6483"/>
                  </a:lnTo>
                  <a:cubicBezTo>
                    <a:pt x="2968" y="6483"/>
                    <a:pt x="3105" y="6323"/>
                    <a:pt x="3105" y="6141"/>
                  </a:cubicBezTo>
                  <a:lnTo>
                    <a:pt x="3219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3"/>
            <p:cNvSpPr/>
            <p:nvPr/>
          </p:nvSpPr>
          <p:spPr>
            <a:xfrm>
              <a:off x="6764708" y="1606042"/>
              <a:ext cx="59750" cy="106750"/>
            </a:xfrm>
            <a:custGeom>
              <a:avLst/>
              <a:gdLst/>
              <a:ahLst/>
              <a:cxnLst/>
              <a:rect l="l" t="t" r="r" b="b"/>
              <a:pathLst>
                <a:path w="2390" h="4270" extrusionOk="0">
                  <a:moveTo>
                    <a:pt x="1178" y="1"/>
                  </a:moveTo>
                  <a:cubicBezTo>
                    <a:pt x="707" y="1"/>
                    <a:pt x="248" y="252"/>
                    <a:pt x="137" y="807"/>
                  </a:cubicBezTo>
                  <a:cubicBezTo>
                    <a:pt x="1" y="1446"/>
                    <a:pt x="115" y="2085"/>
                    <a:pt x="183" y="2724"/>
                  </a:cubicBezTo>
                  <a:cubicBezTo>
                    <a:pt x="229" y="3272"/>
                    <a:pt x="206" y="3774"/>
                    <a:pt x="640" y="4162"/>
                  </a:cubicBezTo>
                  <a:cubicBezTo>
                    <a:pt x="711" y="4233"/>
                    <a:pt x="800" y="4269"/>
                    <a:pt x="890" y="4269"/>
                  </a:cubicBezTo>
                  <a:cubicBezTo>
                    <a:pt x="945" y="4269"/>
                    <a:pt x="999" y="4256"/>
                    <a:pt x="1050" y="4231"/>
                  </a:cubicBezTo>
                  <a:cubicBezTo>
                    <a:pt x="1553" y="3934"/>
                    <a:pt x="1644" y="3477"/>
                    <a:pt x="1827" y="2952"/>
                  </a:cubicBezTo>
                  <a:cubicBezTo>
                    <a:pt x="2055" y="2359"/>
                    <a:pt x="2329" y="1743"/>
                    <a:pt x="2352" y="1104"/>
                  </a:cubicBezTo>
                  <a:cubicBezTo>
                    <a:pt x="2390" y="403"/>
                    <a:pt x="1773" y="1"/>
                    <a:pt x="11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3"/>
            <p:cNvSpPr/>
            <p:nvPr/>
          </p:nvSpPr>
          <p:spPr>
            <a:xfrm>
              <a:off x="7800979" y="1606042"/>
              <a:ext cx="59450" cy="106750"/>
            </a:xfrm>
            <a:custGeom>
              <a:avLst/>
              <a:gdLst/>
              <a:ahLst/>
              <a:cxnLst/>
              <a:rect l="l" t="t" r="r" b="b"/>
              <a:pathLst>
                <a:path w="2378" h="4270" extrusionOk="0">
                  <a:moveTo>
                    <a:pt x="1171" y="1"/>
                  </a:moveTo>
                  <a:cubicBezTo>
                    <a:pt x="703" y="1"/>
                    <a:pt x="249" y="252"/>
                    <a:pt x="138" y="807"/>
                  </a:cubicBezTo>
                  <a:cubicBezTo>
                    <a:pt x="1" y="1446"/>
                    <a:pt x="115" y="2085"/>
                    <a:pt x="183" y="2724"/>
                  </a:cubicBezTo>
                  <a:cubicBezTo>
                    <a:pt x="229" y="3272"/>
                    <a:pt x="206" y="3774"/>
                    <a:pt x="617" y="4162"/>
                  </a:cubicBezTo>
                  <a:cubicBezTo>
                    <a:pt x="688" y="4233"/>
                    <a:pt x="787" y="4269"/>
                    <a:pt x="883" y="4269"/>
                  </a:cubicBezTo>
                  <a:cubicBezTo>
                    <a:pt x="942" y="4269"/>
                    <a:pt x="999" y="4256"/>
                    <a:pt x="1051" y="4231"/>
                  </a:cubicBezTo>
                  <a:cubicBezTo>
                    <a:pt x="1553" y="3934"/>
                    <a:pt x="1644" y="3477"/>
                    <a:pt x="1827" y="2952"/>
                  </a:cubicBezTo>
                  <a:cubicBezTo>
                    <a:pt x="2032" y="2359"/>
                    <a:pt x="2329" y="1743"/>
                    <a:pt x="2352" y="1104"/>
                  </a:cubicBezTo>
                  <a:cubicBezTo>
                    <a:pt x="2377" y="403"/>
                    <a:pt x="1763" y="1"/>
                    <a:pt x="11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3"/>
            <p:cNvSpPr/>
            <p:nvPr/>
          </p:nvSpPr>
          <p:spPr>
            <a:xfrm>
              <a:off x="7604679" y="629867"/>
              <a:ext cx="43400" cy="166100"/>
            </a:xfrm>
            <a:custGeom>
              <a:avLst/>
              <a:gdLst/>
              <a:ahLst/>
              <a:cxnLst/>
              <a:rect l="l" t="t" r="r" b="b"/>
              <a:pathLst>
                <a:path w="1736" h="6644" extrusionOk="0">
                  <a:moveTo>
                    <a:pt x="1736" y="1"/>
                  </a:moveTo>
                  <a:cubicBezTo>
                    <a:pt x="1325" y="526"/>
                    <a:pt x="914" y="1028"/>
                    <a:pt x="480" y="1553"/>
                  </a:cubicBezTo>
                  <a:cubicBezTo>
                    <a:pt x="320" y="1736"/>
                    <a:pt x="161" y="1918"/>
                    <a:pt x="1" y="2101"/>
                  </a:cubicBezTo>
                  <a:lnTo>
                    <a:pt x="1" y="6255"/>
                  </a:lnTo>
                  <a:cubicBezTo>
                    <a:pt x="1" y="6460"/>
                    <a:pt x="184" y="6643"/>
                    <a:pt x="389" y="6643"/>
                  </a:cubicBezTo>
                  <a:lnTo>
                    <a:pt x="1348" y="6643"/>
                  </a:lnTo>
                  <a:cubicBezTo>
                    <a:pt x="1553" y="6643"/>
                    <a:pt x="1736" y="6460"/>
                    <a:pt x="1736" y="6255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3"/>
            <p:cNvSpPr/>
            <p:nvPr/>
          </p:nvSpPr>
          <p:spPr>
            <a:xfrm>
              <a:off x="7604679" y="2240192"/>
              <a:ext cx="43400" cy="165525"/>
            </a:xfrm>
            <a:custGeom>
              <a:avLst/>
              <a:gdLst/>
              <a:ahLst/>
              <a:cxnLst/>
              <a:rect l="l" t="t" r="r" b="b"/>
              <a:pathLst>
                <a:path w="1736" h="6621" extrusionOk="0">
                  <a:moveTo>
                    <a:pt x="1736" y="1"/>
                  </a:moveTo>
                  <a:cubicBezTo>
                    <a:pt x="1211" y="731"/>
                    <a:pt x="640" y="1439"/>
                    <a:pt x="1" y="2078"/>
                  </a:cubicBezTo>
                  <a:lnTo>
                    <a:pt x="1" y="6209"/>
                  </a:lnTo>
                  <a:cubicBezTo>
                    <a:pt x="1" y="6438"/>
                    <a:pt x="184" y="6620"/>
                    <a:pt x="389" y="6620"/>
                  </a:cubicBezTo>
                  <a:lnTo>
                    <a:pt x="1348" y="6620"/>
                  </a:lnTo>
                  <a:cubicBezTo>
                    <a:pt x="1553" y="6620"/>
                    <a:pt x="1736" y="6438"/>
                    <a:pt x="1736" y="6209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3"/>
            <p:cNvSpPr/>
            <p:nvPr/>
          </p:nvSpPr>
          <p:spPr>
            <a:xfrm>
              <a:off x="8648954" y="629867"/>
              <a:ext cx="43375" cy="166100"/>
            </a:xfrm>
            <a:custGeom>
              <a:avLst/>
              <a:gdLst/>
              <a:ahLst/>
              <a:cxnLst/>
              <a:rect l="l" t="t" r="r" b="b"/>
              <a:pathLst>
                <a:path w="1735" h="6644" extrusionOk="0">
                  <a:moveTo>
                    <a:pt x="1735" y="1"/>
                  </a:moveTo>
                  <a:cubicBezTo>
                    <a:pt x="1301" y="526"/>
                    <a:pt x="890" y="1028"/>
                    <a:pt x="480" y="1553"/>
                  </a:cubicBezTo>
                  <a:cubicBezTo>
                    <a:pt x="320" y="1736"/>
                    <a:pt x="160" y="1918"/>
                    <a:pt x="0" y="2101"/>
                  </a:cubicBezTo>
                  <a:lnTo>
                    <a:pt x="0" y="6255"/>
                  </a:lnTo>
                  <a:cubicBezTo>
                    <a:pt x="0" y="6460"/>
                    <a:pt x="160" y="6643"/>
                    <a:pt x="388" y="6643"/>
                  </a:cubicBezTo>
                  <a:lnTo>
                    <a:pt x="1347" y="6643"/>
                  </a:lnTo>
                  <a:cubicBezTo>
                    <a:pt x="1552" y="6643"/>
                    <a:pt x="1735" y="6460"/>
                    <a:pt x="1735" y="6255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3"/>
            <p:cNvSpPr/>
            <p:nvPr/>
          </p:nvSpPr>
          <p:spPr>
            <a:xfrm>
              <a:off x="8648379" y="2240192"/>
              <a:ext cx="43950" cy="165525"/>
            </a:xfrm>
            <a:custGeom>
              <a:avLst/>
              <a:gdLst/>
              <a:ahLst/>
              <a:cxnLst/>
              <a:rect l="l" t="t" r="r" b="b"/>
              <a:pathLst>
                <a:path w="1758" h="6621" extrusionOk="0">
                  <a:moveTo>
                    <a:pt x="1758" y="1"/>
                  </a:moveTo>
                  <a:cubicBezTo>
                    <a:pt x="1210" y="731"/>
                    <a:pt x="640" y="1439"/>
                    <a:pt x="0" y="2078"/>
                  </a:cubicBezTo>
                  <a:lnTo>
                    <a:pt x="0" y="6209"/>
                  </a:lnTo>
                  <a:cubicBezTo>
                    <a:pt x="0" y="6438"/>
                    <a:pt x="183" y="6620"/>
                    <a:pt x="411" y="6620"/>
                  </a:cubicBezTo>
                  <a:lnTo>
                    <a:pt x="1347" y="6620"/>
                  </a:lnTo>
                  <a:cubicBezTo>
                    <a:pt x="1575" y="6620"/>
                    <a:pt x="1758" y="6438"/>
                    <a:pt x="1758" y="6209"/>
                  </a:cubicBezTo>
                  <a:lnTo>
                    <a:pt x="1758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1" name="Google Shape;1711;p13"/>
            <p:cNvGrpSpPr/>
            <p:nvPr/>
          </p:nvGrpSpPr>
          <p:grpSpPr>
            <a:xfrm>
              <a:off x="6633454" y="410400"/>
              <a:ext cx="3254333" cy="4759850"/>
              <a:chOff x="5992450" y="411175"/>
              <a:chExt cx="3254333" cy="4759850"/>
            </a:xfrm>
          </p:grpSpPr>
          <p:sp>
            <p:nvSpPr>
              <p:cNvPr id="1712" name="Google Shape;1712;p13"/>
              <p:cNvSpPr/>
              <p:nvPr/>
            </p:nvSpPr>
            <p:spPr>
              <a:xfrm>
                <a:off x="8080983" y="411175"/>
                <a:ext cx="1165800" cy="4332600"/>
              </a:xfrm>
              <a:prstGeom prst="rtTriangle">
                <a:avLst/>
              </a:prstGeom>
              <a:solidFill>
                <a:srgbClr val="000000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13"/>
              <p:cNvSpPr/>
              <p:nvPr/>
            </p:nvSpPr>
            <p:spPr>
              <a:xfrm rot="-5400000" flipH="1">
                <a:off x="7365400" y="3370875"/>
                <a:ext cx="427200" cy="3173100"/>
              </a:xfrm>
              <a:prstGeom prst="rtTriangle">
                <a:avLst/>
              </a:prstGeom>
              <a:solidFill>
                <a:srgbClr val="000000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4" name="Google Shape;1714;p13"/>
            <p:cNvSpPr/>
            <p:nvPr/>
          </p:nvSpPr>
          <p:spPr>
            <a:xfrm>
              <a:off x="7669754" y="2571467"/>
              <a:ext cx="1044275" cy="2175275"/>
            </a:xfrm>
            <a:custGeom>
              <a:avLst/>
              <a:gdLst/>
              <a:ahLst/>
              <a:cxnLst/>
              <a:rect l="l" t="t" r="r" b="b"/>
              <a:pathLst>
                <a:path w="41771" h="87011" extrusionOk="0">
                  <a:moveTo>
                    <a:pt x="0" y="1"/>
                  </a:moveTo>
                  <a:lnTo>
                    <a:pt x="0" y="87011"/>
                  </a:lnTo>
                  <a:lnTo>
                    <a:pt x="41770" y="87011"/>
                  </a:lnTo>
                  <a:lnTo>
                    <a:pt x="4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3"/>
            <p:cNvSpPr/>
            <p:nvPr/>
          </p:nvSpPr>
          <p:spPr>
            <a:xfrm>
              <a:off x="7669754" y="2674767"/>
              <a:ext cx="1044275" cy="2071975"/>
            </a:xfrm>
            <a:custGeom>
              <a:avLst/>
              <a:gdLst/>
              <a:ahLst/>
              <a:cxnLst/>
              <a:rect l="l" t="t" r="r" b="b"/>
              <a:pathLst>
                <a:path w="41771" h="82879" extrusionOk="0">
                  <a:moveTo>
                    <a:pt x="41770" y="0"/>
                  </a:moveTo>
                  <a:cubicBezTo>
                    <a:pt x="41382" y="959"/>
                    <a:pt x="40971" y="1918"/>
                    <a:pt x="40561" y="2831"/>
                  </a:cubicBezTo>
                  <a:cubicBezTo>
                    <a:pt x="39145" y="5912"/>
                    <a:pt x="37730" y="9016"/>
                    <a:pt x="36155" y="12029"/>
                  </a:cubicBezTo>
                  <a:cubicBezTo>
                    <a:pt x="33279" y="17576"/>
                    <a:pt x="29924" y="22917"/>
                    <a:pt x="25861" y="27687"/>
                  </a:cubicBezTo>
                  <a:cubicBezTo>
                    <a:pt x="23852" y="30084"/>
                    <a:pt x="21638" y="32298"/>
                    <a:pt x="19265" y="34352"/>
                  </a:cubicBezTo>
                  <a:cubicBezTo>
                    <a:pt x="17142" y="36201"/>
                    <a:pt x="14768" y="37799"/>
                    <a:pt x="12189" y="38940"/>
                  </a:cubicBezTo>
                  <a:cubicBezTo>
                    <a:pt x="10933" y="39488"/>
                    <a:pt x="9632" y="39945"/>
                    <a:pt x="8308" y="40287"/>
                  </a:cubicBezTo>
                  <a:cubicBezTo>
                    <a:pt x="7829" y="40424"/>
                    <a:pt x="7281" y="40401"/>
                    <a:pt x="6825" y="40538"/>
                  </a:cubicBezTo>
                  <a:cubicBezTo>
                    <a:pt x="6323" y="40698"/>
                    <a:pt x="5889" y="41383"/>
                    <a:pt x="5638" y="41793"/>
                  </a:cubicBezTo>
                  <a:cubicBezTo>
                    <a:pt x="4542" y="43597"/>
                    <a:pt x="4360" y="45811"/>
                    <a:pt x="3127" y="47523"/>
                  </a:cubicBezTo>
                  <a:cubicBezTo>
                    <a:pt x="2305" y="48687"/>
                    <a:pt x="1255" y="49942"/>
                    <a:pt x="0" y="50695"/>
                  </a:cubicBezTo>
                  <a:lnTo>
                    <a:pt x="0" y="82879"/>
                  </a:lnTo>
                  <a:lnTo>
                    <a:pt x="41770" y="82879"/>
                  </a:lnTo>
                  <a:lnTo>
                    <a:pt x="41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3"/>
            <p:cNvSpPr/>
            <p:nvPr/>
          </p:nvSpPr>
          <p:spPr>
            <a:xfrm>
              <a:off x="7713104" y="2614842"/>
              <a:ext cx="957550" cy="2087975"/>
            </a:xfrm>
            <a:custGeom>
              <a:avLst/>
              <a:gdLst/>
              <a:ahLst/>
              <a:cxnLst/>
              <a:rect l="l" t="t" r="r" b="b"/>
              <a:pathLst>
                <a:path w="38302" h="83519" extrusionOk="0">
                  <a:moveTo>
                    <a:pt x="297" y="1"/>
                  </a:moveTo>
                  <a:cubicBezTo>
                    <a:pt x="138" y="1"/>
                    <a:pt x="1" y="115"/>
                    <a:pt x="1" y="275"/>
                  </a:cubicBezTo>
                  <a:lnTo>
                    <a:pt x="1" y="83244"/>
                  </a:lnTo>
                  <a:cubicBezTo>
                    <a:pt x="1" y="83404"/>
                    <a:pt x="138" y="83518"/>
                    <a:pt x="297" y="83518"/>
                  </a:cubicBezTo>
                  <a:lnTo>
                    <a:pt x="38005" y="83518"/>
                  </a:lnTo>
                  <a:cubicBezTo>
                    <a:pt x="38165" y="83518"/>
                    <a:pt x="38302" y="83404"/>
                    <a:pt x="38302" y="83244"/>
                  </a:cubicBezTo>
                  <a:lnTo>
                    <a:pt x="38302" y="275"/>
                  </a:lnTo>
                  <a:cubicBezTo>
                    <a:pt x="38302" y="115"/>
                    <a:pt x="38165" y="1"/>
                    <a:pt x="3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3"/>
            <p:cNvSpPr/>
            <p:nvPr/>
          </p:nvSpPr>
          <p:spPr>
            <a:xfrm>
              <a:off x="7931104" y="3006292"/>
              <a:ext cx="521575" cy="87350"/>
            </a:xfrm>
            <a:custGeom>
              <a:avLst/>
              <a:gdLst/>
              <a:ahLst/>
              <a:cxnLst/>
              <a:rect l="l" t="t" r="r" b="b"/>
              <a:pathLst>
                <a:path w="20863" h="3494" fill="none" extrusionOk="0">
                  <a:moveTo>
                    <a:pt x="17461" y="1"/>
                  </a:moveTo>
                  <a:cubicBezTo>
                    <a:pt x="19333" y="1"/>
                    <a:pt x="20862" y="1530"/>
                    <a:pt x="20862" y="3425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5"/>
                  </a:lnTo>
                  <a:cubicBezTo>
                    <a:pt x="0" y="1530"/>
                    <a:pt x="1529" y="1"/>
                    <a:pt x="3401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3"/>
            <p:cNvSpPr/>
            <p:nvPr/>
          </p:nvSpPr>
          <p:spPr>
            <a:xfrm>
              <a:off x="7931104" y="3115292"/>
              <a:ext cx="521575" cy="86750"/>
            </a:xfrm>
            <a:custGeom>
              <a:avLst/>
              <a:gdLst/>
              <a:ahLst/>
              <a:cxnLst/>
              <a:rect l="l" t="t" r="r" b="b"/>
              <a:pathLst>
                <a:path w="20863" h="3470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24"/>
                  </a:cubicBezTo>
                  <a:lnTo>
                    <a:pt x="20862" y="3470"/>
                  </a:lnTo>
                  <a:lnTo>
                    <a:pt x="0" y="3470"/>
                  </a:lnTo>
                  <a:lnTo>
                    <a:pt x="0" y="3424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3"/>
            <p:cNvSpPr/>
            <p:nvPr/>
          </p:nvSpPr>
          <p:spPr>
            <a:xfrm>
              <a:off x="7931104" y="3223717"/>
              <a:ext cx="521575" cy="87325"/>
            </a:xfrm>
            <a:custGeom>
              <a:avLst/>
              <a:gdLst/>
              <a:ahLst/>
              <a:cxnLst/>
              <a:rect l="l" t="t" r="r" b="b"/>
              <a:pathLst>
                <a:path w="20863" h="3493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24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4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3"/>
            <p:cNvSpPr/>
            <p:nvPr/>
          </p:nvSpPr>
          <p:spPr>
            <a:xfrm>
              <a:off x="7931104" y="4267967"/>
              <a:ext cx="521575" cy="87325"/>
            </a:xfrm>
            <a:custGeom>
              <a:avLst/>
              <a:gdLst/>
              <a:ahLst/>
              <a:cxnLst/>
              <a:rect l="l" t="t" r="r" b="b"/>
              <a:pathLst>
                <a:path w="20863" h="3493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24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4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3"/>
            <p:cNvSpPr/>
            <p:nvPr/>
          </p:nvSpPr>
          <p:spPr>
            <a:xfrm>
              <a:off x="7931104" y="4376967"/>
              <a:ext cx="521575" cy="86750"/>
            </a:xfrm>
            <a:custGeom>
              <a:avLst/>
              <a:gdLst/>
              <a:ahLst/>
              <a:cxnLst/>
              <a:rect l="l" t="t" r="r" b="b"/>
              <a:pathLst>
                <a:path w="20863" h="3470" fill="none" extrusionOk="0">
                  <a:moveTo>
                    <a:pt x="17461" y="0"/>
                  </a:moveTo>
                  <a:cubicBezTo>
                    <a:pt x="19333" y="0"/>
                    <a:pt x="20862" y="1529"/>
                    <a:pt x="20862" y="3401"/>
                  </a:cubicBezTo>
                  <a:lnTo>
                    <a:pt x="20862" y="3470"/>
                  </a:lnTo>
                  <a:lnTo>
                    <a:pt x="0" y="3470"/>
                  </a:lnTo>
                  <a:lnTo>
                    <a:pt x="0" y="3401"/>
                  </a:lnTo>
                  <a:cubicBezTo>
                    <a:pt x="0" y="1529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3"/>
            <p:cNvSpPr/>
            <p:nvPr/>
          </p:nvSpPr>
          <p:spPr>
            <a:xfrm>
              <a:off x="7931104" y="4485367"/>
              <a:ext cx="521575" cy="87350"/>
            </a:xfrm>
            <a:custGeom>
              <a:avLst/>
              <a:gdLst/>
              <a:ahLst/>
              <a:cxnLst/>
              <a:rect l="l" t="t" r="r" b="b"/>
              <a:pathLst>
                <a:path w="20863" h="3494" fill="none" extrusionOk="0">
                  <a:moveTo>
                    <a:pt x="17461" y="1"/>
                  </a:moveTo>
                  <a:cubicBezTo>
                    <a:pt x="19333" y="1"/>
                    <a:pt x="20862" y="1530"/>
                    <a:pt x="20862" y="3425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5"/>
                  </a:lnTo>
                  <a:cubicBezTo>
                    <a:pt x="0" y="1530"/>
                    <a:pt x="1529" y="1"/>
                    <a:pt x="3401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3"/>
            <p:cNvSpPr/>
            <p:nvPr/>
          </p:nvSpPr>
          <p:spPr>
            <a:xfrm>
              <a:off x="7713104" y="2774042"/>
              <a:ext cx="957550" cy="1928775"/>
            </a:xfrm>
            <a:custGeom>
              <a:avLst/>
              <a:gdLst/>
              <a:ahLst/>
              <a:cxnLst/>
              <a:rect l="l" t="t" r="r" b="b"/>
              <a:pathLst>
                <a:path w="38302" h="77151" extrusionOk="0">
                  <a:moveTo>
                    <a:pt x="38302" y="1"/>
                  </a:moveTo>
                  <a:cubicBezTo>
                    <a:pt x="37046" y="2717"/>
                    <a:pt x="35814" y="5411"/>
                    <a:pt x="34421" y="8058"/>
                  </a:cubicBezTo>
                  <a:cubicBezTo>
                    <a:pt x="31545" y="13605"/>
                    <a:pt x="28190" y="18946"/>
                    <a:pt x="24127" y="23716"/>
                  </a:cubicBezTo>
                  <a:cubicBezTo>
                    <a:pt x="22118" y="26113"/>
                    <a:pt x="19904" y="28327"/>
                    <a:pt x="17531" y="30381"/>
                  </a:cubicBezTo>
                  <a:cubicBezTo>
                    <a:pt x="15408" y="32230"/>
                    <a:pt x="13034" y="33828"/>
                    <a:pt x="10455" y="34969"/>
                  </a:cubicBezTo>
                  <a:cubicBezTo>
                    <a:pt x="9199" y="35517"/>
                    <a:pt x="7898" y="35974"/>
                    <a:pt x="6574" y="36316"/>
                  </a:cubicBezTo>
                  <a:cubicBezTo>
                    <a:pt x="6095" y="36453"/>
                    <a:pt x="5547" y="36430"/>
                    <a:pt x="5091" y="36567"/>
                  </a:cubicBezTo>
                  <a:cubicBezTo>
                    <a:pt x="4589" y="36727"/>
                    <a:pt x="4155" y="37412"/>
                    <a:pt x="3904" y="37822"/>
                  </a:cubicBezTo>
                  <a:cubicBezTo>
                    <a:pt x="2808" y="39626"/>
                    <a:pt x="2626" y="41840"/>
                    <a:pt x="1393" y="43552"/>
                  </a:cubicBezTo>
                  <a:cubicBezTo>
                    <a:pt x="982" y="44122"/>
                    <a:pt x="526" y="44716"/>
                    <a:pt x="1" y="45286"/>
                  </a:cubicBezTo>
                  <a:lnTo>
                    <a:pt x="1" y="76876"/>
                  </a:lnTo>
                  <a:cubicBezTo>
                    <a:pt x="1" y="77036"/>
                    <a:pt x="138" y="77150"/>
                    <a:pt x="297" y="77150"/>
                  </a:cubicBezTo>
                  <a:lnTo>
                    <a:pt x="38005" y="77150"/>
                  </a:lnTo>
                  <a:cubicBezTo>
                    <a:pt x="38165" y="77150"/>
                    <a:pt x="38302" y="77036"/>
                    <a:pt x="38302" y="76876"/>
                  </a:cubicBezTo>
                  <a:lnTo>
                    <a:pt x="38302" y="1"/>
                  </a:lnTo>
                  <a:close/>
                </a:path>
              </a:pathLst>
            </a:custGeom>
            <a:solidFill>
              <a:srgbClr val="BAC8C8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3"/>
            <p:cNvSpPr/>
            <p:nvPr/>
          </p:nvSpPr>
          <p:spPr>
            <a:xfrm>
              <a:off x="8017829" y="2723842"/>
              <a:ext cx="348100" cy="86750"/>
            </a:xfrm>
            <a:custGeom>
              <a:avLst/>
              <a:gdLst/>
              <a:ahLst/>
              <a:cxnLst/>
              <a:rect l="l" t="t" r="r" b="b"/>
              <a:pathLst>
                <a:path w="13924" h="3470" extrusionOk="0">
                  <a:moveTo>
                    <a:pt x="274" y="0"/>
                  </a:moveTo>
                  <a:cubicBezTo>
                    <a:pt x="137" y="0"/>
                    <a:pt x="0" y="114"/>
                    <a:pt x="0" y="274"/>
                  </a:cubicBezTo>
                  <a:lnTo>
                    <a:pt x="0" y="3196"/>
                  </a:lnTo>
                  <a:cubicBezTo>
                    <a:pt x="0" y="3356"/>
                    <a:pt x="137" y="3470"/>
                    <a:pt x="274" y="3470"/>
                  </a:cubicBezTo>
                  <a:lnTo>
                    <a:pt x="13650" y="3470"/>
                  </a:lnTo>
                  <a:cubicBezTo>
                    <a:pt x="13787" y="3470"/>
                    <a:pt x="13924" y="3356"/>
                    <a:pt x="13924" y="3196"/>
                  </a:cubicBezTo>
                  <a:lnTo>
                    <a:pt x="13924" y="274"/>
                  </a:lnTo>
                  <a:cubicBezTo>
                    <a:pt x="13924" y="114"/>
                    <a:pt x="13787" y="0"/>
                    <a:pt x="13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3"/>
            <p:cNvSpPr/>
            <p:nvPr/>
          </p:nvSpPr>
          <p:spPr>
            <a:xfrm>
              <a:off x="7800429" y="3659092"/>
              <a:ext cx="86750" cy="326425"/>
            </a:xfrm>
            <a:custGeom>
              <a:avLst/>
              <a:gdLst/>
              <a:ahLst/>
              <a:cxnLst/>
              <a:rect l="l" t="t" r="r" b="b"/>
              <a:pathLst>
                <a:path w="3470" h="13057" extrusionOk="0">
                  <a:moveTo>
                    <a:pt x="342" y="1"/>
                  </a:moveTo>
                  <a:cubicBezTo>
                    <a:pt x="160" y="1"/>
                    <a:pt x="0" y="138"/>
                    <a:pt x="0" y="343"/>
                  </a:cubicBezTo>
                  <a:lnTo>
                    <a:pt x="205" y="12715"/>
                  </a:lnTo>
                  <a:cubicBezTo>
                    <a:pt x="205" y="12897"/>
                    <a:pt x="342" y="13057"/>
                    <a:pt x="548" y="13057"/>
                  </a:cubicBezTo>
                  <a:lnTo>
                    <a:pt x="2944" y="13057"/>
                  </a:lnTo>
                  <a:cubicBezTo>
                    <a:pt x="3127" y="13057"/>
                    <a:pt x="3264" y="12897"/>
                    <a:pt x="3264" y="12715"/>
                  </a:cubicBezTo>
                  <a:lnTo>
                    <a:pt x="3469" y="343"/>
                  </a:lnTo>
                  <a:cubicBezTo>
                    <a:pt x="3469" y="138"/>
                    <a:pt x="3333" y="1"/>
                    <a:pt x="3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3"/>
            <p:cNvSpPr/>
            <p:nvPr/>
          </p:nvSpPr>
          <p:spPr>
            <a:xfrm>
              <a:off x="7816404" y="3675092"/>
              <a:ext cx="54800" cy="54800"/>
            </a:xfrm>
            <a:custGeom>
              <a:avLst/>
              <a:gdLst/>
              <a:ahLst/>
              <a:cxnLst/>
              <a:rect l="l" t="t" r="r" b="b"/>
              <a:pathLst>
                <a:path w="2192" h="2192" extrusionOk="0">
                  <a:moveTo>
                    <a:pt x="1096" y="0"/>
                  </a:moveTo>
                  <a:cubicBezTo>
                    <a:pt x="502" y="0"/>
                    <a:pt x="0" y="502"/>
                    <a:pt x="0" y="1096"/>
                  </a:cubicBezTo>
                  <a:cubicBezTo>
                    <a:pt x="0" y="1689"/>
                    <a:pt x="502" y="2191"/>
                    <a:pt x="1096" y="2191"/>
                  </a:cubicBezTo>
                  <a:cubicBezTo>
                    <a:pt x="1689" y="2191"/>
                    <a:pt x="2191" y="1689"/>
                    <a:pt x="2191" y="1096"/>
                  </a:cubicBezTo>
                  <a:cubicBezTo>
                    <a:pt x="2191" y="502"/>
                    <a:pt x="1689" y="0"/>
                    <a:pt x="1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3"/>
            <p:cNvSpPr/>
            <p:nvPr/>
          </p:nvSpPr>
          <p:spPr>
            <a:xfrm>
              <a:off x="7839229" y="3683067"/>
              <a:ext cx="9150" cy="38825"/>
            </a:xfrm>
            <a:custGeom>
              <a:avLst/>
              <a:gdLst/>
              <a:ahLst/>
              <a:cxnLst/>
              <a:rect l="l" t="t" r="r" b="b"/>
              <a:pathLst>
                <a:path w="366" h="1553" extrusionOk="0">
                  <a:moveTo>
                    <a:pt x="160" y="1"/>
                  </a:moveTo>
                  <a:cubicBezTo>
                    <a:pt x="69" y="1"/>
                    <a:pt x="0" y="46"/>
                    <a:pt x="0" y="138"/>
                  </a:cubicBezTo>
                  <a:lnTo>
                    <a:pt x="0" y="1416"/>
                  </a:lnTo>
                  <a:cubicBezTo>
                    <a:pt x="0" y="1484"/>
                    <a:pt x="69" y="1553"/>
                    <a:pt x="160" y="1553"/>
                  </a:cubicBezTo>
                  <a:lnTo>
                    <a:pt x="228" y="1553"/>
                  </a:lnTo>
                  <a:cubicBezTo>
                    <a:pt x="297" y="1553"/>
                    <a:pt x="365" y="1484"/>
                    <a:pt x="365" y="1416"/>
                  </a:cubicBezTo>
                  <a:lnTo>
                    <a:pt x="365" y="138"/>
                  </a:lnTo>
                  <a:cubicBezTo>
                    <a:pt x="365" y="46"/>
                    <a:pt x="297" y="1"/>
                    <a:pt x="2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3"/>
            <p:cNvSpPr/>
            <p:nvPr/>
          </p:nvSpPr>
          <p:spPr>
            <a:xfrm>
              <a:off x="8648379" y="2745517"/>
              <a:ext cx="43950" cy="217450"/>
            </a:xfrm>
            <a:custGeom>
              <a:avLst/>
              <a:gdLst/>
              <a:ahLst/>
              <a:cxnLst/>
              <a:rect l="l" t="t" r="r" b="b"/>
              <a:pathLst>
                <a:path w="1758" h="8698" extrusionOk="0">
                  <a:moveTo>
                    <a:pt x="411" y="1"/>
                  </a:moveTo>
                  <a:cubicBezTo>
                    <a:pt x="183" y="1"/>
                    <a:pt x="0" y="160"/>
                    <a:pt x="0" y="389"/>
                  </a:cubicBezTo>
                  <a:lnTo>
                    <a:pt x="0" y="8309"/>
                  </a:lnTo>
                  <a:cubicBezTo>
                    <a:pt x="0" y="8514"/>
                    <a:pt x="183" y="8697"/>
                    <a:pt x="411" y="8697"/>
                  </a:cubicBezTo>
                  <a:lnTo>
                    <a:pt x="1347" y="8697"/>
                  </a:lnTo>
                  <a:cubicBezTo>
                    <a:pt x="1575" y="8697"/>
                    <a:pt x="1758" y="8514"/>
                    <a:pt x="1758" y="8309"/>
                  </a:cubicBezTo>
                  <a:lnTo>
                    <a:pt x="1758" y="389"/>
                  </a:lnTo>
                  <a:cubicBezTo>
                    <a:pt x="1758" y="160"/>
                    <a:pt x="1575" y="1"/>
                    <a:pt x="1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3"/>
            <p:cNvSpPr/>
            <p:nvPr/>
          </p:nvSpPr>
          <p:spPr>
            <a:xfrm>
              <a:off x="8648379" y="4355267"/>
              <a:ext cx="43950" cy="217450"/>
            </a:xfrm>
            <a:custGeom>
              <a:avLst/>
              <a:gdLst/>
              <a:ahLst/>
              <a:cxnLst/>
              <a:rect l="l" t="t" r="r" b="b"/>
              <a:pathLst>
                <a:path w="1758" h="8698" extrusionOk="0">
                  <a:moveTo>
                    <a:pt x="411" y="1"/>
                  </a:moveTo>
                  <a:cubicBezTo>
                    <a:pt x="183" y="1"/>
                    <a:pt x="0" y="161"/>
                    <a:pt x="0" y="389"/>
                  </a:cubicBezTo>
                  <a:lnTo>
                    <a:pt x="0" y="8286"/>
                  </a:lnTo>
                  <a:cubicBezTo>
                    <a:pt x="0" y="8515"/>
                    <a:pt x="183" y="8697"/>
                    <a:pt x="411" y="8697"/>
                  </a:cubicBezTo>
                  <a:lnTo>
                    <a:pt x="1347" y="8697"/>
                  </a:lnTo>
                  <a:cubicBezTo>
                    <a:pt x="1575" y="8697"/>
                    <a:pt x="1758" y="8515"/>
                    <a:pt x="1758" y="8286"/>
                  </a:cubicBezTo>
                  <a:lnTo>
                    <a:pt x="1758" y="389"/>
                  </a:lnTo>
                  <a:cubicBezTo>
                    <a:pt x="1758" y="161"/>
                    <a:pt x="1575" y="1"/>
                    <a:pt x="1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3"/>
            <p:cNvSpPr/>
            <p:nvPr/>
          </p:nvSpPr>
          <p:spPr>
            <a:xfrm>
              <a:off x="8649529" y="4375817"/>
              <a:ext cx="42800" cy="42250"/>
            </a:xfrm>
            <a:custGeom>
              <a:avLst/>
              <a:gdLst/>
              <a:ahLst/>
              <a:cxnLst/>
              <a:rect l="l" t="t" r="r" b="b"/>
              <a:pathLst>
                <a:path w="1712" h="1690" extrusionOk="0">
                  <a:moveTo>
                    <a:pt x="867" y="0"/>
                  </a:moveTo>
                  <a:cubicBezTo>
                    <a:pt x="411" y="0"/>
                    <a:pt x="0" y="388"/>
                    <a:pt x="23" y="845"/>
                  </a:cubicBezTo>
                  <a:cubicBezTo>
                    <a:pt x="46" y="1301"/>
                    <a:pt x="388" y="1690"/>
                    <a:pt x="867" y="1690"/>
                  </a:cubicBezTo>
                  <a:cubicBezTo>
                    <a:pt x="1301" y="1690"/>
                    <a:pt x="1712" y="1301"/>
                    <a:pt x="1689" y="845"/>
                  </a:cubicBezTo>
                  <a:cubicBezTo>
                    <a:pt x="1689" y="388"/>
                    <a:pt x="1324" y="0"/>
                    <a:pt x="8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3"/>
            <p:cNvSpPr/>
            <p:nvPr/>
          </p:nvSpPr>
          <p:spPr>
            <a:xfrm>
              <a:off x="8647229" y="2766642"/>
              <a:ext cx="47400" cy="46800"/>
            </a:xfrm>
            <a:custGeom>
              <a:avLst/>
              <a:gdLst/>
              <a:ahLst/>
              <a:cxnLst/>
              <a:rect l="l" t="t" r="r" b="b"/>
              <a:pathLst>
                <a:path w="1896" h="1872" extrusionOk="0">
                  <a:moveTo>
                    <a:pt x="959" y="0"/>
                  </a:moveTo>
                  <a:cubicBezTo>
                    <a:pt x="457" y="0"/>
                    <a:pt x="1" y="434"/>
                    <a:pt x="24" y="936"/>
                  </a:cubicBezTo>
                  <a:cubicBezTo>
                    <a:pt x="46" y="1438"/>
                    <a:pt x="434" y="1872"/>
                    <a:pt x="959" y="1872"/>
                  </a:cubicBezTo>
                  <a:cubicBezTo>
                    <a:pt x="1439" y="1872"/>
                    <a:pt x="1895" y="1438"/>
                    <a:pt x="1872" y="936"/>
                  </a:cubicBezTo>
                  <a:cubicBezTo>
                    <a:pt x="1850" y="434"/>
                    <a:pt x="1462" y="0"/>
                    <a:pt x="9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3"/>
            <p:cNvSpPr/>
            <p:nvPr/>
          </p:nvSpPr>
          <p:spPr>
            <a:xfrm>
              <a:off x="7804404" y="3823442"/>
              <a:ext cx="80500" cy="162075"/>
            </a:xfrm>
            <a:custGeom>
              <a:avLst/>
              <a:gdLst/>
              <a:ahLst/>
              <a:cxnLst/>
              <a:rect l="l" t="t" r="r" b="b"/>
              <a:pathLst>
                <a:path w="3220" h="6483" extrusionOk="0">
                  <a:moveTo>
                    <a:pt x="3219" y="1"/>
                  </a:moveTo>
                  <a:lnTo>
                    <a:pt x="3219" y="1"/>
                  </a:lnTo>
                  <a:cubicBezTo>
                    <a:pt x="2717" y="1073"/>
                    <a:pt x="2329" y="2260"/>
                    <a:pt x="1507" y="3128"/>
                  </a:cubicBezTo>
                  <a:cubicBezTo>
                    <a:pt x="1188" y="3432"/>
                    <a:pt x="828" y="3604"/>
                    <a:pt x="488" y="3604"/>
                  </a:cubicBezTo>
                  <a:cubicBezTo>
                    <a:pt x="318" y="3604"/>
                    <a:pt x="153" y="3561"/>
                    <a:pt x="1" y="3470"/>
                  </a:cubicBezTo>
                  <a:lnTo>
                    <a:pt x="1" y="3470"/>
                  </a:lnTo>
                  <a:lnTo>
                    <a:pt x="46" y="6141"/>
                  </a:lnTo>
                  <a:cubicBezTo>
                    <a:pt x="46" y="6323"/>
                    <a:pt x="183" y="6483"/>
                    <a:pt x="389" y="6483"/>
                  </a:cubicBezTo>
                  <a:lnTo>
                    <a:pt x="2785" y="6483"/>
                  </a:lnTo>
                  <a:cubicBezTo>
                    <a:pt x="2968" y="6483"/>
                    <a:pt x="3105" y="6323"/>
                    <a:pt x="3105" y="6141"/>
                  </a:cubicBezTo>
                  <a:lnTo>
                    <a:pt x="3219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3"/>
            <p:cNvSpPr/>
            <p:nvPr/>
          </p:nvSpPr>
          <p:spPr>
            <a:xfrm>
              <a:off x="7800979" y="3773042"/>
              <a:ext cx="59450" cy="106750"/>
            </a:xfrm>
            <a:custGeom>
              <a:avLst/>
              <a:gdLst/>
              <a:ahLst/>
              <a:cxnLst/>
              <a:rect l="l" t="t" r="r" b="b"/>
              <a:pathLst>
                <a:path w="2378" h="4270" extrusionOk="0">
                  <a:moveTo>
                    <a:pt x="1171" y="1"/>
                  </a:moveTo>
                  <a:cubicBezTo>
                    <a:pt x="703" y="1"/>
                    <a:pt x="249" y="252"/>
                    <a:pt x="138" y="807"/>
                  </a:cubicBezTo>
                  <a:cubicBezTo>
                    <a:pt x="1" y="1446"/>
                    <a:pt x="115" y="2085"/>
                    <a:pt x="183" y="2724"/>
                  </a:cubicBezTo>
                  <a:cubicBezTo>
                    <a:pt x="229" y="3272"/>
                    <a:pt x="206" y="3774"/>
                    <a:pt x="617" y="4162"/>
                  </a:cubicBezTo>
                  <a:cubicBezTo>
                    <a:pt x="688" y="4233"/>
                    <a:pt x="787" y="4269"/>
                    <a:pt x="883" y="4269"/>
                  </a:cubicBezTo>
                  <a:cubicBezTo>
                    <a:pt x="942" y="4269"/>
                    <a:pt x="999" y="4256"/>
                    <a:pt x="1051" y="4231"/>
                  </a:cubicBezTo>
                  <a:cubicBezTo>
                    <a:pt x="1553" y="3934"/>
                    <a:pt x="1644" y="3477"/>
                    <a:pt x="1827" y="2952"/>
                  </a:cubicBezTo>
                  <a:cubicBezTo>
                    <a:pt x="2032" y="2359"/>
                    <a:pt x="2329" y="1743"/>
                    <a:pt x="2352" y="1104"/>
                  </a:cubicBezTo>
                  <a:cubicBezTo>
                    <a:pt x="2377" y="403"/>
                    <a:pt x="1763" y="1"/>
                    <a:pt x="11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3"/>
            <p:cNvSpPr/>
            <p:nvPr/>
          </p:nvSpPr>
          <p:spPr>
            <a:xfrm>
              <a:off x="8648954" y="2796867"/>
              <a:ext cx="43375" cy="166100"/>
            </a:xfrm>
            <a:custGeom>
              <a:avLst/>
              <a:gdLst/>
              <a:ahLst/>
              <a:cxnLst/>
              <a:rect l="l" t="t" r="r" b="b"/>
              <a:pathLst>
                <a:path w="1735" h="6644" extrusionOk="0">
                  <a:moveTo>
                    <a:pt x="1735" y="1"/>
                  </a:moveTo>
                  <a:cubicBezTo>
                    <a:pt x="1301" y="526"/>
                    <a:pt x="890" y="1028"/>
                    <a:pt x="480" y="1553"/>
                  </a:cubicBezTo>
                  <a:cubicBezTo>
                    <a:pt x="320" y="1736"/>
                    <a:pt x="160" y="1918"/>
                    <a:pt x="0" y="2101"/>
                  </a:cubicBezTo>
                  <a:lnTo>
                    <a:pt x="0" y="6255"/>
                  </a:lnTo>
                  <a:cubicBezTo>
                    <a:pt x="0" y="6460"/>
                    <a:pt x="160" y="6643"/>
                    <a:pt x="388" y="6643"/>
                  </a:cubicBezTo>
                  <a:lnTo>
                    <a:pt x="1347" y="6643"/>
                  </a:lnTo>
                  <a:cubicBezTo>
                    <a:pt x="1552" y="6643"/>
                    <a:pt x="1735" y="6460"/>
                    <a:pt x="1735" y="6255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3"/>
            <p:cNvSpPr/>
            <p:nvPr/>
          </p:nvSpPr>
          <p:spPr>
            <a:xfrm>
              <a:off x="8648379" y="4407192"/>
              <a:ext cx="43950" cy="165525"/>
            </a:xfrm>
            <a:custGeom>
              <a:avLst/>
              <a:gdLst/>
              <a:ahLst/>
              <a:cxnLst/>
              <a:rect l="l" t="t" r="r" b="b"/>
              <a:pathLst>
                <a:path w="1758" h="6621" extrusionOk="0">
                  <a:moveTo>
                    <a:pt x="1758" y="1"/>
                  </a:moveTo>
                  <a:cubicBezTo>
                    <a:pt x="1210" y="731"/>
                    <a:pt x="640" y="1439"/>
                    <a:pt x="0" y="2078"/>
                  </a:cubicBezTo>
                  <a:lnTo>
                    <a:pt x="0" y="6209"/>
                  </a:lnTo>
                  <a:cubicBezTo>
                    <a:pt x="0" y="6438"/>
                    <a:pt x="183" y="6620"/>
                    <a:pt x="411" y="6620"/>
                  </a:cubicBezTo>
                  <a:lnTo>
                    <a:pt x="1347" y="6620"/>
                  </a:lnTo>
                  <a:cubicBezTo>
                    <a:pt x="1575" y="6620"/>
                    <a:pt x="1758" y="6438"/>
                    <a:pt x="1758" y="6209"/>
                  </a:cubicBezTo>
                  <a:lnTo>
                    <a:pt x="1758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3"/>
            <p:cNvSpPr/>
            <p:nvPr/>
          </p:nvSpPr>
          <p:spPr>
            <a:xfrm>
              <a:off x="6633458" y="2571467"/>
              <a:ext cx="1044275" cy="2175275"/>
            </a:xfrm>
            <a:custGeom>
              <a:avLst/>
              <a:gdLst/>
              <a:ahLst/>
              <a:cxnLst/>
              <a:rect l="l" t="t" r="r" b="b"/>
              <a:pathLst>
                <a:path w="41771" h="87011" extrusionOk="0">
                  <a:moveTo>
                    <a:pt x="1" y="1"/>
                  </a:moveTo>
                  <a:lnTo>
                    <a:pt x="1" y="87011"/>
                  </a:lnTo>
                  <a:lnTo>
                    <a:pt x="41771" y="87011"/>
                  </a:lnTo>
                  <a:lnTo>
                    <a:pt x="417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3"/>
            <p:cNvSpPr/>
            <p:nvPr/>
          </p:nvSpPr>
          <p:spPr>
            <a:xfrm>
              <a:off x="6677408" y="2614842"/>
              <a:ext cx="956975" cy="2087975"/>
            </a:xfrm>
            <a:custGeom>
              <a:avLst/>
              <a:gdLst/>
              <a:ahLst/>
              <a:cxnLst/>
              <a:rect l="l" t="t" r="r" b="b"/>
              <a:pathLst>
                <a:path w="38279" h="83519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lnTo>
                    <a:pt x="0" y="83244"/>
                  </a:lnTo>
                  <a:cubicBezTo>
                    <a:pt x="0" y="83404"/>
                    <a:pt x="114" y="83518"/>
                    <a:pt x="274" y="83518"/>
                  </a:cubicBezTo>
                  <a:lnTo>
                    <a:pt x="38004" y="83518"/>
                  </a:lnTo>
                  <a:cubicBezTo>
                    <a:pt x="38141" y="83518"/>
                    <a:pt x="38278" y="83404"/>
                    <a:pt x="38278" y="83244"/>
                  </a:cubicBezTo>
                  <a:lnTo>
                    <a:pt x="38278" y="275"/>
                  </a:lnTo>
                  <a:cubicBezTo>
                    <a:pt x="38278" y="115"/>
                    <a:pt x="38141" y="1"/>
                    <a:pt x="38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3"/>
            <p:cNvSpPr/>
            <p:nvPr/>
          </p:nvSpPr>
          <p:spPr>
            <a:xfrm>
              <a:off x="6894808" y="3006292"/>
              <a:ext cx="522150" cy="87350"/>
            </a:xfrm>
            <a:custGeom>
              <a:avLst/>
              <a:gdLst/>
              <a:ahLst/>
              <a:cxnLst/>
              <a:rect l="l" t="t" r="r" b="b"/>
              <a:pathLst>
                <a:path w="20886" h="3494" fill="none" extrusionOk="0">
                  <a:moveTo>
                    <a:pt x="17462" y="1"/>
                  </a:moveTo>
                  <a:cubicBezTo>
                    <a:pt x="19357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5"/>
                  </a:lnTo>
                  <a:cubicBezTo>
                    <a:pt x="1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3"/>
            <p:cNvSpPr/>
            <p:nvPr/>
          </p:nvSpPr>
          <p:spPr>
            <a:xfrm>
              <a:off x="6894808" y="3115292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70"/>
                  </a:lnTo>
                  <a:lnTo>
                    <a:pt x="1" y="3470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3"/>
            <p:cNvSpPr/>
            <p:nvPr/>
          </p:nvSpPr>
          <p:spPr>
            <a:xfrm>
              <a:off x="6894808" y="3223717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3"/>
            <p:cNvSpPr/>
            <p:nvPr/>
          </p:nvSpPr>
          <p:spPr>
            <a:xfrm>
              <a:off x="6894808" y="4267967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3"/>
            <p:cNvSpPr/>
            <p:nvPr/>
          </p:nvSpPr>
          <p:spPr>
            <a:xfrm>
              <a:off x="6894808" y="4376967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7" y="0"/>
                    <a:pt x="20886" y="1529"/>
                    <a:pt x="20886" y="3401"/>
                  </a:cubicBezTo>
                  <a:lnTo>
                    <a:pt x="20886" y="3470"/>
                  </a:lnTo>
                  <a:lnTo>
                    <a:pt x="1" y="3470"/>
                  </a:lnTo>
                  <a:lnTo>
                    <a:pt x="1" y="3401"/>
                  </a:lnTo>
                  <a:cubicBezTo>
                    <a:pt x="1" y="1529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3"/>
            <p:cNvSpPr/>
            <p:nvPr/>
          </p:nvSpPr>
          <p:spPr>
            <a:xfrm>
              <a:off x="6894808" y="4485367"/>
              <a:ext cx="522150" cy="87350"/>
            </a:xfrm>
            <a:custGeom>
              <a:avLst/>
              <a:gdLst/>
              <a:ahLst/>
              <a:cxnLst/>
              <a:rect l="l" t="t" r="r" b="b"/>
              <a:pathLst>
                <a:path w="20886" h="3494" fill="none" extrusionOk="0">
                  <a:moveTo>
                    <a:pt x="17462" y="1"/>
                  </a:moveTo>
                  <a:cubicBezTo>
                    <a:pt x="19357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5"/>
                  </a:lnTo>
                  <a:cubicBezTo>
                    <a:pt x="1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3"/>
            <p:cNvSpPr/>
            <p:nvPr/>
          </p:nvSpPr>
          <p:spPr>
            <a:xfrm>
              <a:off x="6677408" y="2774042"/>
              <a:ext cx="956975" cy="1928775"/>
            </a:xfrm>
            <a:custGeom>
              <a:avLst/>
              <a:gdLst/>
              <a:ahLst/>
              <a:cxnLst/>
              <a:rect l="l" t="t" r="r" b="b"/>
              <a:pathLst>
                <a:path w="38279" h="77151" extrusionOk="0">
                  <a:moveTo>
                    <a:pt x="38278" y="1"/>
                  </a:moveTo>
                  <a:cubicBezTo>
                    <a:pt x="37046" y="2717"/>
                    <a:pt x="35790" y="5411"/>
                    <a:pt x="34421" y="8058"/>
                  </a:cubicBezTo>
                  <a:cubicBezTo>
                    <a:pt x="31522" y="13605"/>
                    <a:pt x="28167" y="18946"/>
                    <a:pt x="24127" y="23716"/>
                  </a:cubicBezTo>
                  <a:cubicBezTo>
                    <a:pt x="22095" y="26113"/>
                    <a:pt x="19881" y="28327"/>
                    <a:pt x="17530" y="30381"/>
                  </a:cubicBezTo>
                  <a:cubicBezTo>
                    <a:pt x="15385" y="32230"/>
                    <a:pt x="13033" y="33828"/>
                    <a:pt x="10431" y="34969"/>
                  </a:cubicBezTo>
                  <a:cubicBezTo>
                    <a:pt x="9176" y="35517"/>
                    <a:pt x="7875" y="35974"/>
                    <a:pt x="6551" y="36316"/>
                  </a:cubicBezTo>
                  <a:cubicBezTo>
                    <a:pt x="6072" y="36453"/>
                    <a:pt x="5524" y="36430"/>
                    <a:pt x="5067" y="36567"/>
                  </a:cubicBezTo>
                  <a:cubicBezTo>
                    <a:pt x="4565" y="36727"/>
                    <a:pt x="4132" y="37412"/>
                    <a:pt x="3881" y="37822"/>
                  </a:cubicBezTo>
                  <a:cubicBezTo>
                    <a:pt x="2808" y="39626"/>
                    <a:pt x="2625" y="41840"/>
                    <a:pt x="1393" y="43552"/>
                  </a:cubicBezTo>
                  <a:cubicBezTo>
                    <a:pt x="982" y="44122"/>
                    <a:pt x="502" y="44716"/>
                    <a:pt x="0" y="45286"/>
                  </a:cubicBezTo>
                  <a:lnTo>
                    <a:pt x="0" y="76876"/>
                  </a:lnTo>
                  <a:cubicBezTo>
                    <a:pt x="0" y="77036"/>
                    <a:pt x="114" y="77150"/>
                    <a:pt x="274" y="77150"/>
                  </a:cubicBezTo>
                  <a:lnTo>
                    <a:pt x="38004" y="77150"/>
                  </a:lnTo>
                  <a:cubicBezTo>
                    <a:pt x="38141" y="77150"/>
                    <a:pt x="38278" y="77036"/>
                    <a:pt x="38278" y="76876"/>
                  </a:cubicBezTo>
                  <a:lnTo>
                    <a:pt x="38278" y="1"/>
                  </a:lnTo>
                  <a:close/>
                </a:path>
              </a:pathLst>
            </a:custGeom>
            <a:solidFill>
              <a:srgbClr val="BAC8C8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3"/>
            <p:cNvSpPr/>
            <p:nvPr/>
          </p:nvSpPr>
          <p:spPr>
            <a:xfrm>
              <a:off x="6981558" y="2723842"/>
              <a:ext cx="348100" cy="86750"/>
            </a:xfrm>
            <a:custGeom>
              <a:avLst/>
              <a:gdLst/>
              <a:ahLst/>
              <a:cxnLst/>
              <a:rect l="l" t="t" r="r" b="b"/>
              <a:pathLst>
                <a:path w="13924" h="3470" extrusionOk="0">
                  <a:moveTo>
                    <a:pt x="297" y="0"/>
                  </a:moveTo>
                  <a:cubicBezTo>
                    <a:pt x="137" y="0"/>
                    <a:pt x="0" y="114"/>
                    <a:pt x="0" y="274"/>
                  </a:cubicBezTo>
                  <a:lnTo>
                    <a:pt x="0" y="3196"/>
                  </a:lnTo>
                  <a:cubicBezTo>
                    <a:pt x="0" y="3356"/>
                    <a:pt x="137" y="3470"/>
                    <a:pt x="297" y="3470"/>
                  </a:cubicBezTo>
                  <a:lnTo>
                    <a:pt x="13650" y="3470"/>
                  </a:lnTo>
                  <a:cubicBezTo>
                    <a:pt x="13809" y="3470"/>
                    <a:pt x="13924" y="3356"/>
                    <a:pt x="13924" y="3196"/>
                  </a:cubicBezTo>
                  <a:lnTo>
                    <a:pt x="13924" y="274"/>
                  </a:lnTo>
                  <a:cubicBezTo>
                    <a:pt x="13924" y="114"/>
                    <a:pt x="13809" y="0"/>
                    <a:pt x="13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3"/>
            <p:cNvSpPr/>
            <p:nvPr/>
          </p:nvSpPr>
          <p:spPr>
            <a:xfrm>
              <a:off x="6764133" y="3659092"/>
              <a:ext cx="87325" cy="326425"/>
            </a:xfrm>
            <a:custGeom>
              <a:avLst/>
              <a:gdLst/>
              <a:ahLst/>
              <a:cxnLst/>
              <a:rect l="l" t="t" r="r" b="b"/>
              <a:pathLst>
                <a:path w="3493" h="13057" extrusionOk="0">
                  <a:moveTo>
                    <a:pt x="343" y="1"/>
                  </a:moveTo>
                  <a:cubicBezTo>
                    <a:pt x="160" y="1"/>
                    <a:pt x="1" y="138"/>
                    <a:pt x="1" y="343"/>
                  </a:cubicBezTo>
                  <a:lnTo>
                    <a:pt x="206" y="12715"/>
                  </a:lnTo>
                  <a:cubicBezTo>
                    <a:pt x="206" y="12897"/>
                    <a:pt x="366" y="13057"/>
                    <a:pt x="549" y="13057"/>
                  </a:cubicBezTo>
                  <a:lnTo>
                    <a:pt x="2945" y="13057"/>
                  </a:lnTo>
                  <a:cubicBezTo>
                    <a:pt x="3128" y="13057"/>
                    <a:pt x="3288" y="12897"/>
                    <a:pt x="3288" y="12715"/>
                  </a:cubicBezTo>
                  <a:lnTo>
                    <a:pt x="3470" y="343"/>
                  </a:lnTo>
                  <a:cubicBezTo>
                    <a:pt x="3493" y="138"/>
                    <a:pt x="3333" y="1"/>
                    <a:pt x="3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3"/>
            <p:cNvSpPr/>
            <p:nvPr/>
          </p:nvSpPr>
          <p:spPr>
            <a:xfrm>
              <a:off x="6780683" y="3675092"/>
              <a:ext cx="54250" cy="54800"/>
            </a:xfrm>
            <a:custGeom>
              <a:avLst/>
              <a:gdLst/>
              <a:ahLst/>
              <a:cxnLst/>
              <a:rect l="l" t="t" r="r" b="b"/>
              <a:pathLst>
                <a:path w="2170" h="2192" extrusionOk="0">
                  <a:moveTo>
                    <a:pt x="1073" y="0"/>
                  </a:moveTo>
                  <a:cubicBezTo>
                    <a:pt x="480" y="0"/>
                    <a:pt x="1" y="502"/>
                    <a:pt x="1" y="1096"/>
                  </a:cubicBezTo>
                  <a:cubicBezTo>
                    <a:pt x="1" y="1689"/>
                    <a:pt x="480" y="2191"/>
                    <a:pt x="1073" y="2191"/>
                  </a:cubicBezTo>
                  <a:cubicBezTo>
                    <a:pt x="1690" y="2191"/>
                    <a:pt x="2169" y="1689"/>
                    <a:pt x="2169" y="1096"/>
                  </a:cubicBezTo>
                  <a:cubicBezTo>
                    <a:pt x="2169" y="502"/>
                    <a:pt x="1690" y="0"/>
                    <a:pt x="1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3"/>
            <p:cNvSpPr/>
            <p:nvPr/>
          </p:nvSpPr>
          <p:spPr>
            <a:xfrm>
              <a:off x="6803508" y="3683067"/>
              <a:ext cx="8600" cy="38825"/>
            </a:xfrm>
            <a:custGeom>
              <a:avLst/>
              <a:gdLst/>
              <a:ahLst/>
              <a:cxnLst/>
              <a:rect l="l" t="t" r="r" b="b"/>
              <a:pathLst>
                <a:path w="344" h="1553" extrusionOk="0">
                  <a:moveTo>
                    <a:pt x="138" y="1"/>
                  </a:moveTo>
                  <a:cubicBezTo>
                    <a:pt x="46" y="1"/>
                    <a:pt x="1" y="46"/>
                    <a:pt x="1" y="138"/>
                  </a:cubicBezTo>
                  <a:lnTo>
                    <a:pt x="1" y="1416"/>
                  </a:lnTo>
                  <a:cubicBezTo>
                    <a:pt x="1" y="1484"/>
                    <a:pt x="46" y="1553"/>
                    <a:pt x="138" y="1553"/>
                  </a:cubicBezTo>
                  <a:lnTo>
                    <a:pt x="206" y="1553"/>
                  </a:lnTo>
                  <a:cubicBezTo>
                    <a:pt x="275" y="1553"/>
                    <a:pt x="343" y="1484"/>
                    <a:pt x="343" y="1416"/>
                  </a:cubicBezTo>
                  <a:lnTo>
                    <a:pt x="343" y="138"/>
                  </a:lnTo>
                  <a:cubicBezTo>
                    <a:pt x="343" y="46"/>
                    <a:pt x="275" y="1"/>
                    <a:pt x="2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3"/>
            <p:cNvSpPr/>
            <p:nvPr/>
          </p:nvSpPr>
          <p:spPr>
            <a:xfrm>
              <a:off x="7604679" y="2745517"/>
              <a:ext cx="43400" cy="217450"/>
            </a:xfrm>
            <a:custGeom>
              <a:avLst/>
              <a:gdLst/>
              <a:ahLst/>
              <a:cxnLst/>
              <a:rect l="l" t="t" r="r" b="b"/>
              <a:pathLst>
                <a:path w="1736" h="8698" extrusionOk="0">
                  <a:moveTo>
                    <a:pt x="389" y="1"/>
                  </a:moveTo>
                  <a:cubicBezTo>
                    <a:pt x="184" y="1"/>
                    <a:pt x="1" y="160"/>
                    <a:pt x="1" y="389"/>
                  </a:cubicBezTo>
                  <a:lnTo>
                    <a:pt x="1" y="8309"/>
                  </a:lnTo>
                  <a:cubicBezTo>
                    <a:pt x="1" y="8514"/>
                    <a:pt x="184" y="8697"/>
                    <a:pt x="389" y="8697"/>
                  </a:cubicBezTo>
                  <a:lnTo>
                    <a:pt x="1348" y="8697"/>
                  </a:lnTo>
                  <a:cubicBezTo>
                    <a:pt x="1553" y="8697"/>
                    <a:pt x="1736" y="8514"/>
                    <a:pt x="1736" y="8309"/>
                  </a:cubicBezTo>
                  <a:lnTo>
                    <a:pt x="1736" y="389"/>
                  </a:lnTo>
                  <a:cubicBezTo>
                    <a:pt x="1736" y="160"/>
                    <a:pt x="1553" y="1"/>
                    <a:pt x="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3"/>
            <p:cNvSpPr/>
            <p:nvPr/>
          </p:nvSpPr>
          <p:spPr>
            <a:xfrm>
              <a:off x="7604679" y="4355267"/>
              <a:ext cx="43400" cy="217450"/>
            </a:xfrm>
            <a:custGeom>
              <a:avLst/>
              <a:gdLst/>
              <a:ahLst/>
              <a:cxnLst/>
              <a:rect l="l" t="t" r="r" b="b"/>
              <a:pathLst>
                <a:path w="1736" h="8698" extrusionOk="0">
                  <a:moveTo>
                    <a:pt x="389" y="1"/>
                  </a:moveTo>
                  <a:cubicBezTo>
                    <a:pt x="184" y="1"/>
                    <a:pt x="1" y="161"/>
                    <a:pt x="1" y="389"/>
                  </a:cubicBezTo>
                  <a:lnTo>
                    <a:pt x="1" y="8286"/>
                  </a:lnTo>
                  <a:cubicBezTo>
                    <a:pt x="1" y="8515"/>
                    <a:pt x="184" y="8697"/>
                    <a:pt x="389" y="8697"/>
                  </a:cubicBezTo>
                  <a:lnTo>
                    <a:pt x="1348" y="8697"/>
                  </a:lnTo>
                  <a:cubicBezTo>
                    <a:pt x="1553" y="8697"/>
                    <a:pt x="1736" y="8515"/>
                    <a:pt x="1736" y="8286"/>
                  </a:cubicBezTo>
                  <a:lnTo>
                    <a:pt x="1736" y="389"/>
                  </a:lnTo>
                  <a:cubicBezTo>
                    <a:pt x="1736" y="161"/>
                    <a:pt x="1553" y="1"/>
                    <a:pt x="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3"/>
            <p:cNvSpPr/>
            <p:nvPr/>
          </p:nvSpPr>
          <p:spPr>
            <a:xfrm>
              <a:off x="7605254" y="4375817"/>
              <a:ext cx="43400" cy="42250"/>
            </a:xfrm>
            <a:custGeom>
              <a:avLst/>
              <a:gdLst/>
              <a:ahLst/>
              <a:cxnLst/>
              <a:rect l="l" t="t" r="r" b="b"/>
              <a:pathLst>
                <a:path w="1736" h="1690" extrusionOk="0">
                  <a:moveTo>
                    <a:pt x="868" y="0"/>
                  </a:moveTo>
                  <a:cubicBezTo>
                    <a:pt x="434" y="0"/>
                    <a:pt x="1" y="388"/>
                    <a:pt x="24" y="845"/>
                  </a:cubicBezTo>
                  <a:cubicBezTo>
                    <a:pt x="46" y="1301"/>
                    <a:pt x="389" y="1690"/>
                    <a:pt x="868" y="1690"/>
                  </a:cubicBezTo>
                  <a:cubicBezTo>
                    <a:pt x="1302" y="1690"/>
                    <a:pt x="1735" y="1301"/>
                    <a:pt x="1713" y="845"/>
                  </a:cubicBezTo>
                  <a:cubicBezTo>
                    <a:pt x="1690" y="388"/>
                    <a:pt x="1347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3"/>
            <p:cNvSpPr/>
            <p:nvPr/>
          </p:nvSpPr>
          <p:spPr>
            <a:xfrm>
              <a:off x="7602979" y="2766642"/>
              <a:ext cx="47950" cy="46800"/>
            </a:xfrm>
            <a:custGeom>
              <a:avLst/>
              <a:gdLst/>
              <a:ahLst/>
              <a:cxnLst/>
              <a:rect l="l" t="t" r="r" b="b"/>
              <a:pathLst>
                <a:path w="1918" h="1872" extrusionOk="0">
                  <a:moveTo>
                    <a:pt x="959" y="0"/>
                  </a:moveTo>
                  <a:cubicBezTo>
                    <a:pt x="480" y="0"/>
                    <a:pt x="0" y="434"/>
                    <a:pt x="23" y="936"/>
                  </a:cubicBezTo>
                  <a:cubicBezTo>
                    <a:pt x="46" y="1438"/>
                    <a:pt x="434" y="1872"/>
                    <a:pt x="959" y="1872"/>
                  </a:cubicBezTo>
                  <a:cubicBezTo>
                    <a:pt x="1438" y="1872"/>
                    <a:pt x="1918" y="1438"/>
                    <a:pt x="1895" y="936"/>
                  </a:cubicBezTo>
                  <a:cubicBezTo>
                    <a:pt x="1872" y="434"/>
                    <a:pt x="1484" y="0"/>
                    <a:pt x="9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3"/>
            <p:cNvSpPr/>
            <p:nvPr/>
          </p:nvSpPr>
          <p:spPr>
            <a:xfrm>
              <a:off x="6701933" y="2663267"/>
              <a:ext cx="70225" cy="313175"/>
            </a:xfrm>
            <a:custGeom>
              <a:avLst/>
              <a:gdLst/>
              <a:ahLst/>
              <a:cxnLst/>
              <a:rect l="l" t="t" r="r" b="b"/>
              <a:pathLst>
                <a:path w="2809" h="12527" extrusionOk="0">
                  <a:moveTo>
                    <a:pt x="1546" y="1"/>
                  </a:moveTo>
                  <a:cubicBezTo>
                    <a:pt x="915" y="1"/>
                    <a:pt x="275" y="395"/>
                    <a:pt x="275" y="1191"/>
                  </a:cubicBezTo>
                  <a:cubicBezTo>
                    <a:pt x="252" y="3245"/>
                    <a:pt x="252" y="5276"/>
                    <a:pt x="229" y="7331"/>
                  </a:cubicBezTo>
                  <a:cubicBezTo>
                    <a:pt x="229" y="8997"/>
                    <a:pt x="1" y="10732"/>
                    <a:pt x="731" y="12261"/>
                  </a:cubicBezTo>
                  <a:cubicBezTo>
                    <a:pt x="810" y="12441"/>
                    <a:pt x="988" y="12526"/>
                    <a:pt x="1167" y="12526"/>
                  </a:cubicBezTo>
                  <a:cubicBezTo>
                    <a:pt x="1353" y="12526"/>
                    <a:pt x="1540" y="12435"/>
                    <a:pt x="1621" y="12261"/>
                  </a:cubicBezTo>
                  <a:cubicBezTo>
                    <a:pt x="2443" y="10777"/>
                    <a:pt x="2329" y="8997"/>
                    <a:pt x="2420" y="7331"/>
                  </a:cubicBezTo>
                  <a:cubicBezTo>
                    <a:pt x="2534" y="5276"/>
                    <a:pt x="2648" y="3245"/>
                    <a:pt x="2763" y="1191"/>
                  </a:cubicBezTo>
                  <a:cubicBezTo>
                    <a:pt x="2808" y="400"/>
                    <a:pt x="2182" y="1"/>
                    <a:pt x="1546" y="1"/>
                  </a:cubicBez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3"/>
            <p:cNvSpPr/>
            <p:nvPr/>
          </p:nvSpPr>
          <p:spPr>
            <a:xfrm>
              <a:off x="6768133" y="3823442"/>
              <a:ext cx="80475" cy="162075"/>
            </a:xfrm>
            <a:custGeom>
              <a:avLst/>
              <a:gdLst/>
              <a:ahLst/>
              <a:cxnLst/>
              <a:rect l="l" t="t" r="r" b="b"/>
              <a:pathLst>
                <a:path w="3219" h="6483" extrusionOk="0">
                  <a:moveTo>
                    <a:pt x="3219" y="1"/>
                  </a:moveTo>
                  <a:lnTo>
                    <a:pt x="3219" y="1"/>
                  </a:lnTo>
                  <a:cubicBezTo>
                    <a:pt x="2740" y="1073"/>
                    <a:pt x="2351" y="2260"/>
                    <a:pt x="1507" y="3128"/>
                  </a:cubicBezTo>
                  <a:cubicBezTo>
                    <a:pt x="1187" y="3432"/>
                    <a:pt x="827" y="3604"/>
                    <a:pt x="487" y="3604"/>
                  </a:cubicBezTo>
                  <a:cubicBezTo>
                    <a:pt x="317" y="3604"/>
                    <a:pt x="153" y="3561"/>
                    <a:pt x="0" y="3470"/>
                  </a:cubicBezTo>
                  <a:lnTo>
                    <a:pt x="0" y="3470"/>
                  </a:lnTo>
                  <a:lnTo>
                    <a:pt x="46" y="6141"/>
                  </a:lnTo>
                  <a:cubicBezTo>
                    <a:pt x="46" y="6323"/>
                    <a:pt x="206" y="6483"/>
                    <a:pt x="389" y="6483"/>
                  </a:cubicBezTo>
                  <a:lnTo>
                    <a:pt x="2785" y="6483"/>
                  </a:lnTo>
                  <a:cubicBezTo>
                    <a:pt x="2968" y="6483"/>
                    <a:pt x="3128" y="6323"/>
                    <a:pt x="3128" y="6141"/>
                  </a:cubicBezTo>
                  <a:lnTo>
                    <a:pt x="3219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3"/>
            <p:cNvSpPr/>
            <p:nvPr/>
          </p:nvSpPr>
          <p:spPr>
            <a:xfrm>
              <a:off x="6764708" y="3773042"/>
              <a:ext cx="59750" cy="106750"/>
            </a:xfrm>
            <a:custGeom>
              <a:avLst/>
              <a:gdLst/>
              <a:ahLst/>
              <a:cxnLst/>
              <a:rect l="l" t="t" r="r" b="b"/>
              <a:pathLst>
                <a:path w="2390" h="4270" extrusionOk="0">
                  <a:moveTo>
                    <a:pt x="1178" y="1"/>
                  </a:moveTo>
                  <a:cubicBezTo>
                    <a:pt x="707" y="1"/>
                    <a:pt x="248" y="252"/>
                    <a:pt x="137" y="807"/>
                  </a:cubicBezTo>
                  <a:cubicBezTo>
                    <a:pt x="1" y="1446"/>
                    <a:pt x="115" y="2085"/>
                    <a:pt x="183" y="2724"/>
                  </a:cubicBezTo>
                  <a:cubicBezTo>
                    <a:pt x="229" y="3272"/>
                    <a:pt x="206" y="3774"/>
                    <a:pt x="640" y="4162"/>
                  </a:cubicBezTo>
                  <a:cubicBezTo>
                    <a:pt x="711" y="4233"/>
                    <a:pt x="800" y="4269"/>
                    <a:pt x="890" y="4269"/>
                  </a:cubicBezTo>
                  <a:cubicBezTo>
                    <a:pt x="945" y="4269"/>
                    <a:pt x="999" y="4256"/>
                    <a:pt x="1050" y="4231"/>
                  </a:cubicBezTo>
                  <a:cubicBezTo>
                    <a:pt x="1553" y="3934"/>
                    <a:pt x="1644" y="3477"/>
                    <a:pt x="1827" y="2952"/>
                  </a:cubicBezTo>
                  <a:cubicBezTo>
                    <a:pt x="2055" y="2359"/>
                    <a:pt x="2329" y="1743"/>
                    <a:pt x="2352" y="1104"/>
                  </a:cubicBezTo>
                  <a:cubicBezTo>
                    <a:pt x="2390" y="403"/>
                    <a:pt x="1773" y="1"/>
                    <a:pt x="11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3"/>
            <p:cNvSpPr/>
            <p:nvPr/>
          </p:nvSpPr>
          <p:spPr>
            <a:xfrm>
              <a:off x="7604679" y="2796867"/>
              <a:ext cx="43400" cy="166100"/>
            </a:xfrm>
            <a:custGeom>
              <a:avLst/>
              <a:gdLst/>
              <a:ahLst/>
              <a:cxnLst/>
              <a:rect l="l" t="t" r="r" b="b"/>
              <a:pathLst>
                <a:path w="1736" h="6644" extrusionOk="0">
                  <a:moveTo>
                    <a:pt x="1736" y="1"/>
                  </a:moveTo>
                  <a:cubicBezTo>
                    <a:pt x="1325" y="526"/>
                    <a:pt x="914" y="1028"/>
                    <a:pt x="480" y="1553"/>
                  </a:cubicBezTo>
                  <a:cubicBezTo>
                    <a:pt x="320" y="1736"/>
                    <a:pt x="161" y="1918"/>
                    <a:pt x="1" y="2101"/>
                  </a:cubicBezTo>
                  <a:lnTo>
                    <a:pt x="1" y="6255"/>
                  </a:lnTo>
                  <a:cubicBezTo>
                    <a:pt x="1" y="6460"/>
                    <a:pt x="184" y="6643"/>
                    <a:pt x="389" y="6643"/>
                  </a:cubicBezTo>
                  <a:lnTo>
                    <a:pt x="1348" y="6643"/>
                  </a:lnTo>
                  <a:cubicBezTo>
                    <a:pt x="1553" y="6643"/>
                    <a:pt x="1736" y="6460"/>
                    <a:pt x="1736" y="6255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3"/>
            <p:cNvSpPr/>
            <p:nvPr/>
          </p:nvSpPr>
          <p:spPr>
            <a:xfrm>
              <a:off x="7604679" y="4407192"/>
              <a:ext cx="43400" cy="165525"/>
            </a:xfrm>
            <a:custGeom>
              <a:avLst/>
              <a:gdLst/>
              <a:ahLst/>
              <a:cxnLst/>
              <a:rect l="l" t="t" r="r" b="b"/>
              <a:pathLst>
                <a:path w="1736" h="6621" extrusionOk="0">
                  <a:moveTo>
                    <a:pt x="1736" y="1"/>
                  </a:moveTo>
                  <a:cubicBezTo>
                    <a:pt x="1211" y="731"/>
                    <a:pt x="640" y="1439"/>
                    <a:pt x="1" y="2078"/>
                  </a:cubicBezTo>
                  <a:lnTo>
                    <a:pt x="1" y="6209"/>
                  </a:lnTo>
                  <a:cubicBezTo>
                    <a:pt x="1" y="6438"/>
                    <a:pt x="184" y="6620"/>
                    <a:pt x="389" y="6620"/>
                  </a:cubicBezTo>
                  <a:lnTo>
                    <a:pt x="1348" y="6620"/>
                  </a:lnTo>
                  <a:cubicBezTo>
                    <a:pt x="1553" y="6620"/>
                    <a:pt x="1736" y="6438"/>
                    <a:pt x="1736" y="6209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3"/>
            <p:cNvSpPr/>
            <p:nvPr/>
          </p:nvSpPr>
          <p:spPr>
            <a:xfrm>
              <a:off x="7738229" y="2663267"/>
              <a:ext cx="70200" cy="313175"/>
            </a:xfrm>
            <a:custGeom>
              <a:avLst/>
              <a:gdLst/>
              <a:ahLst/>
              <a:cxnLst/>
              <a:rect l="l" t="t" r="r" b="b"/>
              <a:pathLst>
                <a:path w="2808" h="12527" extrusionOk="0">
                  <a:moveTo>
                    <a:pt x="1545" y="1"/>
                  </a:moveTo>
                  <a:cubicBezTo>
                    <a:pt x="914" y="1"/>
                    <a:pt x="274" y="395"/>
                    <a:pt x="274" y="1191"/>
                  </a:cubicBezTo>
                  <a:cubicBezTo>
                    <a:pt x="251" y="3245"/>
                    <a:pt x="251" y="5276"/>
                    <a:pt x="228" y="7331"/>
                  </a:cubicBezTo>
                  <a:cubicBezTo>
                    <a:pt x="228" y="8997"/>
                    <a:pt x="0" y="10732"/>
                    <a:pt x="730" y="12261"/>
                  </a:cubicBezTo>
                  <a:cubicBezTo>
                    <a:pt x="809" y="12441"/>
                    <a:pt x="982" y="12526"/>
                    <a:pt x="1158" y="12526"/>
                  </a:cubicBezTo>
                  <a:cubicBezTo>
                    <a:pt x="1341" y="12526"/>
                    <a:pt x="1528" y="12435"/>
                    <a:pt x="1621" y="12261"/>
                  </a:cubicBezTo>
                  <a:cubicBezTo>
                    <a:pt x="2442" y="10777"/>
                    <a:pt x="2305" y="8997"/>
                    <a:pt x="2420" y="7331"/>
                  </a:cubicBezTo>
                  <a:cubicBezTo>
                    <a:pt x="2534" y="5276"/>
                    <a:pt x="2648" y="3245"/>
                    <a:pt x="2762" y="1191"/>
                  </a:cubicBezTo>
                  <a:cubicBezTo>
                    <a:pt x="2808" y="400"/>
                    <a:pt x="2181" y="1"/>
                    <a:pt x="1545" y="1"/>
                  </a:cubicBez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3"/>
            <p:cNvSpPr/>
            <p:nvPr/>
          </p:nvSpPr>
          <p:spPr>
            <a:xfrm>
              <a:off x="7738229" y="496267"/>
              <a:ext cx="70200" cy="313175"/>
            </a:xfrm>
            <a:custGeom>
              <a:avLst/>
              <a:gdLst/>
              <a:ahLst/>
              <a:cxnLst/>
              <a:rect l="l" t="t" r="r" b="b"/>
              <a:pathLst>
                <a:path w="2808" h="12527" extrusionOk="0">
                  <a:moveTo>
                    <a:pt x="1545" y="1"/>
                  </a:moveTo>
                  <a:cubicBezTo>
                    <a:pt x="914" y="1"/>
                    <a:pt x="274" y="395"/>
                    <a:pt x="274" y="1191"/>
                  </a:cubicBezTo>
                  <a:cubicBezTo>
                    <a:pt x="251" y="3245"/>
                    <a:pt x="251" y="5276"/>
                    <a:pt x="228" y="7331"/>
                  </a:cubicBezTo>
                  <a:cubicBezTo>
                    <a:pt x="228" y="8997"/>
                    <a:pt x="0" y="10732"/>
                    <a:pt x="730" y="12261"/>
                  </a:cubicBezTo>
                  <a:cubicBezTo>
                    <a:pt x="809" y="12441"/>
                    <a:pt x="982" y="12526"/>
                    <a:pt x="1158" y="12526"/>
                  </a:cubicBezTo>
                  <a:cubicBezTo>
                    <a:pt x="1341" y="12526"/>
                    <a:pt x="1528" y="12435"/>
                    <a:pt x="1621" y="12261"/>
                  </a:cubicBezTo>
                  <a:cubicBezTo>
                    <a:pt x="2442" y="10777"/>
                    <a:pt x="2305" y="8997"/>
                    <a:pt x="2420" y="7331"/>
                  </a:cubicBezTo>
                  <a:cubicBezTo>
                    <a:pt x="2534" y="5276"/>
                    <a:pt x="2648" y="3245"/>
                    <a:pt x="2762" y="1191"/>
                  </a:cubicBezTo>
                  <a:cubicBezTo>
                    <a:pt x="2808" y="400"/>
                    <a:pt x="2181" y="1"/>
                    <a:pt x="1545" y="1"/>
                  </a:cubicBez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0" name="Google Shape;1760;p13"/>
          <p:cNvGrpSpPr/>
          <p:nvPr/>
        </p:nvGrpSpPr>
        <p:grpSpPr>
          <a:xfrm>
            <a:off x="171075" y="109625"/>
            <a:ext cx="7358007" cy="4765493"/>
            <a:chOff x="-286062" y="184600"/>
            <a:chExt cx="7358007" cy="4765493"/>
          </a:xfrm>
        </p:grpSpPr>
        <p:sp>
          <p:nvSpPr>
            <p:cNvPr id="1761" name="Google Shape;1761;p13"/>
            <p:cNvSpPr/>
            <p:nvPr/>
          </p:nvSpPr>
          <p:spPr>
            <a:xfrm>
              <a:off x="3366275" y="184600"/>
              <a:ext cx="3661269" cy="4765493"/>
            </a:xfrm>
            <a:custGeom>
              <a:avLst/>
              <a:gdLst/>
              <a:ahLst/>
              <a:cxnLst/>
              <a:rect l="l" t="t" r="r" b="b"/>
              <a:pathLst>
                <a:path w="94314" h="144628" extrusionOk="0">
                  <a:moveTo>
                    <a:pt x="1" y="1"/>
                  </a:moveTo>
                  <a:lnTo>
                    <a:pt x="1" y="144628"/>
                  </a:lnTo>
                  <a:lnTo>
                    <a:pt x="91695" y="144628"/>
                  </a:lnTo>
                  <a:cubicBezTo>
                    <a:pt x="93153" y="144628"/>
                    <a:pt x="94313" y="143452"/>
                    <a:pt x="94313" y="142010"/>
                  </a:cubicBezTo>
                  <a:lnTo>
                    <a:pt x="94313" y="2603"/>
                  </a:lnTo>
                  <a:cubicBezTo>
                    <a:pt x="94313" y="1161"/>
                    <a:pt x="93153" y="1"/>
                    <a:pt x="91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3"/>
            <p:cNvSpPr/>
            <p:nvPr/>
          </p:nvSpPr>
          <p:spPr>
            <a:xfrm>
              <a:off x="-286062" y="184600"/>
              <a:ext cx="3661380" cy="4765493"/>
            </a:xfrm>
            <a:custGeom>
              <a:avLst/>
              <a:gdLst/>
              <a:ahLst/>
              <a:cxnLst/>
              <a:rect l="l" t="t" r="r" b="b"/>
              <a:pathLst>
                <a:path w="94329" h="144628" extrusionOk="0">
                  <a:moveTo>
                    <a:pt x="2618" y="1"/>
                  </a:moveTo>
                  <a:cubicBezTo>
                    <a:pt x="1176" y="1"/>
                    <a:pt x="1" y="1161"/>
                    <a:pt x="1" y="2603"/>
                  </a:cubicBezTo>
                  <a:lnTo>
                    <a:pt x="1" y="142010"/>
                  </a:lnTo>
                  <a:cubicBezTo>
                    <a:pt x="1" y="143452"/>
                    <a:pt x="1176" y="144628"/>
                    <a:pt x="2618" y="144628"/>
                  </a:cubicBezTo>
                  <a:lnTo>
                    <a:pt x="94329" y="144628"/>
                  </a:lnTo>
                  <a:lnTo>
                    <a:pt x="943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3"/>
            <p:cNvSpPr/>
            <p:nvPr/>
          </p:nvSpPr>
          <p:spPr>
            <a:xfrm>
              <a:off x="454785" y="336941"/>
              <a:ext cx="6394224" cy="4492798"/>
            </a:xfrm>
            <a:custGeom>
              <a:avLst/>
              <a:gdLst/>
              <a:ahLst/>
              <a:cxnLst/>
              <a:rect l="l" t="t" r="r" b="b"/>
              <a:pathLst>
                <a:path w="178672" h="136352" extrusionOk="0">
                  <a:moveTo>
                    <a:pt x="846" y="1"/>
                  </a:moveTo>
                  <a:cubicBezTo>
                    <a:pt x="376" y="1"/>
                    <a:pt x="0" y="377"/>
                    <a:pt x="0" y="832"/>
                  </a:cubicBezTo>
                  <a:lnTo>
                    <a:pt x="0" y="135521"/>
                  </a:lnTo>
                  <a:cubicBezTo>
                    <a:pt x="0" y="135991"/>
                    <a:pt x="376" y="136352"/>
                    <a:pt x="846" y="136352"/>
                  </a:cubicBezTo>
                  <a:lnTo>
                    <a:pt x="177841" y="136352"/>
                  </a:lnTo>
                  <a:cubicBezTo>
                    <a:pt x="178295" y="136352"/>
                    <a:pt x="178672" y="135991"/>
                    <a:pt x="178672" y="135521"/>
                  </a:cubicBezTo>
                  <a:lnTo>
                    <a:pt x="178672" y="832"/>
                  </a:lnTo>
                  <a:cubicBezTo>
                    <a:pt x="178672" y="377"/>
                    <a:pt x="178295" y="1"/>
                    <a:pt x="177841" y="1"/>
                  </a:cubicBezTo>
                  <a:close/>
                </a:path>
              </a:pathLst>
            </a:custGeom>
            <a:solidFill>
              <a:srgbClr val="CEC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3"/>
            <p:cNvSpPr/>
            <p:nvPr/>
          </p:nvSpPr>
          <p:spPr>
            <a:xfrm>
              <a:off x="-193838" y="310099"/>
              <a:ext cx="3877530" cy="4492798"/>
            </a:xfrm>
            <a:custGeom>
              <a:avLst/>
              <a:gdLst/>
              <a:ahLst/>
              <a:cxnLst/>
              <a:rect l="l" t="t" r="r" b="b"/>
              <a:pathLst>
                <a:path w="89344" h="136352" extrusionOk="0">
                  <a:moveTo>
                    <a:pt x="846" y="1"/>
                  </a:moveTo>
                  <a:cubicBezTo>
                    <a:pt x="376" y="1"/>
                    <a:pt x="0" y="377"/>
                    <a:pt x="0" y="831"/>
                  </a:cubicBezTo>
                  <a:lnTo>
                    <a:pt x="0" y="135521"/>
                  </a:lnTo>
                  <a:cubicBezTo>
                    <a:pt x="0" y="135975"/>
                    <a:pt x="376" y="136352"/>
                    <a:pt x="846" y="136352"/>
                  </a:cubicBezTo>
                  <a:lnTo>
                    <a:pt x="89344" y="136352"/>
                  </a:lnTo>
                  <a:lnTo>
                    <a:pt x="89344" y="1"/>
                  </a:lnTo>
                  <a:close/>
                </a:path>
              </a:pathLst>
            </a:custGeom>
            <a:solidFill>
              <a:srgbClr val="FFFB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5" name="Google Shape;1765;p13"/>
            <p:cNvGrpSpPr/>
            <p:nvPr/>
          </p:nvGrpSpPr>
          <p:grpSpPr>
            <a:xfrm rot="6078292">
              <a:off x="4253082" y="1010706"/>
              <a:ext cx="2724155" cy="1573072"/>
              <a:chOff x="2231400" y="884675"/>
              <a:chExt cx="3069050" cy="2279075"/>
            </a:xfrm>
          </p:grpSpPr>
          <p:sp>
            <p:nvSpPr>
              <p:cNvPr id="1766" name="Google Shape;1766;p13"/>
              <p:cNvSpPr/>
              <p:nvPr/>
            </p:nvSpPr>
            <p:spPr>
              <a:xfrm>
                <a:off x="5177375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1" y="91162"/>
                    </a:moveTo>
                    <a:lnTo>
                      <a:pt x="1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13"/>
              <p:cNvSpPr/>
              <p:nvPr/>
            </p:nvSpPr>
            <p:spPr>
              <a:xfrm>
                <a:off x="5054725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0" y="91162"/>
                    </a:moveTo>
                    <a:lnTo>
                      <a:pt x="0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13"/>
              <p:cNvSpPr/>
              <p:nvPr/>
            </p:nvSpPr>
            <p:spPr>
              <a:xfrm>
                <a:off x="4931675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1" y="91162"/>
                    </a:moveTo>
                    <a:lnTo>
                      <a:pt x="1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13"/>
              <p:cNvSpPr/>
              <p:nvPr/>
            </p:nvSpPr>
            <p:spPr>
              <a:xfrm>
                <a:off x="4809425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0" y="91162"/>
                    </a:moveTo>
                    <a:lnTo>
                      <a:pt x="0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13"/>
              <p:cNvSpPr/>
              <p:nvPr/>
            </p:nvSpPr>
            <p:spPr>
              <a:xfrm>
                <a:off x="4686775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0" y="91162"/>
                    </a:moveTo>
                    <a:lnTo>
                      <a:pt x="0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13"/>
              <p:cNvSpPr/>
              <p:nvPr/>
            </p:nvSpPr>
            <p:spPr>
              <a:xfrm>
                <a:off x="4563725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1" y="91162"/>
                    </a:moveTo>
                    <a:lnTo>
                      <a:pt x="1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13"/>
              <p:cNvSpPr/>
              <p:nvPr/>
            </p:nvSpPr>
            <p:spPr>
              <a:xfrm>
                <a:off x="4441075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1" y="91162"/>
                    </a:moveTo>
                    <a:lnTo>
                      <a:pt x="1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13"/>
              <p:cNvSpPr/>
              <p:nvPr/>
            </p:nvSpPr>
            <p:spPr>
              <a:xfrm>
                <a:off x="4318025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1" y="91162"/>
                    </a:moveTo>
                    <a:lnTo>
                      <a:pt x="1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13"/>
              <p:cNvSpPr/>
              <p:nvPr/>
            </p:nvSpPr>
            <p:spPr>
              <a:xfrm>
                <a:off x="4195000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0" y="91162"/>
                    </a:moveTo>
                    <a:lnTo>
                      <a:pt x="0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13"/>
              <p:cNvSpPr/>
              <p:nvPr/>
            </p:nvSpPr>
            <p:spPr>
              <a:xfrm>
                <a:off x="4073125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0" y="91162"/>
                    </a:moveTo>
                    <a:lnTo>
                      <a:pt x="0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13"/>
              <p:cNvSpPr/>
              <p:nvPr/>
            </p:nvSpPr>
            <p:spPr>
              <a:xfrm>
                <a:off x="3950075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1" y="91162"/>
                    </a:moveTo>
                    <a:lnTo>
                      <a:pt x="1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13"/>
              <p:cNvSpPr/>
              <p:nvPr/>
            </p:nvSpPr>
            <p:spPr>
              <a:xfrm>
                <a:off x="3827025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1" y="91162"/>
                    </a:moveTo>
                    <a:lnTo>
                      <a:pt x="1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13"/>
              <p:cNvSpPr/>
              <p:nvPr/>
            </p:nvSpPr>
            <p:spPr>
              <a:xfrm>
                <a:off x="3704375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1" y="91162"/>
                    </a:moveTo>
                    <a:lnTo>
                      <a:pt x="1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13"/>
              <p:cNvSpPr/>
              <p:nvPr/>
            </p:nvSpPr>
            <p:spPr>
              <a:xfrm>
                <a:off x="3581350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0" y="91162"/>
                    </a:moveTo>
                    <a:lnTo>
                      <a:pt x="0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13"/>
              <p:cNvSpPr/>
              <p:nvPr/>
            </p:nvSpPr>
            <p:spPr>
              <a:xfrm>
                <a:off x="3458675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1" y="91162"/>
                    </a:moveTo>
                    <a:lnTo>
                      <a:pt x="1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13"/>
              <p:cNvSpPr/>
              <p:nvPr/>
            </p:nvSpPr>
            <p:spPr>
              <a:xfrm>
                <a:off x="3336425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1" y="91162"/>
                    </a:moveTo>
                    <a:lnTo>
                      <a:pt x="1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13"/>
              <p:cNvSpPr/>
              <p:nvPr/>
            </p:nvSpPr>
            <p:spPr>
              <a:xfrm>
                <a:off x="3213375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1" y="91162"/>
                    </a:moveTo>
                    <a:lnTo>
                      <a:pt x="1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13"/>
              <p:cNvSpPr/>
              <p:nvPr/>
            </p:nvSpPr>
            <p:spPr>
              <a:xfrm>
                <a:off x="3090725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1" y="91162"/>
                    </a:moveTo>
                    <a:lnTo>
                      <a:pt x="1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13"/>
              <p:cNvSpPr/>
              <p:nvPr/>
            </p:nvSpPr>
            <p:spPr>
              <a:xfrm>
                <a:off x="2967700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0" y="91162"/>
                    </a:moveTo>
                    <a:lnTo>
                      <a:pt x="0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13"/>
              <p:cNvSpPr/>
              <p:nvPr/>
            </p:nvSpPr>
            <p:spPr>
              <a:xfrm>
                <a:off x="2845025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1" y="91162"/>
                    </a:moveTo>
                    <a:lnTo>
                      <a:pt x="1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13"/>
              <p:cNvSpPr/>
              <p:nvPr/>
            </p:nvSpPr>
            <p:spPr>
              <a:xfrm>
                <a:off x="2722000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0" y="91162"/>
                    </a:moveTo>
                    <a:lnTo>
                      <a:pt x="0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13"/>
              <p:cNvSpPr/>
              <p:nvPr/>
            </p:nvSpPr>
            <p:spPr>
              <a:xfrm>
                <a:off x="2599725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1" y="91162"/>
                    </a:moveTo>
                    <a:lnTo>
                      <a:pt x="1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13"/>
              <p:cNvSpPr/>
              <p:nvPr/>
            </p:nvSpPr>
            <p:spPr>
              <a:xfrm>
                <a:off x="2477075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1" y="91162"/>
                    </a:moveTo>
                    <a:lnTo>
                      <a:pt x="1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13"/>
              <p:cNvSpPr/>
              <p:nvPr/>
            </p:nvSpPr>
            <p:spPr>
              <a:xfrm>
                <a:off x="2354050" y="884675"/>
                <a:ext cx="25" cy="2279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163" fill="none" extrusionOk="0">
                    <a:moveTo>
                      <a:pt x="0" y="91162"/>
                    </a:moveTo>
                    <a:lnTo>
                      <a:pt x="0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13"/>
              <p:cNvSpPr/>
              <p:nvPr/>
            </p:nvSpPr>
            <p:spPr>
              <a:xfrm>
                <a:off x="2231400" y="1004975"/>
                <a:ext cx="3069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2762" h="1" fill="none" extrusionOk="0">
                    <a:moveTo>
                      <a:pt x="0" y="1"/>
                    </a:moveTo>
                    <a:lnTo>
                      <a:pt x="122761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13"/>
              <p:cNvSpPr/>
              <p:nvPr/>
            </p:nvSpPr>
            <p:spPr>
              <a:xfrm>
                <a:off x="2231400" y="1124500"/>
                <a:ext cx="3069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2762" h="1" fill="none" extrusionOk="0">
                    <a:moveTo>
                      <a:pt x="0" y="0"/>
                    </a:moveTo>
                    <a:lnTo>
                      <a:pt x="122761" y="0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13"/>
              <p:cNvSpPr/>
              <p:nvPr/>
            </p:nvSpPr>
            <p:spPr>
              <a:xfrm>
                <a:off x="2231400" y="1244800"/>
                <a:ext cx="3069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2762" h="1" fill="none" extrusionOk="0">
                    <a:moveTo>
                      <a:pt x="0" y="0"/>
                    </a:moveTo>
                    <a:lnTo>
                      <a:pt x="122761" y="0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13"/>
              <p:cNvSpPr/>
              <p:nvPr/>
            </p:nvSpPr>
            <p:spPr>
              <a:xfrm>
                <a:off x="2231400" y="1364325"/>
                <a:ext cx="30690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2762" fill="none" extrusionOk="0">
                    <a:moveTo>
                      <a:pt x="0" y="0"/>
                    </a:moveTo>
                    <a:lnTo>
                      <a:pt x="122761" y="0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13"/>
              <p:cNvSpPr/>
              <p:nvPr/>
            </p:nvSpPr>
            <p:spPr>
              <a:xfrm>
                <a:off x="2231400" y="1484625"/>
                <a:ext cx="3069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2762" h="1" fill="none" extrusionOk="0">
                    <a:moveTo>
                      <a:pt x="0" y="0"/>
                    </a:moveTo>
                    <a:lnTo>
                      <a:pt x="122761" y="0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13"/>
              <p:cNvSpPr/>
              <p:nvPr/>
            </p:nvSpPr>
            <p:spPr>
              <a:xfrm>
                <a:off x="2231400" y="1604125"/>
                <a:ext cx="3069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2762" h="1" fill="none" extrusionOk="0">
                    <a:moveTo>
                      <a:pt x="0" y="1"/>
                    </a:moveTo>
                    <a:lnTo>
                      <a:pt x="122761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13"/>
              <p:cNvSpPr/>
              <p:nvPr/>
            </p:nvSpPr>
            <p:spPr>
              <a:xfrm>
                <a:off x="2231400" y="1724425"/>
                <a:ext cx="3069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2762" h="1" fill="none" extrusionOk="0">
                    <a:moveTo>
                      <a:pt x="0" y="1"/>
                    </a:moveTo>
                    <a:lnTo>
                      <a:pt x="122761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13"/>
              <p:cNvSpPr/>
              <p:nvPr/>
            </p:nvSpPr>
            <p:spPr>
              <a:xfrm>
                <a:off x="2231400" y="1844725"/>
                <a:ext cx="3069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2762" h="1" fill="none" extrusionOk="0">
                    <a:moveTo>
                      <a:pt x="0" y="1"/>
                    </a:moveTo>
                    <a:lnTo>
                      <a:pt x="122761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13"/>
              <p:cNvSpPr/>
              <p:nvPr/>
            </p:nvSpPr>
            <p:spPr>
              <a:xfrm>
                <a:off x="2231400" y="1964250"/>
                <a:ext cx="3069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2762" h="1" fill="none" extrusionOk="0">
                    <a:moveTo>
                      <a:pt x="0" y="0"/>
                    </a:moveTo>
                    <a:lnTo>
                      <a:pt x="122761" y="0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13"/>
              <p:cNvSpPr/>
              <p:nvPr/>
            </p:nvSpPr>
            <p:spPr>
              <a:xfrm>
                <a:off x="2231400" y="2084550"/>
                <a:ext cx="3069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2762" h="1" fill="none" extrusionOk="0">
                    <a:moveTo>
                      <a:pt x="0" y="0"/>
                    </a:moveTo>
                    <a:lnTo>
                      <a:pt x="122761" y="0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13"/>
              <p:cNvSpPr/>
              <p:nvPr/>
            </p:nvSpPr>
            <p:spPr>
              <a:xfrm>
                <a:off x="2231400" y="2204075"/>
                <a:ext cx="3069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2762" h="1" fill="none" extrusionOk="0">
                    <a:moveTo>
                      <a:pt x="0" y="0"/>
                    </a:moveTo>
                    <a:lnTo>
                      <a:pt x="122761" y="0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13"/>
              <p:cNvSpPr/>
              <p:nvPr/>
            </p:nvSpPr>
            <p:spPr>
              <a:xfrm>
                <a:off x="2231400" y="2324375"/>
                <a:ext cx="3069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2762" h="1" fill="none" extrusionOk="0">
                    <a:moveTo>
                      <a:pt x="0" y="0"/>
                    </a:moveTo>
                    <a:lnTo>
                      <a:pt x="122761" y="0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13"/>
              <p:cNvSpPr/>
              <p:nvPr/>
            </p:nvSpPr>
            <p:spPr>
              <a:xfrm>
                <a:off x="2231400" y="2444275"/>
                <a:ext cx="3069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2762" h="1" fill="none" extrusionOk="0">
                    <a:moveTo>
                      <a:pt x="0" y="0"/>
                    </a:moveTo>
                    <a:lnTo>
                      <a:pt x="122761" y="0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13"/>
              <p:cNvSpPr/>
              <p:nvPr/>
            </p:nvSpPr>
            <p:spPr>
              <a:xfrm>
                <a:off x="2231400" y="2564175"/>
                <a:ext cx="3069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2762" h="1" fill="none" extrusionOk="0">
                    <a:moveTo>
                      <a:pt x="0" y="1"/>
                    </a:moveTo>
                    <a:lnTo>
                      <a:pt x="122761" y="1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13"/>
              <p:cNvSpPr/>
              <p:nvPr/>
            </p:nvSpPr>
            <p:spPr>
              <a:xfrm>
                <a:off x="2231400" y="2684100"/>
                <a:ext cx="3069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2762" h="1" fill="none" extrusionOk="0">
                    <a:moveTo>
                      <a:pt x="0" y="0"/>
                    </a:moveTo>
                    <a:lnTo>
                      <a:pt x="122761" y="0"/>
                    </a:lnTo>
                  </a:path>
                </a:pathLst>
              </a:custGeom>
              <a:noFill/>
              <a:ln w="4700" cap="flat" cmpd="sng">
                <a:solidFill>
                  <a:srgbClr val="6ABDCC"/>
                </a:solidFill>
                <a:prstDash val="solid"/>
                <a:miter lim="156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05" name="Google Shape;1805;p13"/>
            <p:cNvSpPr/>
            <p:nvPr/>
          </p:nvSpPr>
          <p:spPr>
            <a:xfrm>
              <a:off x="3683694" y="310089"/>
              <a:ext cx="3252469" cy="4492798"/>
            </a:xfrm>
            <a:custGeom>
              <a:avLst/>
              <a:gdLst/>
              <a:ahLst/>
              <a:cxnLst/>
              <a:rect l="l" t="t" r="r" b="b"/>
              <a:pathLst>
                <a:path w="89329" h="136352" extrusionOk="0">
                  <a:moveTo>
                    <a:pt x="1" y="1"/>
                  </a:moveTo>
                  <a:lnTo>
                    <a:pt x="1" y="136352"/>
                  </a:lnTo>
                  <a:lnTo>
                    <a:pt x="88498" y="136352"/>
                  </a:lnTo>
                  <a:cubicBezTo>
                    <a:pt x="88952" y="136352"/>
                    <a:pt x="89329" y="135975"/>
                    <a:pt x="89329" y="135521"/>
                  </a:cubicBezTo>
                  <a:lnTo>
                    <a:pt x="89329" y="831"/>
                  </a:lnTo>
                  <a:cubicBezTo>
                    <a:pt x="89329" y="377"/>
                    <a:pt x="88952" y="1"/>
                    <a:pt x="88498" y="1"/>
                  </a:cubicBezTo>
                  <a:close/>
                </a:path>
              </a:pathLst>
            </a:custGeom>
            <a:solidFill>
              <a:srgbClr val="FFFB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3"/>
            <p:cNvSpPr/>
            <p:nvPr/>
          </p:nvSpPr>
          <p:spPr>
            <a:xfrm>
              <a:off x="6199822" y="2938093"/>
              <a:ext cx="865063" cy="254361"/>
            </a:xfrm>
            <a:custGeom>
              <a:avLst/>
              <a:gdLst/>
              <a:ahLst/>
              <a:cxnLst/>
              <a:rect l="l" t="t" r="r" b="b"/>
              <a:pathLst>
                <a:path w="24876" h="7462" extrusionOk="0">
                  <a:moveTo>
                    <a:pt x="0" y="1"/>
                  </a:moveTo>
                  <a:lnTo>
                    <a:pt x="0" y="7462"/>
                  </a:lnTo>
                  <a:lnTo>
                    <a:pt x="24875" y="7462"/>
                  </a:lnTo>
                  <a:lnTo>
                    <a:pt x="248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3"/>
            <p:cNvSpPr/>
            <p:nvPr/>
          </p:nvSpPr>
          <p:spPr>
            <a:xfrm>
              <a:off x="6164906" y="4010476"/>
              <a:ext cx="865098" cy="254361"/>
            </a:xfrm>
            <a:custGeom>
              <a:avLst/>
              <a:gdLst/>
              <a:ahLst/>
              <a:cxnLst/>
              <a:rect l="l" t="t" r="r" b="b"/>
              <a:pathLst>
                <a:path w="24877" h="7462" extrusionOk="0">
                  <a:moveTo>
                    <a:pt x="1" y="0"/>
                  </a:moveTo>
                  <a:lnTo>
                    <a:pt x="1" y="7461"/>
                  </a:lnTo>
                  <a:lnTo>
                    <a:pt x="24876" y="7461"/>
                  </a:lnTo>
                  <a:lnTo>
                    <a:pt x="248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3"/>
            <p:cNvSpPr/>
            <p:nvPr/>
          </p:nvSpPr>
          <p:spPr>
            <a:xfrm>
              <a:off x="6206882" y="3300894"/>
              <a:ext cx="865063" cy="253850"/>
            </a:xfrm>
            <a:custGeom>
              <a:avLst/>
              <a:gdLst/>
              <a:ahLst/>
              <a:cxnLst/>
              <a:rect l="l" t="t" r="r" b="b"/>
              <a:pathLst>
                <a:path w="24876" h="7447" extrusionOk="0">
                  <a:moveTo>
                    <a:pt x="1" y="1"/>
                  </a:moveTo>
                  <a:lnTo>
                    <a:pt x="1" y="7446"/>
                  </a:lnTo>
                  <a:lnTo>
                    <a:pt x="24876" y="7446"/>
                  </a:lnTo>
                  <a:lnTo>
                    <a:pt x="248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9" name="Google Shape;1809;p13"/>
            <p:cNvGrpSpPr/>
            <p:nvPr/>
          </p:nvGrpSpPr>
          <p:grpSpPr>
            <a:xfrm>
              <a:off x="-107501" y="286490"/>
              <a:ext cx="6970939" cy="4599204"/>
              <a:chOff x="-319500" y="1433275"/>
              <a:chExt cx="7595271" cy="3489532"/>
            </a:xfrm>
          </p:grpSpPr>
          <p:sp>
            <p:nvSpPr>
              <p:cNvPr id="1810" name="Google Shape;1810;p13"/>
              <p:cNvSpPr/>
              <p:nvPr/>
            </p:nvSpPr>
            <p:spPr>
              <a:xfrm>
                <a:off x="-319500" y="1459532"/>
                <a:ext cx="4091434" cy="3463275"/>
              </a:xfrm>
              <a:custGeom>
                <a:avLst/>
                <a:gdLst/>
                <a:ahLst/>
                <a:cxnLst/>
                <a:rect l="l" t="t" r="r" b="b"/>
                <a:pathLst>
                  <a:path w="85959" h="138531" extrusionOk="0">
                    <a:moveTo>
                      <a:pt x="85959" y="1"/>
                    </a:moveTo>
                    <a:lnTo>
                      <a:pt x="816" y="95"/>
                    </a:lnTo>
                    <a:cubicBezTo>
                      <a:pt x="361" y="95"/>
                      <a:pt x="1" y="471"/>
                      <a:pt x="1" y="926"/>
                    </a:cubicBezTo>
                    <a:lnTo>
                      <a:pt x="1" y="137700"/>
                    </a:lnTo>
                    <a:cubicBezTo>
                      <a:pt x="1" y="138170"/>
                      <a:pt x="361" y="138531"/>
                      <a:pt x="816" y="138531"/>
                    </a:cubicBezTo>
                    <a:lnTo>
                      <a:pt x="85959" y="136352"/>
                    </a:lnTo>
                    <a:lnTo>
                      <a:pt x="85959" y="1"/>
                    </a:lnTo>
                    <a:close/>
                  </a:path>
                </a:pathLst>
              </a:custGeom>
              <a:solidFill>
                <a:srgbClr val="000000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13"/>
              <p:cNvSpPr/>
              <p:nvPr/>
            </p:nvSpPr>
            <p:spPr>
              <a:xfrm>
                <a:off x="-284725" y="1433282"/>
                <a:ext cx="4066826" cy="3460925"/>
              </a:xfrm>
              <a:custGeom>
                <a:avLst/>
                <a:gdLst/>
                <a:ahLst/>
                <a:cxnLst/>
                <a:rect l="l" t="t" r="r" b="b"/>
                <a:pathLst>
                  <a:path w="85442" h="138437" extrusionOk="0">
                    <a:moveTo>
                      <a:pt x="816" y="1"/>
                    </a:moveTo>
                    <a:cubicBezTo>
                      <a:pt x="361" y="1"/>
                      <a:pt x="1" y="377"/>
                      <a:pt x="1" y="831"/>
                    </a:cubicBezTo>
                    <a:lnTo>
                      <a:pt x="1" y="137606"/>
                    </a:lnTo>
                    <a:cubicBezTo>
                      <a:pt x="1" y="138076"/>
                      <a:pt x="361" y="138436"/>
                      <a:pt x="816" y="138436"/>
                    </a:cubicBezTo>
                    <a:lnTo>
                      <a:pt x="85442" y="137402"/>
                    </a:lnTo>
                    <a:lnTo>
                      <a:pt x="85442" y="1051"/>
                    </a:lnTo>
                    <a:lnTo>
                      <a:pt x="816" y="1"/>
                    </a:lnTo>
                    <a:close/>
                  </a:path>
                </a:pathLst>
              </a:custGeom>
              <a:solidFill>
                <a:srgbClr val="FFFE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13"/>
              <p:cNvSpPr/>
              <p:nvPr/>
            </p:nvSpPr>
            <p:spPr>
              <a:xfrm>
                <a:off x="3777676" y="1459525"/>
                <a:ext cx="3498095" cy="3463275"/>
              </a:xfrm>
              <a:custGeom>
                <a:avLst/>
                <a:gdLst/>
                <a:ahLst/>
                <a:cxnLst/>
                <a:rect l="l" t="t" r="r" b="b"/>
                <a:pathLst>
                  <a:path w="85943" h="138531" extrusionOk="0">
                    <a:moveTo>
                      <a:pt x="1" y="1"/>
                    </a:moveTo>
                    <a:lnTo>
                      <a:pt x="1" y="136352"/>
                    </a:lnTo>
                    <a:lnTo>
                      <a:pt x="85128" y="138531"/>
                    </a:lnTo>
                    <a:cubicBezTo>
                      <a:pt x="85583" y="138531"/>
                      <a:pt x="85943" y="138170"/>
                      <a:pt x="85943" y="137700"/>
                    </a:cubicBezTo>
                    <a:lnTo>
                      <a:pt x="85943" y="926"/>
                    </a:lnTo>
                    <a:cubicBezTo>
                      <a:pt x="85943" y="471"/>
                      <a:pt x="85583" y="95"/>
                      <a:pt x="85128" y="9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13"/>
              <p:cNvSpPr/>
              <p:nvPr/>
            </p:nvSpPr>
            <p:spPr>
              <a:xfrm>
                <a:off x="3777676" y="1433275"/>
                <a:ext cx="3477052" cy="3460925"/>
              </a:xfrm>
              <a:custGeom>
                <a:avLst/>
                <a:gdLst/>
                <a:ahLst/>
                <a:cxnLst/>
                <a:rect l="l" t="t" r="r" b="b"/>
                <a:pathLst>
                  <a:path w="85426" h="138437" extrusionOk="0">
                    <a:moveTo>
                      <a:pt x="84611" y="1"/>
                    </a:moveTo>
                    <a:lnTo>
                      <a:pt x="1" y="1051"/>
                    </a:lnTo>
                    <a:lnTo>
                      <a:pt x="1" y="137402"/>
                    </a:lnTo>
                    <a:lnTo>
                      <a:pt x="84611" y="138436"/>
                    </a:lnTo>
                    <a:cubicBezTo>
                      <a:pt x="85065" y="138436"/>
                      <a:pt x="85426" y="138076"/>
                      <a:pt x="85426" y="137606"/>
                    </a:cubicBezTo>
                    <a:lnTo>
                      <a:pt x="85426" y="831"/>
                    </a:lnTo>
                    <a:cubicBezTo>
                      <a:pt x="85426" y="377"/>
                      <a:pt x="85065" y="1"/>
                      <a:pt x="84611" y="1"/>
                    </a:cubicBezTo>
                    <a:close/>
                  </a:path>
                </a:pathLst>
              </a:custGeom>
              <a:solidFill>
                <a:srgbClr val="FFFE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14" name="Google Shape;1814;p13"/>
          <p:cNvSpPr txBox="1">
            <a:spLocks noGrp="1"/>
          </p:cNvSpPr>
          <p:nvPr>
            <p:ph type="title"/>
          </p:nvPr>
        </p:nvSpPr>
        <p:spPr>
          <a:xfrm>
            <a:off x="1870575" y="445025"/>
            <a:ext cx="3914400" cy="52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15" name="Google Shape;1815;p13"/>
          <p:cNvSpPr txBox="1">
            <a:spLocks noGrp="1"/>
          </p:cNvSpPr>
          <p:nvPr>
            <p:ph type="subTitle" idx="1"/>
          </p:nvPr>
        </p:nvSpPr>
        <p:spPr>
          <a:xfrm>
            <a:off x="1466201" y="1971430"/>
            <a:ext cx="2284200" cy="6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16" name="Google Shape;1816;p13">
            <a:hlinkClick r:id="rId2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1466320" y="1575674"/>
            <a:ext cx="22842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>
                <a:solidFill>
                  <a:schemeClr val="accent2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17" name="Google Shape;1817;p13">
            <a:hlinkClick r:id="rId2" action="ppaction://hlinksldjump"/>
          </p:cNvPr>
          <p:cNvSpPr txBox="1">
            <a:spLocks noGrp="1"/>
          </p:cNvSpPr>
          <p:nvPr>
            <p:ph type="title" idx="3" hasCustomPrompt="1"/>
          </p:nvPr>
        </p:nvSpPr>
        <p:spPr>
          <a:xfrm>
            <a:off x="624825" y="1526638"/>
            <a:ext cx="765000" cy="98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b="0">
                <a:solidFill>
                  <a:schemeClr val="accent2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18" name="Google Shape;1818;p13"/>
          <p:cNvSpPr txBox="1">
            <a:spLocks noGrp="1"/>
          </p:cNvSpPr>
          <p:nvPr>
            <p:ph type="subTitle" idx="4"/>
          </p:nvPr>
        </p:nvSpPr>
        <p:spPr>
          <a:xfrm>
            <a:off x="4896403" y="1971430"/>
            <a:ext cx="2284200" cy="6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19" name="Google Shape;1819;p13">
            <a:hlinkClick r:id="" action="ppaction://noaction"/>
          </p:cNvPr>
          <p:cNvSpPr txBox="1">
            <a:spLocks noGrp="1"/>
          </p:cNvSpPr>
          <p:nvPr>
            <p:ph type="title" idx="5"/>
          </p:nvPr>
        </p:nvSpPr>
        <p:spPr>
          <a:xfrm>
            <a:off x="4896523" y="1575674"/>
            <a:ext cx="22842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>
                <a:solidFill>
                  <a:schemeClr val="accent2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20" name="Google Shape;1820;p13">
            <a:hlinkClick r:id="" action="ppaction://noaction"/>
          </p:cNvPr>
          <p:cNvSpPr txBox="1">
            <a:spLocks noGrp="1"/>
          </p:cNvSpPr>
          <p:nvPr>
            <p:ph type="title" idx="6" hasCustomPrompt="1"/>
          </p:nvPr>
        </p:nvSpPr>
        <p:spPr>
          <a:xfrm>
            <a:off x="4131553" y="1526638"/>
            <a:ext cx="765000" cy="98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b="0">
                <a:solidFill>
                  <a:schemeClr val="accent2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21" name="Google Shape;1821;p13"/>
          <p:cNvSpPr txBox="1">
            <a:spLocks noGrp="1"/>
          </p:cNvSpPr>
          <p:nvPr>
            <p:ph type="subTitle" idx="7"/>
          </p:nvPr>
        </p:nvSpPr>
        <p:spPr>
          <a:xfrm>
            <a:off x="1466201" y="3464358"/>
            <a:ext cx="2284200" cy="6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22" name="Google Shape;1822;p13">
            <a:hlinkClick r:id="rId3" action="ppaction://hlinksldjump"/>
          </p:cNvPr>
          <p:cNvSpPr txBox="1">
            <a:spLocks noGrp="1"/>
          </p:cNvSpPr>
          <p:nvPr>
            <p:ph type="title" idx="8"/>
          </p:nvPr>
        </p:nvSpPr>
        <p:spPr>
          <a:xfrm>
            <a:off x="1466374" y="3068594"/>
            <a:ext cx="22842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>
                <a:solidFill>
                  <a:schemeClr val="accent2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23" name="Google Shape;1823;p13">
            <a:hlinkClick r:id="rId3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634625" y="3019566"/>
            <a:ext cx="765000" cy="98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b="0">
                <a:solidFill>
                  <a:schemeClr val="accent2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24" name="Google Shape;1824;p13"/>
          <p:cNvSpPr txBox="1">
            <a:spLocks noGrp="1"/>
          </p:cNvSpPr>
          <p:nvPr>
            <p:ph type="subTitle" idx="13"/>
          </p:nvPr>
        </p:nvSpPr>
        <p:spPr>
          <a:xfrm>
            <a:off x="4896403" y="3464358"/>
            <a:ext cx="2284200" cy="6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25" name="Google Shape;1825;p13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4896523" y="3068594"/>
            <a:ext cx="22842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>
                <a:solidFill>
                  <a:schemeClr val="accent2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26" name="Google Shape;1826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4131403" y="3019566"/>
            <a:ext cx="765000" cy="98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b="0">
                <a:solidFill>
                  <a:schemeClr val="accent2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grpSp>
        <p:nvGrpSpPr>
          <p:cNvPr id="1827" name="Google Shape;1827;p13"/>
          <p:cNvGrpSpPr/>
          <p:nvPr/>
        </p:nvGrpSpPr>
        <p:grpSpPr>
          <a:xfrm flipH="1">
            <a:off x="6105041" y="4243509"/>
            <a:ext cx="874610" cy="832907"/>
            <a:chOff x="2196125" y="2117850"/>
            <a:chExt cx="569000" cy="541975"/>
          </a:xfrm>
        </p:grpSpPr>
        <p:sp>
          <p:nvSpPr>
            <p:cNvPr id="1828" name="Google Shape;1828;p13"/>
            <p:cNvSpPr/>
            <p:nvPr/>
          </p:nvSpPr>
          <p:spPr>
            <a:xfrm>
              <a:off x="2196125" y="2117850"/>
              <a:ext cx="569000" cy="541975"/>
            </a:xfrm>
            <a:custGeom>
              <a:avLst/>
              <a:gdLst/>
              <a:ahLst/>
              <a:cxnLst/>
              <a:rect l="l" t="t" r="r" b="b"/>
              <a:pathLst>
                <a:path w="22760" h="21679" extrusionOk="0">
                  <a:moveTo>
                    <a:pt x="4906" y="1"/>
                  </a:moveTo>
                  <a:lnTo>
                    <a:pt x="0" y="17854"/>
                  </a:lnTo>
                  <a:lnTo>
                    <a:pt x="13903" y="21678"/>
                  </a:lnTo>
                  <a:lnTo>
                    <a:pt x="18825" y="19249"/>
                  </a:lnTo>
                  <a:lnTo>
                    <a:pt x="22759" y="4907"/>
                  </a:lnTo>
                  <a:lnTo>
                    <a:pt x="49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3"/>
            <p:cNvSpPr/>
            <p:nvPr/>
          </p:nvSpPr>
          <p:spPr>
            <a:xfrm>
              <a:off x="2543700" y="2571625"/>
              <a:ext cx="123075" cy="88200"/>
            </a:xfrm>
            <a:custGeom>
              <a:avLst/>
              <a:gdLst/>
              <a:ahLst/>
              <a:cxnLst/>
              <a:rect l="l" t="t" r="r" b="b"/>
              <a:pathLst>
                <a:path w="4923" h="3528" extrusionOk="0">
                  <a:moveTo>
                    <a:pt x="972" y="1"/>
                  </a:moveTo>
                  <a:lnTo>
                    <a:pt x="0" y="3527"/>
                  </a:lnTo>
                  <a:lnTo>
                    <a:pt x="4922" y="1098"/>
                  </a:lnTo>
                  <a:lnTo>
                    <a:pt x="972" y="1"/>
                  </a:ln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3"/>
            <p:cNvSpPr/>
            <p:nvPr/>
          </p:nvSpPr>
          <p:spPr>
            <a:xfrm>
              <a:off x="2298775" y="2117850"/>
              <a:ext cx="466350" cy="195950"/>
            </a:xfrm>
            <a:custGeom>
              <a:avLst/>
              <a:gdLst/>
              <a:ahLst/>
              <a:cxnLst/>
              <a:rect l="l" t="t" r="r" b="b"/>
              <a:pathLst>
                <a:path w="18654" h="7838" extrusionOk="0">
                  <a:moveTo>
                    <a:pt x="800" y="1"/>
                  </a:moveTo>
                  <a:lnTo>
                    <a:pt x="1" y="2932"/>
                  </a:lnTo>
                  <a:lnTo>
                    <a:pt x="17854" y="7838"/>
                  </a:lnTo>
                  <a:lnTo>
                    <a:pt x="18653" y="4907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1" name="Google Shape;1831;p13"/>
          <p:cNvGrpSpPr/>
          <p:nvPr/>
        </p:nvGrpSpPr>
        <p:grpSpPr>
          <a:xfrm>
            <a:off x="498381" y="269049"/>
            <a:ext cx="826017" cy="800226"/>
            <a:chOff x="2196125" y="2117850"/>
            <a:chExt cx="569000" cy="541975"/>
          </a:xfrm>
        </p:grpSpPr>
        <p:sp>
          <p:nvSpPr>
            <p:cNvPr id="1832" name="Google Shape;1832;p13"/>
            <p:cNvSpPr/>
            <p:nvPr/>
          </p:nvSpPr>
          <p:spPr>
            <a:xfrm>
              <a:off x="2196125" y="2117850"/>
              <a:ext cx="569000" cy="541975"/>
            </a:xfrm>
            <a:custGeom>
              <a:avLst/>
              <a:gdLst/>
              <a:ahLst/>
              <a:cxnLst/>
              <a:rect l="l" t="t" r="r" b="b"/>
              <a:pathLst>
                <a:path w="22760" h="21679" extrusionOk="0">
                  <a:moveTo>
                    <a:pt x="4906" y="1"/>
                  </a:moveTo>
                  <a:lnTo>
                    <a:pt x="0" y="17854"/>
                  </a:lnTo>
                  <a:lnTo>
                    <a:pt x="13903" y="21678"/>
                  </a:lnTo>
                  <a:lnTo>
                    <a:pt x="18825" y="19249"/>
                  </a:lnTo>
                  <a:lnTo>
                    <a:pt x="22759" y="4907"/>
                  </a:lnTo>
                  <a:lnTo>
                    <a:pt x="49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3"/>
            <p:cNvSpPr/>
            <p:nvPr/>
          </p:nvSpPr>
          <p:spPr>
            <a:xfrm>
              <a:off x="2543700" y="2571625"/>
              <a:ext cx="123075" cy="88200"/>
            </a:xfrm>
            <a:custGeom>
              <a:avLst/>
              <a:gdLst/>
              <a:ahLst/>
              <a:cxnLst/>
              <a:rect l="l" t="t" r="r" b="b"/>
              <a:pathLst>
                <a:path w="4923" h="3528" extrusionOk="0">
                  <a:moveTo>
                    <a:pt x="972" y="1"/>
                  </a:moveTo>
                  <a:lnTo>
                    <a:pt x="0" y="3527"/>
                  </a:lnTo>
                  <a:lnTo>
                    <a:pt x="4922" y="1098"/>
                  </a:lnTo>
                  <a:lnTo>
                    <a:pt x="972" y="1"/>
                  </a:ln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3"/>
            <p:cNvSpPr/>
            <p:nvPr/>
          </p:nvSpPr>
          <p:spPr>
            <a:xfrm>
              <a:off x="2298775" y="2117850"/>
              <a:ext cx="466350" cy="195950"/>
            </a:xfrm>
            <a:custGeom>
              <a:avLst/>
              <a:gdLst/>
              <a:ahLst/>
              <a:cxnLst/>
              <a:rect l="l" t="t" r="r" b="b"/>
              <a:pathLst>
                <a:path w="18654" h="7838" extrusionOk="0">
                  <a:moveTo>
                    <a:pt x="800" y="1"/>
                  </a:moveTo>
                  <a:lnTo>
                    <a:pt x="1" y="2932"/>
                  </a:lnTo>
                  <a:lnTo>
                    <a:pt x="17854" y="7838"/>
                  </a:lnTo>
                  <a:lnTo>
                    <a:pt x="18653" y="4907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13"/>
          <p:cNvGrpSpPr/>
          <p:nvPr/>
        </p:nvGrpSpPr>
        <p:grpSpPr>
          <a:xfrm>
            <a:off x="60852" y="4228002"/>
            <a:ext cx="1165923" cy="406711"/>
            <a:chOff x="137052" y="4228002"/>
            <a:chExt cx="1165923" cy="406711"/>
          </a:xfrm>
        </p:grpSpPr>
        <p:sp>
          <p:nvSpPr>
            <p:cNvPr id="1836" name="Google Shape;1836;p13"/>
            <p:cNvSpPr/>
            <p:nvPr/>
          </p:nvSpPr>
          <p:spPr>
            <a:xfrm rot="5400000" flipH="1">
              <a:off x="516658" y="3848396"/>
              <a:ext cx="406711" cy="1165923"/>
            </a:xfrm>
            <a:custGeom>
              <a:avLst/>
              <a:gdLst/>
              <a:ahLst/>
              <a:cxnLst/>
              <a:rect l="l" t="t" r="r" b="b"/>
              <a:pathLst>
                <a:path w="19296" h="50088" extrusionOk="0">
                  <a:moveTo>
                    <a:pt x="815" y="1"/>
                  </a:moveTo>
                  <a:cubicBezTo>
                    <a:pt x="392" y="1"/>
                    <a:pt x="0" y="361"/>
                    <a:pt x="0" y="784"/>
                  </a:cubicBezTo>
                  <a:lnTo>
                    <a:pt x="0" y="43983"/>
                  </a:lnTo>
                  <a:cubicBezTo>
                    <a:pt x="0" y="44406"/>
                    <a:pt x="314" y="44923"/>
                    <a:pt x="690" y="45143"/>
                  </a:cubicBezTo>
                  <a:lnTo>
                    <a:pt x="9013" y="49923"/>
                  </a:lnTo>
                  <a:cubicBezTo>
                    <a:pt x="9201" y="50033"/>
                    <a:pt x="9440" y="50088"/>
                    <a:pt x="9679" y="50088"/>
                  </a:cubicBezTo>
                  <a:cubicBezTo>
                    <a:pt x="9918" y="50088"/>
                    <a:pt x="10157" y="50033"/>
                    <a:pt x="10345" y="49923"/>
                  </a:cubicBezTo>
                  <a:lnTo>
                    <a:pt x="18653" y="45143"/>
                  </a:lnTo>
                  <a:cubicBezTo>
                    <a:pt x="19013" y="44923"/>
                    <a:pt x="19295" y="44406"/>
                    <a:pt x="19295" y="43983"/>
                  </a:cubicBezTo>
                  <a:lnTo>
                    <a:pt x="19295" y="784"/>
                  </a:lnTo>
                  <a:cubicBezTo>
                    <a:pt x="19295" y="361"/>
                    <a:pt x="18982" y="1"/>
                    <a:pt x="185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3"/>
            <p:cNvSpPr/>
            <p:nvPr/>
          </p:nvSpPr>
          <p:spPr>
            <a:xfrm>
              <a:off x="276375" y="4267400"/>
              <a:ext cx="977400" cy="46200"/>
            </a:xfrm>
            <a:prstGeom prst="roundRect">
              <a:avLst>
                <a:gd name="adj" fmla="val 18019"/>
              </a:avLst>
            </a:prstGeom>
            <a:solidFill>
              <a:srgbClr val="FFFFFF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p16"/>
          <p:cNvSpPr/>
          <p:nvPr/>
        </p:nvSpPr>
        <p:spPr>
          <a:xfrm>
            <a:off x="25" y="4568875"/>
            <a:ext cx="9144000" cy="574500"/>
          </a:xfrm>
          <a:prstGeom prst="rect">
            <a:avLst/>
          </a:prstGeom>
          <a:solidFill>
            <a:srgbClr val="000000">
              <a:alpha val="9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1" name="Google Shape;2111;p16"/>
          <p:cNvSpPr/>
          <p:nvPr/>
        </p:nvSpPr>
        <p:spPr>
          <a:xfrm>
            <a:off x="25" y="4344175"/>
            <a:ext cx="9144000" cy="224700"/>
          </a:xfrm>
          <a:prstGeom prst="rect">
            <a:avLst/>
          </a:prstGeom>
          <a:solidFill>
            <a:srgbClr val="FFFB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2" name="Google Shape;2112;p16"/>
          <p:cNvGrpSpPr/>
          <p:nvPr/>
        </p:nvGrpSpPr>
        <p:grpSpPr>
          <a:xfrm>
            <a:off x="5966800" y="396488"/>
            <a:ext cx="2088550" cy="4350525"/>
            <a:chOff x="6665400" y="396488"/>
            <a:chExt cx="2088550" cy="4350525"/>
          </a:xfrm>
        </p:grpSpPr>
        <p:sp>
          <p:nvSpPr>
            <p:cNvPr id="2113" name="Google Shape;2113;p16"/>
            <p:cNvSpPr/>
            <p:nvPr/>
          </p:nvSpPr>
          <p:spPr>
            <a:xfrm>
              <a:off x="6926750" y="3115563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01"/>
                  </a:cubicBezTo>
                  <a:lnTo>
                    <a:pt x="20886" y="3470"/>
                  </a:lnTo>
                  <a:lnTo>
                    <a:pt x="1" y="3470"/>
                  </a:lnTo>
                  <a:lnTo>
                    <a:pt x="1" y="3401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6"/>
            <p:cNvSpPr/>
            <p:nvPr/>
          </p:nvSpPr>
          <p:spPr>
            <a:xfrm>
              <a:off x="6926750" y="3223988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0"/>
                  </a:moveTo>
                  <a:cubicBezTo>
                    <a:pt x="19357" y="0"/>
                    <a:pt x="20886" y="1529"/>
                    <a:pt x="20886" y="3424"/>
                  </a:cubicBezTo>
                  <a:lnTo>
                    <a:pt x="20886" y="3492"/>
                  </a:lnTo>
                  <a:lnTo>
                    <a:pt x="1" y="3492"/>
                  </a:lnTo>
                  <a:lnTo>
                    <a:pt x="1" y="3424"/>
                  </a:lnTo>
                  <a:cubicBezTo>
                    <a:pt x="1" y="1529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6"/>
            <p:cNvSpPr/>
            <p:nvPr/>
          </p:nvSpPr>
          <p:spPr>
            <a:xfrm>
              <a:off x="6926750" y="4268238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70"/>
                  </a:lnTo>
                  <a:lnTo>
                    <a:pt x="1" y="3470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6"/>
            <p:cNvSpPr/>
            <p:nvPr/>
          </p:nvSpPr>
          <p:spPr>
            <a:xfrm>
              <a:off x="6926750" y="4377213"/>
              <a:ext cx="522150" cy="86775"/>
            </a:xfrm>
            <a:custGeom>
              <a:avLst/>
              <a:gdLst/>
              <a:ahLst/>
              <a:cxnLst/>
              <a:rect l="l" t="t" r="r" b="b"/>
              <a:pathLst>
                <a:path w="20886" h="3471" fill="none" extrusionOk="0">
                  <a:moveTo>
                    <a:pt x="17462" y="1"/>
                  </a:moveTo>
                  <a:cubicBezTo>
                    <a:pt x="19357" y="1"/>
                    <a:pt x="20886" y="1530"/>
                    <a:pt x="20886" y="3402"/>
                  </a:cubicBezTo>
                  <a:lnTo>
                    <a:pt x="20886" y="3470"/>
                  </a:lnTo>
                  <a:lnTo>
                    <a:pt x="1" y="3470"/>
                  </a:lnTo>
                  <a:lnTo>
                    <a:pt x="1" y="3402"/>
                  </a:lnTo>
                  <a:cubicBezTo>
                    <a:pt x="1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6"/>
            <p:cNvSpPr/>
            <p:nvPr/>
          </p:nvSpPr>
          <p:spPr>
            <a:xfrm>
              <a:off x="6926750" y="4485638"/>
              <a:ext cx="522150" cy="87350"/>
            </a:xfrm>
            <a:custGeom>
              <a:avLst/>
              <a:gdLst/>
              <a:ahLst/>
              <a:cxnLst/>
              <a:rect l="l" t="t" r="r" b="b"/>
              <a:pathLst>
                <a:path w="20886" h="3494" fill="none" extrusionOk="0">
                  <a:moveTo>
                    <a:pt x="17462" y="1"/>
                  </a:moveTo>
                  <a:cubicBezTo>
                    <a:pt x="19357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5"/>
                  </a:lnTo>
                  <a:cubicBezTo>
                    <a:pt x="1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6"/>
            <p:cNvSpPr/>
            <p:nvPr/>
          </p:nvSpPr>
          <p:spPr>
            <a:xfrm>
              <a:off x="6796075" y="3659363"/>
              <a:ext cx="87325" cy="325875"/>
            </a:xfrm>
            <a:custGeom>
              <a:avLst/>
              <a:gdLst/>
              <a:ahLst/>
              <a:cxnLst/>
              <a:rect l="l" t="t" r="r" b="b"/>
              <a:pathLst>
                <a:path w="3493" h="13035" extrusionOk="0">
                  <a:moveTo>
                    <a:pt x="343" y="1"/>
                  </a:moveTo>
                  <a:cubicBezTo>
                    <a:pt x="160" y="1"/>
                    <a:pt x="1" y="138"/>
                    <a:pt x="1" y="343"/>
                  </a:cubicBezTo>
                  <a:lnTo>
                    <a:pt x="206" y="12714"/>
                  </a:lnTo>
                  <a:cubicBezTo>
                    <a:pt x="206" y="12897"/>
                    <a:pt x="366" y="13034"/>
                    <a:pt x="549" y="13034"/>
                  </a:cubicBezTo>
                  <a:lnTo>
                    <a:pt x="2945" y="13034"/>
                  </a:lnTo>
                  <a:cubicBezTo>
                    <a:pt x="3128" y="13034"/>
                    <a:pt x="3288" y="12897"/>
                    <a:pt x="3288" y="12714"/>
                  </a:cubicBezTo>
                  <a:lnTo>
                    <a:pt x="3470" y="343"/>
                  </a:lnTo>
                  <a:cubicBezTo>
                    <a:pt x="3493" y="138"/>
                    <a:pt x="3333" y="1"/>
                    <a:pt x="3151" y="1"/>
                  </a:cubicBezTo>
                  <a:close/>
                </a:path>
              </a:pathLst>
            </a:custGeom>
            <a:solidFill>
              <a:srgbClr val="A8B9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6"/>
            <p:cNvSpPr/>
            <p:nvPr/>
          </p:nvSpPr>
          <p:spPr>
            <a:xfrm>
              <a:off x="6812625" y="3675338"/>
              <a:ext cx="54250" cy="54250"/>
            </a:xfrm>
            <a:custGeom>
              <a:avLst/>
              <a:gdLst/>
              <a:ahLst/>
              <a:cxnLst/>
              <a:rect l="l" t="t" r="r" b="b"/>
              <a:pathLst>
                <a:path w="2170" h="2170" extrusionOk="0">
                  <a:moveTo>
                    <a:pt x="1073" y="1"/>
                  </a:moveTo>
                  <a:cubicBezTo>
                    <a:pt x="480" y="1"/>
                    <a:pt x="1" y="480"/>
                    <a:pt x="1" y="1097"/>
                  </a:cubicBezTo>
                  <a:cubicBezTo>
                    <a:pt x="1" y="1690"/>
                    <a:pt x="480" y="2169"/>
                    <a:pt x="1073" y="2169"/>
                  </a:cubicBezTo>
                  <a:cubicBezTo>
                    <a:pt x="1690" y="2169"/>
                    <a:pt x="2169" y="1690"/>
                    <a:pt x="2169" y="1097"/>
                  </a:cubicBezTo>
                  <a:cubicBezTo>
                    <a:pt x="2169" y="480"/>
                    <a:pt x="1690" y="1"/>
                    <a:pt x="1073" y="1"/>
                  </a:cubicBezTo>
                  <a:close/>
                </a:path>
              </a:pathLst>
            </a:custGeom>
            <a:solidFill>
              <a:srgbClr val="868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6"/>
            <p:cNvSpPr/>
            <p:nvPr/>
          </p:nvSpPr>
          <p:spPr>
            <a:xfrm>
              <a:off x="6835450" y="3682763"/>
              <a:ext cx="8600" cy="39400"/>
            </a:xfrm>
            <a:custGeom>
              <a:avLst/>
              <a:gdLst/>
              <a:ahLst/>
              <a:cxnLst/>
              <a:rect l="l" t="t" r="r" b="b"/>
              <a:pathLst>
                <a:path w="344" h="1576" extrusionOk="0">
                  <a:moveTo>
                    <a:pt x="138" y="1"/>
                  </a:moveTo>
                  <a:cubicBezTo>
                    <a:pt x="46" y="1"/>
                    <a:pt x="1" y="69"/>
                    <a:pt x="1" y="160"/>
                  </a:cubicBezTo>
                  <a:lnTo>
                    <a:pt x="1" y="1439"/>
                  </a:lnTo>
                  <a:cubicBezTo>
                    <a:pt x="1" y="1507"/>
                    <a:pt x="46" y="1576"/>
                    <a:pt x="138" y="1576"/>
                  </a:cubicBezTo>
                  <a:lnTo>
                    <a:pt x="206" y="1576"/>
                  </a:lnTo>
                  <a:cubicBezTo>
                    <a:pt x="275" y="1576"/>
                    <a:pt x="343" y="1507"/>
                    <a:pt x="343" y="1439"/>
                  </a:cubicBezTo>
                  <a:lnTo>
                    <a:pt x="343" y="160"/>
                  </a:lnTo>
                  <a:cubicBezTo>
                    <a:pt x="343" y="69"/>
                    <a:pt x="275" y="1"/>
                    <a:pt x="206" y="1"/>
                  </a:cubicBezTo>
                  <a:close/>
                </a:path>
              </a:pathLst>
            </a:custGeom>
            <a:solidFill>
              <a:srgbClr val="60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6"/>
            <p:cNvSpPr/>
            <p:nvPr/>
          </p:nvSpPr>
          <p:spPr>
            <a:xfrm>
              <a:off x="7644600" y="4354963"/>
              <a:ext cx="43400" cy="218025"/>
            </a:xfrm>
            <a:custGeom>
              <a:avLst/>
              <a:gdLst/>
              <a:ahLst/>
              <a:cxnLst/>
              <a:rect l="l" t="t" r="r" b="b"/>
              <a:pathLst>
                <a:path w="1736" h="8721" extrusionOk="0">
                  <a:moveTo>
                    <a:pt x="389" y="1"/>
                  </a:moveTo>
                  <a:cubicBezTo>
                    <a:pt x="184" y="1"/>
                    <a:pt x="1" y="183"/>
                    <a:pt x="1" y="412"/>
                  </a:cubicBezTo>
                  <a:lnTo>
                    <a:pt x="1" y="8309"/>
                  </a:lnTo>
                  <a:cubicBezTo>
                    <a:pt x="1" y="8537"/>
                    <a:pt x="184" y="8720"/>
                    <a:pt x="389" y="8720"/>
                  </a:cubicBezTo>
                  <a:lnTo>
                    <a:pt x="1348" y="8720"/>
                  </a:lnTo>
                  <a:cubicBezTo>
                    <a:pt x="1553" y="8720"/>
                    <a:pt x="1736" y="8537"/>
                    <a:pt x="1736" y="8309"/>
                  </a:cubicBezTo>
                  <a:lnTo>
                    <a:pt x="1736" y="412"/>
                  </a:lnTo>
                  <a:cubicBezTo>
                    <a:pt x="1736" y="183"/>
                    <a:pt x="1553" y="1"/>
                    <a:pt x="1348" y="1"/>
                  </a:cubicBezTo>
                  <a:close/>
                </a:path>
              </a:pathLst>
            </a:custGeom>
            <a:solidFill>
              <a:srgbClr val="748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6"/>
            <p:cNvSpPr/>
            <p:nvPr/>
          </p:nvSpPr>
          <p:spPr>
            <a:xfrm>
              <a:off x="7645175" y="4376088"/>
              <a:ext cx="43400" cy="42250"/>
            </a:xfrm>
            <a:custGeom>
              <a:avLst/>
              <a:gdLst/>
              <a:ahLst/>
              <a:cxnLst/>
              <a:rect l="l" t="t" r="r" b="b"/>
              <a:pathLst>
                <a:path w="1736" h="1690" extrusionOk="0">
                  <a:moveTo>
                    <a:pt x="868" y="0"/>
                  </a:moveTo>
                  <a:cubicBezTo>
                    <a:pt x="434" y="0"/>
                    <a:pt x="1" y="388"/>
                    <a:pt x="24" y="845"/>
                  </a:cubicBezTo>
                  <a:cubicBezTo>
                    <a:pt x="46" y="1301"/>
                    <a:pt x="389" y="1689"/>
                    <a:pt x="868" y="1689"/>
                  </a:cubicBezTo>
                  <a:cubicBezTo>
                    <a:pt x="1302" y="1689"/>
                    <a:pt x="1735" y="1301"/>
                    <a:pt x="1713" y="845"/>
                  </a:cubicBezTo>
                  <a:cubicBezTo>
                    <a:pt x="1690" y="388"/>
                    <a:pt x="1347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6"/>
            <p:cNvSpPr/>
            <p:nvPr/>
          </p:nvSpPr>
          <p:spPr>
            <a:xfrm>
              <a:off x="7971025" y="3115563"/>
              <a:ext cx="521575" cy="86750"/>
            </a:xfrm>
            <a:custGeom>
              <a:avLst/>
              <a:gdLst/>
              <a:ahLst/>
              <a:cxnLst/>
              <a:rect l="l" t="t" r="r" b="b"/>
              <a:pathLst>
                <a:path w="20863" h="3470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01"/>
                  </a:cubicBezTo>
                  <a:lnTo>
                    <a:pt x="20862" y="3470"/>
                  </a:lnTo>
                  <a:lnTo>
                    <a:pt x="0" y="3470"/>
                  </a:lnTo>
                  <a:lnTo>
                    <a:pt x="0" y="3401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6"/>
            <p:cNvSpPr/>
            <p:nvPr/>
          </p:nvSpPr>
          <p:spPr>
            <a:xfrm>
              <a:off x="7971025" y="3223988"/>
              <a:ext cx="521575" cy="87325"/>
            </a:xfrm>
            <a:custGeom>
              <a:avLst/>
              <a:gdLst/>
              <a:ahLst/>
              <a:cxnLst/>
              <a:rect l="l" t="t" r="r" b="b"/>
              <a:pathLst>
                <a:path w="20863" h="3493" fill="none" extrusionOk="0">
                  <a:moveTo>
                    <a:pt x="17461" y="0"/>
                  </a:moveTo>
                  <a:cubicBezTo>
                    <a:pt x="19333" y="0"/>
                    <a:pt x="20862" y="1529"/>
                    <a:pt x="20862" y="3424"/>
                  </a:cubicBezTo>
                  <a:lnTo>
                    <a:pt x="20862" y="3492"/>
                  </a:lnTo>
                  <a:lnTo>
                    <a:pt x="0" y="3492"/>
                  </a:lnTo>
                  <a:lnTo>
                    <a:pt x="0" y="3424"/>
                  </a:lnTo>
                  <a:cubicBezTo>
                    <a:pt x="0" y="1529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6"/>
            <p:cNvSpPr/>
            <p:nvPr/>
          </p:nvSpPr>
          <p:spPr>
            <a:xfrm>
              <a:off x="7971025" y="4268238"/>
              <a:ext cx="521575" cy="86750"/>
            </a:xfrm>
            <a:custGeom>
              <a:avLst/>
              <a:gdLst/>
              <a:ahLst/>
              <a:cxnLst/>
              <a:rect l="l" t="t" r="r" b="b"/>
              <a:pathLst>
                <a:path w="20863" h="3470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24"/>
                  </a:cubicBezTo>
                  <a:lnTo>
                    <a:pt x="20862" y="3470"/>
                  </a:lnTo>
                  <a:lnTo>
                    <a:pt x="0" y="3470"/>
                  </a:lnTo>
                  <a:lnTo>
                    <a:pt x="0" y="3424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6"/>
            <p:cNvSpPr/>
            <p:nvPr/>
          </p:nvSpPr>
          <p:spPr>
            <a:xfrm>
              <a:off x="7971025" y="4377213"/>
              <a:ext cx="521575" cy="86775"/>
            </a:xfrm>
            <a:custGeom>
              <a:avLst/>
              <a:gdLst/>
              <a:ahLst/>
              <a:cxnLst/>
              <a:rect l="l" t="t" r="r" b="b"/>
              <a:pathLst>
                <a:path w="20863" h="3471" fill="none" extrusionOk="0">
                  <a:moveTo>
                    <a:pt x="17461" y="1"/>
                  </a:moveTo>
                  <a:cubicBezTo>
                    <a:pt x="19333" y="1"/>
                    <a:pt x="20862" y="1530"/>
                    <a:pt x="20862" y="3402"/>
                  </a:cubicBezTo>
                  <a:lnTo>
                    <a:pt x="20862" y="3470"/>
                  </a:lnTo>
                  <a:lnTo>
                    <a:pt x="0" y="3470"/>
                  </a:lnTo>
                  <a:lnTo>
                    <a:pt x="0" y="3402"/>
                  </a:lnTo>
                  <a:cubicBezTo>
                    <a:pt x="0" y="1530"/>
                    <a:pt x="1529" y="1"/>
                    <a:pt x="3401" y="1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6"/>
            <p:cNvSpPr/>
            <p:nvPr/>
          </p:nvSpPr>
          <p:spPr>
            <a:xfrm>
              <a:off x="7971025" y="4485638"/>
              <a:ext cx="521575" cy="87350"/>
            </a:xfrm>
            <a:custGeom>
              <a:avLst/>
              <a:gdLst/>
              <a:ahLst/>
              <a:cxnLst/>
              <a:rect l="l" t="t" r="r" b="b"/>
              <a:pathLst>
                <a:path w="20863" h="3494" fill="none" extrusionOk="0">
                  <a:moveTo>
                    <a:pt x="17461" y="1"/>
                  </a:moveTo>
                  <a:cubicBezTo>
                    <a:pt x="19333" y="1"/>
                    <a:pt x="20862" y="1530"/>
                    <a:pt x="20862" y="3425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5"/>
                  </a:lnTo>
                  <a:cubicBezTo>
                    <a:pt x="0" y="1530"/>
                    <a:pt x="1529" y="1"/>
                    <a:pt x="3401" y="1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6"/>
            <p:cNvSpPr/>
            <p:nvPr/>
          </p:nvSpPr>
          <p:spPr>
            <a:xfrm>
              <a:off x="7840350" y="3659363"/>
              <a:ext cx="86750" cy="325875"/>
            </a:xfrm>
            <a:custGeom>
              <a:avLst/>
              <a:gdLst/>
              <a:ahLst/>
              <a:cxnLst/>
              <a:rect l="l" t="t" r="r" b="b"/>
              <a:pathLst>
                <a:path w="3470" h="13035" extrusionOk="0">
                  <a:moveTo>
                    <a:pt x="342" y="1"/>
                  </a:moveTo>
                  <a:cubicBezTo>
                    <a:pt x="160" y="1"/>
                    <a:pt x="0" y="138"/>
                    <a:pt x="0" y="343"/>
                  </a:cubicBezTo>
                  <a:lnTo>
                    <a:pt x="205" y="12714"/>
                  </a:lnTo>
                  <a:cubicBezTo>
                    <a:pt x="205" y="12897"/>
                    <a:pt x="342" y="13034"/>
                    <a:pt x="548" y="13034"/>
                  </a:cubicBezTo>
                  <a:lnTo>
                    <a:pt x="2944" y="13034"/>
                  </a:lnTo>
                  <a:cubicBezTo>
                    <a:pt x="3127" y="13034"/>
                    <a:pt x="3264" y="12897"/>
                    <a:pt x="3264" y="12714"/>
                  </a:cubicBezTo>
                  <a:lnTo>
                    <a:pt x="3469" y="343"/>
                  </a:lnTo>
                  <a:cubicBezTo>
                    <a:pt x="3469" y="138"/>
                    <a:pt x="3333" y="1"/>
                    <a:pt x="3127" y="1"/>
                  </a:cubicBezTo>
                  <a:close/>
                </a:path>
              </a:pathLst>
            </a:custGeom>
            <a:solidFill>
              <a:srgbClr val="A8B9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6"/>
            <p:cNvSpPr/>
            <p:nvPr/>
          </p:nvSpPr>
          <p:spPr>
            <a:xfrm>
              <a:off x="7856325" y="3675338"/>
              <a:ext cx="54800" cy="54250"/>
            </a:xfrm>
            <a:custGeom>
              <a:avLst/>
              <a:gdLst/>
              <a:ahLst/>
              <a:cxnLst/>
              <a:rect l="l" t="t" r="r" b="b"/>
              <a:pathLst>
                <a:path w="2192" h="2170" extrusionOk="0">
                  <a:moveTo>
                    <a:pt x="1096" y="1"/>
                  </a:moveTo>
                  <a:cubicBezTo>
                    <a:pt x="502" y="1"/>
                    <a:pt x="0" y="480"/>
                    <a:pt x="0" y="1097"/>
                  </a:cubicBezTo>
                  <a:cubicBezTo>
                    <a:pt x="0" y="1690"/>
                    <a:pt x="502" y="2169"/>
                    <a:pt x="1096" y="2169"/>
                  </a:cubicBezTo>
                  <a:cubicBezTo>
                    <a:pt x="1689" y="2169"/>
                    <a:pt x="2191" y="1690"/>
                    <a:pt x="2191" y="1097"/>
                  </a:cubicBezTo>
                  <a:cubicBezTo>
                    <a:pt x="2191" y="480"/>
                    <a:pt x="1689" y="1"/>
                    <a:pt x="1096" y="1"/>
                  </a:cubicBezTo>
                  <a:close/>
                </a:path>
              </a:pathLst>
            </a:custGeom>
            <a:solidFill>
              <a:srgbClr val="868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6"/>
            <p:cNvSpPr/>
            <p:nvPr/>
          </p:nvSpPr>
          <p:spPr>
            <a:xfrm>
              <a:off x="7879150" y="3682763"/>
              <a:ext cx="9150" cy="39400"/>
            </a:xfrm>
            <a:custGeom>
              <a:avLst/>
              <a:gdLst/>
              <a:ahLst/>
              <a:cxnLst/>
              <a:rect l="l" t="t" r="r" b="b"/>
              <a:pathLst>
                <a:path w="366" h="1576" extrusionOk="0">
                  <a:moveTo>
                    <a:pt x="160" y="1"/>
                  </a:moveTo>
                  <a:cubicBezTo>
                    <a:pt x="69" y="1"/>
                    <a:pt x="0" y="69"/>
                    <a:pt x="0" y="160"/>
                  </a:cubicBezTo>
                  <a:lnTo>
                    <a:pt x="0" y="1439"/>
                  </a:lnTo>
                  <a:cubicBezTo>
                    <a:pt x="0" y="1507"/>
                    <a:pt x="69" y="1576"/>
                    <a:pt x="160" y="1576"/>
                  </a:cubicBezTo>
                  <a:lnTo>
                    <a:pt x="228" y="1576"/>
                  </a:lnTo>
                  <a:cubicBezTo>
                    <a:pt x="297" y="1576"/>
                    <a:pt x="365" y="1507"/>
                    <a:pt x="365" y="1439"/>
                  </a:cubicBezTo>
                  <a:lnTo>
                    <a:pt x="365" y="160"/>
                  </a:lnTo>
                  <a:cubicBezTo>
                    <a:pt x="365" y="69"/>
                    <a:pt x="297" y="1"/>
                    <a:pt x="228" y="1"/>
                  </a:cubicBezTo>
                  <a:close/>
                </a:path>
              </a:pathLst>
            </a:custGeom>
            <a:solidFill>
              <a:srgbClr val="60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6"/>
            <p:cNvSpPr/>
            <p:nvPr/>
          </p:nvSpPr>
          <p:spPr>
            <a:xfrm>
              <a:off x="8688300" y="4354963"/>
              <a:ext cx="43950" cy="218025"/>
            </a:xfrm>
            <a:custGeom>
              <a:avLst/>
              <a:gdLst/>
              <a:ahLst/>
              <a:cxnLst/>
              <a:rect l="l" t="t" r="r" b="b"/>
              <a:pathLst>
                <a:path w="1758" h="8721" extrusionOk="0">
                  <a:moveTo>
                    <a:pt x="411" y="1"/>
                  </a:moveTo>
                  <a:cubicBezTo>
                    <a:pt x="183" y="1"/>
                    <a:pt x="0" y="183"/>
                    <a:pt x="0" y="412"/>
                  </a:cubicBezTo>
                  <a:lnTo>
                    <a:pt x="0" y="8309"/>
                  </a:lnTo>
                  <a:cubicBezTo>
                    <a:pt x="0" y="8537"/>
                    <a:pt x="183" y="8720"/>
                    <a:pt x="411" y="8720"/>
                  </a:cubicBezTo>
                  <a:lnTo>
                    <a:pt x="1347" y="8720"/>
                  </a:lnTo>
                  <a:cubicBezTo>
                    <a:pt x="1575" y="8720"/>
                    <a:pt x="1758" y="8537"/>
                    <a:pt x="1758" y="8309"/>
                  </a:cubicBezTo>
                  <a:lnTo>
                    <a:pt x="1758" y="412"/>
                  </a:lnTo>
                  <a:cubicBezTo>
                    <a:pt x="1758" y="183"/>
                    <a:pt x="1575" y="1"/>
                    <a:pt x="1347" y="1"/>
                  </a:cubicBezTo>
                  <a:close/>
                </a:path>
              </a:pathLst>
            </a:custGeom>
            <a:solidFill>
              <a:srgbClr val="748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6"/>
            <p:cNvSpPr/>
            <p:nvPr/>
          </p:nvSpPr>
          <p:spPr>
            <a:xfrm>
              <a:off x="8689450" y="4376088"/>
              <a:ext cx="42800" cy="42250"/>
            </a:xfrm>
            <a:custGeom>
              <a:avLst/>
              <a:gdLst/>
              <a:ahLst/>
              <a:cxnLst/>
              <a:rect l="l" t="t" r="r" b="b"/>
              <a:pathLst>
                <a:path w="1712" h="1690" extrusionOk="0">
                  <a:moveTo>
                    <a:pt x="867" y="0"/>
                  </a:moveTo>
                  <a:cubicBezTo>
                    <a:pt x="411" y="0"/>
                    <a:pt x="0" y="388"/>
                    <a:pt x="23" y="845"/>
                  </a:cubicBezTo>
                  <a:cubicBezTo>
                    <a:pt x="46" y="1301"/>
                    <a:pt x="388" y="1689"/>
                    <a:pt x="867" y="1689"/>
                  </a:cubicBezTo>
                  <a:cubicBezTo>
                    <a:pt x="1301" y="1689"/>
                    <a:pt x="1712" y="1301"/>
                    <a:pt x="1689" y="845"/>
                  </a:cubicBezTo>
                  <a:cubicBezTo>
                    <a:pt x="1689" y="388"/>
                    <a:pt x="1324" y="0"/>
                    <a:pt x="8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6"/>
            <p:cNvSpPr/>
            <p:nvPr/>
          </p:nvSpPr>
          <p:spPr>
            <a:xfrm>
              <a:off x="6800075" y="3823713"/>
              <a:ext cx="80475" cy="161525"/>
            </a:xfrm>
            <a:custGeom>
              <a:avLst/>
              <a:gdLst/>
              <a:ahLst/>
              <a:cxnLst/>
              <a:rect l="l" t="t" r="r" b="b"/>
              <a:pathLst>
                <a:path w="3219" h="6461" extrusionOk="0">
                  <a:moveTo>
                    <a:pt x="3219" y="0"/>
                  </a:moveTo>
                  <a:lnTo>
                    <a:pt x="3219" y="0"/>
                  </a:lnTo>
                  <a:cubicBezTo>
                    <a:pt x="2740" y="1073"/>
                    <a:pt x="2351" y="2260"/>
                    <a:pt x="1507" y="3105"/>
                  </a:cubicBezTo>
                  <a:cubicBezTo>
                    <a:pt x="1186" y="3426"/>
                    <a:pt x="824" y="3604"/>
                    <a:pt x="483" y="3604"/>
                  </a:cubicBezTo>
                  <a:cubicBezTo>
                    <a:pt x="314" y="3604"/>
                    <a:pt x="151" y="3560"/>
                    <a:pt x="0" y="3470"/>
                  </a:cubicBezTo>
                  <a:lnTo>
                    <a:pt x="0" y="3470"/>
                  </a:lnTo>
                  <a:lnTo>
                    <a:pt x="46" y="6140"/>
                  </a:lnTo>
                  <a:cubicBezTo>
                    <a:pt x="46" y="6323"/>
                    <a:pt x="206" y="6460"/>
                    <a:pt x="389" y="6460"/>
                  </a:cubicBezTo>
                  <a:lnTo>
                    <a:pt x="2785" y="6460"/>
                  </a:lnTo>
                  <a:cubicBezTo>
                    <a:pt x="2968" y="6460"/>
                    <a:pt x="3128" y="6323"/>
                    <a:pt x="3128" y="6140"/>
                  </a:cubicBezTo>
                  <a:lnTo>
                    <a:pt x="3219" y="0"/>
                  </a:lnTo>
                  <a:close/>
                </a:path>
              </a:pathLst>
            </a:custGeom>
            <a:solidFill>
              <a:srgbClr val="74818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6"/>
            <p:cNvSpPr/>
            <p:nvPr/>
          </p:nvSpPr>
          <p:spPr>
            <a:xfrm>
              <a:off x="7844325" y="3823713"/>
              <a:ext cx="80500" cy="161525"/>
            </a:xfrm>
            <a:custGeom>
              <a:avLst/>
              <a:gdLst/>
              <a:ahLst/>
              <a:cxnLst/>
              <a:rect l="l" t="t" r="r" b="b"/>
              <a:pathLst>
                <a:path w="3220" h="6461" extrusionOk="0">
                  <a:moveTo>
                    <a:pt x="3219" y="0"/>
                  </a:moveTo>
                  <a:lnTo>
                    <a:pt x="3219" y="0"/>
                  </a:lnTo>
                  <a:cubicBezTo>
                    <a:pt x="2717" y="1073"/>
                    <a:pt x="2329" y="2260"/>
                    <a:pt x="1507" y="3105"/>
                  </a:cubicBezTo>
                  <a:cubicBezTo>
                    <a:pt x="1186" y="3426"/>
                    <a:pt x="824" y="3604"/>
                    <a:pt x="483" y="3604"/>
                  </a:cubicBezTo>
                  <a:cubicBezTo>
                    <a:pt x="315" y="3604"/>
                    <a:pt x="151" y="3560"/>
                    <a:pt x="1" y="3470"/>
                  </a:cubicBezTo>
                  <a:lnTo>
                    <a:pt x="1" y="3470"/>
                  </a:lnTo>
                  <a:lnTo>
                    <a:pt x="46" y="6140"/>
                  </a:lnTo>
                  <a:cubicBezTo>
                    <a:pt x="46" y="6323"/>
                    <a:pt x="183" y="6460"/>
                    <a:pt x="389" y="6460"/>
                  </a:cubicBezTo>
                  <a:lnTo>
                    <a:pt x="2785" y="6460"/>
                  </a:lnTo>
                  <a:cubicBezTo>
                    <a:pt x="2968" y="6460"/>
                    <a:pt x="3105" y="6323"/>
                    <a:pt x="3105" y="6140"/>
                  </a:cubicBezTo>
                  <a:lnTo>
                    <a:pt x="3219" y="0"/>
                  </a:lnTo>
                  <a:close/>
                </a:path>
              </a:pathLst>
            </a:custGeom>
            <a:solidFill>
              <a:srgbClr val="74818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6"/>
            <p:cNvSpPr/>
            <p:nvPr/>
          </p:nvSpPr>
          <p:spPr>
            <a:xfrm>
              <a:off x="6796650" y="3773313"/>
              <a:ext cx="59750" cy="106750"/>
            </a:xfrm>
            <a:custGeom>
              <a:avLst/>
              <a:gdLst/>
              <a:ahLst/>
              <a:cxnLst/>
              <a:rect l="l" t="t" r="r" b="b"/>
              <a:pathLst>
                <a:path w="2390" h="4270" extrusionOk="0">
                  <a:moveTo>
                    <a:pt x="1178" y="1"/>
                  </a:moveTo>
                  <a:cubicBezTo>
                    <a:pt x="707" y="1"/>
                    <a:pt x="248" y="252"/>
                    <a:pt x="137" y="807"/>
                  </a:cubicBezTo>
                  <a:cubicBezTo>
                    <a:pt x="1" y="1446"/>
                    <a:pt x="115" y="2085"/>
                    <a:pt x="183" y="2724"/>
                  </a:cubicBezTo>
                  <a:cubicBezTo>
                    <a:pt x="229" y="3272"/>
                    <a:pt x="206" y="3774"/>
                    <a:pt x="640" y="4162"/>
                  </a:cubicBezTo>
                  <a:cubicBezTo>
                    <a:pt x="711" y="4233"/>
                    <a:pt x="800" y="4269"/>
                    <a:pt x="890" y="4269"/>
                  </a:cubicBezTo>
                  <a:cubicBezTo>
                    <a:pt x="945" y="4269"/>
                    <a:pt x="999" y="4256"/>
                    <a:pt x="1050" y="4231"/>
                  </a:cubicBezTo>
                  <a:cubicBezTo>
                    <a:pt x="1553" y="3934"/>
                    <a:pt x="1644" y="3477"/>
                    <a:pt x="1827" y="2952"/>
                  </a:cubicBezTo>
                  <a:cubicBezTo>
                    <a:pt x="2055" y="2336"/>
                    <a:pt x="2329" y="1743"/>
                    <a:pt x="2352" y="1103"/>
                  </a:cubicBezTo>
                  <a:cubicBezTo>
                    <a:pt x="2390" y="403"/>
                    <a:pt x="1773" y="1"/>
                    <a:pt x="1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6"/>
            <p:cNvSpPr/>
            <p:nvPr/>
          </p:nvSpPr>
          <p:spPr>
            <a:xfrm>
              <a:off x="7840900" y="3773313"/>
              <a:ext cx="59450" cy="106750"/>
            </a:xfrm>
            <a:custGeom>
              <a:avLst/>
              <a:gdLst/>
              <a:ahLst/>
              <a:cxnLst/>
              <a:rect l="l" t="t" r="r" b="b"/>
              <a:pathLst>
                <a:path w="2378" h="4270" extrusionOk="0">
                  <a:moveTo>
                    <a:pt x="1171" y="1"/>
                  </a:moveTo>
                  <a:cubicBezTo>
                    <a:pt x="703" y="1"/>
                    <a:pt x="249" y="252"/>
                    <a:pt x="138" y="807"/>
                  </a:cubicBezTo>
                  <a:cubicBezTo>
                    <a:pt x="1" y="1446"/>
                    <a:pt x="115" y="2085"/>
                    <a:pt x="183" y="2724"/>
                  </a:cubicBezTo>
                  <a:cubicBezTo>
                    <a:pt x="229" y="3272"/>
                    <a:pt x="206" y="3774"/>
                    <a:pt x="617" y="4162"/>
                  </a:cubicBezTo>
                  <a:cubicBezTo>
                    <a:pt x="688" y="4233"/>
                    <a:pt x="787" y="4269"/>
                    <a:pt x="883" y="4269"/>
                  </a:cubicBezTo>
                  <a:cubicBezTo>
                    <a:pt x="942" y="4269"/>
                    <a:pt x="999" y="4256"/>
                    <a:pt x="1051" y="4231"/>
                  </a:cubicBezTo>
                  <a:cubicBezTo>
                    <a:pt x="1553" y="3934"/>
                    <a:pt x="1644" y="3477"/>
                    <a:pt x="1827" y="2952"/>
                  </a:cubicBezTo>
                  <a:cubicBezTo>
                    <a:pt x="2032" y="2336"/>
                    <a:pt x="2329" y="1743"/>
                    <a:pt x="2352" y="1103"/>
                  </a:cubicBezTo>
                  <a:cubicBezTo>
                    <a:pt x="2377" y="403"/>
                    <a:pt x="1763" y="1"/>
                    <a:pt x="1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6"/>
            <p:cNvSpPr/>
            <p:nvPr/>
          </p:nvSpPr>
          <p:spPr>
            <a:xfrm>
              <a:off x="7644600" y="4407463"/>
              <a:ext cx="43400" cy="165525"/>
            </a:xfrm>
            <a:custGeom>
              <a:avLst/>
              <a:gdLst/>
              <a:ahLst/>
              <a:cxnLst/>
              <a:rect l="l" t="t" r="r" b="b"/>
              <a:pathLst>
                <a:path w="1736" h="6621" extrusionOk="0">
                  <a:moveTo>
                    <a:pt x="1736" y="1"/>
                  </a:moveTo>
                  <a:cubicBezTo>
                    <a:pt x="1211" y="731"/>
                    <a:pt x="640" y="1416"/>
                    <a:pt x="1" y="2078"/>
                  </a:cubicBezTo>
                  <a:lnTo>
                    <a:pt x="1" y="6209"/>
                  </a:lnTo>
                  <a:cubicBezTo>
                    <a:pt x="1" y="6437"/>
                    <a:pt x="184" y="6620"/>
                    <a:pt x="389" y="6620"/>
                  </a:cubicBezTo>
                  <a:lnTo>
                    <a:pt x="1348" y="6620"/>
                  </a:lnTo>
                  <a:cubicBezTo>
                    <a:pt x="1553" y="6620"/>
                    <a:pt x="1736" y="6437"/>
                    <a:pt x="1736" y="6209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60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6"/>
            <p:cNvSpPr/>
            <p:nvPr/>
          </p:nvSpPr>
          <p:spPr>
            <a:xfrm>
              <a:off x="6665400" y="396488"/>
              <a:ext cx="1044275" cy="2175275"/>
            </a:xfrm>
            <a:custGeom>
              <a:avLst/>
              <a:gdLst/>
              <a:ahLst/>
              <a:cxnLst/>
              <a:rect l="l" t="t" r="r" b="b"/>
              <a:pathLst>
                <a:path w="41771" h="87011" extrusionOk="0">
                  <a:moveTo>
                    <a:pt x="1" y="1"/>
                  </a:moveTo>
                  <a:lnTo>
                    <a:pt x="1" y="87011"/>
                  </a:lnTo>
                  <a:lnTo>
                    <a:pt x="41771" y="87011"/>
                  </a:lnTo>
                  <a:lnTo>
                    <a:pt x="41771" y="1"/>
                  </a:lnTo>
                  <a:close/>
                </a:path>
              </a:pathLst>
            </a:custGeom>
            <a:solidFill>
              <a:srgbClr val="A4B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6"/>
            <p:cNvSpPr/>
            <p:nvPr/>
          </p:nvSpPr>
          <p:spPr>
            <a:xfrm>
              <a:off x="6665400" y="499788"/>
              <a:ext cx="1044275" cy="2071975"/>
            </a:xfrm>
            <a:custGeom>
              <a:avLst/>
              <a:gdLst/>
              <a:ahLst/>
              <a:cxnLst/>
              <a:rect l="l" t="t" r="r" b="b"/>
              <a:pathLst>
                <a:path w="41771" h="82879" extrusionOk="0">
                  <a:moveTo>
                    <a:pt x="41771" y="0"/>
                  </a:moveTo>
                  <a:cubicBezTo>
                    <a:pt x="41406" y="959"/>
                    <a:pt x="40972" y="1918"/>
                    <a:pt x="40561" y="2831"/>
                  </a:cubicBezTo>
                  <a:cubicBezTo>
                    <a:pt x="39146" y="5912"/>
                    <a:pt x="37731" y="9016"/>
                    <a:pt x="36179" y="12029"/>
                  </a:cubicBezTo>
                  <a:cubicBezTo>
                    <a:pt x="33280" y="17576"/>
                    <a:pt x="29925" y="22917"/>
                    <a:pt x="25885" y="27687"/>
                  </a:cubicBezTo>
                  <a:cubicBezTo>
                    <a:pt x="23853" y="30084"/>
                    <a:pt x="21639" y="32298"/>
                    <a:pt x="19288" y="34352"/>
                  </a:cubicBezTo>
                  <a:cubicBezTo>
                    <a:pt x="17143" y="36201"/>
                    <a:pt x="14791" y="37799"/>
                    <a:pt x="12189" y="38940"/>
                  </a:cubicBezTo>
                  <a:cubicBezTo>
                    <a:pt x="10934" y="39488"/>
                    <a:pt x="9633" y="39945"/>
                    <a:pt x="8309" y="40287"/>
                  </a:cubicBezTo>
                  <a:cubicBezTo>
                    <a:pt x="7830" y="40424"/>
                    <a:pt x="7282" y="40401"/>
                    <a:pt x="6825" y="40538"/>
                  </a:cubicBezTo>
                  <a:cubicBezTo>
                    <a:pt x="6323" y="40698"/>
                    <a:pt x="5890" y="41383"/>
                    <a:pt x="5639" y="41793"/>
                  </a:cubicBezTo>
                  <a:cubicBezTo>
                    <a:pt x="4566" y="43597"/>
                    <a:pt x="4383" y="45811"/>
                    <a:pt x="3151" y="47523"/>
                  </a:cubicBezTo>
                  <a:cubicBezTo>
                    <a:pt x="2306" y="48687"/>
                    <a:pt x="1256" y="49942"/>
                    <a:pt x="1" y="50695"/>
                  </a:cubicBezTo>
                  <a:lnTo>
                    <a:pt x="1" y="82879"/>
                  </a:lnTo>
                  <a:lnTo>
                    <a:pt x="41771" y="82879"/>
                  </a:lnTo>
                  <a:lnTo>
                    <a:pt x="41771" y="0"/>
                  </a:lnTo>
                  <a:close/>
                </a:path>
              </a:pathLst>
            </a:custGeom>
            <a:solidFill>
              <a:srgbClr val="BAC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6"/>
            <p:cNvSpPr/>
            <p:nvPr/>
          </p:nvSpPr>
          <p:spPr>
            <a:xfrm>
              <a:off x="6709350" y="439863"/>
              <a:ext cx="956975" cy="2087975"/>
            </a:xfrm>
            <a:custGeom>
              <a:avLst/>
              <a:gdLst/>
              <a:ahLst/>
              <a:cxnLst/>
              <a:rect l="l" t="t" r="r" b="b"/>
              <a:pathLst>
                <a:path w="38279" h="83519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lnTo>
                    <a:pt x="0" y="83244"/>
                  </a:lnTo>
                  <a:cubicBezTo>
                    <a:pt x="0" y="83404"/>
                    <a:pt x="114" y="83518"/>
                    <a:pt x="274" y="83518"/>
                  </a:cubicBezTo>
                  <a:lnTo>
                    <a:pt x="38004" y="83518"/>
                  </a:lnTo>
                  <a:cubicBezTo>
                    <a:pt x="38141" y="83518"/>
                    <a:pt x="38278" y="83404"/>
                    <a:pt x="38278" y="83244"/>
                  </a:cubicBezTo>
                  <a:lnTo>
                    <a:pt x="38278" y="275"/>
                  </a:lnTo>
                  <a:cubicBezTo>
                    <a:pt x="38278" y="115"/>
                    <a:pt x="38141" y="1"/>
                    <a:pt x="38004" y="1"/>
                  </a:cubicBezTo>
                  <a:close/>
                </a:path>
              </a:pathLst>
            </a:custGeom>
            <a:solidFill>
              <a:srgbClr val="D5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6"/>
            <p:cNvSpPr/>
            <p:nvPr/>
          </p:nvSpPr>
          <p:spPr>
            <a:xfrm>
              <a:off x="6926750" y="831313"/>
              <a:ext cx="522150" cy="87350"/>
            </a:xfrm>
            <a:custGeom>
              <a:avLst/>
              <a:gdLst/>
              <a:ahLst/>
              <a:cxnLst/>
              <a:rect l="l" t="t" r="r" b="b"/>
              <a:pathLst>
                <a:path w="20886" h="3494" fill="none" extrusionOk="0">
                  <a:moveTo>
                    <a:pt x="17462" y="1"/>
                  </a:moveTo>
                  <a:cubicBezTo>
                    <a:pt x="19357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5"/>
                  </a:lnTo>
                  <a:cubicBezTo>
                    <a:pt x="1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6"/>
            <p:cNvSpPr/>
            <p:nvPr/>
          </p:nvSpPr>
          <p:spPr>
            <a:xfrm>
              <a:off x="6926750" y="940313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70"/>
                  </a:lnTo>
                  <a:lnTo>
                    <a:pt x="1" y="3470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6"/>
            <p:cNvSpPr/>
            <p:nvPr/>
          </p:nvSpPr>
          <p:spPr>
            <a:xfrm>
              <a:off x="6926750" y="1048738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6"/>
            <p:cNvSpPr/>
            <p:nvPr/>
          </p:nvSpPr>
          <p:spPr>
            <a:xfrm>
              <a:off x="6926750" y="2092988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6"/>
            <p:cNvSpPr/>
            <p:nvPr/>
          </p:nvSpPr>
          <p:spPr>
            <a:xfrm>
              <a:off x="6926750" y="2201988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7" y="0"/>
                    <a:pt x="20886" y="1529"/>
                    <a:pt x="20886" y="3401"/>
                  </a:cubicBezTo>
                  <a:lnTo>
                    <a:pt x="20886" y="3470"/>
                  </a:lnTo>
                  <a:lnTo>
                    <a:pt x="1" y="3470"/>
                  </a:lnTo>
                  <a:lnTo>
                    <a:pt x="1" y="3401"/>
                  </a:lnTo>
                  <a:cubicBezTo>
                    <a:pt x="1" y="1529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6"/>
            <p:cNvSpPr/>
            <p:nvPr/>
          </p:nvSpPr>
          <p:spPr>
            <a:xfrm>
              <a:off x="6926750" y="2310388"/>
              <a:ext cx="522150" cy="87350"/>
            </a:xfrm>
            <a:custGeom>
              <a:avLst/>
              <a:gdLst/>
              <a:ahLst/>
              <a:cxnLst/>
              <a:rect l="l" t="t" r="r" b="b"/>
              <a:pathLst>
                <a:path w="20886" h="3494" fill="none" extrusionOk="0">
                  <a:moveTo>
                    <a:pt x="17462" y="1"/>
                  </a:moveTo>
                  <a:cubicBezTo>
                    <a:pt x="19357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5"/>
                  </a:lnTo>
                  <a:cubicBezTo>
                    <a:pt x="1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6"/>
            <p:cNvSpPr/>
            <p:nvPr/>
          </p:nvSpPr>
          <p:spPr>
            <a:xfrm>
              <a:off x="6709350" y="599063"/>
              <a:ext cx="956975" cy="1928775"/>
            </a:xfrm>
            <a:custGeom>
              <a:avLst/>
              <a:gdLst/>
              <a:ahLst/>
              <a:cxnLst/>
              <a:rect l="l" t="t" r="r" b="b"/>
              <a:pathLst>
                <a:path w="38279" h="77151" extrusionOk="0">
                  <a:moveTo>
                    <a:pt x="38278" y="1"/>
                  </a:moveTo>
                  <a:cubicBezTo>
                    <a:pt x="37046" y="2717"/>
                    <a:pt x="35790" y="5411"/>
                    <a:pt x="34421" y="8058"/>
                  </a:cubicBezTo>
                  <a:cubicBezTo>
                    <a:pt x="31522" y="13605"/>
                    <a:pt x="28167" y="18946"/>
                    <a:pt x="24127" y="23716"/>
                  </a:cubicBezTo>
                  <a:cubicBezTo>
                    <a:pt x="22095" y="26113"/>
                    <a:pt x="19881" y="28327"/>
                    <a:pt x="17530" y="30381"/>
                  </a:cubicBezTo>
                  <a:cubicBezTo>
                    <a:pt x="15385" y="32230"/>
                    <a:pt x="13033" y="33828"/>
                    <a:pt x="10431" y="34969"/>
                  </a:cubicBezTo>
                  <a:cubicBezTo>
                    <a:pt x="9176" y="35517"/>
                    <a:pt x="7875" y="35974"/>
                    <a:pt x="6551" y="36316"/>
                  </a:cubicBezTo>
                  <a:cubicBezTo>
                    <a:pt x="6072" y="36453"/>
                    <a:pt x="5524" y="36430"/>
                    <a:pt x="5067" y="36567"/>
                  </a:cubicBezTo>
                  <a:cubicBezTo>
                    <a:pt x="4565" y="36727"/>
                    <a:pt x="4132" y="37412"/>
                    <a:pt x="3881" y="37822"/>
                  </a:cubicBezTo>
                  <a:cubicBezTo>
                    <a:pt x="2808" y="39626"/>
                    <a:pt x="2625" y="41840"/>
                    <a:pt x="1393" y="43552"/>
                  </a:cubicBezTo>
                  <a:cubicBezTo>
                    <a:pt x="982" y="44122"/>
                    <a:pt x="502" y="44716"/>
                    <a:pt x="0" y="45286"/>
                  </a:cubicBezTo>
                  <a:lnTo>
                    <a:pt x="0" y="76876"/>
                  </a:lnTo>
                  <a:cubicBezTo>
                    <a:pt x="0" y="77036"/>
                    <a:pt x="114" y="77150"/>
                    <a:pt x="274" y="77150"/>
                  </a:cubicBezTo>
                  <a:lnTo>
                    <a:pt x="38004" y="77150"/>
                  </a:lnTo>
                  <a:cubicBezTo>
                    <a:pt x="38141" y="77150"/>
                    <a:pt x="38278" y="77036"/>
                    <a:pt x="38278" y="76876"/>
                  </a:cubicBezTo>
                  <a:lnTo>
                    <a:pt x="38278" y="1"/>
                  </a:lnTo>
                  <a:close/>
                </a:path>
              </a:pathLst>
            </a:custGeom>
            <a:solidFill>
              <a:srgbClr val="BAC8C8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6"/>
            <p:cNvSpPr/>
            <p:nvPr/>
          </p:nvSpPr>
          <p:spPr>
            <a:xfrm>
              <a:off x="7013500" y="548863"/>
              <a:ext cx="348100" cy="86750"/>
            </a:xfrm>
            <a:custGeom>
              <a:avLst/>
              <a:gdLst/>
              <a:ahLst/>
              <a:cxnLst/>
              <a:rect l="l" t="t" r="r" b="b"/>
              <a:pathLst>
                <a:path w="13924" h="3470" extrusionOk="0">
                  <a:moveTo>
                    <a:pt x="297" y="0"/>
                  </a:moveTo>
                  <a:cubicBezTo>
                    <a:pt x="137" y="0"/>
                    <a:pt x="0" y="114"/>
                    <a:pt x="0" y="274"/>
                  </a:cubicBezTo>
                  <a:lnTo>
                    <a:pt x="0" y="3196"/>
                  </a:lnTo>
                  <a:cubicBezTo>
                    <a:pt x="0" y="3356"/>
                    <a:pt x="137" y="3470"/>
                    <a:pt x="297" y="3470"/>
                  </a:cubicBezTo>
                  <a:lnTo>
                    <a:pt x="13650" y="3470"/>
                  </a:lnTo>
                  <a:cubicBezTo>
                    <a:pt x="13809" y="3470"/>
                    <a:pt x="13924" y="3356"/>
                    <a:pt x="13924" y="3196"/>
                  </a:cubicBezTo>
                  <a:lnTo>
                    <a:pt x="13924" y="274"/>
                  </a:lnTo>
                  <a:cubicBezTo>
                    <a:pt x="13924" y="114"/>
                    <a:pt x="13809" y="0"/>
                    <a:pt x="136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6"/>
            <p:cNvSpPr/>
            <p:nvPr/>
          </p:nvSpPr>
          <p:spPr>
            <a:xfrm>
              <a:off x="6796075" y="1484113"/>
              <a:ext cx="87325" cy="326425"/>
            </a:xfrm>
            <a:custGeom>
              <a:avLst/>
              <a:gdLst/>
              <a:ahLst/>
              <a:cxnLst/>
              <a:rect l="l" t="t" r="r" b="b"/>
              <a:pathLst>
                <a:path w="3493" h="13057" extrusionOk="0">
                  <a:moveTo>
                    <a:pt x="343" y="1"/>
                  </a:moveTo>
                  <a:cubicBezTo>
                    <a:pt x="160" y="1"/>
                    <a:pt x="1" y="138"/>
                    <a:pt x="1" y="343"/>
                  </a:cubicBezTo>
                  <a:lnTo>
                    <a:pt x="206" y="12715"/>
                  </a:lnTo>
                  <a:cubicBezTo>
                    <a:pt x="206" y="12897"/>
                    <a:pt x="366" y="13057"/>
                    <a:pt x="549" y="13057"/>
                  </a:cubicBezTo>
                  <a:lnTo>
                    <a:pt x="2945" y="13057"/>
                  </a:lnTo>
                  <a:cubicBezTo>
                    <a:pt x="3128" y="13057"/>
                    <a:pt x="3288" y="12897"/>
                    <a:pt x="3288" y="12715"/>
                  </a:cubicBezTo>
                  <a:lnTo>
                    <a:pt x="3470" y="343"/>
                  </a:lnTo>
                  <a:cubicBezTo>
                    <a:pt x="3493" y="138"/>
                    <a:pt x="3333" y="1"/>
                    <a:pt x="3151" y="1"/>
                  </a:cubicBezTo>
                  <a:close/>
                </a:path>
              </a:pathLst>
            </a:custGeom>
            <a:solidFill>
              <a:srgbClr val="A8B9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6"/>
            <p:cNvSpPr/>
            <p:nvPr/>
          </p:nvSpPr>
          <p:spPr>
            <a:xfrm>
              <a:off x="6812625" y="1500113"/>
              <a:ext cx="54250" cy="54800"/>
            </a:xfrm>
            <a:custGeom>
              <a:avLst/>
              <a:gdLst/>
              <a:ahLst/>
              <a:cxnLst/>
              <a:rect l="l" t="t" r="r" b="b"/>
              <a:pathLst>
                <a:path w="2170" h="2192" extrusionOk="0">
                  <a:moveTo>
                    <a:pt x="1073" y="0"/>
                  </a:moveTo>
                  <a:cubicBezTo>
                    <a:pt x="480" y="0"/>
                    <a:pt x="1" y="502"/>
                    <a:pt x="1" y="1096"/>
                  </a:cubicBezTo>
                  <a:cubicBezTo>
                    <a:pt x="1" y="1689"/>
                    <a:pt x="480" y="2191"/>
                    <a:pt x="1073" y="2191"/>
                  </a:cubicBezTo>
                  <a:cubicBezTo>
                    <a:pt x="1690" y="2191"/>
                    <a:pt x="2169" y="1689"/>
                    <a:pt x="2169" y="1096"/>
                  </a:cubicBezTo>
                  <a:cubicBezTo>
                    <a:pt x="2169" y="502"/>
                    <a:pt x="1690" y="0"/>
                    <a:pt x="1073" y="0"/>
                  </a:cubicBezTo>
                  <a:close/>
                </a:path>
              </a:pathLst>
            </a:custGeom>
            <a:solidFill>
              <a:srgbClr val="868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6"/>
            <p:cNvSpPr/>
            <p:nvPr/>
          </p:nvSpPr>
          <p:spPr>
            <a:xfrm>
              <a:off x="6835450" y="1508088"/>
              <a:ext cx="8600" cy="38825"/>
            </a:xfrm>
            <a:custGeom>
              <a:avLst/>
              <a:gdLst/>
              <a:ahLst/>
              <a:cxnLst/>
              <a:rect l="l" t="t" r="r" b="b"/>
              <a:pathLst>
                <a:path w="344" h="1553" extrusionOk="0">
                  <a:moveTo>
                    <a:pt x="138" y="1"/>
                  </a:moveTo>
                  <a:cubicBezTo>
                    <a:pt x="46" y="1"/>
                    <a:pt x="1" y="46"/>
                    <a:pt x="1" y="138"/>
                  </a:cubicBezTo>
                  <a:lnTo>
                    <a:pt x="1" y="1416"/>
                  </a:lnTo>
                  <a:cubicBezTo>
                    <a:pt x="1" y="1484"/>
                    <a:pt x="46" y="1553"/>
                    <a:pt x="138" y="1553"/>
                  </a:cubicBezTo>
                  <a:lnTo>
                    <a:pt x="206" y="1553"/>
                  </a:lnTo>
                  <a:cubicBezTo>
                    <a:pt x="275" y="1553"/>
                    <a:pt x="343" y="1484"/>
                    <a:pt x="343" y="1416"/>
                  </a:cubicBezTo>
                  <a:lnTo>
                    <a:pt x="343" y="138"/>
                  </a:lnTo>
                  <a:cubicBezTo>
                    <a:pt x="343" y="46"/>
                    <a:pt x="275" y="1"/>
                    <a:pt x="206" y="1"/>
                  </a:cubicBezTo>
                  <a:close/>
                </a:path>
              </a:pathLst>
            </a:custGeom>
            <a:solidFill>
              <a:srgbClr val="60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6"/>
            <p:cNvSpPr/>
            <p:nvPr/>
          </p:nvSpPr>
          <p:spPr>
            <a:xfrm>
              <a:off x="7644600" y="570538"/>
              <a:ext cx="43400" cy="217450"/>
            </a:xfrm>
            <a:custGeom>
              <a:avLst/>
              <a:gdLst/>
              <a:ahLst/>
              <a:cxnLst/>
              <a:rect l="l" t="t" r="r" b="b"/>
              <a:pathLst>
                <a:path w="1736" h="8698" extrusionOk="0">
                  <a:moveTo>
                    <a:pt x="389" y="1"/>
                  </a:moveTo>
                  <a:cubicBezTo>
                    <a:pt x="184" y="1"/>
                    <a:pt x="1" y="160"/>
                    <a:pt x="1" y="389"/>
                  </a:cubicBezTo>
                  <a:lnTo>
                    <a:pt x="1" y="8309"/>
                  </a:lnTo>
                  <a:cubicBezTo>
                    <a:pt x="1" y="8514"/>
                    <a:pt x="184" y="8697"/>
                    <a:pt x="389" y="8697"/>
                  </a:cubicBezTo>
                  <a:lnTo>
                    <a:pt x="1348" y="8697"/>
                  </a:lnTo>
                  <a:cubicBezTo>
                    <a:pt x="1553" y="8697"/>
                    <a:pt x="1736" y="8514"/>
                    <a:pt x="1736" y="8309"/>
                  </a:cubicBezTo>
                  <a:lnTo>
                    <a:pt x="1736" y="389"/>
                  </a:lnTo>
                  <a:cubicBezTo>
                    <a:pt x="1736" y="160"/>
                    <a:pt x="1553" y="1"/>
                    <a:pt x="1348" y="1"/>
                  </a:cubicBezTo>
                  <a:close/>
                </a:path>
              </a:pathLst>
            </a:custGeom>
            <a:solidFill>
              <a:srgbClr val="748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6"/>
            <p:cNvSpPr/>
            <p:nvPr/>
          </p:nvSpPr>
          <p:spPr>
            <a:xfrm>
              <a:off x="7644600" y="2180288"/>
              <a:ext cx="43400" cy="217450"/>
            </a:xfrm>
            <a:custGeom>
              <a:avLst/>
              <a:gdLst/>
              <a:ahLst/>
              <a:cxnLst/>
              <a:rect l="l" t="t" r="r" b="b"/>
              <a:pathLst>
                <a:path w="1736" h="8698" extrusionOk="0">
                  <a:moveTo>
                    <a:pt x="389" y="1"/>
                  </a:moveTo>
                  <a:cubicBezTo>
                    <a:pt x="184" y="1"/>
                    <a:pt x="1" y="161"/>
                    <a:pt x="1" y="389"/>
                  </a:cubicBezTo>
                  <a:lnTo>
                    <a:pt x="1" y="8286"/>
                  </a:lnTo>
                  <a:cubicBezTo>
                    <a:pt x="1" y="8515"/>
                    <a:pt x="184" y="8697"/>
                    <a:pt x="389" y="8697"/>
                  </a:cubicBezTo>
                  <a:lnTo>
                    <a:pt x="1348" y="8697"/>
                  </a:lnTo>
                  <a:cubicBezTo>
                    <a:pt x="1553" y="8697"/>
                    <a:pt x="1736" y="8515"/>
                    <a:pt x="1736" y="8286"/>
                  </a:cubicBezTo>
                  <a:lnTo>
                    <a:pt x="1736" y="389"/>
                  </a:lnTo>
                  <a:cubicBezTo>
                    <a:pt x="1736" y="161"/>
                    <a:pt x="1553" y="1"/>
                    <a:pt x="1348" y="1"/>
                  </a:cubicBezTo>
                  <a:close/>
                </a:path>
              </a:pathLst>
            </a:custGeom>
            <a:solidFill>
              <a:srgbClr val="748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6"/>
            <p:cNvSpPr/>
            <p:nvPr/>
          </p:nvSpPr>
          <p:spPr>
            <a:xfrm>
              <a:off x="7645175" y="2200838"/>
              <a:ext cx="43400" cy="42250"/>
            </a:xfrm>
            <a:custGeom>
              <a:avLst/>
              <a:gdLst/>
              <a:ahLst/>
              <a:cxnLst/>
              <a:rect l="l" t="t" r="r" b="b"/>
              <a:pathLst>
                <a:path w="1736" h="1690" extrusionOk="0">
                  <a:moveTo>
                    <a:pt x="868" y="0"/>
                  </a:moveTo>
                  <a:cubicBezTo>
                    <a:pt x="434" y="0"/>
                    <a:pt x="1" y="388"/>
                    <a:pt x="24" y="845"/>
                  </a:cubicBezTo>
                  <a:cubicBezTo>
                    <a:pt x="46" y="1301"/>
                    <a:pt x="389" y="1690"/>
                    <a:pt x="868" y="1690"/>
                  </a:cubicBezTo>
                  <a:cubicBezTo>
                    <a:pt x="1302" y="1690"/>
                    <a:pt x="1735" y="1301"/>
                    <a:pt x="1713" y="845"/>
                  </a:cubicBezTo>
                  <a:cubicBezTo>
                    <a:pt x="1690" y="388"/>
                    <a:pt x="1347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6"/>
            <p:cNvSpPr/>
            <p:nvPr/>
          </p:nvSpPr>
          <p:spPr>
            <a:xfrm>
              <a:off x="7642900" y="591663"/>
              <a:ext cx="47950" cy="46800"/>
            </a:xfrm>
            <a:custGeom>
              <a:avLst/>
              <a:gdLst/>
              <a:ahLst/>
              <a:cxnLst/>
              <a:rect l="l" t="t" r="r" b="b"/>
              <a:pathLst>
                <a:path w="1918" h="1872" extrusionOk="0">
                  <a:moveTo>
                    <a:pt x="959" y="0"/>
                  </a:moveTo>
                  <a:cubicBezTo>
                    <a:pt x="480" y="0"/>
                    <a:pt x="0" y="434"/>
                    <a:pt x="23" y="936"/>
                  </a:cubicBezTo>
                  <a:cubicBezTo>
                    <a:pt x="46" y="1438"/>
                    <a:pt x="434" y="1872"/>
                    <a:pt x="959" y="1872"/>
                  </a:cubicBezTo>
                  <a:cubicBezTo>
                    <a:pt x="1438" y="1872"/>
                    <a:pt x="1918" y="1438"/>
                    <a:pt x="1895" y="936"/>
                  </a:cubicBezTo>
                  <a:cubicBezTo>
                    <a:pt x="1872" y="434"/>
                    <a:pt x="1484" y="0"/>
                    <a:pt x="9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6"/>
            <p:cNvSpPr/>
            <p:nvPr/>
          </p:nvSpPr>
          <p:spPr>
            <a:xfrm>
              <a:off x="6665400" y="2571738"/>
              <a:ext cx="1044275" cy="2175275"/>
            </a:xfrm>
            <a:custGeom>
              <a:avLst/>
              <a:gdLst/>
              <a:ahLst/>
              <a:cxnLst/>
              <a:rect l="l" t="t" r="r" b="b"/>
              <a:pathLst>
                <a:path w="41771" h="87011" extrusionOk="0">
                  <a:moveTo>
                    <a:pt x="1" y="1"/>
                  </a:moveTo>
                  <a:lnTo>
                    <a:pt x="1" y="87011"/>
                  </a:lnTo>
                  <a:lnTo>
                    <a:pt x="41771" y="87011"/>
                  </a:lnTo>
                  <a:lnTo>
                    <a:pt x="41771" y="1"/>
                  </a:lnTo>
                  <a:close/>
                </a:path>
              </a:pathLst>
            </a:custGeom>
            <a:solidFill>
              <a:srgbClr val="A4B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6"/>
            <p:cNvSpPr/>
            <p:nvPr/>
          </p:nvSpPr>
          <p:spPr>
            <a:xfrm>
              <a:off x="6665400" y="2675038"/>
              <a:ext cx="1044275" cy="2071975"/>
            </a:xfrm>
            <a:custGeom>
              <a:avLst/>
              <a:gdLst/>
              <a:ahLst/>
              <a:cxnLst/>
              <a:rect l="l" t="t" r="r" b="b"/>
              <a:pathLst>
                <a:path w="41771" h="82879" extrusionOk="0">
                  <a:moveTo>
                    <a:pt x="41771" y="0"/>
                  </a:moveTo>
                  <a:cubicBezTo>
                    <a:pt x="41406" y="959"/>
                    <a:pt x="40972" y="1895"/>
                    <a:pt x="40561" y="2808"/>
                  </a:cubicBezTo>
                  <a:cubicBezTo>
                    <a:pt x="39146" y="5912"/>
                    <a:pt x="37731" y="8993"/>
                    <a:pt x="36179" y="12029"/>
                  </a:cubicBezTo>
                  <a:cubicBezTo>
                    <a:pt x="33280" y="17576"/>
                    <a:pt x="29925" y="22917"/>
                    <a:pt x="25885" y="27687"/>
                  </a:cubicBezTo>
                  <a:cubicBezTo>
                    <a:pt x="23853" y="30084"/>
                    <a:pt x="21639" y="32298"/>
                    <a:pt x="19288" y="34329"/>
                  </a:cubicBezTo>
                  <a:cubicBezTo>
                    <a:pt x="17143" y="36178"/>
                    <a:pt x="14791" y="37799"/>
                    <a:pt x="12189" y="38940"/>
                  </a:cubicBezTo>
                  <a:cubicBezTo>
                    <a:pt x="10934" y="39488"/>
                    <a:pt x="9633" y="39944"/>
                    <a:pt x="8309" y="40287"/>
                  </a:cubicBezTo>
                  <a:cubicBezTo>
                    <a:pt x="7830" y="40424"/>
                    <a:pt x="7282" y="40401"/>
                    <a:pt x="6825" y="40538"/>
                  </a:cubicBezTo>
                  <a:cubicBezTo>
                    <a:pt x="6323" y="40698"/>
                    <a:pt x="5890" y="41382"/>
                    <a:pt x="5639" y="41793"/>
                  </a:cubicBezTo>
                  <a:cubicBezTo>
                    <a:pt x="4566" y="43596"/>
                    <a:pt x="4383" y="45811"/>
                    <a:pt x="3151" y="47522"/>
                  </a:cubicBezTo>
                  <a:cubicBezTo>
                    <a:pt x="2306" y="48687"/>
                    <a:pt x="1256" y="49942"/>
                    <a:pt x="1" y="50695"/>
                  </a:cubicBezTo>
                  <a:lnTo>
                    <a:pt x="1" y="82879"/>
                  </a:lnTo>
                  <a:lnTo>
                    <a:pt x="41771" y="82879"/>
                  </a:lnTo>
                  <a:lnTo>
                    <a:pt x="41771" y="0"/>
                  </a:lnTo>
                  <a:close/>
                </a:path>
              </a:pathLst>
            </a:custGeom>
            <a:solidFill>
              <a:srgbClr val="BAC8C8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6"/>
            <p:cNvSpPr/>
            <p:nvPr/>
          </p:nvSpPr>
          <p:spPr>
            <a:xfrm>
              <a:off x="7709675" y="2571738"/>
              <a:ext cx="1044275" cy="2175275"/>
            </a:xfrm>
            <a:custGeom>
              <a:avLst/>
              <a:gdLst/>
              <a:ahLst/>
              <a:cxnLst/>
              <a:rect l="l" t="t" r="r" b="b"/>
              <a:pathLst>
                <a:path w="41771" h="87011" extrusionOk="0">
                  <a:moveTo>
                    <a:pt x="0" y="1"/>
                  </a:moveTo>
                  <a:lnTo>
                    <a:pt x="0" y="87011"/>
                  </a:lnTo>
                  <a:lnTo>
                    <a:pt x="41770" y="87011"/>
                  </a:lnTo>
                  <a:lnTo>
                    <a:pt x="41770" y="1"/>
                  </a:lnTo>
                  <a:close/>
                </a:path>
              </a:pathLst>
            </a:custGeom>
            <a:solidFill>
              <a:srgbClr val="A4B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6"/>
            <p:cNvSpPr/>
            <p:nvPr/>
          </p:nvSpPr>
          <p:spPr>
            <a:xfrm>
              <a:off x="7709675" y="2675038"/>
              <a:ext cx="1044275" cy="2071975"/>
            </a:xfrm>
            <a:custGeom>
              <a:avLst/>
              <a:gdLst/>
              <a:ahLst/>
              <a:cxnLst/>
              <a:rect l="l" t="t" r="r" b="b"/>
              <a:pathLst>
                <a:path w="41771" h="82879" extrusionOk="0">
                  <a:moveTo>
                    <a:pt x="41770" y="0"/>
                  </a:moveTo>
                  <a:cubicBezTo>
                    <a:pt x="41382" y="959"/>
                    <a:pt x="40971" y="1895"/>
                    <a:pt x="40561" y="2808"/>
                  </a:cubicBezTo>
                  <a:cubicBezTo>
                    <a:pt x="39145" y="5912"/>
                    <a:pt x="37730" y="8993"/>
                    <a:pt x="36155" y="12029"/>
                  </a:cubicBezTo>
                  <a:cubicBezTo>
                    <a:pt x="33279" y="17576"/>
                    <a:pt x="29924" y="22917"/>
                    <a:pt x="25861" y="27687"/>
                  </a:cubicBezTo>
                  <a:cubicBezTo>
                    <a:pt x="23852" y="30084"/>
                    <a:pt x="21638" y="32298"/>
                    <a:pt x="19265" y="34329"/>
                  </a:cubicBezTo>
                  <a:cubicBezTo>
                    <a:pt x="17142" y="36178"/>
                    <a:pt x="14768" y="37799"/>
                    <a:pt x="12189" y="38940"/>
                  </a:cubicBezTo>
                  <a:cubicBezTo>
                    <a:pt x="10933" y="39488"/>
                    <a:pt x="9632" y="39944"/>
                    <a:pt x="8308" y="40287"/>
                  </a:cubicBezTo>
                  <a:cubicBezTo>
                    <a:pt x="7829" y="40424"/>
                    <a:pt x="7281" y="40401"/>
                    <a:pt x="6825" y="40538"/>
                  </a:cubicBezTo>
                  <a:cubicBezTo>
                    <a:pt x="6323" y="40698"/>
                    <a:pt x="5889" y="41382"/>
                    <a:pt x="5638" y="41793"/>
                  </a:cubicBezTo>
                  <a:cubicBezTo>
                    <a:pt x="4542" y="43596"/>
                    <a:pt x="4360" y="45811"/>
                    <a:pt x="3127" y="47522"/>
                  </a:cubicBezTo>
                  <a:cubicBezTo>
                    <a:pt x="2305" y="48687"/>
                    <a:pt x="1255" y="49942"/>
                    <a:pt x="0" y="50695"/>
                  </a:cubicBezTo>
                  <a:lnTo>
                    <a:pt x="0" y="82879"/>
                  </a:lnTo>
                  <a:lnTo>
                    <a:pt x="41770" y="82879"/>
                  </a:lnTo>
                  <a:lnTo>
                    <a:pt x="41770" y="0"/>
                  </a:lnTo>
                  <a:close/>
                </a:path>
              </a:pathLst>
            </a:custGeom>
            <a:solidFill>
              <a:srgbClr val="BAC8C8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6"/>
            <p:cNvSpPr/>
            <p:nvPr/>
          </p:nvSpPr>
          <p:spPr>
            <a:xfrm>
              <a:off x="6733875" y="488288"/>
              <a:ext cx="70225" cy="313175"/>
            </a:xfrm>
            <a:custGeom>
              <a:avLst/>
              <a:gdLst/>
              <a:ahLst/>
              <a:cxnLst/>
              <a:rect l="l" t="t" r="r" b="b"/>
              <a:pathLst>
                <a:path w="2809" h="12527" extrusionOk="0">
                  <a:moveTo>
                    <a:pt x="1546" y="1"/>
                  </a:moveTo>
                  <a:cubicBezTo>
                    <a:pt x="915" y="1"/>
                    <a:pt x="275" y="395"/>
                    <a:pt x="275" y="1191"/>
                  </a:cubicBezTo>
                  <a:cubicBezTo>
                    <a:pt x="252" y="3245"/>
                    <a:pt x="252" y="5276"/>
                    <a:pt x="229" y="7331"/>
                  </a:cubicBezTo>
                  <a:cubicBezTo>
                    <a:pt x="229" y="8997"/>
                    <a:pt x="1" y="10732"/>
                    <a:pt x="731" y="12261"/>
                  </a:cubicBezTo>
                  <a:cubicBezTo>
                    <a:pt x="810" y="12441"/>
                    <a:pt x="988" y="12526"/>
                    <a:pt x="1167" y="12526"/>
                  </a:cubicBezTo>
                  <a:cubicBezTo>
                    <a:pt x="1353" y="12526"/>
                    <a:pt x="1540" y="12435"/>
                    <a:pt x="1621" y="12261"/>
                  </a:cubicBezTo>
                  <a:cubicBezTo>
                    <a:pt x="2443" y="10777"/>
                    <a:pt x="2329" y="8997"/>
                    <a:pt x="2420" y="7331"/>
                  </a:cubicBezTo>
                  <a:cubicBezTo>
                    <a:pt x="2534" y="5276"/>
                    <a:pt x="2648" y="3245"/>
                    <a:pt x="2763" y="1191"/>
                  </a:cubicBezTo>
                  <a:cubicBezTo>
                    <a:pt x="2808" y="400"/>
                    <a:pt x="2182" y="1"/>
                    <a:pt x="1546" y="1"/>
                  </a:cubicBez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6"/>
            <p:cNvSpPr/>
            <p:nvPr/>
          </p:nvSpPr>
          <p:spPr>
            <a:xfrm>
              <a:off x="6709350" y="2615113"/>
              <a:ext cx="956975" cy="2087975"/>
            </a:xfrm>
            <a:custGeom>
              <a:avLst/>
              <a:gdLst/>
              <a:ahLst/>
              <a:cxnLst/>
              <a:rect l="l" t="t" r="r" b="b"/>
              <a:pathLst>
                <a:path w="38279" h="83519" extrusionOk="0">
                  <a:moveTo>
                    <a:pt x="274" y="1"/>
                  </a:moveTo>
                  <a:cubicBezTo>
                    <a:pt x="114" y="1"/>
                    <a:pt x="0" y="115"/>
                    <a:pt x="0" y="274"/>
                  </a:cubicBezTo>
                  <a:lnTo>
                    <a:pt x="0" y="83244"/>
                  </a:lnTo>
                  <a:cubicBezTo>
                    <a:pt x="0" y="83404"/>
                    <a:pt x="114" y="83518"/>
                    <a:pt x="274" y="83518"/>
                  </a:cubicBezTo>
                  <a:lnTo>
                    <a:pt x="38004" y="83518"/>
                  </a:lnTo>
                  <a:cubicBezTo>
                    <a:pt x="38141" y="83518"/>
                    <a:pt x="38278" y="83404"/>
                    <a:pt x="38278" y="83244"/>
                  </a:cubicBezTo>
                  <a:lnTo>
                    <a:pt x="38278" y="274"/>
                  </a:lnTo>
                  <a:cubicBezTo>
                    <a:pt x="38278" y="115"/>
                    <a:pt x="38141" y="1"/>
                    <a:pt x="38004" y="1"/>
                  </a:cubicBezTo>
                  <a:close/>
                </a:path>
              </a:pathLst>
            </a:custGeom>
            <a:solidFill>
              <a:srgbClr val="D5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6"/>
            <p:cNvSpPr/>
            <p:nvPr/>
          </p:nvSpPr>
          <p:spPr>
            <a:xfrm>
              <a:off x="6926750" y="3006563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1"/>
                  </a:moveTo>
                  <a:cubicBezTo>
                    <a:pt x="19357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5"/>
                  </a:lnTo>
                  <a:cubicBezTo>
                    <a:pt x="1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6"/>
            <p:cNvSpPr/>
            <p:nvPr/>
          </p:nvSpPr>
          <p:spPr>
            <a:xfrm>
              <a:off x="6709350" y="2774313"/>
              <a:ext cx="956975" cy="1928775"/>
            </a:xfrm>
            <a:custGeom>
              <a:avLst/>
              <a:gdLst/>
              <a:ahLst/>
              <a:cxnLst/>
              <a:rect l="l" t="t" r="r" b="b"/>
              <a:pathLst>
                <a:path w="38279" h="77151" extrusionOk="0">
                  <a:moveTo>
                    <a:pt x="38278" y="1"/>
                  </a:moveTo>
                  <a:cubicBezTo>
                    <a:pt x="37046" y="2694"/>
                    <a:pt x="35790" y="5410"/>
                    <a:pt x="34421" y="8058"/>
                  </a:cubicBezTo>
                  <a:cubicBezTo>
                    <a:pt x="31522" y="13605"/>
                    <a:pt x="28167" y="18946"/>
                    <a:pt x="24127" y="23716"/>
                  </a:cubicBezTo>
                  <a:cubicBezTo>
                    <a:pt x="22095" y="26113"/>
                    <a:pt x="19881" y="28327"/>
                    <a:pt x="17530" y="30358"/>
                  </a:cubicBezTo>
                  <a:cubicBezTo>
                    <a:pt x="15385" y="32207"/>
                    <a:pt x="13033" y="33828"/>
                    <a:pt x="10431" y="34969"/>
                  </a:cubicBezTo>
                  <a:cubicBezTo>
                    <a:pt x="9176" y="35517"/>
                    <a:pt x="7875" y="35973"/>
                    <a:pt x="6551" y="36316"/>
                  </a:cubicBezTo>
                  <a:cubicBezTo>
                    <a:pt x="6072" y="36453"/>
                    <a:pt x="5524" y="36430"/>
                    <a:pt x="5067" y="36567"/>
                  </a:cubicBezTo>
                  <a:cubicBezTo>
                    <a:pt x="4565" y="36727"/>
                    <a:pt x="4132" y="37411"/>
                    <a:pt x="3881" y="37822"/>
                  </a:cubicBezTo>
                  <a:cubicBezTo>
                    <a:pt x="2808" y="39625"/>
                    <a:pt x="2625" y="41840"/>
                    <a:pt x="1393" y="43551"/>
                  </a:cubicBezTo>
                  <a:cubicBezTo>
                    <a:pt x="982" y="44122"/>
                    <a:pt x="502" y="44716"/>
                    <a:pt x="0" y="45263"/>
                  </a:cubicBezTo>
                  <a:lnTo>
                    <a:pt x="0" y="76876"/>
                  </a:lnTo>
                  <a:cubicBezTo>
                    <a:pt x="0" y="77036"/>
                    <a:pt x="114" y="77150"/>
                    <a:pt x="274" y="77150"/>
                  </a:cubicBezTo>
                  <a:lnTo>
                    <a:pt x="38004" y="77150"/>
                  </a:lnTo>
                  <a:cubicBezTo>
                    <a:pt x="38141" y="77150"/>
                    <a:pt x="38278" y="77036"/>
                    <a:pt x="38278" y="76876"/>
                  </a:cubicBezTo>
                  <a:lnTo>
                    <a:pt x="38278" y="1"/>
                  </a:lnTo>
                  <a:close/>
                </a:path>
              </a:pathLst>
            </a:custGeom>
            <a:solidFill>
              <a:srgbClr val="BAC8C8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6"/>
            <p:cNvSpPr/>
            <p:nvPr/>
          </p:nvSpPr>
          <p:spPr>
            <a:xfrm>
              <a:off x="7013500" y="2724113"/>
              <a:ext cx="348100" cy="86750"/>
            </a:xfrm>
            <a:custGeom>
              <a:avLst/>
              <a:gdLst/>
              <a:ahLst/>
              <a:cxnLst/>
              <a:rect l="l" t="t" r="r" b="b"/>
              <a:pathLst>
                <a:path w="13924" h="3470" extrusionOk="0">
                  <a:moveTo>
                    <a:pt x="297" y="0"/>
                  </a:moveTo>
                  <a:cubicBezTo>
                    <a:pt x="137" y="0"/>
                    <a:pt x="0" y="114"/>
                    <a:pt x="0" y="274"/>
                  </a:cubicBezTo>
                  <a:lnTo>
                    <a:pt x="0" y="3196"/>
                  </a:lnTo>
                  <a:cubicBezTo>
                    <a:pt x="0" y="3356"/>
                    <a:pt x="137" y="3470"/>
                    <a:pt x="297" y="3470"/>
                  </a:cubicBezTo>
                  <a:lnTo>
                    <a:pt x="13650" y="3470"/>
                  </a:lnTo>
                  <a:cubicBezTo>
                    <a:pt x="13809" y="3470"/>
                    <a:pt x="13924" y="3356"/>
                    <a:pt x="13924" y="3196"/>
                  </a:cubicBezTo>
                  <a:lnTo>
                    <a:pt x="13924" y="274"/>
                  </a:lnTo>
                  <a:cubicBezTo>
                    <a:pt x="13924" y="114"/>
                    <a:pt x="13809" y="0"/>
                    <a:pt x="136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6"/>
            <p:cNvSpPr/>
            <p:nvPr/>
          </p:nvSpPr>
          <p:spPr>
            <a:xfrm>
              <a:off x="7644600" y="2745788"/>
              <a:ext cx="43400" cy="217425"/>
            </a:xfrm>
            <a:custGeom>
              <a:avLst/>
              <a:gdLst/>
              <a:ahLst/>
              <a:cxnLst/>
              <a:rect l="l" t="t" r="r" b="b"/>
              <a:pathLst>
                <a:path w="1736" h="8697" extrusionOk="0">
                  <a:moveTo>
                    <a:pt x="389" y="1"/>
                  </a:moveTo>
                  <a:cubicBezTo>
                    <a:pt x="184" y="1"/>
                    <a:pt x="1" y="160"/>
                    <a:pt x="1" y="389"/>
                  </a:cubicBezTo>
                  <a:lnTo>
                    <a:pt x="1" y="8309"/>
                  </a:lnTo>
                  <a:cubicBezTo>
                    <a:pt x="1" y="8514"/>
                    <a:pt x="184" y="8697"/>
                    <a:pt x="389" y="8697"/>
                  </a:cubicBezTo>
                  <a:lnTo>
                    <a:pt x="1348" y="8697"/>
                  </a:lnTo>
                  <a:cubicBezTo>
                    <a:pt x="1553" y="8697"/>
                    <a:pt x="1736" y="8514"/>
                    <a:pt x="1736" y="8309"/>
                  </a:cubicBezTo>
                  <a:lnTo>
                    <a:pt x="1736" y="389"/>
                  </a:lnTo>
                  <a:cubicBezTo>
                    <a:pt x="1736" y="160"/>
                    <a:pt x="1553" y="1"/>
                    <a:pt x="1348" y="1"/>
                  </a:cubicBezTo>
                  <a:close/>
                </a:path>
              </a:pathLst>
            </a:custGeom>
            <a:solidFill>
              <a:srgbClr val="748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6"/>
            <p:cNvSpPr/>
            <p:nvPr/>
          </p:nvSpPr>
          <p:spPr>
            <a:xfrm>
              <a:off x="7642900" y="2766913"/>
              <a:ext cx="47950" cy="46800"/>
            </a:xfrm>
            <a:custGeom>
              <a:avLst/>
              <a:gdLst/>
              <a:ahLst/>
              <a:cxnLst/>
              <a:rect l="l" t="t" r="r" b="b"/>
              <a:pathLst>
                <a:path w="1918" h="1872" extrusionOk="0">
                  <a:moveTo>
                    <a:pt x="959" y="0"/>
                  </a:moveTo>
                  <a:cubicBezTo>
                    <a:pt x="480" y="0"/>
                    <a:pt x="0" y="434"/>
                    <a:pt x="23" y="936"/>
                  </a:cubicBezTo>
                  <a:cubicBezTo>
                    <a:pt x="46" y="1438"/>
                    <a:pt x="434" y="1872"/>
                    <a:pt x="959" y="1872"/>
                  </a:cubicBezTo>
                  <a:cubicBezTo>
                    <a:pt x="1438" y="1872"/>
                    <a:pt x="1918" y="1438"/>
                    <a:pt x="1895" y="936"/>
                  </a:cubicBezTo>
                  <a:cubicBezTo>
                    <a:pt x="1872" y="434"/>
                    <a:pt x="1484" y="0"/>
                    <a:pt x="9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6"/>
            <p:cNvSpPr/>
            <p:nvPr/>
          </p:nvSpPr>
          <p:spPr>
            <a:xfrm>
              <a:off x="6733875" y="2663538"/>
              <a:ext cx="70225" cy="312950"/>
            </a:xfrm>
            <a:custGeom>
              <a:avLst/>
              <a:gdLst/>
              <a:ahLst/>
              <a:cxnLst/>
              <a:rect l="l" t="t" r="r" b="b"/>
              <a:pathLst>
                <a:path w="2809" h="12518" extrusionOk="0">
                  <a:moveTo>
                    <a:pt x="1546" y="1"/>
                  </a:moveTo>
                  <a:cubicBezTo>
                    <a:pt x="915" y="1"/>
                    <a:pt x="275" y="395"/>
                    <a:pt x="275" y="1191"/>
                  </a:cubicBezTo>
                  <a:cubicBezTo>
                    <a:pt x="252" y="3245"/>
                    <a:pt x="252" y="5276"/>
                    <a:pt x="229" y="7331"/>
                  </a:cubicBezTo>
                  <a:cubicBezTo>
                    <a:pt x="229" y="8997"/>
                    <a:pt x="1" y="10709"/>
                    <a:pt x="731" y="12261"/>
                  </a:cubicBezTo>
                  <a:cubicBezTo>
                    <a:pt x="808" y="12437"/>
                    <a:pt x="982" y="12518"/>
                    <a:pt x="1158" y="12518"/>
                  </a:cubicBezTo>
                  <a:cubicBezTo>
                    <a:pt x="1347" y="12518"/>
                    <a:pt x="1539" y="12426"/>
                    <a:pt x="1621" y="12261"/>
                  </a:cubicBezTo>
                  <a:cubicBezTo>
                    <a:pt x="2443" y="10777"/>
                    <a:pt x="2329" y="8997"/>
                    <a:pt x="2420" y="7331"/>
                  </a:cubicBezTo>
                  <a:lnTo>
                    <a:pt x="2763" y="1191"/>
                  </a:lnTo>
                  <a:cubicBezTo>
                    <a:pt x="2808" y="400"/>
                    <a:pt x="2182" y="1"/>
                    <a:pt x="1546" y="1"/>
                  </a:cubicBez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6"/>
            <p:cNvSpPr/>
            <p:nvPr/>
          </p:nvSpPr>
          <p:spPr>
            <a:xfrm>
              <a:off x="7709675" y="396488"/>
              <a:ext cx="1044275" cy="2175275"/>
            </a:xfrm>
            <a:custGeom>
              <a:avLst/>
              <a:gdLst/>
              <a:ahLst/>
              <a:cxnLst/>
              <a:rect l="l" t="t" r="r" b="b"/>
              <a:pathLst>
                <a:path w="41771" h="87011" extrusionOk="0">
                  <a:moveTo>
                    <a:pt x="0" y="1"/>
                  </a:moveTo>
                  <a:lnTo>
                    <a:pt x="0" y="87011"/>
                  </a:lnTo>
                  <a:lnTo>
                    <a:pt x="41770" y="87011"/>
                  </a:lnTo>
                  <a:lnTo>
                    <a:pt x="41770" y="1"/>
                  </a:lnTo>
                  <a:close/>
                </a:path>
              </a:pathLst>
            </a:custGeom>
            <a:solidFill>
              <a:srgbClr val="A4B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6"/>
            <p:cNvSpPr/>
            <p:nvPr/>
          </p:nvSpPr>
          <p:spPr>
            <a:xfrm>
              <a:off x="7709675" y="499788"/>
              <a:ext cx="1044275" cy="2071975"/>
            </a:xfrm>
            <a:custGeom>
              <a:avLst/>
              <a:gdLst/>
              <a:ahLst/>
              <a:cxnLst/>
              <a:rect l="l" t="t" r="r" b="b"/>
              <a:pathLst>
                <a:path w="41771" h="82879" extrusionOk="0">
                  <a:moveTo>
                    <a:pt x="41770" y="0"/>
                  </a:moveTo>
                  <a:cubicBezTo>
                    <a:pt x="41382" y="959"/>
                    <a:pt x="40971" y="1918"/>
                    <a:pt x="40561" y="2831"/>
                  </a:cubicBezTo>
                  <a:cubicBezTo>
                    <a:pt x="39145" y="5912"/>
                    <a:pt x="37730" y="9016"/>
                    <a:pt x="36155" y="12029"/>
                  </a:cubicBezTo>
                  <a:cubicBezTo>
                    <a:pt x="33279" y="17576"/>
                    <a:pt x="29924" y="22917"/>
                    <a:pt x="25861" y="27687"/>
                  </a:cubicBezTo>
                  <a:cubicBezTo>
                    <a:pt x="23852" y="30084"/>
                    <a:pt x="21638" y="32298"/>
                    <a:pt x="19265" y="34352"/>
                  </a:cubicBezTo>
                  <a:cubicBezTo>
                    <a:pt x="17142" y="36201"/>
                    <a:pt x="14768" y="37799"/>
                    <a:pt x="12189" y="38940"/>
                  </a:cubicBezTo>
                  <a:cubicBezTo>
                    <a:pt x="10933" y="39488"/>
                    <a:pt x="9632" y="39945"/>
                    <a:pt x="8308" y="40287"/>
                  </a:cubicBezTo>
                  <a:cubicBezTo>
                    <a:pt x="7829" y="40424"/>
                    <a:pt x="7281" y="40401"/>
                    <a:pt x="6825" y="40538"/>
                  </a:cubicBezTo>
                  <a:cubicBezTo>
                    <a:pt x="6323" y="40698"/>
                    <a:pt x="5889" y="41383"/>
                    <a:pt x="5638" y="41793"/>
                  </a:cubicBezTo>
                  <a:cubicBezTo>
                    <a:pt x="4542" y="43597"/>
                    <a:pt x="4360" y="45811"/>
                    <a:pt x="3127" y="47523"/>
                  </a:cubicBezTo>
                  <a:cubicBezTo>
                    <a:pt x="2305" y="48687"/>
                    <a:pt x="1255" y="49942"/>
                    <a:pt x="0" y="50695"/>
                  </a:cubicBezTo>
                  <a:lnTo>
                    <a:pt x="0" y="82879"/>
                  </a:lnTo>
                  <a:lnTo>
                    <a:pt x="41770" y="82879"/>
                  </a:lnTo>
                  <a:lnTo>
                    <a:pt x="41770" y="0"/>
                  </a:lnTo>
                  <a:close/>
                </a:path>
              </a:pathLst>
            </a:custGeom>
            <a:solidFill>
              <a:srgbClr val="BAC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6"/>
            <p:cNvSpPr/>
            <p:nvPr/>
          </p:nvSpPr>
          <p:spPr>
            <a:xfrm>
              <a:off x="7753025" y="439863"/>
              <a:ext cx="957550" cy="2087975"/>
            </a:xfrm>
            <a:custGeom>
              <a:avLst/>
              <a:gdLst/>
              <a:ahLst/>
              <a:cxnLst/>
              <a:rect l="l" t="t" r="r" b="b"/>
              <a:pathLst>
                <a:path w="38302" h="83519" extrusionOk="0">
                  <a:moveTo>
                    <a:pt x="297" y="1"/>
                  </a:moveTo>
                  <a:cubicBezTo>
                    <a:pt x="138" y="1"/>
                    <a:pt x="1" y="115"/>
                    <a:pt x="1" y="275"/>
                  </a:cubicBezTo>
                  <a:lnTo>
                    <a:pt x="1" y="83244"/>
                  </a:lnTo>
                  <a:cubicBezTo>
                    <a:pt x="1" y="83404"/>
                    <a:pt x="138" y="83518"/>
                    <a:pt x="297" y="83518"/>
                  </a:cubicBezTo>
                  <a:lnTo>
                    <a:pt x="38005" y="83518"/>
                  </a:lnTo>
                  <a:cubicBezTo>
                    <a:pt x="38165" y="83518"/>
                    <a:pt x="38302" y="83404"/>
                    <a:pt x="38302" y="83244"/>
                  </a:cubicBezTo>
                  <a:lnTo>
                    <a:pt x="38302" y="275"/>
                  </a:lnTo>
                  <a:cubicBezTo>
                    <a:pt x="38302" y="115"/>
                    <a:pt x="38165" y="1"/>
                    <a:pt x="38005" y="1"/>
                  </a:cubicBezTo>
                  <a:close/>
                </a:path>
              </a:pathLst>
            </a:custGeom>
            <a:solidFill>
              <a:srgbClr val="D5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6"/>
            <p:cNvSpPr/>
            <p:nvPr/>
          </p:nvSpPr>
          <p:spPr>
            <a:xfrm>
              <a:off x="7971025" y="831313"/>
              <a:ext cx="521575" cy="87350"/>
            </a:xfrm>
            <a:custGeom>
              <a:avLst/>
              <a:gdLst/>
              <a:ahLst/>
              <a:cxnLst/>
              <a:rect l="l" t="t" r="r" b="b"/>
              <a:pathLst>
                <a:path w="20863" h="3494" fill="none" extrusionOk="0">
                  <a:moveTo>
                    <a:pt x="17461" y="1"/>
                  </a:moveTo>
                  <a:cubicBezTo>
                    <a:pt x="19333" y="1"/>
                    <a:pt x="20862" y="1530"/>
                    <a:pt x="20862" y="3425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5"/>
                  </a:lnTo>
                  <a:cubicBezTo>
                    <a:pt x="0" y="1530"/>
                    <a:pt x="1529" y="1"/>
                    <a:pt x="3401" y="1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6"/>
            <p:cNvSpPr/>
            <p:nvPr/>
          </p:nvSpPr>
          <p:spPr>
            <a:xfrm>
              <a:off x="7971025" y="940313"/>
              <a:ext cx="521575" cy="86750"/>
            </a:xfrm>
            <a:custGeom>
              <a:avLst/>
              <a:gdLst/>
              <a:ahLst/>
              <a:cxnLst/>
              <a:rect l="l" t="t" r="r" b="b"/>
              <a:pathLst>
                <a:path w="20863" h="3470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24"/>
                  </a:cubicBezTo>
                  <a:lnTo>
                    <a:pt x="20862" y="3470"/>
                  </a:lnTo>
                  <a:lnTo>
                    <a:pt x="0" y="3470"/>
                  </a:lnTo>
                  <a:lnTo>
                    <a:pt x="0" y="3424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6"/>
            <p:cNvSpPr/>
            <p:nvPr/>
          </p:nvSpPr>
          <p:spPr>
            <a:xfrm>
              <a:off x="7971025" y="1048738"/>
              <a:ext cx="521575" cy="87325"/>
            </a:xfrm>
            <a:custGeom>
              <a:avLst/>
              <a:gdLst/>
              <a:ahLst/>
              <a:cxnLst/>
              <a:rect l="l" t="t" r="r" b="b"/>
              <a:pathLst>
                <a:path w="20863" h="3493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24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4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6"/>
            <p:cNvSpPr/>
            <p:nvPr/>
          </p:nvSpPr>
          <p:spPr>
            <a:xfrm>
              <a:off x="7971025" y="2092988"/>
              <a:ext cx="521575" cy="87325"/>
            </a:xfrm>
            <a:custGeom>
              <a:avLst/>
              <a:gdLst/>
              <a:ahLst/>
              <a:cxnLst/>
              <a:rect l="l" t="t" r="r" b="b"/>
              <a:pathLst>
                <a:path w="20863" h="3493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24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4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6"/>
            <p:cNvSpPr/>
            <p:nvPr/>
          </p:nvSpPr>
          <p:spPr>
            <a:xfrm>
              <a:off x="7971025" y="2201988"/>
              <a:ext cx="521575" cy="86750"/>
            </a:xfrm>
            <a:custGeom>
              <a:avLst/>
              <a:gdLst/>
              <a:ahLst/>
              <a:cxnLst/>
              <a:rect l="l" t="t" r="r" b="b"/>
              <a:pathLst>
                <a:path w="20863" h="3470" fill="none" extrusionOk="0">
                  <a:moveTo>
                    <a:pt x="17461" y="0"/>
                  </a:moveTo>
                  <a:cubicBezTo>
                    <a:pt x="19333" y="0"/>
                    <a:pt x="20862" y="1529"/>
                    <a:pt x="20862" y="3401"/>
                  </a:cubicBezTo>
                  <a:lnTo>
                    <a:pt x="20862" y="3470"/>
                  </a:lnTo>
                  <a:lnTo>
                    <a:pt x="0" y="3470"/>
                  </a:lnTo>
                  <a:lnTo>
                    <a:pt x="0" y="3401"/>
                  </a:lnTo>
                  <a:cubicBezTo>
                    <a:pt x="0" y="1529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6"/>
            <p:cNvSpPr/>
            <p:nvPr/>
          </p:nvSpPr>
          <p:spPr>
            <a:xfrm>
              <a:off x="7971025" y="2310388"/>
              <a:ext cx="521575" cy="87350"/>
            </a:xfrm>
            <a:custGeom>
              <a:avLst/>
              <a:gdLst/>
              <a:ahLst/>
              <a:cxnLst/>
              <a:rect l="l" t="t" r="r" b="b"/>
              <a:pathLst>
                <a:path w="20863" h="3494" fill="none" extrusionOk="0">
                  <a:moveTo>
                    <a:pt x="17461" y="1"/>
                  </a:moveTo>
                  <a:cubicBezTo>
                    <a:pt x="19333" y="1"/>
                    <a:pt x="20862" y="1530"/>
                    <a:pt x="20862" y="3425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5"/>
                  </a:lnTo>
                  <a:cubicBezTo>
                    <a:pt x="0" y="1530"/>
                    <a:pt x="1529" y="1"/>
                    <a:pt x="3401" y="1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6"/>
            <p:cNvSpPr/>
            <p:nvPr/>
          </p:nvSpPr>
          <p:spPr>
            <a:xfrm>
              <a:off x="7753025" y="599063"/>
              <a:ext cx="957550" cy="1928775"/>
            </a:xfrm>
            <a:custGeom>
              <a:avLst/>
              <a:gdLst/>
              <a:ahLst/>
              <a:cxnLst/>
              <a:rect l="l" t="t" r="r" b="b"/>
              <a:pathLst>
                <a:path w="38302" h="77151" extrusionOk="0">
                  <a:moveTo>
                    <a:pt x="38302" y="1"/>
                  </a:moveTo>
                  <a:cubicBezTo>
                    <a:pt x="37046" y="2717"/>
                    <a:pt x="35814" y="5411"/>
                    <a:pt x="34421" y="8058"/>
                  </a:cubicBezTo>
                  <a:cubicBezTo>
                    <a:pt x="31545" y="13605"/>
                    <a:pt x="28190" y="18946"/>
                    <a:pt x="24127" y="23716"/>
                  </a:cubicBezTo>
                  <a:cubicBezTo>
                    <a:pt x="22118" y="26113"/>
                    <a:pt x="19904" y="28327"/>
                    <a:pt x="17531" y="30381"/>
                  </a:cubicBezTo>
                  <a:cubicBezTo>
                    <a:pt x="15408" y="32230"/>
                    <a:pt x="13034" y="33828"/>
                    <a:pt x="10455" y="34969"/>
                  </a:cubicBezTo>
                  <a:cubicBezTo>
                    <a:pt x="9199" y="35517"/>
                    <a:pt x="7898" y="35974"/>
                    <a:pt x="6574" y="36316"/>
                  </a:cubicBezTo>
                  <a:cubicBezTo>
                    <a:pt x="6095" y="36453"/>
                    <a:pt x="5547" y="36430"/>
                    <a:pt x="5091" y="36567"/>
                  </a:cubicBezTo>
                  <a:cubicBezTo>
                    <a:pt x="4589" y="36727"/>
                    <a:pt x="4155" y="37412"/>
                    <a:pt x="3904" y="37822"/>
                  </a:cubicBezTo>
                  <a:cubicBezTo>
                    <a:pt x="2808" y="39626"/>
                    <a:pt x="2626" y="41840"/>
                    <a:pt x="1393" y="43552"/>
                  </a:cubicBezTo>
                  <a:cubicBezTo>
                    <a:pt x="982" y="44122"/>
                    <a:pt x="526" y="44716"/>
                    <a:pt x="1" y="45286"/>
                  </a:cubicBezTo>
                  <a:lnTo>
                    <a:pt x="1" y="76876"/>
                  </a:lnTo>
                  <a:cubicBezTo>
                    <a:pt x="1" y="77036"/>
                    <a:pt x="138" y="77150"/>
                    <a:pt x="297" y="77150"/>
                  </a:cubicBezTo>
                  <a:lnTo>
                    <a:pt x="38005" y="77150"/>
                  </a:lnTo>
                  <a:cubicBezTo>
                    <a:pt x="38165" y="77150"/>
                    <a:pt x="38302" y="77036"/>
                    <a:pt x="38302" y="76876"/>
                  </a:cubicBezTo>
                  <a:lnTo>
                    <a:pt x="38302" y="1"/>
                  </a:lnTo>
                  <a:close/>
                </a:path>
              </a:pathLst>
            </a:custGeom>
            <a:solidFill>
              <a:srgbClr val="BAC8C8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6"/>
            <p:cNvSpPr/>
            <p:nvPr/>
          </p:nvSpPr>
          <p:spPr>
            <a:xfrm>
              <a:off x="8057750" y="548863"/>
              <a:ext cx="348100" cy="86750"/>
            </a:xfrm>
            <a:custGeom>
              <a:avLst/>
              <a:gdLst/>
              <a:ahLst/>
              <a:cxnLst/>
              <a:rect l="l" t="t" r="r" b="b"/>
              <a:pathLst>
                <a:path w="13924" h="3470" extrusionOk="0">
                  <a:moveTo>
                    <a:pt x="274" y="0"/>
                  </a:moveTo>
                  <a:cubicBezTo>
                    <a:pt x="137" y="0"/>
                    <a:pt x="0" y="114"/>
                    <a:pt x="0" y="274"/>
                  </a:cubicBezTo>
                  <a:lnTo>
                    <a:pt x="0" y="3196"/>
                  </a:lnTo>
                  <a:cubicBezTo>
                    <a:pt x="0" y="3356"/>
                    <a:pt x="137" y="3470"/>
                    <a:pt x="274" y="3470"/>
                  </a:cubicBezTo>
                  <a:lnTo>
                    <a:pt x="13650" y="3470"/>
                  </a:lnTo>
                  <a:cubicBezTo>
                    <a:pt x="13787" y="3470"/>
                    <a:pt x="13924" y="3356"/>
                    <a:pt x="13924" y="3196"/>
                  </a:cubicBezTo>
                  <a:lnTo>
                    <a:pt x="13924" y="274"/>
                  </a:lnTo>
                  <a:cubicBezTo>
                    <a:pt x="13924" y="114"/>
                    <a:pt x="13787" y="0"/>
                    <a:pt x="136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6"/>
            <p:cNvSpPr/>
            <p:nvPr/>
          </p:nvSpPr>
          <p:spPr>
            <a:xfrm>
              <a:off x="7840350" y="1484113"/>
              <a:ext cx="86750" cy="326425"/>
            </a:xfrm>
            <a:custGeom>
              <a:avLst/>
              <a:gdLst/>
              <a:ahLst/>
              <a:cxnLst/>
              <a:rect l="l" t="t" r="r" b="b"/>
              <a:pathLst>
                <a:path w="3470" h="13057" extrusionOk="0">
                  <a:moveTo>
                    <a:pt x="342" y="1"/>
                  </a:moveTo>
                  <a:cubicBezTo>
                    <a:pt x="160" y="1"/>
                    <a:pt x="0" y="138"/>
                    <a:pt x="0" y="343"/>
                  </a:cubicBezTo>
                  <a:lnTo>
                    <a:pt x="205" y="12715"/>
                  </a:lnTo>
                  <a:cubicBezTo>
                    <a:pt x="205" y="12897"/>
                    <a:pt x="342" y="13057"/>
                    <a:pt x="548" y="13057"/>
                  </a:cubicBezTo>
                  <a:lnTo>
                    <a:pt x="2944" y="13057"/>
                  </a:lnTo>
                  <a:cubicBezTo>
                    <a:pt x="3127" y="13057"/>
                    <a:pt x="3264" y="12897"/>
                    <a:pt x="3264" y="12715"/>
                  </a:cubicBezTo>
                  <a:lnTo>
                    <a:pt x="3469" y="343"/>
                  </a:lnTo>
                  <a:cubicBezTo>
                    <a:pt x="3469" y="138"/>
                    <a:pt x="3333" y="1"/>
                    <a:pt x="3127" y="1"/>
                  </a:cubicBezTo>
                  <a:close/>
                </a:path>
              </a:pathLst>
            </a:custGeom>
            <a:solidFill>
              <a:srgbClr val="A8B9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6"/>
            <p:cNvSpPr/>
            <p:nvPr/>
          </p:nvSpPr>
          <p:spPr>
            <a:xfrm>
              <a:off x="7856325" y="1500113"/>
              <a:ext cx="54800" cy="54800"/>
            </a:xfrm>
            <a:custGeom>
              <a:avLst/>
              <a:gdLst/>
              <a:ahLst/>
              <a:cxnLst/>
              <a:rect l="l" t="t" r="r" b="b"/>
              <a:pathLst>
                <a:path w="2192" h="2192" extrusionOk="0">
                  <a:moveTo>
                    <a:pt x="1096" y="0"/>
                  </a:moveTo>
                  <a:cubicBezTo>
                    <a:pt x="502" y="0"/>
                    <a:pt x="0" y="502"/>
                    <a:pt x="0" y="1096"/>
                  </a:cubicBezTo>
                  <a:cubicBezTo>
                    <a:pt x="0" y="1689"/>
                    <a:pt x="502" y="2191"/>
                    <a:pt x="1096" y="2191"/>
                  </a:cubicBezTo>
                  <a:cubicBezTo>
                    <a:pt x="1689" y="2191"/>
                    <a:pt x="2191" y="1689"/>
                    <a:pt x="2191" y="1096"/>
                  </a:cubicBezTo>
                  <a:cubicBezTo>
                    <a:pt x="2191" y="502"/>
                    <a:pt x="1689" y="0"/>
                    <a:pt x="1096" y="0"/>
                  </a:cubicBezTo>
                  <a:close/>
                </a:path>
              </a:pathLst>
            </a:custGeom>
            <a:solidFill>
              <a:srgbClr val="868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6"/>
            <p:cNvSpPr/>
            <p:nvPr/>
          </p:nvSpPr>
          <p:spPr>
            <a:xfrm>
              <a:off x="7879150" y="1508088"/>
              <a:ext cx="9150" cy="38825"/>
            </a:xfrm>
            <a:custGeom>
              <a:avLst/>
              <a:gdLst/>
              <a:ahLst/>
              <a:cxnLst/>
              <a:rect l="l" t="t" r="r" b="b"/>
              <a:pathLst>
                <a:path w="366" h="1553" extrusionOk="0">
                  <a:moveTo>
                    <a:pt x="160" y="1"/>
                  </a:moveTo>
                  <a:cubicBezTo>
                    <a:pt x="69" y="1"/>
                    <a:pt x="0" y="46"/>
                    <a:pt x="0" y="138"/>
                  </a:cubicBezTo>
                  <a:lnTo>
                    <a:pt x="0" y="1416"/>
                  </a:lnTo>
                  <a:cubicBezTo>
                    <a:pt x="0" y="1484"/>
                    <a:pt x="69" y="1553"/>
                    <a:pt x="160" y="1553"/>
                  </a:cubicBezTo>
                  <a:lnTo>
                    <a:pt x="228" y="1553"/>
                  </a:lnTo>
                  <a:cubicBezTo>
                    <a:pt x="297" y="1553"/>
                    <a:pt x="365" y="1484"/>
                    <a:pt x="365" y="1416"/>
                  </a:cubicBezTo>
                  <a:lnTo>
                    <a:pt x="365" y="138"/>
                  </a:lnTo>
                  <a:cubicBezTo>
                    <a:pt x="365" y="46"/>
                    <a:pt x="297" y="1"/>
                    <a:pt x="228" y="1"/>
                  </a:cubicBezTo>
                  <a:close/>
                </a:path>
              </a:pathLst>
            </a:custGeom>
            <a:solidFill>
              <a:srgbClr val="60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6"/>
            <p:cNvSpPr/>
            <p:nvPr/>
          </p:nvSpPr>
          <p:spPr>
            <a:xfrm>
              <a:off x="8688300" y="570538"/>
              <a:ext cx="43950" cy="217450"/>
            </a:xfrm>
            <a:custGeom>
              <a:avLst/>
              <a:gdLst/>
              <a:ahLst/>
              <a:cxnLst/>
              <a:rect l="l" t="t" r="r" b="b"/>
              <a:pathLst>
                <a:path w="1758" h="8698" extrusionOk="0">
                  <a:moveTo>
                    <a:pt x="411" y="1"/>
                  </a:moveTo>
                  <a:cubicBezTo>
                    <a:pt x="183" y="1"/>
                    <a:pt x="0" y="160"/>
                    <a:pt x="0" y="389"/>
                  </a:cubicBezTo>
                  <a:lnTo>
                    <a:pt x="0" y="8309"/>
                  </a:lnTo>
                  <a:cubicBezTo>
                    <a:pt x="0" y="8514"/>
                    <a:pt x="183" y="8697"/>
                    <a:pt x="411" y="8697"/>
                  </a:cubicBezTo>
                  <a:lnTo>
                    <a:pt x="1347" y="8697"/>
                  </a:lnTo>
                  <a:cubicBezTo>
                    <a:pt x="1575" y="8697"/>
                    <a:pt x="1758" y="8514"/>
                    <a:pt x="1758" y="8309"/>
                  </a:cubicBezTo>
                  <a:lnTo>
                    <a:pt x="1758" y="389"/>
                  </a:lnTo>
                  <a:cubicBezTo>
                    <a:pt x="1758" y="160"/>
                    <a:pt x="1575" y="1"/>
                    <a:pt x="1347" y="1"/>
                  </a:cubicBezTo>
                  <a:close/>
                </a:path>
              </a:pathLst>
            </a:custGeom>
            <a:solidFill>
              <a:srgbClr val="748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6"/>
            <p:cNvSpPr/>
            <p:nvPr/>
          </p:nvSpPr>
          <p:spPr>
            <a:xfrm>
              <a:off x="8688300" y="2180288"/>
              <a:ext cx="43950" cy="217450"/>
            </a:xfrm>
            <a:custGeom>
              <a:avLst/>
              <a:gdLst/>
              <a:ahLst/>
              <a:cxnLst/>
              <a:rect l="l" t="t" r="r" b="b"/>
              <a:pathLst>
                <a:path w="1758" h="8698" extrusionOk="0">
                  <a:moveTo>
                    <a:pt x="411" y="1"/>
                  </a:moveTo>
                  <a:cubicBezTo>
                    <a:pt x="183" y="1"/>
                    <a:pt x="0" y="161"/>
                    <a:pt x="0" y="389"/>
                  </a:cubicBezTo>
                  <a:lnTo>
                    <a:pt x="0" y="8286"/>
                  </a:lnTo>
                  <a:cubicBezTo>
                    <a:pt x="0" y="8515"/>
                    <a:pt x="183" y="8697"/>
                    <a:pt x="411" y="8697"/>
                  </a:cubicBezTo>
                  <a:lnTo>
                    <a:pt x="1347" y="8697"/>
                  </a:lnTo>
                  <a:cubicBezTo>
                    <a:pt x="1575" y="8697"/>
                    <a:pt x="1758" y="8515"/>
                    <a:pt x="1758" y="8286"/>
                  </a:cubicBezTo>
                  <a:lnTo>
                    <a:pt x="1758" y="389"/>
                  </a:lnTo>
                  <a:cubicBezTo>
                    <a:pt x="1758" y="161"/>
                    <a:pt x="1575" y="1"/>
                    <a:pt x="1347" y="1"/>
                  </a:cubicBezTo>
                  <a:close/>
                </a:path>
              </a:pathLst>
            </a:custGeom>
            <a:solidFill>
              <a:srgbClr val="748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6"/>
            <p:cNvSpPr/>
            <p:nvPr/>
          </p:nvSpPr>
          <p:spPr>
            <a:xfrm>
              <a:off x="8689450" y="2200838"/>
              <a:ext cx="42800" cy="42250"/>
            </a:xfrm>
            <a:custGeom>
              <a:avLst/>
              <a:gdLst/>
              <a:ahLst/>
              <a:cxnLst/>
              <a:rect l="l" t="t" r="r" b="b"/>
              <a:pathLst>
                <a:path w="1712" h="1690" extrusionOk="0">
                  <a:moveTo>
                    <a:pt x="867" y="0"/>
                  </a:moveTo>
                  <a:cubicBezTo>
                    <a:pt x="411" y="0"/>
                    <a:pt x="0" y="388"/>
                    <a:pt x="23" y="845"/>
                  </a:cubicBezTo>
                  <a:cubicBezTo>
                    <a:pt x="46" y="1301"/>
                    <a:pt x="388" y="1690"/>
                    <a:pt x="867" y="1690"/>
                  </a:cubicBezTo>
                  <a:cubicBezTo>
                    <a:pt x="1301" y="1690"/>
                    <a:pt x="1712" y="1301"/>
                    <a:pt x="1689" y="845"/>
                  </a:cubicBezTo>
                  <a:cubicBezTo>
                    <a:pt x="1689" y="388"/>
                    <a:pt x="1324" y="0"/>
                    <a:pt x="8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6"/>
            <p:cNvSpPr/>
            <p:nvPr/>
          </p:nvSpPr>
          <p:spPr>
            <a:xfrm>
              <a:off x="8687150" y="591663"/>
              <a:ext cx="47400" cy="46800"/>
            </a:xfrm>
            <a:custGeom>
              <a:avLst/>
              <a:gdLst/>
              <a:ahLst/>
              <a:cxnLst/>
              <a:rect l="l" t="t" r="r" b="b"/>
              <a:pathLst>
                <a:path w="1896" h="1872" extrusionOk="0">
                  <a:moveTo>
                    <a:pt x="959" y="0"/>
                  </a:moveTo>
                  <a:cubicBezTo>
                    <a:pt x="457" y="0"/>
                    <a:pt x="1" y="434"/>
                    <a:pt x="24" y="936"/>
                  </a:cubicBezTo>
                  <a:cubicBezTo>
                    <a:pt x="46" y="1438"/>
                    <a:pt x="434" y="1872"/>
                    <a:pt x="959" y="1872"/>
                  </a:cubicBezTo>
                  <a:cubicBezTo>
                    <a:pt x="1439" y="1872"/>
                    <a:pt x="1895" y="1438"/>
                    <a:pt x="1872" y="936"/>
                  </a:cubicBezTo>
                  <a:cubicBezTo>
                    <a:pt x="1850" y="434"/>
                    <a:pt x="1462" y="0"/>
                    <a:pt x="9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6"/>
            <p:cNvSpPr/>
            <p:nvPr/>
          </p:nvSpPr>
          <p:spPr>
            <a:xfrm>
              <a:off x="7778150" y="488288"/>
              <a:ext cx="70200" cy="313175"/>
            </a:xfrm>
            <a:custGeom>
              <a:avLst/>
              <a:gdLst/>
              <a:ahLst/>
              <a:cxnLst/>
              <a:rect l="l" t="t" r="r" b="b"/>
              <a:pathLst>
                <a:path w="2808" h="12527" extrusionOk="0">
                  <a:moveTo>
                    <a:pt x="1545" y="1"/>
                  </a:moveTo>
                  <a:cubicBezTo>
                    <a:pt x="914" y="1"/>
                    <a:pt x="274" y="395"/>
                    <a:pt x="274" y="1191"/>
                  </a:cubicBezTo>
                  <a:cubicBezTo>
                    <a:pt x="251" y="3245"/>
                    <a:pt x="251" y="5276"/>
                    <a:pt x="228" y="7331"/>
                  </a:cubicBezTo>
                  <a:cubicBezTo>
                    <a:pt x="228" y="8997"/>
                    <a:pt x="0" y="10732"/>
                    <a:pt x="730" y="12261"/>
                  </a:cubicBezTo>
                  <a:cubicBezTo>
                    <a:pt x="809" y="12441"/>
                    <a:pt x="982" y="12526"/>
                    <a:pt x="1158" y="12526"/>
                  </a:cubicBezTo>
                  <a:cubicBezTo>
                    <a:pt x="1341" y="12526"/>
                    <a:pt x="1528" y="12435"/>
                    <a:pt x="1621" y="12261"/>
                  </a:cubicBezTo>
                  <a:cubicBezTo>
                    <a:pt x="2442" y="10777"/>
                    <a:pt x="2305" y="8997"/>
                    <a:pt x="2420" y="7331"/>
                  </a:cubicBezTo>
                  <a:cubicBezTo>
                    <a:pt x="2534" y="5276"/>
                    <a:pt x="2648" y="3245"/>
                    <a:pt x="2762" y="1191"/>
                  </a:cubicBezTo>
                  <a:cubicBezTo>
                    <a:pt x="2808" y="400"/>
                    <a:pt x="2181" y="1"/>
                    <a:pt x="1545" y="1"/>
                  </a:cubicBez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6"/>
            <p:cNvSpPr/>
            <p:nvPr/>
          </p:nvSpPr>
          <p:spPr>
            <a:xfrm>
              <a:off x="7753025" y="2615113"/>
              <a:ext cx="957550" cy="2087975"/>
            </a:xfrm>
            <a:custGeom>
              <a:avLst/>
              <a:gdLst/>
              <a:ahLst/>
              <a:cxnLst/>
              <a:rect l="l" t="t" r="r" b="b"/>
              <a:pathLst>
                <a:path w="38302" h="83519" extrusionOk="0">
                  <a:moveTo>
                    <a:pt x="297" y="1"/>
                  </a:moveTo>
                  <a:cubicBezTo>
                    <a:pt x="138" y="1"/>
                    <a:pt x="1" y="115"/>
                    <a:pt x="1" y="274"/>
                  </a:cubicBezTo>
                  <a:lnTo>
                    <a:pt x="1" y="83244"/>
                  </a:lnTo>
                  <a:cubicBezTo>
                    <a:pt x="1" y="83404"/>
                    <a:pt x="138" y="83518"/>
                    <a:pt x="297" y="83518"/>
                  </a:cubicBezTo>
                  <a:lnTo>
                    <a:pt x="38005" y="83518"/>
                  </a:lnTo>
                  <a:cubicBezTo>
                    <a:pt x="38165" y="83518"/>
                    <a:pt x="38302" y="83404"/>
                    <a:pt x="38302" y="83244"/>
                  </a:cubicBezTo>
                  <a:lnTo>
                    <a:pt x="38302" y="274"/>
                  </a:lnTo>
                  <a:cubicBezTo>
                    <a:pt x="38302" y="115"/>
                    <a:pt x="38165" y="1"/>
                    <a:pt x="38005" y="1"/>
                  </a:cubicBezTo>
                  <a:close/>
                </a:path>
              </a:pathLst>
            </a:custGeom>
            <a:solidFill>
              <a:srgbClr val="D5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6"/>
            <p:cNvSpPr/>
            <p:nvPr/>
          </p:nvSpPr>
          <p:spPr>
            <a:xfrm>
              <a:off x="7971025" y="3006563"/>
              <a:ext cx="521575" cy="87325"/>
            </a:xfrm>
            <a:custGeom>
              <a:avLst/>
              <a:gdLst/>
              <a:ahLst/>
              <a:cxnLst/>
              <a:rect l="l" t="t" r="r" b="b"/>
              <a:pathLst>
                <a:path w="20863" h="3493" fill="none" extrusionOk="0">
                  <a:moveTo>
                    <a:pt x="17461" y="1"/>
                  </a:moveTo>
                  <a:cubicBezTo>
                    <a:pt x="19333" y="1"/>
                    <a:pt x="20862" y="1530"/>
                    <a:pt x="20862" y="3425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5"/>
                  </a:lnTo>
                  <a:cubicBezTo>
                    <a:pt x="0" y="1530"/>
                    <a:pt x="1529" y="1"/>
                    <a:pt x="3401" y="1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6"/>
            <p:cNvSpPr/>
            <p:nvPr/>
          </p:nvSpPr>
          <p:spPr>
            <a:xfrm>
              <a:off x="7753025" y="2774313"/>
              <a:ext cx="957550" cy="1928775"/>
            </a:xfrm>
            <a:custGeom>
              <a:avLst/>
              <a:gdLst/>
              <a:ahLst/>
              <a:cxnLst/>
              <a:rect l="l" t="t" r="r" b="b"/>
              <a:pathLst>
                <a:path w="38302" h="77151" extrusionOk="0">
                  <a:moveTo>
                    <a:pt x="38302" y="1"/>
                  </a:moveTo>
                  <a:cubicBezTo>
                    <a:pt x="37046" y="2694"/>
                    <a:pt x="35814" y="5410"/>
                    <a:pt x="34421" y="8058"/>
                  </a:cubicBezTo>
                  <a:cubicBezTo>
                    <a:pt x="31545" y="13605"/>
                    <a:pt x="28190" y="18946"/>
                    <a:pt x="24127" y="23716"/>
                  </a:cubicBezTo>
                  <a:cubicBezTo>
                    <a:pt x="22118" y="26113"/>
                    <a:pt x="19904" y="28327"/>
                    <a:pt x="17531" y="30358"/>
                  </a:cubicBezTo>
                  <a:cubicBezTo>
                    <a:pt x="15408" y="32207"/>
                    <a:pt x="13034" y="33828"/>
                    <a:pt x="10455" y="34969"/>
                  </a:cubicBezTo>
                  <a:cubicBezTo>
                    <a:pt x="9199" y="35517"/>
                    <a:pt x="7898" y="35973"/>
                    <a:pt x="6574" y="36316"/>
                  </a:cubicBezTo>
                  <a:cubicBezTo>
                    <a:pt x="6095" y="36453"/>
                    <a:pt x="5547" y="36430"/>
                    <a:pt x="5091" y="36567"/>
                  </a:cubicBezTo>
                  <a:cubicBezTo>
                    <a:pt x="4589" y="36727"/>
                    <a:pt x="4155" y="37411"/>
                    <a:pt x="3904" y="37822"/>
                  </a:cubicBezTo>
                  <a:cubicBezTo>
                    <a:pt x="2808" y="39625"/>
                    <a:pt x="2626" y="41840"/>
                    <a:pt x="1393" y="43551"/>
                  </a:cubicBezTo>
                  <a:cubicBezTo>
                    <a:pt x="982" y="44122"/>
                    <a:pt x="526" y="44716"/>
                    <a:pt x="1" y="45263"/>
                  </a:cubicBezTo>
                  <a:lnTo>
                    <a:pt x="1" y="76876"/>
                  </a:lnTo>
                  <a:cubicBezTo>
                    <a:pt x="1" y="77036"/>
                    <a:pt x="138" y="77150"/>
                    <a:pt x="297" y="77150"/>
                  </a:cubicBezTo>
                  <a:lnTo>
                    <a:pt x="38005" y="77150"/>
                  </a:lnTo>
                  <a:cubicBezTo>
                    <a:pt x="38165" y="77150"/>
                    <a:pt x="38302" y="77036"/>
                    <a:pt x="38302" y="76876"/>
                  </a:cubicBezTo>
                  <a:lnTo>
                    <a:pt x="38302" y="1"/>
                  </a:lnTo>
                  <a:close/>
                </a:path>
              </a:pathLst>
            </a:custGeom>
            <a:solidFill>
              <a:srgbClr val="BAC8C8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6"/>
            <p:cNvSpPr/>
            <p:nvPr/>
          </p:nvSpPr>
          <p:spPr>
            <a:xfrm>
              <a:off x="8057750" y="2724113"/>
              <a:ext cx="348100" cy="86750"/>
            </a:xfrm>
            <a:custGeom>
              <a:avLst/>
              <a:gdLst/>
              <a:ahLst/>
              <a:cxnLst/>
              <a:rect l="l" t="t" r="r" b="b"/>
              <a:pathLst>
                <a:path w="13924" h="3470" extrusionOk="0">
                  <a:moveTo>
                    <a:pt x="274" y="0"/>
                  </a:moveTo>
                  <a:cubicBezTo>
                    <a:pt x="137" y="0"/>
                    <a:pt x="0" y="114"/>
                    <a:pt x="0" y="274"/>
                  </a:cubicBezTo>
                  <a:lnTo>
                    <a:pt x="0" y="3196"/>
                  </a:lnTo>
                  <a:cubicBezTo>
                    <a:pt x="0" y="3356"/>
                    <a:pt x="137" y="3470"/>
                    <a:pt x="274" y="3470"/>
                  </a:cubicBezTo>
                  <a:lnTo>
                    <a:pt x="13650" y="3470"/>
                  </a:lnTo>
                  <a:cubicBezTo>
                    <a:pt x="13787" y="3470"/>
                    <a:pt x="13924" y="3356"/>
                    <a:pt x="13924" y="3196"/>
                  </a:cubicBezTo>
                  <a:lnTo>
                    <a:pt x="13924" y="274"/>
                  </a:lnTo>
                  <a:cubicBezTo>
                    <a:pt x="13924" y="114"/>
                    <a:pt x="13787" y="0"/>
                    <a:pt x="136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6"/>
            <p:cNvSpPr/>
            <p:nvPr/>
          </p:nvSpPr>
          <p:spPr>
            <a:xfrm>
              <a:off x="8688300" y="2745788"/>
              <a:ext cx="43950" cy="217425"/>
            </a:xfrm>
            <a:custGeom>
              <a:avLst/>
              <a:gdLst/>
              <a:ahLst/>
              <a:cxnLst/>
              <a:rect l="l" t="t" r="r" b="b"/>
              <a:pathLst>
                <a:path w="1758" h="8697" extrusionOk="0">
                  <a:moveTo>
                    <a:pt x="411" y="1"/>
                  </a:moveTo>
                  <a:cubicBezTo>
                    <a:pt x="183" y="1"/>
                    <a:pt x="0" y="160"/>
                    <a:pt x="0" y="389"/>
                  </a:cubicBezTo>
                  <a:lnTo>
                    <a:pt x="0" y="8309"/>
                  </a:lnTo>
                  <a:cubicBezTo>
                    <a:pt x="0" y="8514"/>
                    <a:pt x="183" y="8697"/>
                    <a:pt x="411" y="8697"/>
                  </a:cubicBezTo>
                  <a:lnTo>
                    <a:pt x="1347" y="8697"/>
                  </a:lnTo>
                  <a:cubicBezTo>
                    <a:pt x="1575" y="8697"/>
                    <a:pt x="1758" y="8514"/>
                    <a:pt x="1758" y="8309"/>
                  </a:cubicBezTo>
                  <a:lnTo>
                    <a:pt x="1758" y="389"/>
                  </a:lnTo>
                  <a:cubicBezTo>
                    <a:pt x="1758" y="160"/>
                    <a:pt x="1575" y="1"/>
                    <a:pt x="1347" y="1"/>
                  </a:cubicBezTo>
                  <a:close/>
                </a:path>
              </a:pathLst>
            </a:custGeom>
            <a:solidFill>
              <a:srgbClr val="748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6"/>
            <p:cNvSpPr/>
            <p:nvPr/>
          </p:nvSpPr>
          <p:spPr>
            <a:xfrm>
              <a:off x="8687150" y="2766913"/>
              <a:ext cx="47400" cy="46800"/>
            </a:xfrm>
            <a:custGeom>
              <a:avLst/>
              <a:gdLst/>
              <a:ahLst/>
              <a:cxnLst/>
              <a:rect l="l" t="t" r="r" b="b"/>
              <a:pathLst>
                <a:path w="1896" h="1872" extrusionOk="0">
                  <a:moveTo>
                    <a:pt x="959" y="0"/>
                  </a:moveTo>
                  <a:cubicBezTo>
                    <a:pt x="457" y="0"/>
                    <a:pt x="1" y="434"/>
                    <a:pt x="24" y="936"/>
                  </a:cubicBezTo>
                  <a:cubicBezTo>
                    <a:pt x="46" y="1438"/>
                    <a:pt x="434" y="1872"/>
                    <a:pt x="959" y="1872"/>
                  </a:cubicBezTo>
                  <a:cubicBezTo>
                    <a:pt x="1439" y="1872"/>
                    <a:pt x="1895" y="1438"/>
                    <a:pt x="1872" y="936"/>
                  </a:cubicBezTo>
                  <a:cubicBezTo>
                    <a:pt x="1850" y="434"/>
                    <a:pt x="1462" y="0"/>
                    <a:pt x="9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6"/>
            <p:cNvSpPr/>
            <p:nvPr/>
          </p:nvSpPr>
          <p:spPr>
            <a:xfrm>
              <a:off x="7778150" y="2663538"/>
              <a:ext cx="70200" cy="312950"/>
            </a:xfrm>
            <a:custGeom>
              <a:avLst/>
              <a:gdLst/>
              <a:ahLst/>
              <a:cxnLst/>
              <a:rect l="l" t="t" r="r" b="b"/>
              <a:pathLst>
                <a:path w="2808" h="12518" extrusionOk="0">
                  <a:moveTo>
                    <a:pt x="1545" y="1"/>
                  </a:moveTo>
                  <a:cubicBezTo>
                    <a:pt x="914" y="1"/>
                    <a:pt x="274" y="395"/>
                    <a:pt x="274" y="1191"/>
                  </a:cubicBezTo>
                  <a:cubicBezTo>
                    <a:pt x="251" y="3245"/>
                    <a:pt x="251" y="5276"/>
                    <a:pt x="228" y="7331"/>
                  </a:cubicBezTo>
                  <a:cubicBezTo>
                    <a:pt x="228" y="8997"/>
                    <a:pt x="0" y="10709"/>
                    <a:pt x="730" y="12261"/>
                  </a:cubicBezTo>
                  <a:cubicBezTo>
                    <a:pt x="808" y="12437"/>
                    <a:pt x="976" y="12518"/>
                    <a:pt x="1149" y="12518"/>
                  </a:cubicBezTo>
                  <a:cubicBezTo>
                    <a:pt x="1335" y="12518"/>
                    <a:pt x="1526" y="12426"/>
                    <a:pt x="1621" y="12261"/>
                  </a:cubicBezTo>
                  <a:cubicBezTo>
                    <a:pt x="2442" y="10777"/>
                    <a:pt x="2305" y="8997"/>
                    <a:pt x="2420" y="7331"/>
                  </a:cubicBezTo>
                  <a:cubicBezTo>
                    <a:pt x="2534" y="5276"/>
                    <a:pt x="2648" y="3245"/>
                    <a:pt x="2762" y="1191"/>
                  </a:cubicBezTo>
                  <a:cubicBezTo>
                    <a:pt x="2808" y="400"/>
                    <a:pt x="2181" y="1"/>
                    <a:pt x="1545" y="1"/>
                  </a:cubicBez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6"/>
            <p:cNvSpPr/>
            <p:nvPr/>
          </p:nvSpPr>
          <p:spPr>
            <a:xfrm>
              <a:off x="6800075" y="1648463"/>
              <a:ext cx="80475" cy="162075"/>
            </a:xfrm>
            <a:custGeom>
              <a:avLst/>
              <a:gdLst/>
              <a:ahLst/>
              <a:cxnLst/>
              <a:rect l="l" t="t" r="r" b="b"/>
              <a:pathLst>
                <a:path w="3219" h="6483" extrusionOk="0">
                  <a:moveTo>
                    <a:pt x="3219" y="1"/>
                  </a:moveTo>
                  <a:lnTo>
                    <a:pt x="3219" y="1"/>
                  </a:lnTo>
                  <a:cubicBezTo>
                    <a:pt x="2740" y="1073"/>
                    <a:pt x="2351" y="2260"/>
                    <a:pt x="1507" y="3128"/>
                  </a:cubicBezTo>
                  <a:cubicBezTo>
                    <a:pt x="1187" y="3432"/>
                    <a:pt x="827" y="3604"/>
                    <a:pt x="487" y="3604"/>
                  </a:cubicBezTo>
                  <a:cubicBezTo>
                    <a:pt x="317" y="3604"/>
                    <a:pt x="153" y="3561"/>
                    <a:pt x="0" y="3470"/>
                  </a:cubicBezTo>
                  <a:lnTo>
                    <a:pt x="0" y="3470"/>
                  </a:lnTo>
                  <a:lnTo>
                    <a:pt x="46" y="6141"/>
                  </a:lnTo>
                  <a:cubicBezTo>
                    <a:pt x="46" y="6323"/>
                    <a:pt x="206" y="6483"/>
                    <a:pt x="389" y="6483"/>
                  </a:cubicBezTo>
                  <a:lnTo>
                    <a:pt x="2785" y="6483"/>
                  </a:lnTo>
                  <a:cubicBezTo>
                    <a:pt x="2968" y="6483"/>
                    <a:pt x="3128" y="6323"/>
                    <a:pt x="3128" y="6141"/>
                  </a:cubicBezTo>
                  <a:lnTo>
                    <a:pt x="3219" y="1"/>
                  </a:lnTo>
                  <a:close/>
                </a:path>
              </a:pathLst>
            </a:custGeom>
            <a:solidFill>
              <a:srgbClr val="74818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6"/>
            <p:cNvSpPr/>
            <p:nvPr/>
          </p:nvSpPr>
          <p:spPr>
            <a:xfrm>
              <a:off x="7844325" y="1648463"/>
              <a:ext cx="80500" cy="162075"/>
            </a:xfrm>
            <a:custGeom>
              <a:avLst/>
              <a:gdLst/>
              <a:ahLst/>
              <a:cxnLst/>
              <a:rect l="l" t="t" r="r" b="b"/>
              <a:pathLst>
                <a:path w="3220" h="6483" extrusionOk="0">
                  <a:moveTo>
                    <a:pt x="3219" y="1"/>
                  </a:moveTo>
                  <a:lnTo>
                    <a:pt x="3219" y="1"/>
                  </a:lnTo>
                  <a:cubicBezTo>
                    <a:pt x="2717" y="1073"/>
                    <a:pt x="2329" y="2260"/>
                    <a:pt x="1507" y="3128"/>
                  </a:cubicBezTo>
                  <a:cubicBezTo>
                    <a:pt x="1188" y="3432"/>
                    <a:pt x="828" y="3604"/>
                    <a:pt x="488" y="3604"/>
                  </a:cubicBezTo>
                  <a:cubicBezTo>
                    <a:pt x="318" y="3604"/>
                    <a:pt x="153" y="3561"/>
                    <a:pt x="1" y="3470"/>
                  </a:cubicBezTo>
                  <a:lnTo>
                    <a:pt x="1" y="3470"/>
                  </a:lnTo>
                  <a:lnTo>
                    <a:pt x="46" y="6141"/>
                  </a:lnTo>
                  <a:cubicBezTo>
                    <a:pt x="46" y="6323"/>
                    <a:pt x="183" y="6483"/>
                    <a:pt x="389" y="6483"/>
                  </a:cubicBezTo>
                  <a:lnTo>
                    <a:pt x="2785" y="6483"/>
                  </a:lnTo>
                  <a:cubicBezTo>
                    <a:pt x="2968" y="6483"/>
                    <a:pt x="3105" y="6323"/>
                    <a:pt x="3105" y="6141"/>
                  </a:cubicBezTo>
                  <a:lnTo>
                    <a:pt x="3219" y="1"/>
                  </a:lnTo>
                  <a:close/>
                </a:path>
              </a:pathLst>
            </a:custGeom>
            <a:solidFill>
              <a:srgbClr val="74818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6"/>
            <p:cNvSpPr/>
            <p:nvPr/>
          </p:nvSpPr>
          <p:spPr>
            <a:xfrm>
              <a:off x="6796650" y="1598063"/>
              <a:ext cx="59750" cy="106750"/>
            </a:xfrm>
            <a:custGeom>
              <a:avLst/>
              <a:gdLst/>
              <a:ahLst/>
              <a:cxnLst/>
              <a:rect l="l" t="t" r="r" b="b"/>
              <a:pathLst>
                <a:path w="2390" h="4270" extrusionOk="0">
                  <a:moveTo>
                    <a:pt x="1178" y="1"/>
                  </a:moveTo>
                  <a:cubicBezTo>
                    <a:pt x="707" y="1"/>
                    <a:pt x="248" y="252"/>
                    <a:pt x="137" y="807"/>
                  </a:cubicBezTo>
                  <a:cubicBezTo>
                    <a:pt x="1" y="1446"/>
                    <a:pt x="115" y="2085"/>
                    <a:pt x="183" y="2724"/>
                  </a:cubicBezTo>
                  <a:cubicBezTo>
                    <a:pt x="229" y="3272"/>
                    <a:pt x="206" y="3774"/>
                    <a:pt x="640" y="4162"/>
                  </a:cubicBezTo>
                  <a:cubicBezTo>
                    <a:pt x="711" y="4233"/>
                    <a:pt x="800" y="4269"/>
                    <a:pt x="890" y="4269"/>
                  </a:cubicBezTo>
                  <a:cubicBezTo>
                    <a:pt x="945" y="4269"/>
                    <a:pt x="999" y="4256"/>
                    <a:pt x="1050" y="4231"/>
                  </a:cubicBezTo>
                  <a:cubicBezTo>
                    <a:pt x="1553" y="3934"/>
                    <a:pt x="1644" y="3477"/>
                    <a:pt x="1827" y="2952"/>
                  </a:cubicBezTo>
                  <a:cubicBezTo>
                    <a:pt x="2055" y="2359"/>
                    <a:pt x="2329" y="1743"/>
                    <a:pt x="2352" y="1104"/>
                  </a:cubicBezTo>
                  <a:cubicBezTo>
                    <a:pt x="2390" y="403"/>
                    <a:pt x="1773" y="1"/>
                    <a:pt x="1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6"/>
            <p:cNvSpPr/>
            <p:nvPr/>
          </p:nvSpPr>
          <p:spPr>
            <a:xfrm>
              <a:off x="7840900" y="1598063"/>
              <a:ext cx="59450" cy="106750"/>
            </a:xfrm>
            <a:custGeom>
              <a:avLst/>
              <a:gdLst/>
              <a:ahLst/>
              <a:cxnLst/>
              <a:rect l="l" t="t" r="r" b="b"/>
              <a:pathLst>
                <a:path w="2378" h="4270" extrusionOk="0">
                  <a:moveTo>
                    <a:pt x="1171" y="1"/>
                  </a:moveTo>
                  <a:cubicBezTo>
                    <a:pt x="703" y="1"/>
                    <a:pt x="249" y="252"/>
                    <a:pt x="138" y="807"/>
                  </a:cubicBezTo>
                  <a:cubicBezTo>
                    <a:pt x="1" y="1446"/>
                    <a:pt x="115" y="2085"/>
                    <a:pt x="183" y="2724"/>
                  </a:cubicBezTo>
                  <a:cubicBezTo>
                    <a:pt x="229" y="3272"/>
                    <a:pt x="206" y="3774"/>
                    <a:pt x="617" y="4162"/>
                  </a:cubicBezTo>
                  <a:cubicBezTo>
                    <a:pt x="688" y="4233"/>
                    <a:pt x="787" y="4269"/>
                    <a:pt x="883" y="4269"/>
                  </a:cubicBezTo>
                  <a:cubicBezTo>
                    <a:pt x="942" y="4269"/>
                    <a:pt x="999" y="4256"/>
                    <a:pt x="1051" y="4231"/>
                  </a:cubicBezTo>
                  <a:cubicBezTo>
                    <a:pt x="1553" y="3934"/>
                    <a:pt x="1644" y="3477"/>
                    <a:pt x="1827" y="2952"/>
                  </a:cubicBezTo>
                  <a:cubicBezTo>
                    <a:pt x="2032" y="2359"/>
                    <a:pt x="2329" y="1743"/>
                    <a:pt x="2352" y="1104"/>
                  </a:cubicBezTo>
                  <a:cubicBezTo>
                    <a:pt x="2377" y="403"/>
                    <a:pt x="1763" y="1"/>
                    <a:pt x="1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6"/>
            <p:cNvSpPr/>
            <p:nvPr/>
          </p:nvSpPr>
          <p:spPr>
            <a:xfrm>
              <a:off x="7644600" y="621888"/>
              <a:ext cx="43400" cy="166100"/>
            </a:xfrm>
            <a:custGeom>
              <a:avLst/>
              <a:gdLst/>
              <a:ahLst/>
              <a:cxnLst/>
              <a:rect l="l" t="t" r="r" b="b"/>
              <a:pathLst>
                <a:path w="1736" h="6644" extrusionOk="0">
                  <a:moveTo>
                    <a:pt x="1736" y="1"/>
                  </a:moveTo>
                  <a:cubicBezTo>
                    <a:pt x="1325" y="526"/>
                    <a:pt x="914" y="1028"/>
                    <a:pt x="480" y="1553"/>
                  </a:cubicBezTo>
                  <a:cubicBezTo>
                    <a:pt x="320" y="1736"/>
                    <a:pt x="161" y="1918"/>
                    <a:pt x="1" y="2101"/>
                  </a:cubicBezTo>
                  <a:lnTo>
                    <a:pt x="1" y="6255"/>
                  </a:lnTo>
                  <a:cubicBezTo>
                    <a:pt x="1" y="6460"/>
                    <a:pt x="184" y="6643"/>
                    <a:pt x="389" y="6643"/>
                  </a:cubicBezTo>
                  <a:lnTo>
                    <a:pt x="1348" y="6643"/>
                  </a:lnTo>
                  <a:cubicBezTo>
                    <a:pt x="1553" y="6643"/>
                    <a:pt x="1736" y="6460"/>
                    <a:pt x="1736" y="6255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60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6"/>
            <p:cNvSpPr/>
            <p:nvPr/>
          </p:nvSpPr>
          <p:spPr>
            <a:xfrm>
              <a:off x="7644600" y="2232213"/>
              <a:ext cx="43400" cy="165525"/>
            </a:xfrm>
            <a:custGeom>
              <a:avLst/>
              <a:gdLst/>
              <a:ahLst/>
              <a:cxnLst/>
              <a:rect l="l" t="t" r="r" b="b"/>
              <a:pathLst>
                <a:path w="1736" h="6621" extrusionOk="0">
                  <a:moveTo>
                    <a:pt x="1736" y="1"/>
                  </a:moveTo>
                  <a:cubicBezTo>
                    <a:pt x="1211" y="731"/>
                    <a:pt x="640" y="1439"/>
                    <a:pt x="1" y="2078"/>
                  </a:cubicBezTo>
                  <a:lnTo>
                    <a:pt x="1" y="6209"/>
                  </a:lnTo>
                  <a:cubicBezTo>
                    <a:pt x="1" y="6438"/>
                    <a:pt x="184" y="6620"/>
                    <a:pt x="389" y="6620"/>
                  </a:cubicBezTo>
                  <a:lnTo>
                    <a:pt x="1348" y="6620"/>
                  </a:lnTo>
                  <a:cubicBezTo>
                    <a:pt x="1553" y="6620"/>
                    <a:pt x="1736" y="6438"/>
                    <a:pt x="1736" y="6209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60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6"/>
            <p:cNvSpPr/>
            <p:nvPr/>
          </p:nvSpPr>
          <p:spPr>
            <a:xfrm>
              <a:off x="7644600" y="2797138"/>
              <a:ext cx="43400" cy="166075"/>
            </a:xfrm>
            <a:custGeom>
              <a:avLst/>
              <a:gdLst/>
              <a:ahLst/>
              <a:cxnLst/>
              <a:rect l="l" t="t" r="r" b="b"/>
              <a:pathLst>
                <a:path w="1736" h="6643" extrusionOk="0">
                  <a:moveTo>
                    <a:pt x="1736" y="1"/>
                  </a:moveTo>
                  <a:cubicBezTo>
                    <a:pt x="1325" y="526"/>
                    <a:pt x="914" y="1028"/>
                    <a:pt x="480" y="1530"/>
                  </a:cubicBezTo>
                  <a:cubicBezTo>
                    <a:pt x="320" y="1736"/>
                    <a:pt x="161" y="1918"/>
                    <a:pt x="1" y="2101"/>
                  </a:cubicBezTo>
                  <a:lnTo>
                    <a:pt x="1" y="6255"/>
                  </a:lnTo>
                  <a:cubicBezTo>
                    <a:pt x="1" y="6460"/>
                    <a:pt x="184" y="6643"/>
                    <a:pt x="389" y="6643"/>
                  </a:cubicBezTo>
                  <a:lnTo>
                    <a:pt x="1348" y="6643"/>
                  </a:lnTo>
                  <a:cubicBezTo>
                    <a:pt x="1553" y="6643"/>
                    <a:pt x="1736" y="6460"/>
                    <a:pt x="1736" y="6255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60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6"/>
            <p:cNvSpPr/>
            <p:nvPr/>
          </p:nvSpPr>
          <p:spPr>
            <a:xfrm>
              <a:off x="8688875" y="621888"/>
              <a:ext cx="43375" cy="166100"/>
            </a:xfrm>
            <a:custGeom>
              <a:avLst/>
              <a:gdLst/>
              <a:ahLst/>
              <a:cxnLst/>
              <a:rect l="l" t="t" r="r" b="b"/>
              <a:pathLst>
                <a:path w="1735" h="6644" extrusionOk="0">
                  <a:moveTo>
                    <a:pt x="1735" y="1"/>
                  </a:moveTo>
                  <a:cubicBezTo>
                    <a:pt x="1301" y="526"/>
                    <a:pt x="890" y="1028"/>
                    <a:pt x="480" y="1553"/>
                  </a:cubicBezTo>
                  <a:cubicBezTo>
                    <a:pt x="320" y="1736"/>
                    <a:pt x="160" y="1918"/>
                    <a:pt x="0" y="2101"/>
                  </a:cubicBezTo>
                  <a:lnTo>
                    <a:pt x="0" y="6255"/>
                  </a:lnTo>
                  <a:cubicBezTo>
                    <a:pt x="0" y="6460"/>
                    <a:pt x="160" y="6643"/>
                    <a:pt x="388" y="6643"/>
                  </a:cubicBezTo>
                  <a:lnTo>
                    <a:pt x="1347" y="6643"/>
                  </a:lnTo>
                  <a:cubicBezTo>
                    <a:pt x="1552" y="6643"/>
                    <a:pt x="1735" y="6460"/>
                    <a:pt x="1735" y="6255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60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6"/>
            <p:cNvSpPr/>
            <p:nvPr/>
          </p:nvSpPr>
          <p:spPr>
            <a:xfrm>
              <a:off x="8688300" y="2232213"/>
              <a:ext cx="43950" cy="165525"/>
            </a:xfrm>
            <a:custGeom>
              <a:avLst/>
              <a:gdLst/>
              <a:ahLst/>
              <a:cxnLst/>
              <a:rect l="l" t="t" r="r" b="b"/>
              <a:pathLst>
                <a:path w="1758" h="6621" extrusionOk="0">
                  <a:moveTo>
                    <a:pt x="1758" y="1"/>
                  </a:moveTo>
                  <a:cubicBezTo>
                    <a:pt x="1210" y="731"/>
                    <a:pt x="640" y="1439"/>
                    <a:pt x="0" y="2078"/>
                  </a:cubicBezTo>
                  <a:lnTo>
                    <a:pt x="0" y="6209"/>
                  </a:lnTo>
                  <a:cubicBezTo>
                    <a:pt x="0" y="6438"/>
                    <a:pt x="183" y="6620"/>
                    <a:pt x="411" y="6620"/>
                  </a:cubicBezTo>
                  <a:lnTo>
                    <a:pt x="1347" y="6620"/>
                  </a:lnTo>
                  <a:cubicBezTo>
                    <a:pt x="1575" y="6620"/>
                    <a:pt x="1758" y="6438"/>
                    <a:pt x="1758" y="6209"/>
                  </a:cubicBezTo>
                  <a:lnTo>
                    <a:pt x="1758" y="1"/>
                  </a:lnTo>
                  <a:close/>
                </a:path>
              </a:pathLst>
            </a:custGeom>
            <a:solidFill>
              <a:srgbClr val="60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6"/>
            <p:cNvSpPr/>
            <p:nvPr/>
          </p:nvSpPr>
          <p:spPr>
            <a:xfrm>
              <a:off x="8688875" y="2797138"/>
              <a:ext cx="43375" cy="166075"/>
            </a:xfrm>
            <a:custGeom>
              <a:avLst/>
              <a:gdLst/>
              <a:ahLst/>
              <a:cxnLst/>
              <a:rect l="l" t="t" r="r" b="b"/>
              <a:pathLst>
                <a:path w="1735" h="6643" extrusionOk="0">
                  <a:moveTo>
                    <a:pt x="1735" y="1"/>
                  </a:moveTo>
                  <a:cubicBezTo>
                    <a:pt x="1301" y="526"/>
                    <a:pt x="890" y="1028"/>
                    <a:pt x="480" y="1530"/>
                  </a:cubicBezTo>
                  <a:cubicBezTo>
                    <a:pt x="320" y="1736"/>
                    <a:pt x="160" y="1918"/>
                    <a:pt x="0" y="2101"/>
                  </a:cubicBezTo>
                  <a:lnTo>
                    <a:pt x="0" y="6255"/>
                  </a:lnTo>
                  <a:cubicBezTo>
                    <a:pt x="0" y="6460"/>
                    <a:pt x="160" y="6643"/>
                    <a:pt x="388" y="6643"/>
                  </a:cubicBezTo>
                  <a:lnTo>
                    <a:pt x="1347" y="6643"/>
                  </a:lnTo>
                  <a:cubicBezTo>
                    <a:pt x="1552" y="6643"/>
                    <a:pt x="1735" y="6460"/>
                    <a:pt x="1735" y="6255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60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6"/>
            <p:cNvSpPr/>
            <p:nvPr/>
          </p:nvSpPr>
          <p:spPr>
            <a:xfrm>
              <a:off x="8688300" y="4407463"/>
              <a:ext cx="43950" cy="165525"/>
            </a:xfrm>
            <a:custGeom>
              <a:avLst/>
              <a:gdLst/>
              <a:ahLst/>
              <a:cxnLst/>
              <a:rect l="l" t="t" r="r" b="b"/>
              <a:pathLst>
                <a:path w="1758" h="6621" extrusionOk="0">
                  <a:moveTo>
                    <a:pt x="1758" y="1"/>
                  </a:moveTo>
                  <a:cubicBezTo>
                    <a:pt x="1210" y="731"/>
                    <a:pt x="640" y="1416"/>
                    <a:pt x="0" y="2078"/>
                  </a:cubicBezTo>
                  <a:lnTo>
                    <a:pt x="0" y="6209"/>
                  </a:lnTo>
                  <a:cubicBezTo>
                    <a:pt x="0" y="6437"/>
                    <a:pt x="183" y="6620"/>
                    <a:pt x="411" y="6620"/>
                  </a:cubicBezTo>
                  <a:lnTo>
                    <a:pt x="1347" y="6620"/>
                  </a:lnTo>
                  <a:cubicBezTo>
                    <a:pt x="1575" y="6620"/>
                    <a:pt x="1758" y="6437"/>
                    <a:pt x="1758" y="6209"/>
                  </a:cubicBezTo>
                  <a:lnTo>
                    <a:pt x="1758" y="1"/>
                  </a:lnTo>
                  <a:close/>
                </a:path>
              </a:pathLst>
            </a:custGeom>
            <a:solidFill>
              <a:srgbClr val="60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6"/>
            <p:cNvSpPr/>
            <p:nvPr/>
          </p:nvSpPr>
          <p:spPr>
            <a:xfrm>
              <a:off x="6926475" y="3115563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6" y="0"/>
                    <a:pt x="20886" y="1530"/>
                    <a:pt x="20886" y="3401"/>
                  </a:cubicBezTo>
                  <a:lnTo>
                    <a:pt x="20886" y="3470"/>
                  </a:lnTo>
                  <a:lnTo>
                    <a:pt x="0" y="3470"/>
                  </a:lnTo>
                  <a:lnTo>
                    <a:pt x="0" y="3401"/>
                  </a:lnTo>
                  <a:cubicBezTo>
                    <a:pt x="0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6"/>
            <p:cNvSpPr/>
            <p:nvPr/>
          </p:nvSpPr>
          <p:spPr>
            <a:xfrm>
              <a:off x="6926475" y="3223988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0"/>
                  </a:moveTo>
                  <a:cubicBezTo>
                    <a:pt x="19356" y="0"/>
                    <a:pt x="20886" y="1529"/>
                    <a:pt x="20886" y="3424"/>
                  </a:cubicBezTo>
                  <a:lnTo>
                    <a:pt x="20886" y="3492"/>
                  </a:lnTo>
                  <a:lnTo>
                    <a:pt x="0" y="3492"/>
                  </a:lnTo>
                  <a:lnTo>
                    <a:pt x="0" y="3424"/>
                  </a:lnTo>
                  <a:cubicBezTo>
                    <a:pt x="0" y="1529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6"/>
            <p:cNvSpPr/>
            <p:nvPr/>
          </p:nvSpPr>
          <p:spPr>
            <a:xfrm>
              <a:off x="7970738" y="3115563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6" y="0"/>
                    <a:pt x="20886" y="1530"/>
                    <a:pt x="20886" y="3401"/>
                  </a:cubicBezTo>
                  <a:lnTo>
                    <a:pt x="20886" y="3470"/>
                  </a:lnTo>
                  <a:lnTo>
                    <a:pt x="0" y="3470"/>
                  </a:lnTo>
                  <a:lnTo>
                    <a:pt x="0" y="3401"/>
                  </a:lnTo>
                  <a:cubicBezTo>
                    <a:pt x="0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6"/>
            <p:cNvSpPr/>
            <p:nvPr/>
          </p:nvSpPr>
          <p:spPr>
            <a:xfrm>
              <a:off x="7970738" y="3223988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0"/>
                  </a:moveTo>
                  <a:cubicBezTo>
                    <a:pt x="19356" y="0"/>
                    <a:pt x="20886" y="1529"/>
                    <a:pt x="20886" y="3424"/>
                  </a:cubicBezTo>
                  <a:lnTo>
                    <a:pt x="20886" y="3492"/>
                  </a:lnTo>
                  <a:lnTo>
                    <a:pt x="0" y="3492"/>
                  </a:lnTo>
                  <a:lnTo>
                    <a:pt x="0" y="3424"/>
                  </a:lnTo>
                  <a:cubicBezTo>
                    <a:pt x="0" y="1529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6"/>
            <p:cNvSpPr/>
            <p:nvPr/>
          </p:nvSpPr>
          <p:spPr>
            <a:xfrm>
              <a:off x="6926475" y="4268238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6" y="0"/>
                    <a:pt x="20886" y="1530"/>
                    <a:pt x="20886" y="3424"/>
                  </a:cubicBezTo>
                  <a:lnTo>
                    <a:pt x="20886" y="3470"/>
                  </a:lnTo>
                  <a:lnTo>
                    <a:pt x="0" y="3470"/>
                  </a:lnTo>
                  <a:lnTo>
                    <a:pt x="0" y="3424"/>
                  </a:lnTo>
                  <a:cubicBezTo>
                    <a:pt x="0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6"/>
            <p:cNvSpPr/>
            <p:nvPr/>
          </p:nvSpPr>
          <p:spPr>
            <a:xfrm>
              <a:off x="6926475" y="4377213"/>
              <a:ext cx="522150" cy="86775"/>
            </a:xfrm>
            <a:custGeom>
              <a:avLst/>
              <a:gdLst/>
              <a:ahLst/>
              <a:cxnLst/>
              <a:rect l="l" t="t" r="r" b="b"/>
              <a:pathLst>
                <a:path w="20886" h="3471" fill="none" extrusionOk="0">
                  <a:moveTo>
                    <a:pt x="17462" y="1"/>
                  </a:moveTo>
                  <a:cubicBezTo>
                    <a:pt x="19356" y="1"/>
                    <a:pt x="20886" y="1530"/>
                    <a:pt x="20886" y="3402"/>
                  </a:cubicBezTo>
                  <a:lnTo>
                    <a:pt x="20886" y="3470"/>
                  </a:lnTo>
                  <a:lnTo>
                    <a:pt x="0" y="3470"/>
                  </a:lnTo>
                  <a:lnTo>
                    <a:pt x="0" y="3402"/>
                  </a:lnTo>
                  <a:cubicBezTo>
                    <a:pt x="0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6"/>
            <p:cNvSpPr/>
            <p:nvPr/>
          </p:nvSpPr>
          <p:spPr>
            <a:xfrm>
              <a:off x="6926475" y="4485638"/>
              <a:ext cx="522150" cy="87350"/>
            </a:xfrm>
            <a:custGeom>
              <a:avLst/>
              <a:gdLst/>
              <a:ahLst/>
              <a:cxnLst/>
              <a:rect l="l" t="t" r="r" b="b"/>
              <a:pathLst>
                <a:path w="20886" h="3494" fill="none" extrusionOk="0">
                  <a:moveTo>
                    <a:pt x="17462" y="1"/>
                  </a:moveTo>
                  <a:cubicBezTo>
                    <a:pt x="19356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0" y="3493"/>
                  </a:lnTo>
                  <a:lnTo>
                    <a:pt x="0" y="3425"/>
                  </a:lnTo>
                  <a:cubicBezTo>
                    <a:pt x="0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12" name="Google Shape;2212;p16"/>
            <p:cNvGrpSpPr/>
            <p:nvPr/>
          </p:nvGrpSpPr>
          <p:grpSpPr>
            <a:xfrm>
              <a:off x="6796375" y="3659363"/>
              <a:ext cx="86750" cy="325875"/>
              <a:chOff x="5752400" y="3659363"/>
              <a:chExt cx="86750" cy="325875"/>
            </a:xfrm>
          </p:grpSpPr>
          <p:sp>
            <p:nvSpPr>
              <p:cNvPr id="2213" name="Google Shape;2213;p16"/>
              <p:cNvSpPr/>
              <p:nvPr/>
            </p:nvSpPr>
            <p:spPr>
              <a:xfrm>
                <a:off x="5752400" y="3659363"/>
                <a:ext cx="86750" cy="325875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13035" extrusionOk="0">
                    <a:moveTo>
                      <a:pt x="320" y="1"/>
                    </a:moveTo>
                    <a:cubicBezTo>
                      <a:pt x="137" y="1"/>
                      <a:pt x="0" y="138"/>
                      <a:pt x="0" y="343"/>
                    </a:cubicBezTo>
                    <a:lnTo>
                      <a:pt x="183" y="12714"/>
                    </a:lnTo>
                    <a:cubicBezTo>
                      <a:pt x="183" y="12897"/>
                      <a:pt x="343" y="13034"/>
                      <a:pt x="525" y="13034"/>
                    </a:cubicBezTo>
                    <a:lnTo>
                      <a:pt x="2922" y="13034"/>
                    </a:lnTo>
                    <a:cubicBezTo>
                      <a:pt x="3104" y="13034"/>
                      <a:pt x="3264" y="12897"/>
                      <a:pt x="3264" y="12714"/>
                    </a:cubicBezTo>
                    <a:lnTo>
                      <a:pt x="3470" y="343"/>
                    </a:lnTo>
                    <a:cubicBezTo>
                      <a:pt x="3470" y="138"/>
                      <a:pt x="3310" y="1"/>
                      <a:pt x="3127" y="1"/>
                    </a:cubicBezTo>
                    <a:close/>
                  </a:path>
                </a:pathLst>
              </a:custGeom>
              <a:solidFill>
                <a:srgbClr val="A8B9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16"/>
              <p:cNvSpPr/>
              <p:nvPr/>
            </p:nvSpPr>
            <p:spPr>
              <a:xfrm>
                <a:off x="5768375" y="3675338"/>
                <a:ext cx="54225" cy="5425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170" extrusionOk="0">
                    <a:moveTo>
                      <a:pt x="1096" y="1"/>
                    </a:moveTo>
                    <a:cubicBezTo>
                      <a:pt x="480" y="1"/>
                      <a:pt x="0" y="480"/>
                      <a:pt x="0" y="1097"/>
                    </a:cubicBezTo>
                    <a:cubicBezTo>
                      <a:pt x="0" y="1690"/>
                      <a:pt x="480" y="2169"/>
                      <a:pt x="1096" y="2169"/>
                    </a:cubicBezTo>
                    <a:cubicBezTo>
                      <a:pt x="1689" y="2169"/>
                      <a:pt x="2169" y="1690"/>
                      <a:pt x="2169" y="1097"/>
                    </a:cubicBezTo>
                    <a:cubicBezTo>
                      <a:pt x="2169" y="480"/>
                      <a:pt x="1689" y="1"/>
                      <a:pt x="1096" y="1"/>
                    </a:cubicBezTo>
                    <a:close/>
                  </a:path>
                </a:pathLst>
              </a:custGeom>
              <a:solidFill>
                <a:srgbClr val="868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16"/>
              <p:cNvSpPr/>
              <p:nvPr/>
            </p:nvSpPr>
            <p:spPr>
              <a:xfrm>
                <a:off x="5791200" y="3682763"/>
                <a:ext cx="8575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343" h="1576" extrusionOk="0">
                    <a:moveTo>
                      <a:pt x="137" y="1"/>
                    </a:moveTo>
                    <a:cubicBezTo>
                      <a:pt x="69" y="1"/>
                      <a:pt x="0" y="69"/>
                      <a:pt x="0" y="160"/>
                    </a:cubicBezTo>
                    <a:lnTo>
                      <a:pt x="0" y="1439"/>
                    </a:lnTo>
                    <a:cubicBezTo>
                      <a:pt x="0" y="1507"/>
                      <a:pt x="69" y="1576"/>
                      <a:pt x="137" y="1576"/>
                    </a:cubicBezTo>
                    <a:lnTo>
                      <a:pt x="206" y="1576"/>
                    </a:lnTo>
                    <a:cubicBezTo>
                      <a:pt x="274" y="1576"/>
                      <a:pt x="343" y="1507"/>
                      <a:pt x="343" y="1439"/>
                    </a:cubicBezTo>
                    <a:lnTo>
                      <a:pt x="343" y="160"/>
                    </a:lnTo>
                    <a:cubicBezTo>
                      <a:pt x="343" y="69"/>
                      <a:pt x="274" y="1"/>
                      <a:pt x="206" y="1"/>
                    </a:cubicBezTo>
                    <a:close/>
                  </a:path>
                </a:pathLst>
              </a:custGeom>
              <a:solidFill>
                <a:srgbClr val="60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16"/>
              <p:cNvSpPr/>
              <p:nvPr/>
            </p:nvSpPr>
            <p:spPr>
              <a:xfrm>
                <a:off x="5755825" y="3823713"/>
                <a:ext cx="80475" cy="161525"/>
              </a:xfrm>
              <a:custGeom>
                <a:avLst/>
                <a:gdLst/>
                <a:ahLst/>
                <a:cxnLst/>
                <a:rect l="l" t="t" r="r" b="b"/>
                <a:pathLst>
                  <a:path w="3219" h="6461" extrusionOk="0">
                    <a:moveTo>
                      <a:pt x="3219" y="0"/>
                    </a:moveTo>
                    <a:lnTo>
                      <a:pt x="3219" y="0"/>
                    </a:lnTo>
                    <a:cubicBezTo>
                      <a:pt x="2739" y="1073"/>
                      <a:pt x="2351" y="2260"/>
                      <a:pt x="1507" y="3105"/>
                    </a:cubicBezTo>
                    <a:cubicBezTo>
                      <a:pt x="1201" y="3426"/>
                      <a:pt x="834" y="3604"/>
                      <a:pt x="487" y="3604"/>
                    </a:cubicBezTo>
                    <a:cubicBezTo>
                      <a:pt x="316" y="3604"/>
                      <a:pt x="151" y="3560"/>
                      <a:pt x="0" y="3470"/>
                    </a:cubicBezTo>
                    <a:lnTo>
                      <a:pt x="0" y="3470"/>
                    </a:lnTo>
                    <a:lnTo>
                      <a:pt x="46" y="6140"/>
                    </a:lnTo>
                    <a:cubicBezTo>
                      <a:pt x="46" y="6323"/>
                      <a:pt x="206" y="6460"/>
                      <a:pt x="388" y="6460"/>
                    </a:cubicBezTo>
                    <a:lnTo>
                      <a:pt x="2785" y="6460"/>
                    </a:lnTo>
                    <a:cubicBezTo>
                      <a:pt x="2967" y="6460"/>
                      <a:pt x="3127" y="6323"/>
                      <a:pt x="3127" y="6140"/>
                    </a:cubicBezTo>
                    <a:lnTo>
                      <a:pt x="3219" y="0"/>
                    </a:lnTo>
                    <a:close/>
                  </a:path>
                </a:pathLst>
              </a:custGeom>
              <a:solidFill>
                <a:srgbClr val="748181">
                  <a:alpha val="27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16"/>
              <p:cNvSpPr/>
              <p:nvPr/>
            </p:nvSpPr>
            <p:spPr>
              <a:xfrm>
                <a:off x="5752975" y="3773313"/>
                <a:ext cx="59175" cy="106750"/>
              </a:xfrm>
              <a:custGeom>
                <a:avLst/>
                <a:gdLst/>
                <a:ahLst/>
                <a:cxnLst/>
                <a:rect l="l" t="t" r="r" b="b"/>
                <a:pathLst>
                  <a:path w="2367" h="4270" extrusionOk="0">
                    <a:moveTo>
                      <a:pt x="1164" y="1"/>
                    </a:moveTo>
                    <a:cubicBezTo>
                      <a:pt x="695" y="1"/>
                      <a:pt x="235" y="252"/>
                      <a:pt x="114" y="807"/>
                    </a:cubicBezTo>
                    <a:cubicBezTo>
                      <a:pt x="0" y="1446"/>
                      <a:pt x="114" y="2085"/>
                      <a:pt x="160" y="2724"/>
                    </a:cubicBezTo>
                    <a:cubicBezTo>
                      <a:pt x="228" y="3272"/>
                      <a:pt x="183" y="3774"/>
                      <a:pt x="616" y="4162"/>
                    </a:cubicBezTo>
                    <a:cubicBezTo>
                      <a:pt x="688" y="4233"/>
                      <a:pt x="777" y="4269"/>
                      <a:pt x="867" y="4269"/>
                    </a:cubicBezTo>
                    <a:cubicBezTo>
                      <a:pt x="921" y="4269"/>
                      <a:pt x="976" y="4256"/>
                      <a:pt x="1027" y="4231"/>
                    </a:cubicBezTo>
                    <a:cubicBezTo>
                      <a:pt x="1529" y="3934"/>
                      <a:pt x="1643" y="3477"/>
                      <a:pt x="1826" y="2952"/>
                    </a:cubicBezTo>
                    <a:cubicBezTo>
                      <a:pt x="2031" y="2336"/>
                      <a:pt x="2305" y="1743"/>
                      <a:pt x="2328" y="1103"/>
                    </a:cubicBezTo>
                    <a:cubicBezTo>
                      <a:pt x="2366" y="403"/>
                      <a:pt x="1757" y="1"/>
                      <a:pt x="11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18" name="Google Shape;2218;p16"/>
            <p:cNvSpPr/>
            <p:nvPr/>
          </p:nvSpPr>
          <p:spPr>
            <a:xfrm>
              <a:off x="7981275" y="4268238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6" y="0"/>
                    <a:pt x="20886" y="1530"/>
                    <a:pt x="20886" y="3424"/>
                  </a:cubicBezTo>
                  <a:lnTo>
                    <a:pt x="20886" y="3470"/>
                  </a:lnTo>
                  <a:lnTo>
                    <a:pt x="0" y="3470"/>
                  </a:lnTo>
                  <a:lnTo>
                    <a:pt x="0" y="3424"/>
                  </a:lnTo>
                  <a:cubicBezTo>
                    <a:pt x="0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6"/>
            <p:cNvSpPr/>
            <p:nvPr/>
          </p:nvSpPr>
          <p:spPr>
            <a:xfrm>
              <a:off x="7981275" y="4377213"/>
              <a:ext cx="522150" cy="86775"/>
            </a:xfrm>
            <a:custGeom>
              <a:avLst/>
              <a:gdLst/>
              <a:ahLst/>
              <a:cxnLst/>
              <a:rect l="l" t="t" r="r" b="b"/>
              <a:pathLst>
                <a:path w="20886" h="3471" fill="none" extrusionOk="0">
                  <a:moveTo>
                    <a:pt x="17462" y="1"/>
                  </a:moveTo>
                  <a:cubicBezTo>
                    <a:pt x="19356" y="1"/>
                    <a:pt x="20886" y="1530"/>
                    <a:pt x="20886" y="3402"/>
                  </a:cubicBezTo>
                  <a:lnTo>
                    <a:pt x="20886" y="3470"/>
                  </a:lnTo>
                  <a:lnTo>
                    <a:pt x="0" y="3470"/>
                  </a:lnTo>
                  <a:lnTo>
                    <a:pt x="0" y="3402"/>
                  </a:lnTo>
                  <a:cubicBezTo>
                    <a:pt x="0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6"/>
            <p:cNvSpPr/>
            <p:nvPr/>
          </p:nvSpPr>
          <p:spPr>
            <a:xfrm>
              <a:off x="7981275" y="4485638"/>
              <a:ext cx="522150" cy="87350"/>
            </a:xfrm>
            <a:custGeom>
              <a:avLst/>
              <a:gdLst/>
              <a:ahLst/>
              <a:cxnLst/>
              <a:rect l="l" t="t" r="r" b="b"/>
              <a:pathLst>
                <a:path w="20886" h="3494" fill="none" extrusionOk="0">
                  <a:moveTo>
                    <a:pt x="17462" y="1"/>
                  </a:moveTo>
                  <a:cubicBezTo>
                    <a:pt x="19356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0" y="3493"/>
                  </a:lnTo>
                  <a:lnTo>
                    <a:pt x="0" y="3425"/>
                  </a:lnTo>
                  <a:cubicBezTo>
                    <a:pt x="0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1" name="Google Shape;2221;p16"/>
            <p:cNvGrpSpPr/>
            <p:nvPr/>
          </p:nvGrpSpPr>
          <p:grpSpPr>
            <a:xfrm>
              <a:off x="7851175" y="3659363"/>
              <a:ext cx="86750" cy="325875"/>
              <a:chOff x="5752400" y="3659363"/>
              <a:chExt cx="86750" cy="325875"/>
            </a:xfrm>
          </p:grpSpPr>
          <p:sp>
            <p:nvSpPr>
              <p:cNvPr id="2222" name="Google Shape;2222;p16"/>
              <p:cNvSpPr/>
              <p:nvPr/>
            </p:nvSpPr>
            <p:spPr>
              <a:xfrm>
                <a:off x="5752400" y="3659363"/>
                <a:ext cx="86750" cy="325875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13035" extrusionOk="0">
                    <a:moveTo>
                      <a:pt x="320" y="1"/>
                    </a:moveTo>
                    <a:cubicBezTo>
                      <a:pt x="137" y="1"/>
                      <a:pt x="0" y="138"/>
                      <a:pt x="0" y="343"/>
                    </a:cubicBezTo>
                    <a:lnTo>
                      <a:pt x="183" y="12714"/>
                    </a:lnTo>
                    <a:cubicBezTo>
                      <a:pt x="183" y="12897"/>
                      <a:pt x="343" y="13034"/>
                      <a:pt x="525" y="13034"/>
                    </a:cubicBezTo>
                    <a:lnTo>
                      <a:pt x="2922" y="13034"/>
                    </a:lnTo>
                    <a:cubicBezTo>
                      <a:pt x="3104" y="13034"/>
                      <a:pt x="3264" y="12897"/>
                      <a:pt x="3264" y="12714"/>
                    </a:cubicBezTo>
                    <a:lnTo>
                      <a:pt x="3470" y="343"/>
                    </a:lnTo>
                    <a:cubicBezTo>
                      <a:pt x="3470" y="138"/>
                      <a:pt x="3310" y="1"/>
                      <a:pt x="3127" y="1"/>
                    </a:cubicBezTo>
                    <a:close/>
                  </a:path>
                </a:pathLst>
              </a:custGeom>
              <a:solidFill>
                <a:srgbClr val="A8B9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16"/>
              <p:cNvSpPr/>
              <p:nvPr/>
            </p:nvSpPr>
            <p:spPr>
              <a:xfrm>
                <a:off x="5768375" y="3675338"/>
                <a:ext cx="54225" cy="5425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170" extrusionOk="0">
                    <a:moveTo>
                      <a:pt x="1096" y="1"/>
                    </a:moveTo>
                    <a:cubicBezTo>
                      <a:pt x="480" y="1"/>
                      <a:pt x="0" y="480"/>
                      <a:pt x="0" y="1097"/>
                    </a:cubicBezTo>
                    <a:cubicBezTo>
                      <a:pt x="0" y="1690"/>
                      <a:pt x="480" y="2169"/>
                      <a:pt x="1096" y="2169"/>
                    </a:cubicBezTo>
                    <a:cubicBezTo>
                      <a:pt x="1689" y="2169"/>
                      <a:pt x="2169" y="1690"/>
                      <a:pt x="2169" y="1097"/>
                    </a:cubicBezTo>
                    <a:cubicBezTo>
                      <a:pt x="2169" y="480"/>
                      <a:pt x="1689" y="1"/>
                      <a:pt x="1096" y="1"/>
                    </a:cubicBezTo>
                    <a:close/>
                  </a:path>
                </a:pathLst>
              </a:custGeom>
              <a:solidFill>
                <a:srgbClr val="868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16"/>
              <p:cNvSpPr/>
              <p:nvPr/>
            </p:nvSpPr>
            <p:spPr>
              <a:xfrm>
                <a:off x="5791200" y="3682763"/>
                <a:ext cx="8575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343" h="1576" extrusionOk="0">
                    <a:moveTo>
                      <a:pt x="137" y="1"/>
                    </a:moveTo>
                    <a:cubicBezTo>
                      <a:pt x="69" y="1"/>
                      <a:pt x="0" y="69"/>
                      <a:pt x="0" y="160"/>
                    </a:cubicBezTo>
                    <a:lnTo>
                      <a:pt x="0" y="1439"/>
                    </a:lnTo>
                    <a:cubicBezTo>
                      <a:pt x="0" y="1507"/>
                      <a:pt x="69" y="1576"/>
                      <a:pt x="137" y="1576"/>
                    </a:cubicBezTo>
                    <a:lnTo>
                      <a:pt x="206" y="1576"/>
                    </a:lnTo>
                    <a:cubicBezTo>
                      <a:pt x="274" y="1576"/>
                      <a:pt x="343" y="1507"/>
                      <a:pt x="343" y="1439"/>
                    </a:cubicBezTo>
                    <a:lnTo>
                      <a:pt x="343" y="160"/>
                    </a:lnTo>
                    <a:cubicBezTo>
                      <a:pt x="343" y="69"/>
                      <a:pt x="274" y="1"/>
                      <a:pt x="206" y="1"/>
                    </a:cubicBezTo>
                    <a:close/>
                  </a:path>
                </a:pathLst>
              </a:custGeom>
              <a:solidFill>
                <a:srgbClr val="60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16"/>
              <p:cNvSpPr/>
              <p:nvPr/>
            </p:nvSpPr>
            <p:spPr>
              <a:xfrm>
                <a:off x="5755825" y="3823713"/>
                <a:ext cx="80475" cy="161525"/>
              </a:xfrm>
              <a:custGeom>
                <a:avLst/>
                <a:gdLst/>
                <a:ahLst/>
                <a:cxnLst/>
                <a:rect l="l" t="t" r="r" b="b"/>
                <a:pathLst>
                  <a:path w="3219" h="6461" extrusionOk="0">
                    <a:moveTo>
                      <a:pt x="3219" y="0"/>
                    </a:moveTo>
                    <a:lnTo>
                      <a:pt x="3219" y="0"/>
                    </a:lnTo>
                    <a:cubicBezTo>
                      <a:pt x="2739" y="1073"/>
                      <a:pt x="2351" y="2260"/>
                      <a:pt x="1507" y="3105"/>
                    </a:cubicBezTo>
                    <a:cubicBezTo>
                      <a:pt x="1201" y="3426"/>
                      <a:pt x="834" y="3604"/>
                      <a:pt x="487" y="3604"/>
                    </a:cubicBezTo>
                    <a:cubicBezTo>
                      <a:pt x="316" y="3604"/>
                      <a:pt x="151" y="3560"/>
                      <a:pt x="0" y="3470"/>
                    </a:cubicBezTo>
                    <a:lnTo>
                      <a:pt x="0" y="3470"/>
                    </a:lnTo>
                    <a:lnTo>
                      <a:pt x="46" y="6140"/>
                    </a:lnTo>
                    <a:cubicBezTo>
                      <a:pt x="46" y="6323"/>
                      <a:pt x="206" y="6460"/>
                      <a:pt x="388" y="6460"/>
                    </a:cubicBezTo>
                    <a:lnTo>
                      <a:pt x="2785" y="6460"/>
                    </a:lnTo>
                    <a:cubicBezTo>
                      <a:pt x="2967" y="6460"/>
                      <a:pt x="3127" y="6323"/>
                      <a:pt x="3127" y="6140"/>
                    </a:cubicBezTo>
                    <a:lnTo>
                      <a:pt x="3219" y="0"/>
                    </a:lnTo>
                    <a:close/>
                  </a:path>
                </a:pathLst>
              </a:custGeom>
              <a:solidFill>
                <a:srgbClr val="748181">
                  <a:alpha val="27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16"/>
              <p:cNvSpPr/>
              <p:nvPr/>
            </p:nvSpPr>
            <p:spPr>
              <a:xfrm>
                <a:off x="5752975" y="3773313"/>
                <a:ext cx="59175" cy="106750"/>
              </a:xfrm>
              <a:custGeom>
                <a:avLst/>
                <a:gdLst/>
                <a:ahLst/>
                <a:cxnLst/>
                <a:rect l="l" t="t" r="r" b="b"/>
                <a:pathLst>
                  <a:path w="2367" h="4270" extrusionOk="0">
                    <a:moveTo>
                      <a:pt x="1164" y="1"/>
                    </a:moveTo>
                    <a:cubicBezTo>
                      <a:pt x="695" y="1"/>
                      <a:pt x="235" y="252"/>
                      <a:pt x="114" y="807"/>
                    </a:cubicBezTo>
                    <a:cubicBezTo>
                      <a:pt x="0" y="1446"/>
                      <a:pt x="114" y="2085"/>
                      <a:pt x="160" y="2724"/>
                    </a:cubicBezTo>
                    <a:cubicBezTo>
                      <a:pt x="228" y="3272"/>
                      <a:pt x="183" y="3774"/>
                      <a:pt x="616" y="4162"/>
                    </a:cubicBezTo>
                    <a:cubicBezTo>
                      <a:pt x="688" y="4233"/>
                      <a:pt x="777" y="4269"/>
                      <a:pt x="867" y="4269"/>
                    </a:cubicBezTo>
                    <a:cubicBezTo>
                      <a:pt x="921" y="4269"/>
                      <a:pt x="976" y="4256"/>
                      <a:pt x="1027" y="4231"/>
                    </a:cubicBezTo>
                    <a:cubicBezTo>
                      <a:pt x="1529" y="3934"/>
                      <a:pt x="1643" y="3477"/>
                      <a:pt x="1826" y="2952"/>
                    </a:cubicBezTo>
                    <a:cubicBezTo>
                      <a:pt x="2031" y="2336"/>
                      <a:pt x="2305" y="1743"/>
                      <a:pt x="2328" y="1103"/>
                    </a:cubicBezTo>
                    <a:cubicBezTo>
                      <a:pt x="2366" y="403"/>
                      <a:pt x="1757" y="1"/>
                      <a:pt x="11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27" name="Google Shape;2227;p16"/>
            <p:cNvSpPr/>
            <p:nvPr/>
          </p:nvSpPr>
          <p:spPr>
            <a:xfrm>
              <a:off x="7644325" y="4354963"/>
              <a:ext cx="43400" cy="218025"/>
            </a:xfrm>
            <a:custGeom>
              <a:avLst/>
              <a:gdLst/>
              <a:ahLst/>
              <a:cxnLst/>
              <a:rect l="l" t="t" r="r" b="b"/>
              <a:pathLst>
                <a:path w="1736" h="8721" extrusionOk="0">
                  <a:moveTo>
                    <a:pt x="389" y="1"/>
                  </a:moveTo>
                  <a:cubicBezTo>
                    <a:pt x="183" y="1"/>
                    <a:pt x="1" y="183"/>
                    <a:pt x="1" y="412"/>
                  </a:cubicBezTo>
                  <a:lnTo>
                    <a:pt x="1" y="8309"/>
                  </a:lnTo>
                  <a:cubicBezTo>
                    <a:pt x="1" y="8537"/>
                    <a:pt x="183" y="8720"/>
                    <a:pt x="389" y="8720"/>
                  </a:cubicBezTo>
                  <a:lnTo>
                    <a:pt x="1347" y="8720"/>
                  </a:lnTo>
                  <a:cubicBezTo>
                    <a:pt x="1576" y="8720"/>
                    <a:pt x="1735" y="8537"/>
                    <a:pt x="1735" y="8309"/>
                  </a:cubicBezTo>
                  <a:lnTo>
                    <a:pt x="1735" y="412"/>
                  </a:lnTo>
                  <a:cubicBezTo>
                    <a:pt x="1735" y="183"/>
                    <a:pt x="1576" y="1"/>
                    <a:pt x="1347" y="1"/>
                  </a:cubicBezTo>
                  <a:close/>
                </a:path>
              </a:pathLst>
            </a:custGeom>
            <a:solidFill>
              <a:srgbClr val="748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6"/>
            <p:cNvSpPr/>
            <p:nvPr/>
          </p:nvSpPr>
          <p:spPr>
            <a:xfrm>
              <a:off x="7645475" y="4376088"/>
              <a:ext cx="42825" cy="42250"/>
            </a:xfrm>
            <a:custGeom>
              <a:avLst/>
              <a:gdLst/>
              <a:ahLst/>
              <a:cxnLst/>
              <a:rect l="l" t="t" r="r" b="b"/>
              <a:pathLst>
                <a:path w="1713" h="1690" extrusionOk="0">
                  <a:moveTo>
                    <a:pt x="845" y="0"/>
                  </a:moveTo>
                  <a:cubicBezTo>
                    <a:pt x="411" y="0"/>
                    <a:pt x="0" y="388"/>
                    <a:pt x="0" y="845"/>
                  </a:cubicBezTo>
                  <a:cubicBezTo>
                    <a:pt x="23" y="1301"/>
                    <a:pt x="388" y="1689"/>
                    <a:pt x="845" y="1689"/>
                  </a:cubicBezTo>
                  <a:cubicBezTo>
                    <a:pt x="1278" y="1689"/>
                    <a:pt x="1712" y="1301"/>
                    <a:pt x="1689" y="845"/>
                  </a:cubicBezTo>
                  <a:cubicBezTo>
                    <a:pt x="1667" y="388"/>
                    <a:pt x="1324" y="0"/>
                    <a:pt x="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6"/>
            <p:cNvSpPr/>
            <p:nvPr/>
          </p:nvSpPr>
          <p:spPr>
            <a:xfrm>
              <a:off x="7644325" y="4407463"/>
              <a:ext cx="43400" cy="165525"/>
            </a:xfrm>
            <a:custGeom>
              <a:avLst/>
              <a:gdLst/>
              <a:ahLst/>
              <a:cxnLst/>
              <a:rect l="l" t="t" r="r" b="b"/>
              <a:pathLst>
                <a:path w="1736" h="6621" extrusionOk="0">
                  <a:moveTo>
                    <a:pt x="1735" y="1"/>
                  </a:moveTo>
                  <a:cubicBezTo>
                    <a:pt x="1210" y="731"/>
                    <a:pt x="640" y="1416"/>
                    <a:pt x="1" y="2078"/>
                  </a:cubicBezTo>
                  <a:lnTo>
                    <a:pt x="1" y="6209"/>
                  </a:lnTo>
                  <a:cubicBezTo>
                    <a:pt x="1" y="6437"/>
                    <a:pt x="183" y="6620"/>
                    <a:pt x="389" y="6620"/>
                  </a:cubicBezTo>
                  <a:lnTo>
                    <a:pt x="1347" y="6620"/>
                  </a:lnTo>
                  <a:cubicBezTo>
                    <a:pt x="1576" y="6620"/>
                    <a:pt x="1735" y="6437"/>
                    <a:pt x="1735" y="6209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60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6"/>
            <p:cNvSpPr/>
            <p:nvPr/>
          </p:nvSpPr>
          <p:spPr>
            <a:xfrm>
              <a:off x="8689425" y="4354963"/>
              <a:ext cx="43400" cy="218025"/>
            </a:xfrm>
            <a:custGeom>
              <a:avLst/>
              <a:gdLst/>
              <a:ahLst/>
              <a:cxnLst/>
              <a:rect l="l" t="t" r="r" b="b"/>
              <a:pathLst>
                <a:path w="1736" h="8721" extrusionOk="0">
                  <a:moveTo>
                    <a:pt x="389" y="1"/>
                  </a:moveTo>
                  <a:cubicBezTo>
                    <a:pt x="183" y="1"/>
                    <a:pt x="1" y="183"/>
                    <a:pt x="1" y="412"/>
                  </a:cubicBezTo>
                  <a:lnTo>
                    <a:pt x="1" y="8309"/>
                  </a:lnTo>
                  <a:cubicBezTo>
                    <a:pt x="1" y="8537"/>
                    <a:pt x="183" y="8720"/>
                    <a:pt x="389" y="8720"/>
                  </a:cubicBezTo>
                  <a:lnTo>
                    <a:pt x="1347" y="8720"/>
                  </a:lnTo>
                  <a:cubicBezTo>
                    <a:pt x="1576" y="8720"/>
                    <a:pt x="1735" y="8537"/>
                    <a:pt x="1735" y="8309"/>
                  </a:cubicBezTo>
                  <a:lnTo>
                    <a:pt x="1735" y="412"/>
                  </a:lnTo>
                  <a:cubicBezTo>
                    <a:pt x="1735" y="183"/>
                    <a:pt x="1576" y="1"/>
                    <a:pt x="1347" y="1"/>
                  </a:cubicBezTo>
                  <a:close/>
                </a:path>
              </a:pathLst>
            </a:custGeom>
            <a:solidFill>
              <a:srgbClr val="748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6"/>
            <p:cNvSpPr/>
            <p:nvPr/>
          </p:nvSpPr>
          <p:spPr>
            <a:xfrm>
              <a:off x="8690575" y="4376088"/>
              <a:ext cx="42825" cy="42250"/>
            </a:xfrm>
            <a:custGeom>
              <a:avLst/>
              <a:gdLst/>
              <a:ahLst/>
              <a:cxnLst/>
              <a:rect l="l" t="t" r="r" b="b"/>
              <a:pathLst>
                <a:path w="1713" h="1690" extrusionOk="0">
                  <a:moveTo>
                    <a:pt x="845" y="0"/>
                  </a:moveTo>
                  <a:cubicBezTo>
                    <a:pt x="411" y="0"/>
                    <a:pt x="0" y="388"/>
                    <a:pt x="0" y="845"/>
                  </a:cubicBezTo>
                  <a:cubicBezTo>
                    <a:pt x="23" y="1301"/>
                    <a:pt x="388" y="1689"/>
                    <a:pt x="845" y="1689"/>
                  </a:cubicBezTo>
                  <a:cubicBezTo>
                    <a:pt x="1278" y="1689"/>
                    <a:pt x="1712" y="1301"/>
                    <a:pt x="1689" y="845"/>
                  </a:cubicBezTo>
                  <a:cubicBezTo>
                    <a:pt x="1667" y="388"/>
                    <a:pt x="1324" y="0"/>
                    <a:pt x="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6"/>
            <p:cNvSpPr/>
            <p:nvPr/>
          </p:nvSpPr>
          <p:spPr>
            <a:xfrm>
              <a:off x="8689425" y="4407463"/>
              <a:ext cx="43400" cy="165525"/>
            </a:xfrm>
            <a:custGeom>
              <a:avLst/>
              <a:gdLst/>
              <a:ahLst/>
              <a:cxnLst/>
              <a:rect l="l" t="t" r="r" b="b"/>
              <a:pathLst>
                <a:path w="1736" h="6621" extrusionOk="0">
                  <a:moveTo>
                    <a:pt x="1735" y="1"/>
                  </a:moveTo>
                  <a:cubicBezTo>
                    <a:pt x="1210" y="731"/>
                    <a:pt x="640" y="1416"/>
                    <a:pt x="1" y="2078"/>
                  </a:cubicBezTo>
                  <a:lnTo>
                    <a:pt x="1" y="6209"/>
                  </a:lnTo>
                  <a:cubicBezTo>
                    <a:pt x="1" y="6437"/>
                    <a:pt x="183" y="6620"/>
                    <a:pt x="389" y="6620"/>
                  </a:cubicBezTo>
                  <a:lnTo>
                    <a:pt x="1347" y="6620"/>
                  </a:lnTo>
                  <a:cubicBezTo>
                    <a:pt x="1576" y="6620"/>
                    <a:pt x="1735" y="6437"/>
                    <a:pt x="1735" y="6209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60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3" name="Google Shape;2233;p16"/>
          <p:cNvGrpSpPr/>
          <p:nvPr/>
        </p:nvGrpSpPr>
        <p:grpSpPr>
          <a:xfrm>
            <a:off x="5992450" y="411175"/>
            <a:ext cx="3225900" cy="4759850"/>
            <a:chOff x="5992450" y="411175"/>
            <a:chExt cx="3225900" cy="4759850"/>
          </a:xfrm>
        </p:grpSpPr>
        <p:sp>
          <p:nvSpPr>
            <p:cNvPr id="2234" name="Google Shape;2234;p16"/>
            <p:cNvSpPr/>
            <p:nvPr/>
          </p:nvSpPr>
          <p:spPr>
            <a:xfrm>
              <a:off x="8052550" y="411175"/>
              <a:ext cx="1165800" cy="4332600"/>
            </a:xfrm>
            <a:prstGeom prst="rtTriangle">
              <a:avLst/>
            </a:pr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6"/>
            <p:cNvSpPr/>
            <p:nvPr/>
          </p:nvSpPr>
          <p:spPr>
            <a:xfrm rot="-5400000" flipH="1">
              <a:off x="7365400" y="3370875"/>
              <a:ext cx="427200" cy="3173100"/>
            </a:xfrm>
            <a:prstGeom prst="rtTriangle">
              <a:avLst/>
            </a:pr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6" name="Google Shape;2236;p16"/>
          <p:cNvGrpSpPr/>
          <p:nvPr/>
        </p:nvGrpSpPr>
        <p:grpSpPr>
          <a:xfrm>
            <a:off x="174363" y="108400"/>
            <a:ext cx="8947962" cy="4926696"/>
            <a:chOff x="174363" y="108400"/>
            <a:chExt cx="8947962" cy="4926696"/>
          </a:xfrm>
        </p:grpSpPr>
        <p:grpSp>
          <p:nvGrpSpPr>
            <p:cNvPr id="2237" name="Google Shape;2237;p16"/>
            <p:cNvGrpSpPr/>
            <p:nvPr/>
          </p:nvGrpSpPr>
          <p:grpSpPr>
            <a:xfrm>
              <a:off x="174363" y="108400"/>
              <a:ext cx="8947962" cy="4926696"/>
              <a:chOff x="174363" y="108400"/>
              <a:chExt cx="8947962" cy="4926696"/>
            </a:xfrm>
          </p:grpSpPr>
          <p:sp>
            <p:nvSpPr>
              <p:cNvPr id="2238" name="Google Shape;2238;p16"/>
              <p:cNvSpPr/>
              <p:nvPr/>
            </p:nvSpPr>
            <p:spPr>
              <a:xfrm>
                <a:off x="4572359" y="108400"/>
                <a:ext cx="4397154" cy="4765493"/>
              </a:xfrm>
              <a:custGeom>
                <a:avLst/>
                <a:gdLst/>
                <a:ahLst/>
                <a:cxnLst/>
                <a:rect l="l" t="t" r="r" b="b"/>
                <a:pathLst>
                  <a:path w="94314" h="144628" extrusionOk="0">
                    <a:moveTo>
                      <a:pt x="1" y="1"/>
                    </a:moveTo>
                    <a:lnTo>
                      <a:pt x="1" y="144628"/>
                    </a:lnTo>
                    <a:lnTo>
                      <a:pt x="91695" y="144628"/>
                    </a:lnTo>
                    <a:cubicBezTo>
                      <a:pt x="93153" y="144628"/>
                      <a:pt x="94313" y="143452"/>
                      <a:pt x="94313" y="142010"/>
                    </a:cubicBezTo>
                    <a:lnTo>
                      <a:pt x="94313" y="2603"/>
                    </a:lnTo>
                    <a:cubicBezTo>
                      <a:pt x="94313" y="1161"/>
                      <a:pt x="93153" y="1"/>
                      <a:pt x="91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16"/>
              <p:cNvSpPr/>
              <p:nvPr/>
            </p:nvSpPr>
            <p:spPr>
              <a:xfrm>
                <a:off x="174363" y="108400"/>
                <a:ext cx="4397854" cy="4765493"/>
              </a:xfrm>
              <a:custGeom>
                <a:avLst/>
                <a:gdLst/>
                <a:ahLst/>
                <a:cxnLst/>
                <a:rect l="l" t="t" r="r" b="b"/>
                <a:pathLst>
                  <a:path w="94329" h="144628" extrusionOk="0">
                    <a:moveTo>
                      <a:pt x="2618" y="1"/>
                    </a:moveTo>
                    <a:cubicBezTo>
                      <a:pt x="1176" y="1"/>
                      <a:pt x="1" y="1161"/>
                      <a:pt x="1" y="2603"/>
                    </a:cubicBezTo>
                    <a:lnTo>
                      <a:pt x="1" y="142010"/>
                    </a:lnTo>
                    <a:cubicBezTo>
                      <a:pt x="1" y="143452"/>
                      <a:pt x="1176" y="144628"/>
                      <a:pt x="2618" y="144628"/>
                    </a:cubicBezTo>
                    <a:lnTo>
                      <a:pt x="94329" y="144628"/>
                    </a:lnTo>
                    <a:lnTo>
                      <a:pt x="943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16"/>
              <p:cNvSpPr/>
              <p:nvPr/>
            </p:nvSpPr>
            <p:spPr>
              <a:xfrm>
                <a:off x="406786" y="260748"/>
                <a:ext cx="8330135" cy="4492798"/>
              </a:xfrm>
              <a:custGeom>
                <a:avLst/>
                <a:gdLst/>
                <a:ahLst/>
                <a:cxnLst/>
                <a:rect l="l" t="t" r="r" b="b"/>
                <a:pathLst>
                  <a:path w="178672" h="136352" extrusionOk="0">
                    <a:moveTo>
                      <a:pt x="846" y="1"/>
                    </a:moveTo>
                    <a:cubicBezTo>
                      <a:pt x="376" y="1"/>
                      <a:pt x="0" y="377"/>
                      <a:pt x="0" y="832"/>
                    </a:cubicBezTo>
                    <a:lnTo>
                      <a:pt x="0" y="135521"/>
                    </a:lnTo>
                    <a:cubicBezTo>
                      <a:pt x="0" y="135991"/>
                      <a:pt x="376" y="136352"/>
                      <a:pt x="846" y="136352"/>
                    </a:cubicBezTo>
                    <a:lnTo>
                      <a:pt x="177841" y="136352"/>
                    </a:lnTo>
                    <a:cubicBezTo>
                      <a:pt x="178295" y="136352"/>
                      <a:pt x="178672" y="135991"/>
                      <a:pt x="178672" y="135521"/>
                    </a:cubicBezTo>
                    <a:lnTo>
                      <a:pt x="178672" y="832"/>
                    </a:lnTo>
                    <a:cubicBezTo>
                      <a:pt x="178672" y="377"/>
                      <a:pt x="178295" y="1"/>
                      <a:pt x="177841" y="1"/>
                    </a:cubicBezTo>
                    <a:close/>
                  </a:path>
                </a:pathLst>
              </a:custGeom>
              <a:solidFill>
                <a:srgbClr val="CEC0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16"/>
              <p:cNvSpPr/>
              <p:nvPr/>
            </p:nvSpPr>
            <p:spPr>
              <a:xfrm>
                <a:off x="293478" y="233896"/>
                <a:ext cx="4320006" cy="4492798"/>
              </a:xfrm>
              <a:custGeom>
                <a:avLst/>
                <a:gdLst/>
                <a:ahLst/>
                <a:cxnLst/>
                <a:rect l="l" t="t" r="r" b="b"/>
                <a:pathLst>
                  <a:path w="89344" h="136352" extrusionOk="0">
                    <a:moveTo>
                      <a:pt x="846" y="1"/>
                    </a:moveTo>
                    <a:cubicBezTo>
                      <a:pt x="376" y="1"/>
                      <a:pt x="0" y="377"/>
                      <a:pt x="0" y="831"/>
                    </a:cubicBezTo>
                    <a:lnTo>
                      <a:pt x="0" y="135521"/>
                    </a:lnTo>
                    <a:cubicBezTo>
                      <a:pt x="0" y="135975"/>
                      <a:pt x="376" y="136352"/>
                      <a:pt x="846" y="136352"/>
                    </a:cubicBezTo>
                    <a:lnTo>
                      <a:pt x="89344" y="136352"/>
                    </a:lnTo>
                    <a:lnTo>
                      <a:pt x="89344" y="1"/>
                    </a:lnTo>
                    <a:close/>
                  </a:path>
                </a:pathLst>
              </a:custGeom>
              <a:solidFill>
                <a:srgbClr val="FFFB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42" name="Google Shape;2242;p16"/>
              <p:cNvGrpSpPr/>
              <p:nvPr/>
            </p:nvGrpSpPr>
            <p:grpSpPr>
              <a:xfrm rot="6276288">
                <a:off x="5748994" y="720796"/>
                <a:ext cx="2760498" cy="2000508"/>
                <a:chOff x="2231400" y="884675"/>
                <a:chExt cx="3069050" cy="2279075"/>
              </a:xfrm>
            </p:grpSpPr>
            <p:sp>
              <p:nvSpPr>
                <p:cNvPr id="2243" name="Google Shape;2243;p16"/>
                <p:cNvSpPr/>
                <p:nvPr/>
              </p:nvSpPr>
              <p:spPr>
                <a:xfrm>
                  <a:off x="5177375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1" y="91162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4" name="Google Shape;2244;p16"/>
                <p:cNvSpPr/>
                <p:nvPr/>
              </p:nvSpPr>
              <p:spPr>
                <a:xfrm>
                  <a:off x="5054725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0" y="9116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5" name="Google Shape;2245;p16"/>
                <p:cNvSpPr/>
                <p:nvPr/>
              </p:nvSpPr>
              <p:spPr>
                <a:xfrm>
                  <a:off x="4931675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1" y="91162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6" name="Google Shape;2246;p16"/>
                <p:cNvSpPr/>
                <p:nvPr/>
              </p:nvSpPr>
              <p:spPr>
                <a:xfrm>
                  <a:off x="4809425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0" y="9116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7" name="Google Shape;2247;p16"/>
                <p:cNvSpPr/>
                <p:nvPr/>
              </p:nvSpPr>
              <p:spPr>
                <a:xfrm>
                  <a:off x="4686775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0" y="9116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8" name="Google Shape;2248;p16"/>
                <p:cNvSpPr/>
                <p:nvPr/>
              </p:nvSpPr>
              <p:spPr>
                <a:xfrm>
                  <a:off x="4563725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1" y="91162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9" name="Google Shape;2249;p16"/>
                <p:cNvSpPr/>
                <p:nvPr/>
              </p:nvSpPr>
              <p:spPr>
                <a:xfrm>
                  <a:off x="4441075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1" y="91162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0" name="Google Shape;2250;p16"/>
                <p:cNvSpPr/>
                <p:nvPr/>
              </p:nvSpPr>
              <p:spPr>
                <a:xfrm>
                  <a:off x="4318025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1" y="91162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1" name="Google Shape;2251;p16"/>
                <p:cNvSpPr/>
                <p:nvPr/>
              </p:nvSpPr>
              <p:spPr>
                <a:xfrm>
                  <a:off x="4195000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0" y="9116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2" name="Google Shape;2252;p16"/>
                <p:cNvSpPr/>
                <p:nvPr/>
              </p:nvSpPr>
              <p:spPr>
                <a:xfrm>
                  <a:off x="4073125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0" y="9116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3" name="Google Shape;2253;p16"/>
                <p:cNvSpPr/>
                <p:nvPr/>
              </p:nvSpPr>
              <p:spPr>
                <a:xfrm>
                  <a:off x="3950075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1" y="91162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4" name="Google Shape;2254;p16"/>
                <p:cNvSpPr/>
                <p:nvPr/>
              </p:nvSpPr>
              <p:spPr>
                <a:xfrm>
                  <a:off x="3827025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1" y="91162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5" name="Google Shape;2255;p16"/>
                <p:cNvSpPr/>
                <p:nvPr/>
              </p:nvSpPr>
              <p:spPr>
                <a:xfrm>
                  <a:off x="3704375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1" y="91162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6" name="Google Shape;2256;p16"/>
                <p:cNvSpPr/>
                <p:nvPr/>
              </p:nvSpPr>
              <p:spPr>
                <a:xfrm>
                  <a:off x="3581350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0" y="9116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7" name="Google Shape;2257;p16"/>
                <p:cNvSpPr/>
                <p:nvPr/>
              </p:nvSpPr>
              <p:spPr>
                <a:xfrm>
                  <a:off x="3458675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1" y="91162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8" name="Google Shape;2258;p16"/>
                <p:cNvSpPr/>
                <p:nvPr/>
              </p:nvSpPr>
              <p:spPr>
                <a:xfrm>
                  <a:off x="3336425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1" y="91162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9" name="Google Shape;2259;p16"/>
                <p:cNvSpPr/>
                <p:nvPr/>
              </p:nvSpPr>
              <p:spPr>
                <a:xfrm>
                  <a:off x="3213375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1" y="91162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0" name="Google Shape;2260;p16"/>
                <p:cNvSpPr/>
                <p:nvPr/>
              </p:nvSpPr>
              <p:spPr>
                <a:xfrm>
                  <a:off x="3090725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1" y="91162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1" name="Google Shape;2261;p16"/>
                <p:cNvSpPr/>
                <p:nvPr/>
              </p:nvSpPr>
              <p:spPr>
                <a:xfrm>
                  <a:off x="2967700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0" y="9116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2" name="Google Shape;2262;p16"/>
                <p:cNvSpPr/>
                <p:nvPr/>
              </p:nvSpPr>
              <p:spPr>
                <a:xfrm>
                  <a:off x="2845025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1" y="91162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3" name="Google Shape;2263;p16"/>
                <p:cNvSpPr/>
                <p:nvPr/>
              </p:nvSpPr>
              <p:spPr>
                <a:xfrm>
                  <a:off x="2722000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0" y="9116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4" name="Google Shape;2264;p16"/>
                <p:cNvSpPr/>
                <p:nvPr/>
              </p:nvSpPr>
              <p:spPr>
                <a:xfrm>
                  <a:off x="2599725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1" y="91162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5" name="Google Shape;2265;p16"/>
                <p:cNvSpPr/>
                <p:nvPr/>
              </p:nvSpPr>
              <p:spPr>
                <a:xfrm>
                  <a:off x="2477075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1" y="91162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6" name="Google Shape;2266;p16"/>
                <p:cNvSpPr/>
                <p:nvPr/>
              </p:nvSpPr>
              <p:spPr>
                <a:xfrm>
                  <a:off x="2354050" y="884675"/>
                  <a:ext cx="25" cy="22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163" fill="none" extrusionOk="0">
                      <a:moveTo>
                        <a:pt x="0" y="9116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7" name="Google Shape;2267;p16"/>
                <p:cNvSpPr/>
                <p:nvPr/>
              </p:nvSpPr>
              <p:spPr>
                <a:xfrm>
                  <a:off x="2231400" y="1004975"/>
                  <a:ext cx="30690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2" h="1" fill="none" extrusionOk="0">
                      <a:moveTo>
                        <a:pt x="0" y="1"/>
                      </a:moveTo>
                      <a:lnTo>
                        <a:pt x="122761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8" name="Google Shape;2268;p16"/>
                <p:cNvSpPr/>
                <p:nvPr/>
              </p:nvSpPr>
              <p:spPr>
                <a:xfrm>
                  <a:off x="2231400" y="1124500"/>
                  <a:ext cx="30690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2" h="1" fill="none" extrusionOk="0">
                      <a:moveTo>
                        <a:pt x="0" y="0"/>
                      </a:moveTo>
                      <a:lnTo>
                        <a:pt x="122761" y="0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9" name="Google Shape;2269;p16"/>
                <p:cNvSpPr/>
                <p:nvPr/>
              </p:nvSpPr>
              <p:spPr>
                <a:xfrm>
                  <a:off x="2231400" y="1244800"/>
                  <a:ext cx="30690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2" h="1" fill="none" extrusionOk="0">
                      <a:moveTo>
                        <a:pt x="0" y="0"/>
                      </a:moveTo>
                      <a:lnTo>
                        <a:pt x="122761" y="0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0" name="Google Shape;2270;p16"/>
                <p:cNvSpPr/>
                <p:nvPr/>
              </p:nvSpPr>
              <p:spPr>
                <a:xfrm>
                  <a:off x="2231400" y="1364325"/>
                  <a:ext cx="30690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2" fill="none" extrusionOk="0">
                      <a:moveTo>
                        <a:pt x="0" y="0"/>
                      </a:moveTo>
                      <a:lnTo>
                        <a:pt x="122761" y="0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1" name="Google Shape;2271;p16"/>
                <p:cNvSpPr/>
                <p:nvPr/>
              </p:nvSpPr>
              <p:spPr>
                <a:xfrm>
                  <a:off x="2231400" y="1484625"/>
                  <a:ext cx="30690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2" h="1" fill="none" extrusionOk="0">
                      <a:moveTo>
                        <a:pt x="0" y="0"/>
                      </a:moveTo>
                      <a:lnTo>
                        <a:pt x="122761" y="0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2" name="Google Shape;2272;p16"/>
                <p:cNvSpPr/>
                <p:nvPr/>
              </p:nvSpPr>
              <p:spPr>
                <a:xfrm>
                  <a:off x="2231400" y="1604125"/>
                  <a:ext cx="30690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2" h="1" fill="none" extrusionOk="0">
                      <a:moveTo>
                        <a:pt x="0" y="1"/>
                      </a:moveTo>
                      <a:lnTo>
                        <a:pt x="122761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3" name="Google Shape;2273;p16"/>
                <p:cNvSpPr/>
                <p:nvPr/>
              </p:nvSpPr>
              <p:spPr>
                <a:xfrm>
                  <a:off x="2231400" y="1724425"/>
                  <a:ext cx="30690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2" h="1" fill="none" extrusionOk="0">
                      <a:moveTo>
                        <a:pt x="0" y="1"/>
                      </a:moveTo>
                      <a:lnTo>
                        <a:pt x="122761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4" name="Google Shape;2274;p16"/>
                <p:cNvSpPr/>
                <p:nvPr/>
              </p:nvSpPr>
              <p:spPr>
                <a:xfrm>
                  <a:off x="2231400" y="1844725"/>
                  <a:ext cx="30690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2" h="1" fill="none" extrusionOk="0">
                      <a:moveTo>
                        <a:pt x="0" y="1"/>
                      </a:moveTo>
                      <a:lnTo>
                        <a:pt x="122761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5" name="Google Shape;2275;p16"/>
                <p:cNvSpPr/>
                <p:nvPr/>
              </p:nvSpPr>
              <p:spPr>
                <a:xfrm>
                  <a:off x="2231400" y="1964250"/>
                  <a:ext cx="30690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2" h="1" fill="none" extrusionOk="0">
                      <a:moveTo>
                        <a:pt x="0" y="0"/>
                      </a:moveTo>
                      <a:lnTo>
                        <a:pt x="122761" y="0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6" name="Google Shape;2276;p16"/>
                <p:cNvSpPr/>
                <p:nvPr/>
              </p:nvSpPr>
              <p:spPr>
                <a:xfrm>
                  <a:off x="2231400" y="2084550"/>
                  <a:ext cx="30690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2" h="1" fill="none" extrusionOk="0">
                      <a:moveTo>
                        <a:pt x="0" y="0"/>
                      </a:moveTo>
                      <a:lnTo>
                        <a:pt x="122761" y="0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7" name="Google Shape;2277;p16"/>
                <p:cNvSpPr/>
                <p:nvPr/>
              </p:nvSpPr>
              <p:spPr>
                <a:xfrm>
                  <a:off x="2231400" y="2204075"/>
                  <a:ext cx="30690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2" h="1" fill="none" extrusionOk="0">
                      <a:moveTo>
                        <a:pt x="0" y="0"/>
                      </a:moveTo>
                      <a:lnTo>
                        <a:pt x="122761" y="0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8" name="Google Shape;2278;p16"/>
                <p:cNvSpPr/>
                <p:nvPr/>
              </p:nvSpPr>
              <p:spPr>
                <a:xfrm>
                  <a:off x="2231400" y="2324375"/>
                  <a:ext cx="30690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2" h="1" fill="none" extrusionOk="0">
                      <a:moveTo>
                        <a:pt x="0" y="0"/>
                      </a:moveTo>
                      <a:lnTo>
                        <a:pt x="122761" y="0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9" name="Google Shape;2279;p16"/>
                <p:cNvSpPr/>
                <p:nvPr/>
              </p:nvSpPr>
              <p:spPr>
                <a:xfrm>
                  <a:off x="2231400" y="2444275"/>
                  <a:ext cx="30690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2" h="1" fill="none" extrusionOk="0">
                      <a:moveTo>
                        <a:pt x="0" y="0"/>
                      </a:moveTo>
                      <a:lnTo>
                        <a:pt x="122761" y="0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0" name="Google Shape;2280;p16"/>
                <p:cNvSpPr/>
                <p:nvPr/>
              </p:nvSpPr>
              <p:spPr>
                <a:xfrm>
                  <a:off x="2231400" y="2564175"/>
                  <a:ext cx="30690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2" h="1" fill="none" extrusionOk="0">
                      <a:moveTo>
                        <a:pt x="0" y="1"/>
                      </a:moveTo>
                      <a:lnTo>
                        <a:pt x="122761" y="1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1" name="Google Shape;2281;p16"/>
                <p:cNvSpPr/>
                <p:nvPr/>
              </p:nvSpPr>
              <p:spPr>
                <a:xfrm>
                  <a:off x="2231400" y="2684100"/>
                  <a:ext cx="30690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2" h="1" fill="none" extrusionOk="0">
                      <a:moveTo>
                        <a:pt x="0" y="0"/>
                      </a:moveTo>
                      <a:lnTo>
                        <a:pt x="122761" y="0"/>
                      </a:lnTo>
                    </a:path>
                  </a:pathLst>
                </a:custGeom>
                <a:noFill/>
                <a:ln w="4700" cap="flat" cmpd="sng">
                  <a:solidFill>
                    <a:srgbClr val="6ABDCC"/>
                  </a:solidFill>
                  <a:prstDash val="solid"/>
                  <a:miter lim="156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82" name="Google Shape;2282;p16"/>
              <p:cNvSpPr/>
              <p:nvPr/>
            </p:nvSpPr>
            <p:spPr>
              <a:xfrm>
                <a:off x="4613294" y="233896"/>
                <a:ext cx="4237321" cy="4492798"/>
              </a:xfrm>
              <a:custGeom>
                <a:avLst/>
                <a:gdLst/>
                <a:ahLst/>
                <a:cxnLst/>
                <a:rect l="l" t="t" r="r" b="b"/>
                <a:pathLst>
                  <a:path w="89329" h="136352" extrusionOk="0">
                    <a:moveTo>
                      <a:pt x="1" y="1"/>
                    </a:moveTo>
                    <a:lnTo>
                      <a:pt x="1" y="136352"/>
                    </a:lnTo>
                    <a:lnTo>
                      <a:pt x="88498" y="136352"/>
                    </a:lnTo>
                    <a:cubicBezTo>
                      <a:pt x="88952" y="136352"/>
                      <a:pt x="89329" y="135975"/>
                      <a:pt x="89329" y="135521"/>
                    </a:cubicBezTo>
                    <a:lnTo>
                      <a:pt x="89329" y="831"/>
                    </a:lnTo>
                    <a:cubicBezTo>
                      <a:pt x="89329" y="377"/>
                      <a:pt x="88952" y="1"/>
                      <a:pt x="88498" y="1"/>
                    </a:cubicBezTo>
                    <a:close/>
                  </a:path>
                </a:pathLst>
              </a:custGeom>
              <a:solidFill>
                <a:srgbClr val="FFFB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16"/>
              <p:cNvSpPr/>
              <p:nvPr/>
            </p:nvSpPr>
            <p:spPr>
              <a:xfrm>
                <a:off x="720000" y="4210391"/>
                <a:ext cx="297050" cy="824706"/>
              </a:xfrm>
              <a:custGeom>
                <a:avLst/>
                <a:gdLst/>
                <a:ahLst/>
                <a:cxnLst/>
                <a:rect l="l" t="t" r="r" b="b"/>
                <a:pathLst>
                  <a:path w="11882" h="32071" extrusionOk="0">
                    <a:moveTo>
                      <a:pt x="1" y="1"/>
                    </a:moveTo>
                    <a:lnTo>
                      <a:pt x="1" y="32070"/>
                    </a:lnTo>
                    <a:lnTo>
                      <a:pt x="5941" y="26240"/>
                    </a:lnTo>
                    <a:lnTo>
                      <a:pt x="11882" y="32070"/>
                    </a:lnTo>
                    <a:lnTo>
                      <a:pt x="118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16"/>
              <p:cNvSpPr/>
              <p:nvPr/>
            </p:nvSpPr>
            <p:spPr>
              <a:xfrm>
                <a:off x="8101285" y="2533900"/>
                <a:ext cx="1021040" cy="387342"/>
              </a:xfrm>
              <a:custGeom>
                <a:avLst/>
                <a:gdLst/>
                <a:ahLst/>
                <a:cxnLst/>
                <a:rect l="l" t="t" r="r" b="b"/>
                <a:pathLst>
                  <a:path w="25456" h="9657" extrusionOk="0">
                    <a:moveTo>
                      <a:pt x="24782" y="1"/>
                    </a:moveTo>
                    <a:lnTo>
                      <a:pt x="1" y="2227"/>
                    </a:lnTo>
                    <a:lnTo>
                      <a:pt x="675" y="9656"/>
                    </a:lnTo>
                    <a:lnTo>
                      <a:pt x="25456" y="7431"/>
                    </a:lnTo>
                    <a:lnTo>
                      <a:pt x="2478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16"/>
              <p:cNvSpPr/>
              <p:nvPr/>
            </p:nvSpPr>
            <p:spPr>
              <a:xfrm>
                <a:off x="8001975" y="3060134"/>
                <a:ext cx="1037365" cy="490425"/>
              </a:xfrm>
              <a:custGeom>
                <a:avLst/>
                <a:gdLst/>
                <a:ahLst/>
                <a:cxnLst/>
                <a:rect l="l" t="t" r="r" b="b"/>
                <a:pathLst>
                  <a:path w="25863" h="12227" extrusionOk="0">
                    <a:moveTo>
                      <a:pt x="1489" y="0"/>
                    </a:moveTo>
                    <a:lnTo>
                      <a:pt x="0" y="7305"/>
                    </a:lnTo>
                    <a:lnTo>
                      <a:pt x="24389" y="12226"/>
                    </a:lnTo>
                    <a:lnTo>
                      <a:pt x="25863" y="4922"/>
                    </a:lnTo>
                    <a:lnTo>
                      <a:pt x="14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86" name="Google Shape;2286;p16"/>
              <p:cNvGrpSpPr/>
              <p:nvPr/>
            </p:nvGrpSpPr>
            <p:grpSpPr>
              <a:xfrm>
                <a:off x="389641" y="210298"/>
                <a:ext cx="8365548" cy="4599194"/>
                <a:chOff x="278825" y="1433275"/>
                <a:chExt cx="6996946" cy="3489525"/>
              </a:xfrm>
            </p:grpSpPr>
            <p:sp>
              <p:nvSpPr>
                <p:cNvPr id="2287" name="Google Shape;2287;p16"/>
                <p:cNvSpPr/>
                <p:nvPr/>
              </p:nvSpPr>
              <p:spPr>
                <a:xfrm>
                  <a:off x="278825" y="1459525"/>
                  <a:ext cx="3498746" cy="346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59" h="138531" extrusionOk="0">
                      <a:moveTo>
                        <a:pt x="85959" y="1"/>
                      </a:moveTo>
                      <a:lnTo>
                        <a:pt x="816" y="95"/>
                      </a:lnTo>
                      <a:cubicBezTo>
                        <a:pt x="361" y="95"/>
                        <a:pt x="1" y="471"/>
                        <a:pt x="1" y="926"/>
                      </a:cubicBezTo>
                      <a:lnTo>
                        <a:pt x="1" y="137700"/>
                      </a:lnTo>
                      <a:cubicBezTo>
                        <a:pt x="1" y="138170"/>
                        <a:pt x="361" y="138531"/>
                        <a:pt x="816" y="138531"/>
                      </a:cubicBezTo>
                      <a:lnTo>
                        <a:pt x="85959" y="136352"/>
                      </a:lnTo>
                      <a:lnTo>
                        <a:pt x="85959" y="1"/>
                      </a:lnTo>
                      <a:close/>
                    </a:path>
                  </a:pathLst>
                </a:custGeom>
                <a:solidFill>
                  <a:srgbClr val="000000">
                    <a:alpha val="5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8" name="Google Shape;2288;p16"/>
                <p:cNvSpPr/>
                <p:nvPr/>
              </p:nvSpPr>
              <p:spPr>
                <a:xfrm>
                  <a:off x="299869" y="1433275"/>
                  <a:ext cx="3477703" cy="346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42" h="138437" extrusionOk="0">
                      <a:moveTo>
                        <a:pt x="816" y="1"/>
                      </a:moveTo>
                      <a:cubicBezTo>
                        <a:pt x="361" y="1"/>
                        <a:pt x="1" y="377"/>
                        <a:pt x="1" y="831"/>
                      </a:cubicBezTo>
                      <a:lnTo>
                        <a:pt x="1" y="137606"/>
                      </a:lnTo>
                      <a:cubicBezTo>
                        <a:pt x="1" y="138076"/>
                        <a:pt x="361" y="138436"/>
                        <a:pt x="816" y="138436"/>
                      </a:cubicBezTo>
                      <a:lnTo>
                        <a:pt x="85442" y="137402"/>
                      </a:lnTo>
                      <a:lnTo>
                        <a:pt x="85442" y="1051"/>
                      </a:lnTo>
                      <a:lnTo>
                        <a:pt x="81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9" name="Google Shape;2289;p16"/>
                <p:cNvSpPr/>
                <p:nvPr/>
              </p:nvSpPr>
              <p:spPr>
                <a:xfrm>
                  <a:off x="3777676" y="1459525"/>
                  <a:ext cx="3498095" cy="346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43" h="138531" extrusionOk="0">
                      <a:moveTo>
                        <a:pt x="1" y="1"/>
                      </a:moveTo>
                      <a:lnTo>
                        <a:pt x="1" y="136352"/>
                      </a:lnTo>
                      <a:lnTo>
                        <a:pt x="85128" y="138531"/>
                      </a:lnTo>
                      <a:cubicBezTo>
                        <a:pt x="85583" y="138531"/>
                        <a:pt x="85943" y="138170"/>
                        <a:pt x="85943" y="137700"/>
                      </a:cubicBezTo>
                      <a:lnTo>
                        <a:pt x="85943" y="926"/>
                      </a:lnTo>
                      <a:cubicBezTo>
                        <a:pt x="85943" y="471"/>
                        <a:pt x="85583" y="95"/>
                        <a:pt x="85128" y="95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000000">
                    <a:alpha val="5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0" name="Google Shape;2290;p16"/>
                <p:cNvSpPr/>
                <p:nvPr/>
              </p:nvSpPr>
              <p:spPr>
                <a:xfrm>
                  <a:off x="3777676" y="1433275"/>
                  <a:ext cx="3477052" cy="346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6" h="138437" extrusionOk="0">
                      <a:moveTo>
                        <a:pt x="84611" y="1"/>
                      </a:moveTo>
                      <a:lnTo>
                        <a:pt x="1" y="1051"/>
                      </a:lnTo>
                      <a:lnTo>
                        <a:pt x="1" y="137402"/>
                      </a:lnTo>
                      <a:lnTo>
                        <a:pt x="84611" y="138436"/>
                      </a:lnTo>
                      <a:cubicBezTo>
                        <a:pt x="85065" y="138436"/>
                        <a:pt x="85426" y="138076"/>
                        <a:pt x="85426" y="137606"/>
                      </a:cubicBezTo>
                      <a:lnTo>
                        <a:pt x="85426" y="831"/>
                      </a:lnTo>
                      <a:cubicBezTo>
                        <a:pt x="85426" y="377"/>
                        <a:pt x="85065" y="1"/>
                        <a:pt x="8461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291" name="Google Shape;2291;p16"/>
            <p:cNvSpPr/>
            <p:nvPr/>
          </p:nvSpPr>
          <p:spPr>
            <a:xfrm>
              <a:off x="8135373" y="4771130"/>
              <a:ext cx="281638" cy="141847"/>
            </a:xfrm>
            <a:custGeom>
              <a:avLst/>
              <a:gdLst/>
              <a:ahLst/>
              <a:cxnLst/>
              <a:rect l="l" t="t" r="r" b="b"/>
              <a:pathLst>
                <a:path w="2055" h="1035" extrusionOk="0">
                  <a:moveTo>
                    <a:pt x="1" y="0"/>
                  </a:moveTo>
                  <a:cubicBezTo>
                    <a:pt x="1" y="564"/>
                    <a:pt x="455" y="1035"/>
                    <a:pt x="1020" y="1035"/>
                  </a:cubicBezTo>
                  <a:cubicBezTo>
                    <a:pt x="1599" y="1035"/>
                    <a:pt x="2054" y="564"/>
                    <a:pt x="2054" y="0"/>
                  </a:cubicBezTo>
                  <a:lnTo>
                    <a:pt x="1819" y="0"/>
                  </a:lnTo>
                  <a:cubicBezTo>
                    <a:pt x="1819" y="439"/>
                    <a:pt x="1458" y="784"/>
                    <a:pt x="1020" y="784"/>
                  </a:cubicBezTo>
                  <a:cubicBezTo>
                    <a:pt x="596" y="784"/>
                    <a:pt x="236" y="439"/>
                    <a:pt x="2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2" name="Google Shape;2292;p16"/>
          <p:cNvSpPr txBox="1">
            <a:spLocks noGrp="1"/>
          </p:cNvSpPr>
          <p:nvPr>
            <p:ph type="title"/>
          </p:nvPr>
        </p:nvSpPr>
        <p:spPr>
          <a:xfrm>
            <a:off x="1775650" y="445025"/>
            <a:ext cx="55926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93" name="Google Shape;2293;p16"/>
          <p:cNvSpPr txBox="1">
            <a:spLocks noGrp="1"/>
          </p:cNvSpPr>
          <p:nvPr>
            <p:ph type="subTitle" idx="1"/>
          </p:nvPr>
        </p:nvSpPr>
        <p:spPr>
          <a:xfrm>
            <a:off x="843825" y="3187580"/>
            <a:ext cx="1938600" cy="80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94" name="Google Shape;2294;p16"/>
          <p:cNvSpPr txBox="1">
            <a:spLocks noGrp="1"/>
          </p:cNvSpPr>
          <p:nvPr>
            <p:ph type="title" idx="2"/>
          </p:nvPr>
        </p:nvSpPr>
        <p:spPr>
          <a:xfrm>
            <a:off x="843927" y="2386650"/>
            <a:ext cx="1938600" cy="38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>
                <a:solidFill>
                  <a:schemeClr val="dk2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95" name="Google Shape;2295;p16"/>
          <p:cNvSpPr txBox="1">
            <a:spLocks noGrp="1"/>
          </p:cNvSpPr>
          <p:nvPr>
            <p:ph type="subTitle" idx="3"/>
          </p:nvPr>
        </p:nvSpPr>
        <p:spPr>
          <a:xfrm>
            <a:off x="3602650" y="3187580"/>
            <a:ext cx="1938600" cy="80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96" name="Google Shape;2296;p16"/>
          <p:cNvSpPr txBox="1">
            <a:spLocks noGrp="1"/>
          </p:cNvSpPr>
          <p:nvPr>
            <p:ph type="title" idx="4"/>
          </p:nvPr>
        </p:nvSpPr>
        <p:spPr>
          <a:xfrm>
            <a:off x="3602752" y="2386650"/>
            <a:ext cx="1938600" cy="38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>
                <a:solidFill>
                  <a:schemeClr val="dk2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97" name="Google Shape;2297;p16"/>
          <p:cNvSpPr txBox="1">
            <a:spLocks noGrp="1"/>
          </p:cNvSpPr>
          <p:nvPr>
            <p:ph type="subTitle" idx="5"/>
          </p:nvPr>
        </p:nvSpPr>
        <p:spPr>
          <a:xfrm>
            <a:off x="6361576" y="3187580"/>
            <a:ext cx="1938600" cy="80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98" name="Google Shape;2298;p16"/>
          <p:cNvSpPr/>
          <p:nvPr/>
        </p:nvSpPr>
        <p:spPr>
          <a:xfrm>
            <a:off x="8045975" y="1930375"/>
            <a:ext cx="1040534" cy="540081"/>
          </a:xfrm>
          <a:custGeom>
            <a:avLst/>
            <a:gdLst/>
            <a:ahLst/>
            <a:cxnLst/>
            <a:rect l="l" t="t" r="r" b="b"/>
            <a:pathLst>
              <a:path w="25942" h="13465" extrusionOk="0">
                <a:moveTo>
                  <a:pt x="1866" y="1"/>
                </a:moveTo>
                <a:lnTo>
                  <a:pt x="0" y="7211"/>
                </a:lnTo>
                <a:lnTo>
                  <a:pt x="24076" y="13465"/>
                </a:lnTo>
                <a:lnTo>
                  <a:pt x="25941" y="6255"/>
                </a:lnTo>
                <a:lnTo>
                  <a:pt x="186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9" name="Google Shape;2299;p16"/>
          <p:cNvSpPr txBox="1">
            <a:spLocks noGrp="1"/>
          </p:cNvSpPr>
          <p:nvPr>
            <p:ph type="title" idx="6"/>
          </p:nvPr>
        </p:nvSpPr>
        <p:spPr>
          <a:xfrm>
            <a:off x="6361677" y="2386650"/>
            <a:ext cx="1938600" cy="38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>
                <a:solidFill>
                  <a:schemeClr val="dk2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2300" name="Google Shape;2300;p16"/>
          <p:cNvGrpSpPr/>
          <p:nvPr/>
        </p:nvGrpSpPr>
        <p:grpSpPr>
          <a:xfrm>
            <a:off x="498381" y="269049"/>
            <a:ext cx="826017" cy="800226"/>
            <a:chOff x="2196125" y="2117850"/>
            <a:chExt cx="569000" cy="541975"/>
          </a:xfrm>
        </p:grpSpPr>
        <p:sp>
          <p:nvSpPr>
            <p:cNvPr id="2301" name="Google Shape;2301;p16"/>
            <p:cNvSpPr/>
            <p:nvPr/>
          </p:nvSpPr>
          <p:spPr>
            <a:xfrm>
              <a:off x="2196125" y="2117850"/>
              <a:ext cx="569000" cy="541975"/>
            </a:xfrm>
            <a:custGeom>
              <a:avLst/>
              <a:gdLst/>
              <a:ahLst/>
              <a:cxnLst/>
              <a:rect l="l" t="t" r="r" b="b"/>
              <a:pathLst>
                <a:path w="22760" h="21679" extrusionOk="0">
                  <a:moveTo>
                    <a:pt x="4906" y="1"/>
                  </a:moveTo>
                  <a:lnTo>
                    <a:pt x="0" y="17854"/>
                  </a:lnTo>
                  <a:lnTo>
                    <a:pt x="13903" y="21678"/>
                  </a:lnTo>
                  <a:lnTo>
                    <a:pt x="18825" y="19249"/>
                  </a:lnTo>
                  <a:lnTo>
                    <a:pt x="22759" y="4907"/>
                  </a:lnTo>
                  <a:lnTo>
                    <a:pt x="49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16"/>
            <p:cNvSpPr/>
            <p:nvPr/>
          </p:nvSpPr>
          <p:spPr>
            <a:xfrm>
              <a:off x="2543700" y="2571625"/>
              <a:ext cx="123075" cy="88200"/>
            </a:xfrm>
            <a:custGeom>
              <a:avLst/>
              <a:gdLst/>
              <a:ahLst/>
              <a:cxnLst/>
              <a:rect l="l" t="t" r="r" b="b"/>
              <a:pathLst>
                <a:path w="4923" h="3528" extrusionOk="0">
                  <a:moveTo>
                    <a:pt x="972" y="1"/>
                  </a:moveTo>
                  <a:lnTo>
                    <a:pt x="0" y="3527"/>
                  </a:lnTo>
                  <a:lnTo>
                    <a:pt x="4922" y="1098"/>
                  </a:lnTo>
                  <a:lnTo>
                    <a:pt x="972" y="1"/>
                  </a:ln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16"/>
            <p:cNvSpPr/>
            <p:nvPr/>
          </p:nvSpPr>
          <p:spPr>
            <a:xfrm>
              <a:off x="2298775" y="2117850"/>
              <a:ext cx="466350" cy="195950"/>
            </a:xfrm>
            <a:custGeom>
              <a:avLst/>
              <a:gdLst/>
              <a:ahLst/>
              <a:cxnLst/>
              <a:rect l="l" t="t" r="r" b="b"/>
              <a:pathLst>
                <a:path w="18654" h="7838" extrusionOk="0">
                  <a:moveTo>
                    <a:pt x="800" y="1"/>
                  </a:moveTo>
                  <a:lnTo>
                    <a:pt x="1" y="2932"/>
                  </a:lnTo>
                  <a:lnTo>
                    <a:pt x="17854" y="7838"/>
                  </a:lnTo>
                  <a:lnTo>
                    <a:pt x="18653" y="4907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4" name="Google Shape;2304;p16"/>
          <p:cNvGrpSpPr/>
          <p:nvPr/>
        </p:nvGrpSpPr>
        <p:grpSpPr>
          <a:xfrm>
            <a:off x="60852" y="4228002"/>
            <a:ext cx="1165923" cy="406711"/>
            <a:chOff x="137052" y="4228002"/>
            <a:chExt cx="1165923" cy="406711"/>
          </a:xfrm>
        </p:grpSpPr>
        <p:sp>
          <p:nvSpPr>
            <p:cNvPr id="2305" name="Google Shape;2305;p16"/>
            <p:cNvSpPr/>
            <p:nvPr/>
          </p:nvSpPr>
          <p:spPr>
            <a:xfrm rot="5400000" flipH="1">
              <a:off x="516658" y="3848396"/>
              <a:ext cx="406711" cy="1165923"/>
            </a:xfrm>
            <a:custGeom>
              <a:avLst/>
              <a:gdLst/>
              <a:ahLst/>
              <a:cxnLst/>
              <a:rect l="l" t="t" r="r" b="b"/>
              <a:pathLst>
                <a:path w="19296" h="50088" extrusionOk="0">
                  <a:moveTo>
                    <a:pt x="815" y="1"/>
                  </a:moveTo>
                  <a:cubicBezTo>
                    <a:pt x="392" y="1"/>
                    <a:pt x="0" y="361"/>
                    <a:pt x="0" y="784"/>
                  </a:cubicBezTo>
                  <a:lnTo>
                    <a:pt x="0" y="43983"/>
                  </a:lnTo>
                  <a:cubicBezTo>
                    <a:pt x="0" y="44406"/>
                    <a:pt x="314" y="44923"/>
                    <a:pt x="690" y="45143"/>
                  </a:cubicBezTo>
                  <a:lnTo>
                    <a:pt x="9013" y="49923"/>
                  </a:lnTo>
                  <a:cubicBezTo>
                    <a:pt x="9201" y="50033"/>
                    <a:pt x="9440" y="50088"/>
                    <a:pt x="9679" y="50088"/>
                  </a:cubicBezTo>
                  <a:cubicBezTo>
                    <a:pt x="9918" y="50088"/>
                    <a:pt x="10157" y="50033"/>
                    <a:pt x="10345" y="49923"/>
                  </a:cubicBezTo>
                  <a:lnTo>
                    <a:pt x="18653" y="45143"/>
                  </a:lnTo>
                  <a:cubicBezTo>
                    <a:pt x="19013" y="44923"/>
                    <a:pt x="19295" y="44406"/>
                    <a:pt x="19295" y="43983"/>
                  </a:cubicBezTo>
                  <a:lnTo>
                    <a:pt x="19295" y="784"/>
                  </a:lnTo>
                  <a:cubicBezTo>
                    <a:pt x="19295" y="361"/>
                    <a:pt x="18982" y="1"/>
                    <a:pt x="185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16"/>
            <p:cNvSpPr/>
            <p:nvPr/>
          </p:nvSpPr>
          <p:spPr>
            <a:xfrm>
              <a:off x="276375" y="4267400"/>
              <a:ext cx="977400" cy="46200"/>
            </a:xfrm>
            <a:prstGeom prst="roundRect">
              <a:avLst>
                <a:gd name="adj" fmla="val 18019"/>
              </a:avLst>
            </a:prstGeom>
            <a:solidFill>
              <a:srgbClr val="FFFFFF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Of The Section">
  <p:cSld name="CUSTOM_7"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17"/>
          <p:cNvSpPr/>
          <p:nvPr/>
        </p:nvSpPr>
        <p:spPr>
          <a:xfrm>
            <a:off x="25" y="4568875"/>
            <a:ext cx="9144000" cy="574500"/>
          </a:xfrm>
          <a:prstGeom prst="rect">
            <a:avLst/>
          </a:prstGeom>
          <a:solidFill>
            <a:srgbClr val="000000">
              <a:alpha val="9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9" name="Google Shape;2309;p17"/>
          <p:cNvSpPr/>
          <p:nvPr/>
        </p:nvSpPr>
        <p:spPr>
          <a:xfrm>
            <a:off x="25" y="4344175"/>
            <a:ext cx="9144000" cy="224700"/>
          </a:xfrm>
          <a:prstGeom prst="rect">
            <a:avLst/>
          </a:prstGeom>
          <a:solidFill>
            <a:srgbClr val="FFFB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0" name="Google Shape;2310;p17"/>
          <p:cNvGrpSpPr/>
          <p:nvPr/>
        </p:nvGrpSpPr>
        <p:grpSpPr>
          <a:xfrm>
            <a:off x="177530" y="114800"/>
            <a:ext cx="5774916" cy="4774565"/>
            <a:chOff x="-172670" y="114800"/>
            <a:chExt cx="5774916" cy="4774565"/>
          </a:xfrm>
        </p:grpSpPr>
        <p:sp>
          <p:nvSpPr>
            <p:cNvPr id="2311" name="Google Shape;2311;p17"/>
            <p:cNvSpPr/>
            <p:nvPr/>
          </p:nvSpPr>
          <p:spPr>
            <a:xfrm flipH="1">
              <a:off x="5105219" y="4333266"/>
              <a:ext cx="497027" cy="94970"/>
            </a:xfrm>
            <a:custGeom>
              <a:avLst/>
              <a:gdLst/>
              <a:ahLst/>
              <a:cxnLst/>
              <a:rect l="l" t="t" r="r" b="b"/>
              <a:pathLst>
                <a:path w="6365" h="1349" extrusionOk="0">
                  <a:moveTo>
                    <a:pt x="674" y="1"/>
                  </a:moveTo>
                  <a:cubicBezTo>
                    <a:pt x="298" y="1"/>
                    <a:pt x="0" y="298"/>
                    <a:pt x="0" y="675"/>
                  </a:cubicBezTo>
                  <a:cubicBezTo>
                    <a:pt x="0" y="1051"/>
                    <a:pt x="298" y="1349"/>
                    <a:pt x="674" y="1349"/>
                  </a:cubicBezTo>
                  <a:lnTo>
                    <a:pt x="5690" y="1349"/>
                  </a:lnTo>
                  <a:cubicBezTo>
                    <a:pt x="6051" y="1349"/>
                    <a:pt x="6364" y="1051"/>
                    <a:pt x="6364" y="675"/>
                  </a:cubicBezTo>
                  <a:cubicBezTo>
                    <a:pt x="6364" y="298"/>
                    <a:pt x="6051" y="1"/>
                    <a:pt x="5690" y="1"/>
                  </a:cubicBez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17"/>
            <p:cNvSpPr/>
            <p:nvPr/>
          </p:nvSpPr>
          <p:spPr>
            <a:xfrm flipH="1">
              <a:off x="5105219" y="648676"/>
              <a:ext cx="497027" cy="94970"/>
            </a:xfrm>
            <a:custGeom>
              <a:avLst/>
              <a:gdLst/>
              <a:ahLst/>
              <a:cxnLst/>
              <a:rect l="l" t="t" r="r" b="b"/>
              <a:pathLst>
                <a:path w="6365" h="1349" extrusionOk="0">
                  <a:moveTo>
                    <a:pt x="674" y="1"/>
                  </a:moveTo>
                  <a:cubicBezTo>
                    <a:pt x="298" y="1"/>
                    <a:pt x="0" y="299"/>
                    <a:pt x="0" y="675"/>
                  </a:cubicBezTo>
                  <a:cubicBezTo>
                    <a:pt x="0" y="1051"/>
                    <a:pt x="298" y="1349"/>
                    <a:pt x="674" y="1349"/>
                  </a:cubicBezTo>
                  <a:lnTo>
                    <a:pt x="5690" y="1349"/>
                  </a:lnTo>
                  <a:cubicBezTo>
                    <a:pt x="6051" y="1349"/>
                    <a:pt x="6364" y="1051"/>
                    <a:pt x="6364" y="675"/>
                  </a:cubicBezTo>
                  <a:cubicBezTo>
                    <a:pt x="6364" y="299"/>
                    <a:pt x="6051" y="1"/>
                    <a:pt x="5690" y="1"/>
                  </a:cubicBez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17"/>
            <p:cNvSpPr/>
            <p:nvPr/>
          </p:nvSpPr>
          <p:spPr>
            <a:xfrm flipH="1">
              <a:off x="5105219" y="893673"/>
              <a:ext cx="497027" cy="96096"/>
            </a:xfrm>
            <a:custGeom>
              <a:avLst/>
              <a:gdLst/>
              <a:ahLst/>
              <a:cxnLst/>
              <a:rect l="l" t="t" r="r" b="b"/>
              <a:pathLst>
                <a:path w="6365" h="1365" extrusionOk="0">
                  <a:moveTo>
                    <a:pt x="674" y="1"/>
                  </a:moveTo>
                  <a:cubicBezTo>
                    <a:pt x="298" y="1"/>
                    <a:pt x="0" y="314"/>
                    <a:pt x="0" y="675"/>
                  </a:cubicBezTo>
                  <a:cubicBezTo>
                    <a:pt x="0" y="1051"/>
                    <a:pt x="298" y="1364"/>
                    <a:pt x="674" y="1364"/>
                  </a:cubicBezTo>
                  <a:lnTo>
                    <a:pt x="5690" y="1364"/>
                  </a:lnTo>
                  <a:cubicBezTo>
                    <a:pt x="6051" y="1364"/>
                    <a:pt x="6364" y="1051"/>
                    <a:pt x="6364" y="675"/>
                  </a:cubicBezTo>
                  <a:cubicBezTo>
                    <a:pt x="6364" y="314"/>
                    <a:pt x="6051" y="1"/>
                    <a:pt x="5690" y="1"/>
                  </a:cubicBez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17"/>
            <p:cNvSpPr/>
            <p:nvPr/>
          </p:nvSpPr>
          <p:spPr>
            <a:xfrm flipH="1">
              <a:off x="5105219" y="1139796"/>
              <a:ext cx="497027" cy="94970"/>
            </a:xfrm>
            <a:custGeom>
              <a:avLst/>
              <a:gdLst/>
              <a:ahLst/>
              <a:cxnLst/>
              <a:rect l="l" t="t" r="r" b="b"/>
              <a:pathLst>
                <a:path w="6365" h="1349" extrusionOk="0">
                  <a:moveTo>
                    <a:pt x="674" y="0"/>
                  </a:moveTo>
                  <a:cubicBezTo>
                    <a:pt x="298" y="0"/>
                    <a:pt x="0" y="298"/>
                    <a:pt x="0" y="674"/>
                  </a:cubicBezTo>
                  <a:cubicBezTo>
                    <a:pt x="0" y="1050"/>
                    <a:pt x="298" y="1348"/>
                    <a:pt x="674" y="1348"/>
                  </a:cubicBezTo>
                  <a:lnTo>
                    <a:pt x="5690" y="1348"/>
                  </a:lnTo>
                  <a:cubicBezTo>
                    <a:pt x="6051" y="1348"/>
                    <a:pt x="6364" y="1050"/>
                    <a:pt x="6364" y="674"/>
                  </a:cubicBezTo>
                  <a:cubicBezTo>
                    <a:pt x="6364" y="298"/>
                    <a:pt x="6051" y="0"/>
                    <a:pt x="5690" y="0"/>
                  </a:cubicBez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17"/>
            <p:cNvSpPr/>
            <p:nvPr/>
          </p:nvSpPr>
          <p:spPr>
            <a:xfrm flipH="1">
              <a:off x="5105219" y="1385848"/>
              <a:ext cx="497027" cy="94970"/>
            </a:xfrm>
            <a:custGeom>
              <a:avLst/>
              <a:gdLst/>
              <a:ahLst/>
              <a:cxnLst/>
              <a:rect l="l" t="t" r="r" b="b"/>
              <a:pathLst>
                <a:path w="6365" h="1349" extrusionOk="0">
                  <a:moveTo>
                    <a:pt x="674" y="0"/>
                  </a:moveTo>
                  <a:cubicBezTo>
                    <a:pt x="298" y="0"/>
                    <a:pt x="0" y="298"/>
                    <a:pt x="0" y="674"/>
                  </a:cubicBezTo>
                  <a:cubicBezTo>
                    <a:pt x="0" y="1035"/>
                    <a:pt x="298" y="1348"/>
                    <a:pt x="674" y="1348"/>
                  </a:cubicBezTo>
                  <a:lnTo>
                    <a:pt x="5690" y="1348"/>
                  </a:lnTo>
                  <a:cubicBezTo>
                    <a:pt x="6051" y="1348"/>
                    <a:pt x="6364" y="1035"/>
                    <a:pt x="6364" y="674"/>
                  </a:cubicBezTo>
                  <a:cubicBezTo>
                    <a:pt x="6364" y="298"/>
                    <a:pt x="6051" y="0"/>
                    <a:pt x="5690" y="0"/>
                  </a:cubicBez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17"/>
            <p:cNvSpPr/>
            <p:nvPr/>
          </p:nvSpPr>
          <p:spPr>
            <a:xfrm flipH="1">
              <a:off x="5105219" y="1630844"/>
              <a:ext cx="497027" cy="94970"/>
            </a:xfrm>
            <a:custGeom>
              <a:avLst/>
              <a:gdLst/>
              <a:ahLst/>
              <a:cxnLst/>
              <a:rect l="l" t="t" r="r" b="b"/>
              <a:pathLst>
                <a:path w="6365" h="1349" extrusionOk="0">
                  <a:moveTo>
                    <a:pt x="674" y="0"/>
                  </a:moveTo>
                  <a:cubicBezTo>
                    <a:pt x="298" y="0"/>
                    <a:pt x="0" y="298"/>
                    <a:pt x="0" y="674"/>
                  </a:cubicBezTo>
                  <a:cubicBezTo>
                    <a:pt x="0" y="1050"/>
                    <a:pt x="298" y="1348"/>
                    <a:pt x="674" y="1348"/>
                  </a:cubicBezTo>
                  <a:lnTo>
                    <a:pt x="5690" y="1348"/>
                  </a:lnTo>
                  <a:cubicBezTo>
                    <a:pt x="6051" y="1348"/>
                    <a:pt x="6364" y="1050"/>
                    <a:pt x="6364" y="674"/>
                  </a:cubicBezTo>
                  <a:cubicBezTo>
                    <a:pt x="6364" y="298"/>
                    <a:pt x="6051" y="0"/>
                    <a:pt x="5690" y="0"/>
                  </a:cubicBez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17"/>
            <p:cNvSpPr/>
            <p:nvPr/>
          </p:nvSpPr>
          <p:spPr>
            <a:xfrm flipH="1">
              <a:off x="5105219" y="1876897"/>
              <a:ext cx="497027" cy="94970"/>
            </a:xfrm>
            <a:custGeom>
              <a:avLst/>
              <a:gdLst/>
              <a:ahLst/>
              <a:cxnLst/>
              <a:rect l="l" t="t" r="r" b="b"/>
              <a:pathLst>
                <a:path w="6365" h="1349" extrusionOk="0">
                  <a:moveTo>
                    <a:pt x="674" y="0"/>
                  </a:moveTo>
                  <a:cubicBezTo>
                    <a:pt x="298" y="0"/>
                    <a:pt x="0" y="298"/>
                    <a:pt x="0" y="674"/>
                  </a:cubicBezTo>
                  <a:cubicBezTo>
                    <a:pt x="0" y="1051"/>
                    <a:pt x="298" y="1348"/>
                    <a:pt x="674" y="1348"/>
                  </a:cubicBezTo>
                  <a:lnTo>
                    <a:pt x="5690" y="1348"/>
                  </a:lnTo>
                  <a:cubicBezTo>
                    <a:pt x="6051" y="1348"/>
                    <a:pt x="6364" y="1051"/>
                    <a:pt x="6364" y="674"/>
                  </a:cubicBezTo>
                  <a:cubicBezTo>
                    <a:pt x="6364" y="298"/>
                    <a:pt x="6051" y="0"/>
                    <a:pt x="5690" y="0"/>
                  </a:cubicBez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17"/>
            <p:cNvSpPr/>
            <p:nvPr/>
          </p:nvSpPr>
          <p:spPr>
            <a:xfrm flipH="1">
              <a:off x="5105219" y="2121893"/>
              <a:ext cx="497027" cy="96026"/>
            </a:xfrm>
            <a:custGeom>
              <a:avLst/>
              <a:gdLst/>
              <a:ahLst/>
              <a:cxnLst/>
              <a:rect l="l" t="t" r="r" b="b"/>
              <a:pathLst>
                <a:path w="6365" h="1364" extrusionOk="0">
                  <a:moveTo>
                    <a:pt x="674" y="0"/>
                  </a:moveTo>
                  <a:cubicBezTo>
                    <a:pt x="298" y="0"/>
                    <a:pt x="0" y="314"/>
                    <a:pt x="0" y="690"/>
                  </a:cubicBezTo>
                  <a:cubicBezTo>
                    <a:pt x="0" y="1050"/>
                    <a:pt x="298" y="1364"/>
                    <a:pt x="674" y="1364"/>
                  </a:cubicBezTo>
                  <a:lnTo>
                    <a:pt x="5690" y="1364"/>
                  </a:lnTo>
                  <a:cubicBezTo>
                    <a:pt x="6051" y="1364"/>
                    <a:pt x="6364" y="1050"/>
                    <a:pt x="6364" y="690"/>
                  </a:cubicBezTo>
                  <a:cubicBezTo>
                    <a:pt x="6364" y="314"/>
                    <a:pt x="6051" y="0"/>
                    <a:pt x="5690" y="0"/>
                  </a:cubicBez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17"/>
            <p:cNvSpPr/>
            <p:nvPr/>
          </p:nvSpPr>
          <p:spPr>
            <a:xfrm flipH="1">
              <a:off x="5105219" y="2367945"/>
              <a:ext cx="497027" cy="94970"/>
            </a:xfrm>
            <a:custGeom>
              <a:avLst/>
              <a:gdLst/>
              <a:ahLst/>
              <a:cxnLst/>
              <a:rect l="l" t="t" r="r" b="b"/>
              <a:pathLst>
                <a:path w="6365" h="1349" extrusionOk="0">
                  <a:moveTo>
                    <a:pt x="674" y="1"/>
                  </a:moveTo>
                  <a:cubicBezTo>
                    <a:pt x="298" y="1"/>
                    <a:pt x="0" y="298"/>
                    <a:pt x="0" y="675"/>
                  </a:cubicBezTo>
                  <a:cubicBezTo>
                    <a:pt x="0" y="1051"/>
                    <a:pt x="298" y="1349"/>
                    <a:pt x="674" y="1349"/>
                  </a:cubicBezTo>
                  <a:lnTo>
                    <a:pt x="5690" y="1349"/>
                  </a:lnTo>
                  <a:cubicBezTo>
                    <a:pt x="6051" y="1349"/>
                    <a:pt x="6364" y="1051"/>
                    <a:pt x="6364" y="675"/>
                  </a:cubicBezTo>
                  <a:cubicBezTo>
                    <a:pt x="6364" y="298"/>
                    <a:pt x="6051" y="1"/>
                    <a:pt x="5690" y="1"/>
                  </a:cubicBez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17"/>
            <p:cNvSpPr/>
            <p:nvPr/>
          </p:nvSpPr>
          <p:spPr>
            <a:xfrm flipH="1">
              <a:off x="5105219" y="2613998"/>
              <a:ext cx="497027" cy="94970"/>
            </a:xfrm>
            <a:custGeom>
              <a:avLst/>
              <a:gdLst/>
              <a:ahLst/>
              <a:cxnLst/>
              <a:rect l="l" t="t" r="r" b="b"/>
              <a:pathLst>
                <a:path w="6365" h="1349" extrusionOk="0">
                  <a:moveTo>
                    <a:pt x="674" y="1"/>
                  </a:moveTo>
                  <a:cubicBezTo>
                    <a:pt x="298" y="1"/>
                    <a:pt x="0" y="299"/>
                    <a:pt x="0" y="675"/>
                  </a:cubicBezTo>
                  <a:cubicBezTo>
                    <a:pt x="0" y="1051"/>
                    <a:pt x="298" y="1349"/>
                    <a:pt x="674" y="1349"/>
                  </a:cubicBezTo>
                  <a:lnTo>
                    <a:pt x="5690" y="1349"/>
                  </a:lnTo>
                  <a:cubicBezTo>
                    <a:pt x="6051" y="1349"/>
                    <a:pt x="6364" y="1051"/>
                    <a:pt x="6364" y="675"/>
                  </a:cubicBezTo>
                  <a:cubicBezTo>
                    <a:pt x="6364" y="299"/>
                    <a:pt x="6051" y="1"/>
                    <a:pt x="5690" y="1"/>
                  </a:cubicBez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17"/>
            <p:cNvSpPr/>
            <p:nvPr/>
          </p:nvSpPr>
          <p:spPr>
            <a:xfrm flipH="1">
              <a:off x="5105219" y="2858994"/>
              <a:ext cx="497027" cy="94970"/>
            </a:xfrm>
            <a:custGeom>
              <a:avLst/>
              <a:gdLst/>
              <a:ahLst/>
              <a:cxnLst/>
              <a:rect l="l" t="t" r="r" b="b"/>
              <a:pathLst>
                <a:path w="6365" h="1349" extrusionOk="0">
                  <a:moveTo>
                    <a:pt x="674" y="1"/>
                  </a:moveTo>
                  <a:cubicBezTo>
                    <a:pt x="298" y="1"/>
                    <a:pt x="0" y="314"/>
                    <a:pt x="0" y="675"/>
                  </a:cubicBezTo>
                  <a:cubicBezTo>
                    <a:pt x="0" y="1051"/>
                    <a:pt x="298" y="1349"/>
                    <a:pt x="674" y="1349"/>
                  </a:cubicBezTo>
                  <a:lnTo>
                    <a:pt x="5690" y="1349"/>
                  </a:lnTo>
                  <a:cubicBezTo>
                    <a:pt x="6051" y="1349"/>
                    <a:pt x="6364" y="1051"/>
                    <a:pt x="6364" y="675"/>
                  </a:cubicBezTo>
                  <a:cubicBezTo>
                    <a:pt x="6364" y="314"/>
                    <a:pt x="6051" y="1"/>
                    <a:pt x="5690" y="1"/>
                  </a:cubicBez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17"/>
            <p:cNvSpPr/>
            <p:nvPr/>
          </p:nvSpPr>
          <p:spPr>
            <a:xfrm flipH="1">
              <a:off x="5105219" y="3105046"/>
              <a:ext cx="497027" cy="94970"/>
            </a:xfrm>
            <a:custGeom>
              <a:avLst/>
              <a:gdLst/>
              <a:ahLst/>
              <a:cxnLst/>
              <a:rect l="l" t="t" r="r" b="b"/>
              <a:pathLst>
                <a:path w="6365" h="1349" extrusionOk="0">
                  <a:moveTo>
                    <a:pt x="674" y="1"/>
                  </a:moveTo>
                  <a:cubicBezTo>
                    <a:pt x="298" y="1"/>
                    <a:pt x="0" y="299"/>
                    <a:pt x="0" y="675"/>
                  </a:cubicBezTo>
                  <a:cubicBezTo>
                    <a:pt x="0" y="1051"/>
                    <a:pt x="298" y="1349"/>
                    <a:pt x="674" y="1349"/>
                  </a:cubicBezTo>
                  <a:lnTo>
                    <a:pt x="5690" y="1349"/>
                  </a:lnTo>
                  <a:cubicBezTo>
                    <a:pt x="6051" y="1349"/>
                    <a:pt x="6364" y="1051"/>
                    <a:pt x="6364" y="675"/>
                  </a:cubicBezTo>
                  <a:cubicBezTo>
                    <a:pt x="6364" y="299"/>
                    <a:pt x="6051" y="1"/>
                    <a:pt x="5690" y="1"/>
                  </a:cubicBez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17"/>
            <p:cNvSpPr/>
            <p:nvPr/>
          </p:nvSpPr>
          <p:spPr>
            <a:xfrm flipH="1">
              <a:off x="5105219" y="3350043"/>
              <a:ext cx="497027" cy="96096"/>
            </a:xfrm>
            <a:custGeom>
              <a:avLst/>
              <a:gdLst/>
              <a:ahLst/>
              <a:cxnLst/>
              <a:rect l="l" t="t" r="r" b="b"/>
              <a:pathLst>
                <a:path w="6365" h="1365" extrusionOk="0">
                  <a:moveTo>
                    <a:pt x="674" y="1"/>
                  </a:moveTo>
                  <a:cubicBezTo>
                    <a:pt x="298" y="1"/>
                    <a:pt x="0" y="314"/>
                    <a:pt x="0" y="690"/>
                  </a:cubicBezTo>
                  <a:cubicBezTo>
                    <a:pt x="0" y="1051"/>
                    <a:pt x="298" y="1364"/>
                    <a:pt x="674" y="1364"/>
                  </a:cubicBezTo>
                  <a:lnTo>
                    <a:pt x="5690" y="1364"/>
                  </a:lnTo>
                  <a:cubicBezTo>
                    <a:pt x="6051" y="1364"/>
                    <a:pt x="6364" y="1051"/>
                    <a:pt x="6364" y="690"/>
                  </a:cubicBezTo>
                  <a:cubicBezTo>
                    <a:pt x="6364" y="314"/>
                    <a:pt x="6051" y="1"/>
                    <a:pt x="5690" y="1"/>
                  </a:cubicBez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17"/>
            <p:cNvSpPr/>
            <p:nvPr/>
          </p:nvSpPr>
          <p:spPr>
            <a:xfrm flipH="1">
              <a:off x="5105219" y="3596165"/>
              <a:ext cx="497027" cy="94970"/>
            </a:xfrm>
            <a:custGeom>
              <a:avLst/>
              <a:gdLst/>
              <a:ahLst/>
              <a:cxnLst/>
              <a:rect l="l" t="t" r="r" b="b"/>
              <a:pathLst>
                <a:path w="6365" h="1349" extrusionOk="0">
                  <a:moveTo>
                    <a:pt x="674" y="0"/>
                  </a:moveTo>
                  <a:cubicBezTo>
                    <a:pt x="298" y="0"/>
                    <a:pt x="0" y="298"/>
                    <a:pt x="0" y="674"/>
                  </a:cubicBezTo>
                  <a:cubicBezTo>
                    <a:pt x="0" y="1050"/>
                    <a:pt x="298" y="1348"/>
                    <a:pt x="674" y="1348"/>
                  </a:cubicBezTo>
                  <a:lnTo>
                    <a:pt x="5690" y="1348"/>
                  </a:lnTo>
                  <a:cubicBezTo>
                    <a:pt x="6051" y="1348"/>
                    <a:pt x="6364" y="1050"/>
                    <a:pt x="6364" y="674"/>
                  </a:cubicBezTo>
                  <a:cubicBezTo>
                    <a:pt x="6364" y="298"/>
                    <a:pt x="6051" y="0"/>
                    <a:pt x="5690" y="0"/>
                  </a:cubicBez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17"/>
            <p:cNvSpPr/>
            <p:nvPr/>
          </p:nvSpPr>
          <p:spPr>
            <a:xfrm flipH="1">
              <a:off x="5105219" y="3842218"/>
              <a:ext cx="497027" cy="94970"/>
            </a:xfrm>
            <a:custGeom>
              <a:avLst/>
              <a:gdLst/>
              <a:ahLst/>
              <a:cxnLst/>
              <a:rect l="l" t="t" r="r" b="b"/>
              <a:pathLst>
                <a:path w="6365" h="1349" extrusionOk="0">
                  <a:moveTo>
                    <a:pt x="674" y="0"/>
                  </a:moveTo>
                  <a:cubicBezTo>
                    <a:pt x="298" y="0"/>
                    <a:pt x="0" y="298"/>
                    <a:pt x="0" y="674"/>
                  </a:cubicBezTo>
                  <a:cubicBezTo>
                    <a:pt x="0" y="1051"/>
                    <a:pt x="298" y="1348"/>
                    <a:pt x="674" y="1348"/>
                  </a:cubicBezTo>
                  <a:lnTo>
                    <a:pt x="5690" y="1348"/>
                  </a:lnTo>
                  <a:cubicBezTo>
                    <a:pt x="6051" y="1348"/>
                    <a:pt x="6364" y="1051"/>
                    <a:pt x="6364" y="674"/>
                  </a:cubicBezTo>
                  <a:cubicBezTo>
                    <a:pt x="6364" y="298"/>
                    <a:pt x="6051" y="0"/>
                    <a:pt x="5690" y="0"/>
                  </a:cubicBez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17"/>
            <p:cNvSpPr/>
            <p:nvPr/>
          </p:nvSpPr>
          <p:spPr>
            <a:xfrm flipH="1">
              <a:off x="5105219" y="4087214"/>
              <a:ext cx="497027" cy="94970"/>
            </a:xfrm>
            <a:custGeom>
              <a:avLst/>
              <a:gdLst/>
              <a:ahLst/>
              <a:cxnLst/>
              <a:rect l="l" t="t" r="r" b="b"/>
              <a:pathLst>
                <a:path w="6365" h="1349" extrusionOk="0">
                  <a:moveTo>
                    <a:pt x="674" y="0"/>
                  </a:moveTo>
                  <a:cubicBezTo>
                    <a:pt x="298" y="0"/>
                    <a:pt x="0" y="314"/>
                    <a:pt x="0" y="674"/>
                  </a:cubicBezTo>
                  <a:cubicBezTo>
                    <a:pt x="0" y="1050"/>
                    <a:pt x="298" y="1348"/>
                    <a:pt x="674" y="1348"/>
                  </a:cubicBezTo>
                  <a:lnTo>
                    <a:pt x="5690" y="1348"/>
                  </a:lnTo>
                  <a:cubicBezTo>
                    <a:pt x="6051" y="1348"/>
                    <a:pt x="6364" y="1050"/>
                    <a:pt x="6364" y="674"/>
                  </a:cubicBezTo>
                  <a:cubicBezTo>
                    <a:pt x="6364" y="314"/>
                    <a:pt x="6051" y="0"/>
                    <a:pt x="5690" y="0"/>
                  </a:cubicBez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17"/>
            <p:cNvSpPr/>
            <p:nvPr/>
          </p:nvSpPr>
          <p:spPr>
            <a:xfrm flipH="1">
              <a:off x="-172670" y="147777"/>
              <a:ext cx="5546095" cy="4741589"/>
            </a:xfrm>
            <a:custGeom>
              <a:avLst/>
              <a:gdLst/>
              <a:ahLst/>
              <a:cxnLst/>
              <a:rect l="l" t="t" r="r" b="b"/>
              <a:pathLst>
                <a:path w="45692" h="63137" extrusionOk="0">
                  <a:moveTo>
                    <a:pt x="1631" y="0"/>
                  </a:moveTo>
                  <a:cubicBezTo>
                    <a:pt x="737" y="0"/>
                    <a:pt x="1" y="737"/>
                    <a:pt x="1" y="1631"/>
                  </a:cubicBezTo>
                  <a:lnTo>
                    <a:pt x="1" y="61506"/>
                  </a:lnTo>
                  <a:cubicBezTo>
                    <a:pt x="1" y="62416"/>
                    <a:pt x="737" y="63137"/>
                    <a:pt x="1631" y="63137"/>
                  </a:cubicBezTo>
                  <a:lnTo>
                    <a:pt x="44061" y="63137"/>
                  </a:lnTo>
                  <a:cubicBezTo>
                    <a:pt x="44970" y="63137"/>
                    <a:pt x="45691" y="62416"/>
                    <a:pt x="45691" y="61506"/>
                  </a:cubicBezTo>
                  <a:lnTo>
                    <a:pt x="45691" y="1631"/>
                  </a:lnTo>
                  <a:cubicBezTo>
                    <a:pt x="45691" y="737"/>
                    <a:pt x="44970" y="0"/>
                    <a:pt x="44061" y="0"/>
                  </a:cubicBez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17"/>
            <p:cNvSpPr/>
            <p:nvPr/>
          </p:nvSpPr>
          <p:spPr>
            <a:xfrm flipH="1">
              <a:off x="-172010" y="114800"/>
              <a:ext cx="5484291" cy="4741431"/>
            </a:xfrm>
            <a:custGeom>
              <a:avLst/>
              <a:gdLst/>
              <a:ahLst/>
              <a:cxnLst/>
              <a:rect l="l" t="t" r="r" b="b"/>
              <a:pathLst>
                <a:path w="45691" h="63137" extrusionOk="0">
                  <a:moveTo>
                    <a:pt x="1630" y="1"/>
                  </a:moveTo>
                  <a:cubicBezTo>
                    <a:pt x="721" y="1"/>
                    <a:pt x="0" y="722"/>
                    <a:pt x="0" y="1631"/>
                  </a:cubicBezTo>
                  <a:lnTo>
                    <a:pt x="0" y="61507"/>
                  </a:lnTo>
                  <a:cubicBezTo>
                    <a:pt x="0" y="62416"/>
                    <a:pt x="721" y="63137"/>
                    <a:pt x="1630" y="63137"/>
                  </a:cubicBezTo>
                  <a:lnTo>
                    <a:pt x="44061" y="63137"/>
                  </a:lnTo>
                  <a:cubicBezTo>
                    <a:pt x="44954" y="63137"/>
                    <a:pt x="45691" y="62416"/>
                    <a:pt x="45691" y="61507"/>
                  </a:cubicBezTo>
                  <a:lnTo>
                    <a:pt x="45691" y="1631"/>
                  </a:lnTo>
                  <a:cubicBezTo>
                    <a:pt x="45691" y="722"/>
                    <a:pt x="44954" y="1"/>
                    <a:pt x="44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17"/>
            <p:cNvSpPr/>
            <p:nvPr/>
          </p:nvSpPr>
          <p:spPr>
            <a:xfrm flipH="1">
              <a:off x="-21419" y="280772"/>
              <a:ext cx="5157078" cy="4369572"/>
            </a:xfrm>
            <a:custGeom>
              <a:avLst/>
              <a:gdLst/>
              <a:ahLst/>
              <a:cxnLst/>
              <a:rect l="l" t="t" r="r" b="b"/>
              <a:pathLst>
                <a:path w="41365" h="58717" extrusionOk="0">
                  <a:moveTo>
                    <a:pt x="0" y="1"/>
                  </a:moveTo>
                  <a:lnTo>
                    <a:pt x="0" y="58717"/>
                  </a:lnTo>
                  <a:lnTo>
                    <a:pt x="41365" y="58717"/>
                  </a:lnTo>
                  <a:lnTo>
                    <a:pt x="41365" y="1"/>
                  </a:lnTo>
                  <a:close/>
                </a:path>
              </a:pathLst>
            </a:custGeom>
            <a:solidFill>
              <a:srgbClr val="FFFB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17"/>
            <p:cNvSpPr/>
            <p:nvPr/>
          </p:nvSpPr>
          <p:spPr>
            <a:xfrm flipH="1">
              <a:off x="64857" y="280772"/>
              <a:ext cx="5070832" cy="4369572"/>
            </a:xfrm>
            <a:custGeom>
              <a:avLst/>
              <a:gdLst/>
              <a:ahLst/>
              <a:cxnLst/>
              <a:rect l="l" t="t" r="r" b="b"/>
              <a:pathLst>
                <a:path w="41365" h="58717" extrusionOk="0">
                  <a:moveTo>
                    <a:pt x="0" y="1"/>
                  </a:moveTo>
                  <a:lnTo>
                    <a:pt x="0" y="58717"/>
                  </a:lnTo>
                  <a:lnTo>
                    <a:pt x="41365" y="58717"/>
                  </a:lnTo>
                  <a:lnTo>
                    <a:pt x="41365" y="1"/>
                  </a:ln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17"/>
            <p:cNvSpPr/>
            <p:nvPr/>
          </p:nvSpPr>
          <p:spPr>
            <a:xfrm flipH="1">
              <a:off x="94737" y="280773"/>
              <a:ext cx="5102786" cy="4409500"/>
            </a:xfrm>
            <a:custGeom>
              <a:avLst/>
              <a:gdLst/>
              <a:ahLst/>
              <a:cxnLst/>
              <a:rect l="l" t="t" r="r" b="b"/>
              <a:pathLst>
                <a:path w="41365" h="58717" extrusionOk="0">
                  <a:moveTo>
                    <a:pt x="0" y="1"/>
                  </a:moveTo>
                  <a:lnTo>
                    <a:pt x="0" y="58717"/>
                  </a:lnTo>
                  <a:lnTo>
                    <a:pt x="41365" y="58717"/>
                  </a:lnTo>
                  <a:lnTo>
                    <a:pt x="41365" y="1"/>
                  </a:lnTo>
                  <a:close/>
                </a:path>
              </a:pathLst>
            </a:custGeom>
            <a:solidFill>
              <a:srgbClr val="FFFE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2" name="Google Shape;2332;p17"/>
            <p:cNvGrpSpPr/>
            <p:nvPr/>
          </p:nvGrpSpPr>
          <p:grpSpPr>
            <a:xfrm flipH="1">
              <a:off x="5038101" y="607842"/>
              <a:ext cx="151802" cy="3821450"/>
              <a:chOff x="710516" y="654965"/>
              <a:chExt cx="131419" cy="3669531"/>
            </a:xfrm>
          </p:grpSpPr>
          <p:sp>
            <p:nvSpPr>
              <p:cNvPr id="2333" name="Google Shape;2333;p17"/>
              <p:cNvSpPr/>
              <p:nvPr/>
            </p:nvSpPr>
            <p:spPr>
              <a:xfrm>
                <a:off x="710516" y="654965"/>
                <a:ext cx="131419" cy="131419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944" extrusionOk="0">
                    <a:moveTo>
                      <a:pt x="972" y="0"/>
                    </a:moveTo>
                    <a:cubicBezTo>
                      <a:pt x="423" y="0"/>
                      <a:pt x="0" y="439"/>
                      <a:pt x="0" y="972"/>
                    </a:cubicBezTo>
                    <a:cubicBezTo>
                      <a:pt x="0" y="1505"/>
                      <a:pt x="423" y="1944"/>
                      <a:pt x="972" y="1944"/>
                    </a:cubicBezTo>
                    <a:cubicBezTo>
                      <a:pt x="1505" y="1944"/>
                      <a:pt x="1944" y="1505"/>
                      <a:pt x="1944" y="972"/>
                    </a:cubicBezTo>
                    <a:cubicBezTo>
                      <a:pt x="1944" y="439"/>
                      <a:pt x="1505" y="0"/>
                      <a:pt x="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17"/>
              <p:cNvSpPr/>
              <p:nvPr/>
            </p:nvSpPr>
            <p:spPr>
              <a:xfrm>
                <a:off x="710516" y="891236"/>
                <a:ext cx="131419" cy="130405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929" extrusionOk="0">
                    <a:moveTo>
                      <a:pt x="972" y="1"/>
                    </a:moveTo>
                    <a:cubicBezTo>
                      <a:pt x="423" y="1"/>
                      <a:pt x="0" y="424"/>
                      <a:pt x="0" y="957"/>
                    </a:cubicBezTo>
                    <a:cubicBezTo>
                      <a:pt x="0" y="1505"/>
                      <a:pt x="423" y="1928"/>
                      <a:pt x="972" y="1928"/>
                    </a:cubicBezTo>
                    <a:cubicBezTo>
                      <a:pt x="1505" y="1928"/>
                      <a:pt x="1944" y="1505"/>
                      <a:pt x="1944" y="957"/>
                    </a:cubicBezTo>
                    <a:cubicBezTo>
                      <a:pt x="1944" y="424"/>
                      <a:pt x="1505" y="1"/>
                      <a:pt x="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17"/>
              <p:cNvSpPr/>
              <p:nvPr/>
            </p:nvSpPr>
            <p:spPr>
              <a:xfrm>
                <a:off x="710516" y="1126492"/>
                <a:ext cx="131419" cy="131419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944" extrusionOk="0">
                    <a:moveTo>
                      <a:pt x="972" y="0"/>
                    </a:moveTo>
                    <a:cubicBezTo>
                      <a:pt x="423" y="0"/>
                      <a:pt x="0" y="439"/>
                      <a:pt x="0" y="972"/>
                    </a:cubicBezTo>
                    <a:cubicBezTo>
                      <a:pt x="0" y="1505"/>
                      <a:pt x="423" y="1944"/>
                      <a:pt x="972" y="1944"/>
                    </a:cubicBezTo>
                    <a:cubicBezTo>
                      <a:pt x="1505" y="1944"/>
                      <a:pt x="1944" y="1505"/>
                      <a:pt x="1944" y="972"/>
                    </a:cubicBezTo>
                    <a:cubicBezTo>
                      <a:pt x="1944" y="439"/>
                      <a:pt x="1505" y="0"/>
                      <a:pt x="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17"/>
              <p:cNvSpPr/>
              <p:nvPr/>
            </p:nvSpPr>
            <p:spPr>
              <a:xfrm>
                <a:off x="710516" y="1362763"/>
                <a:ext cx="131419" cy="131487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945" extrusionOk="0">
                    <a:moveTo>
                      <a:pt x="972" y="1"/>
                    </a:moveTo>
                    <a:cubicBezTo>
                      <a:pt x="423" y="1"/>
                      <a:pt x="0" y="424"/>
                      <a:pt x="0" y="972"/>
                    </a:cubicBezTo>
                    <a:cubicBezTo>
                      <a:pt x="0" y="1505"/>
                      <a:pt x="423" y="1944"/>
                      <a:pt x="972" y="1944"/>
                    </a:cubicBezTo>
                    <a:cubicBezTo>
                      <a:pt x="1505" y="1944"/>
                      <a:pt x="1944" y="1505"/>
                      <a:pt x="1944" y="972"/>
                    </a:cubicBezTo>
                    <a:cubicBezTo>
                      <a:pt x="1944" y="424"/>
                      <a:pt x="1505" y="1"/>
                      <a:pt x="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17"/>
              <p:cNvSpPr/>
              <p:nvPr/>
            </p:nvSpPr>
            <p:spPr>
              <a:xfrm>
                <a:off x="710516" y="1598020"/>
                <a:ext cx="131419" cy="131419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944" extrusionOk="0">
                    <a:moveTo>
                      <a:pt x="972" y="0"/>
                    </a:moveTo>
                    <a:cubicBezTo>
                      <a:pt x="423" y="0"/>
                      <a:pt x="0" y="439"/>
                      <a:pt x="0" y="972"/>
                    </a:cubicBezTo>
                    <a:cubicBezTo>
                      <a:pt x="0" y="1505"/>
                      <a:pt x="423" y="1944"/>
                      <a:pt x="972" y="1944"/>
                    </a:cubicBezTo>
                    <a:cubicBezTo>
                      <a:pt x="1505" y="1944"/>
                      <a:pt x="1944" y="1505"/>
                      <a:pt x="1944" y="972"/>
                    </a:cubicBezTo>
                    <a:cubicBezTo>
                      <a:pt x="1944" y="439"/>
                      <a:pt x="1505" y="0"/>
                      <a:pt x="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17"/>
              <p:cNvSpPr/>
              <p:nvPr/>
            </p:nvSpPr>
            <p:spPr>
              <a:xfrm>
                <a:off x="710516" y="1834290"/>
                <a:ext cx="131419" cy="131487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945" extrusionOk="0">
                    <a:moveTo>
                      <a:pt x="972" y="1"/>
                    </a:moveTo>
                    <a:cubicBezTo>
                      <a:pt x="423" y="1"/>
                      <a:pt x="0" y="440"/>
                      <a:pt x="0" y="972"/>
                    </a:cubicBezTo>
                    <a:cubicBezTo>
                      <a:pt x="0" y="1505"/>
                      <a:pt x="423" y="1944"/>
                      <a:pt x="972" y="1944"/>
                    </a:cubicBezTo>
                    <a:cubicBezTo>
                      <a:pt x="1505" y="1944"/>
                      <a:pt x="1944" y="1505"/>
                      <a:pt x="1944" y="972"/>
                    </a:cubicBezTo>
                    <a:cubicBezTo>
                      <a:pt x="1944" y="440"/>
                      <a:pt x="1505" y="1"/>
                      <a:pt x="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17"/>
              <p:cNvSpPr/>
              <p:nvPr/>
            </p:nvSpPr>
            <p:spPr>
              <a:xfrm>
                <a:off x="710516" y="2070629"/>
                <a:ext cx="131419" cy="130338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928" extrusionOk="0">
                    <a:moveTo>
                      <a:pt x="972" y="0"/>
                    </a:moveTo>
                    <a:cubicBezTo>
                      <a:pt x="423" y="0"/>
                      <a:pt x="0" y="423"/>
                      <a:pt x="0" y="972"/>
                    </a:cubicBezTo>
                    <a:cubicBezTo>
                      <a:pt x="0" y="1505"/>
                      <a:pt x="423" y="1928"/>
                      <a:pt x="972" y="1928"/>
                    </a:cubicBezTo>
                    <a:cubicBezTo>
                      <a:pt x="1505" y="1928"/>
                      <a:pt x="1944" y="1505"/>
                      <a:pt x="1944" y="972"/>
                    </a:cubicBezTo>
                    <a:cubicBezTo>
                      <a:pt x="1944" y="423"/>
                      <a:pt x="1505" y="0"/>
                      <a:pt x="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17"/>
              <p:cNvSpPr/>
              <p:nvPr/>
            </p:nvSpPr>
            <p:spPr>
              <a:xfrm>
                <a:off x="710516" y="2305818"/>
                <a:ext cx="131419" cy="131487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945" extrusionOk="0">
                    <a:moveTo>
                      <a:pt x="972" y="1"/>
                    </a:moveTo>
                    <a:cubicBezTo>
                      <a:pt x="423" y="1"/>
                      <a:pt x="0" y="440"/>
                      <a:pt x="0" y="973"/>
                    </a:cubicBezTo>
                    <a:cubicBezTo>
                      <a:pt x="0" y="1505"/>
                      <a:pt x="423" y="1944"/>
                      <a:pt x="972" y="1944"/>
                    </a:cubicBezTo>
                    <a:cubicBezTo>
                      <a:pt x="1505" y="1944"/>
                      <a:pt x="1944" y="1505"/>
                      <a:pt x="1944" y="973"/>
                    </a:cubicBezTo>
                    <a:cubicBezTo>
                      <a:pt x="1944" y="440"/>
                      <a:pt x="1505" y="1"/>
                      <a:pt x="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17"/>
              <p:cNvSpPr/>
              <p:nvPr/>
            </p:nvSpPr>
            <p:spPr>
              <a:xfrm>
                <a:off x="710516" y="2542156"/>
                <a:ext cx="131419" cy="131419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944" extrusionOk="0">
                    <a:moveTo>
                      <a:pt x="972" y="0"/>
                    </a:moveTo>
                    <a:cubicBezTo>
                      <a:pt x="423" y="0"/>
                      <a:pt x="0" y="439"/>
                      <a:pt x="0" y="972"/>
                    </a:cubicBezTo>
                    <a:cubicBezTo>
                      <a:pt x="0" y="1505"/>
                      <a:pt x="423" y="1944"/>
                      <a:pt x="972" y="1944"/>
                    </a:cubicBezTo>
                    <a:cubicBezTo>
                      <a:pt x="1505" y="1944"/>
                      <a:pt x="1944" y="1505"/>
                      <a:pt x="1944" y="972"/>
                    </a:cubicBezTo>
                    <a:cubicBezTo>
                      <a:pt x="1944" y="439"/>
                      <a:pt x="1505" y="0"/>
                      <a:pt x="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17"/>
              <p:cNvSpPr/>
              <p:nvPr/>
            </p:nvSpPr>
            <p:spPr>
              <a:xfrm>
                <a:off x="710516" y="2777345"/>
                <a:ext cx="131419" cy="131487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945" extrusionOk="0">
                    <a:moveTo>
                      <a:pt x="972" y="1"/>
                    </a:moveTo>
                    <a:cubicBezTo>
                      <a:pt x="423" y="1"/>
                      <a:pt x="0" y="440"/>
                      <a:pt x="0" y="973"/>
                    </a:cubicBezTo>
                    <a:cubicBezTo>
                      <a:pt x="0" y="1521"/>
                      <a:pt x="423" y="1944"/>
                      <a:pt x="972" y="1944"/>
                    </a:cubicBezTo>
                    <a:cubicBezTo>
                      <a:pt x="1505" y="1944"/>
                      <a:pt x="1944" y="1521"/>
                      <a:pt x="1944" y="973"/>
                    </a:cubicBezTo>
                    <a:cubicBezTo>
                      <a:pt x="1944" y="440"/>
                      <a:pt x="1505" y="1"/>
                      <a:pt x="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17"/>
              <p:cNvSpPr/>
              <p:nvPr/>
            </p:nvSpPr>
            <p:spPr>
              <a:xfrm>
                <a:off x="710516" y="3013684"/>
                <a:ext cx="131419" cy="131419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944" extrusionOk="0">
                    <a:moveTo>
                      <a:pt x="972" y="0"/>
                    </a:moveTo>
                    <a:cubicBezTo>
                      <a:pt x="423" y="0"/>
                      <a:pt x="0" y="439"/>
                      <a:pt x="0" y="972"/>
                    </a:cubicBezTo>
                    <a:cubicBezTo>
                      <a:pt x="0" y="1505"/>
                      <a:pt x="423" y="1944"/>
                      <a:pt x="972" y="1944"/>
                    </a:cubicBezTo>
                    <a:cubicBezTo>
                      <a:pt x="1505" y="1944"/>
                      <a:pt x="1944" y="1505"/>
                      <a:pt x="1944" y="972"/>
                    </a:cubicBezTo>
                    <a:cubicBezTo>
                      <a:pt x="1944" y="439"/>
                      <a:pt x="1505" y="0"/>
                      <a:pt x="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17"/>
              <p:cNvSpPr/>
              <p:nvPr/>
            </p:nvSpPr>
            <p:spPr>
              <a:xfrm>
                <a:off x="710516" y="3249954"/>
                <a:ext cx="131419" cy="130405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929" extrusionOk="0">
                    <a:moveTo>
                      <a:pt x="972" y="1"/>
                    </a:moveTo>
                    <a:cubicBezTo>
                      <a:pt x="423" y="1"/>
                      <a:pt x="0" y="424"/>
                      <a:pt x="0" y="972"/>
                    </a:cubicBezTo>
                    <a:cubicBezTo>
                      <a:pt x="0" y="1505"/>
                      <a:pt x="423" y="1928"/>
                      <a:pt x="972" y="1928"/>
                    </a:cubicBezTo>
                    <a:cubicBezTo>
                      <a:pt x="1505" y="1928"/>
                      <a:pt x="1944" y="1505"/>
                      <a:pt x="1944" y="972"/>
                    </a:cubicBezTo>
                    <a:cubicBezTo>
                      <a:pt x="1944" y="424"/>
                      <a:pt x="1505" y="1"/>
                      <a:pt x="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17"/>
              <p:cNvSpPr/>
              <p:nvPr/>
            </p:nvSpPr>
            <p:spPr>
              <a:xfrm>
                <a:off x="710516" y="3485211"/>
                <a:ext cx="131419" cy="131419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944" extrusionOk="0">
                    <a:moveTo>
                      <a:pt x="972" y="0"/>
                    </a:moveTo>
                    <a:cubicBezTo>
                      <a:pt x="423" y="0"/>
                      <a:pt x="0" y="439"/>
                      <a:pt x="0" y="972"/>
                    </a:cubicBezTo>
                    <a:cubicBezTo>
                      <a:pt x="0" y="1505"/>
                      <a:pt x="423" y="1944"/>
                      <a:pt x="972" y="1944"/>
                    </a:cubicBezTo>
                    <a:cubicBezTo>
                      <a:pt x="1505" y="1944"/>
                      <a:pt x="1944" y="1505"/>
                      <a:pt x="1944" y="972"/>
                    </a:cubicBezTo>
                    <a:cubicBezTo>
                      <a:pt x="1944" y="439"/>
                      <a:pt x="1505" y="0"/>
                      <a:pt x="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17"/>
              <p:cNvSpPr/>
              <p:nvPr/>
            </p:nvSpPr>
            <p:spPr>
              <a:xfrm>
                <a:off x="710516" y="3721482"/>
                <a:ext cx="131419" cy="131487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945" extrusionOk="0">
                    <a:moveTo>
                      <a:pt x="972" y="1"/>
                    </a:moveTo>
                    <a:cubicBezTo>
                      <a:pt x="423" y="1"/>
                      <a:pt x="0" y="440"/>
                      <a:pt x="0" y="972"/>
                    </a:cubicBezTo>
                    <a:cubicBezTo>
                      <a:pt x="0" y="1505"/>
                      <a:pt x="423" y="1944"/>
                      <a:pt x="972" y="1944"/>
                    </a:cubicBezTo>
                    <a:cubicBezTo>
                      <a:pt x="1505" y="1944"/>
                      <a:pt x="1944" y="1505"/>
                      <a:pt x="1944" y="972"/>
                    </a:cubicBezTo>
                    <a:cubicBezTo>
                      <a:pt x="1944" y="440"/>
                      <a:pt x="1505" y="1"/>
                      <a:pt x="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17"/>
              <p:cNvSpPr/>
              <p:nvPr/>
            </p:nvSpPr>
            <p:spPr>
              <a:xfrm>
                <a:off x="710516" y="3956739"/>
                <a:ext cx="131419" cy="131419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944" extrusionOk="0">
                    <a:moveTo>
                      <a:pt x="972" y="0"/>
                    </a:moveTo>
                    <a:cubicBezTo>
                      <a:pt x="423" y="0"/>
                      <a:pt x="0" y="439"/>
                      <a:pt x="0" y="972"/>
                    </a:cubicBezTo>
                    <a:cubicBezTo>
                      <a:pt x="0" y="1521"/>
                      <a:pt x="423" y="1944"/>
                      <a:pt x="972" y="1944"/>
                    </a:cubicBezTo>
                    <a:cubicBezTo>
                      <a:pt x="1505" y="1944"/>
                      <a:pt x="1944" y="1521"/>
                      <a:pt x="1944" y="972"/>
                    </a:cubicBezTo>
                    <a:cubicBezTo>
                      <a:pt x="1944" y="439"/>
                      <a:pt x="1505" y="0"/>
                      <a:pt x="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17"/>
              <p:cNvSpPr/>
              <p:nvPr/>
            </p:nvSpPr>
            <p:spPr>
              <a:xfrm>
                <a:off x="710516" y="4193009"/>
                <a:ext cx="131419" cy="131487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945" extrusionOk="0">
                    <a:moveTo>
                      <a:pt x="972" y="1"/>
                    </a:moveTo>
                    <a:cubicBezTo>
                      <a:pt x="423" y="1"/>
                      <a:pt x="0" y="440"/>
                      <a:pt x="0" y="973"/>
                    </a:cubicBezTo>
                    <a:cubicBezTo>
                      <a:pt x="0" y="1505"/>
                      <a:pt x="423" y="1944"/>
                      <a:pt x="972" y="1944"/>
                    </a:cubicBezTo>
                    <a:cubicBezTo>
                      <a:pt x="1505" y="1944"/>
                      <a:pt x="1944" y="1505"/>
                      <a:pt x="1944" y="973"/>
                    </a:cubicBezTo>
                    <a:cubicBezTo>
                      <a:pt x="1944" y="440"/>
                      <a:pt x="1505" y="1"/>
                      <a:pt x="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9" name="Google Shape;2349;p17"/>
            <p:cNvGrpSpPr/>
            <p:nvPr/>
          </p:nvGrpSpPr>
          <p:grpSpPr>
            <a:xfrm flipH="1">
              <a:off x="5080893" y="628751"/>
              <a:ext cx="497028" cy="3779561"/>
              <a:chOff x="374600" y="675043"/>
              <a:chExt cx="430290" cy="3629308"/>
            </a:xfrm>
          </p:grpSpPr>
          <p:sp>
            <p:nvSpPr>
              <p:cNvPr id="2350" name="Google Shape;2350;p17"/>
              <p:cNvSpPr/>
              <p:nvPr/>
            </p:nvSpPr>
            <p:spPr>
              <a:xfrm>
                <a:off x="374600" y="675043"/>
                <a:ext cx="430290" cy="91196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1349" extrusionOk="0">
                    <a:moveTo>
                      <a:pt x="674" y="1"/>
                    </a:moveTo>
                    <a:cubicBezTo>
                      <a:pt x="298" y="1"/>
                      <a:pt x="0" y="299"/>
                      <a:pt x="0" y="675"/>
                    </a:cubicBezTo>
                    <a:cubicBezTo>
                      <a:pt x="0" y="1051"/>
                      <a:pt x="298" y="1349"/>
                      <a:pt x="674" y="1349"/>
                    </a:cubicBezTo>
                    <a:lnTo>
                      <a:pt x="5690" y="1349"/>
                    </a:lnTo>
                    <a:cubicBezTo>
                      <a:pt x="6051" y="1349"/>
                      <a:pt x="6364" y="1051"/>
                      <a:pt x="6364" y="675"/>
                    </a:cubicBezTo>
                    <a:cubicBezTo>
                      <a:pt x="6364" y="299"/>
                      <a:pt x="6051" y="1"/>
                      <a:pt x="56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17"/>
              <p:cNvSpPr/>
              <p:nvPr/>
            </p:nvSpPr>
            <p:spPr>
              <a:xfrm>
                <a:off x="374600" y="910300"/>
                <a:ext cx="430290" cy="92277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1365" extrusionOk="0">
                    <a:moveTo>
                      <a:pt x="674" y="1"/>
                    </a:moveTo>
                    <a:cubicBezTo>
                      <a:pt x="298" y="1"/>
                      <a:pt x="0" y="314"/>
                      <a:pt x="0" y="675"/>
                    </a:cubicBezTo>
                    <a:cubicBezTo>
                      <a:pt x="0" y="1051"/>
                      <a:pt x="298" y="1364"/>
                      <a:pt x="674" y="1364"/>
                    </a:cubicBezTo>
                    <a:lnTo>
                      <a:pt x="5690" y="1364"/>
                    </a:lnTo>
                    <a:cubicBezTo>
                      <a:pt x="6051" y="1364"/>
                      <a:pt x="6364" y="1051"/>
                      <a:pt x="6364" y="675"/>
                    </a:cubicBezTo>
                    <a:cubicBezTo>
                      <a:pt x="6364" y="314"/>
                      <a:pt x="6051" y="1"/>
                      <a:pt x="56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17"/>
              <p:cNvSpPr/>
              <p:nvPr/>
            </p:nvSpPr>
            <p:spPr>
              <a:xfrm>
                <a:off x="374600" y="1146638"/>
                <a:ext cx="430290" cy="91196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1349" extrusionOk="0">
                    <a:moveTo>
                      <a:pt x="674" y="0"/>
                    </a:moveTo>
                    <a:cubicBezTo>
                      <a:pt x="298" y="0"/>
                      <a:pt x="0" y="298"/>
                      <a:pt x="0" y="674"/>
                    </a:cubicBezTo>
                    <a:cubicBezTo>
                      <a:pt x="0" y="1050"/>
                      <a:pt x="298" y="1348"/>
                      <a:pt x="674" y="1348"/>
                    </a:cubicBezTo>
                    <a:lnTo>
                      <a:pt x="5690" y="1348"/>
                    </a:lnTo>
                    <a:cubicBezTo>
                      <a:pt x="6051" y="1348"/>
                      <a:pt x="6364" y="1050"/>
                      <a:pt x="6364" y="674"/>
                    </a:cubicBezTo>
                    <a:cubicBezTo>
                      <a:pt x="6364" y="298"/>
                      <a:pt x="6051" y="0"/>
                      <a:pt x="5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17"/>
              <p:cNvSpPr/>
              <p:nvPr/>
            </p:nvSpPr>
            <p:spPr>
              <a:xfrm>
                <a:off x="374600" y="1382909"/>
                <a:ext cx="430290" cy="91196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1349" extrusionOk="0">
                    <a:moveTo>
                      <a:pt x="674" y="0"/>
                    </a:moveTo>
                    <a:cubicBezTo>
                      <a:pt x="298" y="0"/>
                      <a:pt x="0" y="298"/>
                      <a:pt x="0" y="674"/>
                    </a:cubicBezTo>
                    <a:cubicBezTo>
                      <a:pt x="0" y="1035"/>
                      <a:pt x="298" y="1348"/>
                      <a:pt x="674" y="1348"/>
                    </a:cubicBezTo>
                    <a:lnTo>
                      <a:pt x="5690" y="1348"/>
                    </a:lnTo>
                    <a:cubicBezTo>
                      <a:pt x="6051" y="1348"/>
                      <a:pt x="6364" y="1035"/>
                      <a:pt x="6364" y="674"/>
                    </a:cubicBezTo>
                    <a:cubicBezTo>
                      <a:pt x="6364" y="298"/>
                      <a:pt x="6051" y="0"/>
                      <a:pt x="5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17"/>
              <p:cNvSpPr/>
              <p:nvPr/>
            </p:nvSpPr>
            <p:spPr>
              <a:xfrm>
                <a:off x="374600" y="1618165"/>
                <a:ext cx="430290" cy="91196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1349" extrusionOk="0">
                    <a:moveTo>
                      <a:pt x="674" y="0"/>
                    </a:moveTo>
                    <a:cubicBezTo>
                      <a:pt x="298" y="0"/>
                      <a:pt x="0" y="298"/>
                      <a:pt x="0" y="674"/>
                    </a:cubicBezTo>
                    <a:cubicBezTo>
                      <a:pt x="0" y="1050"/>
                      <a:pt x="298" y="1348"/>
                      <a:pt x="674" y="1348"/>
                    </a:cubicBezTo>
                    <a:lnTo>
                      <a:pt x="5690" y="1348"/>
                    </a:lnTo>
                    <a:cubicBezTo>
                      <a:pt x="6051" y="1348"/>
                      <a:pt x="6364" y="1050"/>
                      <a:pt x="6364" y="674"/>
                    </a:cubicBezTo>
                    <a:cubicBezTo>
                      <a:pt x="6364" y="298"/>
                      <a:pt x="6051" y="0"/>
                      <a:pt x="5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17"/>
              <p:cNvSpPr/>
              <p:nvPr/>
            </p:nvSpPr>
            <p:spPr>
              <a:xfrm>
                <a:off x="374600" y="1854436"/>
                <a:ext cx="430290" cy="91196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1349" extrusionOk="0">
                    <a:moveTo>
                      <a:pt x="674" y="0"/>
                    </a:moveTo>
                    <a:cubicBezTo>
                      <a:pt x="298" y="0"/>
                      <a:pt x="0" y="298"/>
                      <a:pt x="0" y="674"/>
                    </a:cubicBezTo>
                    <a:cubicBezTo>
                      <a:pt x="0" y="1051"/>
                      <a:pt x="298" y="1348"/>
                      <a:pt x="674" y="1348"/>
                    </a:cubicBezTo>
                    <a:lnTo>
                      <a:pt x="5690" y="1348"/>
                    </a:lnTo>
                    <a:cubicBezTo>
                      <a:pt x="6051" y="1348"/>
                      <a:pt x="6364" y="1051"/>
                      <a:pt x="6364" y="674"/>
                    </a:cubicBezTo>
                    <a:cubicBezTo>
                      <a:pt x="6364" y="298"/>
                      <a:pt x="6051" y="0"/>
                      <a:pt x="5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17"/>
              <p:cNvSpPr/>
              <p:nvPr/>
            </p:nvSpPr>
            <p:spPr>
              <a:xfrm>
                <a:off x="374600" y="2089693"/>
                <a:ext cx="430290" cy="9221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1364" extrusionOk="0">
                    <a:moveTo>
                      <a:pt x="674" y="0"/>
                    </a:moveTo>
                    <a:cubicBezTo>
                      <a:pt x="298" y="0"/>
                      <a:pt x="0" y="314"/>
                      <a:pt x="0" y="690"/>
                    </a:cubicBezTo>
                    <a:cubicBezTo>
                      <a:pt x="0" y="1050"/>
                      <a:pt x="298" y="1364"/>
                      <a:pt x="674" y="1364"/>
                    </a:cubicBezTo>
                    <a:lnTo>
                      <a:pt x="5690" y="1364"/>
                    </a:lnTo>
                    <a:cubicBezTo>
                      <a:pt x="6051" y="1364"/>
                      <a:pt x="6364" y="1050"/>
                      <a:pt x="6364" y="690"/>
                    </a:cubicBezTo>
                    <a:cubicBezTo>
                      <a:pt x="6364" y="314"/>
                      <a:pt x="6051" y="0"/>
                      <a:pt x="5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17"/>
              <p:cNvSpPr/>
              <p:nvPr/>
            </p:nvSpPr>
            <p:spPr>
              <a:xfrm>
                <a:off x="374600" y="2325963"/>
                <a:ext cx="430290" cy="91196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1349" extrusionOk="0">
                    <a:moveTo>
                      <a:pt x="674" y="1"/>
                    </a:moveTo>
                    <a:cubicBezTo>
                      <a:pt x="298" y="1"/>
                      <a:pt x="0" y="298"/>
                      <a:pt x="0" y="675"/>
                    </a:cubicBezTo>
                    <a:cubicBezTo>
                      <a:pt x="0" y="1051"/>
                      <a:pt x="298" y="1349"/>
                      <a:pt x="674" y="1349"/>
                    </a:cubicBezTo>
                    <a:lnTo>
                      <a:pt x="5690" y="1349"/>
                    </a:lnTo>
                    <a:cubicBezTo>
                      <a:pt x="6051" y="1349"/>
                      <a:pt x="6364" y="1051"/>
                      <a:pt x="6364" y="675"/>
                    </a:cubicBezTo>
                    <a:cubicBezTo>
                      <a:pt x="6364" y="298"/>
                      <a:pt x="6051" y="1"/>
                      <a:pt x="56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17"/>
              <p:cNvSpPr/>
              <p:nvPr/>
            </p:nvSpPr>
            <p:spPr>
              <a:xfrm>
                <a:off x="374600" y="2562234"/>
                <a:ext cx="430290" cy="91196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1349" extrusionOk="0">
                    <a:moveTo>
                      <a:pt x="674" y="1"/>
                    </a:moveTo>
                    <a:cubicBezTo>
                      <a:pt x="298" y="1"/>
                      <a:pt x="0" y="299"/>
                      <a:pt x="0" y="675"/>
                    </a:cubicBezTo>
                    <a:cubicBezTo>
                      <a:pt x="0" y="1051"/>
                      <a:pt x="298" y="1349"/>
                      <a:pt x="674" y="1349"/>
                    </a:cubicBezTo>
                    <a:lnTo>
                      <a:pt x="5690" y="1349"/>
                    </a:lnTo>
                    <a:cubicBezTo>
                      <a:pt x="6051" y="1349"/>
                      <a:pt x="6364" y="1051"/>
                      <a:pt x="6364" y="675"/>
                    </a:cubicBezTo>
                    <a:cubicBezTo>
                      <a:pt x="6364" y="299"/>
                      <a:pt x="6051" y="1"/>
                      <a:pt x="56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17"/>
              <p:cNvSpPr/>
              <p:nvPr/>
            </p:nvSpPr>
            <p:spPr>
              <a:xfrm>
                <a:off x="374600" y="2797491"/>
                <a:ext cx="430290" cy="91196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1349" extrusionOk="0">
                    <a:moveTo>
                      <a:pt x="674" y="1"/>
                    </a:moveTo>
                    <a:cubicBezTo>
                      <a:pt x="298" y="1"/>
                      <a:pt x="0" y="314"/>
                      <a:pt x="0" y="675"/>
                    </a:cubicBezTo>
                    <a:cubicBezTo>
                      <a:pt x="0" y="1051"/>
                      <a:pt x="298" y="1349"/>
                      <a:pt x="674" y="1349"/>
                    </a:cubicBezTo>
                    <a:lnTo>
                      <a:pt x="5690" y="1349"/>
                    </a:lnTo>
                    <a:cubicBezTo>
                      <a:pt x="6051" y="1349"/>
                      <a:pt x="6364" y="1051"/>
                      <a:pt x="6364" y="675"/>
                    </a:cubicBezTo>
                    <a:cubicBezTo>
                      <a:pt x="6364" y="314"/>
                      <a:pt x="6051" y="1"/>
                      <a:pt x="56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17"/>
              <p:cNvSpPr/>
              <p:nvPr/>
            </p:nvSpPr>
            <p:spPr>
              <a:xfrm>
                <a:off x="374600" y="3033762"/>
                <a:ext cx="430290" cy="91196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1349" extrusionOk="0">
                    <a:moveTo>
                      <a:pt x="674" y="1"/>
                    </a:moveTo>
                    <a:cubicBezTo>
                      <a:pt x="298" y="1"/>
                      <a:pt x="0" y="299"/>
                      <a:pt x="0" y="675"/>
                    </a:cubicBezTo>
                    <a:cubicBezTo>
                      <a:pt x="0" y="1051"/>
                      <a:pt x="298" y="1349"/>
                      <a:pt x="674" y="1349"/>
                    </a:cubicBezTo>
                    <a:lnTo>
                      <a:pt x="5690" y="1349"/>
                    </a:lnTo>
                    <a:cubicBezTo>
                      <a:pt x="6051" y="1349"/>
                      <a:pt x="6364" y="1051"/>
                      <a:pt x="6364" y="675"/>
                    </a:cubicBezTo>
                    <a:cubicBezTo>
                      <a:pt x="6364" y="299"/>
                      <a:pt x="6051" y="1"/>
                      <a:pt x="56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17"/>
              <p:cNvSpPr/>
              <p:nvPr/>
            </p:nvSpPr>
            <p:spPr>
              <a:xfrm>
                <a:off x="374600" y="3269018"/>
                <a:ext cx="430290" cy="92277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1365" extrusionOk="0">
                    <a:moveTo>
                      <a:pt x="674" y="1"/>
                    </a:moveTo>
                    <a:cubicBezTo>
                      <a:pt x="298" y="1"/>
                      <a:pt x="0" y="314"/>
                      <a:pt x="0" y="690"/>
                    </a:cubicBezTo>
                    <a:cubicBezTo>
                      <a:pt x="0" y="1051"/>
                      <a:pt x="298" y="1364"/>
                      <a:pt x="674" y="1364"/>
                    </a:cubicBezTo>
                    <a:lnTo>
                      <a:pt x="5690" y="1364"/>
                    </a:lnTo>
                    <a:cubicBezTo>
                      <a:pt x="6051" y="1364"/>
                      <a:pt x="6364" y="1051"/>
                      <a:pt x="6364" y="690"/>
                    </a:cubicBezTo>
                    <a:cubicBezTo>
                      <a:pt x="6364" y="314"/>
                      <a:pt x="6051" y="1"/>
                      <a:pt x="56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17"/>
              <p:cNvSpPr/>
              <p:nvPr/>
            </p:nvSpPr>
            <p:spPr>
              <a:xfrm>
                <a:off x="374600" y="3505357"/>
                <a:ext cx="430290" cy="91196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1349" extrusionOk="0">
                    <a:moveTo>
                      <a:pt x="674" y="0"/>
                    </a:moveTo>
                    <a:cubicBezTo>
                      <a:pt x="298" y="0"/>
                      <a:pt x="0" y="298"/>
                      <a:pt x="0" y="674"/>
                    </a:cubicBezTo>
                    <a:cubicBezTo>
                      <a:pt x="0" y="1050"/>
                      <a:pt x="298" y="1348"/>
                      <a:pt x="674" y="1348"/>
                    </a:cubicBezTo>
                    <a:lnTo>
                      <a:pt x="5690" y="1348"/>
                    </a:lnTo>
                    <a:cubicBezTo>
                      <a:pt x="6051" y="1348"/>
                      <a:pt x="6364" y="1050"/>
                      <a:pt x="6364" y="674"/>
                    </a:cubicBezTo>
                    <a:cubicBezTo>
                      <a:pt x="6364" y="298"/>
                      <a:pt x="6051" y="0"/>
                      <a:pt x="5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17"/>
              <p:cNvSpPr/>
              <p:nvPr/>
            </p:nvSpPr>
            <p:spPr>
              <a:xfrm>
                <a:off x="374600" y="3741627"/>
                <a:ext cx="430290" cy="91196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1349" extrusionOk="0">
                    <a:moveTo>
                      <a:pt x="674" y="0"/>
                    </a:moveTo>
                    <a:cubicBezTo>
                      <a:pt x="298" y="0"/>
                      <a:pt x="0" y="298"/>
                      <a:pt x="0" y="674"/>
                    </a:cubicBezTo>
                    <a:cubicBezTo>
                      <a:pt x="0" y="1051"/>
                      <a:pt x="298" y="1348"/>
                      <a:pt x="674" y="1348"/>
                    </a:cubicBezTo>
                    <a:lnTo>
                      <a:pt x="5690" y="1348"/>
                    </a:lnTo>
                    <a:cubicBezTo>
                      <a:pt x="6051" y="1348"/>
                      <a:pt x="6364" y="1051"/>
                      <a:pt x="6364" y="674"/>
                    </a:cubicBezTo>
                    <a:cubicBezTo>
                      <a:pt x="6364" y="298"/>
                      <a:pt x="6051" y="0"/>
                      <a:pt x="5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17"/>
              <p:cNvSpPr/>
              <p:nvPr/>
            </p:nvSpPr>
            <p:spPr>
              <a:xfrm>
                <a:off x="374600" y="3976884"/>
                <a:ext cx="430290" cy="91196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1349" extrusionOk="0">
                    <a:moveTo>
                      <a:pt x="674" y="0"/>
                    </a:moveTo>
                    <a:cubicBezTo>
                      <a:pt x="298" y="0"/>
                      <a:pt x="0" y="314"/>
                      <a:pt x="0" y="674"/>
                    </a:cubicBezTo>
                    <a:cubicBezTo>
                      <a:pt x="0" y="1050"/>
                      <a:pt x="298" y="1348"/>
                      <a:pt x="674" y="1348"/>
                    </a:cubicBezTo>
                    <a:lnTo>
                      <a:pt x="5690" y="1348"/>
                    </a:lnTo>
                    <a:cubicBezTo>
                      <a:pt x="6051" y="1348"/>
                      <a:pt x="6364" y="1050"/>
                      <a:pt x="6364" y="674"/>
                    </a:cubicBezTo>
                    <a:cubicBezTo>
                      <a:pt x="6364" y="314"/>
                      <a:pt x="6051" y="0"/>
                      <a:pt x="5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17"/>
              <p:cNvSpPr/>
              <p:nvPr/>
            </p:nvSpPr>
            <p:spPr>
              <a:xfrm>
                <a:off x="374600" y="4213155"/>
                <a:ext cx="430290" cy="91196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1349" extrusionOk="0">
                    <a:moveTo>
                      <a:pt x="674" y="1"/>
                    </a:moveTo>
                    <a:cubicBezTo>
                      <a:pt x="298" y="1"/>
                      <a:pt x="0" y="298"/>
                      <a:pt x="0" y="675"/>
                    </a:cubicBezTo>
                    <a:cubicBezTo>
                      <a:pt x="0" y="1051"/>
                      <a:pt x="298" y="1349"/>
                      <a:pt x="674" y="1349"/>
                    </a:cubicBezTo>
                    <a:lnTo>
                      <a:pt x="5690" y="1349"/>
                    </a:lnTo>
                    <a:cubicBezTo>
                      <a:pt x="6051" y="1349"/>
                      <a:pt x="6364" y="1051"/>
                      <a:pt x="6364" y="675"/>
                    </a:cubicBezTo>
                    <a:cubicBezTo>
                      <a:pt x="6364" y="298"/>
                      <a:pt x="6051" y="1"/>
                      <a:pt x="56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6" name="Google Shape;2366;p17"/>
            <p:cNvGrpSpPr/>
            <p:nvPr/>
          </p:nvGrpSpPr>
          <p:grpSpPr>
            <a:xfrm flipH="1">
              <a:off x="5162328" y="656434"/>
              <a:ext cx="334126" cy="3712843"/>
              <a:chOff x="466451" y="631324"/>
              <a:chExt cx="313175" cy="3565242"/>
            </a:xfrm>
          </p:grpSpPr>
          <p:sp>
            <p:nvSpPr>
              <p:cNvPr id="2367" name="Google Shape;2367;p17"/>
              <p:cNvSpPr/>
              <p:nvPr/>
            </p:nvSpPr>
            <p:spPr>
              <a:xfrm rot="5400000">
                <a:off x="606292" y="491483"/>
                <a:ext cx="33492" cy="31317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527" extrusionOk="0">
                    <a:moveTo>
                      <a:pt x="1545" y="1"/>
                    </a:moveTo>
                    <a:cubicBezTo>
                      <a:pt x="914" y="1"/>
                      <a:pt x="274" y="395"/>
                      <a:pt x="274" y="1191"/>
                    </a:cubicBezTo>
                    <a:cubicBezTo>
                      <a:pt x="251" y="3245"/>
                      <a:pt x="251" y="5276"/>
                      <a:pt x="228" y="7331"/>
                    </a:cubicBezTo>
                    <a:cubicBezTo>
                      <a:pt x="228" y="8997"/>
                      <a:pt x="0" y="10732"/>
                      <a:pt x="730" y="12261"/>
                    </a:cubicBezTo>
                    <a:cubicBezTo>
                      <a:pt x="809" y="12441"/>
                      <a:pt x="982" y="12526"/>
                      <a:pt x="1158" y="12526"/>
                    </a:cubicBezTo>
                    <a:cubicBezTo>
                      <a:pt x="1341" y="12526"/>
                      <a:pt x="1528" y="12435"/>
                      <a:pt x="1621" y="12261"/>
                    </a:cubicBezTo>
                    <a:cubicBezTo>
                      <a:pt x="2442" y="10777"/>
                      <a:pt x="2305" y="8997"/>
                      <a:pt x="2420" y="7331"/>
                    </a:cubicBezTo>
                    <a:cubicBezTo>
                      <a:pt x="2534" y="5276"/>
                      <a:pt x="2648" y="3245"/>
                      <a:pt x="2762" y="1191"/>
                    </a:cubicBezTo>
                    <a:cubicBezTo>
                      <a:pt x="2808" y="400"/>
                      <a:pt x="2181" y="1"/>
                      <a:pt x="1545" y="1"/>
                    </a:cubicBezTo>
                    <a:close/>
                  </a:path>
                </a:pathLst>
              </a:custGeom>
              <a:solidFill>
                <a:srgbClr val="FFFFFF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17"/>
              <p:cNvSpPr/>
              <p:nvPr/>
            </p:nvSpPr>
            <p:spPr>
              <a:xfrm rot="5400000">
                <a:off x="606292" y="726933"/>
                <a:ext cx="33492" cy="31317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527" extrusionOk="0">
                    <a:moveTo>
                      <a:pt x="1545" y="1"/>
                    </a:moveTo>
                    <a:cubicBezTo>
                      <a:pt x="914" y="1"/>
                      <a:pt x="274" y="395"/>
                      <a:pt x="274" y="1191"/>
                    </a:cubicBezTo>
                    <a:cubicBezTo>
                      <a:pt x="251" y="3245"/>
                      <a:pt x="251" y="5276"/>
                      <a:pt x="228" y="7331"/>
                    </a:cubicBezTo>
                    <a:cubicBezTo>
                      <a:pt x="228" y="8997"/>
                      <a:pt x="0" y="10732"/>
                      <a:pt x="730" y="12261"/>
                    </a:cubicBezTo>
                    <a:cubicBezTo>
                      <a:pt x="809" y="12441"/>
                      <a:pt x="982" y="12526"/>
                      <a:pt x="1158" y="12526"/>
                    </a:cubicBezTo>
                    <a:cubicBezTo>
                      <a:pt x="1341" y="12526"/>
                      <a:pt x="1528" y="12435"/>
                      <a:pt x="1621" y="12261"/>
                    </a:cubicBezTo>
                    <a:cubicBezTo>
                      <a:pt x="2442" y="10777"/>
                      <a:pt x="2305" y="8997"/>
                      <a:pt x="2420" y="7331"/>
                    </a:cubicBezTo>
                    <a:cubicBezTo>
                      <a:pt x="2534" y="5276"/>
                      <a:pt x="2648" y="3245"/>
                      <a:pt x="2762" y="1191"/>
                    </a:cubicBezTo>
                    <a:cubicBezTo>
                      <a:pt x="2808" y="400"/>
                      <a:pt x="2181" y="1"/>
                      <a:pt x="1545" y="1"/>
                    </a:cubicBezTo>
                    <a:close/>
                  </a:path>
                </a:pathLst>
              </a:custGeom>
              <a:solidFill>
                <a:srgbClr val="FFFFFF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17"/>
              <p:cNvSpPr/>
              <p:nvPr/>
            </p:nvSpPr>
            <p:spPr>
              <a:xfrm rot="5400000">
                <a:off x="606292" y="962383"/>
                <a:ext cx="33492" cy="31317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527" extrusionOk="0">
                    <a:moveTo>
                      <a:pt x="1545" y="1"/>
                    </a:moveTo>
                    <a:cubicBezTo>
                      <a:pt x="914" y="1"/>
                      <a:pt x="274" y="395"/>
                      <a:pt x="274" y="1191"/>
                    </a:cubicBezTo>
                    <a:cubicBezTo>
                      <a:pt x="251" y="3245"/>
                      <a:pt x="251" y="5276"/>
                      <a:pt x="228" y="7331"/>
                    </a:cubicBezTo>
                    <a:cubicBezTo>
                      <a:pt x="228" y="8997"/>
                      <a:pt x="0" y="10732"/>
                      <a:pt x="730" y="12261"/>
                    </a:cubicBezTo>
                    <a:cubicBezTo>
                      <a:pt x="809" y="12441"/>
                      <a:pt x="982" y="12526"/>
                      <a:pt x="1158" y="12526"/>
                    </a:cubicBezTo>
                    <a:cubicBezTo>
                      <a:pt x="1341" y="12526"/>
                      <a:pt x="1528" y="12435"/>
                      <a:pt x="1621" y="12261"/>
                    </a:cubicBezTo>
                    <a:cubicBezTo>
                      <a:pt x="2442" y="10777"/>
                      <a:pt x="2305" y="8997"/>
                      <a:pt x="2420" y="7331"/>
                    </a:cubicBezTo>
                    <a:cubicBezTo>
                      <a:pt x="2534" y="5276"/>
                      <a:pt x="2648" y="3245"/>
                      <a:pt x="2762" y="1191"/>
                    </a:cubicBezTo>
                    <a:cubicBezTo>
                      <a:pt x="2808" y="400"/>
                      <a:pt x="2181" y="1"/>
                      <a:pt x="1545" y="1"/>
                    </a:cubicBezTo>
                    <a:close/>
                  </a:path>
                </a:pathLst>
              </a:custGeom>
              <a:solidFill>
                <a:srgbClr val="FFFFFF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17"/>
              <p:cNvSpPr/>
              <p:nvPr/>
            </p:nvSpPr>
            <p:spPr>
              <a:xfrm rot="5400000">
                <a:off x="606292" y="1197833"/>
                <a:ext cx="33492" cy="31317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527" extrusionOk="0">
                    <a:moveTo>
                      <a:pt x="1545" y="1"/>
                    </a:moveTo>
                    <a:cubicBezTo>
                      <a:pt x="914" y="1"/>
                      <a:pt x="274" y="395"/>
                      <a:pt x="274" y="1191"/>
                    </a:cubicBezTo>
                    <a:cubicBezTo>
                      <a:pt x="251" y="3245"/>
                      <a:pt x="251" y="5276"/>
                      <a:pt x="228" y="7331"/>
                    </a:cubicBezTo>
                    <a:cubicBezTo>
                      <a:pt x="228" y="8997"/>
                      <a:pt x="0" y="10732"/>
                      <a:pt x="730" y="12261"/>
                    </a:cubicBezTo>
                    <a:cubicBezTo>
                      <a:pt x="809" y="12441"/>
                      <a:pt x="982" y="12526"/>
                      <a:pt x="1158" y="12526"/>
                    </a:cubicBezTo>
                    <a:cubicBezTo>
                      <a:pt x="1341" y="12526"/>
                      <a:pt x="1528" y="12435"/>
                      <a:pt x="1621" y="12261"/>
                    </a:cubicBezTo>
                    <a:cubicBezTo>
                      <a:pt x="2442" y="10777"/>
                      <a:pt x="2305" y="8997"/>
                      <a:pt x="2420" y="7331"/>
                    </a:cubicBezTo>
                    <a:cubicBezTo>
                      <a:pt x="2534" y="5276"/>
                      <a:pt x="2648" y="3245"/>
                      <a:pt x="2762" y="1191"/>
                    </a:cubicBezTo>
                    <a:cubicBezTo>
                      <a:pt x="2808" y="400"/>
                      <a:pt x="2181" y="1"/>
                      <a:pt x="1545" y="1"/>
                    </a:cubicBezTo>
                    <a:close/>
                  </a:path>
                </a:pathLst>
              </a:custGeom>
              <a:solidFill>
                <a:srgbClr val="FFFFFF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17"/>
              <p:cNvSpPr/>
              <p:nvPr/>
            </p:nvSpPr>
            <p:spPr>
              <a:xfrm rot="5400000">
                <a:off x="606292" y="1433283"/>
                <a:ext cx="33492" cy="31317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527" extrusionOk="0">
                    <a:moveTo>
                      <a:pt x="1545" y="1"/>
                    </a:moveTo>
                    <a:cubicBezTo>
                      <a:pt x="914" y="1"/>
                      <a:pt x="274" y="395"/>
                      <a:pt x="274" y="1191"/>
                    </a:cubicBezTo>
                    <a:cubicBezTo>
                      <a:pt x="251" y="3245"/>
                      <a:pt x="251" y="5276"/>
                      <a:pt x="228" y="7331"/>
                    </a:cubicBezTo>
                    <a:cubicBezTo>
                      <a:pt x="228" y="8997"/>
                      <a:pt x="0" y="10732"/>
                      <a:pt x="730" y="12261"/>
                    </a:cubicBezTo>
                    <a:cubicBezTo>
                      <a:pt x="809" y="12441"/>
                      <a:pt x="982" y="12526"/>
                      <a:pt x="1158" y="12526"/>
                    </a:cubicBezTo>
                    <a:cubicBezTo>
                      <a:pt x="1341" y="12526"/>
                      <a:pt x="1528" y="12435"/>
                      <a:pt x="1621" y="12261"/>
                    </a:cubicBezTo>
                    <a:cubicBezTo>
                      <a:pt x="2442" y="10777"/>
                      <a:pt x="2305" y="8997"/>
                      <a:pt x="2420" y="7331"/>
                    </a:cubicBezTo>
                    <a:cubicBezTo>
                      <a:pt x="2534" y="5276"/>
                      <a:pt x="2648" y="3245"/>
                      <a:pt x="2762" y="1191"/>
                    </a:cubicBezTo>
                    <a:cubicBezTo>
                      <a:pt x="2808" y="400"/>
                      <a:pt x="2181" y="1"/>
                      <a:pt x="1545" y="1"/>
                    </a:cubicBezTo>
                    <a:close/>
                  </a:path>
                </a:pathLst>
              </a:custGeom>
              <a:solidFill>
                <a:srgbClr val="FFFFFF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17"/>
              <p:cNvSpPr/>
              <p:nvPr/>
            </p:nvSpPr>
            <p:spPr>
              <a:xfrm rot="5400000">
                <a:off x="606292" y="1668733"/>
                <a:ext cx="33492" cy="31317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527" extrusionOk="0">
                    <a:moveTo>
                      <a:pt x="1545" y="1"/>
                    </a:moveTo>
                    <a:cubicBezTo>
                      <a:pt x="914" y="1"/>
                      <a:pt x="274" y="395"/>
                      <a:pt x="274" y="1191"/>
                    </a:cubicBezTo>
                    <a:cubicBezTo>
                      <a:pt x="251" y="3245"/>
                      <a:pt x="251" y="5276"/>
                      <a:pt x="228" y="7331"/>
                    </a:cubicBezTo>
                    <a:cubicBezTo>
                      <a:pt x="228" y="8997"/>
                      <a:pt x="0" y="10732"/>
                      <a:pt x="730" y="12261"/>
                    </a:cubicBezTo>
                    <a:cubicBezTo>
                      <a:pt x="809" y="12441"/>
                      <a:pt x="982" y="12526"/>
                      <a:pt x="1158" y="12526"/>
                    </a:cubicBezTo>
                    <a:cubicBezTo>
                      <a:pt x="1341" y="12526"/>
                      <a:pt x="1528" y="12435"/>
                      <a:pt x="1621" y="12261"/>
                    </a:cubicBezTo>
                    <a:cubicBezTo>
                      <a:pt x="2442" y="10777"/>
                      <a:pt x="2305" y="8997"/>
                      <a:pt x="2420" y="7331"/>
                    </a:cubicBezTo>
                    <a:cubicBezTo>
                      <a:pt x="2534" y="5276"/>
                      <a:pt x="2648" y="3245"/>
                      <a:pt x="2762" y="1191"/>
                    </a:cubicBezTo>
                    <a:cubicBezTo>
                      <a:pt x="2808" y="400"/>
                      <a:pt x="2181" y="1"/>
                      <a:pt x="1545" y="1"/>
                    </a:cubicBezTo>
                    <a:close/>
                  </a:path>
                </a:pathLst>
              </a:custGeom>
              <a:solidFill>
                <a:srgbClr val="FFFFFF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17"/>
              <p:cNvSpPr/>
              <p:nvPr/>
            </p:nvSpPr>
            <p:spPr>
              <a:xfrm rot="5400000">
                <a:off x="606292" y="1904183"/>
                <a:ext cx="33492" cy="31317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527" extrusionOk="0">
                    <a:moveTo>
                      <a:pt x="1545" y="1"/>
                    </a:moveTo>
                    <a:cubicBezTo>
                      <a:pt x="914" y="1"/>
                      <a:pt x="274" y="395"/>
                      <a:pt x="274" y="1191"/>
                    </a:cubicBezTo>
                    <a:cubicBezTo>
                      <a:pt x="251" y="3245"/>
                      <a:pt x="251" y="5276"/>
                      <a:pt x="228" y="7331"/>
                    </a:cubicBezTo>
                    <a:cubicBezTo>
                      <a:pt x="228" y="8997"/>
                      <a:pt x="0" y="10732"/>
                      <a:pt x="730" y="12261"/>
                    </a:cubicBezTo>
                    <a:cubicBezTo>
                      <a:pt x="809" y="12441"/>
                      <a:pt x="982" y="12526"/>
                      <a:pt x="1158" y="12526"/>
                    </a:cubicBezTo>
                    <a:cubicBezTo>
                      <a:pt x="1341" y="12526"/>
                      <a:pt x="1528" y="12435"/>
                      <a:pt x="1621" y="12261"/>
                    </a:cubicBezTo>
                    <a:cubicBezTo>
                      <a:pt x="2442" y="10777"/>
                      <a:pt x="2305" y="8997"/>
                      <a:pt x="2420" y="7331"/>
                    </a:cubicBezTo>
                    <a:cubicBezTo>
                      <a:pt x="2534" y="5276"/>
                      <a:pt x="2648" y="3245"/>
                      <a:pt x="2762" y="1191"/>
                    </a:cubicBezTo>
                    <a:cubicBezTo>
                      <a:pt x="2808" y="400"/>
                      <a:pt x="2181" y="1"/>
                      <a:pt x="1545" y="1"/>
                    </a:cubicBezTo>
                    <a:close/>
                  </a:path>
                </a:pathLst>
              </a:custGeom>
              <a:solidFill>
                <a:srgbClr val="FFFFFF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17"/>
              <p:cNvSpPr/>
              <p:nvPr/>
            </p:nvSpPr>
            <p:spPr>
              <a:xfrm rot="5400000">
                <a:off x="606292" y="2139633"/>
                <a:ext cx="33492" cy="31317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527" extrusionOk="0">
                    <a:moveTo>
                      <a:pt x="1545" y="1"/>
                    </a:moveTo>
                    <a:cubicBezTo>
                      <a:pt x="914" y="1"/>
                      <a:pt x="274" y="395"/>
                      <a:pt x="274" y="1191"/>
                    </a:cubicBezTo>
                    <a:cubicBezTo>
                      <a:pt x="251" y="3245"/>
                      <a:pt x="251" y="5276"/>
                      <a:pt x="228" y="7331"/>
                    </a:cubicBezTo>
                    <a:cubicBezTo>
                      <a:pt x="228" y="8997"/>
                      <a:pt x="0" y="10732"/>
                      <a:pt x="730" y="12261"/>
                    </a:cubicBezTo>
                    <a:cubicBezTo>
                      <a:pt x="809" y="12441"/>
                      <a:pt x="982" y="12526"/>
                      <a:pt x="1158" y="12526"/>
                    </a:cubicBezTo>
                    <a:cubicBezTo>
                      <a:pt x="1341" y="12526"/>
                      <a:pt x="1528" y="12435"/>
                      <a:pt x="1621" y="12261"/>
                    </a:cubicBezTo>
                    <a:cubicBezTo>
                      <a:pt x="2442" y="10777"/>
                      <a:pt x="2305" y="8997"/>
                      <a:pt x="2420" y="7331"/>
                    </a:cubicBezTo>
                    <a:cubicBezTo>
                      <a:pt x="2534" y="5276"/>
                      <a:pt x="2648" y="3245"/>
                      <a:pt x="2762" y="1191"/>
                    </a:cubicBezTo>
                    <a:cubicBezTo>
                      <a:pt x="2808" y="400"/>
                      <a:pt x="2181" y="1"/>
                      <a:pt x="1545" y="1"/>
                    </a:cubicBezTo>
                    <a:close/>
                  </a:path>
                </a:pathLst>
              </a:custGeom>
              <a:solidFill>
                <a:srgbClr val="FFFFFF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17"/>
              <p:cNvSpPr/>
              <p:nvPr/>
            </p:nvSpPr>
            <p:spPr>
              <a:xfrm rot="5400000">
                <a:off x="606292" y="2375083"/>
                <a:ext cx="33492" cy="31317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527" extrusionOk="0">
                    <a:moveTo>
                      <a:pt x="1545" y="1"/>
                    </a:moveTo>
                    <a:cubicBezTo>
                      <a:pt x="914" y="1"/>
                      <a:pt x="274" y="395"/>
                      <a:pt x="274" y="1191"/>
                    </a:cubicBezTo>
                    <a:cubicBezTo>
                      <a:pt x="251" y="3245"/>
                      <a:pt x="251" y="5276"/>
                      <a:pt x="228" y="7331"/>
                    </a:cubicBezTo>
                    <a:cubicBezTo>
                      <a:pt x="228" y="8997"/>
                      <a:pt x="0" y="10732"/>
                      <a:pt x="730" y="12261"/>
                    </a:cubicBezTo>
                    <a:cubicBezTo>
                      <a:pt x="809" y="12441"/>
                      <a:pt x="982" y="12526"/>
                      <a:pt x="1158" y="12526"/>
                    </a:cubicBezTo>
                    <a:cubicBezTo>
                      <a:pt x="1341" y="12526"/>
                      <a:pt x="1528" y="12435"/>
                      <a:pt x="1621" y="12261"/>
                    </a:cubicBezTo>
                    <a:cubicBezTo>
                      <a:pt x="2442" y="10777"/>
                      <a:pt x="2305" y="8997"/>
                      <a:pt x="2420" y="7331"/>
                    </a:cubicBezTo>
                    <a:cubicBezTo>
                      <a:pt x="2534" y="5276"/>
                      <a:pt x="2648" y="3245"/>
                      <a:pt x="2762" y="1191"/>
                    </a:cubicBezTo>
                    <a:cubicBezTo>
                      <a:pt x="2808" y="400"/>
                      <a:pt x="2181" y="1"/>
                      <a:pt x="1545" y="1"/>
                    </a:cubicBezTo>
                    <a:close/>
                  </a:path>
                </a:pathLst>
              </a:custGeom>
              <a:solidFill>
                <a:srgbClr val="FFFFFF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17"/>
              <p:cNvSpPr/>
              <p:nvPr/>
            </p:nvSpPr>
            <p:spPr>
              <a:xfrm rot="5400000">
                <a:off x="606292" y="2610533"/>
                <a:ext cx="33492" cy="31317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527" extrusionOk="0">
                    <a:moveTo>
                      <a:pt x="1545" y="1"/>
                    </a:moveTo>
                    <a:cubicBezTo>
                      <a:pt x="914" y="1"/>
                      <a:pt x="274" y="395"/>
                      <a:pt x="274" y="1191"/>
                    </a:cubicBezTo>
                    <a:cubicBezTo>
                      <a:pt x="251" y="3245"/>
                      <a:pt x="251" y="5276"/>
                      <a:pt x="228" y="7331"/>
                    </a:cubicBezTo>
                    <a:cubicBezTo>
                      <a:pt x="228" y="8997"/>
                      <a:pt x="0" y="10732"/>
                      <a:pt x="730" y="12261"/>
                    </a:cubicBezTo>
                    <a:cubicBezTo>
                      <a:pt x="809" y="12441"/>
                      <a:pt x="982" y="12526"/>
                      <a:pt x="1158" y="12526"/>
                    </a:cubicBezTo>
                    <a:cubicBezTo>
                      <a:pt x="1341" y="12526"/>
                      <a:pt x="1528" y="12435"/>
                      <a:pt x="1621" y="12261"/>
                    </a:cubicBezTo>
                    <a:cubicBezTo>
                      <a:pt x="2442" y="10777"/>
                      <a:pt x="2305" y="8997"/>
                      <a:pt x="2420" y="7331"/>
                    </a:cubicBezTo>
                    <a:cubicBezTo>
                      <a:pt x="2534" y="5276"/>
                      <a:pt x="2648" y="3245"/>
                      <a:pt x="2762" y="1191"/>
                    </a:cubicBezTo>
                    <a:cubicBezTo>
                      <a:pt x="2808" y="400"/>
                      <a:pt x="2181" y="1"/>
                      <a:pt x="1545" y="1"/>
                    </a:cubicBezTo>
                    <a:close/>
                  </a:path>
                </a:pathLst>
              </a:custGeom>
              <a:solidFill>
                <a:srgbClr val="FFFFFF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17"/>
              <p:cNvSpPr/>
              <p:nvPr/>
            </p:nvSpPr>
            <p:spPr>
              <a:xfrm rot="5400000">
                <a:off x="606292" y="2845983"/>
                <a:ext cx="33492" cy="31317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527" extrusionOk="0">
                    <a:moveTo>
                      <a:pt x="1545" y="1"/>
                    </a:moveTo>
                    <a:cubicBezTo>
                      <a:pt x="914" y="1"/>
                      <a:pt x="274" y="395"/>
                      <a:pt x="274" y="1191"/>
                    </a:cubicBezTo>
                    <a:cubicBezTo>
                      <a:pt x="251" y="3245"/>
                      <a:pt x="251" y="5276"/>
                      <a:pt x="228" y="7331"/>
                    </a:cubicBezTo>
                    <a:cubicBezTo>
                      <a:pt x="228" y="8997"/>
                      <a:pt x="0" y="10732"/>
                      <a:pt x="730" y="12261"/>
                    </a:cubicBezTo>
                    <a:cubicBezTo>
                      <a:pt x="809" y="12441"/>
                      <a:pt x="982" y="12526"/>
                      <a:pt x="1158" y="12526"/>
                    </a:cubicBezTo>
                    <a:cubicBezTo>
                      <a:pt x="1341" y="12526"/>
                      <a:pt x="1528" y="12435"/>
                      <a:pt x="1621" y="12261"/>
                    </a:cubicBezTo>
                    <a:cubicBezTo>
                      <a:pt x="2442" y="10777"/>
                      <a:pt x="2305" y="8997"/>
                      <a:pt x="2420" y="7331"/>
                    </a:cubicBezTo>
                    <a:cubicBezTo>
                      <a:pt x="2534" y="5276"/>
                      <a:pt x="2648" y="3245"/>
                      <a:pt x="2762" y="1191"/>
                    </a:cubicBezTo>
                    <a:cubicBezTo>
                      <a:pt x="2808" y="400"/>
                      <a:pt x="2181" y="1"/>
                      <a:pt x="1545" y="1"/>
                    </a:cubicBezTo>
                    <a:close/>
                  </a:path>
                </a:pathLst>
              </a:custGeom>
              <a:solidFill>
                <a:srgbClr val="FFFFFF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17"/>
              <p:cNvSpPr/>
              <p:nvPr/>
            </p:nvSpPr>
            <p:spPr>
              <a:xfrm rot="5400000">
                <a:off x="606292" y="3081433"/>
                <a:ext cx="33492" cy="31317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527" extrusionOk="0">
                    <a:moveTo>
                      <a:pt x="1545" y="1"/>
                    </a:moveTo>
                    <a:cubicBezTo>
                      <a:pt x="914" y="1"/>
                      <a:pt x="274" y="395"/>
                      <a:pt x="274" y="1191"/>
                    </a:cubicBezTo>
                    <a:cubicBezTo>
                      <a:pt x="251" y="3245"/>
                      <a:pt x="251" y="5276"/>
                      <a:pt x="228" y="7331"/>
                    </a:cubicBezTo>
                    <a:cubicBezTo>
                      <a:pt x="228" y="8997"/>
                      <a:pt x="0" y="10732"/>
                      <a:pt x="730" y="12261"/>
                    </a:cubicBezTo>
                    <a:cubicBezTo>
                      <a:pt x="809" y="12441"/>
                      <a:pt x="982" y="12526"/>
                      <a:pt x="1158" y="12526"/>
                    </a:cubicBezTo>
                    <a:cubicBezTo>
                      <a:pt x="1341" y="12526"/>
                      <a:pt x="1528" y="12435"/>
                      <a:pt x="1621" y="12261"/>
                    </a:cubicBezTo>
                    <a:cubicBezTo>
                      <a:pt x="2442" y="10777"/>
                      <a:pt x="2305" y="8997"/>
                      <a:pt x="2420" y="7331"/>
                    </a:cubicBezTo>
                    <a:cubicBezTo>
                      <a:pt x="2534" y="5276"/>
                      <a:pt x="2648" y="3245"/>
                      <a:pt x="2762" y="1191"/>
                    </a:cubicBezTo>
                    <a:cubicBezTo>
                      <a:pt x="2808" y="400"/>
                      <a:pt x="2181" y="1"/>
                      <a:pt x="1545" y="1"/>
                    </a:cubicBezTo>
                    <a:close/>
                  </a:path>
                </a:pathLst>
              </a:custGeom>
              <a:solidFill>
                <a:srgbClr val="FFFFFF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17"/>
              <p:cNvSpPr/>
              <p:nvPr/>
            </p:nvSpPr>
            <p:spPr>
              <a:xfrm rot="5400000">
                <a:off x="606292" y="3316883"/>
                <a:ext cx="33492" cy="31317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527" extrusionOk="0">
                    <a:moveTo>
                      <a:pt x="1545" y="1"/>
                    </a:moveTo>
                    <a:cubicBezTo>
                      <a:pt x="914" y="1"/>
                      <a:pt x="274" y="395"/>
                      <a:pt x="274" y="1191"/>
                    </a:cubicBezTo>
                    <a:cubicBezTo>
                      <a:pt x="251" y="3245"/>
                      <a:pt x="251" y="5276"/>
                      <a:pt x="228" y="7331"/>
                    </a:cubicBezTo>
                    <a:cubicBezTo>
                      <a:pt x="228" y="8997"/>
                      <a:pt x="0" y="10732"/>
                      <a:pt x="730" y="12261"/>
                    </a:cubicBezTo>
                    <a:cubicBezTo>
                      <a:pt x="809" y="12441"/>
                      <a:pt x="982" y="12526"/>
                      <a:pt x="1158" y="12526"/>
                    </a:cubicBezTo>
                    <a:cubicBezTo>
                      <a:pt x="1341" y="12526"/>
                      <a:pt x="1528" y="12435"/>
                      <a:pt x="1621" y="12261"/>
                    </a:cubicBezTo>
                    <a:cubicBezTo>
                      <a:pt x="2442" y="10777"/>
                      <a:pt x="2305" y="8997"/>
                      <a:pt x="2420" y="7331"/>
                    </a:cubicBezTo>
                    <a:cubicBezTo>
                      <a:pt x="2534" y="5276"/>
                      <a:pt x="2648" y="3245"/>
                      <a:pt x="2762" y="1191"/>
                    </a:cubicBezTo>
                    <a:cubicBezTo>
                      <a:pt x="2808" y="400"/>
                      <a:pt x="2181" y="1"/>
                      <a:pt x="1545" y="1"/>
                    </a:cubicBezTo>
                    <a:close/>
                  </a:path>
                </a:pathLst>
              </a:custGeom>
              <a:solidFill>
                <a:srgbClr val="FFFFFF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17"/>
              <p:cNvSpPr/>
              <p:nvPr/>
            </p:nvSpPr>
            <p:spPr>
              <a:xfrm rot="5400000">
                <a:off x="606292" y="3552333"/>
                <a:ext cx="33492" cy="31317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527" extrusionOk="0">
                    <a:moveTo>
                      <a:pt x="1545" y="1"/>
                    </a:moveTo>
                    <a:cubicBezTo>
                      <a:pt x="914" y="1"/>
                      <a:pt x="274" y="395"/>
                      <a:pt x="274" y="1191"/>
                    </a:cubicBezTo>
                    <a:cubicBezTo>
                      <a:pt x="251" y="3245"/>
                      <a:pt x="251" y="5276"/>
                      <a:pt x="228" y="7331"/>
                    </a:cubicBezTo>
                    <a:cubicBezTo>
                      <a:pt x="228" y="8997"/>
                      <a:pt x="0" y="10732"/>
                      <a:pt x="730" y="12261"/>
                    </a:cubicBezTo>
                    <a:cubicBezTo>
                      <a:pt x="809" y="12441"/>
                      <a:pt x="982" y="12526"/>
                      <a:pt x="1158" y="12526"/>
                    </a:cubicBezTo>
                    <a:cubicBezTo>
                      <a:pt x="1341" y="12526"/>
                      <a:pt x="1528" y="12435"/>
                      <a:pt x="1621" y="12261"/>
                    </a:cubicBezTo>
                    <a:cubicBezTo>
                      <a:pt x="2442" y="10777"/>
                      <a:pt x="2305" y="8997"/>
                      <a:pt x="2420" y="7331"/>
                    </a:cubicBezTo>
                    <a:cubicBezTo>
                      <a:pt x="2534" y="5276"/>
                      <a:pt x="2648" y="3245"/>
                      <a:pt x="2762" y="1191"/>
                    </a:cubicBezTo>
                    <a:cubicBezTo>
                      <a:pt x="2808" y="400"/>
                      <a:pt x="2181" y="1"/>
                      <a:pt x="1545" y="1"/>
                    </a:cubicBezTo>
                    <a:close/>
                  </a:path>
                </a:pathLst>
              </a:custGeom>
              <a:solidFill>
                <a:srgbClr val="FFFFFF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17"/>
              <p:cNvSpPr/>
              <p:nvPr/>
            </p:nvSpPr>
            <p:spPr>
              <a:xfrm rot="5400000">
                <a:off x="606292" y="3787783"/>
                <a:ext cx="33492" cy="31317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527" extrusionOk="0">
                    <a:moveTo>
                      <a:pt x="1545" y="1"/>
                    </a:moveTo>
                    <a:cubicBezTo>
                      <a:pt x="914" y="1"/>
                      <a:pt x="274" y="395"/>
                      <a:pt x="274" y="1191"/>
                    </a:cubicBezTo>
                    <a:cubicBezTo>
                      <a:pt x="251" y="3245"/>
                      <a:pt x="251" y="5276"/>
                      <a:pt x="228" y="7331"/>
                    </a:cubicBezTo>
                    <a:cubicBezTo>
                      <a:pt x="228" y="8997"/>
                      <a:pt x="0" y="10732"/>
                      <a:pt x="730" y="12261"/>
                    </a:cubicBezTo>
                    <a:cubicBezTo>
                      <a:pt x="809" y="12441"/>
                      <a:pt x="982" y="12526"/>
                      <a:pt x="1158" y="12526"/>
                    </a:cubicBezTo>
                    <a:cubicBezTo>
                      <a:pt x="1341" y="12526"/>
                      <a:pt x="1528" y="12435"/>
                      <a:pt x="1621" y="12261"/>
                    </a:cubicBezTo>
                    <a:cubicBezTo>
                      <a:pt x="2442" y="10777"/>
                      <a:pt x="2305" y="8997"/>
                      <a:pt x="2420" y="7331"/>
                    </a:cubicBezTo>
                    <a:cubicBezTo>
                      <a:pt x="2534" y="5276"/>
                      <a:pt x="2648" y="3245"/>
                      <a:pt x="2762" y="1191"/>
                    </a:cubicBezTo>
                    <a:cubicBezTo>
                      <a:pt x="2808" y="400"/>
                      <a:pt x="2181" y="1"/>
                      <a:pt x="1545" y="1"/>
                    </a:cubicBezTo>
                    <a:close/>
                  </a:path>
                </a:pathLst>
              </a:custGeom>
              <a:solidFill>
                <a:srgbClr val="FFFFFF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17"/>
              <p:cNvSpPr/>
              <p:nvPr/>
            </p:nvSpPr>
            <p:spPr>
              <a:xfrm rot="5400000">
                <a:off x="606292" y="4023233"/>
                <a:ext cx="33492" cy="31317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527" extrusionOk="0">
                    <a:moveTo>
                      <a:pt x="1545" y="1"/>
                    </a:moveTo>
                    <a:cubicBezTo>
                      <a:pt x="914" y="1"/>
                      <a:pt x="274" y="395"/>
                      <a:pt x="274" y="1191"/>
                    </a:cubicBezTo>
                    <a:cubicBezTo>
                      <a:pt x="251" y="3245"/>
                      <a:pt x="251" y="5276"/>
                      <a:pt x="228" y="7331"/>
                    </a:cubicBezTo>
                    <a:cubicBezTo>
                      <a:pt x="228" y="8997"/>
                      <a:pt x="0" y="10732"/>
                      <a:pt x="730" y="12261"/>
                    </a:cubicBezTo>
                    <a:cubicBezTo>
                      <a:pt x="809" y="12441"/>
                      <a:pt x="982" y="12526"/>
                      <a:pt x="1158" y="12526"/>
                    </a:cubicBezTo>
                    <a:cubicBezTo>
                      <a:pt x="1341" y="12526"/>
                      <a:pt x="1528" y="12435"/>
                      <a:pt x="1621" y="12261"/>
                    </a:cubicBezTo>
                    <a:cubicBezTo>
                      <a:pt x="2442" y="10777"/>
                      <a:pt x="2305" y="8997"/>
                      <a:pt x="2420" y="7331"/>
                    </a:cubicBezTo>
                    <a:cubicBezTo>
                      <a:pt x="2534" y="5276"/>
                      <a:pt x="2648" y="3245"/>
                      <a:pt x="2762" y="1191"/>
                    </a:cubicBezTo>
                    <a:cubicBezTo>
                      <a:pt x="2808" y="400"/>
                      <a:pt x="2181" y="1"/>
                      <a:pt x="1545" y="1"/>
                    </a:cubicBezTo>
                    <a:close/>
                  </a:path>
                </a:pathLst>
              </a:custGeom>
              <a:solidFill>
                <a:srgbClr val="FFFFFF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83" name="Google Shape;2383;p17"/>
          <p:cNvGrpSpPr/>
          <p:nvPr/>
        </p:nvGrpSpPr>
        <p:grpSpPr>
          <a:xfrm>
            <a:off x="6633454" y="404467"/>
            <a:ext cx="3254333" cy="4765783"/>
            <a:chOff x="6633454" y="404467"/>
            <a:chExt cx="3254333" cy="4765783"/>
          </a:xfrm>
        </p:grpSpPr>
        <p:grpSp>
          <p:nvGrpSpPr>
            <p:cNvPr id="2384" name="Google Shape;2384;p17"/>
            <p:cNvGrpSpPr/>
            <p:nvPr/>
          </p:nvGrpSpPr>
          <p:grpSpPr>
            <a:xfrm>
              <a:off x="6633454" y="410400"/>
              <a:ext cx="3254333" cy="4759850"/>
              <a:chOff x="5992450" y="411175"/>
              <a:chExt cx="3254333" cy="4759850"/>
            </a:xfrm>
          </p:grpSpPr>
          <p:sp>
            <p:nvSpPr>
              <p:cNvPr id="2385" name="Google Shape;2385;p17"/>
              <p:cNvSpPr/>
              <p:nvPr/>
            </p:nvSpPr>
            <p:spPr>
              <a:xfrm>
                <a:off x="8080983" y="411175"/>
                <a:ext cx="1165800" cy="4332600"/>
              </a:xfrm>
              <a:prstGeom prst="rtTriangle">
                <a:avLst/>
              </a:prstGeom>
              <a:solidFill>
                <a:srgbClr val="000000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17"/>
              <p:cNvSpPr/>
              <p:nvPr/>
            </p:nvSpPr>
            <p:spPr>
              <a:xfrm rot="-5400000" flipH="1">
                <a:off x="7365400" y="3370875"/>
                <a:ext cx="427200" cy="3173100"/>
              </a:xfrm>
              <a:prstGeom prst="rtTriangle">
                <a:avLst/>
              </a:prstGeom>
              <a:solidFill>
                <a:srgbClr val="000000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7" name="Google Shape;2387;p17"/>
            <p:cNvSpPr/>
            <p:nvPr/>
          </p:nvSpPr>
          <p:spPr>
            <a:xfrm>
              <a:off x="7677425" y="404475"/>
              <a:ext cx="1036652" cy="2175275"/>
            </a:xfrm>
            <a:custGeom>
              <a:avLst/>
              <a:gdLst/>
              <a:ahLst/>
              <a:cxnLst/>
              <a:rect l="l" t="t" r="r" b="b"/>
              <a:pathLst>
                <a:path w="41771" h="87011" extrusionOk="0">
                  <a:moveTo>
                    <a:pt x="1" y="1"/>
                  </a:moveTo>
                  <a:lnTo>
                    <a:pt x="1" y="87011"/>
                  </a:lnTo>
                  <a:lnTo>
                    <a:pt x="41771" y="87011"/>
                  </a:lnTo>
                  <a:lnTo>
                    <a:pt x="417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17"/>
            <p:cNvSpPr/>
            <p:nvPr/>
          </p:nvSpPr>
          <p:spPr>
            <a:xfrm>
              <a:off x="7677150" y="447850"/>
              <a:ext cx="964439" cy="2087975"/>
            </a:xfrm>
            <a:custGeom>
              <a:avLst/>
              <a:gdLst/>
              <a:ahLst/>
              <a:cxnLst/>
              <a:rect l="l" t="t" r="r" b="b"/>
              <a:pathLst>
                <a:path w="38279" h="83519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lnTo>
                    <a:pt x="0" y="83244"/>
                  </a:lnTo>
                  <a:cubicBezTo>
                    <a:pt x="0" y="83404"/>
                    <a:pt x="114" y="83518"/>
                    <a:pt x="274" y="83518"/>
                  </a:cubicBezTo>
                  <a:lnTo>
                    <a:pt x="38004" y="83518"/>
                  </a:lnTo>
                  <a:cubicBezTo>
                    <a:pt x="38141" y="83518"/>
                    <a:pt x="38278" y="83404"/>
                    <a:pt x="38278" y="83244"/>
                  </a:cubicBezTo>
                  <a:lnTo>
                    <a:pt x="38278" y="275"/>
                  </a:lnTo>
                  <a:cubicBezTo>
                    <a:pt x="38278" y="115"/>
                    <a:pt x="38141" y="1"/>
                    <a:pt x="38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17"/>
            <p:cNvSpPr/>
            <p:nvPr/>
          </p:nvSpPr>
          <p:spPr>
            <a:xfrm>
              <a:off x="8656350" y="578525"/>
              <a:ext cx="43375" cy="217450"/>
            </a:xfrm>
            <a:custGeom>
              <a:avLst/>
              <a:gdLst/>
              <a:ahLst/>
              <a:cxnLst/>
              <a:rect l="l" t="t" r="r" b="b"/>
              <a:pathLst>
                <a:path w="1735" h="8698" extrusionOk="0">
                  <a:moveTo>
                    <a:pt x="388" y="1"/>
                  </a:moveTo>
                  <a:cubicBezTo>
                    <a:pt x="183" y="1"/>
                    <a:pt x="0" y="160"/>
                    <a:pt x="0" y="389"/>
                  </a:cubicBezTo>
                  <a:lnTo>
                    <a:pt x="0" y="8309"/>
                  </a:lnTo>
                  <a:cubicBezTo>
                    <a:pt x="0" y="8514"/>
                    <a:pt x="183" y="8697"/>
                    <a:pt x="388" y="8697"/>
                  </a:cubicBezTo>
                  <a:lnTo>
                    <a:pt x="1347" y="8697"/>
                  </a:lnTo>
                  <a:cubicBezTo>
                    <a:pt x="1552" y="8697"/>
                    <a:pt x="1735" y="8514"/>
                    <a:pt x="1735" y="8309"/>
                  </a:cubicBezTo>
                  <a:lnTo>
                    <a:pt x="1735" y="389"/>
                  </a:lnTo>
                  <a:cubicBezTo>
                    <a:pt x="1735" y="160"/>
                    <a:pt x="1552" y="1"/>
                    <a:pt x="1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17"/>
            <p:cNvSpPr/>
            <p:nvPr/>
          </p:nvSpPr>
          <p:spPr>
            <a:xfrm>
              <a:off x="8656350" y="629875"/>
              <a:ext cx="43375" cy="166100"/>
            </a:xfrm>
            <a:custGeom>
              <a:avLst/>
              <a:gdLst/>
              <a:ahLst/>
              <a:cxnLst/>
              <a:rect l="l" t="t" r="r" b="b"/>
              <a:pathLst>
                <a:path w="1735" h="6644" extrusionOk="0">
                  <a:moveTo>
                    <a:pt x="1735" y="1"/>
                  </a:moveTo>
                  <a:cubicBezTo>
                    <a:pt x="1324" y="526"/>
                    <a:pt x="913" y="1028"/>
                    <a:pt x="479" y="1553"/>
                  </a:cubicBezTo>
                  <a:cubicBezTo>
                    <a:pt x="320" y="1736"/>
                    <a:pt x="160" y="1918"/>
                    <a:pt x="0" y="2101"/>
                  </a:cubicBezTo>
                  <a:lnTo>
                    <a:pt x="0" y="6255"/>
                  </a:lnTo>
                  <a:cubicBezTo>
                    <a:pt x="0" y="6460"/>
                    <a:pt x="183" y="6643"/>
                    <a:pt x="388" y="6643"/>
                  </a:cubicBezTo>
                  <a:lnTo>
                    <a:pt x="1347" y="6643"/>
                  </a:lnTo>
                  <a:cubicBezTo>
                    <a:pt x="1552" y="6643"/>
                    <a:pt x="1735" y="6460"/>
                    <a:pt x="1735" y="6255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1" name="Google Shape;2391;p17"/>
            <p:cNvGrpSpPr/>
            <p:nvPr/>
          </p:nvGrpSpPr>
          <p:grpSpPr>
            <a:xfrm>
              <a:off x="8694025" y="436425"/>
              <a:ext cx="964400" cy="2179350"/>
              <a:chOff x="7687950" y="428425"/>
              <a:chExt cx="964400" cy="2179350"/>
            </a:xfrm>
          </p:grpSpPr>
          <p:sp>
            <p:nvSpPr>
              <p:cNvPr id="2392" name="Google Shape;2392;p17"/>
              <p:cNvSpPr/>
              <p:nvPr/>
            </p:nvSpPr>
            <p:spPr>
              <a:xfrm>
                <a:off x="7687950" y="428425"/>
                <a:ext cx="964400" cy="2167300"/>
              </a:xfrm>
              <a:custGeom>
                <a:avLst/>
                <a:gdLst/>
                <a:ahLst/>
                <a:cxnLst/>
                <a:rect l="l" t="t" r="r" b="b"/>
                <a:pathLst>
                  <a:path w="38576" h="86692" extrusionOk="0">
                    <a:moveTo>
                      <a:pt x="781" y="0"/>
                    </a:moveTo>
                    <a:cubicBezTo>
                      <a:pt x="597" y="0"/>
                      <a:pt x="0" y="303"/>
                      <a:pt x="0" y="458"/>
                    </a:cubicBezTo>
                    <a:lnTo>
                      <a:pt x="0" y="83245"/>
                    </a:lnTo>
                    <a:cubicBezTo>
                      <a:pt x="0" y="83382"/>
                      <a:pt x="617" y="83496"/>
                      <a:pt x="754" y="83519"/>
                    </a:cubicBezTo>
                    <a:lnTo>
                      <a:pt x="38278" y="86692"/>
                    </a:lnTo>
                    <a:cubicBezTo>
                      <a:pt x="38438" y="86692"/>
                      <a:pt x="38575" y="86577"/>
                      <a:pt x="38575" y="86418"/>
                    </a:cubicBezTo>
                    <a:lnTo>
                      <a:pt x="38575" y="3448"/>
                    </a:lnTo>
                    <a:cubicBezTo>
                      <a:pt x="38575" y="3288"/>
                      <a:pt x="38461" y="3174"/>
                      <a:pt x="38324" y="3151"/>
                    </a:cubicBezTo>
                    <a:lnTo>
                      <a:pt x="799" y="1"/>
                    </a:lnTo>
                    <a:cubicBezTo>
                      <a:pt x="794" y="0"/>
                      <a:pt x="788" y="0"/>
                      <a:pt x="7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17"/>
              <p:cNvSpPr/>
              <p:nvPr/>
            </p:nvSpPr>
            <p:spPr>
              <a:xfrm>
                <a:off x="7687950" y="440425"/>
                <a:ext cx="952400" cy="2167350"/>
              </a:xfrm>
              <a:custGeom>
                <a:avLst/>
                <a:gdLst/>
                <a:ahLst/>
                <a:cxnLst/>
                <a:rect l="l" t="t" r="r" b="b"/>
                <a:pathLst>
                  <a:path w="38096" h="86694" extrusionOk="0">
                    <a:moveTo>
                      <a:pt x="320" y="1"/>
                    </a:moveTo>
                    <a:cubicBezTo>
                      <a:pt x="160" y="1"/>
                      <a:pt x="0" y="115"/>
                      <a:pt x="0" y="274"/>
                    </a:cubicBezTo>
                    <a:lnTo>
                      <a:pt x="0" y="83244"/>
                    </a:lnTo>
                    <a:cubicBezTo>
                      <a:pt x="0" y="83404"/>
                      <a:pt x="115" y="83518"/>
                      <a:pt x="274" y="83518"/>
                    </a:cubicBezTo>
                    <a:lnTo>
                      <a:pt x="37776" y="86691"/>
                    </a:lnTo>
                    <a:cubicBezTo>
                      <a:pt x="37790" y="86693"/>
                      <a:pt x="37803" y="86693"/>
                      <a:pt x="37816" y="86693"/>
                    </a:cubicBezTo>
                    <a:cubicBezTo>
                      <a:pt x="37978" y="86693"/>
                      <a:pt x="38096" y="86565"/>
                      <a:pt x="38096" y="86417"/>
                    </a:cubicBezTo>
                    <a:lnTo>
                      <a:pt x="38096" y="3447"/>
                    </a:lnTo>
                    <a:cubicBezTo>
                      <a:pt x="38096" y="3310"/>
                      <a:pt x="37982" y="3196"/>
                      <a:pt x="37845" y="3173"/>
                    </a:cubicBezTo>
                    <a:lnTo>
                      <a:pt x="3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17"/>
              <p:cNvSpPr/>
              <p:nvPr/>
            </p:nvSpPr>
            <p:spPr>
              <a:xfrm>
                <a:off x="8466850" y="1549725"/>
                <a:ext cx="86775" cy="333850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13354" extrusionOk="0">
                    <a:moveTo>
                      <a:pt x="1" y="1"/>
                    </a:moveTo>
                    <a:lnTo>
                      <a:pt x="1" y="13057"/>
                    </a:lnTo>
                    <a:lnTo>
                      <a:pt x="3470" y="13354"/>
                    </a:lnTo>
                    <a:lnTo>
                      <a:pt x="3470" y="2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5" name="Google Shape;2395;p17"/>
            <p:cNvGrpSpPr/>
            <p:nvPr/>
          </p:nvGrpSpPr>
          <p:grpSpPr>
            <a:xfrm>
              <a:off x="8678050" y="545800"/>
              <a:ext cx="752125" cy="1008525"/>
              <a:chOff x="7671975" y="537800"/>
              <a:chExt cx="752125" cy="1008525"/>
            </a:xfrm>
          </p:grpSpPr>
          <p:sp>
            <p:nvSpPr>
              <p:cNvPr id="2396" name="Google Shape;2396;p17"/>
              <p:cNvSpPr/>
              <p:nvPr/>
            </p:nvSpPr>
            <p:spPr>
              <a:xfrm>
                <a:off x="7774675" y="537800"/>
                <a:ext cx="649425" cy="1008525"/>
              </a:xfrm>
              <a:custGeom>
                <a:avLst/>
                <a:gdLst/>
                <a:ahLst/>
                <a:cxnLst/>
                <a:rect l="l" t="t" r="r" b="b"/>
                <a:pathLst>
                  <a:path w="25977" h="40341" extrusionOk="0">
                    <a:moveTo>
                      <a:pt x="1570" y="1"/>
                    </a:moveTo>
                    <a:cubicBezTo>
                      <a:pt x="689" y="1"/>
                      <a:pt x="1" y="682"/>
                      <a:pt x="1" y="1606"/>
                    </a:cubicBezTo>
                    <a:lnTo>
                      <a:pt x="1" y="38150"/>
                    </a:lnTo>
                    <a:lnTo>
                      <a:pt x="25976" y="40341"/>
                    </a:lnTo>
                    <a:lnTo>
                      <a:pt x="25976" y="3798"/>
                    </a:lnTo>
                    <a:cubicBezTo>
                      <a:pt x="25976" y="2839"/>
                      <a:pt x="25200" y="1994"/>
                      <a:pt x="24241" y="1903"/>
                    </a:cubicBezTo>
                    <a:lnTo>
                      <a:pt x="1736" y="9"/>
                    </a:lnTo>
                    <a:cubicBezTo>
                      <a:pt x="1680" y="3"/>
                      <a:pt x="1625" y="1"/>
                      <a:pt x="15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17"/>
              <p:cNvSpPr/>
              <p:nvPr/>
            </p:nvSpPr>
            <p:spPr>
              <a:xfrm>
                <a:off x="7774675" y="1017325"/>
                <a:ext cx="649425" cy="529000"/>
              </a:xfrm>
              <a:custGeom>
                <a:avLst/>
                <a:gdLst/>
                <a:ahLst/>
                <a:cxnLst/>
                <a:rect l="l" t="t" r="r" b="b"/>
                <a:pathLst>
                  <a:path w="25977" h="21160" extrusionOk="0">
                    <a:moveTo>
                      <a:pt x="1" y="1"/>
                    </a:moveTo>
                    <a:lnTo>
                      <a:pt x="1" y="18969"/>
                    </a:lnTo>
                    <a:lnTo>
                      <a:pt x="25976" y="21160"/>
                    </a:lnTo>
                    <a:lnTo>
                      <a:pt x="25976" y="183"/>
                    </a:lnTo>
                    <a:cubicBezTo>
                      <a:pt x="25611" y="571"/>
                      <a:pt x="25246" y="937"/>
                      <a:pt x="24858" y="1279"/>
                    </a:cubicBezTo>
                    <a:cubicBezTo>
                      <a:pt x="23032" y="2808"/>
                      <a:pt x="20681" y="3288"/>
                      <a:pt x="18352" y="3402"/>
                    </a:cubicBezTo>
                    <a:cubicBezTo>
                      <a:pt x="17576" y="3447"/>
                      <a:pt x="16800" y="3463"/>
                      <a:pt x="16024" y="3463"/>
                    </a:cubicBezTo>
                    <a:cubicBezTo>
                      <a:pt x="14472" y="3463"/>
                      <a:pt x="12920" y="3402"/>
                      <a:pt x="11368" y="3402"/>
                    </a:cubicBezTo>
                    <a:cubicBezTo>
                      <a:pt x="10990" y="3406"/>
                      <a:pt x="10607" y="3410"/>
                      <a:pt x="10222" y="3410"/>
                    </a:cubicBezTo>
                    <a:cubicBezTo>
                      <a:pt x="6486" y="3410"/>
                      <a:pt x="2484" y="3084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98" name="Google Shape;2398;p17"/>
              <p:cNvGrpSpPr/>
              <p:nvPr/>
            </p:nvGrpSpPr>
            <p:grpSpPr>
              <a:xfrm>
                <a:off x="7671975" y="604775"/>
                <a:ext cx="752125" cy="941550"/>
                <a:chOff x="7671975" y="604775"/>
                <a:chExt cx="752125" cy="941550"/>
              </a:xfrm>
            </p:grpSpPr>
            <p:sp>
              <p:nvSpPr>
                <p:cNvPr id="2399" name="Google Shape;2399;p17"/>
                <p:cNvSpPr/>
                <p:nvPr/>
              </p:nvSpPr>
              <p:spPr>
                <a:xfrm>
                  <a:off x="7839725" y="604775"/>
                  <a:ext cx="519300" cy="39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15682" extrusionOk="0">
                      <a:moveTo>
                        <a:pt x="1" y="0"/>
                      </a:moveTo>
                      <a:lnTo>
                        <a:pt x="1" y="13924"/>
                      </a:lnTo>
                      <a:lnTo>
                        <a:pt x="20772" y="15681"/>
                      </a:lnTo>
                      <a:lnTo>
                        <a:pt x="20772" y="175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0" name="Google Shape;2400;p17"/>
                <p:cNvSpPr/>
                <p:nvPr/>
              </p:nvSpPr>
              <p:spPr>
                <a:xfrm>
                  <a:off x="8320775" y="1067550"/>
                  <a:ext cx="103325" cy="47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" h="19151" extrusionOk="0">
                      <a:moveTo>
                        <a:pt x="4132" y="0"/>
                      </a:moveTo>
                      <a:lnTo>
                        <a:pt x="1" y="2740"/>
                      </a:lnTo>
                      <a:lnTo>
                        <a:pt x="4132" y="19151"/>
                      </a:lnTo>
                      <a:lnTo>
                        <a:pt x="4132" y="0"/>
                      </a:lnTo>
                      <a:close/>
                    </a:path>
                  </a:pathLst>
                </a:custGeom>
                <a:solidFill>
                  <a:srgbClr val="000000">
                    <a:alpha val="5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1" name="Google Shape;2401;p17"/>
                <p:cNvSpPr/>
                <p:nvPr/>
              </p:nvSpPr>
              <p:spPr>
                <a:xfrm>
                  <a:off x="8323075" y="1145725"/>
                  <a:ext cx="101025" cy="40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1" h="16024" extrusionOk="0">
                      <a:moveTo>
                        <a:pt x="0" y="1"/>
                      </a:moveTo>
                      <a:lnTo>
                        <a:pt x="4040" y="16024"/>
                      </a:lnTo>
                      <a:lnTo>
                        <a:pt x="4040" y="2648"/>
                      </a:lnTo>
                      <a:cubicBezTo>
                        <a:pt x="3903" y="2831"/>
                        <a:pt x="3743" y="3036"/>
                        <a:pt x="3515" y="3105"/>
                      </a:cubicBezTo>
                      <a:cubicBezTo>
                        <a:pt x="3421" y="3140"/>
                        <a:pt x="3325" y="3156"/>
                        <a:pt x="3230" y="3156"/>
                      </a:cubicBezTo>
                      <a:cubicBezTo>
                        <a:pt x="2590" y="3156"/>
                        <a:pt x="1953" y="2432"/>
                        <a:pt x="1575" y="2055"/>
                      </a:cubicBezTo>
                      <a:cubicBezTo>
                        <a:pt x="1004" y="1416"/>
                        <a:pt x="479" y="73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2" name="Google Shape;2402;p17"/>
                <p:cNvSpPr/>
                <p:nvPr/>
              </p:nvSpPr>
              <p:spPr>
                <a:xfrm>
                  <a:off x="7671975" y="1012775"/>
                  <a:ext cx="102725" cy="47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9" h="19151" extrusionOk="0">
                      <a:moveTo>
                        <a:pt x="4109" y="0"/>
                      </a:moveTo>
                      <a:lnTo>
                        <a:pt x="0" y="2739"/>
                      </a:lnTo>
                      <a:lnTo>
                        <a:pt x="4109" y="19151"/>
                      </a:lnTo>
                      <a:lnTo>
                        <a:pt x="410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403" name="Google Shape;2403;p17"/>
                <p:cNvGrpSpPr/>
                <p:nvPr/>
              </p:nvGrpSpPr>
              <p:grpSpPr>
                <a:xfrm>
                  <a:off x="8012656" y="818877"/>
                  <a:ext cx="299574" cy="577725"/>
                  <a:chOff x="2262675" y="2411675"/>
                  <a:chExt cx="727475" cy="1402925"/>
                </a:xfrm>
              </p:grpSpPr>
              <p:sp>
                <p:nvSpPr>
                  <p:cNvPr id="2404" name="Google Shape;2404;p17"/>
                  <p:cNvSpPr/>
                  <p:nvPr/>
                </p:nvSpPr>
                <p:spPr>
                  <a:xfrm>
                    <a:off x="2272700" y="2411675"/>
                    <a:ext cx="717450" cy="1402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98" h="56117" extrusionOk="0">
                        <a:moveTo>
                          <a:pt x="0" y="1"/>
                        </a:moveTo>
                        <a:lnTo>
                          <a:pt x="0" y="6743"/>
                        </a:lnTo>
                        <a:cubicBezTo>
                          <a:pt x="0" y="6743"/>
                          <a:pt x="0" y="9800"/>
                          <a:pt x="427" y="11555"/>
                        </a:cubicBezTo>
                        <a:cubicBezTo>
                          <a:pt x="853" y="13309"/>
                          <a:pt x="1003" y="13485"/>
                          <a:pt x="1705" y="15665"/>
                        </a:cubicBezTo>
                        <a:cubicBezTo>
                          <a:pt x="2406" y="17871"/>
                          <a:pt x="1003" y="19876"/>
                          <a:pt x="1705" y="22407"/>
                        </a:cubicBezTo>
                        <a:cubicBezTo>
                          <a:pt x="2406" y="24938"/>
                          <a:pt x="2306" y="28773"/>
                          <a:pt x="2632" y="30252"/>
                        </a:cubicBezTo>
                        <a:cubicBezTo>
                          <a:pt x="2983" y="31730"/>
                          <a:pt x="0" y="37445"/>
                          <a:pt x="0" y="39750"/>
                        </a:cubicBezTo>
                        <a:cubicBezTo>
                          <a:pt x="0" y="42056"/>
                          <a:pt x="1103" y="44437"/>
                          <a:pt x="2457" y="47971"/>
                        </a:cubicBezTo>
                        <a:cubicBezTo>
                          <a:pt x="3835" y="51505"/>
                          <a:pt x="5364" y="50628"/>
                          <a:pt x="7344" y="52332"/>
                        </a:cubicBezTo>
                        <a:cubicBezTo>
                          <a:pt x="9324" y="54036"/>
                          <a:pt x="11680" y="53635"/>
                          <a:pt x="13033" y="53761"/>
                        </a:cubicBezTo>
                        <a:cubicBezTo>
                          <a:pt x="14412" y="53886"/>
                          <a:pt x="15940" y="54011"/>
                          <a:pt x="18146" y="55314"/>
                        </a:cubicBezTo>
                        <a:cubicBezTo>
                          <a:pt x="19106" y="55876"/>
                          <a:pt x="19667" y="56116"/>
                          <a:pt x="20342" y="56116"/>
                        </a:cubicBezTo>
                        <a:cubicBezTo>
                          <a:pt x="21236" y="56116"/>
                          <a:pt x="22329" y="55695"/>
                          <a:pt x="24813" y="55039"/>
                        </a:cubicBezTo>
                        <a:cubicBezTo>
                          <a:pt x="25930" y="54751"/>
                          <a:pt x="26844" y="54637"/>
                          <a:pt x="27587" y="54637"/>
                        </a:cubicBezTo>
                        <a:cubicBezTo>
                          <a:pt x="28010" y="54637"/>
                          <a:pt x="28379" y="54674"/>
                          <a:pt x="28697" y="54738"/>
                        </a:cubicBezTo>
                        <a:lnTo>
                          <a:pt x="28697" y="2532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5" name="Google Shape;2405;p17"/>
                  <p:cNvSpPr/>
                  <p:nvPr/>
                </p:nvSpPr>
                <p:spPr>
                  <a:xfrm>
                    <a:off x="2272700" y="2411675"/>
                    <a:ext cx="48900" cy="427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6" h="17119" extrusionOk="0">
                        <a:moveTo>
                          <a:pt x="0" y="1"/>
                        </a:moveTo>
                        <a:cubicBezTo>
                          <a:pt x="0" y="1"/>
                          <a:pt x="0" y="3184"/>
                          <a:pt x="0" y="7319"/>
                        </a:cubicBezTo>
                        <a:cubicBezTo>
                          <a:pt x="0" y="11455"/>
                          <a:pt x="652" y="12482"/>
                          <a:pt x="1254" y="14287"/>
                        </a:cubicBezTo>
                        <a:cubicBezTo>
                          <a:pt x="1830" y="16066"/>
                          <a:pt x="1905" y="17119"/>
                          <a:pt x="1905" y="17119"/>
                        </a:cubicBezTo>
                        <a:cubicBezTo>
                          <a:pt x="1905" y="17119"/>
                          <a:pt x="1955" y="14437"/>
                          <a:pt x="1880" y="13409"/>
                        </a:cubicBezTo>
                        <a:cubicBezTo>
                          <a:pt x="1830" y="12382"/>
                          <a:pt x="1579" y="11906"/>
                          <a:pt x="1304" y="10878"/>
                        </a:cubicBezTo>
                        <a:cubicBezTo>
                          <a:pt x="1053" y="9876"/>
                          <a:pt x="1053" y="9299"/>
                          <a:pt x="577" y="8447"/>
                        </a:cubicBezTo>
                        <a:cubicBezTo>
                          <a:pt x="101" y="7620"/>
                          <a:pt x="376" y="6392"/>
                          <a:pt x="702" y="4713"/>
                        </a:cubicBezTo>
                        <a:cubicBezTo>
                          <a:pt x="1028" y="3058"/>
                          <a:pt x="0" y="176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6" name="Google Shape;2406;p17"/>
                  <p:cNvSpPr/>
                  <p:nvPr/>
                </p:nvSpPr>
                <p:spPr>
                  <a:xfrm>
                    <a:off x="2262675" y="3109050"/>
                    <a:ext cx="87750" cy="325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0" h="13034" extrusionOk="0">
                        <a:moveTo>
                          <a:pt x="2782" y="1"/>
                        </a:moveTo>
                        <a:lnTo>
                          <a:pt x="2782" y="1"/>
                        </a:lnTo>
                        <a:cubicBezTo>
                          <a:pt x="2833" y="778"/>
                          <a:pt x="2983" y="1530"/>
                          <a:pt x="3033" y="2357"/>
                        </a:cubicBezTo>
                        <a:cubicBezTo>
                          <a:pt x="3083" y="3184"/>
                          <a:pt x="2707" y="4562"/>
                          <a:pt x="1354" y="7369"/>
                        </a:cubicBezTo>
                        <a:cubicBezTo>
                          <a:pt x="0" y="10151"/>
                          <a:pt x="477" y="13033"/>
                          <a:pt x="477" y="13033"/>
                        </a:cubicBezTo>
                        <a:cubicBezTo>
                          <a:pt x="477" y="13033"/>
                          <a:pt x="777" y="10953"/>
                          <a:pt x="828" y="10778"/>
                        </a:cubicBezTo>
                        <a:cubicBezTo>
                          <a:pt x="853" y="10577"/>
                          <a:pt x="1579" y="9324"/>
                          <a:pt x="1880" y="8723"/>
                        </a:cubicBezTo>
                        <a:cubicBezTo>
                          <a:pt x="2156" y="8096"/>
                          <a:pt x="1905" y="7720"/>
                          <a:pt x="2156" y="6793"/>
                        </a:cubicBezTo>
                        <a:cubicBezTo>
                          <a:pt x="2406" y="5865"/>
                          <a:pt x="3509" y="4387"/>
                          <a:pt x="3509" y="3484"/>
                        </a:cubicBezTo>
                        <a:cubicBezTo>
                          <a:pt x="3509" y="2582"/>
                          <a:pt x="2783" y="1"/>
                          <a:pt x="278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7" name="Google Shape;2407;p17"/>
                  <p:cNvSpPr/>
                  <p:nvPr/>
                </p:nvSpPr>
                <p:spPr>
                  <a:xfrm>
                    <a:off x="2688725" y="3764250"/>
                    <a:ext cx="245650" cy="50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26" h="2014" extrusionOk="0">
                        <a:moveTo>
                          <a:pt x="6238" y="1"/>
                        </a:moveTo>
                        <a:cubicBezTo>
                          <a:pt x="6193" y="1"/>
                          <a:pt x="6152" y="11"/>
                          <a:pt x="6116" y="33"/>
                        </a:cubicBezTo>
                        <a:cubicBezTo>
                          <a:pt x="5841" y="234"/>
                          <a:pt x="5064" y="460"/>
                          <a:pt x="4838" y="510"/>
                        </a:cubicBezTo>
                        <a:cubicBezTo>
                          <a:pt x="4718" y="555"/>
                          <a:pt x="4426" y="564"/>
                          <a:pt x="4212" y="564"/>
                        </a:cubicBezTo>
                        <a:cubicBezTo>
                          <a:pt x="4069" y="564"/>
                          <a:pt x="3961" y="560"/>
                          <a:pt x="3961" y="560"/>
                        </a:cubicBezTo>
                        <a:cubicBezTo>
                          <a:pt x="3961" y="560"/>
                          <a:pt x="3786" y="735"/>
                          <a:pt x="3585" y="911"/>
                        </a:cubicBezTo>
                        <a:cubicBezTo>
                          <a:pt x="3395" y="1058"/>
                          <a:pt x="3188" y="1117"/>
                          <a:pt x="2992" y="1117"/>
                        </a:cubicBezTo>
                        <a:cubicBezTo>
                          <a:pt x="2955" y="1117"/>
                          <a:pt x="2919" y="1115"/>
                          <a:pt x="2883" y="1111"/>
                        </a:cubicBezTo>
                        <a:cubicBezTo>
                          <a:pt x="2793" y="1111"/>
                          <a:pt x="2675" y="1115"/>
                          <a:pt x="2554" y="1115"/>
                        </a:cubicBezTo>
                        <a:cubicBezTo>
                          <a:pt x="2373" y="1115"/>
                          <a:pt x="2187" y="1106"/>
                          <a:pt x="2081" y="1061"/>
                        </a:cubicBezTo>
                        <a:cubicBezTo>
                          <a:pt x="1931" y="986"/>
                          <a:pt x="1355" y="685"/>
                          <a:pt x="1179" y="610"/>
                        </a:cubicBezTo>
                        <a:cubicBezTo>
                          <a:pt x="979" y="535"/>
                          <a:pt x="678" y="334"/>
                          <a:pt x="578" y="334"/>
                        </a:cubicBezTo>
                        <a:cubicBezTo>
                          <a:pt x="491" y="356"/>
                          <a:pt x="221" y="470"/>
                          <a:pt x="82" y="470"/>
                        </a:cubicBezTo>
                        <a:cubicBezTo>
                          <a:pt x="60" y="470"/>
                          <a:pt x="40" y="467"/>
                          <a:pt x="26" y="460"/>
                        </a:cubicBezTo>
                        <a:cubicBezTo>
                          <a:pt x="13" y="454"/>
                          <a:pt x="6" y="452"/>
                          <a:pt x="6" y="452"/>
                        </a:cubicBezTo>
                        <a:lnTo>
                          <a:pt x="6" y="452"/>
                        </a:lnTo>
                        <a:cubicBezTo>
                          <a:pt x="1" y="452"/>
                          <a:pt x="414" y="629"/>
                          <a:pt x="728" y="785"/>
                        </a:cubicBezTo>
                        <a:cubicBezTo>
                          <a:pt x="1104" y="986"/>
                          <a:pt x="1179" y="1036"/>
                          <a:pt x="1505" y="1211"/>
                        </a:cubicBezTo>
                        <a:cubicBezTo>
                          <a:pt x="1856" y="1412"/>
                          <a:pt x="1831" y="1412"/>
                          <a:pt x="2006" y="1487"/>
                        </a:cubicBezTo>
                        <a:cubicBezTo>
                          <a:pt x="2182" y="1587"/>
                          <a:pt x="2758" y="2013"/>
                          <a:pt x="3435" y="2013"/>
                        </a:cubicBezTo>
                        <a:cubicBezTo>
                          <a:pt x="4111" y="1988"/>
                          <a:pt x="6643" y="1337"/>
                          <a:pt x="6944" y="1262"/>
                        </a:cubicBezTo>
                        <a:cubicBezTo>
                          <a:pt x="7219" y="1186"/>
                          <a:pt x="9826" y="610"/>
                          <a:pt x="9826" y="610"/>
                        </a:cubicBezTo>
                        <a:cubicBezTo>
                          <a:pt x="9826" y="610"/>
                          <a:pt x="9207" y="471"/>
                          <a:pt x="8714" y="471"/>
                        </a:cubicBezTo>
                        <a:cubicBezTo>
                          <a:pt x="8512" y="471"/>
                          <a:pt x="8331" y="494"/>
                          <a:pt x="8222" y="560"/>
                        </a:cubicBezTo>
                        <a:cubicBezTo>
                          <a:pt x="7996" y="687"/>
                          <a:pt x="7786" y="750"/>
                          <a:pt x="7602" y="750"/>
                        </a:cubicBezTo>
                        <a:cubicBezTo>
                          <a:pt x="7458" y="750"/>
                          <a:pt x="7329" y="712"/>
                          <a:pt x="7219" y="635"/>
                        </a:cubicBezTo>
                        <a:cubicBezTo>
                          <a:pt x="7023" y="460"/>
                          <a:pt x="6541" y="1"/>
                          <a:pt x="6238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08" name="Google Shape;2408;p17"/>
                <p:cNvGrpSpPr/>
                <p:nvPr/>
              </p:nvGrpSpPr>
              <p:grpSpPr>
                <a:xfrm>
                  <a:off x="7787393" y="912536"/>
                  <a:ext cx="305631" cy="456329"/>
                  <a:chOff x="4705675" y="1079600"/>
                  <a:chExt cx="1224975" cy="1828975"/>
                </a:xfrm>
              </p:grpSpPr>
              <p:sp>
                <p:nvSpPr>
                  <p:cNvPr id="2409" name="Google Shape;2409;p17"/>
                  <p:cNvSpPr/>
                  <p:nvPr/>
                </p:nvSpPr>
                <p:spPr>
                  <a:xfrm>
                    <a:off x="4717575" y="1095875"/>
                    <a:ext cx="1213075" cy="181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523" h="72508" extrusionOk="0">
                        <a:moveTo>
                          <a:pt x="0" y="1"/>
                        </a:moveTo>
                        <a:lnTo>
                          <a:pt x="0" y="68272"/>
                        </a:lnTo>
                        <a:lnTo>
                          <a:pt x="48522" y="72508"/>
                        </a:lnTo>
                        <a:lnTo>
                          <a:pt x="48522" y="4262"/>
                        </a:lnTo>
                        <a:lnTo>
                          <a:pt x="45364" y="4011"/>
                        </a:lnTo>
                        <a:lnTo>
                          <a:pt x="45364" y="6041"/>
                        </a:lnTo>
                        <a:cubicBezTo>
                          <a:pt x="45790" y="6217"/>
                          <a:pt x="46091" y="6542"/>
                          <a:pt x="46091" y="6993"/>
                        </a:cubicBezTo>
                        <a:cubicBezTo>
                          <a:pt x="46091" y="7528"/>
                          <a:pt x="45983" y="7826"/>
                          <a:pt x="45527" y="7826"/>
                        </a:cubicBezTo>
                        <a:cubicBezTo>
                          <a:pt x="45491" y="7826"/>
                          <a:pt x="45454" y="7824"/>
                          <a:pt x="45414" y="7821"/>
                        </a:cubicBezTo>
                        <a:cubicBezTo>
                          <a:pt x="44838" y="7770"/>
                          <a:pt x="44362" y="7269"/>
                          <a:pt x="44362" y="6693"/>
                        </a:cubicBezTo>
                        <a:cubicBezTo>
                          <a:pt x="44362" y="6242"/>
                          <a:pt x="44662" y="5866"/>
                          <a:pt x="45088" y="5765"/>
                        </a:cubicBezTo>
                        <a:lnTo>
                          <a:pt x="44913" y="3811"/>
                        </a:lnTo>
                        <a:lnTo>
                          <a:pt x="41880" y="3410"/>
                        </a:lnTo>
                        <a:lnTo>
                          <a:pt x="41905" y="5615"/>
                        </a:lnTo>
                        <a:cubicBezTo>
                          <a:pt x="42332" y="5790"/>
                          <a:pt x="42582" y="5916"/>
                          <a:pt x="42582" y="6392"/>
                        </a:cubicBezTo>
                        <a:cubicBezTo>
                          <a:pt x="42582" y="6946"/>
                          <a:pt x="42466" y="7523"/>
                          <a:pt x="41946" y="7523"/>
                        </a:cubicBezTo>
                        <a:cubicBezTo>
                          <a:pt x="41925" y="7523"/>
                          <a:pt x="41903" y="7522"/>
                          <a:pt x="41880" y="7520"/>
                        </a:cubicBezTo>
                        <a:cubicBezTo>
                          <a:pt x="41304" y="7470"/>
                          <a:pt x="40853" y="6968"/>
                          <a:pt x="40853" y="6392"/>
                        </a:cubicBezTo>
                        <a:cubicBezTo>
                          <a:pt x="40853" y="5916"/>
                          <a:pt x="41154" y="5565"/>
                          <a:pt x="41555" y="5465"/>
                        </a:cubicBezTo>
                        <a:lnTo>
                          <a:pt x="41354" y="3485"/>
                        </a:lnTo>
                        <a:lnTo>
                          <a:pt x="38246" y="3359"/>
                        </a:lnTo>
                        <a:lnTo>
                          <a:pt x="38321" y="5389"/>
                        </a:lnTo>
                        <a:cubicBezTo>
                          <a:pt x="38748" y="5565"/>
                          <a:pt x="39048" y="5866"/>
                          <a:pt x="39048" y="6342"/>
                        </a:cubicBezTo>
                        <a:cubicBezTo>
                          <a:pt x="39048" y="6858"/>
                          <a:pt x="38938" y="7199"/>
                          <a:pt x="38451" y="7199"/>
                        </a:cubicBezTo>
                        <a:cubicBezTo>
                          <a:pt x="38418" y="7199"/>
                          <a:pt x="38383" y="7197"/>
                          <a:pt x="38347" y="7194"/>
                        </a:cubicBezTo>
                        <a:cubicBezTo>
                          <a:pt x="37795" y="7144"/>
                          <a:pt x="37319" y="6643"/>
                          <a:pt x="37319" y="6066"/>
                        </a:cubicBezTo>
                        <a:cubicBezTo>
                          <a:pt x="37319" y="5615"/>
                          <a:pt x="37620" y="5264"/>
                          <a:pt x="38046" y="5164"/>
                        </a:cubicBezTo>
                        <a:lnTo>
                          <a:pt x="37745" y="3309"/>
                        </a:lnTo>
                        <a:lnTo>
                          <a:pt x="34737" y="2633"/>
                        </a:lnTo>
                        <a:lnTo>
                          <a:pt x="34737" y="2633"/>
                        </a:lnTo>
                        <a:lnTo>
                          <a:pt x="34938" y="4963"/>
                        </a:lnTo>
                        <a:cubicBezTo>
                          <a:pt x="35339" y="5139"/>
                          <a:pt x="35590" y="5389"/>
                          <a:pt x="35590" y="5866"/>
                        </a:cubicBezTo>
                        <a:cubicBezTo>
                          <a:pt x="35590" y="6415"/>
                          <a:pt x="35430" y="6897"/>
                          <a:pt x="34915" y="6897"/>
                        </a:cubicBezTo>
                        <a:cubicBezTo>
                          <a:pt x="34890" y="6897"/>
                          <a:pt x="34864" y="6896"/>
                          <a:pt x="34838" y="6893"/>
                        </a:cubicBezTo>
                        <a:cubicBezTo>
                          <a:pt x="34261" y="6843"/>
                          <a:pt x="33810" y="6342"/>
                          <a:pt x="33810" y="5765"/>
                        </a:cubicBezTo>
                        <a:cubicBezTo>
                          <a:pt x="33810" y="5314"/>
                          <a:pt x="34111" y="4938"/>
                          <a:pt x="34512" y="4838"/>
                        </a:cubicBezTo>
                        <a:lnTo>
                          <a:pt x="34111" y="2733"/>
                        </a:lnTo>
                        <a:lnTo>
                          <a:pt x="31404" y="2833"/>
                        </a:lnTo>
                        <a:lnTo>
                          <a:pt x="31630" y="4587"/>
                        </a:lnTo>
                        <a:cubicBezTo>
                          <a:pt x="32056" y="4763"/>
                          <a:pt x="32357" y="5189"/>
                          <a:pt x="32357" y="5640"/>
                        </a:cubicBezTo>
                        <a:cubicBezTo>
                          <a:pt x="32357" y="6186"/>
                          <a:pt x="31930" y="6596"/>
                          <a:pt x="31396" y="6596"/>
                        </a:cubicBezTo>
                        <a:cubicBezTo>
                          <a:pt x="31365" y="6596"/>
                          <a:pt x="31335" y="6595"/>
                          <a:pt x="31304" y="6592"/>
                        </a:cubicBezTo>
                        <a:cubicBezTo>
                          <a:pt x="30727" y="6542"/>
                          <a:pt x="30377" y="6467"/>
                          <a:pt x="30377" y="5891"/>
                        </a:cubicBezTo>
                        <a:cubicBezTo>
                          <a:pt x="30377" y="5440"/>
                          <a:pt x="30727" y="5064"/>
                          <a:pt x="31154" y="4963"/>
                        </a:cubicBezTo>
                        <a:lnTo>
                          <a:pt x="31003" y="2708"/>
                        </a:lnTo>
                        <a:lnTo>
                          <a:pt x="27570" y="2833"/>
                        </a:lnTo>
                        <a:lnTo>
                          <a:pt x="27820" y="4412"/>
                        </a:lnTo>
                        <a:cubicBezTo>
                          <a:pt x="28246" y="4587"/>
                          <a:pt x="28823" y="4863"/>
                          <a:pt x="28823" y="5339"/>
                        </a:cubicBezTo>
                        <a:cubicBezTo>
                          <a:pt x="28823" y="5885"/>
                          <a:pt x="28419" y="6296"/>
                          <a:pt x="27887" y="6296"/>
                        </a:cubicBezTo>
                        <a:cubicBezTo>
                          <a:pt x="27857" y="6296"/>
                          <a:pt x="27826" y="6294"/>
                          <a:pt x="27795" y="6292"/>
                        </a:cubicBezTo>
                        <a:cubicBezTo>
                          <a:pt x="27219" y="6242"/>
                          <a:pt x="26818" y="6066"/>
                          <a:pt x="26818" y="5490"/>
                        </a:cubicBezTo>
                        <a:cubicBezTo>
                          <a:pt x="26818" y="5039"/>
                          <a:pt x="27043" y="4337"/>
                          <a:pt x="27469" y="4237"/>
                        </a:cubicBezTo>
                        <a:lnTo>
                          <a:pt x="27219" y="2382"/>
                        </a:lnTo>
                        <a:lnTo>
                          <a:pt x="24587" y="2156"/>
                        </a:lnTo>
                        <a:lnTo>
                          <a:pt x="24261" y="4237"/>
                        </a:lnTo>
                        <a:cubicBezTo>
                          <a:pt x="24687" y="4412"/>
                          <a:pt x="25289" y="4562"/>
                          <a:pt x="25289" y="5039"/>
                        </a:cubicBezTo>
                        <a:cubicBezTo>
                          <a:pt x="25289" y="5560"/>
                          <a:pt x="24885" y="5970"/>
                          <a:pt x="24353" y="5970"/>
                        </a:cubicBezTo>
                        <a:cubicBezTo>
                          <a:pt x="24323" y="5970"/>
                          <a:pt x="24292" y="5969"/>
                          <a:pt x="24261" y="5966"/>
                        </a:cubicBezTo>
                        <a:cubicBezTo>
                          <a:pt x="23685" y="5916"/>
                          <a:pt x="23234" y="5415"/>
                          <a:pt x="23234" y="4838"/>
                        </a:cubicBezTo>
                        <a:cubicBezTo>
                          <a:pt x="23234" y="4387"/>
                          <a:pt x="23635" y="4487"/>
                          <a:pt x="24061" y="4387"/>
                        </a:cubicBezTo>
                        <a:lnTo>
                          <a:pt x="23960" y="2106"/>
                        </a:lnTo>
                        <a:lnTo>
                          <a:pt x="20702" y="1906"/>
                        </a:lnTo>
                        <a:lnTo>
                          <a:pt x="20702" y="3510"/>
                        </a:lnTo>
                        <a:cubicBezTo>
                          <a:pt x="21128" y="3685"/>
                          <a:pt x="21780" y="4262"/>
                          <a:pt x="21780" y="4713"/>
                        </a:cubicBezTo>
                        <a:cubicBezTo>
                          <a:pt x="21780" y="5258"/>
                          <a:pt x="21354" y="5669"/>
                          <a:pt x="20840" y="5669"/>
                        </a:cubicBezTo>
                        <a:cubicBezTo>
                          <a:pt x="20811" y="5669"/>
                          <a:pt x="20782" y="5668"/>
                          <a:pt x="20752" y="5665"/>
                        </a:cubicBezTo>
                        <a:cubicBezTo>
                          <a:pt x="20176" y="5615"/>
                          <a:pt x="19700" y="5114"/>
                          <a:pt x="19700" y="4537"/>
                        </a:cubicBezTo>
                        <a:cubicBezTo>
                          <a:pt x="19700" y="4086"/>
                          <a:pt x="20001" y="3710"/>
                          <a:pt x="20427" y="3610"/>
                        </a:cubicBezTo>
                        <a:lnTo>
                          <a:pt x="20126" y="1755"/>
                        </a:lnTo>
                        <a:lnTo>
                          <a:pt x="17544" y="1530"/>
                        </a:lnTo>
                        <a:lnTo>
                          <a:pt x="17344" y="3460"/>
                        </a:lnTo>
                        <a:cubicBezTo>
                          <a:pt x="17770" y="3635"/>
                          <a:pt x="18246" y="3936"/>
                          <a:pt x="18246" y="4412"/>
                        </a:cubicBezTo>
                        <a:cubicBezTo>
                          <a:pt x="18246" y="4958"/>
                          <a:pt x="17842" y="5368"/>
                          <a:pt x="17310" y="5368"/>
                        </a:cubicBezTo>
                        <a:cubicBezTo>
                          <a:pt x="17280" y="5368"/>
                          <a:pt x="17250" y="5367"/>
                          <a:pt x="17219" y="5364"/>
                        </a:cubicBezTo>
                        <a:cubicBezTo>
                          <a:pt x="16642" y="5314"/>
                          <a:pt x="16191" y="4788"/>
                          <a:pt x="16191" y="4237"/>
                        </a:cubicBezTo>
                        <a:cubicBezTo>
                          <a:pt x="16191" y="3760"/>
                          <a:pt x="16492" y="3410"/>
                          <a:pt x="16893" y="3309"/>
                        </a:cubicBezTo>
                        <a:lnTo>
                          <a:pt x="16717" y="1455"/>
                        </a:lnTo>
                        <a:lnTo>
                          <a:pt x="13409" y="928"/>
                        </a:lnTo>
                        <a:lnTo>
                          <a:pt x="13885" y="3209"/>
                        </a:lnTo>
                        <a:cubicBezTo>
                          <a:pt x="14311" y="3384"/>
                          <a:pt x="14737" y="3635"/>
                          <a:pt x="14737" y="4111"/>
                        </a:cubicBezTo>
                        <a:cubicBezTo>
                          <a:pt x="14737" y="4633"/>
                          <a:pt x="14311" y="5043"/>
                          <a:pt x="13777" y="5043"/>
                        </a:cubicBezTo>
                        <a:cubicBezTo>
                          <a:pt x="13746" y="5043"/>
                          <a:pt x="13716" y="5041"/>
                          <a:pt x="13685" y="5039"/>
                        </a:cubicBezTo>
                        <a:cubicBezTo>
                          <a:pt x="13133" y="4988"/>
                          <a:pt x="12657" y="4487"/>
                          <a:pt x="12657" y="3911"/>
                        </a:cubicBezTo>
                        <a:cubicBezTo>
                          <a:pt x="12657" y="3460"/>
                          <a:pt x="12958" y="3084"/>
                          <a:pt x="13384" y="3008"/>
                        </a:cubicBezTo>
                        <a:lnTo>
                          <a:pt x="13158" y="1154"/>
                        </a:lnTo>
                        <a:lnTo>
                          <a:pt x="10251" y="1229"/>
                        </a:lnTo>
                        <a:lnTo>
                          <a:pt x="10176" y="2908"/>
                        </a:lnTo>
                        <a:cubicBezTo>
                          <a:pt x="10577" y="3084"/>
                          <a:pt x="11204" y="3334"/>
                          <a:pt x="11204" y="3785"/>
                        </a:cubicBezTo>
                        <a:cubicBezTo>
                          <a:pt x="11204" y="4331"/>
                          <a:pt x="10799" y="4742"/>
                          <a:pt x="10268" y="4742"/>
                        </a:cubicBezTo>
                        <a:cubicBezTo>
                          <a:pt x="10237" y="4742"/>
                          <a:pt x="10207" y="4741"/>
                          <a:pt x="10176" y="4738"/>
                        </a:cubicBezTo>
                        <a:cubicBezTo>
                          <a:pt x="9600" y="4688"/>
                          <a:pt x="9148" y="4186"/>
                          <a:pt x="9148" y="3610"/>
                        </a:cubicBezTo>
                        <a:cubicBezTo>
                          <a:pt x="9148" y="3159"/>
                          <a:pt x="9449" y="2783"/>
                          <a:pt x="9850" y="2683"/>
                        </a:cubicBezTo>
                        <a:lnTo>
                          <a:pt x="9850" y="1329"/>
                        </a:lnTo>
                        <a:lnTo>
                          <a:pt x="6968" y="778"/>
                        </a:lnTo>
                        <a:lnTo>
                          <a:pt x="6717" y="2532"/>
                        </a:lnTo>
                        <a:cubicBezTo>
                          <a:pt x="7118" y="2708"/>
                          <a:pt x="7695" y="3034"/>
                          <a:pt x="7695" y="3485"/>
                        </a:cubicBezTo>
                        <a:cubicBezTo>
                          <a:pt x="7695" y="4030"/>
                          <a:pt x="7268" y="4441"/>
                          <a:pt x="6734" y="4441"/>
                        </a:cubicBezTo>
                        <a:cubicBezTo>
                          <a:pt x="6704" y="4441"/>
                          <a:pt x="6673" y="4440"/>
                          <a:pt x="6642" y="4437"/>
                        </a:cubicBezTo>
                        <a:cubicBezTo>
                          <a:pt x="6066" y="4387"/>
                          <a:pt x="5615" y="3886"/>
                          <a:pt x="5615" y="3309"/>
                        </a:cubicBezTo>
                        <a:cubicBezTo>
                          <a:pt x="5615" y="2833"/>
                          <a:pt x="5915" y="2482"/>
                          <a:pt x="6341" y="2382"/>
                        </a:cubicBezTo>
                        <a:lnTo>
                          <a:pt x="6341" y="552"/>
                        </a:lnTo>
                        <a:lnTo>
                          <a:pt x="3434" y="552"/>
                        </a:lnTo>
                        <a:lnTo>
                          <a:pt x="3384" y="2357"/>
                        </a:lnTo>
                        <a:cubicBezTo>
                          <a:pt x="3785" y="2532"/>
                          <a:pt x="4161" y="2708"/>
                          <a:pt x="4161" y="3184"/>
                        </a:cubicBezTo>
                        <a:cubicBezTo>
                          <a:pt x="4161" y="3728"/>
                          <a:pt x="3759" y="4115"/>
                          <a:pt x="3230" y="4115"/>
                        </a:cubicBezTo>
                        <a:cubicBezTo>
                          <a:pt x="3198" y="4115"/>
                          <a:pt x="3166" y="4114"/>
                          <a:pt x="3133" y="4111"/>
                        </a:cubicBezTo>
                        <a:cubicBezTo>
                          <a:pt x="2557" y="4061"/>
                          <a:pt x="2081" y="3560"/>
                          <a:pt x="2081" y="2983"/>
                        </a:cubicBezTo>
                        <a:cubicBezTo>
                          <a:pt x="2081" y="2532"/>
                          <a:pt x="2381" y="2181"/>
                          <a:pt x="2807" y="2081"/>
                        </a:cubicBezTo>
                        <a:lnTo>
                          <a:pt x="2607" y="87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58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0" name="Google Shape;2410;p17"/>
                  <p:cNvSpPr/>
                  <p:nvPr/>
                </p:nvSpPr>
                <p:spPr>
                  <a:xfrm>
                    <a:off x="4705675" y="1079600"/>
                    <a:ext cx="1213050" cy="1812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522" h="72482" extrusionOk="0">
                        <a:moveTo>
                          <a:pt x="0" y="0"/>
                        </a:moveTo>
                        <a:lnTo>
                          <a:pt x="0" y="68246"/>
                        </a:lnTo>
                        <a:lnTo>
                          <a:pt x="48522" y="72482"/>
                        </a:lnTo>
                        <a:lnTo>
                          <a:pt x="48522" y="4236"/>
                        </a:lnTo>
                        <a:lnTo>
                          <a:pt x="45364" y="4010"/>
                        </a:lnTo>
                        <a:lnTo>
                          <a:pt x="45364" y="6015"/>
                        </a:lnTo>
                        <a:cubicBezTo>
                          <a:pt x="45790" y="6191"/>
                          <a:pt x="46091" y="6517"/>
                          <a:pt x="46091" y="6968"/>
                        </a:cubicBezTo>
                        <a:cubicBezTo>
                          <a:pt x="46091" y="7503"/>
                          <a:pt x="45983" y="7800"/>
                          <a:pt x="45507" y="7800"/>
                        </a:cubicBezTo>
                        <a:cubicBezTo>
                          <a:pt x="45470" y="7800"/>
                          <a:pt x="45430" y="7798"/>
                          <a:pt x="45389" y="7795"/>
                        </a:cubicBezTo>
                        <a:cubicBezTo>
                          <a:pt x="44838" y="7745"/>
                          <a:pt x="44361" y="7243"/>
                          <a:pt x="44361" y="6667"/>
                        </a:cubicBezTo>
                        <a:cubicBezTo>
                          <a:pt x="44361" y="6216"/>
                          <a:pt x="44662" y="5865"/>
                          <a:pt x="45088" y="5765"/>
                        </a:cubicBezTo>
                        <a:lnTo>
                          <a:pt x="44913" y="3785"/>
                        </a:lnTo>
                        <a:lnTo>
                          <a:pt x="41855" y="3409"/>
                        </a:lnTo>
                        <a:lnTo>
                          <a:pt x="41855" y="3409"/>
                        </a:lnTo>
                        <a:lnTo>
                          <a:pt x="41905" y="5589"/>
                        </a:lnTo>
                        <a:cubicBezTo>
                          <a:pt x="42331" y="5765"/>
                          <a:pt x="42582" y="5915"/>
                          <a:pt x="42582" y="6366"/>
                        </a:cubicBezTo>
                        <a:cubicBezTo>
                          <a:pt x="42582" y="6920"/>
                          <a:pt x="42466" y="7497"/>
                          <a:pt x="41946" y="7497"/>
                        </a:cubicBezTo>
                        <a:cubicBezTo>
                          <a:pt x="41925" y="7497"/>
                          <a:pt x="41903" y="7496"/>
                          <a:pt x="41880" y="7494"/>
                        </a:cubicBezTo>
                        <a:cubicBezTo>
                          <a:pt x="41304" y="7444"/>
                          <a:pt x="40828" y="6943"/>
                          <a:pt x="40828" y="6366"/>
                        </a:cubicBezTo>
                        <a:cubicBezTo>
                          <a:pt x="40828" y="5915"/>
                          <a:pt x="41153" y="5539"/>
                          <a:pt x="41554" y="5439"/>
                        </a:cubicBezTo>
                        <a:lnTo>
                          <a:pt x="41354" y="3484"/>
                        </a:lnTo>
                        <a:lnTo>
                          <a:pt x="38246" y="3334"/>
                        </a:lnTo>
                        <a:lnTo>
                          <a:pt x="38321" y="5364"/>
                        </a:lnTo>
                        <a:cubicBezTo>
                          <a:pt x="38747" y="5539"/>
                          <a:pt x="39048" y="5865"/>
                          <a:pt x="39048" y="6316"/>
                        </a:cubicBezTo>
                        <a:cubicBezTo>
                          <a:pt x="39048" y="6856"/>
                          <a:pt x="38938" y="7198"/>
                          <a:pt x="38451" y="7198"/>
                        </a:cubicBezTo>
                        <a:cubicBezTo>
                          <a:pt x="38418" y="7198"/>
                          <a:pt x="38383" y="7197"/>
                          <a:pt x="38346" y="7193"/>
                        </a:cubicBezTo>
                        <a:cubicBezTo>
                          <a:pt x="37770" y="7143"/>
                          <a:pt x="37319" y="6642"/>
                          <a:pt x="37319" y="6066"/>
                        </a:cubicBezTo>
                        <a:cubicBezTo>
                          <a:pt x="37319" y="5589"/>
                          <a:pt x="37620" y="5238"/>
                          <a:pt x="38046" y="5138"/>
                        </a:cubicBezTo>
                        <a:lnTo>
                          <a:pt x="37720" y="3284"/>
                        </a:lnTo>
                        <a:lnTo>
                          <a:pt x="34737" y="2607"/>
                        </a:lnTo>
                        <a:lnTo>
                          <a:pt x="34938" y="4938"/>
                        </a:lnTo>
                        <a:cubicBezTo>
                          <a:pt x="35339" y="5113"/>
                          <a:pt x="35564" y="5389"/>
                          <a:pt x="35564" y="5840"/>
                        </a:cubicBezTo>
                        <a:cubicBezTo>
                          <a:pt x="35564" y="6390"/>
                          <a:pt x="35405" y="6871"/>
                          <a:pt x="34912" y="6871"/>
                        </a:cubicBezTo>
                        <a:cubicBezTo>
                          <a:pt x="34888" y="6871"/>
                          <a:pt x="34863" y="6870"/>
                          <a:pt x="34838" y="6868"/>
                        </a:cubicBezTo>
                        <a:cubicBezTo>
                          <a:pt x="34261" y="6817"/>
                          <a:pt x="33785" y="6316"/>
                          <a:pt x="33785" y="5765"/>
                        </a:cubicBezTo>
                        <a:cubicBezTo>
                          <a:pt x="33785" y="5289"/>
                          <a:pt x="34086" y="4938"/>
                          <a:pt x="34512" y="4837"/>
                        </a:cubicBezTo>
                        <a:lnTo>
                          <a:pt x="34086" y="2707"/>
                        </a:lnTo>
                        <a:lnTo>
                          <a:pt x="31404" y="2807"/>
                        </a:lnTo>
                        <a:lnTo>
                          <a:pt x="31630" y="4587"/>
                        </a:lnTo>
                        <a:cubicBezTo>
                          <a:pt x="32031" y="4737"/>
                          <a:pt x="32331" y="5163"/>
                          <a:pt x="32331" y="5614"/>
                        </a:cubicBezTo>
                        <a:cubicBezTo>
                          <a:pt x="32331" y="6160"/>
                          <a:pt x="31927" y="6571"/>
                          <a:pt x="31395" y="6571"/>
                        </a:cubicBezTo>
                        <a:cubicBezTo>
                          <a:pt x="31365" y="6571"/>
                          <a:pt x="31335" y="6569"/>
                          <a:pt x="31304" y="6567"/>
                        </a:cubicBezTo>
                        <a:cubicBezTo>
                          <a:pt x="30727" y="6517"/>
                          <a:pt x="30376" y="6467"/>
                          <a:pt x="30376" y="5890"/>
                        </a:cubicBezTo>
                        <a:cubicBezTo>
                          <a:pt x="30376" y="5414"/>
                          <a:pt x="30727" y="5038"/>
                          <a:pt x="31153" y="4938"/>
                        </a:cubicBezTo>
                        <a:lnTo>
                          <a:pt x="30978" y="2707"/>
                        </a:lnTo>
                        <a:lnTo>
                          <a:pt x="27544" y="2832"/>
                        </a:lnTo>
                        <a:lnTo>
                          <a:pt x="27820" y="4411"/>
                        </a:lnTo>
                        <a:cubicBezTo>
                          <a:pt x="28221" y="4587"/>
                          <a:pt x="28822" y="4863"/>
                          <a:pt x="28822" y="5314"/>
                        </a:cubicBezTo>
                        <a:cubicBezTo>
                          <a:pt x="28822" y="5859"/>
                          <a:pt x="28396" y="6270"/>
                          <a:pt x="27883" y="6270"/>
                        </a:cubicBezTo>
                        <a:cubicBezTo>
                          <a:pt x="27854" y="6270"/>
                          <a:pt x="27824" y="6269"/>
                          <a:pt x="27795" y="6266"/>
                        </a:cubicBezTo>
                        <a:cubicBezTo>
                          <a:pt x="27218" y="6216"/>
                          <a:pt x="26792" y="6040"/>
                          <a:pt x="26792" y="5464"/>
                        </a:cubicBezTo>
                        <a:cubicBezTo>
                          <a:pt x="26792" y="5013"/>
                          <a:pt x="27043" y="4311"/>
                          <a:pt x="27469" y="4211"/>
                        </a:cubicBezTo>
                        <a:lnTo>
                          <a:pt x="27218" y="2381"/>
                        </a:lnTo>
                        <a:lnTo>
                          <a:pt x="24587" y="2131"/>
                        </a:lnTo>
                        <a:lnTo>
                          <a:pt x="24261" y="4211"/>
                        </a:lnTo>
                        <a:cubicBezTo>
                          <a:pt x="24687" y="4386"/>
                          <a:pt x="25289" y="4537"/>
                          <a:pt x="25289" y="5013"/>
                        </a:cubicBezTo>
                        <a:cubicBezTo>
                          <a:pt x="25289" y="5558"/>
                          <a:pt x="24885" y="5969"/>
                          <a:pt x="24353" y="5969"/>
                        </a:cubicBezTo>
                        <a:cubicBezTo>
                          <a:pt x="24323" y="5969"/>
                          <a:pt x="24292" y="5968"/>
                          <a:pt x="24261" y="5965"/>
                        </a:cubicBezTo>
                        <a:cubicBezTo>
                          <a:pt x="23685" y="5915"/>
                          <a:pt x="23233" y="5389"/>
                          <a:pt x="23233" y="4837"/>
                        </a:cubicBezTo>
                        <a:cubicBezTo>
                          <a:pt x="23233" y="4361"/>
                          <a:pt x="23634" y="4462"/>
                          <a:pt x="24061" y="4361"/>
                        </a:cubicBezTo>
                        <a:lnTo>
                          <a:pt x="23935" y="2081"/>
                        </a:lnTo>
                        <a:lnTo>
                          <a:pt x="20702" y="1880"/>
                        </a:lnTo>
                        <a:lnTo>
                          <a:pt x="20702" y="3484"/>
                        </a:lnTo>
                        <a:cubicBezTo>
                          <a:pt x="21128" y="3659"/>
                          <a:pt x="21780" y="4236"/>
                          <a:pt x="21780" y="4712"/>
                        </a:cubicBezTo>
                        <a:cubicBezTo>
                          <a:pt x="21780" y="5234"/>
                          <a:pt x="21353" y="5643"/>
                          <a:pt x="20819" y="5643"/>
                        </a:cubicBezTo>
                        <a:cubicBezTo>
                          <a:pt x="20789" y="5643"/>
                          <a:pt x="20758" y="5642"/>
                          <a:pt x="20727" y="5639"/>
                        </a:cubicBezTo>
                        <a:cubicBezTo>
                          <a:pt x="20176" y="5589"/>
                          <a:pt x="19700" y="5088"/>
                          <a:pt x="19700" y="4512"/>
                        </a:cubicBezTo>
                        <a:cubicBezTo>
                          <a:pt x="19700" y="4061"/>
                          <a:pt x="20000" y="3685"/>
                          <a:pt x="20426" y="3609"/>
                        </a:cubicBezTo>
                        <a:lnTo>
                          <a:pt x="20126" y="1755"/>
                        </a:lnTo>
                        <a:lnTo>
                          <a:pt x="17519" y="1529"/>
                        </a:lnTo>
                        <a:lnTo>
                          <a:pt x="17344" y="3459"/>
                        </a:lnTo>
                        <a:cubicBezTo>
                          <a:pt x="17745" y="3609"/>
                          <a:pt x="18246" y="3935"/>
                          <a:pt x="18246" y="4386"/>
                        </a:cubicBezTo>
                        <a:cubicBezTo>
                          <a:pt x="18246" y="4932"/>
                          <a:pt x="17842" y="5343"/>
                          <a:pt x="17310" y="5343"/>
                        </a:cubicBezTo>
                        <a:cubicBezTo>
                          <a:pt x="17280" y="5343"/>
                          <a:pt x="17249" y="5341"/>
                          <a:pt x="17218" y="5339"/>
                        </a:cubicBezTo>
                        <a:cubicBezTo>
                          <a:pt x="16642" y="5289"/>
                          <a:pt x="16166" y="4787"/>
                          <a:pt x="16166" y="4211"/>
                        </a:cubicBezTo>
                        <a:cubicBezTo>
                          <a:pt x="16166" y="3760"/>
                          <a:pt x="16492" y="3384"/>
                          <a:pt x="16893" y="3284"/>
                        </a:cubicBezTo>
                        <a:lnTo>
                          <a:pt x="16717" y="1429"/>
                        </a:lnTo>
                        <a:lnTo>
                          <a:pt x="13409" y="903"/>
                        </a:lnTo>
                        <a:lnTo>
                          <a:pt x="13409" y="903"/>
                        </a:lnTo>
                        <a:lnTo>
                          <a:pt x="13885" y="3183"/>
                        </a:lnTo>
                        <a:cubicBezTo>
                          <a:pt x="14286" y="3359"/>
                          <a:pt x="14737" y="3634"/>
                          <a:pt x="14737" y="4086"/>
                        </a:cubicBezTo>
                        <a:cubicBezTo>
                          <a:pt x="14737" y="4631"/>
                          <a:pt x="14311" y="5042"/>
                          <a:pt x="13776" y="5042"/>
                        </a:cubicBezTo>
                        <a:cubicBezTo>
                          <a:pt x="13746" y="5042"/>
                          <a:pt x="13715" y="5041"/>
                          <a:pt x="13685" y="5038"/>
                        </a:cubicBezTo>
                        <a:cubicBezTo>
                          <a:pt x="13108" y="4988"/>
                          <a:pt x="12657" y="4487"/>
                          <a:pt x="12657" y="3910"/>
                        </a:cubicBezTo>
                        <a:cubicBezTo>
                          <a:pt x="12657" y="3434"/>
                          <a:pt x="12958" y="3083"/>
                          <a:pt x="13384" y="2983"/>
                        </a:cubicBezTo>
                        <a:lnTo>
                          <a:pt x="13158" y="1128"/>
                        </a:lnTo>
                        <a:lnTo>
                          <a:pt x="10251" y="1228"/>
                        </a:lnTo>
                        <a:lnTo>
                          <a:pt x="10176" y="2908"/>
                        </a:lnTo>
                        <a:cubicBezTo>
                          <a:pt x="10577" y="3083"/>
                          <a:pt x="11203" y="3309"/>
                          <a:pt x="11203" y="3785"/>
                        </a:cubicBezTo>
                        <a:cubicBezTo>
                          <a:pt x="11203" y="4329"/>
                          <a:pt x="10779" y="4716"/>
                          <a:pt x="10268" y="4716"/>
                        </a:cubicBezTo>
                        <a:cubicBezTo>
                          <a:pt x="10238" y="4716"/>
                          <a:pt x="10207" y="4715"/>
                          <a:pt x="10176" y="4712"/>
                        </a:cubicBezTo>
                        <a:cubicBezTo>
                          <a:pt x="9599" y="4662"/>
                          <a:pt x="9123" y="4161"/>
                          <a:pt x="9123" y="3584"/>
                        </a:cubicBezTo>
                        <a:cubicBezTo>
                          <a:pt x="9123" y="3133"/>
                          <a:pt x="9424" y="2782"/>
                          <a:pt x="9850" y="2682"/>
                        </a:cubicBezTo>
                        <a:lnTo>
                          <a:pt x="9850" y="1304"/>
                        </a:lnTo>
                        <a:lnTo>
                          <a:pt x="6968" y="777"/>
                        </a:lnTo>
                        <a:lnTo>
                          <a:pt x="6692" y="2507"/>
                        </a:lnTo>
                        <a:cubicBezTo>
                          <a:pt x="7118" y="2682"/>
                          <a:pt x="7669" y="3008"/>
                          <a:pt x="7669" y="3459"/>
                        </a:cubicBezTo>
                        <a:cubicBezTo>
                          <a:pt x="7669" y="4005"/>
                          <a:pt x="7265" y="4415"/>
                          <a:pt x="6733" y="4415"/>
                        </a:cubicBezTo>
                        <a:cubicBezTo>
                          <a:pt x="6703" y="4415"/>
                          <a:pt x="6673" y="4414"/>
                          <a:pt x="6642" y="4411"/>
                        </a:cubicBezTo>
                        <a:cubicBezTo>
                          <a:pt x="6065" y="4361"/>
                          <a:pt x="5614" y="3860"/>
                          <a:pt x="5614" y="3284"/>
                        </a:cubicBezTo>
                        <a:cubicBezTo>
                          <a:pt x="5614" y="2832"/>
                          <a:pt x="5915" y="2456"/>
                          <a:pt x="6316" y="2356"/>
                        </a:cubicBezTo>
                        <a:lnTo>
                          <a:pt x="6316" y="552"/>
                        </a:lnTo>
                        <a:lnTo>
                          <a:pt x="3434" y="552"/>
                        </a:lnTo>
                        <a:lnTo>
                          <a:pt x="3359" y="2356"/>
                        </a:lnTo>
                        <a:cubicBezTo>
                          <a:pt x="3785" y="2532"/>
                          <a:pt x="4161" y="2707"/>
                          <a:pt x="4161" y="3158"/>
                        </a:cubicBezTo>
                        <a:cubicBezTo>
                          <a:pt x="4161" y="3704"/>
                          <a:pt x="3734" y="4115"/>
                          <a:pt x="3200" y="4115"/>
                        </a:cubicBezTo>
                        <a:cubicBezTo>
                          <a:pt x="3170" y="4115"/>
                          <a:pt x="3139" y="4113"/>
                          <a:pt x="3108" y="4111"/>
                        </a:cubicBezTo>
                        <a:cubicBezTo>
                          <a:pt x="2557" y="4061"/>
                          <a:pt x="2080" y="3559"/>
                          <a:pt x="2080" y="2983"/>
                        </a:cubicBezTo>
                        <a:cubicBezTo>
                          <a:pt x="2080" y="2507"/>
                          <a:pt x="2381" y="2156"/>
                          <a:pt x="2807" y="2055"/>
                        </a:cubicBezTo>
                        <a:lnTo>
                          <a:pt x="2607" y="85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E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1" name="Google Shape;2411;p17"/>
                  <p:cNvSpPr/>
                  <p:nvPr/>
                </p:nvSpPr>
                <p:spPr>
                  <a:xfrm>
                    <a:off x="4748900" y="1231850"/>
                    <a:ext cx="1126600" cy="1615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64613" fill="none" extrusionOk="0">
                        <a:moveTo>
                          <a:pt x="1" y="1"/>
                        </a:moveTo>
                        <a:lnTo>
                          <a:pt x="45064" y="3935"/>
                        </a:lnTo>
                        <a:lnTo>
                          <a:pt x="45064" y="64612"/>
                        </a:lnTo>
                        <a:lnTo>
                          <a:pt x="1" y="60653"/>
                        </a:lnTo>
                        <a:close/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2" name="Google Shape;2412;p17"/>
                  <p:cNvSpPr/>
                  <p:nvPr/>
                </p:nvSpPr>
                <p:spPr>
                  <a:xfrm>
                    <a:off x="4748900" y="2687375"/>
                    <a:ext cx="1126600" cy="99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61" fill="none" extrusionOk="0">
                        <a:moveTo>
                          <a:pt x="1" y="0"/>
                        </a:moveTo>
                        <a:lnTo>
                          <a:pt x="45064" y="3960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3" name="Google Shape;2413;p17"/>
                  <p:cNvSpPr/>
                  <p:nvPr/>
                </p:nvSpPr>
                <p:spPr>
                  <a:xfrm>
                    <a:off x="4748900" y="2626600"/>
                    <a:ext cx="1126600" cy="99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61" fill="none" extrusionOk="0">
                        <a:moveTo>
                          <a:pt x="1" y="0"/>
                        </a:moveTo>
                        <a:lnTo>
                          <a:pt x="45064" y="3960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4" name="Google Shape;2414;p17"/>
                  <p:cNvSpPr/>
                  <p:nvPr/>
                </p:nvSpPr>
                <p:spPr>
                  <a:xfrm>
                    <a:off x="4748900" y="2566450"/>
                    <a:ext cx="1126600" cy="9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36" fill="none" extrusionOk="0">
                        <a:moveTo>
                          <a:pt x="1" y="0"/>
                        </a:moveTo>
                        <a:lnTo>
                          <a:pt x="45064" y="3935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5" name="Google Shape;2415;p17"/>
                  <p:cNvSpPr/>
                  <p:nvPr/>
                </p:nvSpPr>
                <p:spPr>
                  <a:xfrm>
                    <a:off x="4748900" y="2505675"/>
                    <a:ext cx="1126600" cy="9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36" fill="none" extrusionOk="0">
                        <a:moveTo>
                          <a:pt x="1" y="0"/>
                        </a:moveTo>
                        <a:lnTo>
                          <a:pt x="45064" y="3935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6" name="Google Shape;2416;p17"/>
                  <p:cNvSpPr/>
                  <p:nvPr/>
                </p:nvSpPr>
                <p:spPr>
                  <a:xfrm>
                    <a:off x="4748900" y="2444900"/>
                    <a:ext cx="1126600" cy="99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61" fill="none" extrusionOk="0">
                        <a:moveTo>
                          <a:pt x="1" y="0"/>
                        </a:moveTo>
                        <a:lnTo>
                          <a:pt x="45064" y="3960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7" name="Google Shape;2417;p17"/>
                  <p:cNvSpPr/>
                  <p:nvPr/>
                </p:nvSpPr>
                <p:spPr>
                  <a:xfrm>
                    <a:off x="4748900" y="2384125"/>
                    <a:ext cx="1126600" cy="9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60" fill="none" extrusionOk="0">
                        <a:moveTo>
                          <a:pt x="1" y="0"/>
                        </a:moveTo>
                        <a:lnTo>
                          <a:pt x="45064" y="3960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8" name="Google Shape;2418;p17"/>
                  <p:cNvSpPr/>
                  <p:nvPr/>
                </p:nvSpPr>
                <p:spPr>
                  <a:xfrm>
                    <a:off x="4748900" y="2323975"/>
                    <a:ext cx="1126600" cy="98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35" fill="none" extrusionOk="0">
                        <a:moveTo>
                          <a:pt x="1" y="0"/>
                        </a:moveTo>
                        <a:lnTo>
                          <a:pt x="45064" y="3935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9" name="Google Shape;2419;p17"/>
                  <p:cNvSpPr/>
                  <p:nvPr/>
                </p:nvSpPr>
                <p:spPr>
                  <a:xfrm>
                    <a:off x="4748900" y="2263175"/>
                    <a:ext cx="1126600" cy="9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36" fill="none" extrusionOk="0">
                        <a:moveTo>
                          <a:pt x="1" y="1"/>
                        </a:moveTo>
                        <a:lnTo>
                          <a:pt x="45064" y="3936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0" name="Google Shape;2420;p17"/>
                  <p:cNvSpPr/>
                  <p:nvPr/>
                </p:nvSpPr>
                <p:spPr>
                  <a:xfrm>
                    <a:off x="4748900" y="2202400"/>
                    <a:ext cx="1126600" cy="9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36" fill="none" extrusionOk="0">
                        <a:moveTo>
                          <a:pt x="1" y="1"/>
                        </a:moveTo>
                        <a:lnTo>
                          <a:pt x="45064" y="3936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1" name="Google Shape;2421;p17"/>
                  <p:cNvSpPr/>
                  <p:nvPr/>
                </p:nvSpPr>
                <p:spPr>
                  <a:xfrm>
                    <a:off x="4748900" y="2141625"/>
                    <a:ext cx="1126600" cy="99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61" fill="none" extrusionOk="0">
                        <a:moveTo>
                          <a:pt x="1" y="1"/>
                        </a:moveTo>
                        <a:lnTo>
                          <a:pt x="45064" y="3961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2" name="Google Shape;2422;p17"/>
                  <p:cNvSpPr/>
                  <p:nvPr/>
                </p:nvSpPr>
                <p:spPr>
                  <a:xfrm>
                    <a:off x="4748900" y="2081475"/>
                    <a:ext cx="1126600" cy="9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36" fill="none" extrusionOk="0">
                        <a:moveTo>
                          <a:pt x="1" y="1"/>
                        </a:moveTo>
                        <a:lnTo>
                          <a:pt x="45064" y="3936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" name="Google Shape;2423;p17"/>
                  <p:cNvSpPr/>
                  <p:nvPr/>
                </p:nvSpPr>
                <p:spPr>
                  <a:xfrm>
                    <a:off x="4748900" y="2020700"/>
                    <a:ext cx="1126600" cy="9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36" fill="none" extrusionOk="0">
                        <a:moveTo>
                          <a:pt x="1" y="1"/>
                        </a:moveTo>
                        <a:lnTo>
                          <a:pt x="45064" y="3936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" name="Google Shape;2424;p17"/>
                  <p:cNvSpPr/>
                  <p:nvPr/>
                </p:nvSpPr>
                <p:spPr>
                  <a:xfrm>
                    <a:off x="4748900" y="1959925"/>
                    <a:ext cx="1126600" cy="9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36" fill="none" extrusionOk="0">
                        <a:moveTo>
                          <a:pt x="1" y="1"/>
                        </a:moveTo>
                        <a:lnTo>
                          <a:pt x="45064" y="3935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" name="Google Shape;2425;p17"/>
                  <p:cNvSpPr/>
                  <p:nvPr/>
                </p:nvSpPr>
                <p:spPr>
                  <a:xfrm>
                    <a:off x="4748900" y="1899150"/>
                    <a:ext cx="1126600" cy="9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36" fill="none" extrusionOk="0">
                        <a:moveTo>
                          <a:pt x="1" y="0"/>
                        </a:moveTo>
                        <a:lnTo>
                          <a:pt x="45064" y="3935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" name="Google Shape;2426;p17"/>
                  <p:cNvSpPr/>
                  <p:nvPr/>
                </p:nvSpPr>
                <p:spPr>
                  <a:xfrm>
                    <a:off x="4748900" y="1838375"/>
                    <a:ext cx="1126600" cy="9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36" fill="none" extrusionOk="0">
                        <a:moveTo>
                          <a:pt x="1" y="0"/>
                        </a:moveTo>
                        <a:lnTo>
                          <a:pt x="45064" y="3935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7" name="Google Shape;2427;p17"/>
                  <p:cNvSpPr/>
                  <p:nvPr/>
                </p:nvSpPr>
                <p:spPr>
                  <a:xfrm>
                    <a:off x="4748900" y="1778225"/>
                    <a:ext cx="1126600" cy="9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36" fill="none" extrusionOk="0">
                        <a:moveTo>
                          <a:pt x="1" y="0"/>
                        </a:moveTo>
                        <a:lnTo>
                          <a:pt x="45064" y="3935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8" name="Google Shape;2428;p17"/>
                  <p:cNvSpPr/>
                  <p:nvPr/>
                </p:nvSpPr>
                <p:spPr>
                  <a:xfrm>
                    <a:off x="4748900" y="1717450"/>
                    <a:ext cx="1126600" cy="9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36" fill="none" extrusionOk="0">
                        <a:moveTo>
                          <a:pt x="1" y="0"/>
                        </a:moveTo>
                        <a:lnTo>
                          <a:pt x="45064" y="3935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" name="Google Shape;2429;p17"/>
                  <p:cNvSpPr/>
                  <p:nvPr/>
                </p:nvSpPr>
                <p:spPr>
                  <a:xfrm>
                    <a:off x="4748900" y="1656675"/>
                    <a:ext cx="1126600" cy="9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36" fill="none" extrusionOk="0">
                        <a:moveTo>
                          <a:pt x="1" y="0"/>
                        </a:moveTo>
                        <a:lnTo>
                          <a:pt x="45064" y="3935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" name="Google Shape;2430;p17"/>
                  <p:cNvSpPr/>
                  <p:nvPr/>
                </p:nvSpPr>
                <p:spPr>
                  <a:xfrm>
                    <a:off x="4748900" y="1595900"/>
                    <a:ext cx="1126600" cy="98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35" fill="none" extrusionOk="0">
                        <a:moveTo>
                          <a:pt x="1" y="0"/>
                        </a:moveTo>
                        <a:lnTo>
                          <a:pt x="45064" y="3935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" name="Google Shape;2431;p17"/>
                  <p:cNvSpPr/>
                  <p:nvPr/>
                </p:nvSpPr>
                <p:spPr>
                  <a:xfrm>
                    <a:off x="4748900" y="1535100"/>
                    <a:ext cx="1126600" cy="9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36" fill="none" extrusionOk="0">
                        <a:moveTo>
                          <a:pt x="1" y="1"/>
                        </a:moveTo>
                        <a:lnTo>
                          <a:pt x="45064" y="3936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2" name="Google Shape;2432;p17"/>
                  <p:cNvSpPr/>
                  <p:nvPr/>
                </p:nvSpPr>
                <p:spPr>
                  <a:xfrm>
                    <a:off x="4748900" y="1474325"/>
                    <a:ext cx="1126600" cy="9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36" fill="none" extrusionOk="0">
                        <a:moveTo>
                          <a:pt x="1" y="1"/>
                        </a:moveTo>
                        <a:lnTo>
                          <a:pt x="45064" y="3936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" name="Google Shape;2433;p17"/>
                  <p:cNvSpPr/>
                  <p:nvPr/>
                </p:nvSpPr>
                <p:spPr>
                  <a:xfrm>
                    <a:off x="4748900" y="1414175"/>
                    <a:ext cx="1126600" cy="9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36" fill="none" extrusionOk="0">
                        <a:moveTo>
                          <a:pt x="1" y="1"/>
                        </a:moveTo>
                        <a:lnTo>
                          <a:pt x="45064" y="3936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" name="Google Shape;2434;p17"/>
                  <p:cNvSpPr/>
                  <p:nvPr/>
                </p:nvSpPr>
                <p:spPr>
                  <a:xfrm>
                    <a:off x="4748900" y="1353400"/>
                    <a:ext cx="1126600" cy="9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36" fill="none" extrusionOk="0">
                        <a:moveTo>
                          <a:pt x="1" y="1"/>
                        </a:moveTo>
                        <a:lnTo>
                          <a:pt x="45064" y="3936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" name="Google Shape;2435;p17"/>
                  <p:cNvSpPr/>
                  <p:nvPr/>
                </p:nvSpPr>
                <p:spPr>
                  <a:xfrm>
                    <a:off x="4748900" y="1292625"/>
                    <a:ext cx="1126600" cy="9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64" h="3936" fill="none" extrusionOk="0">
                        <a:moveTo>
                          <a:pt x="1" y="1"/>
                        </a:moveTo>
                        <a:lnTo>
                          <a:pt x="45064" y="3936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" name="Google Shape;2436;p17"/>
                  <p:cNvSpPr/>
                  <p:nvPr/>
                </p:nvSpPr>
                <p:spPr>
                  <a:xfrm>
                    <a:off x="5815950" y="1325200"/>
                    <a:ext cx="25" cy="151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0653" fill="none" extrusionOk="0">
                        <a:moveTo>
                          <a:pt x="1" y="1"/>
                        </a:moveTo>
                        <a:lnTo>
                          <a:pt x="1" y="60653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7" name="Google Shape;2437;p17"/>
                  <p:cNvSpPr/>
                  <p:nvPr/>
                </p:nvSpPr>
                <p:spPr>
                  <a:xfrm>
                    <a:off x="5756425" y="1320200"/>
                    <a:ext cx="25" cy="151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0653" fill="none" extrusionOk="0">
                        <a:moveTo>
                          <a:pt x="1" y="0"/>
                        </a:moveTo>
                        <a:lnTo>
                          <a:pt x="1" y="60652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8" name="Google Shape;2438;p17"/>
                  <p:cNvSpPr/>
                  <p:nvPr/>
                </p:nvSpPr>
                <p:spPr>
                  <a:xfrm>
                    <a:off x="5697525" y="1314550"/>
                    <a:ext cx="25" cy="151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0678" fill="none" extrusionOk="0">
                        <a:moveTo>
                          <a:pt x="1" y="1"/>
                        </a:moveTo>
                        <a:lnTo>
                          <a:pt x="1" y="60678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" name="Google Shape;2439;p17"/>
                  <p:cNvSpPr/>
                  <p:nvPr/>
                </p:nvSpPr>
                <p:spPr>
                  <a:xfrm>
                    <a:off x="5638000" y="1309550"/>
                    <a:ext cx="25" cy="151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0653" fill="none" extrusionOk="0">
                        <a:moveTo>
                          <a:pt x="1" y="0"/>
                        </a:moveTo>
                        <a:lnTo>
                          <a:pt x="1" y="60652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" name="Google Shape;2440;p17"/>
                  <p:cNvSpPr/>
                  <p:nvPr/>
                </p:nvSpPr>
                <p:spPr>
                  <a:xfrm>
                    <a:off x="5579100" y="1304525"/>
                    <a:ext cx="25" cy="151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0653" fill="none" extrusionOk="0">
                        <a:moveTo>
                          <a:pt x="1" y="1"/>
                        </a:moveTo>
                        <a:lnTo>
                          <a:pt x="1" y="60653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1" name="Google Shape;2441;p17"/>
                  <p:cNvSpPr/>
                  <p:nvPr/>
                </p:nvSpPr>
                <p:spPr>
                  <a:xfrm>
                    <a:off x="5519575" y="1299525"/>
                    <a:ext cx="25" cy="151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0653" fill="none" extrusionOk="0">
                        <a:moveTo>
                          <a:pt x="1" y="0"/>
                        </a:moveTo>
                        <a:lnTo>
                          <a:pt x="1" y="60652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2" name="Google Shape;2442;p17"/>
                  <p:cNvSpPr/>
                  <p:nvPr/>
                </p:nvSpPr>
                <p:spPr>
                  <a:xfrm>
                    <a:off x="5460050" y="1293875"/>
                    <a:ext cx="25" cy="151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0678" fill="none" extrusionOk="0">
                        <a:moveTo>
                          <a:pt x="1" y="1"/>
                        </a:moveTo>
                        <a:lnTo>
                          <a:pt x="1" y="60678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3" name="Google Shape;2443;p17"/>
                  <p:cNvSpPr/>
                  <p:nvPr/>
                </p:nvSpPr>
                <p:spPr>
                  <a:xfrm>
                    <a:off x="5401150" y="1288875"/>
                    <a:ext cx="25" cy="151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0653" fill="none" extrusionOk="0">
                        <a:moveTo>
                          <a:pt x="1" y="0"/>
                        </a:moveTo>
                        <a:lnTo>
                          <a:pt x="1" y="60652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4" name="Google Shape;2444;p17"/>
                  <p:cNvSpPr/>
                  <p:nvPr/>
                </p:nvSpPr>
                <p:spPr>
                  <a:xfrm>
                    <a:off x="5341650" y="1283850"/>
                    <a:ext cx="0" cy="151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60653" fill="none" extrusionOk="0">
                        <a:moveTo>
                          <a:pt x="0" y="1"/>
                        </a:moveTo>
                        <a:lnTo>
                          <a:pt x="0" y="60653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5" name="Google Shape;2445;p17"/>
                  <p:cNvSpPr/>
                  <p:nvPr/>
                </p:nvSpPr>
                <p:spPr>
                  <a:xfrm>
                    <a:off x="5282750" y="1278850"/>
                    <a:ext cx="25" cy="151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0653" fill="none" extrusionOk="0">
                        <a:moveTo>
                          <a:pt x="0" y="0"/>
                        </a:moveTo>
                        <a:lnTo>
                          <a:pt x="0" y="60652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6" name="Google Shape;2446;p17"/>
                  <p:cNvSpPr/>
                  <p:nvPr/>
                </p:nvSpPr>
                <p:spPr>
                  <a:xfrm>
                    <a:off x="5223225" y="1273200"/>
                    <a:ext cx="25" cy="151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0653" fill="none" extrusionOk="0">
                        <a:moveTo>
                          <a:pt x="0" y="1"/>
                        </a:moveTo>
                        <a:lnTo>
                          <a:pt x="0" y="60653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7" name="Google Shape;2447;p17"/>
                  <p:cNvSpPr/>
                  <p:nvPr/>
                </p:nvSpPr>
                <p:spPr>
                  <a:xfrm>
                    <a:off x="5163700" y="1268200"/>
                    <a:ext cx="25" cy="151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0653" fill="none" extrusionOk="0">
                        <a:moveTo>
                          <a:pt x="0" y="0"/>
                        </a:moveTo>
                        <a:lnTo>
                          <a:pt x="0" y="60652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8" name="Google Shape;2448;p17"/>
                  <p:cNvSpPr/>
                  <p:nvPr/>
                </p:nvSpPr>
                <p:spPr>
                  <a:xfrm>
                    <a:off x="5104800" y="1263175"/>
                    <a:ext cx="25" cy="151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0653" fill="none" extrusionOk="0">
                        <a:moveTo>
                          <a:pt x="0" y="1"/>
                        </a:moveTo>
                        <a:lnTo>
                          <a:pt x="0" y="60653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9" name="Google Shape;2449;p17"/>
                  <p:cNvSpPr/>
                  <p:nvPr/>
                </p:nvSpPr>
                <p:spPr>
                  <a:xfrm>
                    <a:off x="5045275" y="1257550"/>
                    <a:ext cx="25" cy="151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0678" fill="none" extrusionOk="0">
                        <a:moveTo>
                          <a:pt x="0" y="0"/>
                        </a:moveTo>
                        <a:lnTo>
                          <a:pt x="0" y="60677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50" name="Google Shape;2450;p17"/>
                  <p:cNvSpPr/>
                  <p:nvPr/>
                </p:nvSpPr>
                <p:spPr>
                  <a:xfrm>
                    <a:off x="4986375" y="1252525"/>
                    <a:ext cx="25" cy="151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0653" fill="none" extrusionOk="0">
                        <a:moveTo>
                          <a:pt x="0" y="1"/>
                        </a:moveTo>
                        <a:lnTo>
                          <a:pt x="0" y="60653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51" name="Google Shape;2451;p17"/>
                  <p:cNvSpPr/>
                  <p:nvPr/>
                </p:nvSpPr>
                <p:spPr>
                  <a:xfrm>
                    <a:off x="4926850" y="1247525"/>
                    <a:ext cx="25" cy="151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0653" fill="none" extrusionOk="0">
                        <a:moveTo>
                          <a:pt x="0" y="0"/>
                        </a:moveTo>
                        <a:lnTo>
                          <a:pt x="0" y="60652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52" name="Google Shape;2452;p17"/>
                  <p:cNvSpPr/>
                  <p:nvPr/>
                </p:nvSpPr>
                <p:spPr>
                  <a:xfrm>
                    <a:off x="4867325" y="1242500"/>
                    <a:ext cx="25" cy="151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0653" fill="none" extrusionOk="0">
                        <a:moveTo>
                          <a:pt x="0" y="1"/>
                        </a:moveTo>
                        <a:lnTo>
                          <a:pt x="0" y="60653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53" name="Google Shape;2453;p17"/>
                  <p:cNvSpPr/>
                  <p:nvPr/>
                </p:nvSpPr>
                <p:spPr>
                  <a:xfrm>
                    <a:off x="4808425" y="1236875"/>
                    <a:ext cx="25" cy="151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0678" fill="none" extrusionOk="0">
                        <a:moveTo>
                          <a:pt x="1" y="0"/>
                        </a:moveTo>
                        <a:lnTo>
                          <a:pt x="1" y="60677"/>
                        </a:lnTo>
                      </a:path>
                    </a:pathLst>
                  </a:custGeom>
                  <a:noFill/>
                  <a:ln w="2500" cap="flat" cmpd="sng">
                    <a:solidFill>
                      <a:srgbClr val="6ABDCC"/>
                    </a:solidFill>
                    <a:prstDash val="solid"/>
                    <a:miter lim="25062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454" name="Google Shape;2454;p17"/>
                <p:cNvSpPr/>
                <p:nvPr/>
              </p:nvSpPr>
              <p:spPr>
                <a:xfrm>
                  <a:off x="7671975" y="1081250"/>
                  <a:ext cx="752125" cy="46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85" h="18603" extrusionOk="0">
                      <a:moveTo>
                        <a:pt x="0" y="0"/>
                      </a:moveTo>
                      <a:lnTo>
                        <a:pt x="4109" y="16412"/>
                      </a:lnTo>
                      <a:lnTo>
                        <a:pt x="30084" y="18603"/>
                      </a:lnTo>
                      <a:lnTo>
                        <a:pt x="25953" y="21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5" name="Google Shape;2455;p17"/>
                <p:cNvSpPr/>
                <p:nvPr/>
              </p:nvSpPr>
              <p:spPr>
                <a:xfrm>
                  <a:off x="7718775" y="1154850"/>
                  <a:ext cx="705325" cy="39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13" h="15659" extrusionOk="0">
                      <a:moveTo>
                        <a:pt x="24263" y="1"/>
                      </a:moveTo>
                      <a:cubicBezTo>
                        <a:pt x="23419" y="2375"/>
                        <a:pt x="22072" y="4566"/>
                        <a:pt x="20999" y="6825"/>
                      </a:cubicBezTo>
                      <a:cubicBezTo>
                        <a:pt x="20086" y="8743"/>
                        <a:pt x="19105" y="10843"/>
                        <a:pt x="17279" y="12075"/>
                      </a:cubicBezTo>
                      <a:cubicBezTo>
                        <a:pt x="16011" y="12925"/>
                        <a:pt x="14416" y="13230"/>
                        <a:pt x="12833" y="13230"/>
                      </a:cubicBezTo>
                      <a:cubicBezTo>
                        <a:pt x="11907" y="13230"/>
                        <a:pt x="10985" y="13125"/>
                        <a:pt x="10134" y="12965"/>
                      </a:cubicBezTo>
                      <a:cubicBezTo>
                        <a:pt x="7418" y="12463"/>
                        <a:pt x="4999" y="11117"/>
                        <a:pt x="3196" y="9017"/>
                      </a:cubicBezTo>
                      <a:cubicBezTo>
                        <a:pt x="2283" y="7944"/>
                        <a:pt x="1506" y="6780"/>
                        <a:pt x="730" y="5593"/>
                      </a:cubicBezTo>
                      <a:cubicBezTo>
                        <a:pt x="502" y="5228"/>
                        <a:pt x="251" y="4863"/>
                        <a:pt x="0" y="4497"/>
                      </a:cubicBezTo>
                      <a:lnTo>
                        <a:pt x="0" y="4497"/>
                      </a:lnTo>
                      <a:lnTo>
                        <a:pt x="2237" y="13468"/>
                      </a:lnTo>
                      <a:lnTo>
                        <a:pt x="28212" y="15659"/>
                      </a:lnTo>
                      <a:lnTo>
                        <a:pt x="24263" y="1"/>
                      </a:lnTo>
                      <a:close/>
                    </a:path>
                  </a:pathLst>
                </a:custGeom>
                <a:solidFill>
                  <a:srgbClr val="000000">
                    <a:alpha val="5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456" name="Google Shape;2456;p17"/>
            <p:cNvSpPr/>
            <p:nvPr/>
          </p:nvSpPr>
          <p:spPr>
            <a:xfrm>
              <a:off x="6894808" y="3115563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01"/>
                  </a:cubicBezTo>
                  <a:lnTo>
                    <a:pt x="20886" y="3470"/>
                  </a:lnTo>
                  <a:lnTo>
                    <a:pt x="1" y="3470"/>
                  </a:lnTo>
                  <a:lnTo>
                    <a:pt x="1" y="3401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17"/>
            <p:cNvSpPr/>
            <p:nvPr/>
          </p:nvSpPr>
          <p:spPr>
            <a:xfrm>
              <a:off x="6894808" y="3223988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0"/>
                  </a:moveTo>
                  <a:cubicBezTo>
                    <a:pt x="19357" y="0"/>
                    <a:pt x="20886" y="1529"/>
                    <a:pt x="20886" y="3424"/>
                  </a:cubicBezTo>
                  <a:lnTo>
                    <a:pt x="20886" y="3492"/>
                  </a:lnTo>
                  <a:lnTo>
                    <a:pt x="1" y="3492"/>
                  </a:lnTo>
                  <a:lnTo>
                    <a:pt x="1" y="3424"/>
                  </a:lnTo>
                  <a:cubicBezTo>
                    <a:pt x="1" y="1529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17"/>
            <p:cNvSpPr/>
            <p:nvPr/>
          </p:nvSpPr>
          <p:spPr>
            <a:xfrm>
              <a:off x="6894808" y="4268238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70"/>
                  </a:lnTo>
                  <a:lnTo>
                    <a:pt x="1" y="3470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17"/>
            <p:cNvSpPr/>
            <p:nvPr/>
          </p:nvSpPr>
          <p:spPr>
            <a:xfrm>
              <a:off x="6894808" y="4377213"/>
              <a:ext cx="522150" cy="86775"/>
            </a:xfrm>
            <a:custGeom>
              <a:avLst/>
              <a:gdLst/>
              <a:ahLst/>
              <a:cxnLst/>
              <a:rect l="l" t="t" r="r" b="b"/>
              <a:pathLst>
                <a:path w="20886" h="3471" fill="none" extrusionOk="0">
                  <a:moveTo>
                    <a:pt x="17462" y="1"/>
                  </a:moveTo>
                  <a:cubicBezTo>
                    <a:pt x="19357" y="1"/>
                    <a:pt x="20886" y="1530"/>
                    <a:pt x="20886" y="3402"/>
                  </a:cubicBezTo>
                  <a:lnTo>
                    <a:pt x="20886" y="3470"/>
                  </a:lnTo>
                  <a:lnTo>
                    <a:pt x="1" y="3470"/>
                  </a:lnTo>
                  <a:lnTo>
                    <a:pt x="1" y="3402"/>
                  </a:lnTo>
                  <a:cubicBezTo>
                    <a:pt x="1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17"/>
            <p:cNvSpPr/>
            <p:nvPr/>
          </p:nvSpPr>
          <p:spPr>
            <a:xfrm>
              <a:off x="6894808" y="4485638"/>
              <a:ext cx="522150" cy="87350"/>
            </a:xfrm>
            <a:custGeom>
              <a:avLst/>
              <a:gdLst/>
              <a:ahLst/>
              <a:cxnLst/>
              <a:rect l="l" t="t" r="r" b="b"/>
              <a:pathLst>
                <a:path w="20886" h="3494" fill="none" extrusionOk="0">
                  <a:moveTo>
                    <a:pt x="17462" y="1"/>
                  </a:moveTo>
                  <a:cubicBezTo>
                    <a:pt x="19357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5"/>
                  </a:lnTo>
                  <a:cubicBezTo>
                    <a:pt x="1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17"/>
            <p:cNvSpPr/>
            <p:nvPr/>
          </p:nvSpPr>
          <p:spPr>
            <a:xfrm>
              <a:off x="6764133" y="3659363"/>
              <a:ext cx="87325" cy="325875"/>
            </a:xfrm>
            <a:custGeom>
              <a:avLst/>
              <a:gdLst/>
              <a:ahLst/>
              <a:cxnLst/>
              <a:rect l="l" t="t" r="r" b="b"/>
              <a:pathLst>
                <a:path w="3493" h="13035" extrusionOk="0">
                  <a:moveTo>
                    <a:pt x="343" y="1"/>
                  </a:moveTo>
                  <a:cubicBezTo>
                    <a:pt x="160" y="1"/>
                    <a:pt x="1" y="138"/>
                    <a:pt x="1" y="343"/>
                  </a:cubicBezTo>
                  <a:lnTo>
                    <a:pt x="206" y="12714"/>
                  </a:lnTo>
                  <a:cubicBezTo>
                    <a:pt x="206" y="12897"/>
                    <a:pt x="366" y="13034"/>
                    <a:pt x="549" y="13034"/>
                  </a:cubicBezTo>
                  <a:lnTo>
                    <a:pt x="2945" y="13034"/>
                  </a:lnTo>
                  <a:cubicBezTo>
                    <a:pt x="3128" y="13034"/>
                    <a:pt x="3288" y="12897"/>
                    <a:pt x="3288" y="12714"/>
                  </a:cubicBezTo>
                  <a:lnTo>
                    <a:pt x="3470" y="343"/>
                  </a:lnTo>
                  <a:cubicBezTo>
                    <a:pt x="3493" y="138"/>
                    <a:pt x="3333" y="1"/>
                    <a:pt x="3151" y="1"/>
                  </a:cubicBezTo>
                  <a:close/>
                </a:path>
              </a:pathLst>
            </a:custGeom>
            <a:solidFill>
              <a:srgbClr val="A8B9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17"/>
            <p:cNvSpPr/>
            <p:nvPr/>
          </p:nvSpPr>
          <p:spPr>
            <a:xfrm>
              <a:off x="6780683" y="3675338"/>
              <a:ext cx="54250" cy="54250"/>
            </a:xfrm>
            <a:custGeom>
              <a:avLst/>
              <a:gdLst/>
              <a:ahLst/>
              <a:cxnLst/>
              <a:rect l="l" t="t" r="r" b="b"/>
              <a:pathLst>
                <a:path w="2170" h="2170" extrusionOk="0">
                  <a:moveTo>
                    <a:pt x="1073" y="1"/>
                  </a:moveTo>
                  <a:cubicBezTo>
                    <a:pt x="480" y="1"/>
                    <a:pt x="1" y="480"/>
                    <a:pt x="1" y="1097"/>
                  </a:cubicBezTo>
                  <a:cubicBezTo>
                    <a:pt x="1" y="1690"/>
                    <a:pt x="480" y="2169"/>
                    <a:pt x="1073" y="2169"/>
                  </a:cubicBezTo>
                  <a:cubicBezTo>
                    <a:pt x="1690" y="2169"/>
                    <a:pt x="2169" y="1690"/>
                    <a:pt x="2169" y="1097"/>
                  </a:cubicBezTo>
                  <a:cubicBezTo>
                    <a:pt x="2169" y="480"/>
                    <a:pt x="1690" y="1"/>
                    <a:pt x="1073" y="1"/>
                  </a:cubicBezTo>
                  <a:close/>
                </a:path>
              </a:pathLst>
            </a:custGeom>
            <a:solidFill>
              <a:srgbClr val="868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17"/>
            <p:cNvSpPr/>
            <p:nvPr/>
          </p:nvSpPr>
          <p:spPr>
            <a:xfrm>
              <a:off x="6803508" y="3682763"/>
              <a:ext cx="8600" cy="39400"/>
            </a:xfrm>
            <a:custGeom>
              <a:avLst/>
              <a:gdLst/>
              <a:ahLst/>
              <a:cxnLst/>
              <a:rect l="l" t="t" r="r" b="b"/>
              <a:pathLst>
                <a:path w="344" h="1576" extrusionOk="0">
                  <a:moveTo>
                    <a:pt x="138" y="1"/>
                  </a:moveTo>
                  <a:cubicBezTo>
                    <a:pt x="46" y="1"/>
                    <a:pt x="1" y="69"/>
                    <a:pt x="1" y="160"/>
                  </a:cubicBezTo>
                  <a:lnTo>
                    <a:pt x="1" y="1439"/>
                  </a:lnTo>
                  <a:cubicBezTo>
                    <a:pt x="1" y="1507"/>
                    <a:pt x="46" y="1576"/>
                    <a:pt x="138" y="1576"/>
                  </a:cubicBezTo>
                  <a:lnTo>
                    <a:pt x="206" y="1576"/>
                  </a:lnTo>
                  <a:cubicBezTo>
                    <a:pt x="275" y="1576"/>
                    <a:pt x="343" y="1507"/>
                    <a:pt x="343" y="1439"/>
                  </a:cubicBezTo>
                  <a:lnTo>
                    <a:pt x="343" y="160"/>
                  </a:lnTo>
                  <a:cubicBezTo>
                    <a:pt x="343" y="69"/>
                    <a:pt x="275" y="1"/>
                    <a:pt x="206" y="1"/>
                  </a:cubicBezTo>
                  <a:close/>
                </a:path>
              </a:pathLst>
            </a:custGeom>
            <a:solidFill>
              <a:srgbClr val="60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17"/>
            <p:cNvSpPr/>
            <p:nvPr/>
          </p:nvSpPr>
          <p:spPr>
            <a:xfrm>
              <a:off x="7604679" y="4354963"/>
              <a:ext cx="43400" cy="218025"/>
            </a:xfrm>
            <a:custGeom>
              <a:avLst/>
              <a:gdLst/>
              <a:ahLst/>
              <a:cxnLst/>
              <a:rect l="l" t="t" r="r" b="b"/>
              <a:pathLst>
                <a:path w="1736" h="8721" extrusionOk="0">
                  <a:moveTo>
                    <a:pt x="389" y="1"/>
                  </a:moveTo>
                  <a:cubicBezTo>
                    <a:pt x="184" y="1"/>
                    <a:pt x="1" y="183"/>
                    <a:pt x="1" y="412"/>
                  </a:cubicBezTo>
                  <a:lnTo>
                    <a:pt x="1" y="8309"/>
                  </a:lnTo>
                  <a:cubicBezTo>
                    <a:pt x="1" y="8537"/>
                    <a:pt x="184" y="8720"/>
                    <a:pt x="389" y="8720"/>
                  </a:cubicBezTo>
                  <a:lnTo>
                    <a:pt x="1348" y="8720"/>
                  </a:lnTo>
                  <a:cubicBezTo>
                    <a:pt x="1553" y="8720"/>
                    <a:pt x="1736" y="8537"/>
                    <a:pt x="1736" y="8309"/>
                  </a:cubicBezTo>
                  <a:lnTo>
                    <a:pt x="1736" y="412"/>
                  </a:lnTo>
                  <a:cubicBezTo>
                    <a:pt x="1736" y="183"/>
                    <a:pt x="1553" y="1"/>
                    <a:pt x="1348" y="1"/>
                  </a:cubicBezTo>
                  <a:close/>
                </a:path>
              </a:pathLst>
            </a:custGeom>
            <a:solidFill>
              <a:srgbClr val="748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17"/>
            <p:cNvSpPr/>
            <p:nvPr/>
          </p:nvSpPr>
          <p:spPr>
            <a:xfrm>
              <a:off x="7605254" y="4376088"/>
              <a:ext cx="43400" cy="42250"/>
            </a:xfrm>
            <a:custGeom>
              <a:avLst/>
              <a:gdLst/>
              <a:ahLst/>
              <a:cxnLst/>
              <a:rect l="l" t="t" r="r" b="b"/>
              <a:pathLst>
                <a:path w="1736" h="1690" extrusionOk="0">
                  <a:moveTo>
                    <a:pt x="868" y="0"/>
                  </a:moveTo>
                  <a:cubicBezTo>
                    <a:pt x="434" y="0"/>
                    <a:pt x="1" y="388"/>
                    <a:pt x="24" y="845"/>
                  </a:cubicBezTo>
                  <a:cubicBezTo>
                    <a:pt x="46" y="1301"/>
                    <a:pt x="389" y="1689"/>
                    <a:pt x="868" y="1689"/>
                  </a:cubicBezTo>
                  <a:cubicBezTo>
                    <a:pt x="1302" y="1689"/>
                    <a:pt x="1735" y="1301"/>
                    <a:pt x="1713" y="845"/>
                  </a:cubicBezTo>
                  <a:cubicBezTo>
                    <a:pt x="1690" y="388"/>
                    <a:pt x="1347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17"/>
            <p:cNvSpPr/>
            <p:nvPr/>
          </p:nvSpPr>
          <p:spPr>
            <a:xfrm>
              <a:off x="7931104" y="3115563"/>
              <a:ext cx="521575" cy="86750"/>
            </a:xfrm>
            <a:custGeom>
              <a:avLst/>
              <a:gdLst/>
              <a:ahLst/>
              <a:cxnLst/>
              <a:rect l="l" t="t" r="r" b="b"/>
              <a:pathLst>
                <a:path w="20863" h="3470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01"/>
                  </a:cubicBezTo>
                  <a:lnTo>
                    <a:pt x="20862" y="3470"/>
                  </a:lnTo>
                  <a:lnTo>
                    <a:pt x="0" y="3470"/>
                  </a:lnTo>
                  <a:lnTo>
                    <a:pt x="0" y="3401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17"/>
            <p:cNvSpPr/>
            <p:nvPr/>
          </p:nvSpPr>
          <p:spPr>
            <a:xfrm>
              <a:off x="7931104" y="3223988"/>
              <a:ext cx="521575" cy="87325"/>
            </a:xfrm>
            <a:custGeom>
              <a:avLst/>
              <a:gdLst/>
              <a:ahLst/>
              <a:cxnLst/>
              <a:rect l="l" t="t" r="r" b="b"/>
              <a:pathLst>
                <a:path w="20863" h="3493" fill="none" extrusionOk="0">
                  <a:moveTo>
                    <a:pt x="17461" y="0"/>
                  </a:moveTo>
                  <a:cubicBezTo>
                    <a:pt x="19333" y="0"/>
                    <a:pt x="20862" y="1529"/>
                    <a:pt x="20862" y="3424"/>
                  </a:cubicBezTo>
                  <a:lnTo>
                    <a:pt x="20862" y="3492"/>
                  </a:lnTo>
                  <a:lnTo>
                    <a:pt x="0" y="3492"/>
                  </a:lnTo>
                  <a:lnTo>
                    <a:pt x="0" y="3424"/>
                  </a:lnTo>
                  <a:cubicBezTo>
                    <a:pt x="0" y="1529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17"/>
            <p:cNvSpPr/>
            <p:nvPr/>
          </p:nvSpPr>
          <p:spPr>
            <a:xfrm>
              <a:off x="7931104" y="4268238"/>
              <a:ext cx="521575" cy="86750"/>
            </a:xfrm>
            <a:custGeom>
              <a:avLst/>
              <a:gdLst/>
              <a:ahLst/>
              <a:cxnLst/>
              <a:rect l="l" t="t" r="r" b="b"/>
              <a:pathLst>
                <a:path w="20863" h="3470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24"/>
                  </a:cubicBezTo>
                  <a:lnTo>
                    <a:pt x="20862" y="3470"/>
                  </a:lnTo>
                  <a:lnTo>
                    <a:pt x="0" y="3470"/>
                  </a:lnTo>
                  <a:lnTo>
                    <a:pt x="0" y="3424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17"/>
            <p:cNvSpPr/>
            <p:nvPr/>
          </p:nvSpPr>
          <p:spPr>
            <a:xfrm>
              <a:off x="7931104" y="4377213"/>
              <a:ext cx="521575" cy="86775"/>
            </a:xfrm>
            <a:custGeom>
              <a:avLst/>
              <a:gdLst/>
              <a:ahLst/>
              <a:cxnLst/>
              <a:rect l="l" t="t" r="r" b="b"/>
              <a:pathLst>
                <a:path w="20863" h="3471" fill="none" extrusionOk="0">
                  <a:moveTo>
                    <a:pt x="17461" y="1"/>
                  </a:moveTo>
                  <a:cubicBezTo>
                    <a:pt x="19333" y="1"/>
                    <a:pt x="20862" y="1530"/>
                    <a:pt x="20862" y="3402"/>
                  </a:cubicBezTo>
                  <a:lnTo>
                    <a:pt x="20862" y="3470"/>
                  </a:lnTo>
                  <a:lnTo>
                    <a:pt x="0" y="3470"/>
                  </a:lnTo>
                  <a:lnTo>
                    <a:pt x="0" y="3402"/>
                  </a:lnTo>
                  <a:cubicBezTo>
                    <a:pt x="0" y="1530"/>
                    <a:pt x="1529" y="1"/>
                    <a:pt x="3401" y="1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17"/>
            <p:cNvSpPr/>
            <p:nvPr/>
          </p:nvSpPr>
          <p:spPr>
            <a:xfrm>
              <a:off x="7931104" y="4485638"/>
              <a:ext cx="521575" cy="87350"/>
            </a:xfrm>
            <a:custGeom>
              <a:avLst/>
              <a:gdLst/>
              <a:ahLst/>
              <a:cxnLst/>
              <a:rect l="l" t="t" r="r" b="b"/>
              <a:pathLst>
                <a:path w="20863" h="3494" fill="none" extrusionOk="0">
                  <a:moveTo>
                    <a:pt x="17461" y="1"/>
                  </a:moveTo>
                  <a:cubicBezTo>
                    <a:pt x="19333" y="1"/>
                    <a:pt x="20862" y="1530"/>
                    <a:pt x="20862" y="3425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5"/>
                  </a:lnTo>
                  <a:cubicBezTo>
                    <a:pt x="0" y="1530"/>
                    <a:pt x="1529" y="1"/>
                    <a:pt x="3401" y="1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17"/>
            <p:cNvSpPr/>
            <p:nvPr/>
          </p:nvSpPr>
          <p:spPr>
            <a:xfrm>
              <a:off x="7800429" y="3659363"/>
              <a:ext cx="86750" cy="325875"/>
            </a:xfrm>
            <a:custGeom>
              <a:avLst/>
              <a:gdLst/>
              <a:ahLst/>
              <a:cxnLst/>
              <a:rect l="l" t="t" r="r" b="b"/>
              <a:pathLst>
                <a:path w="3470" h="13035" extrusionOk="0">
                  <a:moveTo>
                    <a:pt x="342" y="1"/>
                  </a:moveTo>
                  <a:cubicBezTo>
                    <a:pt x="160" y="1"/>
                    <a:pt x="0" y="138"/>
                    <a:pt x="0" y="343"/>
                  </a:cubicBezTo>
                  <a:lnTo>
                    <a:pt x="205" y="12714"/>
                  </a:lnTo>
                  <a:cubicBezTo>
                    <a:pt x="205" y="12897"/>
                    <a:pt x="342" y="13034"/>
                    <a:pt x="548" y="13034"/>
                  </a:cubicBezTo>
                  <a:lnTo>
                    <a:pt x="2944" y="13034"/>
                  </a:lnTo>
                  <a:cubicBezTo>
                    <a:pt x="3127" y="13034"/>
                    <a:pt x="3264" y="12897"/>
                    <a:pt x="3264" y="12714"/>
                  </a:cubicBezTo>
                  <a:lnTo>
                    <a:pt x="3469" y="343"/>
                  </a:lnTo>
                  <a:cubicBezTo>
                    <a:pt x="3469" y="138"/>
                    <a:pt x="3333" y="1"/>
                    <a:pt x="3127" y="1"/>
                  </a:cubicBezTo>
                  <a:close/>
                </a:path>
              </a:pathLst>
            </a:custGeom>
            <a:solidFill>
              <a:srgbClr val="A8B9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7"/>
            <p:cNvSpPr/>
            <p:nvPr/>
          </p:nvSpPr>
          <p:spPr>
            <a:xfrm>
              <a:off x="7816404" y="3675338"/>
              <a:ext cx="54800" cy="54250"/>
            </a:xfrm>
            <a:custGeom>
              <a:avLst/>
              <a:gdLst/>
              <a:ahLst/>
              <a:cxnLst/>
              <a:rect l="l" t="t" r="r" b="b"/>
              <a:pathLst>
                <a:path w="2192" h="2170" extrusionOk="0">
                  <a:moveTo>
                    <a:pt x="1096" y="1"/>
                  </a:moveTo>
                  <a:cubicBezTo>
                    <a:pt x="502" y="1"/>
                    <a:pt x="0" y="480"/>
                    <a:pt x="0" y="1097"/>
                  </a:cubicBezTo>
                  <a:cubicBezTo>
                    <a:pt x="0" y="1690"/>
                    <a:pt x="502" y="2169"/>
                    <a:pt x="1096" y="2169"/>
                  </a:cubicBezTo>
                  <a:cubicBezTo>
                    <a:pt x="1689" y="2169"/>
                    <a:pt x="2191" y="1690"/>
                    <a:pt x="2191" y="1097"/>
                  </a:cubicBezTo>
                  <a:cubicBezTo>
                    <a:pt x="2191" y="480"/>
                    <a:pt x="1689" y="1"/>
                    <a:pt x="1096" y="1"/>
                  </a:cubicBezTo>
                  <a:close/>
                </a:path>
              </a:pathLst>
            </a:custGeom>
            <a:solidFill>
              <a:srgbClr val="868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7"/>
            <p:cNvSpPr/>
            <p:nvPr/>
          </p:nvSpPr>
          <p:spPr>
            <a:xfrm>
              <a:off x="7839229" y="3682763"/>
              <a:ext cx="9150" cy="39400"/>
            </a:xfrm>
            <a:custGeom>
              <a:avLst/>
              <a:gdLst/>
              <a:ahLst/>
              <a:cxnLst/>
              <a:rect l="l" t="t" r="r" b="b"/>
              <a:pathLst>
                <a:path w="366" h="1576" extrusionOk="0">
                  <a:moveTo>
                    <a:pt x="160" y="1"/>
                  </a:moveTo>
                  <a:cubicBezTo>
                    <a:pt x="69" y="1"/>
                    <a:pt x="0" y="69"/>
                    <a:pt x="0" y="160"/>
                  </a:cubicBezTo>
                  <a:lnTo>
                    <a:pt x="0" y="1439"/>
                  </a:lnTo>
                  <a:cubicBezTo>
                    <a:pt x="0" y="1507"/>
                    <a:pt x="69" y="1576"/>
                    <a:pt x="160" y="1576"/>
                  </a:cubicBezTo>
                  <a:lnTo>
                    <a:pt x="228" y="1576"/>
                  </a:lnTo>
                  <a:cubicBezTo>
                    <a:pt x="297" y="1576"/>
                    <a:pt x="365" y="1507"/>
                    <a:pt x="365" y="1439"/>
                  </a:cubicBezTo>
                  <a:lnTo>
                    <a:pt x="365" y="160"/>
                  </a:lnTo>
                  <a:cubicBezTo>
                    <a:pt x="365" y="69"/>
                    <a:pt x="297" y="1"/>
                    <a:pt x="228" y="1"/>
                  </a:cubicBezTo>
                  <a:close/>
                </a:path>
              </a:pathLst>
            </a:custGeom>
            <a:solidFill>
              <a:srgbClr val="60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7"/>
            <p:cNvSpPr/>
            <p:nvPr/>
          </p:nvSpPr>
          <p:spPr>
            <a:xfrm>
              <a:off x="8648379" y="4354963"/>
              <a:ext cx="43950" cy="218025"/>
            </a:xfrm>
            <a:custGeom>
              <a:avLst/>
              <a:gdLst/>
              <a:ahLst/>
              <a:cxnLst/>
              <a:rect l="l" t="t" r="r" b="b"/>
              <a:pathLst>
                <a:path w="1758" h="8721" extrusionOk="0">
                  <a:moveTo>
                    <a:pt x="411" y="1"/>
                  </a:moveTo>
                  <a:cubicBezTo>
                    <a:pt x="183" y="1"/>
                    <a:pt x="0" y="183"/>
                    <a:pt x="0" y="412"/>
                  </a:cubicBezTo>
                  <a:lnTo>
                    <a:pt x="0" y="8309"/>
                  </a:lnTo>
                  <a:cubicBezTo>
                    <a:pt x="0" y="8537"/>
                    <a:pt x="183" y="8720"/>
                    <a:pt x="411" y="8720"/>
                  </a:cubicBezTo>
                  <a:lnTo>
                    <a:pt x="1347" y="8720"/>
                  </a:lnTo>
                  <a:cubicBezTo>
                    <a:pt x="1575" y="8720"/>
                    <a:pt x="1758" y="8537"/>
                    <a:pt x="1758" y="8309"/>
                  </a:cubicBezTo>
                  <a:lnTo>
                    <a:pt x="1758" y="412"/>
                  </a:lnTo>
                  <a:cubicBezTo>
                    <a:pt x="1758" y="183"/>
                    <a:pt x="1575" y="1"/>
                    <a:pt x="1347" y="1"/>
                  </a:cubicBezTo>
                  <a:close/>
                </a:path>
              </a:pathLst>
            </a:custGeom>
            <a:solidFill>
              <a:srgbClr val="748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7"/>
            <p:cNvSpPr/>
            <p:nvPr/>
          </p:nvSpPr>
          <p:spPr>
            <a:xfrm>
              <a:off x="8649529" y="4376088"/>
              <a:ext cx="42800" cy="42250"/>
            </a:xfrm>
            <a:custGeom>
              <a:avLst/>
              <a:gdLst/>
              <a:ahLst/>
              <a:cxnLst/>
              <a:rect l="l" t="t" r="r" b="b"/>
              <a:pathLst>
                <a:path w="1712" h="1690" extrusionOk="0">
                  <a:moveTo>
                    <a:pt x="867" y="0"/>
                  </a:moveTo>
                  <a:cubicBezTo>
                    <a:pt x="411" y="0"/>
                    <a:pt x="0" y="388"/>
                    <a:pt x="23" y="845"/>
                  </a:cubicBezTo>
                  <a:cubicBezTo>
                    <a:pt x="46" y="1301"/>
                    <a:pt x="388" y="1689"/>
                    <a:pt x="867" y="1689"/>
                  </a:cubicBezTo>
                  <a:cubicBezTo>
                    <a:pt x="1301" y="1689"/>
                    <a:pt x="1712" y="1301"/>
                    <a:pt x="1689" y="845"/>
                  </a:cubicBezTo>
                  <a:cubicBezTo>
                    <a:pt x="1689" y="388"/>
                    <a:pt x="1324" y="0"/>
                    <a:pt x="8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17"/>
            <p:cNvSpPr/>
            <p:nvPr/>
          </p:nvSpPr>
          <p:spPr>
            <a:xfrm>
              <a:off x="6768133" y="3823713"/>
              <a:ext cx="80475" cy="161525"/>
            </a:xfrm>
            <a:custGeom>
              <a:avLst/>
              <a:gdLst/>
              <a:ahLst/>
              <a:cxnLst/>
              <a:rect l="l" t="t" r="r" b="b"/>
              <a:pathLst>
                <a:path w="3219" h="6461" extrusionOk="0">
                  <a:moveTo>
                    <a:pt x="3219" y="0"/>
                  </a:moveTo>
                  <a:lnTo>
                    <a:pt x="3219" y="0"/>
                  </a:lnTo>
                  <a:cubicBezTo>
                    <a:pt x="2740" y="1073"/>
                    <a:pt x="2351" y="2260"/>
                    <a:pt x="1507" y="3105"/>
                  </a:cubicBezTo>
                  <a:cubicBezTo>
                    <a:pt x="1186" y="3426"/>
                    <a:pt x="824" y="3604"/>
                    <a:pt x="483" y="3604"/>
                  </a:cubicBezTo>
                  <a:cubicBezTo>
                    <a:pt x="314" y="3604"/>
                    <a:pt x="151" y="3560"/>
                    <a:pt x="0" y="3470"/>
                  </a:cubicBezTo>
                  <a:lnTo>
                    <a:pt x="0" y="3470"/>
                  </a:lnTo>
                  <a:lnTo>
                    <a:pt x="46" y="6140"/>
                  </a:lnTo>
                  <a:cubicBezTo>
                    <a:pt x="46" y="6323"/>
                    <a:pt x="206" y="6460"/>
                    <a:pt x="389" y="6460"/>
                  </a:cubicBezTo>
                  <a:lnTo>
                    <a:pt x="2785" y="6460"/>
                  </a:lnTo>
                  <a:cubicBezTo>
                    <a:pt x="2968" y="6460"/>
                    <a:pt x="3128" y="6323"/>
                    <a:pt x="3128" y="6140"/>
                  </a:cubicBezTo>
                  <a:lnTo>
                    <a:pt x="3219" y="0"/>
                  </a:lnTo>
                  <a:close/>
                </a:path>
              </a:pathLst>
            </a:custGeom>
            <a:solidFill>
              <a:srgbClr val="74818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17"/>
            <p:cNvSpPr/>
            <p:nvPr/>
          </p:nvSpPr>
          <p:spPr>
            <a:xfrm>
              <a:off x="7804404" y="3823713"/>
              <a:ext cx="80500" cy="161525"/>
            </a:xfrm>
            <a:custGeom>
              <a:avLst/>
              <a:gdLst/>
              <a:ahLst/>
              <a:cxnLst/>
              <a:rect l="l" t="t" r="r" b="b"/>
              <a:pathLst>
                <a:path w="3220" h="6461" extrusionOk="0">
                  <a:moveTo>
                    <a:pt x="3219" y="0"/>
                  </a:moveTo>
                  <a:lnTo>
                    <a:pt x="3219" y="0"/>
                  </a:lnTo>
                  <a:cubicBezTo>
                    <a:pt x="2717" y="1073"/>
                    <a:pt x="2329" y="2260"/>
                    <a:pt x="1507" y="3105"/>
                  </a:cubicBezTo>
                  <a:cubicBezTo>
                    <a:pt x="1186" y="3426"/>
                    <a:pt x="824" y="3604"/>
                    <a:pt x="483" y="3604"/>
                  </a:cubicBezTo>
                  <a:cubicBezTo>
                    <a:pt x="315" y="3604"/>
                    <a:pt x="151" y="3560"/>
                    <a:pt x="1" y="3470"/>
                  </a:cubicBezTo>
                  <a:lnTo>
                    <a:pt x="1" y="3470"/>
                  </a:lnTo>
                  <a:lnTo>
                    <a:pt x="46" y="6140"/>
                  </a:lnTo>
                  <a:cubicBezTo>
                    <a:pt x="46" y="6323"/>
                    <a:pt x="183" y="6460"/>
                    <a:pt x="389" y="6460"/>
                  </a:cubicBezTo>
                  <a:lnTo>
                    <a:pt x="2785" y="6460"/>
                  </a:lnTo>
                  <a:cubicBezTo>
                    <a:pt x="2968" y="6460"/>
                    <a:pt x="3105" y="6323"/>
                    <a:pt x="3105" y="6140"/>
                  </a:cubicBezTo>
                  <a:lnTo>
                    <a:pt x="3219" y="0"/>
                  </a:lnTo>
                  <a:close/>
                </a:path>
              </a:pathLst>
            </a:custGeom>
            <a:solidFill>
              <a:srgbClr val="74818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7"/>
            <p:cNvSpPr/>
            <p:nvPr/>
          </p:nvSpPr>
          <p:spPr>
            <a:xfrm>
              <a:off x="6764708" y="3773313"/>
              <a:ext cx="59750" cy="106750"/>
            </a:xfrm>
            <a:custGeom>
              <a:avLst/>
              <a:gdLst/>
              <a:ahLst/>
              <a:cxnLst/>
              <a:rect l="l" t="t" r="r" b="b"/>
              <a:pathLst>
                <a:path w="2390" h="4270" extrusionOk="0">
                  <a:moveTo>
                    <a:pt x="1178" y="1"/>
                  </a:moveTo>
                  <a:cubicBezTo>
                    <a:pt x="707" y="1"/>
                    <a:pt x="248" y="252"/>
                    <a:pt x="137" y="807"/>
                  </a:cubicBezTo>
                  <a:cubicBezTo>
                    <a:pt x="1" y="1446"/>
                    <a:pt x="115" y="2085"/>
                    <a:pt x="183" y="2724"/>
                  </a:cubicBezTo>
                  <a:cubicBezTo>
                    <a:pt x="229" y="3272"/>
                    <a:pt x="206" y="3774"/>
                    <a:pt x="640" y="4162"/>
                  </a:cubicBezTo>
                  <a:cubicBezTo>
                    <a:pt x="711" y="4233"/>
                    <a:pt x="800" y="4269"/>
                    <a:pt x="890" y="4269"/>
                  </a:cubicBezTo>
                  <a:cubicBezTo>
                    <a:pt x="945" y="4269"/>
                    <a:pt x="999" y="4256"/>
                    <a:pt x="1050" y="4231"/>
                  </a:cubicBezTo>
                  <a:cubicBezTo>
                    <a:pt x="1553" y="3934"/>
                    <a:pt x="1644" y="3477"/>
                    <a:pt x="1827" y="2952"/>
                  </a:cubicBezTo>
                  <a:cubicBezTo>
                    <a:pt x="2055" y="2336"/>
                    <a:pt x="2329" y="1743"/>
                    <a:pt x="2352" y="1103"/>
                  </a:cubicBezTo>
                  <a:cubicBezTo>
                    <a:pt x="2390" y="403"/>
                    <a:pt x="1773" y="1"/>
                    <a:pt x="1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7"/>
            <p:cNvSpPr/>
            <p:nvPr/>
          </p:nvSpPr>
          <p:spPr>
            <a:xfrm>
              <a:off x="7800979" y="3773313"/>
              <a:ext cx="59450" cy="106750"/>
            </a:xfrm>
            <a:custGeom>
              <a:avLst/>
              <a:gdLst/>
              <a:ahLst/>
              <a:cxnLst/>
              <a:rect l="l" t="t" r="r" b="b"/>
              <a:pathLst>
                <a:path w="2378" h="4270" extrusionOk="0">
                  <a:moveTo>
                    <a:pt x="1171" y="1"/>
                  </a:moveTo>
                  <a:cubicBezTo>
                    <a:pt x="703" y="1"/>
                    <a:pt x="249" y="252"/>
                    <a:pt x="138" y="807"/>
                  </a:cubicBezTo>
                  <a:cubicBezTo>
                    <a:pt x="1" y="1446"/>
                    <a:pt x="115" y="2085"/>
                    <a:pt x="183" y="2724"/>
                  </a:cubicBezTo>
                  <a:cubicBezTo>
                    <a:pt x="229" y="3272"/>
                    <a:pt x="206" y="3774"/>
                    <a:pt x="617" y="4162"/>
                  </a:cubicBezTo>
                  <a:cubicBezTo>
                    <a:pt x="688" y="4233"/>
                    <a:pt x="787" y="4269"/>
                    <a:pt x="883" y="4269"/>
                  </a:cubicBezTo>
                  <a:cubicBezTo>
                    <a:pt x="942" y="4269"/>
                    <a:pt x="999" y="4256"/>
                    <a:pt x="1051" y="4231"/>
                  </a:cubicBezTo>
                  <a:cubicBezTo>
                    <a:pt x="1553" y="3934"/>
                    <a:pt x="1644" y="3477"/>
                    <a:pt x="1827" y="2952"/>
                  </a:cubicBezTo>
                  <a:cubicBezTo>
                    <a:pt x="2032" y="2336"/>
                    <a:pt x="2329" y="1743"/>
                    <a:pt x="2352" y="1103"/>
                  </a:cubicBezTo>
                  <a:cubicBezTo>
                    <a:pt x="2377" y="403"/>
                    <a:pt x="1763" y="1"/>
                    <a:pt x="1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17"/>
            <p:cNvSpPr/>
            <p:nvPr/>
          </p:nvSpPr>
          <p:spPr>
            <a:xfrm>
              <a:off x="7604679" y="4407463"/>
              <a:ext cx="43400" cy="165525"/>
            </a:xfrm>
            <a:custGeom>
              <a:avLst/>
              <a:gdLst/>
              <a:ahLst/>
              <a:cxnLst/>
              <a:rect l="l" t="t" r="r" b="b"/>
              <a:pathLst>
                <a:path w="1736" h="6621" extrusionOk="0">
                  <a:moveTo>
                    <a:pt x="1736" y="1"/>
                  </a:moveTo>
                  <a:cubicBezTo>
                    <a:pt x="1211" y="731"/>
                    <a:pt x="640" y="1416"/>
                    <a:pt x="1" y="2078"/>
                  </a:cubicBezTo>
                  <a:lnTo>
                    <a:pt x="1" y="6209"/>
                  </a:lnTo>
                  <a:cubicBezTo>
                    <a:pt x="1" y="6437"/>
                    <a:pt x="184" y="6620"/>
                    <a:pt x="389" y="6620"/>
                  </a:cubicBezTo>
                  <a:lnTo>
                    <a:pt x="1348" y="6620"/>
                  </a:lnTo>
                  <a:cubicBezTo>
                    <a:pt x="1553" y="6620"/>
                    <a:pt x="1736" y="6437"/>
                    <a:pt x="1736" y="6209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60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17"/>
            <p:cNvSpPr/>
            <p:nvPr/>
          </p:nvSpPr>
          <p:spPr>
            <a:xfrm>
              <a:off x="6633458" y="404467"/>
              <a:ext cx="1044275" cy="2175275"/>
            </a:xfrm>
            <a:custGeom>
              <a:avLst/>
              <a:gdLst/>
              <a:ahLst/>
              <a:cxnLst/>
              <a:rect l="l" t="t" r="r" b="b"/>
              <a:pathLst>
                <a:path w="41771" h="87011" extrusionOk="0">
                  <a:moveTo>
                    <a:pt x="1" y="1"/>
                  </a:moveTo>
                  <a:lnTo>
                    <a:pt x="1" y="87011"/>
                  </a:lnTo>
                  <a:lnTo>
                    <a:pt x="41771" y="87011"/>
                  </a:lnTo>
                  <a:lnTo>
                    <a:pt x="417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17"/>
            <p:cNvSpPr/>
            <p:nvPr/>
          </p:nvSpPr>
          <p:spPr>
            <a:xfrm>
              <a:off x="6633458" y="507767"/>
              <a:ext cx="1044275" cy="2071975"/>
            </a:xfrm>
            <a:custGeom>
              <a:avLst/>
              <a:gdLst/>
              <a:ahLst/>
              <a:cxnLst/>
              <a:rect l="l" t="t" r="r" b="b"/>
              <a:pathLst>
                <a:path w="41771" h="82879" extrusionOk="0">
                  <a:moveTo>
                    <a:pt x="41771" y="0"/>
                  </a:moveTo>
                  <a:cubicBezTo>
                    <a:pt x="41406" y="959"/>
                    <a:pt x="40972" y="1918"/>
                    <a:pt x="40561" y="2831"/>
                  </a:cubicBezTo>
                  <a:cubicBezTo>
                    <a:pt x="39146" y="5912"/>
                    <a:pt x="37731" y="9016"/>
                    <a:pt x="36179" y="12029"/>
                  </a:cubicBezTo>
                  <a:cubicBezTo>
                    <a:pt x="33280" y="17576"/>
                    <a:pt x="29925" y="22917"/>
                    <a:pt x="25885" y="27687"/>
                  </a:cubicBezTo>
                  <a:cubicBezTo>
                    <a:pt x="23853" y="30084"/>
                    <a:pt x="21639" y="32298"/>
                    <a:pt x="19288" y="34352"/>
                  </a:cubicBezTo>
                  <a:cubicBezTo>
                    <a:pt x="17143" y="36201"/>
                    <a:pt x="14791" y="37799"/>
                    <a:pt x="12189" y="38940"/>
                  </a:cubicBezTo>
                  <a:cubicBezTo>
                    <a:pt x="10934" y="39488"/>
                    <a:pt x="9633" y="39945"/>
                    <a:pt x="8309" y="40287"/>
                  </a:cubicBezTo>
                  <a:cubicBezTo>
                    <a:pt x="7830" y="40424"/>
                    <a:pt x="7282" y="40401"/>
                    <a:pt x="6825" y="40538"/>
                  </a:cubicBezTo>
                  <a:cubicBezTo>
                    <a:pt x="6323" y="40698"/>
                    <a:pt x="5890" y="41383"/>
                    <a:pt x="5639" y="41793"/>
                  </a:cubicBezTo>
                  <a:cubicBezTo>
                    <a:pt x="4566" y="43597"/>
                    <a:pt x="4383" y="45811"/>
                    <a:pt x="3151" y="47523"/>
                  </a:cubicBezTo>
                  <a:cubicBezTo>
                    <a:pt x="2306" y="48687"/>
                    <a:pt x="1256" y="49942"/>
                    <a:pt x="1" y="50695"/>
                  </a:cubicBezTo>
                  <a:lnTo>
                    <a:pt x="1" y="82879"/>
                  </a:lnTo>
                  <a:lnTo>
                    <a:pt x="41771" y="82879"/>
                  </a:lnTo>
                  <a:lnTo>
                    <a:pt x="41771" y="0"/>
                  </a:lnTo>
                  <a:close/>
                </a:path>
              </a:pathLst>
            </a:custGeom>
            <a:solidFill>
              <a:srgbClr val="000000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17"/>
            <p:cNvSpPr/>
            <p:nvPr/>
          </p:nvSpPr>
          <p:spPr>
            <a:xfrm>
              <a:off x="6677408" y="447842"/>
              <a:ext cx="956975" cy="2087975"/>
            </a:xfrm>
            <a:custGeom>
              <a:avLst/>
              <a:gdLst/>
              <a:ahLst/>
              <a:cxnLst/>
              <a:rect l="l" t="t" r="r" b="b"/>
              <a:pathLst>
                <a:path w="38279" h="83519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lnTo>
                    <a:pt x="0" y="83244"/>
                  </a:lnTo>
                  <a:cubicBezTo>
                    <a:pt x="0" y="83404"/>
                    <a:pt x="114" y="83518"/>
                    <a:pt x="274" y="83518"/>
                  </a:cubicBezTo>
                  <a:lnTo>
                    <a:pt x="38004" y="83518"/>
                  </a:lnTo>
                  <a:cubicBezTo>
                    <a:pt x="38141" y="83518"/>
                    <a:pt x="38278" y="83404"/>
                    <a:pt x="38278" y="83244"/>
                  </a:cubicBezTo>
                  <a:lnTo>
                    <a:pt x="38278" y="275"/>
                  </a:lnTo>
                  <a:cubicBezTo>
                    <a:pt x="38278" y="115"/>
                    <a:pt x="38141" y="1"/>
                    <a:pt x="38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17"/>
            <p:cNvSpPr/>
            <p:nvPr/>
          </p:nvSpPr>
          <p:spPr>
            <a:xfrm>
              <a:off x="6894808" y="839292"/>
              <a:ext cx="522150" cy="87350"/>
            </a:xfrm>
            <a:custGeom>
              <a:avLst/>
              <a:gdLst/>
              <a:ahLst/>
              <a:cxnLst/>
              <a:rect l="l" t="t" r="r" b="b"/>
              <a:pathLst>
                <a:path w="20886" h="3494" fill="none" extrusionOk="0">
                  <a:moveTo>
                    <a:pt x="17462" y="1"/>
                  </a:moveTo>
                  <a:cubicBezTo>
                    <a:pt x="19357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5"/>
                  </a:lnTo>
                  <a:cubicBezTo>
                    <a:pt x="1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17"/>
            <p:cNvSpPr/>
            <p:nvPr/>
          </p:nvSpPr>
          <p:spPr>
            <a:xfrm>
              <a:off x="6894808" y="948292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70"/>
                  </a:lnTo>
                  <a:lnTo>
                    <a:pt x="1" y="3470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17"/>
            <p:cNvSpPr/>
            <p:nvPr/>
          </p:nvSpPr>
          <p:spPr>
            <a:xfrm>
              <a:off x="6894808" y="1056717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17"/>
            <p:cNvSpPr/>
            <p:nvPr/>
          </p:nvSpPr>
          <p:spPr>
            <a:xfrm>
              <a:off x="6894808" y="2100967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17"/>
            <p:cNvSpPr/>
            <p:nvPr/>
          </p:nvSpPr>
          <p:spPr>
            <a:xfrm>
              <a:off x="6894808" y="2209967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7" y="0"/>
                    <a:pt x="20886" y="1529"/>
                    <a:pt x="20886" y="3401"/>
                  </a:cubicBezTo>
                  <a:lnTo>
                    <a:pt x="20886" y="3470"/>
                  </a:lnTo>
                  <a:lnTo>
                    <a:pt x="1" y="3470"/>
                  </a:lnTo>
                  <a:lnTo>
                    <a:pt x="1" y="3401"/>
                  </a:lnTo>
                  <a:cubicBezTo>
                    <a:pt x="1" y="1529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17"/>
            <p:cNvSpPr/>
            <p:nvPr/>
          </p:nvSpPr>
          <p:spPr>
            <a:xfrm>
              <a:off x="6894808" y="2318367"/>
              <a:ext cx="522150" cy="87350"/>
            </a:xfrm>
            <a:custGeom>
              <a:avLst/>
              <a:gdLst/>
              <a:ahLst/>
              <a:cxnLst/>
              <a:rect l="l" t="t" r="r" b="b"/>
              <a:pathLst>
                <a:path w="20886" h="3494" fill="none" extrusionOk="0">
                  <a:moveTo>
                    <a:pt x="17462" y="1"/>
                  </a:moveTo>
                  <a:cubicBezTo>
                    <a:pt x="19357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5"/>
                  </a:lnTo>
                  <a:cubicBezTo>
                    <a:pt x="1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17"/>
            <p:cNvSpPr/>
            <p:nvPr/>
          </p:nvSpPr>
          <p:spPr>
            <a:xfrm>
              <a:off x="6677408" y="607042"/>
              <a:ext cx="956975" cy="1928775"/>
            </a:xfrm>
            <a:custGeom>
              <a:avLst/>
              <a:gdLst/>
              <a:ahLst/>
              <a:cxnLst/>
              <a:rect l="l" t="t" r="r" b="b"/>
              <a:pathLst>
                <a:path w="38279" h="77151" extrusionOk="0">
                  <a:moveTo>
                    <a:pt x="38278" y="1"/>
                  </a:moveTo>
                  <a:cubicBezTo>
                    <a:pt x="37046" y="2717"/>
                    <a:pt x="35790" y="5411"/>
                    <a:pt x="34421" y="8058"/>
                  </a:cubicBezTo>
                  <a:cubicBezTo>
                    <a:pt x="31522" y="13605"/>
                    <a:pt x="28167" y="18946"/>
                    <a:pt x="24127" y="23716"/>
                  </a:cubicBezTo>
                  <a:cubicBezTo>
                    <a:pt x="22095" y="26113"/>
                    <a:pt x="19881" y="28327"/>
                    <a:pt x="17530" y="30381"/>
                  </a:cubicBezTo>
                  <a:cubicBezTo>
                    <a:pt x="15385" y="32230"/>
                    <a:pt x="13033" y="33828"/>
                    <a:pt x="10431" y="34969"/>
                  </a:cubicBezTo>
                  <a:cubicBezTo>
                    <a:pt x="9176" y="35517"/>
                    <a:pt x="7875" y="35974"/>
                    <a:pt x="6551" y="36316"/>
                  </a:cubicBezTo>
                  <a:cubicBezTo>
                    <a:pt x="6072" y="36453"/>
                    <a:pt x="5524" y="36430"/>
                    <a:pt x="5067" y="36567"/>
                  </a:cubicBezTo>
                  <a:cubicBezTo>
                    <a:pt x="4565" y="36727"/>
                    <a:pt x="4132" y="37412"/>
                    <a:pt x="3881" y="37822"/>
                  </a:cubicBezTo>
                  <a:cubicBezTo>
                    <a:pt x="2808" y="39626"/>
                    <a:pt x="2625" y="41840"/>
                    <a:pt x="1393" y="43552"/>
                  </a:cubicBezTo>
                  <a:cubicBezTo>
                    <a:pt x="982" y="44122"/>
                    <a:pt x="502" y="44716"/>
                    <a:pt x="0" y="45286"/>
                  </a:cubicBezTo>
                  <a:lnTo>
                    <a:pt x="0" y="76876"/>
                  </a:lnTo>
                  <a:cubicBezTo>
                    <a:pt x="0" y="77036"/>
                    <a:pt x="114" y="77150"/>
                    <a:pt x="274" y="77150"/>
                  </a:cubicBezTo>
                  <a:lnTo>
                    <a:pt x="38004" y="77150"/>
                  </a:lnTo>
                  <a:cubicBezTo>
                    <a:pt x="38141" y="77150"/>
                    <a:pt x="38278" y="77036"/>
                    <a:pt x="38278" y="76876"/>
                  </a:cubicBezTo>
                  <a:lnTo>
                    <a:pt x="38278" y="1"/>
                  </a:lnTo>
                  <a:close/>
                </a:path>
              </a:pathLst>
            </a:custGeom>
            <a:solidFill>
              <a:srgbClr val="BAC8C8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17"/>
            <p:cNvSpPr/>
            <p:nvPr/>
          </p:nvSpPr>
          <p:spPr>
            <a:xfrm>
              <a:off x="6981558" y="556842"/>
              <a:ext cx="348100" cy="86750"/>
            </a:xfrm>
            <a:custGeom>
              <a:avLst/>
              <a:gdLst/>
              <a:ahLst/>
              <a:cxnLst/>
              <a:rect l="l" t="t" r="r" b="b"/>
              <a:pathLst>
                <a:path w="13924" h="3470" extrusionOk="0">
                  <a:moveTo>
                    <a:pt x="297" y="0"/>
                  </a:moveTo>
                  <a:cubicBezTo>
                    <a:pt x="137" y="0"/>
                    <a:pt x="0" y="114"/>
                    <a:pt x="0" y="274"/>
                  </a:cubicBezTo>
                  <a:lnTo>
                    <a:pt x="0" y="3196"/>
                  </a:lnTo>
                  <a:cubicBezTo>
                    <a:pt x="0" y="3356"/>
                    <a:pt x="137" y="3470"/>
                    <a:pt x="297" y="3470"/>
                  </a:cubicBezTo>
                  <a:lnTo>
                    <a:pt x="13650" y="3470"/>
                  </a:lnTo>
                  <a:cubicBezTo>
                    <a:pt x="13809" y="3470"/>
                    <a:pt x="13924" y="3356"/>
                    <a:pt x="13924" y="3196"/>
                  </a:cubicBezTo>
                  <a:lnTo>
                    <a:pt x="13924" y="274"/>
                  </a:lnTo>
                  <a:cubicBezTo>
                    <a:pt x="13924" y="114"/>
                    <a:pt x="13809" y="0"/>
                    <a:pt x="13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17"/>
            <p:cNvSpPr/>
            <p:nvPr/>
          </p:nvSpPr>
          <p:spPr>
            <a:xfrm>
              <a:off x="6764133" y="1492092"/>
              <a:ext cx="87325" cy="326425"/>
            </a:xfrm>
            <a:custGeom>
              <a:avLst/>
              <a:gdLst/>
              <a:ahLst/>
              <a:cxnLst/>
              <a:rect l="l" t="t" r="r" b="b"/>
              <a:pathLst>
                <a:path w="3493" h="13057" extrusionOk="0">
                  <a:moveTo>
                    <a:pt x="343" y="1"/>
                  </a:moveTo>
                  <a:cubicBezTo>
                    <a:pt x="160" y="1"/>
                    <a:pt x="1" y="138"/>
                    <a:pt x="1" y="343"/>
                  </a:cubicBezTo>
                  <a:lnTo>
                    <a:pt x="206" y="12715"/>
                  </a:lnTo>
                  <a:cubicBezTo>
                    <a:pt x="206" y="12897"/>
                    <a:pt x="366" y="13057"/>
                    <a:pt x="549" y="13057"/>
                  </a:cubicBezTo>
                  <a:lnTo>
                    <a:pt x="2945" y="13057"/>
                  </a:lnTo>
                  <a:cubicBezTo>
                    <a:pt x="3128" y="13057"/>
                    <a:pt x="3288" y="12897"/>
                    <a:pt x="3288" y="12715"/>
                  </a:cubicBezTo>
                  <a:lnTo>
                    <a:pt x="3470" y="343"/>
                  </a:lnTo>
                  <a:cubicBezTo>
                    <a:pt x="3493" y="138"/>
                    <a:pt x="3333" y="1"/>
                    <a:pt x="3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17"/>
            <p:cNvSpPr/>
            <p:nvPr/>
          </p:nvSpPr>
          <p:spPr>
            <a:xfrm>
              <a:off x="6780683" y="1508092"/>
              <a:ext cx="54250" cy="54800"/>
            </a:xfrm>
            <a:custGeom>
              <a:avLst/>
              <a:gdLst/>
              <a:ahLst/>
              <a:cxnLst/>
              <a:rect l="l" t="t" r="r" b="b"/>
              <a:pathLst>
                <a:path w="2170" h="2192" extrusionOk="0">
                  <a:moveTo>
                    <a:pt x="1073" y="0"/>
                  </a:moveTo>
                  <a:cubicBezTo>
                    <a:pt x="480" y="0"/>
                    <a:pt x="1" y="502"/>
                    <a:pt x="1" y="1096"/>
                  </a:cubicBezTo>
                  <a:cubicBezTo>
                    <a:pt x="1" y="1689"/>
                    <a:pt x="480" y="2191"/>
                    <a:pt x="1073" y="2191"/>
                  </a:cubicBezTo>
                  <a:cubicBezTo>
                    <a:pt x="1690" y="2191"/>
                    <a:pt x="2169" y="1689"/>
                    <a:pt x="2169" y="1096"/>
                  </a:cubicBezTo>
                  <a:cubicBezTo>
                    <a:pt x="2169" y="502"/>
                    <a:pt x="1690" y="0"/>
                    <a:pt x="1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17"/>
            <p:cNvSpPr/>
            <p:nvPr/>
          </p:nvSpPr>
          <p:spPr>
            <a:xfrm>
              <a:off x="6803508" y="1516067"/>
              <a:ext cx="8600" cy="38825"/>
            </a:xfrm>
            <a:custGeom>
              <a:avLst/>
              <a:gdLst/>
              <a:ahLst/>
              <a:cxnLst/>
              <a:rect l="l" t="t" r="r" b="b"/>
              <a:pathLst>
                <a:path w="344" h="1553" extrusionOk="0">
                  <a:moveTo>
                    <a:pt x="138" y="1"/>
                  </a:moveTo>
                  <a:cubicBezTo>
                    <a:pt x="46" y="1"/>
                    <a:pt x="1" y="46"/>
                    <a:pt x="1" y="138"/>
                  </a:cubicBezTo>
                  <a:lnTo>
                    <a:pt x="1" y="1416"/>
                  </a:lnTo>
                  <a:cubicBezTo>
                    <a:pt x="1" y="1484"/>
                    <a:pt x="46" y="1553"/>
                    <a:pt x="138" y="1553"/>
                  </a:cubicBezTo>
                  <a:lnTo>
                    <a:pt x="206" y="1553"/>
                  </a:lnTo>
                  <a:cubicBezTo>
                    <a:pt x="275" y="1553"/>
                    <a:pt x="343" y="1484"/>
                    <a:pt x="343" y="1416"/>
                  </a:cubicBezTo>
                  <a:lnTo>
                    <a:pt x="343" y="138"/>
                  </a:lnTo>
                  <a:cubicBezTo>
                    <a:pt x="343" y="46"/>
                    <a:pt x="275" y="1"/>
                    <a:pt x="2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17"/>
            <p:cNvSpPr/>
            <p:nvPr/>
          </p:nvSpPr>
          <p:spPr>
            <a:xfrm>
              <a:off x="7604679" y="578517"/>
              <a:ext cx="43400" cy="217450"/>
            </a:xfrm>
            <a:custGeom>
              <a:avLst/>
              <a:gdLst/>
              <a:ahLst/>
              <a:cxnLst/>
              <a:rect l="l" t="t" r="r" b="b"/>
              <a:pathLst>
                <a:path w="1736" h="8698" extrusionOk="0">
                  <a:moveTo>
                    <a:pt x="389" y="1"/>
                  </a:moveTo>
                  <a:cubicBezTo>
                    <a:pt x="184" y="1"/>
                    <a:pt x="1" y="160"/>
                    <a:pt x="1" y="389"/>
                  </a:cubicBezTo>
                  <a:lnTo>
                    <a:pt x="1" y="8309"/>
                  </a:lnTo>
                  <a:cubicBezTo>
                    <a:pt x="1" y="8514"/>
                    <a:pt x="184" y="8697"/>
                    <a:pt x="389" y="8697"/>
                  </a:cubicBezTo>
                  <a:lnTo>
                    <a:pt x="1348" y="8697"/>
                  </a:lnTo>
                  <a:cubicBezTo>
                    <a:pt x="1553" y="8697"/>
                    <a:pt x="1736" y="8514"/>
                    <a:pt x="1736" y="8309"/>
                  </a:cubicBezTo>
                  <a:lnTo>
                    <a:pt x="1736" y="389"/>
                  </a:lnTo>
                  <a:cubicBezTo>
                    <a:pt x="1736" y="160"/>
                    <a:pt x="1553" y="1"/>
                    <a:pt x="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7"/>
            <p:cNvSpPr/>
            <p:nvPr/>
          </p:nvSpPr>
          <p:spPr>
            <a:xfrm>
              <a:off x="7604679" y="2188267"/>
              <a:ext cx="43400" cy="217450"/>
            </a:xfrm>
            <a:custGeom>
              <a:avLst/>
              <a:gdLst/>
              <a:ahLst/>
              <a:cxnLst/>
              <a:rect l="l" t="t" r="r" b="b"/>
              <a:pathLst>
                <a:path w="1736" h="8698" extrusionOk="0">
                  <a:moveTo>
                    <a:pt x="389" y="1"/>
                  </a:moveTo>
                  <a:cubicBezTo>
                    <a:pt x="184" y="1"/>
                    <a:pt x="1" y="161"/>
                    <a:pt x="1" y="389"/>
                  </a:cubicBezTo>
                  <a:lnTo>
                    <a:pt x="1" y="8286"/>
                  </a:lnTo>
                  <a:cubicBezTo>
                    <a:pt x="1" y="8515"/>
                    <a:pt x="184" y="8697"/>
                    <a:pt x="389" y="8697"/>
                  </a:cubicBezTo>
                  <a:lnTo>
                    <a:pt x="1348" y="8697"/>
                  </a:lnTo>
                  <a:cubicBezTo>
                    <a:pt x="1553" y="8697"/>
                    <a:pt x="1736" y="8515"/>
                    <a:pt x="1736" y="8286"/>
                  </a:cubicBezTo>
                  <a:lnTo>
                    <a:pt x="1736" y="389"/>
                  </a:lnTo>
                  <a:cubicBezTo>
                    <a:pt x="1736" y="161"/>
                    <a:pt x="1553" y="1"/>
                    <a:pt x="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7"/>
            <p:cNvSpPr/>
            <p:nvPr/>
          </p:nvSpPr>
          <p:spPr>
            <a:xfrm>
              <a:off x="7605254" y="2208817"/>
              <a:ext cx="43400" cy="42250"/>
            </a:xfrm>
            <a:custGeom>
              <a:avLst/>
              <a:gdLst/>
              <a:ahLst/>
              <a:cxnLst/>
              <a:rect l="l" t="t" r="r" b="b"/>
              <a:pathLst>
                <a:path w="1736" h="1690" extrusionOk="0">
                  <a:moveTo>
                    <a:pt x="868" y="0"/>
                  </a:moveTo>
                  <a:cubicBezTo>
                    <a:pt x="434" y="0"/>
                    <a:pt x="1" y="388"/>
                    <a:pt x="24" y="845"/>
                  </a:cubicBezTo>
                  <a:cubicBezTo>
                    <a:pt x="46" y="1301"/>
                    <a:pt x="389" y="1690"/>
                    <a:pt x="868" y="1690"/>
                  </a:cubicBezTo>
                  <a:cubicBezTo>
                    <a:pt x="1302" y="1690"/>
                    <a:pt x="1735" y="1301"/>
                    <a:pt x="1713" y="845"/>
                  </a:cubicBezTo>
                  <a:cubicBezTo>
                    <a:pt x="1690" y="388"/>
                    <a:pt x="1347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17"/>
            <p:cNvSpPr/>
            <p:nvPr/>
          </p:nvSpPr>
          <p:spPr>
            <a:xfrm>
              <a:off x="7602979" y="599642"/>
              <a:ext cx="47950" cy="46800"/>
            </a:xfrm>
            <a:custGeom>
              <a:avLst/>
              <a:gdLst/>
              <a:ahLst/>
              <a:cxnLst/>
              <a:rect l="l" t="t" r="r" b="b"/>
              <a:pathLst>
                <a:path w="1918" h="1872" extrusionOk="0">
                  <a:moveTo>
                    <a:pt x="959" y="0"/>
                  </a:moveTo>
                  <a:cubicBezTo>
                    <a:pt x="480" y="0"/>
                    <a:pt x="0" y="434"/>
                    <a:pt x="23" y="936"/>
                  </a:cubicBezTo>
                  <a:cubicBezTo>
                    <a:pt x="46" y="1438"/>
                    <a:pt x="434" y="1872"/>
                    <a:pt x="959" y="1872"/>
                  </a:cubicBezTo>
                  <a:cubicBezTo>
                    <a:pt x="1438" y="1872"/>
                    <a:pt x="1918" y="1438"/>
                    <a:pt x="1895" y="936"/>
                  </a:cubicBezTo>
                  <a:cubicBezTo>
                    <a:pt x="1872" y="434"/>
                    <a:pt x="1484" y="0"/>
                    <a:pt x="9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17"/>
            <p:cNvSpPr/>
            <p:nvPr/>
          </p:nvSpPr>
          <p:spPr>
            <a:xfrm>
              <a:off x="6633458" y="2571738"/>
              <a:ext cx="1044275" cy="2175275"/>
            </a:xfrm>
            <a:custGeom>
              <a:avLst/>
              <a:gdLst/>
              <a:ahLst/>
              <a:cxnLst/>
              <a:rect l="l" t="t" r="r" b="b"/>
              <a:pathLst>
                <a:path w="41771" h="87011" extrusionOk="0">
                  <a:moveTo>
                    <a:pt x="1" y="1"/>
                  </a:moveTo>
                  <a:lnTo>
                    <a:pt x="1" y="87011"/>
                  </a:lnTo>
                  <a:lnTo>
                    <a:pt x="41771" y="87011"/>
                  </a:lnTo>
                  <a:lnTo>
                    <a:pt x="417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17"/>
            <p:cNvSpPr/>
            <p:nvPr/>
          </p:nvSpPr>
          <p:spPr>
            <a:xfrm>
              <a:off x="7669754" y="2571738"/>
              <a:ext cx="1044275" cy="2175275"/>
            </a:xfrm>
            <a:custGeom>
              <a:avLst/>
              <a:gdLst/>
              <a:ahLst/>
              <a:cxnLst/>
              <a:rect l="l" t="t" r="r" b="b"/>
              <a:pathLst>
                <a:path w="41771" h="87011" extrusionOk="0">
                  <a:moveTo>
                    <a:pt x="0" y="1"/>
                  </a:moveTo>
                  <a:lnTo>
                    <a:pt x="0" y="87011"/>
                  </a:lnTo>
                  <a:lnTo>
                    <a:pt x="41770" y="87011"/>
                  </a:lnTo>
                  <a:lnTo>
                    <a:pt x="4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17"/>
            <p:cNvSpPr/>
            <p:nvPr/>
          </p:nvSpPr>
          <p:spPr>
            <a:xfrm>
              <a:off x="6701933" y="496267"/>
              <a:ext cx="70225" cy="313175"/>
            </a:xfrm>
            <a:custGeom>
              <a:avLst/>
              <a:gdLst/>
              <a:ahLst/>
              <a:cxnLst/>
              <a:rect l="l" t="t" r="r" b="b"/>
              <a:pathLst>
                <a:path w="2809" h="12527" extrusionOk="0">
                  <a:moveTo>
                    <a:pt x="1546" y="1"/>
                  </a:moveTo>
                  <a:cubicBezTo>
                    <a:pt x="915" y="1"/>
                    <a:pt x="275" y="395"/>
                    <a:pt x="275" y="1191"/>
                  </a:cubicBezTo>
                  <a:cubicBezTo>
                    <a:pt x="252" y="3245"/>
                    <a:pt x="252" y="5276"/>
                    <a:pt x="229" y="7331"/>
                  </a:cubicBezTo>
                  <a:cubicBezTo>
                    <a:pt x="229" y="8997"/>
                    <a:pt x="1" y="10732"/>
                    <a:pt x="731" y="12261"/>
                  </a:cubicBezTo>
                  <a:cubicBezTo>
                    <a:pt x="810" y="12441"/>
                    <a:pt x="988" y="12526"/>
                    <a:pt x="1167" y="12526"/>
                  </a:cubicBezTo>
                  <a:cubicBezTo>
                    <a:pt x="1353" y="12526"/>
                    <a:pt x="1540" y="12435"/>
                    <a:pt x="1621" y="12261"/>
                  </a:cubicBezTo>
                  <a:cubicBezTo>
                    <a:pt x="2443" y="10777"/>
                    <a:pt x="2329" y="8997"/>
                    <a:pt x="2420" y="7331"/>
                  </a:cubicBezTo>
                  <a:cubicBezTo>
                    <a:pt x="2534" y="5276"/>
                    <a:pt x="2648" y="3245"/>
                    <a:pt x="2763" y="1191"/>
                  </a:cubicBezTo>
                  <a:cubicBezTo>
                    <a:pt x="2808" y="400"/>
                    <a:pt x="2182" y="1"/>
                    <a:pt x="1546" y="1"/>
                  </a:cubicBez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17"/>
            <p:cNvSpPr/>
            <p:nvPr/>
          </p:nvSpPr>
          <p:spPr>
            <a:xfrm>
              <a:off x="6677408" y="2615113"/>
              <a:ext cx="956975" cy="2087975"/>
            </a:xfrm>
            <a:custGeom>
              <a:avLst/>
              <a:gdLst/>
              <a:ahLst/>
              <a:cxnLst/>
              <a:rect l="l" t="t" r="r" b="b"/>
              <a:pathLst>
                <a:path w="38279" h="83519" extrusionOk="0">
                  <a:moveTo>
                    <a:pt x="274" y="1"/>
                  </a:moveTo>
                  <a:cubicBezTo>
                    <a:pt x="114" y="1"/>
                    <a:pt x="0" y="115"/>
                    <a:pt x="0" y="274"/>
                  </a:cubicBezTo>
                  <a:lnTo>
                    <a:pt x="0" y="83244"/>
                  </a:lnTo>
                  <a:cubicBezTo>
                    <a:pt x="0" y="83404"/>
                    <a:pt x="114" y="83518"/>
                    <a:pt x="274" y="83518"/>
                  </a:cubicBezTo>
                  <a:lnTo>
                    <a:pt x="38004" y="83518"/>
                  </a:lnTo>
                  <a:cubicBezTo>
                    <a:pt x="38141" y="83518"/>
                    <a:pt x="38278" y="83404"/>
                    <a:pt x="38278" y="83244"/>
                  </a:cubicBezTo>
                  <a:lnTo>
                    <a:pt x="38278" y="274"/>
                  </a:lnTo>
                  <a:cubicBezTo>
                    <a:pt x="38278" y="115"/>
                    <a:pt x="38141" y="1"/>
                    <a:pt x="38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17"/>
            <p:cNvSpPr/>
            <p:nvPr/>
          </p:nvSpPr>
          <p:spPr>
            <a:xfrm>
              <a:off x="6894808" y="3006563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1"/>
                  </a:moveTo>
                  <a:cubicBezTo>
                    <a:pt x="19357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5"/>
                  </a:lnTo>
                  <a:cubicBezTo>
                    <a:pt x="1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17"/>
            <p:cNvSpPr/>
            <p:nvPr/>
          </p:nvSpPr>
          <p:spPr>
            <a:xfrm>
              <a:off x="6981558" y="2724113"/>
              <a:ext cx="348100" cy="86750"/>
            </a:xfrm>
            <a:custGeom>
              <a:avLst/>
              <a:gdLst/>
              <a:ahLst/>
              <a:cxnLst/>
              <a:rect l="l" t="t" r="r" b="b"/>
              <a:pathLst>
                <a:path w="13924" h="3470" extrusionOk="0">
                  <a:moveTo>
                    <a:pt x="297" y="0"/>
                  </a:moveTo>
                  <a:cubicBezTo>
                    <a:pt x="137" y="0"/>
                    <a:pt x="0" y="114"/>
                    <a:pt x="0" y="274"/>
                  </a:cubicBezTo>
                  <a:lnTo>
                    <a:pt x="0" y="3196"/>
                  </a:lnTo>
                  <a:cubicBezTo>
                    <a:pt x="0" y="3356"/>
                    <a:pt x="137" y="3470"/>
                    <a:pt x="297" y="3470"/>
                  </a:cubicBezTo>
                  <a:lnTo>
                    <a:pt x="13650" y="3470"/>
                  </a:lnTo>
                  <a:cubicBezTo>
                    <a:pt x="13809" y="3470"/>
                    <a:pt x="13924" y="3356"/>
                    <a:pt x="13924" y="3196"/>
                  </a:cubicBezTo>
                  <a:lnTo>
                    <a:pt x="13924" y="274"/>
                  </a:lnTo>
                  <a:cubicBezTo>
                    <a:pt x="13924" y="114"/>
                    <a:pt x="13809" y="0"/>
                    <a:pt x="13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17"/>
            <p:cNvSpPr/>
            <p:nvPr/>
          </p:nvSpPr>
          <p:spPr>
            <a:xfrm>
              <a:off x="6701933" y="2663538"/>
              <a:ext cx="70225" cy="312950"/>
            </a:xfrm>
            <a:custGeom>
              <a:avLst/>
              <a:gdLst/>
              <a:ahLst/>
              <a:cxnLst/>
              <a:rect l="l" t="t" r="r" b="b"/>
              <a:pathLst>
                <a:path w="2809" h="12518" extrusionOk="0">
                  <a:moveTo>
                    <a:pt x="1546" y="1"/>
                  </a:moveTo>
                  <a:cubicBezTo>
                    <a:pt x="915" y="1"/>
                    <a:pt x="275" y="395"/>
                    <a:pt x="275" y="1191"/>
                  </a:cubicBezTo>
                  <a:cubicBezTo>
                    <a:pt x="252" y="3245"/>
                    <a:pt x="252" y="5276"/>
                    <a:pt x="229" y="7331"/>
                  </a:cubicBezTo>
                  <a:cubicBezTo>
                    <a:pt x="229" y="8997"/>
                    <a:pt x="1" y="10709"/>
                    <a:pt x="731" y="12261"/>
                  </a:cubicBezTo>
                  <a:cubicBezTo>
                    <a:pt x="808" y="12437"/>
                    <a:pt x="982" y="12518"/>
                    <a:pt x="1158" y="12518"/>
                  </a:cubicBezTo>
                  <a:cubicBezTo>
                    <a:pt x="1347" y="12518"/>
                    <a:pt x="1539" y="12426"/>
                    <a:pt x="1621" y="12261"/>
                  </a:cubicBezTo>
                  <a:cubicBezTo>
                    <a:pt x="2443" y="10777"/>
                    <a:pt x="2329" y="8997"/>
                    <a:pt x="2420" y="7331"/>
                  </a:cubicBezTo>
                  <a:lnTo>
                    <a:pt x="2763" y="1191"/>
                  </a:lnTo>
                  <a:cubicBezTo>
                    <a:pt x="2808" y="400"/>
                    <a:pt x="2182" y="1"/>
                    <a:pt x="1546" y="1"/>
                  </a:cubicBez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17"/>
            <p:cNvSpPr/>
            <p:nvPr/>
          </p:nvSpPr>
          <p:spPr>
            <a:xfrm>
              <a:off x="8648379" y="578517"/>
              <a:ext cx="43950" cy="217450"/>
            </a:xfrm>
            <a:custGeom>
              <a:avLst/>
              <a:gdLst/>
              <a:ahLst/>
              <a:cxnLst/>
              <a:rect l="l" t="t" r="r" b="b"/>
              <a:pathLst>
                <a:path w="1758" h="8698" extrusionOk="0">
                  <a:moveTo>
                    <a:pt x="411" y="1"/>
                  </a:moveTo>
                  <a:cubicBezTo>
                    <a:pt x="183" y="1"/>
                    <a:pt x="0" y="160"/>
                    <a:pt x="0" y="389"/>
                  </a:cubicBezTo>
                  <a:lnTo>
                    <a:pt x="0" y="8309"/>
                  </a:lnTo>
                  <a:cubicBezTo>
                    <a:pt x="0" y="8514"/>
                    <a:pt x="183" y="8697"/>
                    <a:pt x="411" y="8697"/>
                  </a:cubicBezTo>
                  <a:lnTo>
                    <a:pt x="1347" y="8697"/>
                  </a:lnTo>
                  <a:cubicBezTo>
                    <a:pt x="1575" y="8697"/>
                    <a:pt x="1758" y="8514"/>
                    <a:pt x="1758" y="8309"/>
                  </a:cubicBezTo>
                  <a:lnTo>
                    <a:pt x="1758" y="389"/>
                  </a:lnTo>
                  <a:cubicBezTo>
                    <a:pt x="1758" y="160"/>
                    <a:pt x="1575" y="1"/>
                    <a:pt x="1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17"/>
            <p:cNvSpPr/>
            <p:nvPr/>
          </p:nvSpPr>
          <p:spPr>
            <a:xfrm>
              <a:off x="8648379" y="2188267"/>
              <a:ext cx="43950" cy="217450"/>
            </a:xfrm>
            <a:custGeom>
              <a:avLst/>
              <a:gdLst/>
              <a:ahLst/>
              <a:cxnLst/>
              <a:rect l="l" t="t" r="r" b="b"/>
              <a:pathLst>
                <a:path w="1758" h="8698" extrusionOk="0">
                  <a:moveTo>
                    <a:pt x="411" y="1"/>
                  </a:moveTo>
                  <a:cubicBezTo>
                    <a:pt x="183" y="1"/>
                    <a:pt x="0" y="161"/>
                    <a:pt x="0" y="389"/>
                  </a:cubicBezTo>
                  <a:lnTo>
                    <a:pt x="0" y="8286"/>
                  </a:lnTo>
                  <a:cubicBezTo>
                    <a:pt x="0" y="8515"/>
                    <a:pt x="183" y="8697"/>
                    <a:pt x="411" y="8697"/>
                  </a:cubicBezTo>
                  <a:lnTo>
                    <a:pt x="1347" y="8697"/>
                  </a:lnTo>
                  <a:cubicBezTo>
                    <a:pt x="1575" y="8697"/>
                    <a:pt x="1758" y="8515"/>
                    <a:pt x="1758" y="8286"/>
                  </a:cubicBezTo>
                  <a:lnTo>
                    <a:pt x="1758" y="389"/>
                  </a:lnTo>
                  <a:cubicBezTo>
                    <a:pt x="1758" y="161"/>
                    <a:pt x="1575" y="1"/>
                    <a:pt x="1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17"/>
            <p:cNvSpPr/>
            <p:nvPr/>
          </p:nvSpPr>
          <p:spPr>
            <a:xfrm>
              <a:off x="7713104" y="2615113"/>
              <a:ext cx="957550" cy="2087975"/>
            </a:xfrm>
            <a:custGeom>
              <a:avLst/>
              <a:gdLst/>
              <a:ahLst/>
              <a:cxnLst/>
              <a:rect l="l" t="t" r="r" b="b"/>
              <a:pathLst>
                <a:path w="38302" h="83519" extrusionOk="0">
                  <a:moveTo>
                    <a:pt x="297" y="1"/>
                  </a:moveTo>
                  <a:cubicBezTo>
                    <a:pt x="138" y="1"/>
                    <a:pt x="1" y="115"/>
                    <a:pt x="1" y="274"/>
                  </a:cubicBezTo>
                  <a:lnTo>
                    <a:pt x="1" y="83244"/>
                  </a:lnTo>
                  <a:cubicBezTo>
                    <a:pt x="1" y="83404"/>
                    <a:pt x="138" y="83518"/>
                    <a:pt x="297" y="83518"/>
                  </a:cubicBezTo>
                  <a:lnTo>
                    <a:pt x="38005" y="83518"/>
                  </a:lnTo>
                  <a:cubicBezTo>
                    <a:pt x="38165" y="83518"/>
                    <a:pt x="38302" y="83404"/>
                    <a:pt x="38302" y="83244"/>
                  </a:cubicBezTo>
                  <a:lnTo>
                    <a:pt x="38302" y="274"/>
                  </a:lnTo>
                  <a:cubicBezTo>
                    <a:pt x="38302" y="115"/>
                    <a:pt x="38165" y="1"/>
                    <a:pt x="3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17"/>
            <p:cNvSpPr/>
            <p:nvPr/>
          </p:nvSpPr>
          <p:spPr>
            <a:xfrm>
              <a:off x="7931104" y="3006563"/>
              <a:ext cx="521575" cy="87325"/>
            </a:xfrm>
            <a:custGeom>
              <a:avLst/>
              <a:gdLst/>
              <a:ahLst/>
              <a:cxnLst/>
              <a:rect l="l" t="t" r="r" b="b"/>
              <a:pathLst>
                <a:path w="20863" h="3493" fill="none" extrusionOk="0">
                  <a:moveTo>
                    <a:pt x="17461" y="1"/>
                  </a:moveTo>
                  <a:cubicBezTo>
                    <a:pt x="19333" y="1"/>
                    <a:pt x="20862" y="1530"/>
                    <a:pt x="20862" y="3425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5"/>
                  </a:lnTo>
                  <a:cubicBezTo>
                    <a:pt x="0" y="1530"/>
                    <a:pt x="1529" y="1"/>
                    <a:pt x="3401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17"/>
            <p:cNvSpPr/>
            <p:nvPr/>
          </p:nvSpPr>
          <p:spPr>
            <a:xfrm>
              <a:off x="8017829" y="2724113"/>
              <a:ext cx="348100" cy="86750"/>
            </a:xfrm>
            <a:custGeom>
              <a:avLst/>
              <a:gdLst/>
              <a:ahLst/>
              <a:cxnLst/>
              <a:rect l="l" t="t" r="r" b="b"/>
              <a:pathLst>
                <a:path w="13924" h="3470" extrusionOk="0">
                  <a:moveTo>
                    <a:pt x="274" y="0"/>
                  </a:moveTo>
                  <a:cubicBezTo>
                    <a:pt x="137" y="0"/>
                    <a:pt x="0" y="114"/>
                    <a:pt x="0" y="274"/>
                  </a:cubicBezTo>
                  <a:lnTo>
                    <a:pt x="0" y="3196"/>
                  </a:lnTo>
                  <a:cubicBezTo>
                    <a:pt x="0" y="3356"/>
                    <a:pt x="137" y="3470"/>
                    <a:pt x="274" y="3470"/>
                  </a:cubicBezTo>
                  <a:lnTo>
                    <a:pt x="13650" y="3470"/>
                  </a:lnTo>
                  <a:cubicBezTo>
                    <a:pt x="13787" y="3470"/>
                    <a:pt x="13924" y="3356"/>
                    <a:pt x="13924" y="3196"/>
                  </a:cubicBezTo>
                  <a:lnTo>
                    <a:pt x="13924" y="274"/>
                  </a:lnTo>
                  <a:cubicBezTo>
                    <a:pt x="13924" y="114"/>
                    <a:pt x="13787" y="0"/>
                    <a:pt x="13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7"/>
            <p:cNvSpPr/>
            <p:nvPr/>
          </p:nvSpPr>
          <p:spPr>
            <a:xfrm>
              <a:off x="7738229" y="2663538"/>
              <a:ext cx="70200" cy="312950"/>
            </a:xfrm>
            <a:custGeom>
              <a:avLst/>
              <a:gdLst/>
              <a:ahLst/>
              <a:cxnLst/>
              <a:rect l="l" t="t" r="r" b="b"/>
              <a:pathLst>
                <a:path w="2808" h="12518" extrusionOk="0">
                  <a:moveTo>
                    <a:pt x="1545" y="1"/>
                  </a:moveTo>
                  <a:cubicBezTo>
                    <a:pt x="914" y="1"/>
                    <a:pt x="274" y="395"/>
                    <a:pt x="274" y="1191"/>
                  </a:cubicBezTo>
                  <a:cubicBezTo>
                    <a:pt x="251" y="3245"/>
                    <a:pt x="251" y="5276"/>
                    <a:pt x="228" y="7331"/>
                  </a:cubicBezTo>
                  <a:cubicBezTo>
                    <a:pt x="228" y="8997"/>
                    <a:pt x="0" y="10709"/>
                    <a:pt x="730" y="12261"/>
                  </a:cubicBezTo>
                  <a:cubicBezTo>
                    <a:pt x="808" y="12437"/>
                    <a:pt x="976" y="12518"/>
                    <a:pt x="1149" y="12518"/>
                  </a:cubicBezTo>
                  <a:cubicBezTo>
                    <a:pt x="1335" y="12518"/>
                    <a:pt x="1526" y="12426"/>
                    <a:pt x="1621" y="12261"/>
                  </a:cubicBezTo>
                  <a:cubicBezTo>
                    <a:pt x="2442" y="10777"/>
                    <a:pt x="2305" y="8997"/>
                    <a:pt x="2420" y="7331"/>
                  </a:cubicBezTo>
                  <a:cubicBezTo>
                    <a:pt x="2534" y="5276"/>
                    <a:pt x="2648" y="3245"/>
                    <a:pt x="2762" y="1191"/>
                  </a:cubicBezTo>
                  <a:cubicBezTo>
                    <a:pt x="2808" y="400"/>
                    <a:pt x="2181" y="1"/>
                    <a:pt x="1545" y="1"/>
                  </a:cubicBez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7"/>
            <p:cNvSpPr/>
            <p:nvPr/>
          </p:nvSpPr>
          <p:spPr>
            <a:xfrm>
              <a:off x="6768133" y="1656442"/>
              <a:ext cx="80475" cy="162075"/>
            </a:xfrm>
            <a:custGeom>
              <a:avLst/>
              <a:gdLst/>
              <a:ahLst/>
              <a:cxnLst/>
              <a:rect l="l" t="t" r="r" b="b"/>
              <a:pathLst>
                <a:path w="3219" h="6483" extrusionOk="0">
                  <a:moveTo>
                    <a:pt x="3219" y="1"/>
                  </a:moveTo>
                  <a:lnTo>
                    <a:pt x="3219" y="1"/>
                  </a:lnTo>
                  <a:cubicBezTo>
                    <a:pt x="2740" y="1073"/>
                    <a:pt x="2351" y="2260"/>
                    <a:pt x="1507" y="3128"/>
                  </a:cubicBezTo>
                  <a:cubicBezTo>
                    <a:pt x="1187" y="3432"/>
                    <a:pt x="827" y="3604"/>
                    <a:pt x="487" y="3604"/>
                  </a:cubicBezTo>
                  <a:cubicBezTo>
                    <a:pt x="317" y="3604"/>
                    <a:pt x="153" y="3561"/>
                    <a:pt x="0" y="3470"/>
                  </a:cubicBezTo>
                  <a:lnTo>
                    <a:pt x="0" y="3470"/>
                  </a:lnTo>
                  <a:lnTo>
                    <a:pt x="46" y="6141"/>
                  </a:lnTo>
                  <a:cubicBezTo>
                    <a:pt x="46" y="6323"/>
                    <a:pt x="206" y="6483"/>
                    <a:pt x="389" y="6483"/>
                  </a:cubicBezTo>
                  <a:lnTo>
                    <a:pt x="2785" y="6483"/>
                  </a:lnTo>
                  <a:cubicBezTo>
                    <a:pt x="2968" y="6483"/>
                    <a:pt x="3128" y="6323"/>
                    <a:pt x="3128" y="6141"/>
                  </a:cubicBezTo>
                  <a:lnTo>
                    <a:pt x="3219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7"/>
            <p:cNvSpPr/>
            <p:nvPr/>
          </p:nvSpPr>
          <p:spPr>
            <a:xfrm>
              <a:off x="6764708" y="1606042"/>
              <a:ext cx="59750" cy="106750"/>
            </a:xfrm>
            <a:custGeom>
              <a:avLst/>
              <a:gdLst/>
              <a:ahLst/>
              <a:cxnLst/>
              <a:rect l="l" t="t" r="r" b="b"/>
              <a:pathLst>
                <a:path w="2390" h="4270" extrusionOk="0">
                  <a:moveTo>
                    <a:pt x="1178" y="1"/>
                  </a:moveTo>
                  <a:cubicBezTo>
                    <a:pt x="707" y="1"/>
                    <a:pt x="248" y="252"/>
                    <a:pt x="137" y="807"/>
                  </a:cubicBezTo>
                  <a:cubicBezTo>
                    <a:pt x="1" y="1446"/>
                    <a:pt x="115" y="2085"/>
                    <a:pt x="183" y="2724"/>
                  </a:cubicBezTo>
                  <a:cubicBezTo>
                    <a:pt x="229" y="3272"/>
                    <a:pt x="206" y="3774"/>
                    <a:pt x="640" y="4162"/>
                  </a:cubicBezTo>
                  <a:cubicBezTo>
                    <a:pt x="711" y="4233"/>
                    <a:pt x="800" y="4269"/>
                    <a:pt x="890" y="4269"/>
                  </a:cubicBezTo>
                  <a:cubicBezTo>
                    <a:pt x="945" y="4269"/>
                    <a:pt x="999" y="4256"/>
                    <a:pt x="1050" y="4231"/>
                  </a:cubicBezTo>
                  <a:cubicBezTo>
                    <a:pt x="1553" y="3934"/>
                    <a:pt x="1644" y="3477"/>
                    <a:pt x="1827" y="2952"/>
                  </a:cubicBezTo>
                  <a:cubicBezTo>
                    <a:pt x="2055" y="2359"/>
                    <a:pt x="2329" y="1743"/>
                    <a:pt x="2352" y="1104"/>
                  </a:cubicBezTo>
                  <a:cubicBezTo>
                    <a:pt x="2390" y="403"/>
                    <a:pt x="1773" y="1"/>
                    <a:pt x="11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17"/>
            <p:cNvSpPr/>
            <p:nvPr/>
          </p:nvSpPr>
          <p:spPr>
            <a:xfrm>
              <a:off x="7604679" y="629867"/>
              <a:ext cx="43400" cy="166100"/>
            </a:xfrm>
            <a:custGeom>
              <a:avLst/>
              <a:gdLst/>
              <a:ahLst/>
              <a:cxnLst/>
              <a:rect l="l" t="t" r="r" b="b"/>
              <a:pathLst>
                <a:path w="1736" h="6644" extrusionOk="0">
                  <a:moveTo>
                    <a:pt x="1736" y="1"/>
                  </a:moveTo>
                  <a:cubicBezTo>
                    <a:pt x="1325" y="526"/>
                    <a:pt x="914" y="1028"/>
                    <a:pt x="480" y="1553"/>
                  </a:cubicBezTo>
                  <a:cubicBezTo>
                    <a:pt x="320" y="1736"/>
                    <a:pt x="161" y="1918"/>
                    <a:pt x="1" y="2101"/>
                  </a:cubicBezTo>
                  <a:lnTo>
                    <a:pt x="1" y="6255"/>
                  </a:lnTo>
                  <a:cubicBezTo>
                    <a:pt x="1" y="6460"/>
                    <a:pt x="184" y="6643"/>
                    <a:pt x="389" y="6643"/>
                  </a:cubicBezTo>
                  <a:lnTo>
                    <a:pt x="1348" y="6643"/>
                  </a:lnTo>
                  <a:cubicBezTo>
                    <a:pt x="1553" y="6643"/>
                    <a:pt x="1736" y="6460"/>
                    <a:pt x="1736" y="6255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17"/>
            <p:cNvSpPr/>
            <p:nvPr/>
          </p:nvSpPr>
          <p:spPr>
            <a:xfrm>
              <a:off x="7604679" y="2240192"/>
              <a:ext cx="43400" cy="165525"/>
            </a:xfrm>
            <a:custGeom>
              <a:avLst/>
              <a:gdLst/>
              <a:ahLst/>
              <a:cxnLst/>
              <a:rect l="l" t="t" r="r" b="b"/>
              <a:pathLst>
                <a:path w="1736" h="6621" extrusionOk="0">
                  <a:moveTo>
                    <a:pt x="1736" y="1"/>
                  </a:moveTo>
                  <a:cubicBezTo>
                    <a:pt x="1211" y="731"/>
                    <a:pt x="640" y="1439"/>
                    <a:pt x="1" y="2078"/>
                  </a:cubicBezTo>
                  <a:lnTo>
                    <a:pt x="1" y="6209"/>
                  </a:lnTo>
                  <a:cubicBezTo>
                    <a:pt x="1" y="6438"/>
                    <a:pt x="184" y="6620"/>
                    <a:pt x="389" y="6620"/>
                  </a:cubicBezTo>
                  <a:lnTo>
                    <a:pt x="1348" y="6620"/>
                  </a:lnTo>
                  <a:cubicBezTo>
                    <a:pt x="1553" y="6620"/>
                    <a:pt x="1736" y="6438"/>
                    <a:pt x="1736" y="6209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7"/>
            <p:cNvSpPr/>
            <p:nvPr/>
          </p:nvSpPr>
          <p:spPr>
            <a:xfrm>
              <a:off x="8648954" y="629867"/>
              <a:ext cx="43375" cy="166100"/>
            </a:xfrm>
            <a:custGeom>
              <a:avLst/>
              <a:gdLst/>
              <a:ahLst/>
              <a:cxnLst/>
              <a:rect l="l" t="t" r="r" b="b"/>
              <a:pathLst>
                <a:path w="1735" h="6644" extrusionOk="0">
                  <a:moveTo>
                    <a:pt x="1735" y="1"/>
                  </a:moveTo>
                  <a:cubicBezTo>
                    <a:pt x="1301" y="526"/>
                    <a:pt x="890" y="1028"/>
                    <a:pt x="480" y="1553"/>
                  </a:cubicBezTo>
                  <a:cubicBezTo>
                    <a:pt x="320" y="1736"/>
                    <a:pt x="160" y="1918"/>
                    <a:pt x="0" y="2101"/>
                  </a:cubicBezTo>
                  <a:lnTo>
                    <a:pt x="0" y="6255"/>
                  </a:lnTo>
                  <a:cubicBezTo>
                    <a:pt x="0" y="6460"/>
                    <a:pt x="160" y="6643"/>
                    <a:pt x="388" y="6643"/>
                  </a:cubicBezTo>
                  <a:lnTo>
                    <a:pt x="1347" y="6643"/>
                  </a:lnTo>
                  <a:cubicBezTo>
                    <a:pt x="1552" y="6643"/>
                    <a:pt x="1735" y="6460"/>
                    <a:pt x="1735" y="6255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17"/>
            <p:cNvSpPr/>
            <p:nvPr/>
          </p:nvSpPr>
          <p:spPr>
            <a:xfrm>
              <a:off x="8648379" y="2240192"/>
              <a:ext cx="43950" cy="165525"/>
            </a:xfrm>
            <a:custGeom>
              <a:avLst/>
              <a:gdLst/>
              <a:ahLst/>
              <a:cxnLst/>
              <a:rect l="l" t="t" r="r" b="b"/>
              <a:pathLst>
                <a:path w="1758" h="6621" extrusionOk="0">
                  <a:moveTo>
                    <a:pt x="1758" y="1"/>
                  </a:moveTo>
                  <a:cubicBezTo>
                    <a:pt x="1210" y="731"/>
                    <a:pt x="640" y="1439"/>
                    <a:pt x="0" y="2078"/>
                  </a:cubicBezTo>
                  <a:lnTo>
                    <a:pt x="0" y="6209"/>
                  </a:lnTo>
                  <a:cubicBezTo>
                    <a:pt x="0" y="6438"/>
                    <a:pt x="183" y="6620"/>
                    <a:pt x="411" y="6620"/>
                  </a:cubicBezTo>
                  <a:lnTo>
                    <a:pt x="1347" y="6620"/>
                  </a:lnTo>
                  <a:cubicBezTo>
                    <a:pt x="1575" y="6620"/>
                    <a:pt x="1758" y="6438"/>
                    <a:pt x="1758" y="6209"/>
                  </a:cubicBezTo>
                  <a:lnTo>
                    <a:pt x="1758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17"/>
            <p:cNvSpPr/>
            <p:nvPr/>
          </p:nvSpPr>
          <p:spPr>
            <a:xfrm>
              <a:off x="8648379" y="4407463"/>
              <a:ext cx="43950" cy="165525"/>
            </a:xfrm>
            <a:custGeom>
              <a:avLst/>
              <a:gdLst/>
              <a:ahLst/>
              <a:cxnLst/>
              <a:rect l="l" t="t" r="r" b="b"/>
              <a:pathLst>
                <a:path w="1758" h="6621" extrusionOk="0">
                  <a:moveTo>
                    <a:pt x="1758" y="1"/>
                  </a:moveTo>
                  <a:cubicBezTo>
                    <a:pt x="1210" y="731"/>
                    <a:pt x="640" y="1416"/>
                    <a:pt x="0" y="2078"/>
                  </a:cubicBezTo>
                  <a:lnTo>
                    <a:pt x="0" y="6209"/>
                  </a:lnTo>
                  <a:cubicBezTo>
                    <a:pt x="0" y="6437"/>
                    <a:pt x="183" y="6620"/>
                    <a:pt x="411" y="6620"/>
                  </a:cubicBezTo>
                  <a:lnTo>
                    <a:pt x="1347" y="6620"/>
                  </a:lnTo>
                  <a:cubicBezTo>
                    <a:pt x="1575" y="6620"/>
                    <a:pt x="1758" y="6437"/>
                    <a:pt x="1758" y="6209"/>
                  </a:cubicBezTo>
                  <a:lnTo>
                    <a:pt x="1758" y="1"/>
                  </a:lnTo>
                  <a:close/>
                </a:path>
              </a:pathLst>
            </a:custGeom>
            <a:solidFill>
              <a:srgbClr val="60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17"/>
            <p:cNvSpPr/>
            <p:nvPr/>
          </p:nvSpPr>
          <p:spPr>
            <a:xfrm>
              <a:off x="6894533" y="3115563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6" y="0"/>
                    <a:pt x="20886" y="1530"/>
                    <a:pt x="20886" y="3401"/>
                  </a:cubicBezTo>
                  <a:lnTo>
                    <a:pt x="20886" y="3470"/>
                  </a:lnTo>
                  <a:lnTo>
                    <a:pt x="0" y="3470"/>
                  </a:lnTo>
                  <a:lnTo>
                    <a:pt x="0" y="3401"/>
                  </a:lnTo>
                  <a:cubicBezTo>
                    <a:pt x="0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17"/>
            <p:cNvSpPr/>
            <p:nvPr/>
          </p:nvSpPr>
          <p:spPr>
            <a:xfrm>
              <a:off x="6894533" y="3223988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0"/>
                  </a:moveTo>
                  <a:cubicBezTo>
                    <a:pt x="19356" y="0"/>
                    <a:pt x="20886" y="1529"/>
                    <a:pt x="20886" y="3424"/>
                  </a:cubicBezTo>
                  <a:lnTo>
                    <a:pt x="20886" y="3492"/>
                  </a:lnTo>
                  <a:lnTo>
                    <a:pt x="0" y="3492"/>
                  </a:lnTo>
                  <a:lnTo>
                    <a:pt x="0" y="3424"/>
                  </a:lnTo>
                  <a:cubicBezTo>
                    <a:pt x="0" y="1529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17"/>
            <p:cNvSpPr/>
            <p:nvPr/>
          </p:nvSpPr>
          <p:spPr>
            <a:xfrm>
              <a:off x="7930817" y="3115563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6" y="0"/>
                    <a:pt x="20886" y="1530"/>
                    <a:pt x="20886" y="3401"/>
                  </a:cubicBezTo>
                  <a:lnTo>
                    <a:pt x="20886" y="3470"/>
                  </a:lnTo>
                  <a:lnTo>
                    <a:pt x="0" y="3470"/>
                  </a:lnTo>
                  <a:lnTo>
                    <a:pt x="0" y="3401"/>
                  </a:lnTo>
                  <a:cubicBezTo>
                    <a:pt x="0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17"/>
            <p:cNvSpPr/>
            <p:nvPr/>
          </p:nvSpPr>
          <p:spPr>
            <a:xfrm>
              <a:off x="7930817" y="3223988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0"/>
                  </a:moveTo>
                  <a:cubicBezTo>
                    <a:pt x="19356" y="0"/>
                    <a:pt x="20886" y="1529"/>
                    <a:pt x="20886" y="3424"/>
                  </a:cubicBezTo>
                  <a:lnTo>
                    <a:pt x="20886" y="3492"/>
                  </a:lnTo>
                  <a:lnTo>
                    <a:pt x="0" y="3492"/>
                  </a:lnTo>
                  <a:lnTo>
                    <a:pt x="0" y="3424"/>
                  </a:lnTo>
                  <a:cubicBezTo>
                    <a:pt x="0" y="1529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7"/>
            <p:cNvSpPr/>
            <p:nvPr/>
          </p:nvSpPr>
          <p:spPr>
            <a:xfrm>
              <a:off x="6894533" y="4268238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6" y="0"/>
                    <a:pt x="20886" y="1530"/>
                    <a:pt x="20886" y="3424"/>
                  </a:cubicBezTo>
                  <a:lnTo>
                    <a:pt x="20886" y="3470"/>
                  </a:lnTo>
                  <a:lnTo>
                    <a:pt x="0" y="3470"/>
                  </a:lnTo>
                  <a:lnTo>
                    <a:pt x="0" y="3424"/>
                  </a:lnTo>
                  <a:cubicBezTo>
                    <a:pt x="0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7"/>
            <p:cNvSpPr/>
            <p:nvPr/>
          </p:nvSpPr>
          <p:spPr>
            <a:xfrm>
              <a:off x="6894533" y="4377213"/>
              <a:ext cx="522150" cy="86775"/>
            </a:xfrm>
            <a:custGeom>
              <a:avLst/>
              <a:gdLst/>
              <a:ahLst/>
              <a:cxnLst/>
              <a:rect l="l" t="t" r="r" b="b"/>
              <a:pathLst>
                <a:path w="20886" h="3471" fill="none" extrusionOk="0">
                  <a:moveTo>
                    <a:pt x="17462" y="1"/>
                  </a:moveTo>
                  <a:cubicBezTo>
                    <a:pt x="19356" y="1"/>
                    <a:pt x="20886" y="1530"/>
                    <a:pt x="20886" y="3402"/>
                  </a:cubicBezTo>
                  <a:lnTo>
                    <a:pt x="20886" y="3470"/>
                  </a:lnTo>
                  <a:lnTo>
                    <a:pt x="0" y="3470"/>
                  </a:lnTo>
                  <a:lnTo>
                    <a:pt x="0" y="3402"/>
                  </a:lnTo>
                  <a:cubicBezTo>
                    <a:pt x="0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7"/>
            <p:cNvSpPr/>
            <p:nvPr/>
          </p:nvSpPr>
          <p:spPr>
            <a:xfrm>
              <a:off x="6894533" y="4485638"/>
              <a:ext cx="522150" cy="87350"/>
            </a:xfrm>
            <a:custGeom>
              <a:avLst/>
              <a:gdLst/>
              <a:ahLst/>
              <a:cxnLst/>
              <a:rect l="l" t="t" r="r" b="b"/>
              <a:pathLst>
                <a:path w="20886" h="3494" fill="none" extrusionOk="0">
                  <a:moveTo>
                    <a:pt x="17462" y="1"/>
                  </a:moveTo>
                  <a:cubicBezTo>
                    <a:pt x="19356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0" y="3493"/>
                  </a:lnTo>
                  <a:lnTo>
                    <a:pt x="0" y="3425"/>
                  </a:lnTo>
                  <a:cubicBezTo>
                    <a:pt x="0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17"/>
            <p:cNvSpPr/>
            <p:nvPr/>
          </p:nvSpPr>
          <p:spPr>
            <a:xfrm>
              <a:off x="6677408" y="2774329"/>
              <a:ext cx="956975" cy="1928775"/>
            </a:xfrm>
            <a:custGeom>
              <a:avLst/>
              <a:gdLst/>
              <a:ahLst/>
              <a:cxnLst/>
              <a:rect l="l" t="t" r="r" b="b"/>
              <a:pathLst>
                <a:path w="38279" h="77151" extrusionOk="0">
                  <a:moveTo>
                    <a:pt x="38278" y="1"/>
                  </a:moveTo>
                  <a:cubicBezTo>
                    <a:pt x="37046" y="2717"/>
                    <a:pt x="35790" y="5411"/>
                    <a:pt x="34421" y="8058"/>
                  </a:cubicBezTo>
                  <a:cubicBezTo>
                    <a:pt x="31522" y="13605"/>
                    <a:pt x="28167" y="18946"/>
                    <a:pt x="24127" y="23716"/>
                  </a:cubicBezTo>
                  <a:cubicBezTo>
                    <a:pt x="22095" y="26113"/>
                    <a:pt x="19881" y="28327"/>
                    <a:pt x="17530" y="30381"/>
                  </a:cubicBezTo>
                  <a:cubicBezTo>
                    <a:pt x="15385" y="32230"/>
                    <a:pt x="13033" y="33828"/>
                    <a:pt x="10431" y="34969"/>
                  </a:cubicBezTo>
                  <a:cubicBezTo>
                    <a:pt x="9176" y="35517"/>
                    <a:pt x="7875" y="35974"/>
                    <a:pt x="6551" y="36316"/>
                  </a:cubicBezTo>
                  <a:cubicBezTo>
                    <a:pt x="6072" y="36453"/>
                    <a:pt x="5524" y="36430"/>
                    <a:pt x="5067" y="36567"/>
                  </a:cubicBezTo>
                  <a:cubicBezTo>
                    <a:pt x="4565" y="36727"/>
                    <a:pt x="4132" y="37412"/>
                    <a:pt x="3881" y="37822"/>
                  </a:cubicBezTo>
                  <a:cubicBezTo>
                    <a:pt x="2808" y="39626"/>
                    <a:pt x="2625" y="41840"/>
                    <a:pt x="1393" y="43552"/>
                  </a:cubicBezTo>
                  <a:cubicBezTo>
                    <a:pt x="982" y="44122"/>
                    <a:pt x="502" y="44716"/>
                    <a:pt x="0" y="45286"/>
                  </a:cubicBezTo>
                  <a:lnTo>
                    <a:pt x="0" y="76876"/>
                  </a:lnTo>
                  <a:cubicBezTo>
                    <a:pt x="0" y="77036"/>
                    <a:pt x="114" y="77150"/>
                    <a:pt x="274" y="77150"/>
                  </a:cubicBezTo>
                  <a:lnTo>
                    <a:pt x="38004" y="77150"/>
                  </a:lnTo>
                  <a:cubicBezTo>
                    <a:pt x="38141" y="77150"/>
                    <a:pt x="38278" y="77036"/>
                    <a:pt x="38278" y="76876"/>
                  </a:cubicBezTo>
                  <a:lnTo>
                    <a:pt x="38278" y="1"/>
                  </a:lnTo>
                  <a:close/>
                </a:path>
              </a:pathLst>
            </a:custGeom>
            <a:solidFill>
              <a:srgbClr val="BAC8C8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7" name="Google Shape;2527;p17"/>
            <p:cNvGrpSpPr/>
            <p:nvPr/>
          </p:nvGrpSpPr>
          <p:grpSpPr>
            <a:xfrm>
              <a:off x="6764433" y="3659363"/>
              <a:ext cx="86750" cy="325875"/>
              <a:chOff x="5752400" y="3659363"/>
              <a:chExt cx="86750" cy="325875"/>
            </a:xfrm>
          </p:grpSpPr>
          <p:sp>
            <p:nvSpPr>
              <p:cNvPr id="2528" name="Google Shape;2528;p17"/>
              <p:cNvSpPr/>
              <p:nvPr/>
            </p:nvSpPr>
            <p:spPr>
              <a:xfrm>
                <a:off x="5752400" y="3659363"/>
                <a:ext cx="86750" cy="325875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13035" extrusionOk="0">
                    <a:moveTo>
                      <a:pt x="320" y="1"/>
                    </a:moveTo>
                    <a:cubicBezTo>
                      <a:pt x="137" y="1"/>
                      <a:pt x="0" y="138"/>
                      <a:pt x="0" y="343"/>
                    </a:cubicBezTo>
                    <a:lnTo>
                      <a:pt x="183" y="12714"/>
                    </a:lnTo>
                    <a:cubicBezTo>
                      <a:pt x="183" y="12897"/>
                      <a:pt x="343" y="13034"/>
                      <a:pt x="525" y="13034"/>
                    </a:cubicBezTo>
                    <a:lnTo>
                      <a:pt x="2922" y="13034"/>
                    </a:lnTo>
                    <a:cubicBezTo>
                      <a:pt x="3104" y="13034"/>
                      <a:pt x="3264" y="12897"/>
                      <a:pt x="3264" y="12714"/>
                    </a:cubicBezTo>
                    <a:lnTo>
                      <a:pt x="3470" y="343"/>
                    </a:lnTo>
                    <a:cubicBezTo>
                      <a:pt x="3470" y="138"/>
                      <a:pt x="3310" y="1"/>
                      <a:pt x="3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17"/>
              <p:cNvSpPr/>
              <p:nvPr/>
            </p:nvSpPr>
            <p:spPr>
              <a:xfrm>
                <a:off x="5768375" y="3675338"/>
                <a:ext cx="54225" cy="5425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170" extrusionOk="0">
                    <a:moveTo>
                      <a:pt x="1096" y="1"/>
                    </a:moveTo>
                    <a:cubicBezTo>
                      <a:pt x="480" y="1"/>
                      <a:pt x="0" y="480"/>
                      <a:pt x="0" y="1097"/>
                    </a:cubicBezTo>
                    <a:cubicBezTo>
                      <a:pt x="0" y="1690"/>
                      <a:pt x="480" y="2169"/>
                      <a:pt x="1096" y="2169"/>
                    </a:cubicBezTo>
                    <a:cubicBezTo>
                      <a:pt x="1689" y="2169"/>
                      <a:pt x="2169" y="1690"/>
                      <a:pt x="2169" y="1097"/>
                    </a:cubicBezTo>
                    <a:cubicBezTo>
                      <a:pt x="2169" y="480"/>
                      <a:pt x="1689" y="1"/>
                      <a:pt x="10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17"/>
              <p:cNvSpPr/>
              <p:nvPr/>
            </p:nvSpPr>
            <p:spPr>
              <a:xfrm>
                <a:off x="5791200" y="3682763"/>
                <a:ext cx="8575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343" h="1576" extrusionOk="0">
                    <a:moveTo>
                      <a:pt x="137" y="1"/>
                    </a:moveTo>
                    <a:cubicBezTo>
                      <a:pt x="69" y="1"/>
                      <a:pt x="0" y="69"/>
                      <a:pt x="0" y="160"/>
                    </a:cubicBezTo>
                    <a:lnTo>
                      <a:pt x="0" y="1439"/>
                    </a:lnTo>
                    <a:cubicBezTo>
                      <a:pt x="0" y="1507"/>
                      <a:pt x="69" y="1576"/>
                      <a:pt x="137" y="1576"/>
                    </a:cubicBezTo>
                    <a:lnTo>
                      <a:pt x="206" y="1576"/>
                    </a:lnTo>
                    <a:cubicBezTo>
                      <a:pt x="274" y="1576"/>
                      <a:pt x="343" y="1507"/>
                      <a:pt x="343" y="1439"/>
                    </a:cubicBezTo>
                    <a:lnTo>
                      <a:pt x="343" y="160"/>
                    </a:lnTo>
                    <a:cubicBezTo>
                      <a:pt x="343" y="69"/>
                      <a:pt x="274" y="1"/>
                      <a:pt x="2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17"/>
              <p:cNvSpPr/>
              <p:nvPr/>
            </p:nvSpPr>
            <p:spPr>
              <a:xfrm>
                <a:off x="5755825" y="3823713"/>
                <a:ext cx="80475" cy="161525"/>
              </a:xfrm>
              <a:custGeom>
                <a:avLst/>
                <a:gdLst/>
                <a:ahLst/>
                <a:cxnLst/>
                <a:rect l="l" t="t" r="r" b="b"/>
                <a:pathLst>
                  <a:path w="3219" h="6461" extrusionOk="0">
                    <a:moveTo>
                      <a:pt x="3219" y="0"/>
                    </a:moveTo>
                    <a:lnTo>
                      <a:pt x="3219" y="0"/>
                    </a:lnTo>
                    <a:cubicBezTo>
                      <a:pt x="2739" y="1073"/>
                      <a:pt x="2351" y="2260"/>
                      <a:pt x="1507" y="3105"/>
                    </a:cubicBezTo>
                    <a:cubicBezTo>
                      <a:pt x="1201" y="3426"/>
                      <a:pt x="834" y="3604"/>
                      <a:pt x="487" y="3604"/>
                    </a:cubicBezTo>
                    <a:cubicBezTo>
                      <a:pt x="316" y="3604"/>
                      <a:pt x="151" y="3560"/>
                      <a:pt x="0" y="3470"/>
                    </a:cubicBezTo>
                    <a:lnTo>
                      <a:pt x="0" y="3470"/>
                    </a:lnTo>
                    <a:lnTo>
                      <a:pt x="46" y="6140"/>
                    </a:lnTo>
                    <a:cubicBezTo>
                      <a:pt x="46" y="6323"/>
                      <a:pt x="206" y="6460"/>
                      <a:pt x="388" y="6460"/>
                    </a:cubicBezTo>
                    <a:lnTo>
                      <a:pt x="2785" y="6460"/>
                    </a:lnTo>
                    <a:cubicBezTo>
                      <a:pt x="2967" y="6460"/>
                      <a:pt x="3127" y="6323"/>
                      <a:pt x="3127" y="6140"/>
                    </a:cubicBezTo>
                    <a:lnTo>
                      <a:pt x="3219" y="0"/>
                    </a:lnTo>
                    <a:close/>
                  </a:path>
                </a:pathLst>
              </a:custGeom>
              <a:solidFill>
                <a:srgbClr val="748181">
                  <a:alpha val="27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17"/>
              <p:cNvSpPr/>
              <p:nvPr/>
            </p:nvSpPr>
            <p:spPr>
              <a:xfrm>
                <a:off x="5752975" y="3773313"/>
                <a:ext cx="59175" cy="106750"/>
              </a:xfrm>
              <a:custGeom>
                <a:avLst/>
                <a:gdLst/>
                <a:ahLst/>
                <a:cxnLst/>
                <a:rect l="l" t="t" r="r" b="b"/>
                <a:pathLst>
                  <a:path w="2367" h="4270" extrusionOk="0">
                    <a:moveTo>
                      <a:pt x="1164" y="1"/>
                    </a:moveTo>
                    <a:cubicBezTo>
                      <a:pt x="695" y="1"/>
                      <a:pt x="235" y="252"/>
                      <a:pt x="114" y="807"/>
                    </a:cubicBezTo>
                    <a:cubicBezTo>
                      <a:pt x="0" y="1446"/>
                      <a:pt x="114" y="2085"/>
                      <a:pt x="160" y="2724"/>
                    </a:cubicBezTo>
                    <a:cubicBezTo>
                      <a:pt x="228" y="3272"/>
                      <a:pt x="183" y="3774"/>
                      <a:pt x="616" y="4162"/>
                    </a:cubicBezTo>
                    <a:cubicBezTo>
                      <a:pt x="688" y="4233"/>
                      <a:pt x="777" y="4269"/>
                      <a:pt x="867" y="4269"/>
                    </a:cubicBezTo>
                    <a:cubicBezTo>
                      <a:pt x="921" y="4269"/>
                      <a:pt x="976" y="4256"/>
                      <a:pt x="1027" y="4231"/>
                    </a:cubicBezTo>
                    <a:cubicBezTo>
                      <a:pt x="1529" y="3934"/>
                      <a:pt x="1643" y="3477"/>
                      <a:pt x="1826" y="2952"/>
                    </a:cubicBezTo>
                    <a:cubicBezTo>
                      <a:pt x="2031" y="2336"/>
                      <a:pt x="2305" y="1743"/>
                      <a:pt x="2328" y="1103"/>
                    </a:cubicBezTo>
                    <a:cubicBezTo>
                      <a:pt x="2366" y="403"/>
                      <a:pt x="1757" y="1"/>
                      <a:pt x="11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3" name="Google Shape;2533;p17"/>
            <p:cNvSpPr/>
            <p:nvPr/>
          </p:nvSpPr>
          <p:spPr>
            <a:xfrm>
              <a:off x="7941354" y="4268238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6" y="0"/>
                    <a:pt x="20886" y="1530"/>
                    <a:pt x="20886" y="3424"/>
                  </a:cubicBezTo>
                  <a:lnTo>
                    <a:pt x="20886" y="3470"/>
                  </a:lnTo>
                  <a:lnTo>
                    <a:pt x="0" y="3470"/>
                  </a:lnTo>
                  <a:lnTo>
                    <a:pt x="0" y="3424"/>
                  </a:lnTo>
                  <a:cubicBezTo>
                    <a:pt x="0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7"/>
            <p:cNvSpPr/>
            <p:nvPr/>
          </p:nvSpPr>
          <p:spPr>
            <a:xfrm>
              <a:off x="7941354" y="4377213"/>
              <a:ext cx="522150" cy="86775"/>
            </a:xfrm>
            <a:custGeom>
              <a:avLst/>
              <a:gdLst/>
              <a:ahLst/>
              <a:cxnLst/>
              <a:rect l="l" t="t" r="r" b="b"/>
              <a:pathLst>
                <a:path w="20886" h="3471" fill="none" extrusionOk="0">
                  <a:moveTo>
                    <a:pt x="17462" y="1"/>
                  </a:moveTo>
                  <a:cubicBezTo>
                    <a:pt x="19356" y="1"/>
                    <a:pt x="20886" y="1530"/>
                    <a:pt x="20886" y="3402"/>
                  </a:cubicBezTo>
                  <a:lnTo>
                    <a:pt x="20886" y="3470"/>
                  </a:lnTo>
                  <a:lnTo>
                    <a:pt x="0" y="3470"/>
                  </a:lnTo>
                  <a:lnTo>
                    <a:pt x="0" y="3402"/>
                  </a:lnTo>
                  <a:cubicBezTo>
                    <a:pt x="0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7"/>
            <p:cNvSpPr/>
            <p:nvPr/>
          </p:nvSpPr>
          <p:spPr>
            <a:xfrm>
              <a:off x="7941354" y="4485638"/>
              <a:ext cx="522150" cy="87350"/>
            </a:xfrm>
            <a:custGeom>
              <a:avLst/>
              <a:gdLst/>
              <a:ahLst/>
              <a:cxnLst/>
              <a:rect l="l" t="t" r="r" b="b"/>
              <a:pathLst>
                <a:path w="20886" h="3494" fill="none" extrusionOk="0">
                  <a:moveTo>
                    <a:pt x="17462" y="1"/>
                  </a:moveTo>
                  <a:cubicBezTo>
                    <a:pt x="19356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0" y="3493"/>
                  </a:lnTo>
                  <a:lnTo>
                    <a:pt x="0" y="3425"/>
                  </a:lnTo>
                  <a:cubicBezTo>
                    <a:pt x="0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17"/>
            <p:cNvSpPr/>
            <p:nvPr/>
          </p:nvSpPr>
          <p:spPr>
            <a:xfrm>
              <a:off x="7713396" y="2774329"/>
              <a:ext cx="956975" cy="1928775"/>
            </a:xfrm>
            <a:custGeom>
              <a:avLst/>
              <a:gdLst/>
              <a:ahLst/>
              <a:cxnLst/>
              <a:rect l="l" t="t" r="r" b="b"/>
              <a:pathLst>
                <a:path w="38279" h="77151" extrusionOk="0">
                  <a:moveTo>
                    <a:pt x="38278" y="1"/>
                  </a:moveTo>
                  <a:cubicBezTo>
                    <a:pt x="37046" y="2717"/>
                    <a:pt x="35790" y="5411"/>
                    <a:pt x="34421" y="8058"/>
                  </a:cubicBezTo>
                  <a:cubicBezTo>
                    <a:pt x="31522" y="13605"/>
                    <a:pt x="28167" y="18946"/>
                    <a:pt x="24127" y="23716"/>
                  </a:cubicBezTo>
                  <a:cubicBezTo>
                    <a:pt x="22095" y="26113"/>
                    <a:pt x="19881" y="28327"/>
                    <a:pt x="17530" y="30381"/>
                  </a:cubicBezTo>
                  <a:cubicBezTo>
                    <a:pt x="15385" y="32230"/>
                    <a:pt x="13033" y="33828"/>
                    <a:pt x="10431" y="34969"/>
                  </a:cubicBezTo>
                  <a:cubicBezTo>
                    <a:pt x="9176" y="35517"/>
                    <a:pt x="7875" y="35974"/>
                    <a:pt x="6551" y="36316"/>
                  </a:cubicBezTo>
                  <a:cubicBezTo>
                    <a:pt x="6072" y="36453"/>
                    <a:pt x="5524" y="36430"/>
                    <a:pt x="5067" y="36567"/>
                  </a:cubicBezTo>
                  <a:cubicBezTo>
                    <a:pt x="4565" y="36727"/>
                    <a:pt x="4132" y="37412"/>
                    <a:pt x="3881" y="37822"/>
                  </a:cubicBezTo>
                  <a:cubicBezTo>
                    <a:pt x="2808" y="39626"/>
                    <a:pt x="2625" y="41840"/>
                    <a:pt x="1393" y="43552"/>
                  </a:cubicBezTo>
                  <a:cubicBezTo>
                    <a:pt x="982" y="44122"/>
                    <a:pt x="502" y="44716"/>
                    <a:pt x="0" y="45286"/>
                  </a:cubicBezTo>
                  <a:lnTo>
                    <a:pt x="0" y="76876"/>
                  </a:lnTo>
                  <a:cubicBezTo>
                    <a:pt x="0" y="77036"/>
                    <a:pt x="114" y="77150"/>
                    <a:pt x="274" y="77150"/>
                  </a:cubicBezTo>
                  <a:lnTo>
                    <a:pt x="38004" y="77150"/>
                  </a:lnTo>
                  <a:cubicBezTo>
                    <a:pt x="38141" y="77150"/>
                    <a:pt x="38278" y="77036"/>
                    <a:pt x="38278" y="76876"/>
                  </a:cubicBezTo>
                  <a:lnTo>
                    <a:pt x="38278" y="1"/>
                  </a:lnTo>
                  <a:close/>
                </a:path>
              </a:pathLst>
            </a:custGeom>
            <a:solidFill>
              <a:srgbClr val="BAC8C8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7" name="Google Shape;2537;p17"/>
            <p:cNvGrpSpPr/>
            <p:nvPr/>
          </p:nvGrpSpPr>
          <p:grpSpPr>
            <a:xfrm>
              <a:off x="7811254" y="3659363"/>
              <a:ext cx="86750" cy="325875"/>
              <a:chOff x="5752400" y="3659363"/>
              <a:chExt cx="86750" cy="325875"/>
            </a:xfrm>
          </p:grpSpPr>
          <p:sp>
            <p:nvSpPr>
              <p:cNvPr id="2538" name="Google Shape;2538;p17"/>
              <p:cNvSpPr/>
              <p:nvPr/>
            </p:nvSpPr>
            <p:spPr>
              <a:xfrm>
                <a:off x="5752400" y="3659363"/>
                <a:ext cx="86750" cy="325875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13035" extrusionOk="0">
                    <a:moveTo>
                      <a:pt x="320" y="1"/>
                    </a:moveTo>
                    <a:cubicBezTo>
                      <a:pt x="137" y="1"/>
                      <a:pt x="0" y="138"/>
                      <a:pt x="0" y="343"/>
                    </a:cubicBezTo>
                    <a:lnTo>
                      <a:pt x="183" y="12714"/>
                    </a:lnTo>
                    <a:cubicBezTo>
                      <a:pt x="183" y="12897"/>
                      <a:pt x="343" y="13034"/>
                      <a:pt x="525" y="13034"/>
                    </a:cubicBezTo>
                    <a:lnTo>
                      <a:pt x="2922" y="13034"/>
                    </a:lnTo>
                    <a:cubicBezTo>
                      <a:pt x="3104" y="13034"/>
                      <a:pt x="3264" y="12897"/>
                      <a:pt x="3264" y="12714"/>
                    </a:cubicBezTo>
                    <a:lnTo>
                      <a:pt x="3470" y="343"/>
                    </a:lnTo>
                    <a:cubicBezTo>
                      <a:pt x="3470" y="138"/>
                      <a:pt x="3310" y="1"/>
                      <a:pt x="3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17"/>
              <p:cNvSpPr/>
              <p:nvPr/>
            </p:nvSpPr>
            <p:spPr>
              <a:xfrm>
                <a:off x="5768375" y="3675338"/>
                <a:ext cx="54225" cy="5425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170" extrusionOk="0">
                    <a:moveTo>
                      <a:pt x="1096" y="1"/>
                    </a:moveTo>
                    <a:cubicBezTo>
                      <a:pt x="480" y="1"/>
                      <a:pt x="0" y="480"/>
                      <a:pt x="0" y="1097"/>
                    </a:cubicBezTo>
                    <a:cubicBezTo>
                      <a:pt x="0" y="1690"/>
                      <a:pt x="480" y="2169"/>
                      <a:pt x="1096" y="2169"/>
                    </a:cubicBezTo>
                    <a:cubicBezTo>
                      <a:pt x="1689" y="2169"/>
                      <a:pt x="2169" y="1690"/>
                      <a:pt x="2169" y="1097"/>
                    </a:cubicBezTo>
                    <a:cubicBezTo>
                      <a:pt x="2169" y="480"/>
                      <a:pt x="1689" y="1"/>
                      <a:pt x="10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17"/>
              <p:cNvSpPr/>
              <p:nvPr/>
            </p:nvSpPr>
            <p:spPr>
              <a:xfrm>
                <a:off x="5791200" y="3682763"/>
                <a:ext cx="8575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343" h="1576" extrusionOk="0">
                    <a:moveTo>
                      <a:pt x="137" y="1"/>
                    </a:moveTo>
                    <a:cubicBezTo>
                      <a:pt x="69" y="1"/>
                      <a:pt x="0" y="69"/>
                      <a:pt x="0" y="160"/>
                    </a:cubicBezTo>
                    <a:lnTo>
                      <a:pt x="0" y="1439"/>
                    </a:lnTo>
                    <a:cubicBezTo>
                      <a:pt x="0" y="1507"/>
                      <a:pt x="69" y="1576"/>
                      <a:pt x="137" y="1576"/>
                    </a:cubicBezTo>
                    <a:lnTo>
                      <a:pt x="206" y="1576"/>
                    </a:lnTo>
                    <a:cubicBezTo>
                      <a:pt x="274" y="1576"/>
                      <a:pt x="343" y="1507"/>
                      <a:pt x="343" y="1439"/>
                    </a:cubicBezTo>
                    <a:lnTo>
                      <a:pt x="343" y="160"/>
                    </a:lnTo>
                    <a:cubicBezTo>
                      <a:pt x="343" y="69"/>
                      <a:pt x="274" y="1"/>
                      <a:pt x="2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17"/>
              <p:cNvSpPr/>
              <p:nvPr/>
            </p:nvSpPr>
            <p:spPr>
              <a:xfrm>
                <a:off x="5755825" y="3823713"/>
                <a:ext cx="80475" cy="161525"/>
              </a:xfrm>
              <a:custGeom>
                <a:avLst/>
                <a:gdLst/>
                <a:ahLst/>
                <a:cxnLst/>
                <a:rect l="l" t="t" r="r" b="b"/>
                <a:pathLst>
                  <a:path w="3219" h="6461" extrusionOk="0">
                    <a:moveTo>
                      <a:pt x="3219" y="0"/>
                    </a:moveTo>
                    <a:lnTo>
                      <a:pt x="3219" y="0"/>
                    </a:lnTo>
                    <a:cubicBezTo>
                      <a:pt x="2739" y="1073"/>
                      <a:pt x="2351" y="2260"/>
                      <a:pt x="1507" y="3105"/>
                    </a:cubicBezTo>
                    <a:cubicBezTo>
                      <a:pt x="1201" y="3426"/>
                      <a:pt x="834" y="3604"/>
                      <a:pt x="487" y="3604"/>
                    </a:cubicBezTo>
                    <a:cubicBezTo>
                      <a:pt x="316" y="3604"/>
                      <a:pt x="151" y="3560"/>
                      <a:pt x="0" y="3470"/>
                    </a:cubicBezTo>
                    <a:lnTo>
                      <a:pt x="0" y="3470"/>
                    </a:lnTo>
                    <a:lnTo>
                      <a:pt x="46" y="6140"/>
                    </a:lnTo>
                    <a:cubicBezTo>
                      <a:pt x="46" y="6323"/>
                      <a:pt x="206" y="6460"/>
                      <a:pt x="388" y="6460"/>
                    </a:cubicBezTo>
                    <a:lnTo>
                      <a:pt x="2785" y="6460"/>
                    </a:lnTo>
                    <a:cubicBezTo>
                      <a:pt x="2967" y="6460"/>
                      <a:pt x="3127" y="6323"/>
                      <a:pt x="3127" y="6140"/>
                    </a:cubicBezTo>
                    <a:lnTo>
                      <a:pt x="3219" y="0"/>
                    </a:lnTo>
                    <a:close/>
                  </a:path>
                </a:pathLst>
              </a:custGeom>
              <a:solidFill>
                <a:srgbClr val="FFFEFC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17"/>
              <p:cNvSpPr/>
              <p:nvPr/>
            </p:nvSpPr>
            <p:spPr>
              <a:xfrm>
                <a:off x="5752975" y="3773313"/>
                <a:ext cx="59175" cy="106750"/>
              </a:xfrm>
              <a:custGeom>
                <a:avLst/>
                <a:gdLst/>
                <a:ahLst/>
                <a:cxnLst/>
                <a:rect l="l" t="t" r="r" b="b"/>
                <a:pathLst>
                  <a:path w="2367" h="4270" extrusionOk="0">
                    <a:moveTo>
                      <a:pt x="1164" y="1"/>
                    </a:moveTo>
                    <a:cubicBezTo>
                      <a:pt x="695" y="1"/>
                      <a:pt x="235" y="252"/>
                      <a:pt x="114" y="807"/>
                    </a:cubicBezTo>
                    <a:cubicBezTo>
                      <a:pt x="0" y="1446"/>
                      <a:pt x="114" y="2085"/>
                      <a:pt x="160" y="2724"/>
                    </a:cubicBezTo>
                    <a:cubicBezTo>
                      <a:pt x="228" y="3272"/>
                      <a:pt x="183" y="3774"/>
                      <a:pt x="616" y="4162"/>
                    </a:cubicBezTo>
                    <a:cubicBezTo>
                      <a:pt x="688" y="4233"/>
                      <a:pt x="777" y="4269"/>
                      <a:pt x="867" y="4269"/>
                    </a:cubicBezTo>
                    <a:cubicBezTo>
                      <a:pt x="921" y="4269"/>
                      <a:pt x="976" y="4256"/>
                      <a:pt x="1027" y="4231"/>
                    </a:cubicBezTo>
                    <a:cubicBezTo>
                      <a:pt x="1529" y="3934"/>
                      <a:pt x="1643" y="3477"/>
                      <a:pt x="1826" y="2952"/>
                    </a:cubicBezTo>
                    <a:cubicBezTo>
                      <a:pt x="2031" y="2336"/>
                      <a:pt x="2305" y="1743"/>
                      <a:pt x="2328" y="1103"/>
                    </a:cubicBezTo>
                    <a:cubicBezTo>
                      <a:pt x="2366" y="403"/>
                      <a:pt x="1757" y="1"/>
                      <a:pt x="11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43" name="Google Shape;2543;p17"/>
            <p:cNvSpPr/>
            <p:nvPr/>
          </p:nvSpPr>
          <p:spPr>
            <a:xfrm>
              <a:off x="8649504" y="4354963"/>
              <a:ext cx="43400" cy="218025"/>
            </a:xfrm>
            <a:custGeom>
              <a:avLst/>
              <a:gdLst/>
              <a:ahLst/>
              <a:cxnLst/>
              <a:rect l="l" t="t" r="r" b="b"/>
              <a:pathLst>
                <a:path w="1736" h="8721" extrusionOk="0">
                  <a:moveTo>
                    <a:pt x="389" y="1"/>
                  </a:moveTo>
                  <a:cubicBezTo>
                    <a:pt x="183" y="1"/>
                    <a:pt x="1" y="183"/>
                    <a:pt x="1" y="412"/>
                  </a:cubicBezTo>
                  <a:lnTo>
                    <a:pt x="1" y="8309"/>
                  </a:lnTo>
                  <a:cubicBezTo>
                    <a:pt x="1" y="8537"/>
                    <a:pt x="183" y="8720"/>
                    <a:pt x="389" y="8720"/>
                  </a:cubicBezTo>
                  <a:lnTo>
                    <a:pt x="1347" y="8720"/>
                  </a:lnTo>
                  <a:cubicBezTo>
                    <a:pt x="1576" y="8720"/>
                    <a:pt x="1735" y="8537"/>
                    <a:pt x="1735" y="8309"/>
                  </a:cubicBezTo>
                  <a:lnTo>
                    <a:pt x="1735" y="412"/>
                  </a:lnTo>
                  <a:cubicBezTo>
                    <a:pt x="1735" y="183"/>
                    <a:pt x="1576" y="1"/>
                    <a:pt x="1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17"/>
            <p:cNvSpPr/>
            <p:nvPr/>
          </p:nvSpPr>
          <p:spPr>
            <a:xfrm>
              <a:off x="8650654" y="4376088"/>
              <a:ext cx="42825" cy="42250"/>
            </a:xfrm>
            <a:custGeom>
              <a:avLst/>
              <a:gdLst/>
              <a:ahLst/>
              <a:cxnLst/>
              <a:rect l="l" t="t" r="r" b="b"/>
              <a:pathLst>
                <a:path w="1713" h="1690" extrusionOk="0">
                  <a:moveTo>
                    <a:pt x="845" y="0"/>
                  </a:moveTo>
                  <a:cubicBezTo>
                    <a:pt x="411" y="0"/>
                    <a:pt x="0" y="388"/>
                    <a:pt x="0" y="845"/>
                  </a:cubicBezTo>
                  <a:cubicBezTo>
                    <a:pt x="23" y="1301"/>
                    <a:pt x="388" y="1689"/>
                    <a:pt x="845" y="1689"/>
                  </a:cubicBezTo>
                  <a:cubicBezTo>
                    <a:pt x="1278" y="1689"/>
                    <a:pt x="1712" y="1301"/>
                    <a:pt x="1689" y="845"/>
                  </a:cubicBezTo>
                  <a:cubicBezTo>
                    <a:pt x="1667" y="388"/>
                    <a:pt x="1324" y="0"/>
                    <a:pt x="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17"/>
            <p:cNvSpPr/>
            <p:nvPr/>
          </p:nvSpPr>
          <p:spPr>
            <a:xfrm>
              <a:off x="8649504" y="4407463"/>
              <a:ext cx="43400" cy="165525"/>
            </a:xfrm>
            <a:custGeom>
              <a:avLst/>
              <a:gdLst/>
              <a:ahLst/>
              <a:cxnLst/>
              <a:rect l="l" t="t" r="r" b="b"/>
              <a:pathLst>
                <a:path w="1736" h="6621" extrusionOk="0">
                  <a:moveTo>
                    <a:pt x="1735" y="1"/>
                  </a:moveTo>
                  <a:cubicBezTo>
                    <a:pt x="1210" y="731"/>
                    <a:pt x="640" y="1416"/>
                    <a:pt x="1" y="2078"/>
                  </a:cubicBezTo>
                  <a:lnTo>
                    <a:pt x="1" y="6209"/>
                  </a:lnTo>
                  <a:cubicBezTo>
                    <a:pt x="1" y="6437"/>
                    <a:pt x="183" y="6620"/>
                    <a:pt x="389" y="6620"/>
                  </a:cubicBezTo>
                  <a:lnTo>
                    <a:pt x="1347" y="6620"/>
                  </a:lnTo>
                  <a:cubicBezTo>
                    <a:pt x="1576" y="6620"/>
                    <a:pt x="1735" y="6437"/>
                    <a:pt x="1735" y="6209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17"/>
            <p:cNvSpPr/>
            <p:nvPr/>
          </p:nvSpPr>
          <p:spPr>
            <a:xfrm>
              <a:off x="7800979" y="1606042"/>
              <a:ext cx="59450" cy="106750"/>
            </a:xfrm>
            <a:custGeom>
              <a:avLst/>
              <a:gdLst/>
              <a:ahLst/>
              <a:cxnLst/>
              <a:rect l="l" t="t" r="r" b="b"/>
              <a:pathLst>
                <a:path w="2378" h="4270" extrusionOk="0">
                  <a:moveTo>
                    <a:pt x="1171" y="1"/>
                  </a:moveTo>
                  <a:cubicBezTo>
                    <a:pt x="703" y="1"/>
                    <a:pt x="249" y="252"/>
                    <a:pt x="138" y="807"/>
                  </a:cubicBezTo>
                  <a:cubicBezTo>
                    <a:pt x="1" y="1446"/>
                    <a:pt x="115" y="2085"/>
                    <a:pt x="183" y="2724"/>
                  </a:cubicBezTo>
                  <a:cubicBezTo>
                    <a:pt x="229" y="3272"/>
                    <a:pt x="206" y="3774"/>
                    <a:pt x="617" y="4162"/>
                  </a:cubicBezTo>
                  <a:cubicBezTo>
                    <a:pt x="688" y="4233"/>
                    <a:pt x="787" y="4269"/>
                    <a:pt x="883" y="4269"/>
                  </a:cubicBezTo>
                  <a:cubicBezTo>
                    <a:pt x="942" y="4269"/>
                    <a:pt x="999" y="4256"/>
                    <a:pt x="1051" y="4231"/>
                  </a:cubicBezTo>
                  <a:cubicBezTo>
                    <a:pt x="1553" y="3934"/>
                    <a:pt x="1644" y="3477"/>
                    <a:pt x="1827" y="2952"/>
                  </a:cubicBezTo>
                  <a:cubicBezTo>
                    <a:pt x="2032" y="2359"/>
                    <a:pt x="2329" y="1743"/>
                    <a:pt x="2352" y="1104"/>
                  </a:cubicBezTo>
                  <a:cubicBezTo>
                    <a:pt x="2377" y="403"/>
                    <a:pt x="1763" y="1"/>
                    <a:pt x="11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17"/>
            <p:cNvSpPr/>
            <p:nvPr/>
          </p:nvSpPr>
          <p:spPr>
            <a:xfrm>
              <a:off x="7804404" y="1656442"/>
              <a:ext cx="80500" cy="162075"/>
            </a:xfrm>
            <a:custGeom>
              <a:avLst/>
              <a:gdLst/>
              <a:ahLst/>
              <a:cxnLst/>
              <a:rect l="l" t="t" r="r" b="b"/>
              <a:pathLst>
                <a:path w="3220" h="6483" extrusionOk="0">
                  <a:moveTo>
                    <a:pt x="3219" y="1"/>
                  </a:moveTo>
                  <a:lnTo>
                    <a:pt x="3219" y="1"/>
                  </a:lnTo>
                  <a:cubicBezTo>
                    <a:pt x="2717" y="1073"/>
                    <a:pt x="2329" y="2260"/>
                    <a:pt x="1507" y="3128"/>
                  </a:cubicBezTo>
                  <a:cubicBezTo>
                    <a:pt x="1188" y="3432"/>
                    <a:pt x="828" y="3604"/>
                    <a:pt x="488" y="3604"/>
                  </a:cubicBezTo>
                  <a:cubicBezTo>
                    <a:pt x="318" y="3604"/>
                    <a:pt x="153" y="3561"/>
                    <a:pt x="1" y="3470"/>
                  </a:cubicBezTo>
                  <a:lnTo>
                    <a:pt x="1" y="3470"/>
                  </a:lnTo>
                  <a:lnTo>
                    <a:pt x="46" y="6141"/>
                  </a:lnTo>
                  <a:cubicBezTo>
                    <a:pt x="46" y="6323"/>
                    <a:pt x="183" y="6483"/>
                    <a:pt x="389" y="6483"/>
                  </a:cubicBezTo>
                  <a:lnTo>
                    <a:pt x="2785" y="6483"/>
                  </a:lnTo>
                  <a:cubicBezTo>
                    <a:pt x="2968" y="6483"/>
                    <a:pt x="3105" y="6323"/>
                    <a:pt x="3105" y="6141"/>
                  </a:cubicBezTo>
                  <a:lnTo>
                    <a:pt x="3219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17"/>
            <p:cNvSpPr/>
            <p:nvPr/>
          </p:nvSpPr>
          <p:spPr>
            <a:xfrm>
              <a:off x="7685713" y="1462425"/>
              <a:ext cx="956975" cy="43400"/>
            </a:xfrm>
            <a:custGeom>
              <a:avLst/>
              <a:gdLst/>
              <a:ahLst/>
              <a:cxnLst/>
              <a:rect l="l" t="t" r="r" b="b"/>
              <a:pathLst>
                <a:path w="38279" h="1736" extrusionOk="0">
                  <a:moveTo>
                    <a:pt x="0" y="1"/>
                  </a:moveTo>
                  <a:lnTo>
                    <a:pt x="0" y="1735"/>
                  </a:lnTo>
                  <a:lnTo>
                    <a:pt x="38278" y="1735"/>
                  </a:lnTo>
                  <a:lnTo>
                    <a:pt x="382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9" name="Google Shape;2549;p17"/>
            <p:cNvGrpSpPr/>
            <p:nvPr/>
          </p:nvGrpSpPr>
          <p:grpSpPr>
            <a:xfrm>
              <a:off x="7945900" y="1556900"/>
              <a:ext cx="338400" cy="963425"/>
              <a:chOff x="7945900" y="1556900"/>
              <a:chExt cx="338400" cy="963425"/>
            </a:xfrm>
          </p:grpSpPr>
          <p:sp>
            <p:nvSpPr>
              <p:cNvPr id="2550" name="Google Shape;2550;p17"/>
              <p:cNvSpPr/>
              <p:nvPr/>
            </p:nvSpPr>
            <p:spPr>
              <a:xfrm>
                <a:off x="7945900" y="1556900"/>
                <a:ext cx="338400" cy="963425"/>
              </a:xfrm>
              <a:custGeom>
                <a:avLst/>
                <a:gdLst/>
                <a:ahLst/>
                <a:cxnLst/>
                <a:rect l="l" t="t" r="r" b="b"/>
                <a:pathLst>
                  <a:path w="13536" h="38537" extrusionOk="0">
                    <a:moveTo>
                      <a:pt x="3058" y="0"/>
                    </a:moveTo>
                    <a:cubicBezTo>
                      <a:pt x="3029" y="0"/>
                      <a:pt x="2998" y="4"/>
                      <a:pt x="2968" y="11"/>
                    </a:cubicBezTo>
                    <a:lnTo>
                      <a:pt x="297" y="741"/>
                    </a:lnTo>
                    <a:cubicBezTo>
                      <a:pt x="115" y="787"/>
                      <a:pt x="0" y="992"/>
                      <a:pt x="46" y="1175"/>
                    </a:cubicBezTo>
                    <a:lnTo>
                      <a:pt x="10135" y="38289"/>
                    </a:lnTo>
                    <a:cubicBezTo>
                      <a:pt x="10171" y="38435"/>
                      <a:pt x="10310" y="38537"/>
                      <a:pt x="10458" y="38537"/>
                    </a:cubicBezTo>
                    <a:cubicBezTo>
                      <a:pt x="10495" y="38537"/>
                      <a:pt x="10532" y="38530"/>
                      <a:pt x="10569" y="38517"/>
                    </a:cubicBezTo>
                    <a:lnTo>
                      <a:pt x="13239" y="37786"/>
                    </a:lnTo>
                    <a:cubicBezTo>
                      <a:pt x="13445" y="37741"/>
                      <a:pt x="13536" y="37558"/>
                      <a:pt x="13490" y="37376"/>
                    </a:cubicBezTo>
                    <a:lnTo>
                      <a:pt x="3401" y="262"/>
                    </a:lnTo>
                    <a:cubicBezTo>
                      <a:pt x="3363" y="106"/>
                      <a:pt x="3225" y="0"/>
                      <a:pt x="30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17"/>
              <p:cNvSpPr/>
              <p:nvPr/>
            </p:nvSpPr>
            <p:spPr>
              <a:xfrm>
                <a:off x="7996675" y="1767725"/>
                <a:ext cx="287625" cy="752600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30104" extrusionOk="0">
                    <a:moveTo>
                      <a:pt x="1" y="0"/>
                    </a:moveTo>
                    <a:lnTo>
                      <a:pt x="8104" y="29856"/>
                    </a:lnTo>
                    <a:cubicBezTo>
                      <a:pt x="8140" y="30002"/>
                      <a:pt x="8279" y="30104"/>
                      <a:pt x="8427" y="30104"/>
                    </a:cubicBezTo>
                    <a:cubicBezTo>
                      <a:pt x="8464" y="30104"/>
                      <a:pt x="8501" y="30097"/>
                      <a:pt x="8538" y="30084"/>
                    </a:cubicBezTo>
                    <a:lnTo>
                      <a:pt x="11208" y="29353"/>
                    </a:lnTo>
                    <a:cubicBezTo>
                      <a:pt x="11414" y="29308"/>
                      <a:pt x="11505" y="29125"/>
                      <a:pt x="11459" y="28943"/>
                    </a:cubicBezTo>
                    <a:lnTo>
                      <a:pt x="6917" y="12212"/>
                    </a:lnTo>
                    <a:cubicBezTo>
                      <a:pt x="6712" y="11961"/>
                      <a:pt x="6483" y="11732"/>
                      <a:pt x="6278" y="11481"/>
                    </a:cubicBezTo>
                    <a:cubicBezTo>
                      <a:pt x="3539" y="8103"/>
                      <a:pt x="1507" y="4131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2" name="Google Shape;2552;p17"/>
            <p:cNvGrpSpPr/>
            <p:nvPr/>
          </p:nvGrpSpPr>
          <p:grpSpPr>
            <a:xfrm>
              <a:off x="7727350" y="1570850"/>
              <a:ext cx="217425" cy="956975"/>
              <a:chOff x="7727350" y="1570850"/>
              <a:chExt cx="217425" cy="956975"/>
            </a:xfrm>
          </p:grpSpPr>
          <p:sp>
            <p:nvSpPr>
              <p:cNvPr id="2553" name="Google Shape;2553;p17"/>
              <p:cNvSpPr/>
              <p:nvPr/>
            </p:nvSpPr>
            <p:spPr>
              <a:xfrm>
                <a:off x="7727350" y="1570850"/>
                <a:ext cx="217425" cy="956975"/>
              </a:xfrm>
              <a:custGeom>
                <a:avLst/>
                <a:gdLst/>
                <a:ahLst/>
                <a:cxnLst/>
                <a:rect l="l" t="t" r="r" b="b"/>
                <a:pathLst>
                  <a:path w="8697" h="38279" extrusionOk="0">
                    <a:moveTo>
                      <a:pt x="343" y="0"/>
                    </a:moveTo>
                    <a:cubicBezTo>
                      <a:pt x="160" y="0"/>
                      <a:pt x="0" y="160"/>
                      <a:pt x="0" y="343"/>
                    </a:cubicBezTo>
                    <a:lnTo>
                      <a:pt x="0" y="37936"/>
                    </a:lnTo>
                    <a:cubicBezTo>
                      <a:pt x="0" y="38141"/>
                      <a:pt x="160" y="38278"/>
                      <a:pt x="343" y="38278"/>
                    </a:cubicBezTo>
                    <a:lnTo>
                      <a:pt x="8354" y="38278"/>
                    </a:lnTo>
                    <a:cubicBezTo>
                      <a:pt x="8537" y="38278"/>
                      <a:pt x="8697" y="38141"/>
                      <a:pt x="8697" y="37936"/>
                    </a:cubicBezTo>
                    <a:lnTo>
                      <a:pt x="8697" y="343"/>
                    </a:lnTo>
                    <a:cubicBezTo>
                      <a:pt x="8697" y="160"/>
                      <a:pt x="8537" y="0"/>
                      <a:pt x="83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17"/>
              <p:cNvSpPr/>
              <p:nvPr/>
            </p:nvSpPr>
            <p:spPr>
              <a:xfrm>
                <a:off x="7727350" y="1736325"/>
                <a:ext cx="217425" cy="791500"/>
              </a:xfrm>
              <a:custGeom>
                <a:avLst/>
                <a:gdLst/>
                <a:ahLst/>
                <a:cxnLst/>
                <a:rect l="l" t="t" r="r" b="b"/>
                <a:pathLst>
                  <a:path w="8697" h="31660" extrusionOk="0">
                    <a:moveTo>
                      <a:pt x="8697" y="1"/>
                    </a:moveTo>
                    <a:cubicBezTo>
                      <a:pt x="7464" y="3447"/>
                      <a:pt x="6003" y="6825"/>
                      <a:pt x="4497" y="10181"/>
                    </a:cubicBezTo>
                    <a:cubicBezTo>
                      <a:pt x="3652" y="12075"/>
                      <a:pt x="2854" y="13993"/>
                      <a:pt x="2032" y="15910"/>
                    </a:cubicBezTo>
                    <a:cubicBezTo>
                      <a:pt x="1416" y="17416"/>
                      <a:pt x="776" y="18900"/>
                      <a:pt x="0" y="20315"/>
                    </a:cubicBezTo>
                    <a:lnTo>
                      <a:pt x="0" y="31317"/>
                    </a:lnTo>
                    <a:cubicBezTo>
                      <a:pt x="0" y="31522"/>
                      <a:pt x="160" y="31659"/>
                      <a:pt x="343" y="31659"/>
                    </a:cubicBezTo>
                    <a:lnTo>
                      <a:pt x="8354" y="31659"/>
                    </a:lnTo>
                    <a:cubicBezTo>
                      <a:pt x="8537" y="31659"/>
                      <a:pt x="8697" y="31522"/>
                      <a:pt x="8697" y="31317"/>
                    </a:cubicBezTo>
                    <a:lnTo>
                      <a:pt x="8697" y="1"/>
                    </a:lnTo>
                    <a:close/>
                  </a:path>
                </a:pathLst>
              </a:custGeom>
              <a:solidFill>
                <a:srgbClr val="000000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5" name="Google Shape;2555;p17"/>
            <p:cNvGrpSpPr/>
            <p:nvPr/>
          </p:nvGrpSpPr>
          <p:grpSpPr>
            <a:xfrm>
              <a:off x="7997825" y="766250"/>
              <a:ext cx="338425" cy="696200"/>
              <a:chOff x="7997825" y="766250"/>
              <a:chExt cx="338425" cy="696200"/>
            </a:xfrm>
          </p:grpSpPr>
          <p:sp>
            <p:nvSpPr>
              <p:cNvPr id="2556" name="Google Shape;2556;p17"/>
              <p:cNvSpPr/>
              <p:nvPr/>
            </p:nvSpPr>
            <p:spPr>
              <a:xfrm>
                <a:off x="8203825" y="902375"/>
                <a:ext cx="96450" cy="548204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4081" extrusionOk="0">
                    <a:moveTo>
                      <a:pt x="2215" y="0"/>
                    </a:moveTo>
                    <a:lnTo>
                      <a:pt x="1" y="23784"/>
                    </a:lnTo>
                    <a:cubicBezTo>
                      <a:pt x="1" y="23875"/>
                      <a:pt x="69" y="23944"/>
                      <a:pt x="137" y="23967"/>
                    </a:cubicBezTo>
                    <a:lnTo>
                      <a:pt x="1484" y="24081"/>
                    </a:lnTo>
                    <a:cubicBezTo>
                      <a:pt x="1575" y="24081"/>
                      <a:pt x="1644" y="24035"/>
                      <a:pt x="1644" y="23944"/>
                    </a:cubicBezTo>
                    <a:lnTo>
                      <a:pt x="3858" y="160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17"/>
              <p:cNvSpPr/>
              <p:nvPr/>
            </p:nvSpPr>
            <p:spPr>
              <a:xfrm>
                <a:off x="8002400" y="774825"/>
                <a:ext cx="164925" cy="595325"/>
              </a:xfrm>
              <a:custGeom>
                <a:avLst/>
                <a:gdLst/>
                <a:ahLst/>
                <a:cxnLst/>
                <a:rect l="l" t="t" r="r" b="b"/>
                <a:pathLst>
                  <a:path w="6597" h="23813" extrusionOk="0">
                    <a:moveTo>
                      <a:pt x="1621" y="0"/>
                    </a:moveTo>
                    <a:lnTo>
                      <a:pt x="0" y="342"/>
                    </a:lnTo>
                    <a:lnTo>
                      <a:pt x="4953" y="23693"/>
                    </a:lnTo>
                    <a:cubicBezTo>
                      <a:pt x="4972" y="23768"/>
                      <a:pt x="5023" y="23813"/>
                      <a:pt x="5091" y="23813"/>
                    </a:cubicBezTo>
                    <a:cubicBezTo>
                      <a:pt x="5105" y="23813"/>
                      <a:pt x="5120" y="23811"/>
                      <a:pt x="5136" y="23807"/>
                    </a:cubicBezTo>
                    <a:lnTo>
                      <a:pt x="6460" y="23533"/>
                    </a:lnTo>
                    <a:cubicBezTo>
                      <a:pt x="6528" y="23510"/>
                      <a:pt x="6597" y="23442"/>
                      <a:pt x="6574" y="23350"/>
                    </a:cubicBezTo>
                    <a:lnTo>
                      <a:pt x="1621" y="0"/>
                    </a:ln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17"/>
              <p:cNvSpPr/>
              <p:nvPr/>
            </p:nvSpPr>
            <p:spPr>
              <a:xfrm>
                <a:off x="7997825" y="769100"/>
                <a:ext cx="81050" cy="16895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6758" extrusionOk="0">
                    <a:moveTo>
                      <a:pt x="1758" y="1"/>
                    </a:moveTo>
                    <a:lnTo>
                      <a:pt x="138" y="343"/>
                    </a:lnTo>
                    <a:cubicBezTo>
                      <a:pt x="46" y="366"/>
                      <a:pt x="1" y="457"/>
                      <a:pt x="23" y="526"/>
                    </a:cubicBezTo>
                    <a:lnTo>
                      <a:pt x="1347" y="6757"/>
                    </a:lnTo>
                    <a:lnTo>
                      <a:pt x="3242" y="6369"/>
                    </a:lnTo>
                    <a:lnTo>
                      <a:pt x="1918" y="115"/>
                    </a:lnTo>
                    <a:cubicBezTo>
                      <a:pt x="1918" y="47"/>
                      <a:pt x="1827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17"/>
              <p:cNvSpPr/>
              <p:nvPr/>
            </p:nvSpPr>
            <p:spPr>
              <a:xfrm>
                <a:off x="7998400" y="769100"/>
                <a:ext cx="80475" cy="168950"/>
              </a:xfrm>
              <a:custGeom>
                <a:avLst/>
                <a:gdLst/>
                <a:ahLst/>
                <a:cxnLst/>
                <a:rect l="l" t="t" r="r" b="b"/>
                <a:pathLst>
                  <a:path w="3219" h="6758" extrusionOk="0">
                    <a:moveTo>
                      <a:pt x="1735" y="1"/>
                    </a:moveTo>
                    <a:lnTo>
                      <a:pt x="115" y="343"/>
                    </a:lnTo>
                    <a:cubicBezTo>
                      <a:pt x="46" y="366"/>
                      <a:pt x="0" y="435"/>
                      <a:pt x="0" y="480"/>
                    </a:cubicBezTo>
                    <a:cubicBezTo>
                      <a:pt x="777" y="1348"/>
                      <a:pt x="1553" y="2238"/>
                      <a:pt x="1963" y="3333"/>
                    </a:cubicBezTo>
                    <a:cubicBezTo>
                      <a:pt x="2374" y="4497"/>
                      <a:pt x="2283" y="5844"/>
                      <a:pt x="1393" y="6757"/>
                    </a:cubicBezTo>
                    <a:lnTo>
                      <a:pt x="3219" y="6369"/>
                    </a:lnTo>
                    <a:lnTo>
                      <a:pt x="1895" y="115"/>
                    </a:lnTo>
                    <a:cubicBezTo>
                      <a:pt x="1895" y="47"/>
                      <a:pt x="1804" y="1"/>
                      <a:pt x="1735" y="1"/>
                    </a:cubicBezTo>
                    <a:close/>
                  </a:path>
                </a:pathLst>
              </a:custGeom>
              <a:solidFill>
                <a:srgbClr val="000000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17"/>
              <p:cNvSpPr/>
              <p:nvPr/>
            </p:nvSpPr>
            <p:spPr>
              <a:xfrm>
                <a:off x="8011175" y="838575"/>
                <a:ext cx="34050" cy="7637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3055" extrusionOk="0">
                    <a:moveTo>
                      <a:pt x="562" y="1"/>
                    </a:moveTo>
                    <a:cubicBezTo>
                      <a:pt x="297" y="1"/>
                      <a:pt x="1" y="212"/>
                      <a:pt x="83" y="554"/>
                    </a:cubicBezTo>
                    <a:cubicBezTo>
                      <a:pt x="197" y="942"/>
                      <a:pt x="311" y="1330"/>
                      <a:pt x="425" y="1718"/>
                    </a:cubicBezTo>
                    <a:cubicBezTo>
                      <a:pt x="539" y="2106"/>
                      <a:pt x="608" y="2700"/>
                      <a:pt x="882" y="2997"/>
                    </a:cubicBezTo>
                    <a:cubicBezTo>
                      <a:pt x="922" y="3037"/>
                      <a:pt x="970" y="3054"/>
                      <a:pt x="1018" y="3054"/>
                    </a:cubicBezTo>
                    <a:cubicBezTo>
                      <a:pt x="1107" y="3054"/>
                      <a:pt x="1195" y="2994"/>
                      <a:pt x="1224" y="2905"/>
                    </a:cubicBezTo>
                    <a:cubicBezTo>
                      <a:pt x="1361" y="2517"/>
                      <a:pt x="1179" y="1924"/>
                      <a:pt x="1110" y="1513"/>
                    </a:cubicBezTo>
                    <a:cubicBezTo>
                      <a:pt x="1064" y="1125"/>
                      <a:pt x="996" y="714"/>
                      <a:pt x="927" y="303"/>
                    </a:cubicBezTo>
                    <a:cubicBezTo>
                      <a:pt x="900" y="94"/>
                      <a:pt x="738" y="1"/>
                      <a:pt x="562" y="1"/>
                    </a:cubicBezTo>
                    <a:close/>
                  </a:path>
                </a:pathLst>
              </a:custGeom>
              <a:solidFill>
                <a:srgbClr val="FFFFFF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17"/>
              <p:cNvSpPr/>
              <p:nvPr/>
            </p:nvSpPr>
            <p:spPr>
              <a:xfrm>
                <a:off x="8252325" y="774250"/>
                <a:ext cx="66225" cy="167225"/>
              </a:xfrm>
              <a:custGeom>
                <a:avLst/>
                <a:gdLst/>
                <a:ahLst/>
                <a:cxnLst/>
                <a:rect l="l" t="t" r="r" b="b"/>
                <a:pathLst>
                  <a:path w="2649" h="6689" extrusionOk="0">
                    <a:moveTo>
                      <a:pt x="868" y="1"/>
                    </a:moveTo>
                    <a:cubicBezTo>
                      <a:pt x="777" y="1"/>
                      <a:pt x="708" y="69"/>
                      <a:pt x="708" y="138"/>
                    </a:cubicBezTo>
                    <a:lnTo>
                      <a:pt x="1" y="6483"/>
                    </a:lnTo>
                    <a:lnTo>
                      <a:pt x="1941" y="6689"/>
                    </a:lnTo>
                    <a:lnTo>
                      <a:pt x="2648" y="366"/>
                    </a:lnTo>
                    <a:cubicBezTo>
                      <a:pt x="2648" y="275"/>
                      <a:pt x="2603" y="206"/>
                      <a:pt x="2512" y="183"/>
                    </a:cubicBezTo>
                    <a:lnTo>
                      <a:pt x="8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17"/>
              <p:cNvSpPr/>
              <p:nvPr/>
            </p:nvSpPr>
            <p:spPr>
              <a:xfrm>
                <a:off x="8254050" y="774250"/>
                <a:ext cx="64500" cy="167225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6689" extrusionOk="0">
                    <a:moveTo>
                      <a:pt x="799" y="1"/>
                    </a:moveTo>
                    <a:cubicBezTo>
                      <a:pt x="731" y="1"/>
                      <a:pt x="685" y="46"/>
                      <a:pt x="662" y="115"/>
                    </a:cubicBezTo>
                    <a:cubicBezTo>
                      <a:pt x="1119" y="1165"/>
                      <a:pt x="1575" y="2238"/>
                      <a:pt x="1621" y="3425"/>
                    </a:cubicBezTo>
                    <a:cubicBezTo>
                      <a:pt x="1644" y="4657"/>
                      <a:pt x="1119" y="5912"/>
                      <a:pt x="0" y="6483"/>
                    </a:cubicBezTo>
                    <a:lnTo>
                      <a:pt x="1872" y="6689"/>
                    </a:lnTo>
                    <a:lnTo>
                      <a:pt x="2579" y="366"/>
                    </a:lnTo>
                    <a:cubicBezTo>
                      <a:pt x="2579" y="275"/>
                      <a:pt x="2534" y="206"/>
                      <a:pt x="2443" y="183"/>
                    </a:cubicBezTo>
                    <a:lnTo>
                      <a:pt x="799" y="1"/>
                    </a:lnTo>
                    <a:close/>
                  </a:path>
                </a:pathLst>
              </a:custGeom>
              <a:solidFill>
                <a:srgbClr val="000000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17"/>
              <p:cNvSpPr/>
              <p:nvPr/>
            </p:nvSpPr>
            <p:spPr>
              <a:xfrm>
                <a:off x="8258050" y="830925"/>
                <a:ext cx="27250" cy="7707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3083" extrusionOk="0">
                    <a:moveTo>
                      <a:pt x="593" y="1"/>
                    </a:moveTo>
                    <a:cubicBezTo>
                      <a:pt x="386" y="1"/>
                      <a:pt x="181" y="135"/>
                      <a:pt x="160" y="427"/>
                    </a:cubicBezTo>
                    <a:cubicBezTo>
                      <a:pt x="160" y="815"/>
                      <a:pt x="137" y="1180"/>
                      <a:pt x="114" y="1568"/>
                    </a:cubicBezTo>
                    <a:cubicBezTo>
                      <a:pt x="91" y="2002"/>
                      <a:pt x="0" y="2527"/>
                      <a:pt x="137" y="2937"/>
                    </a:cubicBezTo>
                    <a:cubicBezTo>
                      <a:pt x="163" y="3029"/>
                      <a:pt x="248" y="3083"/>
                      <a:pt x="334" y="3083"/>
                    </a:cubicBezTo>
                    <a:cubicBezTo>
                      <a:pt x="398" y="3083"/>
                      <a:pt x="463" y="3052"/>
                      <a:pt x="502" y="2983"/>
                    </a:cubicBezTo>
                    <a:cubicBezTo>
                      <a:pt x="730" y="2618"/>
                      <a:pt x="753" y="2093"/>
                      <a:pt x="822" y="1682"/>
                    </a:cubicBezTo>
                    <a:lnTo>
                      <a:pt x="1027" y="541"/>
                    </a:lnTo>
                    <a:cubicBezTo>
                      <a:pt x="1089" y="193"/>
                      <a:pt x="840" y="1"/>
                      <a:pt x="593" y="1"/>
                    </a:cubicBezTo>
                    <a:close/>
                  </a:path>
                </a:pathLst>
              </a:custGeom>
              <a:solidFill>
                <a:srgbClr val="FFFFFF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17"/>
              <p:cNvSpPr/>
              <p:nvPr/>
            </p:nvSpPr>
            <p:spPr>
              <a:xfrm>
                <a:off x="8149625" y="772525"/>
                <a:ext cx="124975" cy="600325"/>
              </a:xfrm>
              <a:custGeom>
                <a:avLst/>
                <a:gdLst/>
                <a:ahLst/>
                <a:cxnLst/>
                <a:rect l="l" t="t" r="r" b="b"/>
                <a:pathLst>
                  <a:path w="4999" h="24013" extrusionOk="0">
                    <a:moveTo>
                      <a:pt x="1644" y="1"/>
                    </a:moveTo>
                    <a:lnTo>
                      <a:pt x="0" y="229"/>
                    </a:lnTo>
                    <a:lnTo>
                      <a:pt x="3356" y="23876"/>
                    </a:lnTo>
                    <a:cubicBezTo>
                      <a:pt x="3378" y="23967"/>
                      <a:pt x="3447" y="24013"/>
                      <a:pt x="3538" y="24013"/>
                    </a:cubicBezTo>
                    <a:lnTo>
                      <a:pt x="4862" y="23808"/>
                    </a:lnTo>
                    <a:cubicBezTo>
                      <a:pt x="4953" y="23808"/>
                      <a:pt x="4999" y="23716"/>
                      <a:pt x="4999" y="23648"/>
                    </a:cubicBezTo>
                    <a:lnTo>
                      <a:pt x="1644" y="1"/>
                    </a:ln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17"/>
              <p:cNvSpPr/>
              <p:nvPr/>
            </p:nvSpPr>
            <p:spPr>
              <a:xfrm>
                <a:off x="8145625" y="766825"/>
                <a:ext cx="70775" cy="167800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6712" extrusionOk="0">
                    <a:moveTo>
                      <a:pt x="1781" y="1"/>
                    </a:moveTo>
                    <a:lnTo>
                      <a:pt x="137" y="229"/>
                    </a:lnTo>
                    <a:cubicBezTo>
                      <a:pt x="46" y="252"/>
                      <a:pt x="0" y="320"/>
                      <a:pt x="0" y="411"/>
                    </a:cubicBezTo>
                    <a:lnTo>
                      <a:pt x="913" y="6711"/>
                    </a:lnTo>
                    <a:lnTo>
                      <a:pt x="2831" y="6437"/>
                    </a:lnTo>
                    <a:lnTo>
                      <a:pt x="1941" y="138"/>
                    </a:lnTo>
                    <a:cubicBezTo>
                      <a:pt x="1941" y="46"/>
                      <a:pt x="1849" y="1"/>
                      <a:pt x="17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17"/>
              <p:cNvSpPr/>
              <p:nvPr/>
            </p:nvSpPr>
            <p:spPr>
              <a:xfrm>
                <a:off x="8146200" y="766825"/>
                <a:ext cx="70200" cy="167800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6712" extrusionOk="0">
                    <a:moveTo>
                      <a:pt x="1758" y="1"/>
                    </a:moveTo>
                    <a:lnTo>
                      <a:pt x="114" y="229"/>
                    </a:lnTo>
                    <a:cubicBezTo>
                      <a:pt x="46" y="252"/>
                      <a:pt x="0" y="297"/>
                      <a:pt x="0" y="366"/>
                    </a:cubicBezTo>
                    <a:cubicBezTo>
                      <a:pt x="708" y="1279"/>
                      <a:pt x="1415" y="2215"/>
                      <a:pt x="1758" y="3333"/>
                    </a:cubicBezTo>
                    <a:cubicBezTo>
                      <a:pt x="2100" y="4543"/>
                      <a:pt x="1918" y="5867"/>
                      <a:pt x="959" y="6711"/>
                    </a:cubicBezTo>
                    <a:lnTo>
                      <a:pt x="2808" y="6437"/>
                    </a:lnTo>
                    <a:lnTo>
                      <a:pt x="1918" y="138"/>
                    </a:lnTo>
                    <a:cubicBezTo>
                      <a:pt x="1918" y="46"/>
                      <a:pt x="1826" y="1"/>
                      <a:pt x="1758" y="1"/>
                    </a:cubicBezTo>
                    <a:close/>
                  </a:path>
                </a:pathLst>
              </a:custGeom>
              <a:solidFill>
                <a:srgbClr val="000000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17"/>
              <p:cNvSpPr/>
              <p:nvPr/>
            </p:nvSpPr>
            <p:spPr>
              <a:xfrm>
                <a:off x="8154575" y="835125"/>
                <a:ext cx="29300" cy="770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3082" extrusionOk="0">
                    <a:moveTo>
                      <a:pt x="509" y="0"/>
                    </a:moveTo>
                    <a:cubicBezTo>
                      <a:pt x="256" y="0"/>
                      <a:pt x="1" y="194"/>
                      <a:pt x="76" y="533"/>
                    </a:cubicBezTo>
                    <a:cubicBezTo>
                      <a:pt x="145" y="921"/>
                      <a:pt x="236" y="1286"/>
                      <a:pt x="304" y="1674"/>
                    </a:cubicBezTo>
                    <a:cubicBezTo>
                      <a:pt x="396" y="2085"/>
                      <a:pt x="441" y="2610"/>
                      <a:pt x="670" y="2975"/>
                    </a:cubicBezTo>
                    <a:cubicBezTo>
                      <a:pt x="711" y="3047"/>
                      <a:pt x="780" y="3082"/>
                      <a:pt x="847" y="3082"/>
                    </a:cubicBezTo>
                    <a:cubicBezTo>
                      <a:pt x="929" y="3082"/>
                      <a:pt x="1010" y="3030"/>
                      <a:pt x="1035" y="2929"/>
                    </a:cubicBezTo>
                    <a:cubicBezTo>
                      <a:pt x="1172" y="2518"/>
                      <a:pt x="1058" y="1993"/>
                      <a:pt x="1012" y="1560"/>
                    </a:cubicBezTo>
                    <a:cubicBezTo>
                      <a:pt x="989" y="1195"/>
                      <a:pt x="966" y="806"/>
                      <a:pt x="943" y="418"/>
                    </a:cubicBezTo>
                    <a:cubicBezTo>
                      <a:pt x="923" y="130"/>
                      <a:pt x="717" y="0"/>
                      <a:pt x="509" y="0"/>
                    </a:cubicBezTo>
                    <a:close/>
                  </a:path>
                </a:pathLst>
              </a:custGeom>
              <a:solidFill>
                <a:srgbClr val="FFFFFF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17"/>
              <p:cNvSpPr/>
              <p:nvPr/>
            </p:nvSpPr>
            <p:spPr>
              <a:xfrm>
                <a:off x="8161600" y="771400"/>
                <a:ext cx="96450" cy="602025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4081" extrusionOk="0">
                    <a:moveTo>
                      <a:pt x="2215" y="0"/>
                    </a:moveTo>
                    <a:lnTo>
                      <a:pt x="1" y="23784"/>
                    </a:lnTo>
                    <a:cubicBezTo>
                      <a:pt x="1" y="23875"/>
                      <a:pt x="69" y="23944"/>
                      <a:pt x="137" y="23967"/>
                    </a:cubicBezTo>
                    <a:lnTo>
                      <a:pt x="1484" y="24081"/>
                    </a:lnTo>
                    <a:cubicBezTo>
                      <a:pt x="1575" y="24081"/>
                      <a:pt x="1644" y="24035"/>
                      <a:pt x="1644" y="23944"/>
                    </a:cubicBezTo>
                    <a:lnTo>
                      <a:pt x="3858" y="160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17"/>
              <p:cNvSpPr/>
              <p:nvPr/>
            </p:nvSpPr>
            <p:spPr>
              <a:xfrm>
                <a:off x="8198700" y="766250"/>
                <a:ext cx="63350" cy="1666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6666" extrusionOk="0">
                    <a:moveTo>
                      <a:pt x="753" y="1"/>
                    </a:moveTo>
                    <a:cubicBezTo>
                      <a:pt x="662" y="1"/>
                      <a:pt x="594" y="46"/>
                      <a:pt x="594" y="138"/>
                    </a:cubicBezTo>
                    <a:lnTo>
                      <a:pt x="0" y="6483"/>
                    </a:lnTo>
                    <a:lnTo>
                      <a:pt x="1940" y="6666"/>
                    </a:lnTo>
                    <a:lnTo>
                      <a:pt x="2534" y="320"/>
                    </a:lnTo>
                    <a:cubicBezTo>
                      <a:pt x="2534" y="229"/>
                      <a:pt x="2488" y="161"/>
                      <a:pt x="2397" y="161"/>
                    </a:cubicBezTo>
                    <a:lnTo>
                      <a:pt x="7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17"/>
              <p:cNvSpPr/>
              <p:nvPr/>
            </p:nvSpPr>
            <p:spPr>
              <a:xfrm>
                <a:off x="8200400" y="766250"/>
                <a:ext cx="61650" cy="166650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6666" extrusionOk="0">
                    <a:moveTo>
                      <a:pt x="685" y="1"/>
                    </a:moveTo>
                    <a:cubicBezTo>
                      <a:pt x="617" y="1"/>
                      <a:pt x="571" y="46"/>
                      <a:pt x="548" y="92"/>
                    </a:cubicBezTo>
                    <a:cubicBezTo>
                      <a:pt x="1028" y="1165"/>
                      <a:pt x="1507" y="2215"/>
                      <a:pt x="1553" y="3402"/>
                    </a:cubicBezTo>
                    <a:cubicBezTo>
                      <a:pt x="1621" y="4634"/>
                      <a:pt x="1119" y="5890"/>
                      <a:pt x="1" y="6483"/>
                    </a:cubicBezTo>
                    <a:lnTo>
                      <a:pt x="1872" y="6666"/>
                    </a:lnTo>
                    <a:lnTo>
                      <a:pt x="2466" y="320"/>
                    </a:lnTo>
                    <a:cubicBezTo>
                      <a:pt x="2466" y="229"/>
                      <a:pt x="2420" y="161"/>
                      <a:pt x="2329" y="161"/>
                    </a:cubicBezTo>
                    <a:lnTo>
                      <a:pt x="685" y="1"/>
                    </a:lnTo>
                    <a:close/>
                  </a:path>
                </a:pathLst>
              </a:custGeom>
              <a:solidFill>
                <a:srgbClr val="000000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17"/>
              <p:cNvSpPr/>
              <p:nvPr/>
            </p:nvSpPr>
            <p:spPr>
              <a:xfrm>
                <a:off x="8203825" y="830775"/>
                <a:ext cx="26375" cy="7722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3089" extrusionOk="0">
                    <a:moveTo>
                      <a:pt x="552" y="1"/>
                    </a:moveTo>
                    <a:cubicBezTo>
                      <a:pt x="347" y="1"/>
                      <a:pt x="148" y="130"/>
                      <a:pt x="138" y="410"/>
                    </a:cubicBezTo>
                    <a:cubicBezTo>
                      <a:pt x="138" y="798"/>
                      <a:pt x="115" y="1186"/>
                      <a:pt x="115" y="1574"/>
                    </a:cubicBezTo>
                    <a:cubicBezTo>
                      <a:pt x="92" y="2008"/>
                      <a:pt x="1" y="2533"/>
                      <a:pt x="160" y="2943"/>
                    </a:cubicBezTo>
                    <a:cubicBezTo>
                      <a:pt x="186" y="3035"/>
                      <a:pt x="272" y="3089"/>
                      <a:pt x="357" y="3089"/>
                    </a:cubicBezTo>
                    <a:cubicBezTo>
                      <a:pt x="422" y="3089"/>
                      <a:pt x="486" y="3058"/>
                      <a:pt x="526" y="2989"/>
                    </a:cubicBezTo>
                    <a:cubicBezTo>
                      <a:pt x="731" y="2624"/>
                      <a:pt x="754" y="2099"/>
                      <a:pt x="822" y="1665"/>
                    </a:cubicBezTo>
                    <a:cubicBezTo>
                      <a:pt x="868" y="1300"/>
                      <a:pt x="936" y="912"/>
                      <a:pt x="1005" y="524"/>
                    </a:cubicBezTo>
                    <a:cubicBezTo>
                      <a:pt x="1055" y="188"/>
                      <a:pt x="799" y="1"/>
                      <a:pt x="552" y="1"/>
                    </a:cubicBezTo>
                    <a:close/>
                  </a:path>
                </a:pathLst>
              </a:custGeom>
              <a:solidFill>
                <a:srgbClr val="FFFFFF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17"/>
              <p:cNvSpPr/>
              <p:nvPr/>
            </p:nvSpPr>
            <p:spPr>
              <a:xfrm>
                <a:off x="8057175" y="771400"/>
                <a:ext cx="82200" cy="602150"/>
              </a:xfrm>
              <a:custGeom>
                <a:avLst/>
                <a:gdLst/>
                <a:ahLst/>
                <a:cxnLst/>
                <a:rect l="l" t="t" r="r" b="b"/>
                <a:pathLst>
                  <a:path w="3288" h="24086" extrusionOk="0">
                    <a:moveTo>
                      <a:pt x="1644" y="0"/>
                    </a:moveTo>
                    <a:lnTo>
                      <a:pt x="23" y="23830"/>
                    </a:lnTo>
                    <a:cubicBezTo>
                      <a:pt x="1" y="23921"/>
                      <a:pt x="69" y="23990"/>
                      <a:pt x="160" y="23990"/>
                    </a:cubicBezTo>
                    <a:lnTo>
                      <a:pt x="1507" y="24081"/>
                    </a:lnTo>
                    <a:cubicBezTo>
                      <a:pt x="1519" y="24084"/>
                      <a:pt x="1531" y="24085"/>
                      <a:pt x="1542" y="24085"/>
                    </a:cubicBezTo>
                    <a:cubicBezTo>
                      <a:pt x="1615" y="24085"/>
                      <a:pt x="1667" y="24023"/>
                      <a:pt x="1667" y="23944"/>
                    </a:cubicBezTo>
                    <a:lnTo>
                      <a:pt x="3287" y="114"/>
                    </a:lnTo>
                    <a:lnTo>
                      <a:pt x="1644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17"/>
              <p:cNvSpPr/>
              <p:nvPr/>
            </p:nvSpPr>
            <p:spPr>
              <a:xfrm>
                <a:off x="8083425" y="766250"/>
                <a:ext cx="5995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6621" extrusionOk="0">
                    <a:moveTo>
                      <a:pt x="594" y="1"/>
                    </a:moveTo>
                    <a:cubicBezTo>
                      <a:pt x="525" y="1"/>
                      <a:pt x="457" y="46"/>
                      <a:pt x="434" y="138"/>
                    </a:cubicBezTo>
                    <a:lnTo>
                      <a:pt x="0" y="6506"/>
                    </a:lnTo>
                    <a:lnTo>
                      <a:pt x="1963" y="6620"/>
                    </a:lnTo>
                    <a:lnTo>
                      <a:pt x="2397" y="275"/>
                    </a:lnTo>
                    <a:cubicBezTo>
                      <a:pt x="2397" y="183"/>
                      <a:pt x="2329" y="115"/>
                      <a:pt x="2260" y="115"/>
                    </a:cubicBez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17"/>
              <p:cNvSpPr/>
              <p:nvPr/>
            </p:nvSpPr>
            <p:spPr>
              <a:xfrm>
                <a:off x="8085700" y="766250"/>
                <a:ext cx="57675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6621" extrusionOk="0">
                    <a:moveTo>
                      <a:pt x="503" y="1"/>
                    </a:moveTo>
                    <a:cubicBezTo>
                      <a:pt x="434" y="1"/>
                      <a:pt x="389" y="46"/>
                      <a:pt x="366" y="92"/>
                    </a:cubicBezTo>
                    <a:cubicBezTo>
                      <a:pt x="891" y="1142"/>
                      <a:pt x="1393" y="2192"/>
                      <a:pt x="1462" y="3356"/>
                    </a:cubicBezTo>
                    <a:cubicBezTo>
                      <a:pt x="1553" y="4611"/>
                      <a:pt x="1096" y="5890"/>
                      <a:pt x="1" y="6506"/>
                    </a:cubicBezTo>
                    <a:lnTo>
                      <a:pt x="1872" y="6620"/>
                    </a:lnTo>
                    <a:lnTo>
                      <a:pt x="2306" y="275"/>
                    </a:lnTo>
                    <a:cubicBezTo>
                      <a:pt x="2306" y="183"/>
                      <a:pt x="2238" y="115"/>
                      <a:pt x="2169" y="115"/>
                    </a:cubicBez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000000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17"/>
              <p:cNvSpPr/>
              <p:nvPr/>
            </p:nvSpPr>
            <p:spPr>
              <a:xfrm>
                <a:off x="8088000" y="830525"/>
                <a:ext cx="24850" cy="77475"/>
              </a:xfrm>
              <a:custGeom>
                <a:avLst/>
                <a:gdLst/>
                <a:ahLst/>
                <a:cxnLst/>
                <a:rect l="l" t="t" r="r" b="b"/>
                <a:pathLst>
                  <a:path w="994" h="3099" extrusionOk="0">
                    <a:moveTo>
                      <a:pt x="544" y="0"/>
                    </a:moveTo>
                    <a:cubicBezTo>
                      <a:pt x="321" y="0"/>
                      <a:pt x="91" y="137"/>
                      <a:pt x="91" y="420"/>
                    </a:cubicBezTo>
                    <a:lnTo>
                      <a:pt x="69" y="1584"/>
                    </a:lnTo>
                    <a:cubicBezTo>
                      <a:pt x="69" y="1995"/>
                      <a:pt x="0" y="2543"/>
                      <a:pt x="160" y="2953"/>
                    </a:cubicBezTo>
                    <a:cubicBezTo>
                      <a:pt x="186" y="3045"/>
                      <a:pt x="271" y="3099"/>
                      <a:pt x="357" y="3099"/>
                    </a:cubicBezTo>
                    <a:cubicBezTo>
                      <a:pt x="421" y="3099"/>
                      <a:pt x="486" y="3068"/>
                      <a:pt x="525" y="2999"/>
                    </a:cubicBezTo>
                    <a:cubicBezTo>
                      <a:pt x="730" y="2611"/>
                      <a:pt x="730" y="2063"/>
                      <a:pt x="799" y="1630"/>
                    </a:cubicBezTo>
                    <a:cubicBezTo>
                      <a:pt x="845" y="1219"/>
                      <a:pt x="913" y="831"/>
                      <a:pt x="959" y="420"/>
                    </a:cubicBezTo>
                    <a:cubicBezTo>
                      <a:pt x="993" y="143"/>
                      <a:pt x="772" y="0"/>
                      <a:pt x="544" y="0"/>
                    </a:cubicBezTo>
                    <a:close/>
                  </a:path>
                </a:pathLst>
              </a:custGeom>
              <a:solidFill>
                <a:srgbClr val="FFFFFF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17"/>
              <p:cNvSpPr/>
              <p:nvPr/>
            </p:nvSpPr>
            <p:spPr>
              <a:xfrm>
                <a:off x="8001250" y="1130900"/>
                <a:ext cx="335000" cy="331550"/>
              </a:xfrm>
              <a:custGeom>
                <a:avLst/>
                <a:gdLst/>
                <a:ahLst/>
                <a:cxnLst/>
                <a:rect l="l" t="t" r="r" b="b"/>
                <a:pathLst>
                  <a:path w="13400" h="13262" extrusionOk="0">
                    <a:moveTo>
                      <a:pt x="1279" y="0"/>
                    </a:moveTo>
                    <a:cubicBezTo>
                      <a:pt x="1119" y="0"/>
                      <a:pt x="1005" y="114"/>
                      <a:pt x="982" y="274"/>
                    </a:cubicBezTo>
                    <a:lnTo>
                      <a:pt x="160" y="9724"/>
                    </a:lnTo>
                    <a:cubicBezTo>
                      <a:pt x="1" y="11618"/>
                      <a:pt x="1507" y="13262"/>
                      <a:pt x="3424" y="13262"/>
                    </a:cubicBezTo>
                    <a:lnTo>
                      <a:pt x="9975" y="13262"/>
                    </a:lnTo>
                    <a:cubicBezTo>
                      <a:pt x="11893" y="13262"/>
                      <a:pt x="13399" y="11618"/>
                      <a:pt x="13216" y="9724"/>
                    </a:cubicBezTo>
                    <a:lnTo>
                      <a:pt x="12418" y="274"/>
                    </a:lnTo>
                    <a:cubicBezTo>
                      <a:pt x="12395" y="114"/>
                      <a:pt x="12258" y="0"/>
                      <a:pt x="121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17"/>
              <p:cNvSpPr/>
              <p:nvPr/>
            </p:nvSpPr>
            <p:spPr>
              <a:xfrm>
                <a:off x="8010950" y="1130900"/>
                <a:ext cx="325300" cy="331550"/>
              </a:xfrm>
              <a:custGeom>
                <a:avLst/>
                <a:gdLst/>
                <a:ahLst/>
                <a:cxnLst/>
                <a:rect l="l" t="t" r="r" b="b"/>
                <a:pathLst>
                  <a:path w="13012" h="13262" extrusionOk="0">
                    <a:moveTo>
                      <a:pt x="10683" y="0"/>
                    </a:moveTo>
                    <a:cubicBezTo>
                      <a:pt x="10112" y="2374"/>
                      <a:pt x="9291" y="4702"/>
                      <a:pt x="8012" y="6802"/>
                    </a:cubicBezTo>
                    <a:cubicBezTo>
                      <a:pt x="6861" y="8715"/>
                      <a:pt x="4319" y="11731"/>
                      <a:pt x="1752" y="11731"/>
                    </a:cubicBezTo>
                    <a:cubicBezTo>
                      <a:pt x="1164" y="11731"/>
                      <a:pt x="575" y="11573"/>
                      <a:pt x="1" y="11207"/>
                    </a:cubicBezTo>
                    <a:lnTo>
                      <a:pt x="1" y="11207"/>
                    </a:lnTo>
                    <a:cubicBezTo>
                      <a:pt x="503" y="12394"/>
                      <a:pt x="1644" y="13262"/>
                      <a:pt x="3036" y="13262"/>
                    </a:cubicBezTo>
                    <a:lnTo>
                      <a:pt x="9587" y="13262"/>
                    </a:lnTo>
                    <a:cubicBezTo>
                      <a:pt x="11505" y="13262"/>
                      <a:pt x="13011" y="11618"/>
                      <a:pt x="12828" y="9724"/>
                    </a:cubicBezTo>
                    <a:lnTo>
                      <a:pt x="12030" y="274"/>
                    </a:lnTo>
                    <a:cubicBezTo>
                      <a:pt x="12007" y="114"/>
                      <a:pt x="11870" y="0"/>
                      <a:pt x="11733" y="0"/>
                    </a:cubicBezTo>
                    <a:close/>
                  </a:path>
                </a:pathLst>
              </a:custGeom>
              <a:solidFill>
                <a:srgbClr val="000000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17"/>
              <p:cNvSpPr/>
              <p:nvPr/>
            </p:nvSpPr>
            <p:spPr>
              <a:xfrm>
                <a:off x="8038925" y="1155350"/>
                <a:ext cx="60800" cy="16725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6690" extrusionOk="0">
                    <a:moveTo>
                      <a:pt x="1221" y="1"/>
                    </a:moveTo>
                    <a:cubicBezTo>
                      <a:pt x="625" y="1"/>
                      <a:pt x="23" y="366"/>
                      <a:pt x="46" y="1122"/>
                    </a:cubicBezTo>
                    <a:cubicBezTo>
                      <a:pt x="91" y="2103"/>
                      <a:pt x="114" y="3108"/>
                      <a:pt x="114" y="4112"/>
                    </a:cubicBezTo>
                    <a:cubicBezTo>
                      <a:pt x="114" y="4888"/>
                      <a:pt x="0" y="5824"/>
                      <a:pt x="502" y="6486"/>
                    </a:cubicBezTo>
                    <a:cubicBezTo>
                      <a:pt x="582" y="6619"/>
                      <a:pt x="708" y="6690"/>
                      <a:pt x="840" y="6690"/>
                    </a:cubicBezTo>
                    <a:cubicBezTo>
                      <a:pt x="935" y="6690"/>
                      <a:pt x="1033" y="6653"/>
                      <a:pt x="1119" y="6577"/>
                    </a:cubicBezTo>
                    <a:cubicBezTo>
                      <a:pt x="1780" y="5984"/>
                      <a:pt x="1849" y="4979"/>
                      <a:pt x="1963" y="4158"/>
                    </a:cubicBezTo>
                    <a:cubicBezTo>
                      <a:pt x="2123" y="3153"/>
                      <a:pt x="2237" y="2126"/>
                      <a:pt x="2351" y="1122"/>
                    </a:cubicBezTo>
                    <a:cubicBezTo>
                      <a:pt x="2432" y="383"/>
                      <a:pt x="1830" y="1"/>
                      <a:pt x="1221" y="1"/>
                    </a:cubicBezTo>
                    <a:close/>
                  </a:path>
                </a:pathLst>
              </a:custGeom>
              <a:solidFill>
                <a:srgbClr val="FFFFFF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79" name="Google Shape;2579;p17"/>
            <p:cNvSpPr/>
            <p:nvPr/>
          </p:nvSpPr>
          <p:spPr>
            <a:xfrm>
              <a:off x="8648379" y="2745788"/>
              <a:ext cx="43950" cy="217425"/>
            </a:xfrm>
            <a:custGeom>
              <a:avLst/>
              <a:gdLst/>
              <a:ahLst/>
              <a:cxnLst/>
              <a:rect l="l" t="t" r="r" b="b"/>
              <a:pathLst>
                <a:path w="1758" h="8697" extrusionOk="0">
                  <a:moveTo>
                    <a:pt x="411" y="1"/>
                  </a:moveTo>
                  <a:cubicBezTo>
                    <a:pt x="183" y="1"/>
                    <a:pt x="0" y="160"/>
                    <a:pt x="0" y="389"/>
                  </a:cubicBezTo>
                  <a:lnTo>
                    <a:pt x="0" y="8309"/>
                  </a:lnTo>
                  <a:cubicBezTo>
                    <a:pt x="0" y="8514"/>
                    <a:pt x="183" y="8697"/>
                    <a:pt x="411" y="8697"/>
                  </a:cubicBezTo>
                  <a:lnTo>
                    <a:pt x="1347" y="8697"/>
                  </a:lnTo>
                  <a:cubicBezTo>
                    <a:pt x="1575" y="8697"/>
                    <a:pt x="1758" y="8514"/>
                    <a:pt x="1758" y="8309"/>
                  </a:cubicBezTo>
                  <a:lnTo>
                    <a:pt x="1758" y="389"/>
                  </a:lnTo>
                  <a:cubicBezTo>
                    <a:pt x="1758" y="160"/>
                    <a:pt x="1575" y="1"/>
                    <a:pt x="1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17"/>
            <p:cNvSpPr/>
            <p:nvPr/>
          </p:nvSpPr>
          <p:spPr>
            <a:xfrm>
              <a:off x="8647229" y="2766913"/>
              <a:ext cx="47400" cy="46800"/>
            </a:xfrm>
            <a:custGeom>
              <a:avLst/>
              <a:gdLst/>
              <a:ahLst/>
              <a:cxnLst/>
              <a:rect l="l" t="t" r="r" b="b"/>
              <a:pathLst>
                <a:path w="1896" h="1872" extrusionOk="0">
                  <a:moveTo>
                    <a:pt x="959" y="0"/>
                  </a:moveTo>
                  <a:cubicBezTo>
                    <a:pt x="457" y="0"/>
                    <a:pt x="1" y="434"/>
                    <a:pt x="24" y="936"/>
                  </a:cubicBezTo>
                  <a:cubicBezTo>
                    <a:pt x="46" y="1438"/>
                    <a:pt x="434" y="1872"/>
                    <a:pt x="959" y="1872"/>
                  </a:cubicBezTo>
                  <a:cubicBezTo>
                    <a:pt x="1439" y="1872"/>
                    <a:pt x="1895" y="1438"/>
                    <a:pt x="1872" y="936"/>
                  </a:cubicBezTo>
                  <a:cubicBezTo>
                    <a:pt x="1850" y="434"/>
                    <a:pt x="1462" y="0"/>
                    <a:pt x="9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17"/>
            <p:cNvSpPr/>
            <p:nvPr/>
          </p:nvSpPr>
          <p:spPr>
            <a:xfrm>
              <a:off x="8648954" y="2797138"/>
              <a:ext cx="43375" cy="166075"/>
            </a:xfrm>
            <a:custGeom>
              <a:avLst/>
              <a:gdLst/>
              <a:ahLst/>
              <a:cxnLst/>
              <a:rect l="l" t="t" r="r" b="b"/>
              <a:pathLst>
                <a:path w="1735" h="6643" extrusionOk="0">
                  <a:moveTo>
                    <a:pt x="1735" y="1"/>
                  </a:moveTo>
                  <a:cubicBezTo>
                    <a:pt x="1301" y="526"/>
                    <a:pt x="890" y="1028"/>
                    <a:pt x="480" y="1530"/>
                  </a:cubicBezTo>
                  <a:cubicBezTo>
                    <a:pt x="320" y="1736"/>
                    <a:pt x="160" y="1918"/>
                    <a:pt x="0" y="2101"/>
                  </a:cubicBezTo>
                  <a:lnTo>
                    <a:pt x="0" y="6255"/>
                  </a:lnTo>
                  <a:cubicBezTo>
                    <a:pt x="0" y="6460"/>
                    <a:pt x="160" y="6643"/>
                    <a:pt x="388" y="6643"/>
                  </a:cubicBezTo>
                  <a:lnTo>
                    <a:pt x="1347" y="6643"/>
                  </a:lnTo>
                  <a:cubicBezTo>
                    <a:pt x="1552" y="6643"/>
                    <a:pt x="1735" y="6460"/>
                    <a:pt x="1735" y="6255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17"/>
            <p:cNvSpPr/>
            <p:nvPr/>
          </p:nvSpPr>
          <p:spPr>
            <a:xfrm>
              <a:off x="7604404" y="4354963"/>
              <a:ext cx="43400" cy="218025"/>
            </a:xfrm>
            <a:custGeom>
              <a:avLst/>
              <a:gdLst/>
              <a:ahLst/>
              <a:cxnLst/>
              <a:rect l="l" t="t" r="r" b="b"/>
              <a:pathLst>
                <a:path w="1736" h="8721" extrusionOk="0">
                  <a:moveTo>
                    <a:pt x="389" y="1"/>
                  </a:moveTo>
                  <a:cubicBezTo>
                    <a:pt x="183" y="1"/>
                    <a:pt x="1" y="183"/>
                    <a:pt x="1" y="412"/>
                  </a:cubicBezTo>
                  <a:lnTo>
                    <a:pt x="1" y="8309"/>
                  </a:lnTo>
                  <a:cubicBezTo>
                    <a:pt x="1" y="8537"/>
                    <a:pt x="183" y="8720"/>
                    <a:pt x="389" y="8720"/>
                  </a:cubicBezTo>
                  <a:lnTo>
                    <a:pt x="1347" y="8720"/>
                  </a:lnTo>
                  <a:cubicBezTo>
                    <a:pt x="1576" y="8720"/>
                    <a:pt x="1735" y="8537"/>
                    <a:pt x="1735" y="8309"/>
                  </a:cubicBezTo>
                  <a:lnTo>
                    <a:pt x="1735" y="412"/>
                  </a:lnTo>
                  <a:cubicBezTo>
                    <a:pt x="1735" y="183"/>
                    <a:pt x="1576" y="1"/>
                    <a:pt x="1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17"/>
            <p:cNvSpPr/>
            <p:nvPr/>
          </p:nvSpPr>
          <p:spPr>
            <a:xfrm>
              <a:off x="7605554" y="4376088"/>
              <a:ext cx="42825" cy="42250"/>
            </a:xfrm>
            <a:custGeom>
              <a:avLst/>
              <a:gdLst/>
              <a:ahLst/>
              <a:cxnLst/>
              <a:rect l="l" t="t" r="r" b="b"/>
              <a:pathLst>
                <a:path w="1713" h="1690" extrusionOk="0">
                  <a:moveTo>
                    <a:pt x="845" y="0"/>
                  </a:moveTo>
                  <a:cubicBezTo>
                    <a:pt x="411" y="0"/>
                    <a:pt x="0" y="388"/>
                    <a:pt x="0" y="845"/>
                  </a:cubicBezTo>
                  <a:cubicBezTo>
                    <a:pt x="23" y="1301"/>
                    <a:pt x="388" y="1689"/>
                    <a:pt x="845" y="1689"/>
                  </a:cubicBezTo>
                  <a:cubicBezTo>
                    <a:pt x="1278" y="1689"/>
                    <a:pt x="1712" y="1301"/>
                    <a:pt x="1689" y="845"/>
                  </a:cubicBezTo>
                  <a:cubicBezTo>
                    <a:pt x="1667" y="388"/>
                    <a:pt x="1324" y="0"/>
                    <a:pt x="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17"/>
            <p:cNvSpPr/>
            <p:nvPr/>
          </p:nvSpPr>
          <p:spPr>
            <a:xfrm>
              <a:off x="7604404" y="4407463"/>
              <a:ext cx="43400" cy="165525"/>
            </a:xfrm>
            <a:custGeom>
              <a:avLst/>
              <a:gdLst/>
              <a:ahLst/>
              <a:cxnLst/>
              <a:rect l="l" t="t" r="r" b="b"/>
              <a:pathLst>
                <a:path w="1736" h="6621" extrusionOk="0">
                  <a:moveTo>
                    <a:pt x="1735" y="1"/>
                  </a:moveTo>
                  <a:cubicBezTo>
                    <a:pt x="1210" y="731"/>
                    <a:pt x="640" y="1416"/>
                    <a:pt x="1" y="2078"/>
                  </a:cubicBezTo>
                  <a:lnTo>
                    <a:pt x="1" y="6209"/>
                  </a:lnTo>
                  <a:cubicBezTo>
                    <a:pt x="1" y="6437"/>
                    <a:pt x="183" y="6620"/>
                    <a:pt x="389" y="6620"/>
                  </a:cubicBezTo>
                  <a:lnTo>
                    <a:pt x="1347" y="6620"/>
                  </a:lnTo>
                  <a:cubicBezTo>
                    <a:pt x="1576" y="6620"/>
                    <a:pt x="1735" y="6437"/>
                    <a:pt x="1735" y="6209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7"/>
            <p:cNvSpPr/>
            <p:nvPr/>
          </p:nvSpPr>
          <p:spPr>
            <a:xfrm>
              <a:off x="7604679" y="2745788"/>
              <a:ext cx="43400" cy="217425"/>
            </a:xfrm>
            <a:custGeom>
              <a:avLst/>
              <a:gdLst/>
              <a:ahLst/>
              <a:cxnLst/>
              <a:rect l="l" t="t" r="r" b="b"/>
              <a:pathLst>
                <a:path w="1736" h="8697" extrusionOk="0">
                  <a:moveTo>
                    <a:pt x="389" y="1"/>
                  </a:moveTo>
                  <a:cubicBezTo>
                    <a:pt x="184" y="1"/>
                    <a:pt x="1" y="160"/>
                    <a:pt x="1" y="389"/>
                  </a:cubicBezTo>
                  <a:lnTo>
                    <a:pt x="1" y="8309"/>
                  </a:lnTo>
                  <a:cubicBezTo>
                    <a:pt x="1" y="8514"/>
                    <a:pt x="184" y="8697"/>
                    <a:pt x="389" y="8697"/>
                  </a:cubicBezTo>
                  <a:lnTo>
                    <a:pt x="1348" y="8697"/>
                  </a:lnTo>
                  <a:cubicBezTo>
                    <a:pt x="1553" y="8697"/>
                    <a:pt x="1736" y="8514"/>
                    <a:pt x="1736" y="8309"/>
                  </a:cubicBezTo>
                  <a:lnTo>
                    <a:pt x="1736" y="389"/>
                  </a:lnTo>
                  <a:cubicBezTo>
                    <a:pt x="1736" y="160"/>
                    <a:pt x="1553" y="1"/>
                    <a:pt x="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7"/>
            <p:cNvSpPr/>
            <p:nvPr/>
          </p:nvSpPr>
          <p:spPr>
            <a:xfrm>
              <a:off x="7602979" y="2766913"/>
              <a:ext cx="47950" cy="46800"/>
            </a:xfrm>
            <a:custGeom>
              <a:avLst/>
              <a:gdLst/>
              <a:ahLst/>
              <a:cxnLst/>
              <a:rect l="l" t="t" r="r" b="b"/>
              <a:pathLst>
                <a:path w="1918" h="1872" extrusionOk="0">
                  <a:moveTo>
                    <a:pt x="959" y="0"/>
                  </a:moveTo>
                  <a:cubicBezTo>
                    <a:pt x="480" y="0"/>
                    <a:pt x="0" y="434"/>
                    <a:pt x="23" y="936"/>
                  </a:cubicBezTo>
                  <a:cubicBezTo>
                    <a:pt x="46" y="1438"/>
                    <a:pt x="434" y="1872"/>
                    <a:pt x="959" y="1872"/>
                  </a:cubicBezTo>
                  <a:cubicBezTo>
                    <a:pt x="1438" y="1872"/>
                    <a:pt x="1918" y="1438"/>
                    <a:pt x="1895" y="936"/>
                  </a:cubicBezTo>
                  <a:cubicBezTo>
                    <a:pt x="1872" y="434"/>
                    <a:pt x="1484" y="0"/>
                    <a:pt x="9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7"/>
            <p:cNvSpPr/>
            <p:nvPr/>
          </p:nvSpPr>
          <p:spPr>
            <a:xfrm>
              <a:off x="7604679" y="2797138"/>
              <a:ext cx="43400" cy="166075"/>
            </a:xfrm>
            <a:custGeom>
              <a:avLst/>
              <a:gdLst/>
              <a:ahLst/>
              <a:cxnLst/>
              <a:rect l="l" t="t" r="r" b="b"/>
              <a:pathLst>
                <a:path w="1736" h="6643" extrusionOk="0">
                  <a:moveTo>
                    <a:pt x="1736" y="1"/>
                  </a:moveTo>
                  <a:cubicBezTo>
                    <a:pt x="1325" y="526"/>
                    <a:pt x="914" y="1028"/>
                    <a:pt x="480" y="1530"/>
                  </a:cubicBezTo>
                  <a:cubicBezTo>
                    <a:pt x="320" y="1736"/>
                    <a:pt x="161" y="1918"/>
                    <a:pt x="1" y="2101"/>
                  </a:cubicBezTo>
                  <a:lnTo>
                    <a:pt x="1" y="6255"/>
                  </a:lnTo>
                  <a:cubicBezTo>
                    <a:pt x="1" y="6460"/>
                    <a:pt x="184" y="6643"/>
                    <a:pt x="389" y="6643"/>
                  </a:cubicBezTo>
                  <a:lnTo>
                    <a:pt x="1348" y="6643"/>
                  </a:lnTo>
                  <a:cubicBezTo>
                    <a:pt x="1553" y="6643"/>
                    <a:pt x="1736" y="6460"/>
                    <a:pt x="1736" y="6255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8" name="Google Shape;2588;p17"/>
          <p:cNvSpPr txBox="1">
            <a:spLocks noGrp="1"/>
          </p:cNvSpPr>
          <p:nvPr>
            <p:ph type="title"/>
          </p:nvPr>
        </p:nvSpPr>
        <p:spPr>
          <a:xfrm>
            <a:off x="976688" y="2432138"/>
            <a:ext cx="3862200" cy="61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89" name="Google Shape;2589;p17"/>
          <p:cNvSpPr txBox="1">
            <a:spLocks noGrp="1"/>
          </p:cNvSpPr>
          <p:nvPr>
            <p:ph type="subTitle" idx="1"/>
          </p:nvPr>
        </p:nvSpPr>
        <p:spPr>
          <a:xfrm>
            <a:off x="1663073" y="3292825"/>
            <a:ext cx="2489400" cy="61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latin typeface="Actor"/>
                <a:ea typeface="Actor"/>
                <a:cs typeface="Actor"/>
                <a:sym typeface="Acto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90" name="Google Shape;2590;p17"/>
          <p:cNvSpPr txBox="1">
            <a:spLocks noGrp="1"/>
          </p:cNvSpPr>
          <p:nvPr>
            <p:ph type="title" idx="2" hasCustomPrompt="1"/>
          </p:nvPr>
        </p:nvSpPr>
        <p:spPr>
          <a:xfrm>
            <a:off x="2366413" y="1289600"/>
            <a:ext cx="1082700" cy="76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>
                <a:solidFill>
                  <a:schemeClr val="accent2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grpSp>
        <p:nvGrpSpPr>
          <p:cNvPr id="2591" name="Google Shape;2591;p17"/>
          <p:cNvGrpSpPr/>
          <p:nvPr/>
        </p:nvGrpSpPr>
        <p:grpSpPr>
          <a:xfrm>
            <a:off x="174428" y="853845"/>
            <a:ext cx="275155" cy="3215368"/>
            <a:chOff x="174428" y="853845"/>
            <a:chExt cx="275155" cy="3215368"/>
          </a:xfrm>
        </p:grpSpPr>
        <p:grpSp>
          <p:nvGrpSpPr>
            <p:cNvPr id="2592" name="Google Shape;2592;p17"/>
            <p:cNvGrpSpPr/>
            <p:nvPr/>
          </p:nvGrpSpPr>
          <p:grpSpPr>
            <a:xfrm>
              <a:off x="174428" y="853845"/>
              <a:ext cx="275155" cy="704070"/>
              <a:chOff x="-175772" y="1576607"/>
              <a:chExt cx="275155" cy="704070"/>
            </a:xfrm>
          </p:grpSpPr>
          <p:sp>
            <p:nvSpPr>
              <p:cNvPr id="2593" name="Google Shape;2593;p17"/>
              <p:cNvSpPr/>
              <p:nvPr/>
            </p:nvSpPr>
            <p:spPr>
              <a:xfrm flipH="1">
                <a:off x="-175772" y="1576607"/>
                <a:ext cx="270494" cy="704070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10001" extrusionOk="0">
                    <a:moveTo>
                      <a:pt x="1" y="0"/>
                    </a:moveTo>
                    <a:lnTo>
                      <a:pt x="1" y="10000"/>
                    </a:lnTo>
                    <a:lnTo>
                      <a:pt x="1835" y="10000"/>
                    </a:lnTo>
                    <a:cubicBezTo>
                      <a:pt x="2665" y="10000"/>
                      <a:pt x="3355" y="9311"/>
                      <a:pt x="3355" y="8480"/>
                    </a:cubicBezTo>
                    <a:lnTo>
                      <a:pt x="3355" y="1521"/>
                    </a:lnTo>
                    <a:cubicBezTo>
                      <a:pt x="3355" y="690"/>
                      <a:pt x="2665" y="0"/>
                      <a:pt x="18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17"/>
              <p:cNvSpPr/>
              <p:nvPr/>
            </p:nvSpPr>
            <p:spPr>
              <a:xfrm flipH="1">
                <a:off x="-132310" y="1642559"/>
                <a:ext cx="35732" cy="326140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527" extrusionOk="0">
                    <a:moveTo>
                      <a:pt x="1545" y="1"/>
                    </a:moveTo>
                    <a:cubicBezTo>
                      <a:pt x="914" y="1"/>
                      <a:pt x="274" y="395"/>
                      <a:pt x="274" y="1191"/>
                    </a:cubicBezTo>
                    <a:cubicBezTo>
                      <a:pt x="251" y="3245"/>
                      <a:pt x="251" y="5276"/>
                      <a:pt x="228" y="7331"/>
                    </a:cubicBezTo>
                    <a:cubicBezTo>
                      <a:pt x="228" y="8997"/>
                      <a:pt x="0" y="10732"/>
                      <a:pt x="730" y="12261"/>
                    </a:cubicBezTo>
                    <a:cubicBezTo>
                      <a:pt x="809" y="12441"/>
                      <a:pt x="982" y="12526"/>
                      <a:pt x="1158" y="12526"/>
                    </a:cubicBezTo>
                    <a:cubicBezTo>
                      <a:pt x="1341" y="12526"/>
                      <a:pt x="1528" y="12435"/>
                      <a:pt x="1621" y="12261"/>
                    </a:cubicBezTo>
                    <a:cubicBezTo>
                      <a:pt x="2442" y="10777"/>
                      <a:pt x="2305" y="8997"/>
                      <a:pt x="2420" y="7331"/>
                    </a:cubicBezTo>
                    <a:cubicBezTo>
                      <a:pt x="2534" y="5276"/>
                      <a:pt x="2648" y="3245"/>
                      <a:pt x="2762" y="1191"/>
                    </a:cubicBezTo>
                    <a:cubicBezTo>
                      <a:pt x="2808" y="400"/>
                      <a:pt x="2181" y="1"/>
                      <a:pt x="1545" y="1"/>
                    </a:cubicBezTo>
                    <a:close/>
                  </a:path>
                </a:pathLst>
              </a:custGeom>
              <a:solidFill>
                <a:srgbClr val="FFFFFF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17"/>
              <p:cNvSpPr/>
              <p:nvPr/>
            </p:nvSpPr>
            <p:spPr>
              <a:xfrm flipH="1">
                <a:off x="72082" y="1577177"/>
                <a:ext cx="27300" cy="702900"/>
              </a:xfrm>
              <a:prstGeom prst="rect">
                <a:avLst/>
              </a:prstGeom>
              <a:solidFill>
                <a:srgbClr val="000000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6" name="Google Shape;2596;p17"/>
            <p:cNvGrpSpPr/>
            <p:nvPr/>
          </p:nvGrpSpPr>
          <p:grpSpPr>
            <a:xfrm>
              <a:off x="174428" y="1691145"/>
              <a:ext cx="275155" cy="2378068"/>
              <a:chOff x="-175772" y="1576607"/>
              <a:chExt cx="275155" cy="2378068"/>
            </a:xfrm>
          </p:grpSpPr>
          <p:sp>
            <p:nvSpPr>
              <p:cNvPr id="2597" name="Google Shape;2597;p17"/>
              <p:cNvSpPr/>
              <p:nvPr/>
            </p:nvSpPr>
            <p:spPr>
              <a:xfrm flipH="1">
                <a:off x="-175772" y="1576607"/>
                <a:ext cx="270494" cy="704070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10001" extrusionOk="0">
                    <a:moveTo>
                      <a:pt x="1" y="0"/>
                    </a:moveTo>
                    <a:lnTo>
                      <a:pt x="1" y="10000"/>
                    </a:lnTo>
                    <a:lnTo>
                      <a:pt x="1835" y="10000"/>
                    </a:lnTo>
                    <a:cubicBezTo>
                      <a:pt x="2665" y="10000"/>
                      <a:pt x="3355" y="9311"/>
                      <a:pt x="3355" y="8480"/>
                    </a:cubicBezTo>
                    <a:lnTo>
                      <a:pt x="3355" y="1521"/>
                    </a:lnTo>
                    <a:cubicBezTo>
                      <a:pt x="3355" y="690"/>
                      <a:pt x="2665" y="0"/>
                      <a:pt x="18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17"/>
              <p:cNvSpPr/>
              <p:nvPr/>
            </p:nvSpPr>
            <p:spPr>
              <a:xfrm flipH="1">
                <a:off x="-132310" y="1642559"/>
                <a:ext cx="35732" cy="326140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527" extrusionOk="0">
                    <a:moveTo>
                      <a:pt x="1545" y="1"/>
                    </a:moveTo>
                    <a:cubicBezTo>
                      <a:pt x="914" y="1"/>
                      <a:pt x="274" y="395"/>
                      <a:pt x="274" y="1191"/>
                    </a:cubicBezTo>
                    <a:cubicBezTo>
                      <a:pt x="251" y="3245"/>
                      <a:pt x="251" y="5276"/>
                      <a:pt x="228" y="7331"/>
                    </a:cubicBezTo>
                    <a:cubicBezTo>
                      <a:pt x="228" y="8997"/>
                      <a:pt x="0" y="10732"/>
                      <a:pt x="730" y="12261"/>
                    </a:cubicBezTo>
                    <a:cubicBezTo>
                      <a:pt x="809" y="12441"/>
                      <a:pt x="982" y="12526"/>
                      <a:pt x="1158" y="12526"/>
                    </a:cubicBezTo>
                    <a:cubicBezTo>
                      <a:pt x="1341" y="12526"/>
                      <a:pt x="1528" y="12435"/>
                      <a:pt x="1621" y="12261"/>
                    </a:cubicBezTo>
                    <a:cubicBezTo>
                      <a:pt x="2442" y="10777"/>
                      <a:pt x="2305" y="8997"/>
                      <a:pt x="2420" y="7331"/>
                    </a:cubicBezTo>
                    <a:cubicBezTo>
                      <a:pt x="2534" y="5276"/>
                      <a:pt x="2648" y="3245"/>
                      <a:pt x="2762" y="1191"/>
                    </a:cubicBezTo>
                    <a:cubicBezTo>
                      <a:pt x="2808" y="400"/>
                      <a:pt x="2181" y="1"/>
                      <a:pt x="1545" y="1"/>
                    </a:cubicBezTo>
                    <a:close/>
                  </a:path>
                </a:pathLst>
              </a:custGeom>
              <a:solidFill>
                <a:srgbClr val="FFFFFF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17"/>
              <p:cNvSpPr/>
              <p:nvPr/>
            </p:nvSpPr>
            <p:spPr>
              <a:xfrm flipH="1">
                <a:off x="-171553" y="2414168"/>
                <a:ext cx="262070" cy="702944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9985" extrusionOk="0">
                    <a:moveTo>
                      <a:pt x="1" y="0"/>
                    </a:moveTo>
                    <a:lnTo>
                      <a:pt x="1" y="9985"/>
                    </a:lnTo>
                    <a:lnTo>
                      <a:pt x="1835" y="9985"/>
                    </a:lnTo>
                    <a:cubicBezTo>
                      <a:pt x="2665" y="9985"/>
                      <a:pt x="3355" y="9311"/>
                      <a:pt x="3355" y="8464"/>
                    </a:cubicBezTo>
                    <a:lnTo>
                      <a:pt x="3355" y="1520"/>
                    </a:lnTo>
                    <a:cubicBezTo>
                      <a:pt x="3355" y="674"/>
                      <a:pt x="2665" y="0"/>
                      <a:pt x="18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17"/>
              <p:cNvSpPr/>
              <p:nvPr/>
            </p:nvSpPr>
            <p:spPr>
              <a:xfrm flipH="1">
                <a:off x="-132298" y="2503823"/>
                <a:ext cx="35732" cy="326140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527" extrusionOk="0">
                    <a:moveTo>
                      <a:pt x="1545" y="1"/>
                    </a:moveTo>
                    <a:cubicBezTo>
                      <a:pt x="914" y="1"/>
                      <a:pt x="274" y="395"/>
                      <a:pt x="274" y="1191"/>
                    </a:cubicBezTo>
                    <a:cubicBezTo>
                      <a:pt x="251" y="3245"/>
                      <a:pt x="251" y="5276"/>
                      <a:pt x="228" y="7331"/>
                    </a:cubicBezTo>
                    <a:cubicBezTo>
                      <a:pt x="228" y="8997"/>
                      <a:pt x="0" y="10732"/>
                      <a:pt x="730" y="12261"/>
                    </a:cubicBezTo>
                    <a:cubicBezTo>
                      <a:pt x="809" y="12441"/>
                      <a:pt x="982" y="12526"/>
                      <a:pt x="1158" y="12526"/>
                    </a:cubicBezTo>
                    <a:cubicBezTo>
                      <a:pt x="1341" y="12526"/>
                      <a:pt x="1528" y="12435"/>
                      <a:pt x="1621" y="12261"/>
                    </a:cubicBezTo>
                    <a:cubicBezTo>
                      <a:pt x="2442" y="10777"/>
                      <a:pt x="2305" y="8997"/>
                      <a:pt x="2420" y="7331"/>
                    </a:cubicBezTo>
                    <a:cubicBezTo>
                      <a:pt x="2534" y="5276"/>
                      <a:pt x="2648" y="3245"/>
                      <a:pt x="2762" y="1191"/>
                    </a:cubicBezTo>
                    <a:cubicBezTo>
                      <a:pt x="2808" y="400"/>
                      <a:pt x="2181" y="1"/>
                      <a:pt x="1545" y="1"/>
                    </a:cubicBezTo>
                    <a:close/>
                  </a:path>
                </a:pathLst>
              </a:custGeom>
              <a:solidFill>
                <a:srgbClr val="FFFFFF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17"/>
              <p:cNvSpPr/>
              <p:nvPr/>
            </p:nvSpPr>
            <p:spPr>
              <a:xfrm flipH="1">
                <a:off x="-171553" y="3250605"/>
                <a:ext cx="262070" cy="704070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10001" extrusionOk="0">
                    <a:moveTo>
                      <a:pt x="1" y="0"/>
                    </a:moveTo>
                    <a:lnTo>
                      <a:pt x="1" y="10000"/>
                    </a:lnTo>
                    <a:lnTo>
                      <a:pt x="1835" y="10000"/>
                    </a:lnTo>
                    <a:cubicBezTo>
                      <a:pt x="2665" y="10000"/>
                      <a:pt x="3355" y="9311"/>
                      <a:pt x="3355" y="8480"/>
                    </a:cubicBezTo>
                    <a:lnTo>
                      <a:pt x="3355" y="1521"/>
                    </a:lnTo>
                    <a:cubicBezTo>
                      <a:pt x="3355" y="690"/>
                      <a:pt x="2665" y="0"/>
                      <a:pt x="18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17"/>
              <p:cNvSpPr/>
              <p:nvPr/>
            </p:nvSpPr>
            <p:spPr>
              <a:xfrm flipH="1">
                <a:off x="-132298" y="3365087"/>
                <a:ext cx="35732" cy="326140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527" extrusionOk="0">
                    <a:moveTo>
                      <a:pt x="1545" y="1"/>
                    </a:moveTo>
                    <a:cubicBezTo>
                      <a:pt x="914" y="1"/>
                      <a:pt x="274" y="395"/>
                      <a:pt x="274" y="1191"/>
                    </a:cubicBezTo>
                    <a:cubicBezTo>
                      <a:pt x="251" y="3245"/>
                      <a:pt x="251" y="5276"/>
                      <a:pt x="228" y="7331"/>
                    </a:cubicBezTo>
                    <a:cubicBezTo>
                      <a:pt x="228" y="8997"/>
                      <a:pt x="0" y="10732"/>
                      <a:pt x="730" y="12261"/>
                    </a:cubicBezTo>
                    <a:cubicBezTo>
                      <a:pt x="809" y="12441"/>
                      <a:pt x="982" y="12526"/>
                      <a:pt x="1158" y="12526"/>
                    </a:cubicBezTo>
                    <a:cubicBezTo>
                      <a:pt x="1341" y="12526"/>
                      <a:pt x="1528" y="12435"/>
                      <a:pt x="1621" y="12261"/>
                    </a:cubicBezTo>
                    <a:cubicBezTo>
                      <a:pt x="2442" y="10777"/>
                      <a:pt x="2305" y="8997"/>
                      <a:pt x="2420" y="7331"/>
                    </a:cubicBezTo>
                    <a:cubicBezTo>
                      <a:pt x="2534" y="5276"/>
                      <a:pt x="2648" y="3245"/>
                      <a:pt x="2762" y="1191"/>
                    </a:cubicBezTo>
                    <a:cubicBezTo>
                      <a:pt x="2808" y="400"/>
                      <a:pt x="2181" y="1"/>
                      <a:pt x="1545" y="1"/>
                    </a:cubicBezTo>
                    <a:close/>
                  </a:path>
                </a:pathLst>
              </a:custGeom>
              <a:solidFill>
                <a:srgbClr val="FFFFFF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17"/>
              <p:cNvSpPr/>
              <p:nvPr/>
            </p:nvSpPr>
            <p:spPr>
              <a:xfrm flipH="1">
                <a:off x="72082" y="1577177"/>
                <a:ext cx="27300" cy="702900"/>
              </a:xfrm>
              <a:prstGeom prst="rect">
                <a:avLst/>
              </a:prstGeom>
              <a:solidFill>
                <a:srgbClr val="000000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17"/>
              <p:cNvSpPr/>
              <p:nvPr/>
            </p:nvSpPr>
            <p:spPr>
              <a:xfrm flipH="1">
                <a:off x="63220" y="2413890"/>
                <a:ext cx="27300" cy="702900"/>
              </a:xfrm>
              <a:prstGeom prst="rect">
                <a:avLst/>
              </a:prstGeom>
              <a:solidFill>
                <a:srgbClr val="000000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17"/>
              <p:cNvSpPr/>
              <p:nvPr/>
            </p:nvSpPr>
            <p:spPr>
              <a:xfrm flipH="1">
                <a:off x="63220" y="3250603"/>
                <a:ext cx="27300" cy="702900"/>
              </a:xfrm>
              <a:prstGeom prst="rect">
                <a:avLst/>
              </a:prstGeom>
              <a:solidFill>
                <a:srgbClr val="000000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06" name="Google Shape;2606;p17"/>
          <p:cNvGrpSpPr/>
          <p:nvPr/>
        </p:nvGrpSpPr>
        <p:grpSpPr>
          <a:xfrm>
            <a:off x="498381" y="269049"/>
            <a:ext cx="826017" cy="800226"/>
            <a:chOff x="2196125" y="2117850"/>
            <a:chExt cx="569000" cy="541975"/>
          </a:xfrm>
        </p:grpSpPr>
        <p:sp>
          <p:nvSpPr>
            <p:cNvPr id="2607" name="Google Shape;2607;p17"/>
            <p:cNvSpPr/>
            <p:nvPr/>
          </p:nvSpPr>
          <p:spPr>
            <a:xfrm>
              <a:off x="2196125" y="2117850"/>
              <a:ext cx="569000" cy="541975"/>
            </a:xfrm>
            <a:custGeom>
              <a:avLst/>
              <a:gdLst/>
              <a:ahLst/>
              <a:cxnLst/>
              <a:rect l="l" t="t" r="r" b="b"/>
              <a:pathLst>
                <a:path w="22760" h="21679" extrusionOk="0">
                  <a:moveTo>
                    <a:pt x="4906" y="1"/>
                  </a:moveTo>
                  <a:lnTo>
                    <a:pt x="0" y="17854"/>
                  </a:lnTo>
                  <a:lnTo>
                    <a:pt x="13903" y="21678"/>
                  </a:lnTo>
                  <a:lnTo>
                    <a:pt x="18825" y="19249"/>
                  </a:lnTo>
                  <a:lnTo>
                    <a:pt x="22759" y="4907"/>
                  </a:lnTo>
                  <a:lnTo>
                    <a:pt x="49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7"/>
            <p:cNvSpPr/>
            <p:nvPr/>
          </p:nvSpPr>
          <p:spPr>
            <a:xfrm>
              <a:off x="2543700" y="2571625"/>
              <a:ext cx="123075" cy="88200"/>
            </a:xfrm>
            <a:custGeom>
              <a:avLst/>
              <a:gdLst/>
              <a:ahLst/>
              <a:cxnLst/>
              <a:rect l="l" t="t" r="r" b="b"/>
              <a:pathLst>
                <a:path w="4923" h="3528" extrusionOk="0">
                  <a:moveTo>
                    <a:pt x="972" y="1"/>
                  </a:moveTo>
                  <a:lnTo>
                    <a:pt x="0" y="3527"/>
                  </a:lnTo>
                  <a:lnTo>
                    <a:pt x="4922" y="1098"/>
                  </a:lnTo>
                  <a:lnTo>
                    <a:pt x="972" y="1"/>
                  </a:ln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7"/>
            <p:cNvSpPr/>
            <p:nvPr/>
          </p:nvSpPr>
          <p:spPr>
            <a:xfrm>
              <a:off x="2298775" y="2117850"/>
              <a:ext cx="466350" cy="195950"/>
            </a:xfrm>
            <a:custGeom>
              <a:avLst/>
              <a:gdLst/>
              <a:ahLst/>
              <a:cxnLst/>
              <a:rect l="l" t="t" r="r" b="b"/>
              <a:pathLst>
                <a:path w="18654" h="7838" extrusionOk="0">
                  <a:moveTo>
                    <a:pt x="800" y="1"/>
                  </a:moveTo>
                  <a:lnTo>
                    <a:pt x="1" y="2932"/>
                  </a:lnTo>
                  <a:lnTo>
                    <a:pt x="17854" y="7838"/>
                  </a:lnTo>
                  <a:lnTo>
                    <a:pt x="18653" y="4907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0" name="Google Shape;2610;p17"/>
          <p:cNvGrpSpPr/>
          <p:nvPr/>
        </p:nvGrpSpPr>
        <p:grpSpPr>
          <a:xfrm>
            <a:off x="60852" y="4228002"/>
            <a:ext cx="1165923" cy="406711"/>
            <a:chOff x="137052" y="4228002"/>
            <a:chExt cx="1165923" cy="406711"/>
          </a:xfrm>
        </p:grpSpPr>
        <p:sp>
          <p:nvSpPr>
            <p:cNvPr id="2611" name="Google Shape;2611;p17"/>
            <p:cNvSpPr/>
            <p:nvPr/>
          </p:nvSpPr>
          <p:spPr>
            <a:xfrm rot="5400000" flipH="1">
              <a:off x="516658" y="3848396"/>
              <a:ext cx="406711" cy="1165923"/>
            </a:xfrm>
            <a:custGeom>
              <a:avLst/>
              <a:gdLst/>
              <a:ahLst/>
              <a:cxnLst/>
              <a:rect l="l" t="t" r="r" b="b"/>
              <a:pathLst>
                <a:path w="19296" h="50088" extrusionOk="0">
                  <a:moveTo>
                    <a:pt x="815" y="1"/>
                  </a:moveTo>
                  <a:cubicBezTo>
                    <a:pt x="392" y="1"/>
                    <a:pt x="0" y="361"/>
                    <a:pt x="0" y="784"/>
                  </a:cubicBezTo>
                  <a:lnTo>
                    <a:pt x="0" y="43983"/>
                  </a:lnTo>
                  <a:cubicBezTo>
                    <a:pt x="0" y="44406"/>
                    <a:pt x="314" y="44923"/>
                    <a:pt x="690" y="45143"/>
                  </a:cubicBezTo>
                  <a:lnTo>
                    <a:pt x="9013" y="49923"/>
                  </a:lnTo>
                  <a:cubicBezTo>
                    <a:pt x="9201" y="50033"/>
                    <a:pt x="9440" y="50088"/>
                    <a:pt x="9679" y="50088"/>
                  </a:cubicBezTo>
                  <a:cubicBezTo>
                    <a:pt x="9918" y="50088"/>
                    <a:pt x="10157" y="50033"/>
                    <a:pt x="10345" y="49923"/>
                  </a:cubicBezTo>
                  <a:lnTo>
                    <a:pt x="18653" y="45143"/>
                  </a:lnTo>
                  <a:cubicBezTo>
                    <a:pt x="19013" y="44923"/>
                    <a:pt x="19295" y="44406"/>
                    <a:pt x="19295" y="43983"/>
                  </a:cubicBezTo>
                  <a:lnTo>
                    <a:pt x="19295" y="784"/>
                  </a:lnTo>
                  <a:cubicBezTo>
                    <a:pt x="19295" y="361"/>
                    <a:pt x="18982" y="1"/>
                    <a:pt x="185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7"/>
            <p:cNvSpPr/>
            <p:nvPr/>
          </p:nvSpPr>
          <p:spPr>
            <a:xfrm>
              <a:off x="276375" y="4267400"/>
              <a:ext cx="977400" cy="46200"/>
            </a:xfrm>
            <a:prstGeom prst="roundRect">
              <a:avLst>
                <a:gd name="adj" fmla="val 18019"/>
              </a:avLst>
            </a:prstGeom>
            <a:solidFill>
              <a:srgbClr val="FFFFFF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8">
    <p:spTree>
      <p:nvGrpSpPr>
        <p:cNvPr id="1" name="Shape 2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9" name="Google Shape;2759;p20"/>
          <p:cNvSpPr/>
          <p:nvPr/>
        </p:nvSpPr>
        <p:spPr>
          <a:xfrm>
            <a:off x="25" y="4568875"/>
            <a:ext cx="9144000" cy="574500"/>
          </a:xfrm>
          <a:prstGeom prst="rect">
            <a:avLst/>
          </a:prstGeom>
          <a:solidFill>
            <a:srgbClr val="000000">
              <a:alpha val="9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20"/>
          <p:cNvSpPr/>
          <p:nvPr/>
        </p:nvSpPr>
        <p:spPr>
          <a:xfrm>
            <a:off x="25" y="4344175"/>
            <a:ext cx="9144000" cy="224700"/>
          </a:xfrm>
          <a:prstGeom prst="rect">
            <a:avLst/>
          </a:prstGeom>
          <a:solidFill>
            <a:srgbClr val="FFFB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1" name="Google Shape;2761;p20"/>
          <p:cNvGrpSpPr/>
          <p:nvPr/>
        </p:nvGrpSpPr>
        <p:grpSpPr>
          <a:xfrm>
            <a:off x="5966800" y="396488"/>
            <a:ext cx="2088550" cy="4350525"/>
            <a:chOff x="6665400" y="396488"/>
            <a:chExt cx="2088550" cy="4350525"/>
          </a:xfrm>
        </p:grpSpPr>
        <p:sp>
          <p:nvSpPr>
            <p:cNvPr id="2762" name="Google Shape;2762;p20"/>
            <p:cNvSpPr/>
            <p:nvPr/>
          </p:nvSpPr>
          <p:spPr>
            <a:xfrm>
              <a:off x="6926750" y="3115563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01"/>
                  </a:cubicBezTo>
                  <a:lnTo>
                    <a:pt x="20886" y="3470"/>
                  </a:lnTo>
                  <a:lnTo>
                    <a:pt x="1" y="3470"/>
                  </a:lnTo>
                  <a:lnTo>
                    <a:pt x="1" y="3401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20"/>
            <p:cNvSpPr/>
            <p:nvPr/>
          </p:nvSpPr>
          <p:spPr>
            <a:xfrm>
              <a:off x="6926750" y="3223988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0"/>
                  </a:moveTo>
                  <a:cubicBezTo>
                    <a:pt x="19357" y="0"/>
                    <a:pt x="20886" y="1529"/>
                    <a:pt x="20886" y="3424"/>
                  </a:cubicBezTo>
                  <a:lnTo>
                    <a:pt x="20886" y="3492"/>
                  </a:lnTo>
                  <a:lnTo>
                    <a:pt x="1" y="3492"/>
                  </a:lnTo>
                  <a:lnTo>
                    <a:pt x="1" y="3424"/>
                  </a:lnTo>
                  <a:cubicBezTo>
                    <a:pt x="1" y="1529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0"/>
            <p:cNvSpPr/>
            <p:nvPr/>
          </p:nvSpPr>
          <p:spPr>
            <a:xfrm>
              <a:off x="6926750" y="4268238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70"/>
                  </a:lnTo>
                  <a:lnTo>
                    <a:pt x="1" y="3470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0"/>
            <p:cNvSpPr/>
            <p:nvPr/>
          </p:nvSpPr>
          <p:spPr>
            <a:xfrm>
              <a:off x="6926750" y="4377213"/>
              <a:ext cx="522150" cy="86775"/>
            </a:xfrm>
            <a:custGeom>
              <a:avLst/>
              <a:gdLst/>
              <a:ahLst/>
              <a:cxnLst/>
              <a:rect l="l" t="t" r="r" b="b"/>
              <a:pathLst>
                <a:path w="20886" h="3471" fill="none" extrusionOk="0">
                  <a:moveTo>
                    <a:pt x="17462" y="1"/>
                  </a:moveTo>
                  <a:cubicBezTo>
                    <a:pt x="19357" y="1"/>
                    <a:pt x="20886" y="1530"/>
                    <a:pt x="20886" y="3402"/>
                  </a:cubicBezTo>
                  <a:lnTo>
                    <a:pt x="20886" y="3470"/>
                  </a:lnTo>
                  <a:lnTo>
                    <a:pt x="1" y="3470"/>
                  </a:lnTo>
                  <a:lnTo>
                    <a:pt x="1" y="3402"/>
                  </a:lnTo>
                  <a:cubicBezTo>
                    <a:pt x="1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0"/>
            <p:cNvSpPr/>
            <p:nvPr/>
          </p:nvSpPr>
          <p:spPr>
            <a:xfrm>
              <a:off x="6926750" y="4485638"/>
              <a:ext cx="522150" cy="87350"/>
            </a:xfrm>
            <a:custGeom>
              <a:avLst/>
              <a:gdLst/>
              <a:ahLst/>
              <a:cxnLst/>
              <a:rect l="l" t="t" r="r" b="b"/>
              <a:pathLst>
                <a:path w="20886" h="3494" fill="none" extrusionOk="0">
                  <a:moveTo>
                    <a:pt x="17462" y="1"/>
                  </a:moveTo>
                  <a:cubicBezTo>
                    <a:pt x="19357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5"/>
                  </a:lnTo>
                  <a:cubicBezTo>
                    <a:pt x="1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0"/>
            <p:cNvSpPr/>
            <p:nvPr/>
          </p:nvSpPr>
          <p:spPr>
            <a:xfrm>
              <a:off x="6796075" y="3659363"/>
              <a:ext cx="87325" cy="325875"/>
            </a:xfrm>
            <a:custGeom>
              <a:avLst/>
              <a:gdLst/>
              <a:ahLst/>
              <a:cxnLst/>
              <a:rect l="l" t="t" r="r" b="b"/>
              <a:pathLst>
                <a:path w="3493" h="13035" extrusionOk="0">
                  <a:moveTo>
                    <a:pt x="343" y="1"/>
                  </a:moveTo>
                  <a:cubicBezTo>
                    <a:pt x="160" y="1"/>
                    <a:pt x="1" y="138"/>
                    <a:pt x="1" y="343"/>
                  </a:cubicBezTo>
                  <a:lnTo>
                    <a:pt x="206" y="12714"/>
                  </a:lnTo>
                  <a:cubicBezTo>
                    <a:pt x="206" y="12897"/>
                    <a:pt x="366" y="13034"/>
                    <a:pt x="549" y="13034"/>
                  </a:cubicBezTo>
                  <a:lnTo>
                    <a:pt x="2945" y="13034"/>
                  </a:lnTo>
                  <a:cubicBezTo>
                    <a:pt x="3128" y="13034"/>
                    <a:pt x="3288" y="12897"/>
                    <a:pt x="3288" y="12714"/>
                  </a:cubicBezTo>
                  <a:lnTo>
                    <a:pt x="3470" y="343"/>
                  </a:lnTo>
                  <a:cubicBezTo>
                    <a:pt x="3493" y="138"/>
                    <a:pt x="3333" y="1"/>
                    <a:pt x="3151" y="1"/>
                  </a:cubicBezTo>
                  <a:close/>
                </a:path>
              </a:pathLst>
            </a:custGeom>
            <a:solidFill>
              <a:srgbClr val="A8B9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0"/>
            <p:cNvSpPr/>
            <p:nvPr/>
          </p:nvSpPr>
          <p:spPr>
            <a:xfrm>
              <a:off x="6812625" y="3675338"/>
              <a:ext cx="54250" cy="54250"/>
            </a:xfrm>
            <a:custGeom>
              <a:avLst/>
              <a:gdLst/>
              <a:ahLst/>
              <a:cxnLst/>
              <a:rect l="l" t="t" r="r" b="b"/>
              <a:pathLst>
                <a:path w="2170" h="2170" extrusionOk="0">
                  <a:moveTo>
                    <a:pt x="1073" y="1"/>
                  </a:moveTo>
                  <a:cubicBezTo>
                    <a:pt x="480" y="1"/>
                    <a:pt x="1" y="480"/>
                    <a:pt x="1" y="1097"/>
                  </a:cubicBezTo>
                  <a:cubicBezTo>
                    <a:pt x="1" y="1690"/>
                    <a:pt x="480" y="2169"/>
                    <a:pt x="1073" y="2169"/>
                  </a:cubicBezTo>
                  <a:cubicBezTo>
                    <a:pt x="1690" y="2169"/>
                    <a:pt x="2169" y="1690"/>
                    <a:pt x="2169" y="1097"/>
                  </a:cubicBezTo>
                  <a:cubicBezTo>
                    <a:pt x="2169" y="480"/>
                    <a:pt x="1690" y="1"/>
                    <a:pt x="1073" y="1"/>
                  </a:cubicBezTo>
                  <a:close/>
                </a:path>
              </a:pathLst>
            </a:custGeom>
            <a:solidFill>
              <a:srgbClr val="868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20"/>
            <p:cNvSpPr/>
            <p:nvPr/>
          </p:nvSpPr>
          <p:spPr>
            <a:xfrm>
              <a:off x="6835450" y="3682763"/>
              <a:ext cx="8600" cy="39400"/>
            </a:xfrm>
            <a:custGeom>
              <a:avLst/>
              <a:gdLst/>
              <a:ahLst/>
              <a:cxnLst/>
              <a:rect l="l" t="t" r="r" b="b"/>
              <a:pathLst>
                <a:path w="344" h="1576" extrusionOk="0">
                  <a:moveTo>
                    <a:pt x="138" y="1"/>
                  </a:moveTo>
                  <a:cubicBezTo>
                    <a:pt x="46" y="1"/>
                    <a:pt x="1" y="69"/>
                    <a:pt x="1" y="160"/>
                  </a:cubicBezTo>
                  <a:lnTo>
                    <a:pt x="1" y="1439"/>
                  </a:lnTo>
                  <a:cubicBezTo>
                    <a:pt x="1" y="1507"/>
                    <a:pt x="46" y="1576"/>
                    <a:pt x="138" y="1576"/>
                  </a:cubicBezTo>
                  <a:lnTo>
                    <a:pt x="206" y="1576"/>
                  </a:lnTo>
                  <a:cubicBezTo>
                    <a:pt x="275" y="1576"/>
                    <a:pt x="343" y="1507"/>
                    <a:pt x="343" y="1439"/>
                  </a:cubicBezTo>
                  <a:lnTo>
                    <a:pt x="343" y="160"/>
                  </a:lnTo>
                  <a:cubicBezTo>
                    <a:pt x="343" y="69"/>
                    <a:pt x="275" y="1"/>
                    <a:pt x="206" y="1"/>
                  </a:cubicBezTo>
                  <a:close/>
                </a:path>
              </a:pathLst>
            </a:custGeom>
            <a:solidFill>
              <a:srgbClr val="60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20"/>
            <p:cNvSpPr/>
            <p:nvPr/>
          </p:nvSpPr>
          <p:spPr>
            <a:xfrm>
              <a:off x="7644600" y="4354963"/>
              <a:ext cx="43400" cy="218025"/>
            </a:xfrm>
            <a:custGeom>
              <a:avLst/>
              <a:gdLst/>
              <a:ahLst/>
              <a:cxnLst/>
              <a:rect l="l" t="t" r="r" b="b"/>
              <a:pathLst>
                <a:path w="1736" h="8721" extrusionOk="0">
                  <a:moveTo>
                    <a:pt x="389" y="1"/>
                  </a:moveTo>
                  <a:cubicBezTo>
                    <a:pt x="184" y="1"/>
                    <a:pt x="1" y="183"/>
                    <a:pt x="1" y="412"/>
                  </a:cubicBezTo>
                  <a:lnTo>
                    <a:pt x="1" y="8309"/>
                  </a:lnTo>
                  <a:cubicBezTo>
                    <a:pt x="1" y="8537"/>
                    <a:pt x="184" y="8720"/>
                    <a:pt x="389" y="8720"/>
                  </a:cubicBezTo>
                  <a:lnTo>
                    <a:pt x="1348" y="8720"/>
                  </a:lnTo>
                  <a:cubicBezTo>
                    <a:pt x="1553" y="8720"/>
                    <a:pt x="1736" y="8537"/>
                    <a:pt x="1736" y="8309"/>
                  </a:cubicBezTo>
                  <a:lnTo>
                    <a:pt x="1736" y="412"/>
                  </a:lnTo>
                  <a:cubicBezTo>
                    <a:pt x="1736" y="183"/>
                    <a:pt x="1553" y="1"/>
                    <a:pt x="1348" y="1"/>
                  </a:cubicBezTo>
                  <a:close/>
                </a:path>
              </a:pathLst>
            </a:custGeom>
            <a:solidFill>
              <a:srgbClr val="748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0"/>
            <p:cNvSpPr/>
            <p:nvPr/>
          </p:nvSpPr>
          <p:spPr>
            <a:xfrm>
              <a:off x="7645175" y="4376088"/>
              <a:ext cx="43400" cy="42250"/>
            </a:xfrm>
            <a:custGeom>
              <a:avLst/>
              <a:gdLst/>
              <a:ahLst/>
              <a:cxnLst/>
              <a:rect l="l" t="t" r="r" b="b"/>
              <a:pathLst>
                <a:path w="1736" h="1690" extrusionOk="0">
                  <a:moveTo>
                    <a:pt x="868" y="0"/>
                  </a:moveTo>
                  <a:cubicBezTo>
                    <a:pt x="434" y="0"/>
                    <a:pt x="1" y="388"/>
                    <a:pt x="24" y="845"/>
                  </a:cubicBezTo>
                  <a:cubicBezTo>
                    <a:pt x="46" y="1301"/>
                    <a:pt x="389" y="1689"/>
                    <a:pt x="868" y="1689"/>
                  </a:cubicBezTo>
                  <a:cubicBezTo>
                    <a:pt x="1302" y="1689"/>
                    <a:pt x="1735" y="1301"/>
                    <a:pt x="1713" y="845"/>
                  </a:cubicBezTo>
                  <a:cubicBezTo>
                    <a:pt x="1690" y="388"/>
                    <a:pt x="1347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0"/>
            <p:cNvSpPr/>
            <p:nvPr/>
          </p:nvSpPr>
          <p:spPr>
            <a:xfrm>
              <a:off x="7971025" y="3115563"/>
              <a:ext cx="521575" cy="86750"/>
            </a:xfrm>
            <a:custGeom>
              <a:avLst/>
              <a:gdLst/>
              <a:ahLst/>
              <a:cxnLst/>
              <a:rect l="l" t="t" r="r" b="b"/>
              <a:pathLst>
                <a:path w="20863" h="3470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01"/>
                  </a:cubicBezTo>
                  <a:lnTo>
                    <a:pt x="20862" y="3470"/>
                  </a:lnTo>
                  <a:lnTo>
                    <a:pt x="0" y="3470"/>
                  </a:lnTo>
                  <a:lnTo>
                    <a:pt x="0" y="3401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20"/>
            <p:cNvSpPr/>
            <p:nvPr/>
          </p:nvSpPr>
          <p:spPr>
            <a:xfrm>
              <a:off x="7971025" y="3223988"/>
              <a:ext cx="521575" cy="87325"/>
            </a:xfrm>
            <a:custGeom>
              <a:avLst/>
              <a:gdLst/>
              <a:ahLst/>
              <a:cxnLst/>
              <a:rect l="l" t="t" r="r" b="b"/>
              <a:pathLst>
                <a:path w="20863" h="3493" fill="none" extrusionOk="0">
                  <a:moveTo>
                    <a:pt x="17461" y="0"/>
                  </a:moveTo>
                  <a:cubicBezTo>
                    <a:pt x="19333" y="0"/>
                    <a:pt x="20862" y="1529"/>
                    <a:pt x="20862" y="3424"/>
                  </a:cubicBezTo>
                  <a:lnTo>
                    <a:pt x="20862" y="3492"/>
                  </a:lnTo>
                  <a:lnTo>
                    <a:pt x="0" y="3492"/>
                  </a:lnTo>
                  <a:lnTo>
                    <a:pt x="0" y="3424"/>
                  </a:lnTo>
                  <a:cubicBezTo>
                    <a:pt x="0" y="1529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20"/>
            <p:cNvSpPr/>
            <p:nvPr/>
          </p:nvSpPr>
          <p:spPr>
            <a:xfrm>
              <a:off x="7971025" y="4268238"/>
              <a:ext cx="521575" cy="86750"/>
            </a:xfrm>
            <a:custGeom>
              <a:avLst/>
              <a:gdLst/>
              <a:ahLst/>
              <a:cxnLst/>
              <a:rect l="l" t="t" r="r" b="b"/>
              <a:pathLst>
                <a:path w="20863" h="3470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24"/>
                  </a:cubicBezTo>
                  <a:lnTo>
                    <a:pt x="20862" y="3470"/>
                  </a:lnTo>
                  <a:lnTo>
                    <a:pt x="0" y="3470"/>
                  </a:lnTo>
                  <a:lnTo>
                    <a:pt x="0" y="3424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20"/>
            <p:cNvSpPr/>
            <p:nvPr/>
          </p:nvSpPr>
          <p:spPr>
            <a:xfrm>
              <a:off x="7971025" y="4377213"/>
              <a:ext cx="521575" cy="86775"/>
            </a:xfrm>
            <a:custGeom>
              <a:avLst/>
              <a:gdLst/>
              <a:ahLst/>
              <a:cxnLst/>
              <a:rect l="l" t="t" r="r" b="b"/>
              <a:pathLst>
                <a:path w="20863" h="3471" fill="none" extrusionOk="0">
                  <a:moveTo>
                    <a:pt x="17461" y="1"/>
                  </a:moveTo>
                  <a:cubicBezTo>
                    <a:pt x="19333" y="1"/>
                    <a:pt x="20862" y="1530"/>
                    <a:pt x="20862" y="3402"/>
                  </a:cubicBezTo>
                  <a:lnTo>
                    <a:pt x="20862" y="3470"/>
                  </a:lnTo>
                  <a:lnTo>
                    <a:pt x="0" y="3470"/>
                  </a:lnTo>
                  <a:lnTo>
                    <a:pt x="0" y="3402"/>
                  </a:lnTo>
                  <a:cubicBezTo>
                    <a:pt x="0" y="1530"/>
                    <a:pt x="1529" y="1"/>
                    <a:pt x="3401" y="1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0"/>
            <p:cNvSpPr/>
            <p:nvPr/>
          </p:nvSpPr>
          <p:spPr>
            <a:xfrm>
              <a:off x="7971025" y="4485638"/>
              <a:ext cx="521575" cy="87350"/>
            </a:xfrm>
            <a:custGeom>
              <a:avLst/>
              <a:gdLst/>
              <a:ahLst/>
              <a:cxnLst/>
              <a:rect l="l" t="t" r="r" b="b"/>
              <a:pathLst>
                <a:path w="20863" h="3494" fill="none" extrusionOk="0">
                  <a:moveTo>
                    <a:pt x="17461" y="1"/>
                  </a:moveTo>
                  <a:cubicBezTo>
                    <a:pt x="19333" y="1"/>
                    <a:pt x="20862" y="1530"/>
                    <a:pt x="20862" y="3425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5"/>
                  </a:lnTo>
                  <a:cubicBezTo>
                    <a:pt x="0" y="1530"/>
                    <a:pt x="1529" y="1"/>
                    <a:pt x="3401" y="1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0"/>
            <p:cNvSpPr/>
            <p:nvPr/>
          </p:nvSpPr>
          <p:spPr>
            <a:xfrm>
              <a:off x="7840350" y="3659363"/>
              <a:ext cx="86750" cy="325875"/>
            </a:xfrm>
            <a:custGeom>
              <a:avLst/>
              <a:gdLst/>
              <a:ahLst/>
              <a:cxnLst/>
              <a:rect l="l" t="t" r="r" b="b"/>
              <a:pathLst>
                <a:path w="3470" h="13035" extrusionOk="0">
                  <a:moveTo>
                    <a:pt x="342" y="1"/>
                  </a:moveTo>
                  <a:cubicBezTo>
                    <a:pt x="160" y="1"/>
                    <a:pt x="0" y="138"/>
                    <a:pt x="0" y="343"/>
                  </a:cubicBezTo>
                  <a:lnTo>
                    <a:pt x="205" y="12714"/>
                  </a:lnTo>
                  <a:cubicBezTo>
                    <a:pt x="205" y="12897"/>
                    <a:pt x="342" y="13034"/>
                    <a:pt x="548" y="13034"/>
                  </a:cubicBezTo>
                  <a:lnTo>
                    <a:pt x="2944" y="13034"/>
                  </a:lnTo>
                  <a:cubicBezTo>
                    <a:pt x="3127" y="13034"/>
                    <a:pt x="3264" y="12897"/>
                    <a:pt x="3264" y="12714"/>
                  </a:cubicBezTo>
                  <a:lnTo>
                    <a:pt x="3469" y="343"/>
                  </a:lnTo>
                  <a:cubicBezTo>
                    <a:pt x="3469" y="138"/>
                    <a:pt x="3333" y="1"/>
                    <a:pt x="3127" y="1"/>
                  </a:cubicBezTo>
                  <a:close/>
                </a:path>
              </a:pathLst>
            </a:custGeom>
            <a:solidFill>
              <a:srgbClr val="A8B9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0"/>
            <p:cNvSpPr/>
            <p:nvPr/>
          </p:nvSpPr>
          <p:spPr>
            <a:xfrm>
              <a:off x="7856325" y="3675338"/>
              <a:ext cx="54800" cy="54250"/>
            </a:xfrm>
            <a:custGeom>
              <a:avLst/>
              <a:gdLst/>
              <a:ahLst/>
              <a:cxnLst/>
              <a:rect l="l" t="t" r="r" b="b"/>
              <a:pathLst>
                <a:path w="2192" h="2170" extrusionOk="0">
                  <a:moveTo>
                    <a:pt x="1096" y="1"/>
                  </a:moveTo>
                  <a:cubicBezTo>
                    <a:pt x="502" y="1"/>
                    <a:pt x="0" y="480"/>
                    <a:pt x="0" y="1097"/>
                  </a:cubicBezTo>
                  <a:cubicBezTo>
                    <a:pt x="0" y="1690"/>
                    <a:pt x="502" y="2169"/>
                    <a:pt x="1096" y="2169"/>
                  </a:cubicBezTo>
                  <a:cubicBezTo>
                    <a:pt x="1689" y="2169"/>
                    <a:pt x="2191" y="1690"/>
                    <a:pt x="2191" y="1097"/>
                  </a:cubicBezTo>
                  <a:cubicBezTo>
                    <a:pt x="2191" y="480"/>
                    <a:pt x="1689" y="1"/>
                    <a:pt x="1096" y="1"/>
                  </a:cubicBezTo>
                  <a:close/>
                </a:path>
              </a:pathLst>
            </a:custGeom>
            <a:solidFill>
              <a:srgbClr val="868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0"/>
            <p:cNvSpPr/>
            <p:nvPr/>
          </p:nvSpPr>
          <p:spPr>
            <a:xfrm>
              <a:off x="7879150" y="3682763"/>
              <a:ext cx="9150" cy="39400"/>
            </a:xfrm>
            <a:custGeom>
              <a:avLst/>
              <a:gdLst/>
              <a:ahLst/>
              <a:cxnLst/>
              <a:rect l="l" t="t" r="r" b="b"/>
              <a:pathLst>
                <a:path w="366" h="1576" extrusionOk="0">
                  <a:moveTo>
                    <a:pt x="160" y="1"/>
                  </a:moveTo>
                  <a:cubicBezTo>
                    <a:pt x="69" y="1"/>
                    <a:pt x="0" y="69"/>
                    <a:pt x="0" y="160"/>
                  </a:cubicBezTo>
                  <a:lnTo>
                    <a:pt x="0" y="1439"/>
                  </a:lnTo>
                  <a:cubicBezTo>
                    <a:pt x="0" y="1507"/>
                    <a:pt x="69" y="1576"/>
                    <a:pt x="160" y="1576"/>
                  </a:cubicBezTo>
                  <a:lnTo>
                    <a:pt x="228" y="1576"/>
                  </a:lnTo>
                  <a:cubicBezTo>
                    <a:pt x="297" y="1576"/>
                    <a:pt x="365" y="1507"/>
                    <a:pt x="365" y="1439"/>
                  </a:cubicBezTo>
                  <a:lnTo>
                    <a:pt x="365" y="160"/>
                  </a:lnTo>
                  <a:cubicBezTo>
                    <a:pt x="365" y="69"/>
                    <a:pt x="297" y="1"/>
                    <a:pt x="228" y="1"/>
                  </a:cubicBezTo>
                  <a:close/>
                </a:path>
              </a:pathLst>
            </a:custGeom>
            <a:solidFill>
              <a:srgbClr val="60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20"/>
            <p:cNvSpPr/>
            <p:nvPr/>
          </p:nvSpPr>
          <p:spPr>
            <a:xfrm>
              <a:off x="8688300" y="4354963"/>
              <a:ext cx="43950" cy="218025"/>
            </a:xfrm>
            <a:custGeom>
              <a:avLst/>
              <a:gdLst/>
              <a:ahLst/>
              <a:cxnLst/>
              <a:rect l="l" t="t" r="r" b="b"/>
              <a:pathLst>
                <a:path w="1758" h="8721" extrusionOk="0">
                  <a:moveTo>
                    <a:pt x="411" y="1"/>
                  </a:moveTo>
                  <a:cubicBezTo>
                    <a:pt x="183" y="1"/>
                    <a:pt x="0" y="183"/>
                    <a:pt x="0" y="412"/>
                  </a:cubicBezTo>
                  <a:lnTo>
                    <a:pt x="0" y="8309"/>
                  </a:lnTo>
                  <a:cubicBezTo>
                    <a:pt x="0" y="8537"/>
                    <a:pt x="183" y="8720"/>
                    <a:pt x="411" y="8720"/>
                  </a:cubicBezTo>
                  <a:lnTo>
                    <a:pt x="1347" y="8720"/>
                  </a:lnTo>
                  <a:cubicBezTo>
                    <a:pt x="1575" y="8720"/>
                    <a:pt x="1758" y="8537"/>
                    <a:pt x="1758" y="8309"/>
                  </a:cubicBezTo>
                  <a:lnTo>
                    <a:pt x="1758" y="412"/>
                  </a:lnTo>
                  <a:cubicBezTo>
                    <a:pt x="1758" y="183"/>
                    <a:pt x="1575" y="1"/>
                    <a:pt x="1347" y="1"/>
                  </a:cubicBezTo>
                  <a:close/>
                </a:path>
              </a:pathLst>
            </a:custGeom>
            <a:solidFill>
              <a:srgbClr val="748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20"/>
            <p:cNvSpPr/>
            <p:nvPr/>
          </p:nvSpPr>
          <p:spPr>
            <a:xfrm>
              <a:off x="8689450" y="4376088"/>
              <a:ext cx="42800" cy="42250"/>
            </a:xfrm>
            <a:custGeom>
              <a:avLst/>
              <a:gdLst/>
              <a:ahLst/>
              <a:cxnLst/>
              <a:rect l="l" t="t" r="r" b="b"/>
              <a:pathLst>
                <a:path w="1712" h="1690" extrusionOk="0">
                  <a:moveTo>
                    <a:pt x="867" y="0"/>
                  </a:moveTo>
                  <a:cubicBezTo>
                    <a:pt x="411" y="0"/>
                    <a:pt x="0" y="388"/>
                    <a:pt x="23" y="845"/>
                  </a:cubicBezTo>
                  <a:cubicBezTo>
                    <a:pt x="46" y="1301"/>
                    <a:pt x="388" y="1689"/>
                    <a:pt x="867" y="1689"/>
                  </a:cubicBezTo>
                  <a:cubicBezTo>
                    <a:pt x="1301" y="1689"/>
                    <a:pt x="1712" y="1301"/>
                    <a:pt x="1689" y="845"/>
                  </a:cubicBezTo>
                  <a:cubicBezTo>
                    <a:pt x="1689" y="388"/>
                    <a:pt x="1324" y="0"/>
                    <a:pt x="8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20"/>
            <p:cNvSpPr/>
            <p:nvPr/>
          </p:nvSpPr>
          <p:spPr>
            <a:xfrm>
              <a:off x="6800075" y="3823713"/>
              <a:ext cx="80475" cy="161525"/>
            </a:xfrm>
            <a:custGeom>
              <a:avLst/>
              <a:gdLst/>
              <a:ahLst/>
              <a:cxnLst/>
              <a:rect l="l" t="t" r="r" b="b"/>
              <a:pathLst>
                <a:path w="3219" h="6461" extrusionOk="0">
                  <a:moveTo>
                    <a:pt x="3219" y="0"/>
                  </a:moveTo>
                  <a:lnTo>
                    <a:pt x="3219" y="0"/>
                  </a:lnTo>
                  <a:cubicBezTo>
                    <a:pt x="2740" y="1073"/>
                    <a:pt x="2351" y="2260"/>
                    <a:pt x="1507" y="3105"/>
                  </a:cubicBezTo>
                  <a:cubicBezTo>
                    <a:pt x="1186" y="3426"/>
                    <a:pt x="824" y="3604"/>
                    <a:pt x="483" y="3604"/>
                  </a:cubicBezTo>
                  <a:cubicBezTo>
                    <a:pt x="314" y="3604"/>
                    <a:pt x="151" y="3560"/>
                    <a:pt x="0" y="3470"/>
                  </a:cubicBezTo>
                  <a:lnTo>
                    <a:pt x="0" y="3470"/>
                  </a:lnTo>
                  <a:lnTo>
                    <a:pt x="46" y="6140"/>
                  </a:lnTo>
                  <a:cubicBezTo>
                    <a:pt x="46" y="6323"/>
                    <a:pt x="206" y="6460"/>
                    <a:pt x="389" y="6460"/>
                  </a:cubicBezTo>
                  <a:lnTo>
                    <a:pt x="2785" y="6460"/>
                  </a:lnTo>
                  <a:cubicBezTo>
                    <a:pt x="2968" y="6460"/>
                    <a:pt x="3128" y="6323"/>
                    <a:pt x="3128" y="6140"/>
                  </a:cubicBezTo>
                  <a:lnTo>
                    <a:pt x="3219" y="0"/>
                  </a:lnTo>
                  <a:close/>
                </a:path>
              </a:pathLst>
            </a:custGeom>
            <a:solidFill>
              <a:srgbClr val="74818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20"/>
            <p:cNvSpPr/>
            <p:nvPr/>
          </p:nvSpPr>
          <p:spPr>
            <a:xfrm>
              <a:off x="7844325" y="3823713"/>
              <a:ext cx="80500" cy="161525"/>
            </a:xfrm>
            <a:custGeom>
              <a:avLst/>
              <a:gdLst/>
              <a:ahLst/>
              <a:cxnLst/>
              <a:rect l="l" t="t" r="r" b="b"/>
              <a:pathLst>
                <a:path w="3220" h="6461" extrusionOk="0">
                  <a:moveTo>
                    <a:pt x="3219" y="0"/>
                  </a:moveTo>
                  <a:lnTo>
                    <a:pt x="3219" y="0"/>
                  </a:lnTo>
                  <a:cubicBezTo>
                    <a:pt x="2717" y="1073"/>
                    <a:pt x="2329" y="2260"/>
                    <a:pt x="1507" y="3105"/>
                  </a:cubicBezTo>
                  <a:cubicBezTo>
                    <a:pt x="1186" y="3426"/>
                    <a:pt x="824" y="3604"/>
                    <a:pt x="483" y="3604"/>
                  </a:cubicBezTo>
                  <a:cubicBezTo>
                    <a:pt x="315" y="3604"/>
                    <a:pt x="151" y="3560"/>
                    <a:pt x="1" y="3470"/>
                  </a:cubicBezTo>
                  <a:lnTo>
                    <a:pt x="1" y="3470"/>
                  </a:lnTo>
                  <a:lnTo>
                    <a:pt x="46" y="6140"/>
                  </a:lnTo>
                  <a:cubicBezTo>
                    <a:pt x="46" y="6323"/>
                    <a:pt x="183" y="6460"/>
                    <a:pt x="389" y="6460"/>
                  </a:cubicBezTo>
                  <a:lnTo>
                    <a:pt x="2785" y="6460"/>
                  </a:lnTo>
                  <a:cubicBezTo>
                    <a:pt x="2968" y="6460"/>
                    <a:pt x="3105" y="6323"/>
                    <a:pt x="3105" y="6140"/>
                  </a:cubicBezTo>
                  <a:lnTo>
                    <a:pt x="3219" y="0"/>
                  </a:lnTo>
                  <a:close/>
                </a:path>
              </a:pathLst>
            </a:custGeom>
            <a:solidFill>
              <a:srgbClr val="74818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20"/>
            <p:cNvSpPr/>
            <p:nvPr/>
          </p:nvSpPr>
          <p:spPr>
            <a:xfrm>
              <a:off x="6796650" y="3773313"/>
              <a:ext cx="59750" cy="106750"/>
            </a:xfrm>
            <a:custGeom>
              <a:avLst/>
              <a:gdLst/>
              <a:ahLst/>
              <a:cxnLst/>
              <a:rect l="l" t="t" r="r" b="b"/>
              <a:pathLst>
                <a:path w="2390" h="4270" extrusionOk="0">
                  <a:moveTo>
                    <a:pt x="1178" y="1"/>
                  </a:moveTo>
                  <a:cubicBezTo>
                    <a:pt x="707" y="1"/>
                    <a:pt x="248" y="252"/>
                    <a:pt x="137" y="807"/>
                  </a:cubicBezTo>
                  <a:cubicBezTo>
                    <a:pt x="1" y="1446"/>
                    <a:pt x="115" y="2085"/>
                    <a:pt x="183" y="2724"/>
                  </a:cubicBezTo>
                  <a:cubicBezTo>
                    <a:pt x="229" y="3272"/>
                    <a:pt x="206" y="3774"/>
                    <a:pt x="640" y="4162"/>
                  </a:cubicBezTo>
                  <a:cubicBezTo>
                    <a:pt x="711" y="4233"/>
                    <a:pt x="800" y="4269"/>
                    <a:pt x="890" y="4269"/>
                  </a:cubicBezTo>
                  <a:cubicBezTo>
                    <a:pt x="945" y="4269"/>
                    <a:pt x="999" y="4256"/>
                    <a:pt x="1050" y="4231"/>
                  </a:cubicBezTo>
                  <a:cubicBezTo>
                    <a:pt x="1553" y="3934"/>
                    <a:pt x="1644" y="3477"/>
                    <a:pt x="1827" y="2952"/>
                  </a:cubicBezTo>
                  <a:cubicBezTo>
                    <a:pt x="2055" y="2336"/>
                    <a:pt x="2329" y="1743"/>
                    <a:pt x="2352" y="1103"/>
                  </a:cubicBezTo>
                  <a:cubicBezTo>
                    <a:pt x="2390" y="403"/>
                    <a:pt x="1773" y="1"/>
                    <a:pt x="1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20"/>
            <p:cNvSpPr/>
            <p:nvPr/>
          </p:nvSpPr>
          <p:spPr>
            <a:xfrm>
              <a:off x="7840900" y="3773313"/>
              <a:ext cx="59450" cy="106750"/>
            </a:xfrm>
            <a:custGeom>
              <a:avLst/>
              <a:gdLst/>
              <a:ahLst/>
              <a:cxnLst/>
              <a:rect l="l" t="t" r="r" b="b"/>
              <a:pathLst>
                <a:path w="2378" h="4270" extrusionOk="0">
                  <a:moveTo>
                    <a:pt x="1171" y="1"/>
                  </a:moveTo>
                  <a:cubicBezTo>
                    <a:pt x="703" y="1"/>
                    <a:pt x="249" y="252"/>
                    <a:pt x="138" y="807"/>
                  </a:cubicBezTo>
                  <a:cubicBezTo>
                    <a:pt x="1" y="1446"/>
                    <a:pt x="115" y="2085"/>
                    <a:pt x="183" y="2724"/>
                  </a:cubicBezTo>
                  <a:cubicBezTo>
                    <a:pt x="229" y="3272"/>
                    <a:pt x="206" y="3774"/>
                    <a:pt x="617" y="4162"/>
                  </a:cubicBezTo>
                  <a:cubicBezTo>
                    <a:pt x="688" y="4233"/>
                    <a:pt x="787" y="4269"/>
                    <a:pt x="883" y="4269"/>
                  </a:cubicBezTo>
                  <a:cubicBezTo>
                    <a:pt x="942" y="4269"/>
                    <a:pt x="999" y="4256"/>
                    <a:pt x="1051" y="4231"/>
                  </a:cubicBezTo>
                  <a:cubicBezTo>
                    <a:pt x="1553" y="3934"/>
                    <a:pt x="1644" y="3477"/>
                    <a:pt x="1827" y="2952"/>
                  </a:cubicBezTo>
                  <a:cubicBezTo>
                    <a:pt x="2032" y="2336"/>
                    <a:pt x="2329" y="1743"/>
                    <a:pt x="2352" y="1103"/>
                  </a:cubicBezTo>
                  <a:cubicBezTo>
                    <a:pt x="2377" y="403"/>
                    <a:pt x="1763" y="1"/>
                    <a:pt x="1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20"/>
            <p:cNvSpPr/>
            <p:nvPr/>
          </p:nvSpPr>
          <p:spPr>
            <a:xfrm>
              <a:off x="7644600" y="4407463"/>
              <a:ext cx="43400" cy="165525"/>
            </a:xfrm>
            <a:custGeom>
              <a:avLst/>
              <a:gdLst/>
              <a:ahLst/>
              <a:cxnLst/>
              <a:rect l="l" t="t" r="r" b="b"/>
              <a:pathLst>
                <a:path w="1736" h="6621" extrusionOk="0">
                  <a:moveTo>
                    <a:pt x="1736" y="1"/>
                  </a:moveTo>
                  <a:cubicBezTo>
                    <a:pt x="1211" y="731"/>
                    <a:pt x="640" y="1416"/>
                    <a:pt x="1" y="2078"/>
                  </a:cubicBezTo>
                  <a:lnTo>
                    <a:pt x="1" y="6209"/>
                  </a:lnTo>
                  <a:cubicBezTo>
                    <a:pt x="1" y="6437"/>
                    <a:pt x="184" y="6620"/>
                    <a:pt x="389" y="6620"/>
                  </a:cubicBezTo>
                  <a:lnTo>
                    <a:pt x="1348" y="6620"/>
                  </a:lnTo>
                  <a:cubicBezTo>
                    <a:pt x="1553" y="6620"/>
                    <a:pt x="1736" y="6437"/>
                    <a:pt x="1736" y="6209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60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20"/>
            <p:cNvSpPr/>
            <p:nvPr/>
          </p:nvSpPr>
          <p:spPr>
            <a:xfrm>
              <a:off x="6665400" y="396488"/>
              <a:ext cx="1044275" cy="2175275"/>
            </a:xfrm>
            <a:custGeom>
              <a:avLst/>
              <a:gdLst/>
              <a:ahLst/>
              <a:cxnLst/>
              <a:rect l="l" t="t" r="r" b="b"/>
              <a:pathLst>
                <a:path w="41771" h="87011" extrusionOk="0">
                  <a:moveTo>
                    <a:pt x="1" y="1"/>
                  </a:moveTo>
                  <a:lnTo>
                    <a:pt x="1" y="87011"/>
                  </a:lnTo>
                  <a:lnTo>
                    <a:pt x="41771" y="87011"/>
                  </a:lnTo>
                  <a:lnTo>
                    <a:pt x="41771" y="1"/>
                  </a:lnTo>
                  <a:close/>
                </a:path>
              </a:pathLst>
            </a:custGeom>
            <a:solidFill>
              <a:srgbClr val="A4B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20"/>
            <p:cNvSpPr/>
            <p:nvPr/>
          </p:nvSpPr>
          <p:spPr>
            <a:xfrm>
              <a:off x="6665400" y="499788"/>
              <a:ext cx="1044275" cy="2071975"/>
            </a:xfrm>
            <a:custGeom>
              <a:avLst/>
              <a:gdLst/>
              <a:ahLst/>
              <a:cxnLst/>
              <a:rect l="l" t="t" r="r" b="b"/>
              <a:pathLst>
                <a:path w="41771" h="82879" extrusionOk="0">
                  <a:moveTo>
                    <a:pt x="41771" y="0"/>
                  </a:moveTo>
                  <a:cubicBezTo>
                    <a:pt x="41406" y="959"/>
                    <a:pt x="40972" y="1918"/>
                    <a:pt x="40561" y="2831"/>
                  </a:cubicBezTo>
                  <a:cubicBezTo>
                    <a:pt x="39146" y="5912"/>
                    <a:pt x="37731" y="9016"/>
                    <a:pt x="36179" y="12029"/>
                  </a:cubicBezTo>
                  <a:cubicBezTo>
                    <a:pt x="33280" y="17576"/>
                    <a:pt x="29925" y="22917"/>
                    <a:pt x="25885" y="27687"/>
                  </a:cubicBezTo>
                  <a:cubicBezTo>
                    <a:pt x="23853" y="30084"/>
                    <a:pt x="21639" y="32298"/>
                    <a:pt x="19288" y="34352"/>
                  </a:cubicBezTo>
                  <a:cubicBezTo>
                    <a:pt x="17143" y="36201"/>
                    <a:pt x="14791" y="37799"/>
                    <a:pt x="12189" y="38940"/>
                  </a:cubicBezTo>
                  <a:cubicBezTo>
                    <a:pt x="10934" y="39488"/>
                    <a:pt x="9633" y="39945"/>
                    <a:pt x="8309" y="40287"/>
                  </a:cubicBezTo>
                  <a:cubicBezTo>
                    <a:pt x="7830" y="40424"/>
                    <a:pt x="7282" y="40401"/>
                    <a:pt x="6825" y="40538"/>
                  </a:cubicBezTo>
                  <a:cubicBezTo>
                    <a:pt x="6323" y="40698"/>
                    <a:pt x="5890" y="41383"/>
                    <a:pt x="5639" y="41793"/>
                  </a:cubicBezTo>
                  <a:cubicBezTo>
                    <a:pt x="4566" y="43597"/>
                    <a:pt x="4383" y="45811"/>
                    <a:pt x="3151" y="47523"/>
                  </a:cubicBezTo>
                  <a:cubicBezTo>
                    <a:pt x="2306" y="48687"/>
                    <a:pt x="1256" y="49942"/>
                    <a:pt x="1" y="50695"/>
                  </a:cubicBezTo>
                  <a:lnTo>
                    <a:pt x="1" y="82879"/>
                  </a:lnTo>
                  <a:lnTo>
                    <a:pt x="41771" y="82879"/>
                  </a:lnTo>
                  <a:lnTo>
                    <a:pt x="41771" y="0"/>
                  </a:lnTo>
                  <a:close/>
                </a:path>
              </a:pathLst>
            </a:custGeom>
            <a:solidFill>
              <a:srgbClr val="BAC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20"/>
            <p:cNvSpPr/>
            <p:nvPr/>
          </p:nvSpPr>
          <p:spPr>
            <a:xfrm>
              <a:off x="6709350" y="439863"/>
              <a:ext cx="956975" cy="2087975"/>
            </a:xfrm>
            <a:custGeom>
              <a:avLst/>
              <a:gdLst/>
              <a:ahLst/>
              <a:cxnLst/>
              <a:rect l="l" t="t" r="r" b="b"/>
              <a:pathLst>
                <a:path w="38279" h="83519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lnTo>
                    <a:pt x="0" y="83244"/>
                  </a:lnTo>
                  <a:cubicBezTo>
                    <a:pt x="0" y="83404"/>
                    <a:pt x="114" y="83518"/>
                    <a:pt x="274" y="83518"/>
                  </a:cubicBezTo>
                  <a:lnTo>
                    <a:pt x="38004" y="83518"/>
                  </a:lnTo>
                  <a:cubicBezTo>
                    <a:pt x="38141" y="83518"/>
                    <a:pt x="38278" y="83404"/>
                    <a:pt x="38278" y="83244"/>
                  </a:cubicBezTo>
                  <a:lnTo>
                    <a:pt x="38278" y="275"/>
                  </a:lnTo>
                  <a:cubicBezTo>
                    <a:pt x="38278" y="115"/>
                    <a:pt x="38141" y="1"/>
                    <a:pt x="38004" y="1"/>
                  </a:cubicBezTo>
                  <a:close/>
                </a:path>
              </a:pathLst>
            </a:custGeom>
            <a:solidFill>
              <a:srgbClr val="D5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20"/>
            <p:cNvSpPr/>
            <p:nvPr/>
          </p:nvSpPr>
          <p:spPr>
            <a:xfrm>
              <a:off x="6926750" y="831313"/>
              <a:ext cx="522150" cy="87350"/>
            </a:xfrm>
            <a:custGeom>
              <a:avLst/>
              <a:gdLst/>
              <a:ahLst/>
              <a:cxnLst/>
              <a:rect l="l" t="t" r="r" b="b"/>
              <a:pathLst>
                <a:path w="20886" h="3494" fill="none" extrusionOk="0">
                  <a:moveTo>
                    <a:pt x="17462" y="1"/>
                  </a:moveTo>
                  <a:cubicBezTo>
                    <a:pt x="19357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5"/>
                  </a:lnTo>
                  <a:cubicBezTo>
                    <a:pt x="1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20"/>
            <p:cNvSpPr/>
            <p:nvPr/>
          </p:nvSpPr>
          <p:spPr>
            <a:xfrm>
              <a:off x="6926750" y="940313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70"/>
                  </a:lnTo>
                  <a:lnTo>
                    <a:pt x="1" y="3470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20"/>
            <p:cNvSpPr/>
            <p:nvPr/>
          </p:nvSpPr>
          <p:spPr>
            <a:xfrm>
              <a:off x="6926750" y="1048738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20"/>
            <p:cNvSpPr/>
            <p:nvPr/>
          </p:nvSpPr>
          <p:spPr>
            <a:xfrm>
              <a:off x="6926750" y="2092988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20"/>
            <p:cNvSpPr/>
            <p:nvPr/>
          </p:nvSpPr>
          <p:spPr>
            <a:xfrm>
              <a:off x="6926750" y="2201988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7" y="0"/>
                    <a:pt x="20886" y="1529"/>
                    <a:pt x="20886" y="3401"/>
                  </a:cubicBezTo>
                  <a:lnTo>
                    <a:pt x="20886" y="3470"/>
                  </a:lnTo>
                  <a:lnTo>
                    <a:pt x="1" y="3470"/>
                  </a:lnTo>
                  <a:lnTo>
                    <a:pt x="1" y="3401"/>
                  </a:lnTo>
                  <a:cubicBezTo>
                    <a:pt x="1" y="1529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20"/>
            <p:cNvSpPr/>
            <p:nvPr/>
          </p:nvSpPr>
          <p:spPr>
            <a:xfrm>
              <a:off x="6926750" y="2310388"/>
              <a:ext cx="522150" cy="87350"/>
            </a:xfrm>
            <a:custGeom>
              <a:avLst/>
              <a:gdLst/>
              <a:ahLst/>
              <a:cxnLst/>
              <a:rect l="l" t="t" r="r" b="b"/>
              <a:pathLst>
                <a:path w="20886" h="3494" fill="none" extrusionOk="0">
                  <a:moveTo>
                    <a:pt x="17462" y="1"/>
                  </a:moveTo>
                  <a:cubicBezTo>
                    <a:pt x="19357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5"/>
                  </a:lnTo>
                  <a:cubicBezTo>
                    <a:pt x="1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20"/>
            <p:cNvSpPr/>
            <p:nvPr/>
          </p:nvSpPr>
          <p:spPr>
            <a:xfrm>
              <a:off x="6709350" y="599063"/>
              <a:ext cx="956975" cy="1928775"/>
            </a:xfrm>
            <a:custGeom>
              <a:avLst/>
              <a:gdLst/>
              <a:ahLst/>
              <a:cxnLst/>
              <a:rect l="l" t="t" r="r" b="b"/>
              <a:pathLst>
                <a:path w="38279" h="77151" extrusionOk="0">
                  <a:moveTo>
                    <a:pt x="38278" y="1"/>
                  </a:moveTo>
                  <a:cubicBezTo>
                    <a:pt x="37046" y="2717"/>
                    <a:pt x="35790" y="5411"/>
                    <a:pt x="34421" y="8058"/>
                  </a:cubicBezTo>
                  <a:cubicBezTo>
                    <a:pt x="31522" y="13605"/>
                    <a:pt x="28167" y="18946"/>
                    <a:pt x="24127" y="23716"/>
                  </a:cubicBezTo>
                  <a:cubicBezTo>
                    <a:pt x="22095" y="26113"/>
                    <a:pt x="19881" y="28327"/>
                    <a:pt x="17530" y="30381"/>
                  </a:cubicBezTo>
                  <a:cubicBezTo>
                    <a:pt x="15385" y="32230"/>
                    <a:pt x="13033" y="33828"/>
                    <a:pt x="10431" y="34969"/>
                  </a:cubicBezTo>
                  <a:cubicBezTo>
                    <a:pt x="9176" y="35517"/>
                    <a:pt x="7875" y="35974"/>
                    <a:pt x="6551" y="36316"/>
                  </a:cubicBezTo>
                  <a:cubicBezTo>
                    <a:pt x="6072" y="36453"/>
                    <a:pt x="5524" y="36430"/>
                    <a:pt x="5067" y="36567"/>
                  </a:cubicBezTo>
                  <a:cubicBezTo>
                    <a:pt x="4565" y="36727"/>
                    <a:pt x="4132" y="37412"/>
                    <a:pt x="3881" y="37822"/>
                  </a:cubicBezTo>
                  <a:cubicBezTo>
                    <a:pt x="2808" y="39626"/>
                    <a:pt x="2625" y="41840"/>
                    <a:pt x="1393" y="43552"/>
                  </a:cubicBezTo>
                  <a:cubicBezTo>
                    <a:pt x="982" y="44122"/>
                    <a:pt x="502" y="44716"/>
                    <a:pt x="0" y="45286"/>
                  </a:cubicBezTo>
                  <a:lnTo>
                    <a:pt x="0" y="76876"/>
                  </a:lnTo>
                  <a:cubicBezTo>
                    <a:pt x="0" y="77036"/>
                    <a:pt x="114" y="77150"/>
                    <a:pt x="274" y="77150"/>
                  </a:cubicBezTo>
                  <a:lnTo>
                    <a:pt x="38004" y="77150"/>
                  </a:lnTo>
                  <a:cubicBezTo>
                    <a:pt x="38141" y="77150"/>
                    <a:pt x="38278" y="77036"/>
                    <a:pt x="38278" y="76876"/>
                  </a:cubicBezTo>
                  <a:lnTo>
                    <a:pt x="38278" y="1"/>
                  </a:lnTo>
                  <a:close/>
                </a:path>
              </a:pathLst>
            </a:custGeom>
            <a:solidFill>
              <a:srgbClr val="BAC8C8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20"/>
            <p:cNvSpPr/>
            <p:nvPr/>
          </p:nvSpPr>
          <p:spPr>
            <a:xfrm>
              <a:off x="7013500" y="548863"/>
              <a:ext cx="348100" cy="86750"/>
            </a:xfrm>
            <a:custGeom>
              <a:avLst/>
              <a:gdLst/>
              <a:ahLst/>
              <a:cxnLst/>
              <a:rect l="l" t="t" r="r" b="b"/>
              <a:pathLst>
                <a:path w="13924" h="3470" extrusionOk="0">
                  <a:moveTo>
                    <a:pt x="297" y="0"/>
                  </a:moveTo>
                  <a:cubicBezTo>
                    <a:pt x="137" y="0"/>
                    <a:pt x="0" y="114"/>
                    <a:pt x="0" y="274"/>
                  </a:cubicBezTo>
                  <a:lnTo>
                    <a:pt x="0" y="3196"/>
                  </a:lnTo>
                  <a:cubicBezTo>
                    <a:pt x="0" y="3356"/>
                    <a:pt x="137" y="3470"/>
                    <a:pt x="297" y="3470"/>
                  </a:cubicBezTo>
                  <a:lnTo>
                    <a:pt x="13650" y="3470"/>
                  </a:lnTo>
                  <a:cubicBezTo>
                    <a:pt x="13809" y="3470"/>
                    <a:pt x="13924" y="3356"/>
                    <a:pt x="13924" y="3196"/>
                  </a:cubicBezTo>
                  <a:lnTo>
                    <a:pt x="13924" y="274"/>
                  </a:lnTo>
                  <a:cubicBezTo>
                    <a:pt x="13924" y="114"/>
                    <a:pt x="13809" y="0"/>
                    <a:pt x="136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20"/>
            <p:cNvSpPr/>
            <p:nvPr/>
          </p:nvSpPr>
          <p:spPr>
            <a:xfrm>
              <a:off x="6796075" y="1484113"/>
              <a:ext cx="87325" cy="326425"/>
            </a:xfrm>
            <a:custGeom>
              <a:avLst/>
              <a:gdLst/>
              <a:ahLst/>
              <a:cxnLst/>
              <a:rect l="l" t="t" r="r" b="b"/>
              <a:pathLst>
                <a:path w="3493" h="13057" extrusionOk="0">
                  <a:moveTo>
                    <a:pt x="343" y="1"/>
                  </a:moveTo>
                  <a:cubicBezTo>
                    <a:pt x="160" y="1"/>
                    <a:pt x="1" y="138"/>
                    <a:pt x="1" y="343"/>
                  </a:cubicBezTo>
                  <a:lnTo>
                    <a:pt x="206" y="12715"/>
                  </a:lnTo>
                  <a:cubicBezTo>
                    <a:pt x="206" y="12897"/>
                    <a:pt x="366" y="13057"/>
                    <a:pt x="549" y="13057"/>
                  </a:cubicBezTo>
                  <a:lnTo>
                    <a:pt x="2945" y="13057"/>
                  </a:lnTo>
                  <a:cubicBezTo>
                    <a:pt x="3128" y="13057"/>
                    <a:pt x="3288" y="12897"/>
                    <a:pt x="3288" y="12715"/>
                  </a:cubicBezTo>
                  <a:lnTo>
                    <a:pt x="3470" y="343"/>
                  </a:lnTo>
                  <a:cubicBezTo>
                    <a:pt x="3493" y="138"/>
                    <a:pt x="3333" y="1"/>
                    <a:pt x="3151" y="1"/>
                  </a:cubicBezTo>
                  <a:close/>
                </a:path>
              </a:pathLst>
            </a:custGeom>
            <a:solidFill>
              <a:srgbClr val="A8B9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20"/>
            <p:cNvSpPr/>
            <p:nvPr/>
          </p:nvSpPr>
          <p:spPr>
            <a:xfrm>
              <a:off x="6812625" y="1500113"/>
              <a:ext cx="54250" cy="54800"/>
            </a:xfrm>
            <a:custGeom>
              <a:avLst/>
              <a:gdLst/>
              <a:ahLst/>
              <a:cxnLst/>
              <a:rect l="l" t="t" r="r" b="b"/>
              <a:pathLst>
                <a:path w="2170" h="2192" extrusionOk="0">
                  <a:moveTo>
                    <a:pt x="1073" y="0"/>
                  </a:moveTo>
                  <a:cubicBezTo>
                    <a:pt x="480" y="0"/>
                    <a:pt x="1" y="502"/>
                    <a:pt x="1" y="1096"/>
                  </a:cubicBezTo>
                  <a:cubicBezTo>
                    <a:pt x="1" y="1689"/>
                    <a:pt x="480" y="2191"/>
                    <a:pt x="1073" y="2191"/>
                  </a:cubicBezTo>
                  <a:cubicBezTo>
                    <a:pt x="1690" y="2191"/>
                    <a:pt x="2169" y="1689"/>
                    <a:pt x="2169" y="1096"/>
                  </a:cubicBezTo>
                  <a:cubicBezTo>
                    <a:pt x="2169" y="502"/>
                    <a:pt x="1690" y="0"/>
                    <a:pt x="1073" y="0"/>
                  </a:cubicBezTo>
                  <a:close/>
                </a:path>
              </a:pathLst>
            </a:custGeom>
            <a:solidFill>
              <a:srgbClr val="868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20"/>
            <p:cNvSpPr/>
            <p:nvPr/>
          </p:nvSpPr>
          <p:spPr>
            <a:xfrm>
              <a:off x="6835450" y="1508088"/>
              <a:ext cx="8600" cy="38825"/>
            </a:xfrm>
            <a:custGeom>
              <a:avLst/>
              <a:gdLst/>
              <a:ahLst/>
              <a:cxnLst/>
              <a:rect l="l" t="t" r="r" b="b"/>
              <a:pathLst>
                <a:path w="344" h="1553" extrusionOk="0">
                  <a:moveTo>
                    <a:pt x="138" y="1"/>
                  </a:moveTo>
                  <a:cubicBezTo>
                    <a:pt x="46" y="1"/>
                    <a:pt x="1" y="46"/>
                    <a:pt x="1" y="138"/>
                  </a:cubicBezTo>
                  <a:lnTo>
                    <a:pt x="1" y="1416"/>
                  </a:lnTo>
                  <a:cubicBezTo>
                    <a:pt x="1" y="1484"/>
                    <a:pt x="46" y="1553"/>
                    <a:pt x="138" y="1553"/>
                  </a:cubicBezTo>
                  <a:lnTo>
                    <a:pt x="206" y="1553"/>
                  </a:lnTo>
                  <a:cubicBezTo>
                    <a:pt x="275" y="1553"/>
                    <a:pt x="343" y="1484"/>
                    <a:pt x="343" y="1416"/>
                  </a:cubicBezTo>
                  <a:lnTo>
                    <a:pt x="343" y="138"/>
                  </a:lnTo>
                  <a:cubicBezTo>
                    <a:pt x="343" y="46"/>
                    <a:pt x="275" y="1"/>
                    <a:pt x="206" y="1"/>
                  </a:cubicBezTo>
                  <a:close/>
                </a:path>
              </a:pathLst>
            </a:custGeom>
            <a:solidFill>
              <a:srgbClr val="60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20"/>
            <p:cNvSpPr/>
            <p:nvPr/>
          </p:nvSpPr>
          <p:spPr>
            <a:xfrm>
              <a:off x="7644600" y="570538"/>
              <a:ext cx="43400" cy="217450"/>
            </a:xfrm>
            <a:custGeom>
              <a:avLst/>
              <a:gdLst/>
              <a:ahLst/>
              <a:cxnLst/>
              <a:rect l="l" t="t" r="r" b="b"/>
              <a:pathLst>
                <a:path w="1736" h="8698" extrusionOk="0">
                  <a:moveTo>
                    <a:pt x="389" y="1"/>
                  </a:moveTo>
                  <a:cubicBezTo>
                    <a:pt x="184" y="1"/>
                    <a:pt x="1" y="160"/>
                    <a:pt x="1" y="389"/>
                  </a:cubicBezTo>
                  <a:lnTo>
                    <a:pt x="1" y="8309"/>
                  </a:lnTo>
                  <a:cubicBezTo>
                    <a:pt x="1" y="8514"/>
                    <a:pt x="184" y="8697"/>
                    <a:pt x="389" y="8697"/>
                  </a:cubicBezTo>
                  <a:lnTo>
                    <a:pt x="1348" y="8697"/>
                  </a:lnTo>
                  <a:cubicBezTo>
                    <a:pt x="1553" y="8697"/>
                    <a:pt x="1736" y="8514"/>
                    <a:pt x="1736" y="8309"/>
                  </a:cubicBezTo>
                  <a:lnTo>
                    <a:pt x="1736" y="389"/>
                  </a:lnTo>
                  <a:cubicBezTo>
                    <a:pt x="1736" y="160"/>
                    <a:pt x="1553" y="1"/>
                    <a:pt x="1348" y="1"/>
                  </a:cubicBezTo>
                  <a:close/>
                </a:path>
              </a:pathLst>
            </a:custGeom>
            <a:solidFill>
              <a:srgbClr val="748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20"/>
            <p:cNvSpPr/>
            <p:nvPr/>
          </p:nvSpPr>
          <p:spPr>
            <a:xfrm>
              <a:off x="7644600" y="2180288"/>
              <a:ext cx="43400" cy="217450"/>
            </a:xfrm>
            <a:custGeom>
              <a:avLst/>
              <a:gdLst/>
              <a:ahLst/>
              <a:cxnLst/>
              <a:rect l="l" t="t" r="r" b="b"/>
              <a:pathLst>
                <a:path w="1736" h="8698" extrusionOk="0">
                  <a:moveTo>
                    <a:pt x="389" y="1"/>
                  </a:moveTo>
                  <a:cubicBezTo>
                    <a:pt x="184" y="1"/>
                    <a:pt x="1" y="161"/>
                    <a:pt x="1" y="389"/>
                  </a:cubicBezTo>
                  <a:lnTo>
                    <a:pt x="1" y="8286"/>
                  </a:lnTo>
                  <a:cubicBezTo>
                    <a:pt x="1" y="8515"/>
                    <a:pt x="184" y="8697"/>
                    <a:pt x="389" y="8697"/>
                  </a:cubicBezTo>
                  <a:lnTo>
                    <a:pt x="1348" y="8697"/>
                  </a:lnTo>
                  <a:cubicBezTo>
                    <a:pt x="1553" y="8697"/>
                    <a:pt x="1736" y="8515"/>
                    <a:pt x="1736" y="8286"/>
                  </a:cubicBezTo>
                  <a:lnTo>
                    <a:pt x="1736" y="389"/>
                  </a:lnTo>
                  <a:cubicBezTo>
                    <a:pt x="1736" y="161"/>
                    <a:pt x="1553" y="1"/>
                    <a:pt x="1348" y="1"/>
                  </a:cubicBezTo>
                  <a:close/>
                </a:path>
              </a:pathLst>
            </a:custGeom>
            <a:solidFill>
              <a:srgbClr val="748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20"/>
            <p:cNvSpPr/>
            <p:nvPr/>
          </p:nvSpPr>
          <p:spPr>
            <a:xfrm>
              <a:off x="7645175" y="2200838"/>
              <a:ext cx="43400" cy="42250"/>
            </a:xfrm>
            <a:custGeom>
              <a:avLst/>
              <a:gdLst/>
              <a:ahLst/>
              <a:cxnLst/>
              <a:rect l="l" t="t" r="r" b="b"/>
              <a:pathLst>
                <a:path w="1736" h="1690" extrusionOk="0">
                  <a:moveTo>
                    <a:pt x="868" y="0"/>
                  </a:moveTo>
                  <a:cubicBezTo>
                    <a:pt x="434" y="0"/>
                    <a:pt x="1" y="388"/>
                    <a:pt x="24" y="845"/>
                  </a:cubicBezTo>
                  <a:cubicBezTo>
                    <a:pt x="46" y="1301"/>
                    <a:pt x="389" y="1690"/>
                    <a:pt x="868" y="1690"/>
                  </a:cubicBezTo>
                  <a:cubicBezTo>
                    <a:pt x="1302" y="1690"/>
                    <a:pt x="1735" y="1301"/>
                    <a:pt x="1713" y="845"/>
                  </a:cubicBezTo>
                  <a:cubicBezTo>
                    <a:pt x="1690" y="388"/>
                    <a:pt x="1347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20"/>
            <p:cNvSpPr/>
            <p:nvPr/>
          </p:nvSpPr>
          <p:spPr>
            <a:xfrm>
              <a:off x="7642900" y="591663"/>
              <a:ext cx="47950" cy="46800"/>
            </a:xfrm>
            <a:custGeom>
              <a:avLst/>
              <a:gdLst/>
              <a:ahLst/>
              <a:cxnLst/>
              <a:rect l="l" t="t" r="r" b="b"/>
              <a:pathLst>
                <a:path w="1918" h="1872" extrusionOk="0">
                  <a:moveTo>
                    <a:pt x="959" y="0"/>
                  </a:moveTo>
                  <a:cubicBezTo>
                    <a:pt x="480" y="0"/>
                    <a:pt x="0" y="434"/>
                    <a:pt x="23" y="936"/>
                  </a:cubicBezTo>
                  <a:cubicBezTo>
                    <a:pt x="46" y="1438"/>
                    <a:pt x="434" y="1872"/>
                    <a:pt x="959" y="1872"/>
                  </a:cubicBezTo>
                  <a:cubicBezTo>
                    <a:pt x="1438" y="1872"/>
                    <a:pt x="1918" y="1438"/>
                    <a:pt x="1895" y="936"/>
                  </a:cubicBezTo>
                  <a:cubicBezTo>
                    <a:pt x="1872" y="434"/>
                    <a:pt x="1484" y="0"/>
                    <a:pt x="9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20"/>
            <p:cNvSpPr/>
            <p:nvPr/>
          </p:nvSpPr>
          <p:spPr>
            <a:xfrm>
              <a:off x="6665400" y="2571738"/>
              <a:ext cx="1044275" cy="2175275"/>
            </a:xfrm>
            <a:custGeom>
              <a:avLst/>
              <a:gdLst/>
              <a:ahLst/>
              <a:cxnLst/>
              <a:rect l="l" t="t" r="r" b="b"/>
              <a:pathLst>
                <a:path w="41771" h="87011" extrusionOk="0">
                  <a:moveTo>
                    <a:pt x="1" y="1"/>
                  </a:moveTo>
                  <a:lnTo>
                    <a:pt x="1" y="87011"/>
                  </a:lnTo>
                  <a:lnTo>
                    <a:pt x="41771" y="87011"/>
                  </a:lnTo>
                  <a:lnTo>
                    <a:pt x="41771" y="1"/>
                  </a:lnTo>
                  <a:close/>
                </a:path>
              </a:pathLst>
            </a:custGeom>
            <a:solidFill>
              <a:srgbClr val="A4B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20"/>
            <p:cNvSpPr/>
            <p:nvPr/>
          </p:nvSpPr>
          <p:spPr>
            <a:xfrm>
              <a:off x="6665400" y="2675038"/>
              <a:ext cx="1044275" cy="2071975"/>
            </a:xfrm>
            <a:custGeom>
              <a:avLst/>
              <a:gdLst/>
              <a:ahLst/>
              <a:cxnLst/>
              <a:rect l="l" t="t" r="r" b="b"/>
              <a:pathLst>
                <a:path w="41771" h="82879" extrusionOk="0">
                  <a:moveTo>
                    <a:pt x="41771" y="0"/>
                  </a:moveTo>
                  <a:cubicBezTo>
                    <a:pt x="41406" y="959"/>
                    <a:pt x="40972" y="1895"/>
                    <a:pt x="40561" y="2808"/>
                  </a:cubicBezTo>
                  <a:cubicBezTo>
                    <a:pt x="39146" y="5912"/>
                    <a:pt x="37731" y="8993"/>
                    <a:pt x="36179" y="12029"/>
                  </a:cubicBezTo>
                  <a:cubicBezTo>
                    <a:pt x="33280" y="17576"/>
                    <a:pt x="29925" y="22917"/>
                    <a:pt x="25885" y="27687"/>
                  </a:cubicBezTo>
                  <a:cubicBezTo>
                    <a:pt x="23853" y="30084"/>
                    <a:pt x="21639" y="32298"/>
                    <a:pt x="19288" y="34329"/>
                  </a:cubicBezTo>
                  <a:cubicBezTo>
                    <a:pt x="17143" y="36178"/>
                    <a:pt x="14791" y="37799"/>
                    <a:pt x="12189" y="38940"/>
                  </a:cubicBezTo>
                  <a:cubicBezTo>
                    <a:pt x="10934" y="39488"/>
                    <a:pt x="9633" y="39944"/>
                    <a:pt x="8309" y="40287"/>
                  </a:cubicBezTo>
                  <a:cubicBezTo>
                    <a:pt x="7830" y="40424"/>
                    <a:pt x="7282" y="40401"/>
                    <a:pt x="6825" y="40538"/>
                  </a:cubicBezTo>
                  <a:cubicBezTo>
                    <a:pt x="6323" y="40698"/>
                    <a:pt x="5890" y="41382"/>
                    <a:pt x="5639" y="41793"/>
                  </a:cubicBezTo>
                  <a:cubicBezTo>
                    <a:pt x="4566" y="43596"/>
                    <a:pt x="4383" y="45811"/>
                    <a:pt x="3151" y="47522"/>
                  </a:cubicBezTo>
                  <a:cubicBezTo>
                    <a:pt x="2306" y="48687"/>
                    <a:pt x="1256" y="49942"/>
                    <a:pt x="1" y="50695"/>
                  </a:cubicBezTo>
                  <a:lnTo>
                    <a:pt x="1" y="82879"/>
                  </a:lnTo>
                  <a:lnTo>
                    <a:pt x="41771" y="82879"/>
                  </a:lnTo>
                  <a:lnTo>
                    <a:pt x="41771" y="0"/>
                  </a:lnTo>
                  <a:close/>
                </a:path>
              </a:pathLst>
            </a:custGeom>
            <a:solidFill>
              <a:srgbClr val="BAC8C8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20"/>
            <p:cNvSpPr/>
            <p:nvPr/>
          </p:nvSpPr>
          <p:spPr>
            <a:xfrm>
              <a:off x="7709675" y="2571738"/>
              <a:ext cx="1044275" cy="2175275"/>
            </a:xfrm>
            <a:custGeom>
              <a:avLst/>
              <a:gdLst/>
              <a:ahLst/>
              <a:cxnLst/>
              <a:rect l="l" t="t" r="r" b="b"/>
              <a:pathLst>
                <a:path w="41771" h="87011" extrusionOk="0">
                  <a:moveTo>
                    <a:pt x="0" y="1"/>
                  </a:moveTo>
                  <a:lnTo>
                    <a:pt x="0" y="87011"/>
                  </a:lnTo>
                  <a:lnTo>
                    <a:pt x="41770" y="87011"/>
                  </a:lnTo>
                  <a:lnTo>
                    <a:pt x="41770" y="1"/>
                  </a:lnTo>
                  <a:close/>
                </a:path>
              </a:pathLst>
            </a:custGeom>
            <a:solidFill>
              <a:srgbClr val="A4B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20"/>
            <p:cNvSpPr/>
            <p:nvPr/>
          </p:nvSpPr>
          <p:spPr>
            <a:xfrm>
              <a:off x="7709675" y="2675038"/>
              <a:ext cx="1044275" cy="2071975"/>
            </a:xfrm>
            <a:custGeom>
              <a:avLst/>
              <a:gdLst/>
              <a:ahLst/>
              <a:cxnLst/>
              <a:rect l="l" t="t" r="r" b="b"/>
              <a:pathLst>
                <a:path w="41771" h="82879" extrusionOk="0">
                  <a:moveTo>
                    <a:pt x="41770" y="0"/>
                  </a:moveTo>
                  <a:cubicBezTo>
                    <a:pt x="41382" y="959"/>
                    <a:pt x="40971" y="1895"/>
                    <a:pt x="40561" y="2808"/>
                  </a:cubicBezTo>
                  <a:cubicBezTo>
                    <a:pt x="39145" y="5912"/>
                    <a:pt x="37730" y="8993"/>
                    <a:pt x="36155" y="12029"/>
                  </a:cubicBezTo>
                  <a:cubicBezTo>
                    <a:pt x="33279" y="17576"/>
                    <a:pt x="29924" y="22917"/>
                    <a:pt x="25861" y="27687"/>
                  </a:cubicBezTo>
                  <a:cubicBezTo>
                    <a:pt x="23852" y="30084"/>
                    <a:pt x="21638" y="32298"/>
                    <a:pt x="19265" y="34329"/>
                  </a:cubicBezTo>
                  <a:cubicBezTo>
                    <a:pt x="17142" y="36178"/>
                    <a:pt x="14768" y="37799"/>
                    <a:pt x="12189" y="38940"/>
                  </a:cubicBezTo>
                  <a:cubicBezTo>
                    <a:pt x="10933" y="39488"/>
                    <a:pt x="9632" y="39944"/>
                    <a:pt x="8308" y="40287"/>
                  </a:cubicBezTo>
                  <a:cubicBezTo>
                    <a:pt x="7829" y="40424"/>
                    <a:pt x="7281" y="40401"/>
                    <a:pt x="6825" y="40538"/>
                  </a:cubicBezTo>
                  <a:cubicBezTo>
                    <a:pt x="6323" y="40698"/>
                    <a:pt x="5889" y="41382"/>
                    <a:pt x="5638" y="41793"/>
                  </a:cubicBezTo>
                  <a:cubicBezTo>
                    <a:pt x="4542" y="43596"/>
                    <a:pt x="4360" y="45811"/>
                    <a:pt x="3127" y="47522"/>
                  </a:cubicBezTo>
                  <a:cubicBezTo>
                    <a:pt x="2305" y="48687"/>
                    <a:pt x="1255" y="49942"/>
                    <a:pt x="0" y="50695"/>
                  </a:cubicBezTo>
                  <a:lnTo>
                    <a:pt x="0" y="82879"/>
                  </a:lnTo>
                  <a:lnTo>
                    <a:pt x="41770" y="82879"/>
                  </a:lnTo>
                  <a:lnTo>
                    <a:pt x="41770" y="0"/>
                  </a:lnTo>
                  <a:close/>
                </a:path>
              </a:pathLst>
            </a:custGeom>
            <a:solidFill>
              <a:srgbClr val="BAC8C8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20"/>
            <p:cNvSpPr/>
            <p:nvPr/>
          </p:nvSpPr>
          <p:spPr>
            <a:xfrm>
              <a:off x="6733875" y="488288"/>
              <a:ext cx="70225" cy="313175"/>
            </a:xfrm>
            <a:custGeom>
              <a:avLst/>
              <a:gdLst/>
              <a:ahLst/>
              <a:cxnLst/>
              <a:rect l="l" t="t" r="r" b="b"/>
              <a:pathLst>
                <a:path w="2809" h="12527" extrusionOk="0">
                  <a:moveTo>
                    <a:pt x="1546" y="1"/>
                  </a:moveTo>
                  <a:cubicBezTo>
                    <a:pt x="915" y="1"/>
                    <a:pt x="275" y="395"/>
                    <a:pt x="275" y="1191"/>
                  </a:cubicBezTo>
                  <a:cubicBezTo>
                    <a:pt x="252" y="3245"/>
                    <a:pt x="252" y="5276"/>
                    <a:pt x="229" y="7331"/>
                  </a:cubicBezTo>
                  <a:cubicBezTo>
                    <a:pt x="229" y="8997"/>
                    <a:pt x="1" y="10732"/>
                    <a:pt x="731" y="12261"/>
                  </a:cubicBezTo>
                  <a:cubicBezTo>
                    <a:pt x="810" y="12441"/>
                    <a:pt x="988" y="12526"/>
                    <a:pt x="1167" y="12526"/>
                  </a:cubicBezTo>
                  <a:cubicBezTo>
                    <a:pt x="1353" y="12526"/>
                    <a:pt x="1540" y="12435"/>
                    <a:pt x="1621" y="12261"/>
                  </a:cubicBezTo>
                  <a:cubicBezTo>
                    <a:pt x="2443" y="10777"/>
                    <a:pt x="2329" y="8997"/>
                    <a:pt x="2420" y="7331"/>
                  </a:cubicBezTo>
                  <a:cubicBezTo>
                    <a:pt x="2534" y="5276"/>
                    <a:pt x="2648" y="3245"/>
                    <a:pt x="2763" y="1191"/>
                  </a:cubicBezTo>
                  <a:cubicBezTo>
                    <a:pt x="2808" y="400"/>
                    <a:pt x="2182" y="1"/>
                    <a:pt x="1546" y="1"/>
                  </a:cubicBez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20"/>
            <p:cNvSpPr/>
            <p:nvPr/>
          </p:nvSpPr>
          <p:spPr>
            <a:xfrm>
              <a:off x="6709350" y="2615113"/>
              <a:ext cx="956975" cy="2087975"/>
            </a:xfrm>
            <a:custGeom>
              <a:avLst/>
              <a:gdLst/>
              <a:ahLst/>
              <a:cxnLst/>
              <a:rect l="l" t="t" r="r" b="b"/>
              <a:pathLst>
                <a:path w="38279" h="83519" extrusionOk="0">
                  <a:moveTo>
                    <a:pt x="274" y="1"/>
                  </a:moveTo>
                  <a:cubicBezTo>
                    <a:pt x="114" y="1"/>
                    <a:pt x="0" y="115"/>
                    <a:pt x="0" y="274"/>
                  </a:cubicBezTo>
                  <a:lnTo>
                    <a:pt x="0" y="83244"/>
                  </a:lnTo>
                  <a:cubicBezTo>
                    <a:pt x="0" y="83404"/>
                    <a:pt x="114" y="83518"/>
                    <a:pt x="274" y="83518"/>
                  </a:cubicBezTo>
                  <a:lnTo>
                    <a:pt x="38004" y="83518"/>
                  </a:lnTo>
                  <a:cubicBezTo>
                    <a:pt x="38141" y="83518"/>
                    <a:pt x="38278" y="83404"/>
                    <a:pt x="38278" y="83244"/>
                  </a:cubicBezTo>
                  <a:lnTo>
                    <a:pt x="38278" y="274"/>
                  </a:lnTo>
                  <a:cubicBezTo>
                    <a:pt x="38278" y="115"/>
                    <a:pt x="38141" y="1"/>
                    <a:pt x="38004" y="1"/>
                  </a:cubicBezTo>
                  <a:close/>
                </a:path>
              </a:pathLst>
            </a:custGeom>
            <a:solidFill>
              <a:srgbClr val="D5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20"/>
            <p:cNvSpPr/>
            <p:nvPr/>
          </p:nvSpPr>
          <p:spPr>
            <a:xfrm>
              <a:off x="6926750" y="3006563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1"/>
                  </a:moveTo>
                  <a:cubicBezTo>
                    <a:pt x="19357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5"/>
                  </a:lnTo>
                  <a:cubicBezTo>
                    <a:pt x="1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20"/>
            <p:cNvSpPr/>
            <p:nvPr/>
          </p:nvSpPr>
          <p:spPr>
            <a:xfrm>
              <a:off x="6709350" y="2774313"/>
              <a:ext cx="956975" cy="1928775"/>
            </a:xfrm>
            <a:custGeom>
              <a:avLst/>
              <a:gdLst/>
              <a:ahLst/>
              <a:cxnLst/>
              <a:rect l="l" t="t" r="r" b="b"/>
              <a:pathLst>
                <a:path w="38279" h="77151" extrusionOk="0">
                  <a:moveTo>
                    <a:pt x="38278" y="1"/>
                  </a:moveTo>
                  <a:cubicBezTo>
                    <a:pt x="37046" y="2694"/>
                    <a:pt x="35790" y="5410"/>
                    <a:pt x="34421" y="8058"/>
                  </a:cubicBezTo>
                  <a:cubicBezTo>
                    <a:pt x="31522" y="13605"/>
                    <a:pt x="28167" y="18946"/>
                    <a:pt x="24127" y="23716"/>
                  </a:cubicBezTo>
                  <a:cubicBezTo>
                    <a:pt x="22095" y="26113"/>
                    <a:pt x="19881" y="28327"/>
                    <a:pt x="17530" y="30358"/>
                  </a:cubicBezTo>
                  <a:cubicBezTo>
                    <a:pt x="15385" y="32207"/>
                    <a:pt x="13033" y="33828"/>
                    <a:pt x="10431" y="34969"/>
                  </a:cubicBezTo>
                  <a:cubicBezTo>
                    <a:pt x="9176" y="35517"/>
                    <a:pt x="7875" y="35973"/>
                    <a:pt x="6551" y="36316"/>
                  </a:cubicBezTo>
                  <a:cubicBezTo>
                    <a:pt x="6072" y="36453"/>
                    <a:pt x="5524" y="36430"/>
                    <a:pt x="5067" y="36567"/>
                  </a:cubicBezTo>
                  <a:cubicBezTo>
                    <a:pt x="4565" y="36727"/>
                    <a:pt x="4132" y="37411"/>
                    <a:pt x="3881" y="37822"/>
                  </a:cubicBezTo>
                  <a:cubicBezTo>
                    <a:pt x="2808" y="39625"/>
                    <a:pt x="2625" y="41840"/>
                    <a:pt x="1393" y="43551"/>
                  </a:cubicBezTo>
                  <a:cubicBezTo>
                    <a:pt x="982" y="44122"/>
                    <a:pt x="502" y="44716"/>
                    <a:pt x="0" y="45263"/>
                  </a:cubicBezTo>
                  <a:lnTo>
                    <a:pt x="0" y="76876"/>
                  </a:lnTo>
                  <a:cubicBezTo>
                    <a:pt x="0" y="77036"/>
                    <a:pt x="114" y="77150"/>
                    <a:pt x="274" y="77150"/>
                  </a:cubicBezTo>
                  <a:lnTo>
                    <a:pt x="38004" y="77150"/>
                  </a:lnTo>
                  <a:cubicBezTo>
                    <a:pt x="38141" y="77150"/>
                    <a:pt x="38278" y="77036"/>
                    <a:pt x="38278" y="76876"/>
                  </a:cubicBezTo>
                  <a:lnTo>
                    <a:pt x="38278" y="1"/>
                  </a:lnTo>
                  <a:close/>
                </a:path>
              </a:pathLst>
            </a:custGeom>
            <a:solidFill>
              <a:srgbClr val="BAC8C8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0"/>
            <p:cNvSpPr/>
            <p:nvPr/>
          </p:nvSpPr>
          <p:spPr>
            <a:xfrm>
              <a:off x="7013500" y="2724113"/>
              <a:ext cx="348100" cy="86750"/>
            </a:xfrm>
            <a:custGeom>
              <a:avLst/>
              <a:gdLst/>
              <a:ahLst/>
              <a:cxnLst/>
              <a:rect l="l" t="t" r="r" b="b"/>
              <a:pathLst>
                <a:path w="13924" h="3470" extrusionOk="0">
                  <a:moveTo>
                    <a:pt x="297" y="0"/>
                  </a:moveTo>
                  <a:cubicBezTo>
                    <a:pt x="137" y="0"/>
                    <a:pt x="0" y="114"/>
                    <a:pt x="0" y="274"/>
                  </a:cubicBezTo>
                  <a:lnTo>
                    <a:pt x="0" y="3196"/>
                  </a:lnTo>
                  <a:cubicBezTo>
                    <a:pt x="0" y="3356"/>
                    <a:pt x="137" y="3470"/>
                    <a:pt x="297" y="3470"/>
                  </a:cubicBezTo>
                  <a:lnTo>
                    <a:pt x="13650" y="3470"/>
                  </a:lnTo>
                  <a:cubicBezTo>
                    <a:pt x="13809" y="3470"/>
                    <a:pt x="13924" y="3356"/>
                    <a:pt x="13924" y="3196"/>
                  </a:cubicBezTo>
                  <a:lnTo>
                    <a:pt x="13924" y="274"/>
                  </a:lnTo>
                  <a:cubicBezTo>
                    <a:pt x="13924" y="114"/>
                    <a:pt x="13809" y="0"/>
                    <a:pt x="136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0"/>
            <p:cNvSpPr/>
            <p:nvPr/>
          </p:nvSpPr>
          <p:spPr>
            <a:xfrm>
              <a:off x="7644600" y="2745788"/>
              <a:ext cx="43400" cy="217425"/>
            </a:xfrm>
            <a:custGeom>
              <a:avLst/>
              <a:gdLst/>
              <a:ahLst/>
              <a:cxnLst/>
              <a:rect l="l" t="t" r="r" b="b"/>
              <a:pathLst>
                <a:path w="1736" h="8697" extrusionOk="0">
                  <a:moveTo>
                    <a:pt x="389" y="1"/>
                  </a:moveTo>
                  <a:cubicBezTo>
                    <a:pt x="184" y="1"/>
                    <a:pt x="1" y="160"/>
                    <a:pt x="1" y="389"/>
                  </a:cubicBezTo>
                  <a:lnTo>
                    <a:pt x="1" y="8309"/>
                  </a:lnTo>
                  <a:cubicBezTo>
                    <a:pt x="1" y="8514"/>
                    <a:pt x="184" y="8697"/>
                    <a:pt x="389" y="8697"/>
                  </a:cubicBezTo>
                  <a:lnTo>
                    <a:pt x="1348" y="8697"/>
                  </a:lnTo>
                  <a:cubicBezTo>
                    <a:pt x="1553" y="8697"/>
                    <a:pt x="1736" y="8514"/>
                    <a:pt x="1736" y="8309"/>
                  </a:cubicBezTo>
                  <a:lnTo>
                    <a:pt x="1736" y="389"/>
                  </a:lnTo>
                  <a:cubicBezTo>
                    <a:pt x="1736" y="160"/>
                    <a:pt x="1553" y="1"/>
                    <a:pt x="1348" y="1"/>
                  </a:cubicBezTo>
                  <a:close/>
                </a:path>
              </a:pathLst>
            </a:custGeom>
            <a:solidFill>
              <a:srgbClr val="748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0"/>
            <p:cNvSpPr/>
            <p:nvPr/>
          </p:nvSpPr>
          <p:spPr>
            <a:xfrm>
              <a:off x="7642900" y="2766913"/>
              <a:ext cx="47950" cy="46800"/>
            </a:xfrm>
            <a:custGeom>
              <a:avLst/>
              <a:gdLst/>
              <a:ahLst/>
              <a:cxnLst/>
              <a:rect l="l" t="t" r="r" b="b"/>
              <a:pathLst>
                <a:path w="1918" h="1872" extrusionOk="0">
                  <a:moveTo>
                    <a:pt x="959" y="0"/>
                  </a:moveTo>
                  <a:cubicBezTo>
                    <a:pt x="480" y="0"/>
                    <a:pt x="0" y="434"/>
                    <a:pt x="23" y="936"/>
                  </a:cubicBezTo>
                  <a:cubicBezTo>
                    <a:pt x="46" y="1438"/>
                    <a:pt x="434" y="1872"/>
                    <a:pt x="959" y="1872"/>
                  </a:cubicBezTo>
                  <a:cubicBezTo>
                    <a:pt x="1438" y="1872"/>
                    <a:pt x="1918" y="1438"/>
                    <a:pt x="1895" y="936"/>
                  </a:cubicBezTo>
                  <a:cubicBezTo>
                    <a:pt x="1872" y="434"/>
                    <a:pt x="1484" y="0"/>
                    <a:pt x="9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0"/>
            <p:cNvSpPr/>
            <p:nvPr/>
          </p:nvSpPr>
          <p:spPr>
            <a:xfrm>
              <a:off x="6733875" y="2663538"/>
              <a:ext cx="70225" cy="312950"/>
            </a:xfrm>
            <a:custGeom>
              <a:avLst/>
              <a:gdLst/>
              <a:ahLst/>
              <a:cxnLst/>
              <a:rect l="l" t="t" r="r" b="b"/>
              <a:pathLst>
                <a:path w="2809" h="12518" extrusionOk="0">
                  <a:moveTo>
                    <a:pt x="1546" y="1"/>
                  </a:moveTo>
                  <a:cubicBezTo>
                    <a:pt x="915" y="1"/>
                    <a:pt x="275" y="395"/>
                    <a:pt x="275" y="1191"/>
                  </a:cubicBezTo>
                  <a:cubicBezTo>
                    <a:pt x="252" y="3245"/>
                    <a:pt x="252" y="5276"/>
                    <a:pt x="229" y="7331"/>
                  </a:cubicBezTo>
                  <a:cubicBezTo>
                    <a:pt x="229" y="8997"/>
                    <a:pt x="1" y="10709"/>
                    <a:pt x="731" y="12261"/>
                  </a:cubicBezTo>
                  <a:cubicBezTo>
                    <a:pt x="808" y="12437"/>
                    <a:pt x="982" y="12518"/>
                    <a:pt x="1158" y="12518"/>
                  </a:cubicBezTo>
                  <a:cubicBezTo>
                    <a:pt x="1347" y="12518"/>
                    <a:pt x="1539" y="12426"/>
                    <a:pt x="1621" y="12261"/>
                  </a:cubicBezTo>
                  <a:cubicBezTo>
                    <a:pt x="2443" y="10777"/>
                    <a:pt x="2329" y="8997"/>
                    <a:pt x="2420" y="7331"/>
                  </a:cubicBezTo>
                  <a:lnTo>
                    <a:pt x="2763" y="1191"/>
                  </a:lnTo>
                  <a:cubicBezTo>
                    <a:pt x="2808" y="400"/>
                    <a:pt x="2182" y="1"/>
                    <a:pt x="1546" y="1"/>
                  </a:cubicBez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0"/>
            <p:cNvSpPr/>
            <p:nvPr/>
          </p:nvSpPr>
          <p:spPr>
            <a:xfrm>
              <a:off x="7709675" y="396488"/>
              <a:ext cx="1044275" cy="2175275"/>
            </a:xfrm>
            <a:custGeom>
              <a:avLst/>
              <a:gdLst/>
              <a:ahLst/>
              <a:cxnLst/>
              <a:rect l="l" t="t" r="r" b="b"/>
              <a:pathLst>
                <a:path w="41771" h="87011" extrusionOk="0">
                  <a:moveTo>
                    <a:pt x="0" y="1"/>
                  </a:moveTo>
                  <a:lnTo>
                    <a:pt x="0" y="87011"/>
                  </a:lnTo>
                  <a:lnTo>
                    <a:pt x="41770" y="87011"/>
                  </a:lnTo>
                  <a:lnTo>
                    <a:pt x="41770" y="1"/>
                  </a:lnTo>
                  <a:close/>
                </a:path>
              </a:pathLst>
            </a:custGeom>
            <a:solidFill>
              <a:srgbClr val="A4B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0"/>
            <p:cNvSpPr/>
            <p:nvPr/>
          </p:nvSpPr>
          <p:spPr>
            <a:xfrm>
              <a:off x="7709675" y="499788"/>
              <a:ext cx="1044275" cy="2071975"/>
            </a:xfrm>
            <a:custGeom>
              <a:avLst/>
              <a:gdLst/>
              <a:ahLst/>
              <a:cxnLst/>
              <a:rect l="l" t="t" r="r" b="b"/>
              <a:pathLst>
                <a:path w="41771" h="82879" extrusionOk="0">
                  <a:moveTo>
                    <a:pt x="41770" y="0"/>
                  </a:moveTo>
                  <a:cubicBezTo>
                    <a:pt x="41382" y="959"/>
                    <a:pt x="40971" y="1918"/>
                    <a:pt x="40561" y="2831"/>
                  </a:cubicBezTo>
                  <a:cubicBezTo>
                    <a:pt x="39145" y="5912"/>
                    <a:pt x="37730" y="9016"/>
                    <a:pt x="36155" y="12029"/>
                  </a:cubicBezTo>
                  <a:cubicBezTo>
                    <a:pt x="33279" y="17576"/>
                    <a:pt x="29924" y="22917"/>
                    <a:pt x="25861" y="27687"/>
                  </a:cubicBezTo>
                  <a:cubicBezTo>
                    <a:pt x="23852" y="30084"/>
                    <a:pt x="21638" y="32298"/>
                    <a:pt x="19265" y="34352"/>
                  </a:cubicBezTo>
                  <a:cubicBezTo>
                    <a:pt x="17142" y="36201"/>
                    <a:pt x="14768" y="37799"/>
                    <a:pt x="12189" y="38940"/>
                  </a:cubicBezTo>
                  <a:cubicBezTo>
                    <a:pt x="10933" y="39488"/>
                    <a:pt x="9632" y="39945"/>
                    <a:pt x="8308" y="40287"/>
                  </a:cubicBezTo>
                  <a:cubicBezTo>
                    <a:pt x="7829" y="40424"/>
                    <a:pt x="7281" y="40401"/>
                    <a:pt x="6825" y="40538"/>
                  </a:cubicBezTo>
                  <a:cubicBezTo>
                    <a:pt x="6323" y="40698"/>
                    <a:pt x="5889" y="41383"/>
                    <a:pt x="5638" y="41793"/>
                  </a:cubicBezTo>
                  <a:cubicBezTo>
                    <a:pt x="4542" y="43597"/>
                    <a:pt x="4360" y="45811"/>
                    <a:pt x="3127" y="47523"/>
                  </a:cubicBezTo>
                  <a:cubicBezTo>
                    <a:pt x="2305" y="48687"/>
                    <a:pt x="1255" y="49942"/>
                    <a:pt x="0" y="50695"/>
                  </a:cubicBezTo>
                  <a:lnTo>
                    <a:pt x="0" y="82879"/>
                  </a:lnTo>
                  <a:lnTo>
                    <a:pt x="41770" y="82879"/>
                  </a:lnTo>
                  <a:lnTo>
                    <a:pt x="41770" y="0"/>
                  </a:lnTo>
                  <a:close/>
                </a:path>
              </a:pathLst>
            </a:custGeom>
            <a:solidFill>
              <a:srgbClr val="BAC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0"/>
            <p:cNvSpPr/>
            <p:nvPr/>
          </p:nvSpPr>
          <p:spPr>
            <a:xfrm>
              <a:off x="7753025" y="439863"/>
              <a:ext cx="957550" cy="2087975"/>
            </a:xfrm>
            <a:custGeom>
              <a:avLst/>
              <a:gdLst/>
              <a:ahLst/>
              <a:cxnLst/>
              <a:rect l="l" t="t" r="r" b="b"/>
              <a:pathLst>
                <a:path w="38302" h="83519" extrusionOk="0">
                  <a:moveTo>
                    <a:pt x="297" y="1"/>
                  </a:moveTo>
                  <a:cubicBezTo>
                    <a:pt x="138" y="1"/>
                    <a:pt x="1" y="115"/>
                    <a:pt x="1" y="275"/>
                  </a:cubicBezTo>
                  <a:lnTo>
                    <a:pt x="1" y="83244"/>
                  </a:lnTo>
                  <a:cubicBezTo>
                    <a:pt x="1" y="83404"/>
                    <a:pt x="138" y="83518"/>
                    <a:pt x="297" y="83518"/>
                  </a:cubicBezTo>
                  <a:lnTo>
                    <a:pt x="38005" y="83518"/>
                  </a:lnTo>
                  <a:cubicBezTo>
                    <a:pt x="38165" y="83518"/>
                    <a:pt x="38302" y="83404"/>
                    <a:pt x="38302" y="83244"/>
                  </a:cubicBezTo>
                  <a:lnTo>
                    <a:pt x="38302" y="275"/>
                  </a:lnTo>
                  <a:cubicBezTo>
                    <a:pt x="38302" y="115"/>
                    <a:pt x="38165" y="1"/>
                    <a:pt x="38005" y="1"/>
                  </a:cubicBezTo>
                  <a:close/>
                </a:path>
              </a:pathLst>
            </a:custGeom>
            <a:solidFill>
              <a:srgbClr val="D5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0"/>
            <p:cNvSpPr/>
            <p:nvPr/>
          </p:nvSpPr>
          <p:spPr>
            <a:xfrm>
              <a:off x="7971025" y="831313"/>
              <a:ext cx="521575" cy="87350"/>
            </a:xfrm>
            <a:custGeom>
              <a:avLst/>
              <a:gdLst/>
              <a:ahLst/>
              <a:cxnLst/>
              <a:rect l="l" t="t" r="r" b="b"/>
              <a:pathLst>
                <a:path w="20863" h="3494" fill="none" extrusionOk="0">
                  <a:moveTo>
                    <a:pt x="17461" y="1"/>
                  </a:moveTo>
                  <a:cubicBezTo>
                    <a:pt x="19333" y="1"/>
                    <a:pt x="20862" y="1530"/>
                    <a:pt x="20862" y="3425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5"/>
                  </a:lnTo>
                  <a:cubicBezTo>
                    <a:pt x="0" y="1530"/>
                    <a:pt x="1529" y="1"/>
                    <a:pt x="3401" y="1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0"/>
            <p:cNvSpPr/>
            <p:nvPr/>
          </p:nvSpPr>
          <p:spPr>
            <a:xfrm>
              <a:off x="7971025" y="940313"/>
              <a:ext cx="521575" cy="86750"/>
            </a:xfrm>
            <a:custGeom>
              <a:avLst/>
              <a:gdLst/>
              <a:ahLst/>
              <a:cxnLst/>
              <a:rect l="l" t="t" r="r" b="b"/>
              <a:pathLst>
                <a:path w="20863" h="3470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24"/>
                  </a:cubicBezTo>
                  <a:lnTo>
                    <a:pt x="20862" y="3470"/>
                  </a:lnTo>
                  <a:lnTo>
                    <a:pt x="0" y="3470"/>
                  </a:lnTo>
                  <a:lnTo>
                    <a:pt x="0" y="3424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20"/>
            <p:cNvSpPr/>
            <p:nvPr/>
          </p:nvSpPr>
          <p:spPr>
            <a:xfrm>
              <a:off x="7971025" y="1048738"/>
              <a:ext cx="521575" cy="87325"/>
            </a:xfrm>
            <a:custGeom>
              <a:avLst/>
              <a:gdLst/>
              <a:ahLst/>
              <a:cxnLst/>
              <a:rect l="l" t="t" r="r" b="b"/>
              <a:pathLst>
                <a:path w="20863" h="3493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24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4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20"/>
            <p:cNvSpPr/>
            <p:nvPr/>
          </p:nvSpPr>
          <p:spPr>
            <a:xfrm>
              <a:off x="7971025" y="2092988"/>
              <a:ext cx="521575" cy="87325"/>
            </a:xfrm>
            <a:custGeom>
              <a:avLst/>
              <a:gdLst/>
              <a:ahLst/>
              <a:cxnLst/>
              <a:rect l="l" t="t" r="r" b="b"/>
              <a:pathLst>
                <a:path w="20863" h="3493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24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4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0"/>
            <p:cNvSpPr/>
            <p:nvPr/>
          </p:nvSpPr>
          <p:spPr>
            <a:xfrm>
              <a:off x="7971025" y="2201988"/>
              <a:ext cx="521575" cy="86750"/>
            </a:xfrm>
            <a:custGeom>
              <a:avLst/>
              <a:gdLst/>
              <a:ahLst/>
              <a:cxnLst/>
              <a:rect l="l" t="t" r="r" b="b"/>
              <a:pathLst>
                <a:path w="20863" h="3470" fill="none" extrusionOk="0">
                  <a:moveTo>
                    <a:pt x="17461" y="0"/>
                  </a:moveTo>
                  <a:cubicBezTo>
                    <a:pt x="19333" y="0"/>
                    <a:pt x="20862" y="1529"/>
                    <a:pt x="20862" y="3401"/>
                  </a:cubicBezTo>
                  <a:lnTo>
                    <a:pt x="20862" y="3470"/>
                  </a:lnTo>
                  <a:lnTo>
                    <a:pt x="0" y="3470"/>
                  </a:lnTo>
                  <a:lnTo>
                    <a:pt x="0" y="3401"/>
                  </a:lnTo>
                  <a:cubicBezTo>
                    <a:pt x="0" y="1529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0"/>
            <p:cNvSpPr/>
            <p:nvPr/>
          </p:nvSpPr>
          <p:spPr>
            <a:xfrm>
              <a:off x="7971025" y="2310388"/>
              <a:ext cx="521575" cy="87350"/>
            </a:xfrm>
            <a:custGeom>
              <a:avLst/>
              <a:gdLst/>
              <a:ahLst/>
              <a:cxnLst/>
              <a:rect l="l" t="t" r="r" b="b"/>
              <a:pathLst>
                <a:path w="20863" h="3494" fill="none" extrusionOk="0">
                  <a:moveTo>
                    <a:pt x="17461" y="1"/>
                  </a:moveTo>
                  <a:cubicBezTo>
                    <a:pt x="19333" y="1"/>
                    <a:pt x="20862" y="1530"/>
                    <a:pt x="20862" y="3425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5"/>
                  </a:lnTo>
                  <a:cubicBezTo>
                    <a:pt x="0" y="1530"/>
                    <a:pt x="1529" y="1"/>
                    <a:pt x="3401" y="1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0"/>
            <p:cNvSpPr/>
            <p:nvPr/>
          </p:nvSpPr>
          <p:spPr>
            <a:xfrm>
              <a:off x="7753025" y="599063"/>
              <a:ext cx="957550" cy="1928775"/>
            </a:xfrm>
            <a:custGeom>
              <a:avLst/>
              <a:gdLst/>
              <a:ahLst/>
              <a:cxnLst/>
              <a:rect l="l" t="t" r="r" b="b"/>
              <a:pathLst>
                <a:path w="38302" h="77151" extrusionOk="0">
                  <a:moveTo>
                    <a:pt x="38302" y="1"/>
                  </a:moveTo>
                  <a:cubicBezTo>
                    <a:pt x="37046" y="2717"/>
                    <a:pt x="35814" y="5411"/>
                    <a:pt x="34421" y="8058"/>
                  </a:cubicBezTo>
                  <a:cubicBezTo>
                    <a:pt x="31545" y="13605"/>
                    <a:pt x="28190" y="18946"/>
                    <a:pt x="24127" y="23716"/>
                  </a:cubicBezTo>
                  <a:cubicBezTo>
                    <a:pt x="22118" y="26113"/>
                    <a:pt x="19904" y="28327"/>
                    <a:pt x="17531" y="30381"/>
                  </a:cubicBezTo>
                  <a:cubicBezTo>
                    <a:pt x="15408" y="32230"/>
                    <a:pt x="13034" y="33828"/>
                    <a:pt x="10455" y="34969"/>
                  </a:cubicBezTo>
                  <a:cubicBezTo>
                    <a:pt x="9199" y="35517"/>
                    <a:pt x="7898" y="35974"/>
                    <a:pt x="6574" y="36316"/>
                  </a:cubicBezTo>
                  <a:cubicBezTo>
                    <a:pt x="6095" y="36453"/>
                    <a:pt x="5547" y="36430"/>
                    <a:pt x="5091" y="36567"/>
                  </a:cubicBezTo>
                  <a:cubicBezTo>
                    <a:pt x="4589" y="36727"/>
                    <a:pt x="4155" y="37412"/>
                    <a:pt x="3904" y="37822"/>
                  </a:cubicBezTo>
                  <a:cubicBezTo>
                    <a:pt x="2808" y="39626"/>
                    <a:pt x="2626" y="41840"/>
                    <a:pt x="1393" y="43552"/>
                  </a:cubicBezTo>
                  <a:cubicBezTo>
                    <a:pt x="982" y="44122"/>
                    <a:pt x="526" y="44716"/>
                    <a:pt x="1" y="45286"/>
                  </a:cubicBezTo>
                  <a:lnTo>
                    <a:pt x="1" y="76876"/>
                  </a:lnTo>
                  <a:cubicBezTo>
                    <a:pt x="1" y="77036"/>
                    <a:pt x="138" y="77150"/>
                    <a:pt x="297" y="77150"/>
                  </a:cubicBezTo>
                  <a:lnTo>
                    <a:pt x="38005" y="77150"/>
                  </a:lnTo>
                  <a:cubicBezTo>
                    <a:pt x="38165" y="77150"/>
                    <a:pt x="38302" y="77036"/>
                    <a:pt x="38302" y="76876"/>
                  </a:cubicBezTo>
                  <a:lnTo>
                    <a:pt x="38302" y="1"/>
                  </a:lnTo>
                  <a:close/>
                </a:path>
              </a:pathLst>
            </a:custGeom>
            <a:solidFill>
              <a:srgbClr val="BAC8C8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0"/>
            <p:cNvSpPr/>
            <p:nvPr/>
          </p:nvSpPr>
          <p:spPr>
            <a:xfrm>
              <a:off x="8057750" y="548863"/>
              <a:ext cx="348100" cy="86750"/>
            </a:xfrm>
            <a:custGeom>
              <a:avLst/>
              <a:gdLst/>
              <a:ahLst/>
              <a:cxnLst/>
              <a:rect l="l" t="t" r="r" b="b"/>
              <a:pathLst>
                <a:path w="13924" h="3470" extrusionOk="0">
                  <a:moveTo>
                    <a:pt x="274" y="0"/>
                  </a:moveTo>
                  <a:cubicBezTo>
                    <a:pt x="137" y="0"/>
                    <a:pt x="0" y="114"/>
                    <a:pt x="0" y="274"/>
                  </a:cubicBezTo>
                  <a:lnTo>
                    <a:pt x="0" y="3196"/>
                  </a:lnTo>
                  <a:cubicBezTo>
                    <a:pt x="0" y="3356"/>
                    <a:pt x="137" y="3470"/>
                    <a:pt x="274" y="3470"/>
                  </a:cubicBezTo>
                  <a:lnTo>
                    <a:pt x="13650" y="3470"/>
                  </a:lnTo>
                  <a:cubicBezTo>
                    <a:pt x="13787" y="3470"/>
                    <a:pt x="13924" y="3356"/>
                    <a:pt x="13924" y="3196"/>
                  </a:cubicBezTo>
                  <a:lnTo>
                    <a:pt x="13924" y="274"/>
                  </a:lnTo>
                  <a:cubicBezTo>
                    <a:pt x="13924" y="114"/>
                    <a:pt x="13787" y="0"/>
                    <a:pt x="136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0"/>
            <p:cNvSpPr/>
            <p:nvPr/>
          </p:nvSpPr>
          <p:spPr>
            <a:xfrm>
              <a:off x="7840350" y="1484113"/>
              <a:ext cx="86750" cy="326425"/>
            </a:xfrm>
            <a:custGeom>
              <a:avLst/>
              <a:gdLst/>
              <a:ahLst/>
              <a:cxnLst/>
              <a:rect l="l" t="t" r="r" b="b"/>
              <a:pathLst>
                <a:path w="3470" h="13057" extrusionOk="0">
                  <a:moveTo>
                    <a:pt x="342" y="1"/>
                  </a:moveTo>
                  <a:cubicBezTo>
                    <a:pt x="160" y="1"/>
                    <a:pt x="0" y="138"/>
                    <a:pt x="0" y="343"/>
                  </a:cubicBezTo>
                  <a:lnTo>
                    <a:pt x="205" y="12715"/>
                  </a:lnTo>
                  <a:cubicBezTo>
                    <a:pt x="205" y="12897"/>
                    <a:pt x="342" y="13057"/>
                    <a:pt x="548" y="13057"/>
                  </a:cubicBezTo>
                  <a:lnTo>
                    <a:pt x="2944" y="13057"/>
                  </a:lnTo>
                  <a:cubicBezTo>
                    <a:pt x="3127" y="13057"/>
                    <a:pt x="3264" y="12897"/>
                    <a:pt x="3264" y="12715"/>
                  </a:cubicBezTo>
                  <a:lnTo>
                    <a:pt x="3469" y="343"/>
                  </a:lnTo>
                  <a:cubicBezTo>
                    <a:pt x="3469" y="138"/>
                    <a:pt x="3333" y="1"/>
                    <a:pt x="3127" y="1"/>
                  </a:cubicBezTo>
                  <a:close/>
                </a:path>
              </a:pathLst>
            </a:custGeom>
            <a:solidFill>
              <a:srgbClr val="A8B9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0"/>
            <p:cNvSpPr/>
            <p:nvPr/>
          </p:nvSpPr>
          <p:spPr>
            <a:xfrm>
              <a:off x="7856325" y="1500113"/>
              <a:ext cx="54800" cy="54800"/>
            </a:xfrm>
            <a:custGeom>
              <a:avLst/>
              <a:gdLst/>
              <a:ahLst/>
              <a:cxnLst/>
              <a:rect l="l" t="t" r="r" b="b"/>
              <a:pathLst>
                <a:path w="2192" h="2192" extrusionOk="0">
                  <a:moveTo>
                    <a:pt x="1096" y="0"/>
                  </a:moveTo>
                  <a:cubicBezTo>
                    <a:pt x="502" y="0"/>
                    <a:pt x="0" y="502"/>
                    <a:pt x="0" y="1096"/>
                  </a:cubicBezTo>
                  <a:cubicBezTo>
                    <a:pt x="0" y="1689"/>
                    <a:pt x="502" y="2191"/>
                    <a:pt x="1096" y="2191"/>
                  </a:cubicBezTo>
                  <a:cubicBezTo>
                    <a:pt x="1689" y="2191"/>
                    <a:pt x="2191" y="1689"/>
                    <a:pt x="2191" y="1096"/>
                  </a:cubicBezTo>
                  <a:cubicBezTo>
                    <a:pt x="2191" y="502"/>
                    <a:pt x="1689" y="0"/>
                    <a:pt x="1096" y="0"/>
                  </a:cubicBezTo>
                  <a:close/>
                </a:path>
              </a:pathLst>
            </a:custGeom>
            <a:solidFill>
              <a:srgbClr val="868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0"/>
            <p:cNvSpPr/>
            <p:nvPr/>
          </p:nvSpPr>
          <p:spPr>
            <a:xfrm>
              <a:off x="7879150" y="1508088"/>
              <a:ext cx="9150" cy="38825"/>
            </a:xfrm>
            <a:custGeom>
              <a:avLst/>
              <a:gdLst/>
              <a:ahLst/>
              <a:cxnLst/>
              <a:rect l="l" t="t" r="r" b="b"/>
              <a:pathLst>
                <a:path w="366" h="1553" extrusionOk="0">
                  <a:moveTo>
                    <a:pt x="160" y="1"/>
                  </a:moveTo>
                  <a:cubicBezTo>
                    <a:pt x="69" y="1"/>
                    <a:pt x="0" y="46"/>
                    <a:pt x="0" y="138"/>
                  </a:cubicBezTo>
                  <a:lnTo>
                    <a:pt x="0" y="1416"/>
                  </a:lnTo>
                  <a:cubicBezTo>
                    <a:pt x="0" y="1484"/>
                    <a:pt x="69" y="1553"/>
                    <a:pt x="160" y="1553"/>
                  </a:cubicBezTo>
                  <a:lnTo>
                    <a:pt x="228" y="1553"/>
                  </a:lnTo>
                  <a:cubicBezTo>
                    <a:pt x="297" y="1553"/>
                    <a:pt x="365" y="1484"/>
                    <a:pt x="365" y="1416"/>
                  </a:cubicBezTo>
                  <a:lnTo>
                    <a:pt x="365" y="138"/>
                  </a:lnTo>
                  <a:cubicBezTo>
                    <a:pt x="365" y="46"/>
                    <a:pt x="297" y="1"/>
                    <a:pt x="228" y="1"/>
                  </a:cubicBezTo>
                  <a:close/>
                </a:path>
              </a:pathLst>
            </a:custGeom>
            <a:solidFill>
              <a:srgbClr val="60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0"/>
            <p:cNvSpPr/>
            <p:nvPr/>
          </p:nvSpPr>
          <p:spPr>
            <a:xfrm>
              <a:off x="8688300" y="570538"/>
              <a:ext cx="43950" cy="217450"/>
            </a:xfrm>
            <a:custGeom>
              <a:avLst/>
              <a:gdLst/>
              <a:ahLst/>
              <a:cxnLst/>
              <a:rect l="l" t="t" r="r" b="b"/>
              <a:pathLst>
                <a:path w="1758" h="8698" extrusionOk="0">
                  <a:moveTo>
                    <a:pt x="411" y="1"/>
                  </a:moveTo>
                  <a:cubicBezTo>
                    <a:pt x="183" y="1"/>
                    <a:pt x="0" y="160"/>
                    <a:pt x="0" y="389"/>
                  </a:cubicBezTo>
                  <a:lnTo>
                    <a:pt x="0" y="8309"/>
                  </a:lnTo>
                  <a:cubicBezTo>
                    <a:pt x="0" y="8514"/>
                    <a:pt x="183" y="8697"/>
                    <a:pt x="411" y="8697"/>
                  </a:cubicBezTo>
                  <a:lnTo>
                    <a:pt x="1347" y="8697"/>
                  </a:lnTo>
                  <a:cubicBezTo>
                    <a:pt x="1575" y="8697"/>
                    <a:pt x="1758" y="8514"/>
                    <a:pt x="1758" y="8309"/>
                  </a:cubicBezTo>
                  <a:lnTo>
                    <a:pt x="1758" y="389"/>
                  </a:lnTo>
                  <a:cubicBezTo>
                    <a:pt x="1758" y="160"/>
                    <a:pt x="1575" y="1"/>
                    <a:pt x="1347" y="1"/>
                  </a:cubicBezTo>
                  <a:close/>
                </a:path>
              </a:pathLst>
            </a:custGeom>
            <a:solidFill>
              <a:srgbClr val="748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0"/>
            <p:cNvSpPr/>
            <p:nvPr/>
          </p:nvSpPr>
          <p:spPr>
            <a:xfrm>
              <a:off x="8688300" y="2180288"/>
              <a:ext cx="43950" cy="217450"/>
            </a:xfrm>
            <a:custGeom>
              <a:avLst/>
              <a:gdLst/>
              <a:ahLst/>
              <a:cxnLst/>
              <a:rect l="l" t="t" r="r" b="b"/>
              <a:pathLst>
                <a:path w="1758" h="8698" extrusionOk="0">
                  <a:moveTo>
                    <a:pt x="411" y="1"/>
                  </a:moveTo>
                  <a:cubicBezTo>
                    <a:pt x="183" y="1"/>
                    <a:pt x="0" y="161"/>
                    <a:pt x="0" y="389"/>
                  </a:cubicBezTo>
                  <a:lnTo>
                    <a:pt x="0" y="8286"/>
                  </a:lnTo>
                  <a:cubicBezTo>
                    <a:pt x="0" y="8515"/>
                    <a:pt x="183" y="8697"/>
                    <a:pt x="411" y="8697"/>
                  </a:cubicBezTo>
                  <a:lnTo>
                    <a:pt x="1347" y="8697"/>
                  </a:lnTo>
                  <a:cubicBezTo>
                    <a:pt x="1575" y="8697"/>
                    <a:pt x="1758" y="8515"/>
                    <a:pt x="1758" y="8286"/>
                  </a:cubicBezTo>
                  <a:lnTo>
                    <a:pt x="1758" y="389"/>
                  </a:lnTo>
                  <a:cubicBezTo>
                    <a:pt x="1758" y="161"/>
                    <a:pt x="1575" y="1"/>
                    <a:pt x="1347" y="1"/>
                  </a:cubicBezTo>
                  <a:close/>
                </a:path>
              </a:pathLst>
            </a:custGeom>
            <a:solidFill>
              <a:srgbClr val="748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0"/>
            <p:cNvSpPr/>
            <p:nvPr/>
          </p:nvSpPr>
          <p:spPr>
            <a:xfrm>
              <a:off x="8689450" y="2200838"/>
              <a:ext cx="42800" cy="42250"/>
            </a:xfrm>
            <a:custGeom>
              <a:avLst/>
              <a:gdLst/>
              <a:ahLst/>
              <a:cxnLst/>
              <a:rect l="l" t="t" r="r" b="b"/>
              <a:pathLst>
                <a:path w="1712" h="1690" extrusionOk="0">
                  <a:moveTo>
                    <a:pt x="867" y="0"/>
                  </a:moveTo>
                  <a:cubicBezTo>
                    <a:pt x="411" y="0"/>
                    <a:pt x="0" y="388"/>
                    <a:pt x="23" y="845"/>
                  </a:cubicBezTo>
                  <a:cubicBezTo>
                    <a:pt x="46" y="1301"/>
                    <a:pt x="388" y="1690"/>
                    <a:pt x="867" y="1690"/>
                  </a:cubicBezTo>
                  <a:cubicBezTo>
                    <a:pt x="1301" y="1690"/>
                    <a:pt x="1712" y="1301"/>
                    <a:pt x="1689" y="845"/>
                  </a:cubicBezTo>
                  <a:cubicBezTo>
                    <a:pt x="1689" y="388"/>
                    <a:pt x="1324" y="0"/>
                    <a:pt x="8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0"/>
            <p:cNvSpPr/>
            <p:nvPr/>
          </p:nvSpPr>
          <p:spPr>
            <a:xfrm>
              <a:off x="8687150" y="591663"/>
              <a:ext cx="47400" cy="46800"/>
            </a:xfrm>
            <a:custGeom>
              <a:avLst/>
              <a:gdLst/>
              <a:ahLst/>
              <a:cxnLst/>
              <a:rect l="l" t="t" r="r" b="b"/>
              <a:pathLst>
                <a:path w="1896" h="1872" extrusionOk="0">
                  <a:moveTo>
                    <a:pt x="959" y="0"/>
                  </a:moveTo>
                  <a:cubicBezTo>
                    <a:pt x="457" y="0"/>
                    <a:pt x="1" y="434"/>
                    <a:pt x="24" y="936"/>
                  </a:cubicBezTo>
                  <a:cubicBezTo>
                    <a:pt x="46" y="1438"/>
                    <a:pt x="434" y="1872"/>
                    <a:pt x="959" y="1872"/>
                  </a:cubicBezTo>
                  <a:cubicBezTo>
                    <a:pt x="1439" y="1872"/>
                    <a:pt x="1895" y="1438"/>
                    <a:pt x="1872" y="936"/>
                  </a:cubicBezTo>
                  <a:cubicBezTo>
                    <a:pt x="1850" y="434"/>
                    <a:pt x="1462" y="0"/>
                    <a:pt x="9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0"/>
            <p:cNvSpPr/>
            <p:nvPr/>
          </p:nvSpPr>
          <p:spPr>
            <a:xfrm>
              <a:off x="7778150" y="488288"/>
              <a:ext cx="70200" cy="313175"/>
            </a:xfrm>
            <a:custGeom>
              <a:avLst/>
              <a:gdLst/>
              <a:ahLst/>
              <a:cxnLst/>
              <a:rect l="l" t="t" r="r" b="b"/>
              <a:pathLst>
                <a:path w="2808" h="12527" extrusionOk="0">
                  <a:moveTo>
                    <a:pt x="1545" y="1"/>
                  </a:moveTo>
                  <a:cubicBezTo>
                    <a:pt x="914" y="1"/>
                    <a:pt x="274" y="395"/>
                    <a:pt x="274" y="1191"/>
                  </a:cubicBezTo>
                  <a:cubicBezTo>
                    <a:pt x="251" y="3245"/>
                    <a:pt x="251" y="5276"/>
                    <a:pt x="228" y="7331"/>
                  </a:cubicBezTo>
                  <a:cubicBezTo>
                    <a:pt x="228" y="8997"/>
                    <a:pt x="0" y="10732"/>
                    <a:pt x="730" y="12261"/>
                  </a:cubicBezTo>
                  <a:cubicBezTo>
                    <a:pt x="809" y="12441"/>
                    <a:pt x="982" y="12526"/>
                    <a:pt x="1158" y="12526"/>
                  </a:cubicBezTo>
                  <a:cubicBezTo>
                    <a:pt x="1341" y="12526"/>
                    <a:pt x="1528" y="12435"/>
                    <a:pt x="1621" y="12261"/>
                  </a:cubicBezTo>
                  <a:cubicBezTo>
                    <a:pt x="2442" y="10777"/>
                    <a:pt x="2305" y="8997"/>
                    <a:pt x="2420" y="7331"/>
                  </a:cubicBezTo>
                  <a:cubicBezTo>
                    <a:pt x="2534" y="5276"/>
                    <a:pt x="2648" y="3245"/>
                    <a:pt x="2762" y="1191"/>
                  </a:cubicBezTo>
                  <a:cubicBezTo>
                    <a:pt x="2808" y="400"/>
                    <a:pt x="2181" y="1"/>
                    <a:pt x="1545" y="1"/>
                  </a:cubicBez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20"/>
            <p:cNvSpPr/>
            <p:nvPr/>
          </p:nvSpPr>
          <p:spPr>
            <a:xfrm>
              <a:off x="7753025" y="2615113"/>
              <a:ext cx="957550" cy="2087975"/>
            </a:xfrm>
            <a:custGeom>
              <a:avLst/>
              <a:gdLst/>
              <a:ahLst/>
              <a:cxnLst/>
              <a:rect l="l" t="t" r="r" b="b"/>
              <a:pathLst>
                <a:path w="38302" h="83519" extrusionOk="0">
                  <a:moveTo>
                    <a:pt x="297" y="1"/>
                  </a:moveTo>
                  <a:cubicBezTo>
                    <a:pt x="138" y="1"/>
                    <a:pt x="1" y="115"/>
                    <a:pt x="1" y="274"/>
                  </a:cubicBezTo>
                  <a:lnTo>
                    <a:pt x="1" y="83244"/>
                  </a:lnTo>
                  <a:cubicBezTo>
                    <a:pt x="1" y="83404"/>
                    <a:pt x="138" y="83518"/>
                    <a:pt x="297" y="83518"/>
                  </a:cubicBezTo>
                  <a:lnTo>
                    <a:pt x="38005" y="83518"/>
                  </a:lnTo>
                  <a:cubicBezTo>
                    <a:pt x="38165" y="83518"/>
                    <a:pt x="38302" y="83404"/>
                    <a:pt x="38302" y="83244"/>
                  </a:cubicBezTo>
                  <a:lnTo>
                    <a:pt x="38302" y="274"/>
                  </a:lnTo>
                  <a:cubicBezTo>
                    <a:pt x="38302" y="115"/>
                    <a:pt x="38165" y="1"/>
                    <a:pt x="38005" y="1"/>
                  </a:cubicBezTo>
                  <a:close/>
                </a:path>
              </a:pathLst>
            </a:custGeom>
            <a:solidFill>
              <a:srgbClr val="D5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0"/>
            <p:cNvSpPr/>
            <p:nvPr/>
          </p:nvSpPr>
          <p:spPr>
            <a:xfrm>
              <a:off x="7971025" y="3006563"/>
              <a:ext cx="521575" cy="87325"/>
            </a:xfrm>
            <a:custGeom>
              <a:avLst/>
              <a:gdLst/>
              <a:ahLst/>
              <a:cxnLst/>
              <a:rect l="l" t="t" r="r" b="b"/>
              <a:pathLst>
                <a:path w="20863" h="3493" fill="none" extrusionOk="0">
                  <a:moveTo>
                    <a:pt x="17461" y="1"/>
                  </a:moveTo>
                  <a:cubicBezTo>
                    <a:pt x="19333" y="1"/>
                    <a:pt x="20862" y="1530"/>
                    <a:pt x="20862" y="3425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5"/>
                  </a:lnTo>
                  <a:cubicBezTo>
                    <a:pt x="0" y="1530"/>
                    <a:pt x="1529" y="1"/>
                    <a:pt x="3401" y="1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0"/>
            <p:cNvSpPr/>
            <p:nvPr/>
          </p:nvSpPr>
          <p:spPr>
            <a:xfrm>
              <a:off x="7753025" y="2774313"/>
              <a:ext cx="957550" cy="1928775"/>
            </a:xfrm>
            <a:custGeom>
              <a:avLst/>
              <a:gdLst/>
              <a:ahLst/>
              <a:cxnLst/>
              <a:rect l="l" t="t" r="r" b="b"/>
              <a:pathLst>
                <a:path w="38302" h="77151" extrusionOk="0">
                  <a:moveTo>
                    <a:pt x="38302" y="1"/>
                  </a:moveTo>
                  <a:cubicBezTo>
                    <a:pt x="37046" y="2694"/>
                    <a:pt x="35814" y="5410"/>
                    <a:pt x="34421" y="8058"/>
                  </a:cubicBezTo>
                  <a:cubicBezTo>
                    <a:pt x="31545" y="13605"/>
                    <a:pt x="28190" y="18946"/>
                    <a:pt x="24127" y="23716"/>
                  </a:cubicBezTo>
                  <a:cubicBezTo>
                    <a:pt x="22118" y="26113"/>
                    <a:pt x="19904" y="28327"/>
                    <a:pt x="17531" y="30358"/>
                  </a:cubicBezTo>
                  <a:cubicBezTo>
                    <a:pt x="15408" y="32207"/>
                    <a:pt x="13034" y="33828"/>
                    <a:pt x="10455" y="34969"/>
                  </a:cubicBezTo>
                  <a:cubicBezTo>
                    <a:pt x="9199" y="35517"/>
                    <a:pt x="7898" y="35973"/>
                    <a:pt x="6574" y="36316"/>
                  </a:cubicBezTo>
                  <a:cubicBezTo>
                    <a:pt x="6095" y="36453"/>
                    <a:pt x="5547" y="36430"/>
                    <a:pt x="5091" y="36567"/>
                  </a:cubicBezTo>
                  <a:cubicBezTo>
                    <a:pt x="4589" y="36727"/>
                    <a:pt x="4155" y="37411"/>
                    <a:pt x="3904" y="37822"/>
                  </a:cubicBezTo>
                  <a:cubicBezTo>
                    <a:pt x="2808" y="39625"/>
                    <a:pt x="2626" y="41840"/>
                    <a:pt x="1393" y="43551"/>
                  </a:cubicBezTo>
                  <a:cubicBezTo>
                    <a:pt x="982" y="44122"/>
                    <a:pt x="526" y="44716"/>
                    <a:pt x="1" y="45263"/>
                  </a:cubicBezTo>
                  <a:lnTo>
                    <a:pt x="1" y="76876"/>
                  </a:lnTo>
                  <a:cubicBezTo>
                    <a:pt x="1" y="77036"/>
                    <a:pt x="138" y="77150"/>
                    <a:pt x="297" y="77150"/>
                  </a:cubicBezTo>
                  <a:lnTo>
                    <a:pt x="38005" y="77150"/>
                  </a:lnTo>
                  <a:cubicBezTo>
                    <a:pt x="38165" y="77150"/>
                    <a:pt x="38302" y="77036"/>
                    <a:pt x="38302" y="76876"/>
                  </a:cubicBezTo>
                  <a:lnTo>
                    <a:pt x="38302" y="1"/>
                  </a:lnTo>
                  <a:close/>
                </a:path>
              </a:pathLst>
            </a:custGeom>
            <a:solidFill>
              <a:srgbClr val="BAC8C8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0"/>
            <p:cNvSpPr/>
            <p:nvPr/>
          </p:nvSpPr>
          <p:spPr>
            <a:xfrm>
              <a:off x="8057750" y="2724113"/>
              <a:ext cx="348100" cy="86750"/>
            </a:xfrm>
            <a:custGeom>
              <a:avLst/>
              <a:gdLst/>
              <a:ahLst/>
              <a:cxnLst/>
              <a:rect l="l" t="t" r="r" b="b"/>
              <a:pathLst>
                <a:path w="13924" h="3470" extrusionOk="0">
                  <a:moveTo>
                    <a:pt x="274" y="0"/>
                  </a:moveTo>
                  <a:cubicBezTo>
                    <a:pt x="137" y="0"/>
                    <a:pt x="0" y="114"/>
                    <a:pt x="0" y="274"/>
                  </a:cubicBezTo>
                  <a:lnTo>
                    <a:pt x="0" y="3196"/>
                  </a:lnTo>
                  <a:cubicBezTo>
                    <a:pt x="0" y="3356"/>
                    <a:pt x="137" y="3470"/>
                    <a:pt x="274" y="3470"/>
                  </a:cubicBezTo>
                  <a:lnTo>
                    <a:pt x="13650" y="3470"/>
                  </a:lnTo>
                  <a:cubicBezTo>
                    <a:pt x="13787" y="3470"/>
                    <a:pt x="13924" y="3356"/>
                    <a:pt x="13924" y="3196"/>
                  </a:cubicBezTo>
                  <a:lnTo>
                    <a:pt x="13924" y="274"/>
                  </a:lnTo>
                  <a:cubicBezTo>
                    <a:pt x="13924" y="114"/>
                    <a:pt x="13787" y="0"/>
                    <a:pt x="136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0"/>
            <p:cNvSpPr/>
            <p:nvPr/>
          </p:nvSpPr>
          <p:spPr>
            <a:xfrm>
              <a:off x="8688300" y="2745788"/>
              <a:ext cx="43950" cy="217425"/>
            </a:xfrm>
            <a:custGeom>
              <a:avLst/>
              <a:gdLst/>
              <a:ahLst/>
              <a:cxnLst/>
              <a:rect l="l" t="t" r="r" b="b"/>
              <a:pathLst>
                <a:path w="1758" h="8697" extrusionOk="0">
                  <a:moveTo>
                    <a:pt x="411" y="1"/>
                  </a:moveTo>
                  <a:cubicBezTo>
                    <a:pt x="183" y="1"/>
                    <a:pt x="0" y="160"/>
                    <a:pt x="0" y="389"/>
                  </a:cubicBezTo>
                  <a:lnTo>
                    <a:pt x="0" y="8309"/>
                  </a:lnTo>
                  <a:cubicBezTo>
                    <a:pt x="0" y="8514"/>
                    <a:pt x="183" y="8697"/>
                    <a:pt x="411" y="8697"/>
                  </a:cubicBezTo>
                  <a:lnTo>
                    <a:pt x="1347" y="8697"/>
                  </a:lnTo>
                  <a:cubicBezTo>
                    <a:pt x="1575" y="8697"/>
                    <a:pt x="1758" y="8514"/>
                    <a:pt x="1758" y="8309"/>
                  </a:cubicBezTo>
                  <a:lnTo>
                    <a:pt x="1758" y="389"/>
                  </a:lnTo>
                  <a:cubicBezTo>
                    <a:pt x="1758" y="160"/>
                    <a:pt x="1575" y="1"/>
                    <a:pt x="1347" y="1"/>
                  </a:cubicBezTo>
                  <a:close/>
                </a:path>
              </a:pathLst>
            </a:custGeom>
            <a:solidFill>
              <a:srgbClr val="748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0"/>
            <p:cNvSpPr/>
            <p:nvPr/>
          </p:nvSpPr>
          <p:spPr>
            <a:xfrm>
              <a:off x="8687150" y="2766913"/>
              <a:ext cx="47400" cy="46800"/>
            </a:xfrm>
            <a:custGeom>
              <a:avLst/>
              <a:gdLst/>
              <a:ahLst/>
              <a:cxnLst/>
              <a:rect l="l" t="t" r="r" b="b"/>
              <a:pathLst>
                <a:path w="1896" h="1872" extrusionOk="0">
                  <a:moveTo>
                    <a:pt x="959" y="0"/>
                  </a:moveTo>
                  <a:cubicBezTo>
                    <a:pt x="457" y="0"/>
                    <a:pt x="1" y="434"/>
                    <a:pt x="24" y="936"/>
                  </a:cubicBezTo>
                  <a:cubicBezTo>
                    <a:pt x="46" y="1438"/>
                    <a:pt x="434" y="1872"/>
                    <a:pt x="959" y="1872"/>
                  </a:cubicBezTo>
                  <a:cubicBezTo>
                    <a:pt x="1439" y="1872"/>
                    <a:pt x="1895" y="1438"/>
                    <a:pt x="1872" y="936"/>
                  </a:cubicBezTo>
                  <a:cubicBezTo>
                    <a:pt x="1850" y="434"/>
                    <a:pt x="1462" y="0"/>
                    <a:pt x="9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0"/>
            <p:cNvSpPr/>
            <p:nvPr/>
          </p:nvSpPr>
          <p:spPr>
            <a:xfrm>
              <a:off x="7778150" y="2663538"/>
              <a:ext cx="70200" cy="312950"/>
            </a:xfrm>
            <a:custGeom>
              <a:avLst/>
              <a:gdLst/>
              <a:ahLst/>
              <a:cxnLst/>
              <a:rect l="l" t="t" r="r" b="b"/>
              <a:pathLst>
                <a:path w="2808" h="12518" extrusionOk="0">
                  <a:moveTo>
                    <a:pt x="1545" y="1"/>
                  </a:moveTo>
                  <a:cubicBezTo>
                    <a:pt x="914" y="1"/>
                    <a:pt x="274" y="395"/>
                    <a:pt x="274" y="1191"/>
                  </a:cubicBezTo>
                  <a:cubicBezTo>
                    <a:pt x="251" y="3245"/>
                    <a:pt x="251" y="5276"/>
                    <a:pt x="228" y="7331"/>
                  </a:cubicBezTo>
                  <a:cubicBezTo>
                    <a:pt x="228" y="8997"/>
                    <a:pt x="0" y="10709"/>
                    <a:pt x="730" y="12261"/>
                  </a:cubicBezTo>
                  <a:cubicBezTo>
                    <a:pt x="808" y="12437"/>
                    <a:pt x="976" y="12518"/>
                    <a:pt x="1149" y="12518"/>
                  </a:cubicBezTo>
                  <a:cubicBezTo>
                    <a:pt x="1335" y="12518"/>
                    <a:pt x="1526" y="12426"/>
                    <a:pt x="1621" y="12261"/>
                  </a:cubicBezTo>
                  <a:cubicBezTo>
                    <a:pt x="2442" y="10777"/>
                    <a:pt x="2305" y="8997"/>
                    <a:pt x="2420" y="7331"/>
                  </a:cubicBezTo>
                  <a:cubicBezTo>
                    <a:pt x="2534" y="5276"/>
                    <a:pt x="2648" y="3245"/>
                    <a:pt x="2762" y="1191"/>
                  </a:cubicBezTo>
                  <a:cubicBezTo>
                    <a:pt x="2808" y="400"/>
                    <a:pt x="2181" y="1"/>
                    <a:pt x="1545" y="1"/>
                  </a:cubicBez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0"/>
            <p:cNvSpPr/>
            <p:nvPr/>
          </p:nvSpPr>
          <p:spPr>
            <a:xfrm>
              <a:off x="6800075" y="1648463"/>
              <a:ext cx="80475" cy="162075"/>
            </a:xfrm>
            <a:custGeom>
              <a:avLst/>
              <a:gdLst/>
              <a:ahLst/>
              <a:cxnLst/>
              <a:rect l="l" t="t" r="r" b="b"/>
              <a:pathLst>
                <a:path w="3219" h="6483" extrusionOk="0">
                  <a:moveTo>
                    <a:pt x="3219" y="1"/>
                  </a:moveTo>
                  <a:lnTo>
                    <a:pt x="3219" y="1"/>
                  </a:lnTo>
                  <a:cubicBezTo>
                    <a:pt x="2740" y="1073"/>
                    <a:pt x="2351" y="2260"/>
                    <a:pt x="1507" y="3128"/>
                  </a:cubicBezTo>
                  <a:cubicBezTo>
                    <a:pt x="1187" y="3432"/>
                    <a:pt x="827" y="3604"/>
                    <a:pt x="487" y="3604"/>
                  </a:cubicBezTo>
                  <a:cubicBezTo>
                    <a:pt x="317" y="3604"/>
                    <a:pt x="153" y="3561"/>
                    <a:pt x="0" y="3470"/>
                  </a:cubicBezTo>
                  <a:lnTo>
                    <a:pt x="0" y="3470"/>
                  </a:lnTo>
                  <a:lnTo>
                    <a:pt x="46" y="6141"/>
                  </a:lnTo>
                  <a:cubicBezTo>
                    <a:pt x="46" y="6323"/>
                    <a:pt x="206" y="6483"/>
                    <a:pt x="389" y="6483"/>
                  </a:cubicBezTo>
                  <a:lnTo>
                    <a:pt x="2785" y="6483"/>
                  </a:lnTo>
                  <a:cubicBezTo>
                    <a:pt x="2968" y="6483"/>
                    <a:pt x="3128" y="6323"/>
                    <a:pt x="3128" y="6141"/>
                  </a:cubicBezTo>
                  <a:lnTo>
                    <a:pt x="3219" y="1"/>
                  </a:lnTo>
                  <a:close/>
                </a:path>
              </a:pathLst>
            </a:custGeom>
            <a:solidFill>
              <a:srgbClr val="74818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0"/>
            <p:cNvSpPr/>
            <p:nvPr/>
          </p:nvSpPr>
          <p:spPr>
            <a:xfrm>
              <a:off x="7844325" y="1648463"/>
              <a:ext cx="80500" cy="162075"/>
            </a:xfrm>
            <a:custGeom>
              <a:avLst/>
              <a:gdLst/>
              <a:ahLst/>
              <a:cxnLst/>
              <a:rect l="l" t="t" r="r" b="b"/>
              <a:pathLst>
                <a:path w="3220" h="6483" extrusionOk="0">
                  <a:moveTo>
                    <a:pt x="3219" y="1"/>
                  </a:moveTo>
                  <a:lnTo>
                    <a:pt x="3219" y="1"/>
                  </a:lnTo>
                  <a:cubicBezTo>
                    <a:pt x="2717" y="1073"/>
                    <a:pt x="2329" y="2260"/>
                    <a:pt x="1507" y="3128"/>
                  </a:cubicBezTo>
                  <a:cubicBezTo>
                    <a:pt x="1188" y="3432"/>
                    <a:pt x="828" y="3604"/>
                    <a:pt x="488" y="3604"/>
                  </a:cubicBezTo>
                  <a:cubicBezTo>
                    <a:pt x="318" y="3604"/>
                    <a:pt x="153" y="3561"/>
                    <a:pt x="1" y="3470"/>
                  </a:cubicBezTo>
                  <a:lnTo>
                    <a:pt x="1" y="3470"/>
                  </a:lnTo>
                  <a:lnTo>
                    <a:pt x="46" y="6141"/>
                  </a:lnTo>
                  <a:cubicBezTo>
                    <a:pt x="46" y="6323"/>
                    <a:pt x="183" y="6483"/>
                    <a:pt x="389" y="6483"/>
                  </a:cubicBezTo>
                  <a:lnTo>
                    <a:pt x="2785" y="6483"/>
                  </a:lnTo>
                  <a:cubicBezTo>
                    <a:pt x="2968" y="6483"/>
                    <a:pt x="3105" y="6323"/>
                    <a:pt x="3105" y="6141"/>
                  </a:cubicBezTo>
                  <a:lnTo>
                    <a:pt x="3219" y="1"/>
                  </a:lnTo>
                  <a:close/>
                </a:path>
              </a:pathLst>
            </a:custGeom>
            <a:solidFill>
              <a:srgbClr val="748181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0"/>
            <p:cNvSpPr/>
            <p:nvPr/>
          </p:nvSpPr>
          <p:spPr>
            <a:xfrm>
              <a:off x="6796650" y="1598063"/>
              <a:ext cx="59750" cy="106750"/>
            </a:xfrm>
            <a:custGeom>
              <a:avLst/>
              <a:gdLst/>
              <a:ahLst/>
              <a:cxnLst/>
              <a:rect l="l" t="t" r="r" b="b"/>
              <a:pathLst>
                <a:path w="2390" h="4270" extrusionOk="0">
                  <a:moveTo>
                    <a:pt x="1178" y="1"/>
                  </a:moveTo>
                  <a:cubicBezTo>
                    <a:pt x="707" y="1"/>
                    <a:pt x="248" y="252"/>
                    <a:pt x="137" y="807"/>
                  </a:cubicBezTo>
                  <a:cubicBezTo>
                    <a:pt x="1" y="1446"/>
                    <a:pt x="115" y="2085"/>
                    <a:pt x="183" y="2724"/>
                  </a:cubicBezTo>
                  <a:cubicBezTo>
                    <a:pt x="229" y="3272"/>
                    <a:pt x="206" y="3774"/>
                    <a:pt x="640" y="4162"/>
                  </a:cubicBezTo>
                  <a:cubicBezTo>
                    <a:pt x="711" y="4233"/>
                    <a:pt x="800" y="4269"/>
                    <a:pt x="890" y="4269"/>
                  </a:cubicBezTo>
                  <a:cubicBezTo>
                    <a:pt x="945" y="4269"/>
                    <a:pt x="999" y="4256"/>
                    <a:pt x="1050" y="4231"/>
                  </a:cubicBezTo>
                  <a:cubicBezTo>
                    <a:pt x="1553" y="3934"/>
                    <a:pt x="1644" y="3477"/>
                    <a:pt x="1827" y="2952"/>
                  </a:cubicBezTo>
                  <a:cubicBezTo>
                    <a:pt x="2055" y="2359"/>
                    <a:pt x="2329" y="1743"/>
                    <a:pt x="2352" y="1104"/>
                  </a:cubicBezTo>
                  <a:cubicBezTo>
                    <a:pt x="2390" y="403"/>
                    <a:pt x="1773" y="1"/>
                    <a:pt x="1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0"/>
            <p:cNvSpPr/>
            <p:nvPr/>
          </p:nvSpPr>
          <p:spPr>
            <a:xfrm>
              <a:off x="7840900" y="1598063"/>
              <a:ext cx="59450" cy="106750"/>
            </a:xfrm>
            <a:custGeom>
              <a:avLst/>
              <a:gdLst/>
              <a:ahLst/>
              <a:cxnLst/>
              <a:rect l="l" t="t" r="r" b="b"/>
              <a:pathLst>
                <a:path w="2378" h="4270" extrusionOk="0">
                  <a:moveTo>
                    <a:pt x="1171" y="1"/>
                  </a:moveTo>
                  <a:cubicBezTo>
                    <a:pt x="703" y="1"/>
                    <a:pt x="249" y="252"/>
                    <a:pt x="138" y="807"/>
                  </a:cubicBezTo>
                  <a:cubicBezTo>
                    <a:pt x="1" y="1446"/>
                    <a:pt x="115" y="2085"/>
                    <a:pt x="183" y="2724"/>
                  </a:cubicBezTo>
                  <a:cubicBezTo>
                    <a:pt x="229" y="3272"/>
                    <a:pt x="206" y="3774"/>
                    <a:pt x="617" y="4162"/>
                  </a:cubicBezTo>
                  <a:cubicBezTo>
                    <a:pt x="688" y="4233"/>
                    <a:pt x="787" y="4269"/>
                    <a:pt x="883" y="4269"/>
                  </a:cubicBezTo>
                  <a:cubicBezTo>
                    <a:pt x="942" y="4269"/>
                    <a:pt x="999" y="4256"/>
                    <a:pt x="1051" y="4231"/>
                  </a:cubicBezTo>
                  <a:cubicBezTo>
                    <a:pt x="1553" y="3934"/>
                    <a:pt x="1644" y="3477"/>
                    <a:pt x="1827" y="2952"/>
                  </a:cubicBezTo>
                  <a:cubicBezTo>
                    <a:pt x="2032" y="2359"/>
                    <a:pt x="2329" y="1743"/>
                    <a:pt x="2352" y="1104"/>
                  </a:cubicBezTo>
                  <a:cubicBezTo>
                    <a:pt x="2377" y="403"/>
                    <a:pt x="1763" y="1"/>
                    <a:pt x="1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0"/>
            <p:cNvSpPr/>
            <p:nvPr/>
          </p:nvSpPr>
          <p:spPr>
            <a:xfrm>
              <a:off x="7644600" y="621888"/>
              <a:ext cx="43400" cy="166100"/>
            </a:xfrm>
            <a:custGeom>
              <a:avLst/>
              <a:gdLst/>
              <a:ahLst/>
              <a:cxnLst/>
              <a:rect l="l" t="t" r="r" b="b"/>
              <a:pathLst>
                <a:path w="1736" h="6644" extrusionOk="0">
                  <a:moveTo>
                    <a:pt x="1736" y="1"/>
                  </a:moveTo>
                  <a:cubicBezTo>
                    <a:pt x="1325" y="526"/>
                    <a:pt x="914" y="1028"/>
                    <a:pt x="480" y="1553"/>
                  </a:cubicBezTo>
                  <a:cubicBezTo>
                    <a:pt x="320" y="1736"/>
                    <a:pt x="161" y="1918"/>
                    <a:pt x="1" y="2101"/>
                  </a:cubicBezTo>
                  <a:lnTo>
                    <a:pt x="1" y="6255"/>
                  </a:lnTo>
                  <a:cubicBezTo>
                    <a:pt x="1" y="6460"/>
                    <a:pt x="184" y="6643"/>
                    <a:pt x="389" y="6643"/>
                  </a:cubicBezTo>
                  <a:lnTo>
                    <a:pt x="1348" y="6643"/>
                  </a:lnTo>
                  <a:cubicBezTo>
                    <a:pt x="1553" y="6643"/>
                    <a:pt x="1736" y="6460"/>
                    <a:pt x="1736" y="6255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60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0"/>
            <p:cNvSpPr/>
            <p:nvPr/>
          </p:nvSpPr>
          <p:spPr>
            <a:xfrm>
              <a:off x="7644600" y="2232213"/>
              <a:ext cx="43400" cy="165525"/>
            </a:xfrm>
            <a:custGeom>
              <a:avLst/>
              <a:gdLst/>
              <a:ahLst/>
              <a:cxnLst/>
              <a:rect l="l" t="t" r="r" b="b"/>
              <a:pathLst>
                <a:path w="1736" h="6621" extrusionOk="0">
                  <a:moveTo>
                    <a:pt x="1736" y="1"/>
                  </a:moveTo>
                  <a:cubicBezTo>
                    <a:pt x="1211" y="731"/>
                    <a:pt x="640" y="1439"/>
                    <a:pt x="1" y="2078"/>
                  </a:cubicBezTo>
                  <a:lnTo>
                    <a:pt x="1" y="6209"/>
                  </a:lnTo>
                  <a:cubicBezTo>
                    <a:pt x="1" y="6438"/>
                    <a:pt x="184" y="6620"/>
                    <a:pt x="389" y="6620"/>
                  </a:cubicBezTo>
                  <a:lnTo>
                    <a:pt x="1348" y="6620"/>
                  </a:lnTo>
                  <a:cubicBezTo>
                    <a:pt x="1553" y="6620"/>
                    <a:pt x="1736" y="6438"/>
                    <a:pt x="1736" y="6209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60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0"/>
            <p:cNvSpPr/>
            <p:nvPr/>
          </p:nvSpPr>
          <p:spPr>
            <a:xfrm>
              <a:off x="7644600" y="2797138"/>
              <a:ext cx="43400" cy="166075"/>
            </a:xfrm>
            <a:custGeom>
              <a:avLst/>
              <a:gdLst/>
              <a:ahLst/>
              <a:cxnLst/>
              <a:rect l="l" t="t" r="r" b="b"/>
              <a:pathLst>
                <a:path w="1736" h="6643" extrusionOk="0">
                  <a:moveTo>
                    <a:pt x="1736" y="1"/>
                  </a:moveTo>
                  <a:cubicBezTo>
                    <a:pt x="1325" y="526"/>
                    <a:pt x="914" y="1028"/>
                    <a:pt x="480" y="1530"/>
                  </a:cubicBezTo>
                  <a:cubicBezTo>
                    <a:pt x="320" y="1736"/>
                    <a:pt x="161" y="1918"/>
                    <a:pt x="1" y="2101"/>
                  </a:cubicBezTo>
                  <a:lnTo>
                    <a:pt x="1" y="6255"/>
                  </a:lnTo>
                  <a:cubicBezTo>
                    <a:pt x="1" y="6460"/>
                    <a:pt x="184" y="6643"/>
                    <a:pt x="389" y="6643"/>
                  </a:cubicBezTo>
                  <a:lnTo>
                    <a:pt x="1348" y="6643"/>
                  </a:lnTo>
                  <a:cubicBezTo>
                    <a:pt x="1553" y="6643"/>
                    <a:pt x="1736" y="6460"/>
                    <a:pt x="1736" y="6255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60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0"/>
            <p:cNvSpPr/>
            <p:nvPr/>
          </p:nvSpPr>
          <p:spPr>
            <a:xfrm>
              <a:off x="8688875" y="621888"/>
              <a:ext cx="43375" cy="166100"/>
            </a:xfrm>
            <a:custGeom>
              <a:avLst/>
              <a:gdLst/>
              <a:ahLst/>
              <a:cxnLst/>
              <a:rect l="l" t="t" r="r" b="b"/>
              <a:pathLst>
                <a:path w="1735" h="6644" extrusionOk="0">
                  <a:moveTo>
                    <a:pt x="1735" y="1"/>
                  </a:moveTo>
                  <a:cubicBezTo>
                    <a:pt x="1301" y="526"/>
                    <a:pt x="890" y="1028"/>
                    <a:pt x="480" y="1553"/>
                  </a:cubicBezTo>
                  <a:cubicBezTo>
                    <a:pt x="320" y="1736"/>
                    <a:pt x="160" y="1918"/>
                    <a:pt x="0" y="2101"/>
                  </a:cubicBezTo>
                  <a:lnTo>
                    <a:pt x="0" y="6255"/>
                  </a:lnTo>
                  <a:cubicBezTo>
                    <a:pt x="0" y="6460"/>
                    <a:pt x="160" y="6643"/>
                    <a:pt x="388" y="6643"/>
                  </a:cubicBezTo>
                  <a:lnTo>
                    <a:pt x="1347" y="6643"/>
                  </a:lnTo>
                  <a:cubicBezTo>
                    <a:pt x="1552" y="6643"/>
                    <a:pt x="1735" y="6460"/>
                    <a:pt x="1735" y="6255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60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0"/>
            <p:cNvSpPr/>
            <p:nvPr/>
          </p:nvSpPr>
          <p:spPr>
            <a:xfrm>
              <a:off x="8688300" y="2232213"/>
              <a:ext cx="43950" cy="165525"/>
            </a:xfrm>
            <a:custGeom>
              <a:avLst/>
              <a:gdLst/>
              <a:ahLst/>
              <a:cxnLst/>
              <a:rect l="l" t="t" r="r" b="b"/>
              <a:pathLst>
                <a:path w="1758" h="6621" extrusionOk="0">
                  <a:moveTo>
                    <a:pt x="1758" y="1"/>
                  </a:moveTo>
                  <a:cubicBezTo>
                    <a:pt x="1210" y="731"/>
                    <a:pt x="640" y="1439"/>
                    <a:pt x="0" y="2078"/>
                  </a:cubicBezTo>
                  <a:lnTo>
                    <a:pt x="0" y="6209"/>
                  </a:lnTo>
                  <a:cubicBezTo>
                    <a:pt x="0" y="6438"/>
                    <a:pt x="183" y="6620"/>
                    <a:pt x="411" y="6620"/>
                  </a:cubicBezTo>
                  <a:lnTo>
                    <a:pt x="1347" y="6620"/>
                  </a:lnTo>
                  <a:cubicBezTo>
                    <a:pt x="1575" y="6620"/>
                    <a:pt x="1758" y="6438"/>
                    <a:pt x="1758" y="6209"/>
                  </a:cubicBezTo>
                  <a:lnTo>
                    <a:pt x="1758" y="1"/>
                  </a:lnTo>
                  <a:close/>
                </a:path>
              </a:pathLst>
            </a:custGeom>
            <a:solidFill>
              <a:srgbClr val="60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0"/>
            <p:cNvSpPr/>
            <p:nvPr/>
          </p:nvSpPr>
          <p:spPr>
            <a:xfrm>
              <a:off x="8688875" y="2797138"/>
              <a:ext cx="43375" cy="166075"/>
            </a:xfrm>
            <a:custGeom>
              <a:avLst/>
              <a:gdLst/>
              <a:ahLst/>
              <a:cxnLst/>
              <a:rect l="l" t="t" r="r" b="b"/>
              <a:pathLst>
                <a:path w="1735" h="6643" extrusionOk="0">
                  <a:moveTo>
                    <a:pt x="1735" y="1"/>
                  </a:moveTo>
                  <a:cubicBezTo>
                    <a:pt x="1301" y="526"/>
                    <a:pt x="890" y="1028"/>
                    <a:pt x="480" y="1530"/>
                  </a:cubicBezTo>
                  <a:cubicBezTo>
                    <a:pt x="320" y="1736"/>
                    <a:pt x="160" y="1918"/>
                    <a:pt x="0" y="2101"/>
                  </a:cubicBezTo>
                  <a:lnTo>
                    <a:pt x="0" y="6255"/>
                  </a:lnTo>
                  <a:cubicBezTo>
                    <a:pt x="0" y="6460"/>
                    <a:pt x="160" y="6643"/>
                    <a:pt x="388" y="6643"/>
                  </a:cubicBezTo>
                  <a:lnTo>
                    <a:pt x="1347" y="6643"/>
                  </a:lnTo>
                  <a:cubicBezTo>
                    <a:pt x="1552" y="6643"/>
                    <a:pt x="1735" y="6460"/>
                    <a:pt x="1735" y="6255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60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0"/>
            <p:cNvSpPr/>
            <p:nvPr/>
          </p:nvSpPr>
          <p:spPr>
            <a:xfrm>
              <a:off x="8688300" y="4407463"/>
              <a:ext cx="43950" cy="165525"/>
            </a:xfrm>
            <a:custGeom>
              <a:avLst/>
              <a:gdLst/>
              <a:ahLst/>
              <a:cxnLst/>
              <a:rect l="l" t="t" r="r" b="b"/>
              <a:pathLst>
                <a:path w="1758" h="6621" extrusionOk="0">
                  <a:moveTo>
                    <a:pt x="1758" y="1"/>
                  </a:moveTo>
                  <a:cubicBezTo>
                    <a:pt x="1210" y="731"/>
                    <a:pt x="640" y="1416"/>
                    <a:pt x="0" y="2078"/>
                  </a:cubicBezTo>
                  <a:lnTo>
                    <a:pt x="0" y="6209"/>
                  </a:lnTo>
                  <a:cubicBezTo>
                    <a:pt x="0" y="6437"/>
                    <a:pt x="183" y="6620"/>
                    <a:pt x="411" y="6620"/>
                  </a:cubicBezTo>
                  <a:lnTo>
                    <a:pt x="1347" y="6620"/>
                  </a:lnTo>
                  <a:cubicBezTo>
                    <a:pt x="1575" y="6620"/>
                    <a:pt x="1758" y="6437"/>
                    <a:pt x="1758" y="6209"/>
                  </a:cubicBezTo>
                  <a:lnTo>
                    <a:pt x="1758" y="1"/>
                  </a:lnTo>
                  <a:close/>
                </a:path>
              </a:pathLst>
            </a:custGeom>
            <a:solidFill>
              <a:srgbClr val="60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0"/>
            <p:cNvSpPr/>
            <p:nvPr/>
          </p:nvSpPr>
          <p:spPr>
            <a:xfrm>
              <a:off x="6926475" y="3115563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6" y="0"/>
                    <a:pt x="20886" y="1530"/>
                    <a:pt x="20886" y="3401"/>
                  </a:cubicBezTo>
                  <a:lnTo>
                    <a:pt x="20886" y="3470"/>
                  </a:lnTo>
                  <a:lnTo>
                    <a:pt x="0" y="3470"/>
                  </a:lnTo>
                  <a:lnTo>
                    <a:pt x="0" y="3401"/>
                  </a:lnTo>
                  <a:cubicBezTo>
                    <a:pt x="0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0"/>
            <p:cNvSpPr/>
            <p:nvPr/>
          </p:nvSpPr>
          <p:spPr>
            <a:xfrm>
              <a:off x="6926475" y="3223988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0"/>
                  </a:moveTo>
                  <a:cubicBezTo>
                    <a:pt x="19356" y="0"/>
                    <a:pt x="20886" y="1529"/>
                    <a:pt x="20886" y="3424"/>
                  </a:cubicBezTo>
                  <a:lnTo>
                    <a:pt x="20886" y="3492"/>
                  </a:lnTo>
                  <a:lnTo>
                    <a:pt x="0" y="3492"/>
                  </a:lnTo>
                  <a:lnTo>
                    <a:pt x="0" y="3424"/>
                  </a:lnTo>
                  <a:cubicBezTo>
                    <a:pt x="0" y="1529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0"/>
            <p:cNvSpPr/>
            <p:nvPr/>
          </p:nvSpPr>
          <p:spPr>
            <a:xfrm>
              <a:off x="7970738" y="3115563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6" y="0"/>
                    <a:pt x="20886" y="1530"/>
                    <a:pt x="20886" y="3401"/>
                  </a:cubicBezTo>
                  <a:lnTo>
                    <a:pt x="20886" y="3470"/>
                  </a:lnTo>
                  <a:lnTo>
                    <a:pt x="0" y="3470"/>
                  </a:lnTo>
                  <a:lnTo>
                    <a:pt x="0" y="3401"/>
                  </a:lnTo>
                  <a:cubicBezTo>
                    <a:pt x="0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0"/>
            <p:cNvSpPr/>
            <p:nvPr/>
          </p:nvSpPr>
          <p:spPr>
            <a:xfrm>
              <a:off x="7970738" y="3223988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0"/>
                  </a:moveTo>
                  <a:cubicBezTo>
                    <a:pt x="19356" y="0"/>
                    <a:pt x="20886" y="1529"/>
                    <a:pt x="20886" y="3424"/>
                  </a:cubicBezTo>
                  <a:lnTo>
                    <a:pt x="20886" y="3492"/>
                  </a:lnTo>
                  <a:lnTo>
                    <a:pt x="0" y="3492"/>
                  </a:lnTo>
                  <a:lnTo>
                    <a:pt x="0" y="3424"/>
                  </a:lnTo>
                  <a:cubicBezTo>
                    <a:pt x="0" y="1529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0"/>
            <p:cNvSpPr/>
            <p:nvPr/>
          </p:nvSpPr>
          <p:spPr>
            <a:xfrm>
              <a:off x="6926475" y="4268238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6" y="0"/>
                    <a:pt x="20886" y="1530"/>
                    <a:pt x="20886" y="3424"/>
                  </a:cubicBezTo>
                  <a:lnTo>
                    <a:pt x="20886" y="3470"/>
                  </a:lnTo>
                  <a:lnTo>
                    <a:pt x="0" y="3470"/>
                  </a:lnTo>
                  <a:lnTo>
                    <a:pt x="0" y="3424"/>
                  </a:lnTo>
                  <a:cubicBezTo>
                    <a:pt x="0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0"/>
            <p:cNvSpPr/>
            <p:nvPr/>
          </p:nvSpPr>
          <p:spPr>
            <a:xfrm>
              <a:off x="6926475" y="4377213"/>
              <a:ext cx="522150" cy="86775"/>
            </a:xfrm>
            <a:custGeom>
              <a:avLst/>
              <a:gdLst/>
              <a:ahLst/>
              <a:cxnLst/>
              <a:rect l="l" t="t" r="r" b="b"/>
              <a:pathLst>
                <a:path w="20886" h="3471" fill="none" extrusionOk="0">
                  <a:moveTo>
                    <a:pt x="17462" y="1"/>
                  </a:moveTo>
                  <a:cubicBezTo>
                    <a:pt x="19356" y="1"/>
                    <a:pt x="20886" y="1530"/>
                    <a:pt x="20886" y="3402"/>
                  </a:cubicBezTo>
                  <a:lnTo>
                    <a:pt x="20886" y="3470"/>
                  </a:lnTo>
                  <a:lnTo>
                    <a:pt x="0" y="3470"/>
                  </a:lnTo>
                  <a:lnTo>
                    <a:pt x="0" y="3402"/>
                  </a:lnTo>
                  <a:cubicBezTo>
                    <a:pt x="0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0"/>
            <p:cNvSpPr/>
            <p:nvPr/>
          </p:nvSpPr>
          <p:spPr>
            <a:xfrm>
              <a:off x="6926475" y="4485638"/>
              <a:ext cx="522150" cy="87350"/>
            </a:xfrm>
            <a:custGeom>
              <a:avLst/>
              <a:gdLst/>
              <a:ahLst/>
              <a:cxnLst/>
              <a:rect l="l" t="t" r="r" b="b"/>
              <a:pathLst>
                <a:path w="20886" h="3494" fill="none" extrusionOk="0">
                  <a:moveTo>
                    <a:pt x="17462" y="1"/>
                  </a:moveTo>
                  <a:cubicBezTo>
                    <a:pt x="19356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0" y="3493"/>
                  </a:lnTo>
                  <a:lnTo>
                    <a:pt x="0" y="3425"/>
                  </a:lnTo>
                  <a:cubicBezTo>
                    <a:pt x="0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1" name="Google Shape;2861;p20"/>
            <p:cNvGrpSpPr/>
            <p:nvPr/>
          </p:nvGrpSpPr>
          <p:grpSpPr>
            <a:xfrm>
              <a:off x="6796375" y="3659363"/>
              <a:ext cx="86750" cy="325875"/>
              <a:chOff x="5752400" y="3659363"/>
              <a:chExt cx="86750" cy="325875"/>
            </a:xfrm>
          </p:grpSpPr>
          <p:sp>
            <p:nvSpPr>
              <p:cNvPr id="2862" name="Google Shape;2862;p20"/>
              <p:cNvSpPr/>
              <p:nvPr/>
            </p:nvSpPr>
            <p:spPr>
              <a:xfrm>
                <a:off x="5752400" y="3659363"/>
                <a:ext cx="86750" cy="325875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13035" extrusionOk="0">
                    <a:moveTo>
                      <a:pt x="320" y="1"/>
                    </a:moveTo>
                    <a:cubicBezTo>
                      <a:pt x="137" y="1"/>
                      <a:pt x="0" y="138"/>
                      <a:pt x="0" y="343"/>
                    </a:cubicBezTo>
                    <a:lnTo>
                      <a:pt x="183" y="12714"/>
                    </a:lnTo>
                    <a:cubicBezTo>
                      <a:pt x="183" y="12897"/>
                      <a:pt x="343" y="13034"/>
                      <a:pt x="525" y="13034"/>
                    </a:cubicBezTo>
                    <a:lnTo>
                      <a:pt x="2922" y="13034"/>
                    </a:lnTo>
                    <a:cubicBezTo>
                      <a:pt x="3104" y="13034"/>
                      <a:pt x="3264" y="12897"/>
                      <a:pt x="3264" y="12714"/>
                    </a:cubicBezTo>
                    <a:lnTo>
                      <a:pt x="3470" y="343"/>
                    </a:lnTo>
                    <a:cubicBezTo>
                      <a:pt x="3470" y="138"/>
                      <a:pt x="3310" y="1"/>
                      <a:pt x="3127" y="1"/>
                    </a:cubicBezTo>
                    <a:close/>
                  </a:path>
                </a:pathLst>
              </a:custGeom>
              <a:solidFill>
                <a:srgbClr val="A8B9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20"/>
              <p:cNvSpPr/>
              <p:nvPr/>
            </p:nvSpPr>
            <p:spPr>
              <a:xfrm>
                <a:off x="5768375" y="3675338"/>
                <a:ext cx="54225" cy="5425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170" extrusionOk="0">
                    <a:moveTo>
                      <a:pt x="1096" y="1"/>
                    </a:moveTo>
                    <a:cubicBezTo>
                      <a:pt x="480" y="1"/>
                      <a:pt x="0" y="480"/>
                      <a:pt x="0" y="1097"/>
                    </a:cubicBezTo>
                    <a:cubicBezTo>
                      <a:pt x="0" y="1690"/>
                      <a:pt x="480" y="2169"/>
                      <a:pt x="1096" y="2169"/>
                    </a:cubicBezTo>
                    <a:cubicBezTo>
                      <a:pt x="1689" y="2169"/>
                      <a:pt x="2169" y="1690"/>
                      <a:pt x="2169" y="1097"/>
                    </a:cubicBezTo>
                    <a:cubicBezTo>
                      <a:pt x="2169" y="480"/>
                      <a:pt x="1689" y="1"/>
                      <a:pt x="1096" y="1"/>
                    </a:cubicBezTo>
                    <a:close/>
                  </a:path>
                </a:pathLst>
              </a:custGeom>
              <a:solidFill>
                <a:srgbClr val="868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20"/>
              <p:cNvSpPr/>
              <p:nvPr/>
            </p:nvSpPr>
            <p:spPr>
              <a:xfrm>
                <a:off x="5791200" y="3682763"/>
                <a:ext cx="8575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343" h="1576" extrusionOk="0">
                    <a:moveTo>
                      <a:pt x="137" y="1"/>
                    </a:moveTo>
                    <a:cubicBezTo>
                      <a:pt x="69" y="1"/>
                      <a:pt x="0" y="69"/>
                      <a:pt x="0" y="160"/>
                    </a:cubicBezTo>
                    <a:lnTo>
                      <a:pt x="0" y="1439"/>
                    </a:lnTo>
                    <a:cubicBezTo>
                      <a:pt x="0" y="1507"/>
                      <a:pt x="69" y="1576"/>
                      <a:pt x="137" y="1576"/>
                    </a:cubicBezTo>
                    <a:lnTo>
                      <a:pt x="206" y="1576"/>
                    </a:lnTo>
                    <a:cubicBezTo>
                      <a:pt x="274" y="1576"/>
                      <a:pt x="343" y="1507"/>
                      <a:pt x="343" y="1439"/>
                    </a:cubicBezTo>
                    <a:lnTo>
                      <a:pt x="343" y="160"/>
                    </a:lnTo>
                    <a:cubicBezTo>
                      <a:pt x="343" y="69"/>
                      <a:pt x="274" y="1"/>
                      <a:pt x="206" y="1"/>
                    </a:cubicBezTo>
                    <a:close/>
                  </a:path>
                </a:pathLst>
              </a:custGeom>
              <a:solidFill>
                <a:srgbClr val="60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20"/>
              <p:cNvSpPr/>
              <p:nvPr/>
            </p:nvSpPr>
            <p:spPr>
              <a:xfrm>
                <a:off x="5755825" y="3823713"/>
                <a:ext cx="80475" cy="161525"/>
              </a:xfrm>
              <a:custGeom>
                <a:avLst/>
                <a:gdLst/>
                <a:ahLst/>
                <a:cxnLst/>
                <a:rect l="l" t="t" r="r" b="b"/>
                <a:pathLst>
                  <a:path w="3219" h="6461" extrusionOk="0">
                    <a:moveTo>
                      <a:pt x="3219" y="0"/>
                    </a:moveTo>
                    <a:lnTo>
                      <a:pt x="3219" y="0"/>
                    </a:lnTo>
                    <a:cubicBezTo>
                      <a:pt x="2739" y="1073"/>
                      <a:pt x="2351" y="2260"/>
                      <a:pt x="1507" y="3105"/>
                    </a:cubicBezTo>
                    <a:cubicBezTo>
                      <a:pt x="1201" y="3426"/>
                      <a:pt x="834" y="3604"/>
                      <a:pt x="487" y="3604"/>
                    </a:cubicBezTo>
                    <a:cubicBezTo>
                      <a:pt x="316" y="3604"/>
                      <a:pt x="151" y="3560"/>
                      <a:pt x="0" y="3470"/>
                    </a:cubicBezTo>
                    <a:lnTo>
                      <a:pt x="0" y="3470"/>
                    </a:lnTo>
                    <a:lnTo>
                      <a:pt x="46" y="6140"/>
                    </a:lnTo>
                    <a:cubicBezTo>
                      <a:pt x="46" y="6323"/>
                      <a:pt x="206" y="6460"/>
                      <a:pt x="388" y="6460"/>
                    </a:cubicBezTo>
                    <a:lnTo>
                      <a:pt x="2785" y="6460"/>
                    </a:lnTo>
                    <a:cubicBezTo>
                      <a:pt x="2967" y="6460"/>
                      <a:pt x="3127" y="6323"/>
                      <a:pt x="3127" y="6140"/>
                    </a:cubicBezTo>
                    <a:lnTo>
                      <a:pt x="3219" y="0"/>
                    </a:lnTo>
                    <a:close/>
                  </a:path>
                </a:pathLst>
              </a:custGeom>
              <a:solidFill>
                <a:srgbClr val="748181">
                  <a:alpha val="27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20"/>
              <p:cNvSpPr/>
              <p:nvPr/>
            </p:nvSpPr>
            <p:spPr>
              <a:xfrm>
                <a:off x="5752975" y="3773313"/>
                <a:ext cx="59175" cy="106750"/>
              </a:xfrm>
              <a:custGeom>
                <a:avLst/>
                <a:gdLst/>
                <a:ahLst/>
                <a:cxnLst/>
                <a:rect l="l" t="t" r="r" b="b"/>
                <a:pathLst>
                  <a:path w="2367" h="4270" extrusionOk="0">
                    <a:moveTo>
                      <a:pt x="1164" y="1"/>
                    </a:moveTo>
                    <a:cubicBezTo>
                      <a:pt x="695" y="1"/>
                      <a:pt x="235" y="252"/>
                      <a:pt x="114" y="807"/>
                    </a:cubicBezTo>
                    <a:cubicBezTo>
                      <a:pt x="0" y="1446"/>
                      <a:pt x="114" y="2085"/>
                      <a:pt x="160" y="2724"/>
                    </a:cubicBezTo>
                    <a:cubicBezTo>
                      <a:pt x="228" y="3272"/>
                      <a:pt x="183" y="3774"/>
                      <a:pt x="616" y="4162"/>
                    </a:cubicBezTo>
                    <a:cubicBezTo>
                      <a:pt x="688" y="4233"/>
                      <a:pt x="777" y="4269"/>
                      <a:pt x="867" y="4269"/>
                    </a:cubicBezTo>
                    <a:cubicBezTo>
                      <a:pt x="921" y="4269"/>
                      <a:pt x="976" y="4256"/>
                      <a:pt x="1027" y="4231"/>
                    </a:cubicBezTo>
                    <a:cubicBezTo>
                      <a:pt x="1529" y="3934"/>
                      <a:pt x="1643" y="3477"/>
                      <a:pt x="1826" y="2952"/>
                    </a:cubicBezTo>
                    <a:cubicBezTo>
                      <a:pt x="2031" y="2336"/>
                      <a:pt x="2305" y="1743"/>
                      <a:pt x="2328" y="1103"/>
                    </a:cubicBezTo>
                    <a:cubicBezTo>
                      <a:pt x="2366" y="403"/>
                      <a:pt x="1757" y="1"/>
                      <a:pt x="11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67" name="Google Shape;2867;p20"/>
            <p:cNvSpPr/>
            <p:nvPr/>
          </p:nvSpPr>
          <p:spPr>
            <a:xfrm>
              <a:off x="7981275" y="4268238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6" y="0"/>
                    <a:pt x="20886" y="1530"/>
                    <a:pt x="20886" y="3424"/>
                  </a:cubicBezTo>
                  <a:lnTo>
                    <a:pt x="20886" y="3470"/>
                  </a:lnTo>
                  <a:lnTo>
                    <a:pt x="0" y="3470"/>
                  </a:lnTo>
                  <a:lnTo>
                    <a:pt x="0" y="3424"/>
                  </a:lnTo>
                  <a:cubicBezTo>
                    <a:pt x="0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0"/>
            <p:cNvSpPr/>
            <p:nvPr/>
          </p:nvSpPr>
          <p:spPr>
            <a:xfrm>
              <a:off x="7981275" y="4377213"/>
              <a:ext cx="522150" cy="86775"/>
            </a:xfrm>
            <a:custGeom>
              <a:avLst/>
              <a:gdLst/>
              <a:ahLst/>
              <a:cxnLst/>
              <a:rect l="l" t="t" r="r" b="b"/>
              <a:pathLst>
                <a:path w="20886" h="3471" fill="none" extrusionOk="0">
                  <a:moveTo>
                    <a:pt x="17462" y="1"/>
                  </a:moveTo>
                  <a:cubicBezTo>
                    <a:pt x="19356" y="1"/>
                    <a:pt x="20886" y="1530"/>
                    <a:pt x="20886" y="3402"/>
                  </a:cubicBezTo>
                  <a:lnTo>
                    <a:pt x="20886" y="3470"/>
                  </a:lnTo>
                  <a:lnTo>
                    <a:pt x="0" y="3470"/>
                  </a:lnTo>
                  <a:lnTo>
                    <a:pt x="0" y="3402"/>
                  </a:lnTo>
                  <a:cubicBezTo>
                    <a:pt x="0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0"/>
            <p:cNvSpPr/>
            <p:nvPr/>
          </p:nvSpPr>
          <p:spPr>
            <a:xfrm>
              <a:off x="7981275" y="4485638"/>
              <a:ext cx="522150" cy="87350"/>
            </a:xfrm>
            <a:custGeom>
              <a:avLst/>
              <a:gdLst/>
              <a:ahLst/>
              <a:cxnLst/>
              <a:rect l="l" t="t" r="r" b="b"/>
              <a:pathLst>
                <a:path w="20886" h="3494" fill="none" extrusionOk="0">
                  <a:moveTo>
                    <a:pt x="17462" y="1"/>
                  </a:moveTo>
                  <a:cubicBezTo>
                    <a:pt x="19356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0" y="3493"/>
                  </a:lnTo>
                  <a:lnTo>
                    <a:pt x="0" y="3425"/>
                  </a:lnTo>
                  <a:cubicBezTo>
                    <a:pt x="0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rgbClr val="BAC8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0" name="Google Shape;2870;p20"/>
            <p:cNvGrpSpPr/>
            <p:nvPr/>
          </p:nvGrpSpPr>
          <p:grpSpPr>
            <a:xfrm>
              <a:off x="7851175" y="3659363"/>
              <a:ext cx="86750" cy="325875"/>
              <a:chOff x="5752400" y="3659363"/>
              <a:chExt cx="86750" cy="325875"/>
            </a:xfrm>
          </p:grpSpPr>
          <p:sp>
            <p:nvSpPr>
              <p:cNvPr id="2871" name="Google Shape;2871;p20"/>
              <p:cNvSpPr/>
              <p:nvPr/>
            </p:nvSpPr>
            <p:spPr>
              <a:xfrm>
                <a:off x="5752400" y="3659363"/>
                <a:ext cx="86750" cy="325875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13035" extrusionOk="0">
                    <a:moveTo>
                      <a:pt x="320" y="1"/>
                    </a:moveTo>
                    <a:cubicBezTo>
                      <a:pt x="137" y="1"/>
                      <a:pt x="0" y="138"/>
                      <a:pt x="0" y="343"/>
                    </a:cubicBezTo>
                    <a:lnTo>
                      <a:pt x="183" y="12714"/>
                    </a:lnTo>
                    <a:cubicBezTo>
                      <a:pt x="183" y="12897"/>
                      <a:pt x="343" y="13034"/>
                      <a:pt x="525" y="13034"/>
                    </a:cubicBezTo>
                    <a:lnTo>
                      <a:pt x="2922" y="13034"/>
                    </a:lnTo>
                    <a:cubicBezTo>
                      <a:pt x="3104" y="13034"/>
                      <a:pt x="3264" y="12897"/>
                      <a:pt x="3264" y="12714"/>
                    </a:cubicBezTo>
                    <a:lnTo>
                      <a:pt x="3470" y="343"/>
                    </a:lnTo>
                    <a:cubicBezTo>
                      <a:pt x="3470" y="138"/>
                      <a:pt x="3310" y="1"/>
                      <a:pt x="3127" y="1"/>
                    </a:cubicBezTo>
                    <a:close/>
                  </a:path>
                </a:pathLst>
              </a:custGeom>
              <a:solidFill>
                <a:srgbClr val="A8B9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20"/>
              <p:cNvSpPr/>
              <p:nvPr/>
            </p:nvSpPr>
            <p:spPr>
              <a:xfrm>
                <a:off x="5768375" y="3675338"/>
                <a:ext cx="54225" cy="5425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170" extrusionOk="0">
                    <a:moveTo>
                      <a:pt x="1096" y="1"/>
                    </a:moveTo>
                    <a:cubicBezTo>
                      <a:pt x="480" y="1"/>
                      <a:pt x="0" y="480"/>
                      <a:pt x="0" y="1097"/>
                    </a:cubicBezTo>
                    <a:cubicBezTo>
                      <a:pt x="0" y="1690"/>
                      <a:pt x="480" y="2169"/>
                      <a:pt x="1096" y="2169"/>
                    </a:cubicBezTo>
                    <a:cubicBezTo>
                      <a:pt x="1689" y="2169"/>
                      <a:pt x="2169" y="1690"/>
                      <a:pt x="2169" y="1097"/>
                    </a:cubicBezTo>
                    <a:cubicBezTo>
                      <a:pt x="2169" y="480"/>
                      <a:pt x="1689" y="1"/>
                      <a:pt x="1096" y="1"/>
                    </a:cubicBezTo>
                    <a:close/>
                  </a:path>
                </a:pathLst>
              </a:custGeom>
              <a:solidFill>
                <a:srgbClr val="868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20"/>
              <p:cNvSpPr/>
              <p:nvPr/>
            </p:nvSpPr>
            <p:spPr>
              <a:xfrm>
                <a:off x="5791200" y="3682763"/>
                <a:ext cx="8575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343" h="1576" extrusionOk="0">
                    <a:moveTo>
                      <a:pt x="137" y="1"/>
                    </a:moveTo>
                    <a:cubicBezTo>
                      <a:pt x="69" y="1"/>
                      <a:pt x="0" y="69"/>
                      <a:pt x="0" y="160"/>
                    </a:cubicBezTo>
                    <a:lnTo>
                      <a:pt x="0" y="1439"/>
                    </a:lnTo>
                    <a:cubicBezTo>
                      <a:pt x="0" y="1507"/>
                      <a:pt x="69" y="1576"/>
                      <a:pt x="137" y="1576"/>
                    </a:cubicBezTo>
                    <a:lnTo>
                      <a:pt x="206" y="1576"/>
                    </a:lnTo>
                    <a:cubicBezTo>
                      <a:pt x="274" y="1576"/>
                      <a:pt x="343" y="1507"/>
                      <a:pt x="343" y="1439"/>
                    </a:cubicBezTo>
                    <a:lnTo>
                      <a:pt x="343" y="160"/>
                    </a:lnTo>
                    <a:cubicBezTo>
                      <a:pt x="343" y="69"/>
                      <a:pt x="274" y="1"/>
                      <a:pt x="206" y="1"/>
                    </a:cubicBezTo>
                    <a:close/>
                  </a:path>
                </a:pathLst>
              </a:custGeom>
              <a:solidFill>
                <a:srgbClr val="60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20"/>
              <p:cNvSpPr/>
              <p:nvPr/>
            </p:nvSpPr>
            <p:spPr>
              <a:xfrm>
                <a:off x="5755825" y="3823713"/>
                <a:ext cx="80475" cy="161525"/>
              </a:xfrm>
              <a:custGeom>
                <a:avLst/>
                <a:gdLst/>
                <a:ahLst/>
                <a:cxnLst/>
                <a:rect l="l" t="t" r="r" b="b"/>
                <a:pathLst>
                  <a:path w="3219" h="6461" extrusionOk="0">
                    <a:moveTo>
                      <a:pt x="3219" y="0"/>
                    </a:moveTo>
                    <a:lnTo>
                      <a:pt x="3219" y="0"/>
                    </a:lnTo>
                    <a:cubicBezTo>
                      <a:pt x="2739" y="1073"/>
                      <a:pt x="2351" y="2260"/>
                      <a:pt x="1507" y="3105"/>
                    </a:cubicBezTo>
                    <a:cubicBezTo>
                      <a:pt x="1201" y="3426"/>
                      <a:pt x="834" y="3604"/>
                      <a:pt x="487" y="3604"/>
                    </a:cubicBezTo>
                    <a:cubicBezTo>
                      <a:pt x="316" y="3604"/>
                      <a:pt x="151" y="3560"/>
                      <a:pt x="0" y="3470"/>
                    </a:cubicBezTo>
                    <a:lnTo>
                      <a:pt x="0" y="3470"/>
                    </a:lnTo>
                    <a:lnTo>
                      <a:pt x="46" y="6140"/>
                    </a:lnTo>
                    <a:cubicBezTo>
                      <a:pt x="46" y="6323"/>
                      <a:pt x="206" y="6460"/>
                      <a:pt x="388" y="6460"/>
                    </a:cubicBezTo>
                    <a:lnTo>
                      <a:pt x="2785" y="6460"/>
                    </a:lnTo>
                    <a:cubicBezTo>
                      <a:pt x="2967" y="6460"/>
                      <a:pt x="3127" y="6323"/>
                      <a:pt x="3127" y="6140"/>
                    </a:cubicBezTo>
                    <a:lnTo>
                      <a:pt x="3219" y="0"/>
                    </a:lnTo>
                    <a:close/>
                  </a:path>
                </a:pathLst>
              </a:custGeom>
              <a:solidFill>
                <a:srgbClr val="748181">
                  <a:alpha val="27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20"/>
              <p:cNvSpPr/>
              <p:nvPr/>
            </p:nvSpPr>
            <p:spPr>
              <a:xfrm>
                <a:off x="5752975" y="3773313"/>
                <a:ext cx="59175" cy="106750"/>
              </a:xfrm>
              <a:custGeom>
                <a:avLst/>
                <a:gdLst/>
                <a:ahLst/>
                <a:cxnLst/>
                <a:rect l="l" t="t" r="r" b="b"/>
                <a:pathLst>
                  <a:path w="2367" h="4270" extrusionOk="0">
                    <a:moveTo>
                      <a:pt x="1164" y="1"/>
                    </a:moveTo>
                    <a:cubicBezTo>
                      <a:pt x="695" y="1"/>
                      <a:pt x="235" y="252"/>
                      <a:pt x="114" y="807"/>
                    </a:cubicBezTo>
                    <a:cubicBezTo>
                      <a:pt x="0" y="1446"/>
                      <a:pt x="114" y="2085"/>
                      <a:pt x="160" y="2724"/>
                    </a:cubicBezTo>
                    <a:cubicBezTo>
                      <a:pt x="228" y="3272"/>
                      <a:pt x="183" y="3774"/>
                      <a:pt x="616" y="4162"/>
                    </a:cubicBezTo>
                    <a:cubicBezTo>
                      <a:pt x="688" y="4233"/>
                      <a:pt x="777" y="4269"/>
                      <a:pt x="867" y="4269"/>
                    </a:cubicBezTo>
                    <a:cubicBezTo>
                      <a:pt x="921" y="4269"/>
                      <a:pt x="976" y="4256"/>
                      <a:pt x="1027" y="4231"/>
                    </a:cubicBezTo>
                    <a:cubicBezTo>
                      <a:pt x="1529" y="3934"/>
                      <a:pt x="1643" y="3477"/>
                      <a:pt x="1826" y="2952"/>
                    </a:cubicBezTo>
                    <a:cubicBezTo>
                      <a:pt x="2031" y="2336"/>
                      <a:pt x="2305" y="1743"/>
                      <a:pt x="2328" y="1103"/>
                    </a:cubicBezTo>
                    <a:cubicBezTo>
                      <a:pt x="2366" y="403"/>
                      <a:pt x="1757" y="1"/>
                      <a:pt x="11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76" name="Google Shape;2876;p20"/>
            <p:cNvSpPr/>
            <p:nvPr/>
          </p:nvSpPr>
          <p:spPr>
            <a:xfrm>
              <a:off x="7644325" y="4354963"/>
              <a:ext cx="43400" cy="218025"/>
            </a:xfrm>
            <a:custGeom>
              <a:avLst/>
              <a:gdLst/>
              <a:ahLst/>
              <a:cxnLst/>
              <a:rect l="l" t="t" r="r" b="b"/>
              <a:pathLst>
                <a:path w="1736" h="8721" extrusionOk="0">
                  <a:moveTo>
                    <a:pt x="389" y="1"/>
                  </a:moveTo>
                  <a:cubicBezTo>
                    <a:pt x="183" y="1"/>
                    <a:pt x="1" y="183"/>
                    <a:pt x="1" y="412"/>
                  </a:cubicBezTo>
                  <a:lnTo>
                    <a:pt x="1" y="8309"/>
                  </a:lnTo>
                  <a:cubicBezTo>
                    <a:pt x="1" y="8537"/>
                    <a:pt x="183" y="8720"/>
                    <a:pt x="389" y="8720"/>
                  </a:cubicBezTo>
                  <a:lnTo>
                    <a:pt x="1347" y="8720"/>
                  </a:lnTo>
                  <a:cubicBezTo>
                    <a:pt x="1576" y="8720"/>
                    <a:pt x="1735" y="8537"/>
                    <a:pt x="1735" y="8309"/>
                  </a:cubicBezTo>
                  <a:lnTo>
                    <a:pt x="1735" y="412"/>
                  </a:lnTo>
                  <a:cubicBezTo>
                    <a:pt x="1735" y="183"/>
                    <a:pt x="1576" y="1"/>
                    <a:pt x="1347" y="1"/>
                  </a:cubicBezTo>
                  <a:close/>
                </a:path>
              </a:pathLst>
            </a:custGeom>
            <a:solidFill>
              <a:srgbClr val="748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0"/>
            <p:cNvSpPr/>
            <p:nvPr/>
          </p:nvSpPr>
          <p:spPr>
            <a:xfrm>
              <a:off x="7645475" y="4376088"/>
              <a:ext cx="42825" cy="42250"/>
            </a:xfrm>
            <a:custGeom>
              <a:avLst/>
              <a:gdLst/>
              <a:ahLst/>
              <a:cxnLst/>
              <a:rect l="l" t="t" r="r" b="b"/>
              <a:pathLst>
                <a:path w="1713" h="1690" extrusionOk="0">
                  <a:moveTo>
                    <a:pt x="845" y="0"/>
                  </a:moveTo>
                  <a:cubicBezTo>
                    <a:pt x="411" y="0"/>
                    <a:pt x="0" y="388"/>
                    <a:pt x="0" y="845"/>
                  </a:cubicBezTo>
                  <a:cubicBezTo>
                    <a:pt x="23" y="1301"/>
                    <a:pt x="388" y="1689"/>
                    <a:pt x="845" y="1689"/>
                  </a:cubicBezTo>
                  <a:cubicBezTo>
                    <a:pt x="1278" y="1689"/>
                    <a:pt x="1712" y="1301"/>
                    <a:pt x="1689" y="845"/>
                  </a:cubicBezTo>
                  <a:cubicBezTo>
                    <a:pt x="1667" y="388"/>
                    <a:pt x="1324" y="0"/>
                    <a:pt x="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0"/>
            <p:cNvSpPr/>
            <p:nvPr/>
          </p:nvSpPr>
          <p:spPr>
            <a:xfrm>
              <a:off x="7644325" y="4407463"/>
              <a:ext cx="43400" cy="165525"/>
            </a:xfrm>
            <a:custGeom>
              <a:avLst/>
              <a:gdLst/>
              <a:ahLst/>
              <a:cxnLst/>
              <a:rect l="l" t="t" r="r" b="b"/>
              <a:pathLst>
                <a:path w="1736" h="6621" extrusionOk="0">
                  <a:moveTo>
                    <a:pt x="1735" y="1"/>
                  </a:moveTo>
                  <a:cubicBezTo>
                    <a:pt x="1210" y="731"/>
                    <a:pt x="640" y="1416"/>
                    <a:pt x="1" y="2078"/>
                  </a:cubicBezTo>
                  <a:lnTo>
                    <a:pt x="1" y="6209"/>
                  </a:lnTo>
                  <a:cubicBezTo>
                    <a:pt x="1" y="6437"/>
                    <a:pt x="183" y="6620"/>
                    <a:pt x="389" y="6620"/>
                  </a:cubicBezTo>
                  <a:lnTo>
                    <a:pt x="1347" y="6620"/>
                  </a:lnTo>
                  <a:cubicBezTo>
                    <a:pt x="1576" y="6620"/>
                    <a:pt x="1735" y="6437"/>
                    <a:pt x="1735" y="6209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60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0"/>
            <p:cNvSpPr/>
            <p:nvPr/>
          </p:nvSpPr>
          <p:spPr>
            <a:xfrm>
              <a:off x="8689425" y="4354963"/>
              <a:ext cx="43400" cy="218025"/>
            </a:xfrm>
            <a:custGeom>
              <a:avLst/>
              <a:gdLst/>
              <a:ahLst/>
              <a:cxnLst/>
              <a:rect l="l" t="t" r="r" b="b"/>
              <a:pathLst>
                <a:path w="1736" h="8721" extrusionOk="0">
                  <a:moveTo>
                    <a:pt x="389" y="1"/>
                  </a:moveTo>
                  <a:cubicBezTo>
                    <a:pt x="183" y="1"/>
                    <a:pt x="1" y="183"/>
                    <a:pt x="1" y="412"/>
                  </a:cubicBezTo>
                  <a:lnTo>
                    <a:pt x="1" y="8309"/>
                  </a:lnTo>
                  <a:cubicBezTo>
                    <a:pt x="1" y="8537"/>
                    <a:pt x="183" y="8720"/>
                    <a:pt x="389" y="8720"/>
                  </a:cubicBezTo>
                  <a:lnTo>
                    <a:pt x="1347" y="8720"/>
                  </a:lnTo>
                  <a:cubicBezTo>
                    <a:pt x="1576" y="8720"/>
                    <a:pt x="1735" y="8537"/>
                    <a:pt x="1735" y="8309"/>
                  </a:cubicBezTo>
                  <a:lnTo>
                    <a:pt x="1735" y="412"/>
                  </a:lnTo>
                  <a:cubicBezTo>
                    <a:pt x="1735" y="183"/>
                    <a:pt x="1576" y="1"/>
                    <a:pt x="1347" y="1"/>
                  </a:cubicBezTo>
                  <a:close/>
                </a:path>
              </a:pathLst>
            </a:custGeom>
            <a:solidFill>
              <a:srgbClr val="748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0"/>
            <p:cNvSpPr/>
            <p:nvPr/>
          </p:nvSpPr>
          <p:spPr>
            <a:xfrm>
              <a:off x="8690575" y="4376088"/>
              <a:ext cx="42825" cy="42250"/>
            </a:xfrm>
            <a:custGeom>
              <a:avLst/>
              <a:gdLst/>
              <a:ahLst/>
              <a:cxnLst/>
              <a:rect l="l" t="t" r="r" b="b"/>
              <a:pathLst>
                <a:path w="1713" h="1690" extrusionOk="0">
                  <a:moveTo>
                    <a:pt x="845" y="0"/>
                  </a:moveTo>
                  <a:cubicBezTo>
                    <a:pt x="411" y="0"/>
                    <a:pt x="0" y="388"/>
                    <a:pt x="0" y="845"/>
                  </a:cubicBezTo>
                  <a:cubicBezTo>
                    <a:pt x="23" y="1301"/>
                    <a:pt x="388" y="1689"/>
                    <a:pt x="845" y="1689"/>
                  </a:cubicBezTo>
                  <a:cubicBezTo>
                    <a:pt x="1278" y="1689"/>
                    <a:pt x="1712" y="1301"/>
                    <a:pt x="1689" y="845"/>
                  </a:cubicBezTo>
                  <a:cubicBezTo>
                    <a:pt x="1667" y="388"/>
                    <a:pt x="1324" y="0"/>
                    <a:pt x="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0"/>
            <p:cNvSpPr/>
            <p:nvPr/>
          </p:nvSpPr>
          <p:spPr>
            <a:xfrm>
              <a:off x="8689425" y="4407463"/>
              <a:ext cx="43400" cy="165525"/>
            </a:xfrm>
            <a:custGeom>
              <a:avLst/>
              <a:gdLst/>
              <a:ahLst/>
              <a:cxnLst/>
              <a:rect l="l" t="t" r="r" b="b"/>
              <a:pathLst>
                <a:path w="1736" h="6621" extrusionOk="0">
                  <a:moveTo>
                    <a:pt x="1735" y="1"/>
                  </a:moveTo>
                  <a:cubicBezTo>
                    <a:pt x="1210" y="731"/>
                    <a:pt x="640" y="1416"/>
                    <a:pt x="1" y="2078"/>
                  </a:cubicBezTo>
                  <a:lnTo>
                    <a:pt x="1" y="6209"/>
                  </a:lnTo>
                  <a:cubicBezTo>
                    <a:pt x="1" y="6437"/>
                    <a:pt x="183" y="6620"/>
                    <a:pt x="389" y="6620"/>
                  </a:cubicBezTo>
                  <a:lnTo>
                    <a:pt x="1347" y="6620"/>
                  </a:lnTo>
                  <a:cubicBezTo>
                    <a:pt x="1576" y="6620"/>
                    <a:pt x="1735" y="6437"/>
                    <a:pt x="1735" y="6209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60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2" name="Google Shape;2882;p20"/>
          <p:cNvGrpSpPr/>
          <p:nvPr/>
        </p:nvGrpSpPr>
        <p:grpSpPr>
          <a:xfrm>
            <a:off x="5992450" y="411175"/>
            <a:ext cx="3225900" cy="4759850"/>
            <a:chOff x="5992450" y="411175"/>
            <a:chExt cx="3225900" cy="4759850"/>
          </a:xfrm>
        </p:grpSpPr>
        <p:sp>
          <p:nvSpPr>
            <p:cNvPr id="2883" name="Google Shape;2883;p20"/>
            <p:cNvSpPr/>
            <p:nvPr/>
          </p:nvSpPr>
          <p:spPr>
            <a:xfrm>
              <a:off x="8052550" y="411175"/>
              <a:ext cx="1165800" cy="4332600"/>
            </a:xfrm>
            <a:prstGeom prst="rtTriangle">
              <a:avLst/>
            </a:pr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0"/>
            <p:cNvSpPr/>
            <p:nvPr/>
          </p:nvSpPr>
          <p:spPr>
            <a:xfrm rot="-5400000" flipH="1">
              <a:off x="7365400" y="3370875"/>
              <a:ext cx="427200" cy="3173100"/>
            </a:xfrm>
            <a:prstGeom prst="rtTriangle">
              <a:avLst/>
            </a:pr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5" name="Google Shape;2885;p20"/>
          <p:cNvGrpSpPr/>
          <p:nvPr/>
        </p:nvGrpSpPr>
        <p:grpSpPr>
          <a:xfrm>
            <a:off x="25" y="108400"/>
            <a:ext cx="9122300" cy="4926696"/>
            <a:chOff x="25" y="108400"/>
            <a:chExt cx="9122300" cy="4926696"/>
          </a:xfrm>
        </p:grpSpPr>
        <p:sp>
          <p:nvSpPr>
            <p:cNvPr id="2886" name="Google Shape;2886;p20"/>
            <p:cNvSpPr/>
            <p:nvPr/>
          </p:nvSpPr>
          <p:spPr>
            <a:xfrm>
              <a:off x="406786" y="260748"/>
              <a:ext cx="8330135" cy="4492798"/>
            </a:xfrm>
            <a:custGeom>
              <a:avLst/>
              <a:gdLst/>
              <a:ahLst/>
              <a:cxnLst/>
              <a:rect l="l" t="t" r="r" b="b"/>
              <a:pathLst>
                <a:path w="178672" h="136352" extrusionOk="0">
                  <a:moveTo>
                    <a:pt x="846" y="1"/>
                  </a:moveTo>
                  <a:cubicBezTo>
                    <a:pt x="376" y="1"/>
                    <a:pt x="0" y="377"/>
                    <a:pt x="0" y="832"/>
                  </a:cubicBezTo>
                  <a:lnTo>
                    <a:pt x="0" y="135521"/>
                  </a:lnTo>
                  <a:cubicBezTo>
                    <a:pt x="0" y="135991"/>
                    <a:pt x="376" y="136352"/>
                    <a:pt x="846" y="136352"/>
                  </a:cubicBezTo>
                  <a:lnTo>
                    <a:pt x="177841" y="136352"/>
                  </a:lnTo>
                  <a:cubicBezTo>
                    <a:pt x="178295" y="136352"/>
                    <a:pt x="178672" y="135991"/>
                    <a:pt x="178672" y="135521"/>
                  </a:cubicBezTo>
                  <a:lnTo>
                    <a:pt x="178672" y="832"/>
                  </a:lnTo>
                  <a:cubicBezTo>
                    <a:pt x="178672" y="377"/>
                    <a:pt x="178295" y="1"/>
                    <a:pt x="177841" y="1"/>
                  </a:cubicBezTo>
                  <a:close/>
                </a:path>
              </a:pathLst>
            </a:custGeom>
            <a:solidFill>
              <a:srgbClr val="CEC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0"/>
            <p:cNvSpPr/>
            <p:nvPr/>
          </p:nvSpPr>
          <p:spPr>
            <a:xfrm>
              <a:off x="4572359" y="108400"/>
              <a:ext cx="4397154" cy="4765493"/>
            </a:xfrm>
            <a:custGeom>
              <a:avLst/>
              <a:gdLst/>
              <a:ahLst/>
              <a:cxnLst/>
              <a:rect l="l" t="t" r="r" b="b"/>
              <a:pathLst>
                <a:path w="94314" h="144628" extrusionOk="0">
                  <a:moveTo>
                    <a:pt x="1" y="1"/>
                  </a:moveTo>
                  <a:lnTo>
                    <a:pt x="1" y="144628"/>
                  </a:lnTo>
                  <a:lnTo>
                    <a:pt x="91695" y="144628"/>
                  </a:lnTo>
                  <a:cubicBezTo>
                    <a:pt x="93153" y="144628"/>
                    <a:pt x="94313" y="143452"/>
                    <a:pt x="94313" y="142010"/>
                  </a:cubicBezTo>
                  <a:lnTo>
                    <a:pt x="94313" y="2603"/>
                  </a:lnTo>
                  <a:cubicBezTo>
                    <a:pt x="94313" y="1161"/>
                    <a:pt x="93153" y="1"/>
                    <a:pt x="91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0"/>
            <p:cNvSpPr/>
            <p:nvPr/>
          </p:nvSpPr>
          <p:spPr>
            <a:xfrm>
              <a:off x="174375" y="108400"/>
              <a:ext cx="4484636" cy="4765493"/>
            </a:xfrm>
            <a:custGeom>
              <a:avLst/>
              <a:gdLst/>
              <a:ahLst/>
              <a:cxnLst/>
              <a:rect l="l" t="t" r="r" b="b"/>
              <a:pathLst>
                <a:path w="94329" h="144628" extrusionOk="0">
                  <a:moveTo>
                    <a:pt x="2618" y="1"/>
                  </a:moveTo>
                  <a:cubicBezTo>
                    <a:pt x="1176" y="1"/>
                    <a:pt x="1" y="1161"/>
                    <a:pt x="1" y="2603"/>
                  </a:cubicBezTo>
                  <a:lnTo>
                    <a:pt x="1" y="142010"/>
                  </a:lnTo>
                  <a:cubicBezTo>
                    <a:pt x="1" y="143452"/>
                    <a:pt x="1176" y="144628"/>
                    <a:pt x="2618" y="144628"/>
                  </a:cubicBezTo>
                  <a:lnTo>
                    <a:pt x="94329" y="144628"/>
                  </a:lnTo>
                  <a:lnTo>
                    <a:pt x="943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0"/>
            <p:cNvSpPr/>
            <p:nvPr/>
          </p:nvSpPr>
          <p:spPr>
            <a:xfrm>
              <a:off x="720000" y="4210391"/>
              <a:ext cx="297050" cy="824706"/>
            </a:xfrm>
            <a:custGeom>
              <a:avLst/>
              <a:gdLst/>
              <a:ahLst/>
              <a:cxnLst/>
              <a:rect l="l" t="t" r="r" b="b"/>
              <a:pathLst>
                <a:path w="11882" h="32071" extrusionOk="0">
                  <a:moveTo>
                    <a:pt x="1" y="1"/>
                  </a:moveTo>
                  <a:lnTo>
                    <a:pt x="1" y="32070"/>
                  </a:lnTo>
                  <a:lnTo>
                    <a:pt x="5941" y="26240"/>
                  </a:lnTo>
                  <a:lnTo>
                    <a:pt x="11882" y="32070"/>
                  </a:lnTo>
                  <a:lnTo>
                    <a:pt x="118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20"/>
            <p:cNvSpPr/>
            <p:nvPr/>
          </p:nvSpPr>
          <p:spPr>
            <a:xfrm>
              <a:off x="293478" y="233896"/>
              <a:ext cx="4320006" cy="4492798"/>
            </a:xfrm>
            <a:custGeom>
              <a:avLst/>
              <a:gdLst/>
              <a:ahLst/>
              <a:cxnLst/>
              <a:rect l="l" t="t" r="r" b="b"/>
              <a:pathLst>
                <a:path w="89344" h="136352" extrusionOk="0">
                  <a:moveTo>
                    <a:pt x="846" y="1"/>
                  </a:moveTo>
                  <a:cubicBezTo>
                    <a:pt x="376" y="1"/>
                    <a:pt x="0" y="377"/>
                    <a:pt x="0" y="831"/>
                  </a:cubicBezTo>
                  <a:lnTo>
                    <a:pt x="0" y="135521"/>
                  </a:lnTo>
                  <a:cubicBezTo>
                    <a:pt x="0" y="135975"/>
                    <a:pt x="376" y="136352"/>
                    <a:pt x="846" y="136352"/>
                  </a:cubicBezTo>
                  <a:lnTo>
                    <a:pt x="89344" y="136352"/>
                  </a:lnTo>
                  <a:lnTo>
                    <a:pt x="89344" y="1"/>
                  </a:lnTo>
                  <a:close/>
                </a:path>
              </a:pathLst>
            </a:custGeom>
            <a:solidFill>
              <a:srgbClr val="FFFB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20"/>
            <p:cNvSpPr/>
            <p:nvPr/>
          </p:nvSpPr>
          <p:spPr>
            <a:xfrm flipH="1">
              <a:off x="25" y="1930375"/>
              <a:ext cx="1040534" cy="540081"/>
            </a:xfrm>
            <a:custGeom>
              <a:avLst/>
              <a:gdLst/>
              <a:ahLst/>
              <a:cxnLst/>
              <a:rect l="l" t="t" r="r" b="b"/>
              <a:pathLst>
                <a:path w="25942" h="13465" extrusionOk="0">
                  <a:moveTo>
                    <a:pt x="1866" y="1"/>
                  </a:moveTo>
                  <a:lnTo>
                    <a:pt x="0" y="7211"/>
                  </a:lnTo>
                  <a:lnTo>
                    <a:pt x="24076" y="13465"/>
                  </a:lnTo>
                  <a:lnTo>
                    <a:pt x="25941" y="6255"/>
                  </a:lnTo>
                  <a:lnTo>
                    <a:pt x="18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20"/>
            <p:cNvSpPr/>
            <p:nvPr/>
          </p:nvSpPr>
          <p:spPr>
            <a:xfrm>
              <a:off x="8135373" y="4771130"/>
              <a:ext cx="281638" cy="141847"/>
            </a:xfrm>
            <a:custGeom>
              <a:avLst/>
              <a:gdLst/>
              <a:ahLst/>
              <a:cxnLst/>
              <a:rect l="l" t="t" r="r" b="b"/>
              <a:pathLst>
                <a:path w="2055" h="1035" extrusionOk="0">
                  <a:moveTo>
                    <a:pt x="1" y="0"/>
                  </a:moveTo>
                  <a:cubicBezTo>
                    <a:pt x="1" y="564"/>
                    <a:pt x="455" y="1035"/>
                    <a:pt x="1020" y="1035"/>
                  </a:cubicBezTo>
                  <a:cubicBezTo>
                    <a:pt x="1599" y="1035"/>
                    <a:pt x="2054" y="564"/>
                    <a:pt x="2054" y="0"/>
                  </a:cubicBezTo>
                  <a:lnTo>
                    <a:pt x="1819" y="0"/>
                  </a:lnTo>
                  <a:cubicBezTo>
                    <a:pt x="1819" y="439"/>
                    <a:pt x="1458" y="784"/>
                    <a:pt x="1020" y="784"/>
                  </a:cubicBezTo>
                  <a:cubicBezTo>
                    <a:pt x="596" y="784"/>
                    <a:pt x="236" y="439"/>
                    <a:pt x="2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0"/>
            <p:cNvSpPr/>
            <p:nvPr/>
          </p:nvSpPr>
          <p:spPr>
            <a:xfrm>
              <a:off x="4613294" y="233896"/>
              <a:ext cx="4237321" cy="4492798"/>
            </a:xfrm>
            <a:custGeom>
              <a:avLst/>
              <a:gdLst/>
              <a:ahLst/>
              <a:cxnLst/>
              <a:rect l="l" t="t" r="r" b="b"/>
              <a:pathLst>
                <a:path w="89329" h="136352" extrusionOk="0">
                  <a:moveTo>
                    <a:pt x="1" y="1"/>
                  </a:moveTo>
                  <a:lnTo>
                    <a:pt x="1" y="136352"/>
                  </a:lnTo>
                  <a:lnTo>
                    <a:pt x="88498" y="136352"/>
                  </a:lnTo>
                  <a:cubicBezTo>
                    <a:pt x="88952" y="136352"/>
                    <a:pt x="89329" y="135975"/>
                    <a:pt x="89329" y="135521"/>
                  </a:cubicBezTo>
                  <a:lnTo>
                    <a:pt x="89329" y="831"/>
                  </a:lnTo>
                  <a:cubicBezTo>
                    <a:pt x="89329" y="377"/>
                    <a:pt x="88952" y="1"/>
                    <a:pt x="88498" y="1"/>
                  </a:cubicBezTo>
                  <a:close/>
                </a:path>
              </a:pathLst>
            </a:custGeom>
            <a:solidFill>
              <a:srgbClr val="FFFB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0"/>
            <p:cNvSpPr/>
            <p:nvPr/>
          </p:nvSpPr>
          <p:spPr>
            <a:xfrm>
              <a:off x="8001975" y="3060134"/>
              <a:ext cx="1037365" cy="490425"/>
            </a:xfrm>
            <a:custGeom>
              <a:avLst/>
              <a:gdLst/>
              <a:ahLst/>
              <a:cxnLst/>
              <a:rect l="l" t="t" r="r" b="b"/>
              <a:pathLst>
                <a:path w="25863" h="12227" extrusionOk="0">
                  <a:moveTo>
                    <a:pt x="1489" y="0"/>
                  </a:moveTo>
                  <a:lnTo>
                    <a:pt x="0" y="7305"/>
                  </a:lnTo>
                  <a:lnTo>
                    <a:pt x="24389" y="12226"/>
                  </a:lnTo>
                  <a:lnTo>
                    <a:pt x="25863" y="4922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5" name="Google Shape;2895;p20"/>
            <p:cNvGrpSpPr/>
            <p:nvPr/>
          </p:nvGrpSpPr>
          <p:grpSpPr>
            <a:xfrm>
              <a:off x="418990" y="297292"/>
              <a:ext cx="1016917" cy="968564"/>
              <a:chOff x="2196125" y="2117850"/>
              <a:chExt cx="569000" cy="541975"/>
            </a:xfrm>
          </p:grpSpPr>
          <p:sp>
            <p:nvSpPr>
              <p:cNvPr id="2896" name="Google Shape;2896;p20"/>
              <p:cNvSpPr/>
              <p:nvPr/>
            </p:nvSpPr>
            <p:spPr>
              <a:xfrm>
                <a:off x="2196125" y="2117850"/>
                <a:ext cx="569000" cy="541975"/>
              </a:xfrm>
              <a:custGeom>
                <a:avLst/>
                <a:gdLst/>
                <a:ahLst/>
                <a:cxnLst/>
                <a:rect l="l" t="t" r="r" b="b"/>
                <a:pathLst>
                  <a:path w="22760" h="21679" extrusionOk="0">
                    <a:moveTo>
                      <a:pt x="4906" y="1"/>
                    </a:moveTo>
                    <a:lnTo>
                      <a:pt x="0" y="17854"/>
                    </a:lnTo>
                    <a:lnTo>
                      <a:pt x="13903" y="21678"/>
                    </a:lnTo>
                    <a:lnTo>
                      <a:pt x="18825" y="19249"/>
                    </a:lnTo>
                    <a:lnTo>
                      <a:pt x="22759" y="4907"/>
                    </a:lnTo>
                    <a:lnTo>
                      <a:pt x="49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20"/>
              <p:cNvSpPr/>
              <p:nvPr/>
            </p:nvSpPr>
            <p:spPr>
              <a:xfrm>
                <a:off x="2543700" y="2571625"/>
                <a:ext cx="123075" cy="88200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3528" extrusionOk="0">
                    <a:moveTo>
                      <a:pt x="972" y="1"/>
                    </a:moveTo>
                    <a:lnTo>
                      <a:pt x="0" y="3527"/>
                    </a:lnTo>
                    <a:lnTo>
                      <a:pt x="4922" y="1098"/>
                    </a:lnTo>
                    <a:lnTo>
                      <a:pt x="972" y="1"/>
                    </a:lnTo>
                    <a:close/>
                  </a:path>
                </a:pathLst>
              </a:custGeom>
              <a:solidFill>
                <a:srgbClr val="000000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20"/>
              <p:cNvSpPr/>
              <p:nvPr/>
            </p:nvSpPr>
            <p:spPr>
              <a:xfrm>
                <a:off x="2298775" y="2117850"/>
                <a:ext cx="466350" cy="195950"/>
              </a:xfrm>
              <a:custGeom>
                <a:avLst/>
                <a:gdLst/>
                <a:ahLst/>
                <a:cxnLst/>
                <a:rect l="l" t="t" r="r" b="b"/>
                <a:pathLst>
                  <a:path w="18654" h="7838" extrusionOk="0">
                    <a:moveTo>
                      <a:pt x="800" y="1"/>
                    </a:moveTo>
                    <a:lnTo>
                      <a:pt x="1" y="2932"/>
                    </a:lnTo>
                    <a:lnTo>
                      <a:pt x="17854" y="7838"/>
                    </a:lnTo>
                    <a:lnTo>
                      <a:pt x="18653" y="4907"/>
                    </a:lnTo>
                    <a:lnTo>
                      <a:pt x="800" y="1"/>
                    </a:lnTo>
                    <a:close/>
                  </a:path>
                </a:pathLst>
              </a:custGeom>
              <a:solidFill>
                <a:srgbClr val="000000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9" name="Google Shape;2899;p20"/>
            <p:cNvGrpSpPr/>
            <p:nvPr/>
          </p:nvGrpSpPr>
          <p:grpSpPr>
            <a:xfrm>
              <a:off x="389641" y="210298"/>
              <a:ext cx="8365548" cy="4599194"/>
              <a:chOff x="278825" y="1433275"/>
              <a:chExt cx="6996946" cy="3489525"/>
            </a:xfrm>
          </p:grpSpPr>
          <p:sp>
            <p:nvSpPr>
              <p:cNvPr id="2900" name="Google Shape;2900;p20"/>
              <p:cNvSpPr/>
              <p:nvPr/>
            </p:nvSpPr>
            <p:spPr>
              <a:xfrm>
                <a:off x="278825" y="1459525"/>
                <a:ext cx="3498746" cy="3463275"/>
              </a:xfrm>
              <a:custGeom>
                <a:avLst/>
                <a:gdLst/>
                <a:ahLst/>
                <a:cxnLst/>
                <a:rect l="l" t="t" r="r" b="b"/>
                <a:pathLst>
                  <a:path w="85959" h="138531" extrusionOk="0">
                    <a:moveTo>
                      <a:pt x="85959" y="1"/>
                    </a:moveTo>
                    <a:lnTo>
                      <a:pt x="816" y="95"/>
                    </a:lnTo>
                    <a:cubicBezTo>
                      <a:pt x="361" y="95"/>
                      <a:pt x="1" y="471"/>
                      <a:pt x="1" y="926"/>
                    </a:cubicBezTo>
                    <a:lnTo>
                      <a:pt x="1" y="137700"/>
                    </a:lnTo>
                    <a:cubicBezTo>
                      <a:pt x="1" y="138170"/>
                      <a:pt x="361" y="138531"/>
                      <a:pt x="816" y="138531"/>
                    </a:cubicBezTo>
                    <a:lnTo>
                      <a:pt x="85959" y="136352"/>
                    </a:lnTo>
                    <a:lnTo>
                      <a:pt x="85959" y="1"/>
                    </a:lnTo>
                    <a:close/>
                  </a:path>
                </a:pathLst>
              </a:custGeom>
              <a:solidFill>
                <a:srgbClr val="000000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20"/>
              <p:cNvSpPr/>
              <p:nvPr/>
            </p:nvSpPr>
            <p:spPr>
              <a:xfrm>
                <a:off x="299869" y="1433275"/>
                <a:ext cx="3477703" cy="3460925"/>
              </a:xfrm>
              <a:custGeom>
                <a:avLst/>
                <a:gdLst/>
                <a:ahLst/>
                <a:cxnLst/>
                <a:rect l="l" t="t" r="r" b="b"/>
                <a:pathLst>
                  <a:path w="85442" h="138437" extrusionOk="0">
                    <a:moveTo>
                      <a:pt x="816" y="1"/>
                    </a:moveTo>
                    <a:cubicBezTo>
                      <a:pt x="361" y="1"/>
                      <a:pt x="1" y="377"/>
                      <a:pt x="1" y="831"/>
                    </a:cubicBezTo>
                    <a:lnTo>
                      <a:pt x="1" y="137606"/>
                    </a:lnTo>
                    <a:cubicBezTo>
                      <a:pt x="1" y="138076"/>
                      <a:pt x="361" y="138436"/>
                      <a:pt x="816" y="138436"/>
                    </a:cubicBezTo>
                    <a:lnTo>
                      <a:pt x="85442" y="137402"/>
                    </a:lnTo>
                    <a:lnTo>
                      <a:pt x="85442" y="1051"/>
                    </a:lnTo>
                    <a:lnTo>
                      <a:pt x="81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20"/>
              <p:cNvSpPr/>
              <p:nvPr/>
            </p:nvSpPr>
            <p:spPr>
              <a:xfrm>
                <a:off x="3777676" y="1459525"/>
                <a:ext cx="3498095" cy="3463275"/>
              </a:xfrm>
              <a:custGeom>
                <a:avLst/>
                <a:gdLst/>
                <a:ahLst/>
                <a:cxnLst/>
                <a:rect l="l" t="t" r="r" b="b"/>
                <a:pathLst>
                  <a:path w="85943" h="138531" extrusionOk="0">
                    <a:moveTo>
                      <a:pt x="1" y="1"/>
                    </a:moveTo>
                    <a:lnTo>
                      <a:pt x="1" y="136352"/>
                    </a:lnTo>
                    <a:lnTo>
                      <a:pt x="85128" y="138531"/>
                    </a:lnTo>
                    <a:cubicBezTo>
                      <a:pt x="85583" y="138531"/>
                      <a:pt x="85943" y="138170"/>
                      <a:pt x="85943" y="137700"/>
                    </a:cubicBezTo>
                    <a:lnTo>
                      <a:pt x="85943" y="926"/>
                    </a:lnTo>
                    <a:cubicBezTo>
                      <a:pt x="85943" y="471"/>
                      <a:pt x="85583" y="95"/>
                      <a:pt x="85128" y="9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20"/>
              <p:cNvSpPr/>
              <p:nvPr/>
            </p:nvSpPr>
            <p:spPr>
              <a:xfrm>
                <a:off x="3777676" y="1433275"/>
                <a:ext cx="3477052" cy="3460925"/>
              </a:xfrm>
              <a:custGeom>
                <a:avLst/>
                <a:gdLst/>
                <a:ahLst/>
                <a:cxnLst/>
                <a:rect l="l" t="t" r="r" b="b"/>
                <a:pathLst>
                  <a:path w="85426" h="138437" extrusionOk="0">
                    <a:moveTo>
                      <a:pt x="84611" y="1"/>
                    </a:moveTo>
                    <a:lnTo>
                      <a:pt x="1" y="1051"/>
                    </a:lnTo>
                    <a:lnTo>
                      <a:pt x="1" y="137402"/>
                    </a:lnTo>
                    <a:lnTo>
                      <a:pt x="84611" y="138436"/>
                    </a:lnTo>
                    <a:cubicBezTo>
                      <a:pt x="85065" y="138436"/>
                      <a:pt x="85426" y="138076"/>
                      <a:pt x="85426" y="137606"/>
                    </a:cubicBezTo>
                    <a:lnTo>
                      <a:pt x="85426" y="831"/>
                    </a:lnTo>
                    <a:cubicBezTo>
                      <a:pt x="85426" y="377"/>
                      <a:pt x="85065" y="1"/>
                      <a:pt x="8461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04" name="Google Shape;2904;p20"/>
            <p:cNvSpPr/>
            <p:nvPr/>
          </p:nvSpPr>
          <p:spPr>
            <a:xfrm>
              <a:off x="8101285" y="2533900"/>
              <a:ext cx="1021040" cy="387342"/>
            </a:xfrm>
            <a:custGeom>
              <a:avLst/>
              <a:gdLst/>
              <a:ahLst/>
              <a:cxnLst/>
              <a:rect l="l" t="t" r="r" b="b"/>
              <a:pathLst>
                <a:path w="25456" h="9657" extrusionOk="0">
                  <a:moveTo>
                    <a:pt x="24782" y="1"/>
                  </a:moveTo>
                  <a:lnTo>
                    <a:pt x="1" y="2227"/>
                  </a:lnTo>
                  <a:lnTo>
                    <a:pt x="675" y="9656"/>
                  </a:lnTo>
                  <a:lnTo>
                    <a:pt x="25456" y="7431"/>
                  </a:lnTo>
                  <a:lnTo>
                    <a:pt x="247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05" name="Google Shape;2905;p20"/>
            <p:cNvGrpSpPr/>
            <p:nvPr/>
          </p:nvGrpSpPr>
          <p:grpSpPr>
            <a:xfrm>
              <a:off x="8131166" y="4070254"/>
              <a:ext cx="304527" cy="842608"/>
              <a:chOff x="8134250" y="4113858"/>
              <a:chExt cx="289749" cy="801568"/>
            </a:xfrm>
          </p:grpSpPr>
          <p:sp>
            <p:nvSpPr>
              <p:cNvPr id="2906" name="Google Shape;2906;p20"/>
              <p:cNvSpPr/>
              <p:nvPr/>
            </p:nvSpPr>
            <p:spPr>
              <a:xfrm>
                <a:off x="8134250" y="4113858"/>
                <a:ext cx="289749" cy="667048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5127" extrusionOk="0">
                    <a:moveTo>
                      <a:pt x="1114" y="1"/>
                    </a:moveTo>
                    <a:cubicBezTo>
                      <a:pt x="502" y="1"/>
                      <a:pt x="1" y="502"/>
                      <a:pt x="1" y="1114"/>
                    </a:cubicBezTo>
                    <a:lnTo>
                      <a:pt x="1" y="5126"/>
                    </a:lnTo>
                    <a:lnTo>
                      <a:pt x="236" y="5126"/>
                    </a:lnTo>
                    <a:lnTo>
                      <a:pt x="236" y="1114"/>
                    </a:lnTo>
                    <a:cubicBezTo>
                      <a:pt x="236" y="628"/>
                      <a:pt x="628" y="236"/>
                      <a:pt x="1114" y="236"/>
                    </a:cubicBezTo>
                    <a:cubicBezTo>
                      <a:pt x="1599" y="236"/>
                      <a:pt x="1991" y="628"/>
                      <a:pt x="1991" y="1114"/>
                    </a:cubicBezTo>
                    <a:lnTo>
                      <a:pt x="1991" y="3904"/>
                    </a:lnTo>
                    <a:lnTo>
                      <a:pt x="2226" y="3904"/>
                    </a:lnTo>
                    <a:lnTo>
                      <a:pt x="2226" y="1114"/>
                    </a:lnTo>
                    <a:cubicBezTo>
                      <a:pt x="2226" y="502"/>
                      <a:pt x="1725" y="1"/>
                      <a:pt x="11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20"/>
              <p:cNvSpPr/>
              <p:nvPr/>
            </p:nvSpPr>
            <p:spPr>
              <a:xfrm>
                <a:off x="8134250" y="4780767"/>
                <a:ext cx="267371" cy="134659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1035" extrusionOk="0">
                    <a:moveTo>
                      <a:pt x="1" y="0"/>
                    </a:moveTo>
                    <a:cubicBezTo>
                      <a:pt x="1" y="564"/>
                      <a:pt x="455" y="1035"/>
                      <a:pt x="1020" y="1035"/>
                    </a:cubicBezTo>
                    <a:cubicBezTo>
                      <a:pt x="1599" y="1035"/>
                      <a:pt x="2054" y="564"/>
                      <a:pt x="2054" y="0"/>
                    </a:cubicBezTo>
                    <a:lnTo>
                      <a:pt x="1819" y="0"/>
                    </a:lnTo>
                    <a:cubicBezTo>
                      <a:pt x="1819" y="439"/>
                      <a:pt x="1458" y="784"/>
                      <a:pt x="1020" y="784"/>
                    </a:cubicBezTo>
                    <a:cubicBezTo>
                      <a:pt x="596" y="784"/>
                      <a:pt x="236" y="439"/>
                      <a:pt x="2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08" name="Google Shape;2908;p20"/>
          <p:cNvSpPr txBox="1">
            <a:spLocks noGrp="1"/>
          </p:cNvSpPr>
          <p:nvPr>
            <p:ph type="title"/>
          </p:nvPr>
        </p:nvSpPr>
        <p:spPr>
          <a:xfrm>
            <a:off x="1557150" y="445025"/>
            <a:ext cx="60297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09" name="Google Shape;2909;p20"/>
          <p:cNvSpPr txBox="1">
            <a:spLocks noGrp="1"/>
          </p:cNvSpPr>
          <p:nvPr>
            <p:ph type="subTitle" idx="1"/>
          </p:nvPr>
        </p:nvSpPr>
        <p:spPr>
          <a:xfrm>
            <a:off x="1892386" y="2058405"/>
            <a:ext cx="1938600" cy="80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10" name="Google Shape;2910;p20"/>
          <p:cNvSpPr txBox="1">
            <a:spLocks noGrp="1"/>
          </p:cNvSpPr>
          <p:nvPr>
            <p:ph type="title" idx="2"/>
          </p:nvPr>
        </p:nvSpPr>
        <p:spPr>
          <a:xfrm>
            <a:off x="1892488" y="1534600"/>
            <a:ext cx="1938600" cy="38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>
                <a:solidFill>
                  <a:schemeClr val="accent2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911" name="Google Shape;2911;p20"/>
          <p:cNvSpPr txBox="1">
            <a:spLocks noGrp="1"/>
          </p:cNvSpPr>
          <p:nvPr>
            <p:ph type="subTitle" idx="3"/>
          </p:nvPr>
        </p:nvSpPr>
        <p:spPr>
          <a:xfrm>
            <a:off x="1892336" y="3764880"/>
            <a:ext cx="1938600" cy="80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12" name="Google Shape;2912;p20"/>
          <p:cNvSpPr txBox="1">
            <a:spLocks noGrp="1"/>
          </p:cNvSpPr>
          <p:nvPr>
            <p:ph type="title" idx="4"/>
          </p:nvPr>
        </p:nvSpPr>
        <p:spPr>
          <a:xfrm>
            <a:off x="1892438" y="3268550"/>
            <a:ext cx="1938600" cy="38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>
                <a:solidFill>
                  <a:schemeClr val="accent2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913" name="Google Shape;2913;p20"/>
          <p:cNvSpPr txBox="1">
            <a:spLocks noGrp="1"/>
          </p:cNvSpPr>
          <p:nvPr>
            <p:ph type="subTitle" idx="5"/>
          </p:nvPr>
        </p:nvSpPr>
        <p:spPr>
          <a:xfrm>
            <a:off x="5312962" y="3764880"/>
            <a:ext cx="1938600" cy="80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14" name="Google Shape;2914;p20"/>
          <p:cNvSpPr txBox="1">
            <a:spLocks noGrp="1"/>
          </p:cNvSpPr>
          <p:nvPr>
            <p:ph type="title" idx="6"/>
          </p:nvPr>
        </p:nvSpPr>
        <p:spPr>
          <a:xfrm>
            <a:off x="5313064" y="3268550"/>
            <a:ext cx="1938600" cy="38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>
                <a:solidFill>
                  <a:schemeClr val="accent2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915" name="Google Shape;2915;p20"/>
          <p:cNvSpPr txBox="1">
            <a:spLocks noGrp="1"/>
          </p:cNvSpPr>
          <p:nvPr>
            <p:ph type="subTitle" idx="7"/>
          </p:nvPr>
        </p:nvSpPr>
        <p:spPr>
          <a:xfrm>
            <a:off x="5312962" y="2058405"/>
            <a:ext cx="1938600" cy="80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16" name="Google Shape;2916;p20"/>
          <p:cNvSpPr txBox="1">
            <a:spLocks noGrp="1"/>
          </p:cNvSpPr>
          <p:nvPr>
            <p:ph type="title" idx="8"/>
          </p:nvPr>
        </p:nvSpPr>
        <p:spPr>
          <a:xfrm>
            <a:off x="5313064" y="1534600"/>
            <a:ext cx="1938600" cy="38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>
                <a:solidFill>
                  <a:schemeClr val="accent2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2917" name="Google Shape;2917;p20"/>
          <p:cNvGrpSpPr/>
          <p:nvPr/>
        </p:nvGrpSpPr>
        <p:grpSpPr>
          <a:xfrm>
            <a:off x="498381" y="269049"/>
            <a:ext cx="826017" cy="800226"/>
            <a:chOff x="2196125" y="2117850"/>
            <a:chExt cx="569000" cy="541975"/>
          </a:xfrm>
        </p:grpSpPr>
        <p:sp>
          <p:nvSpPr>
            <p:cNvPr id="2918" name="Google Shape;2918;p20"/>
            <p:cNvSpPr/>
            <p:nvPr/>
          </p:nvSpPr>
          <p:spPr>
            <a:xfrm>
              <a:off x="2196125" y="2117850"/>
              <a:ext cx="569000" cy="541975"/>
            </a:xfrm>
            <a:custGeom>
              <a:avLst/>
              <a:gdLst/>
              <a:ahLst/>
              <a:cxnLst/>
              <a:rect l="l" t="t" r="r" b="b"/>
              <a:pathLst>
                <a:path w="22760" h="21679" extrusionOk="0">
                  <a:moveTo>
                    <a:pt x="4906" y="1"/>
                  </a:moveTo>
                  <a:lnTo>
                    <a:pt x="0" y="17854"/>
                  </a:lnTo>
                  <a:lnTo>
                    <a:pt x="13903" y="21678"/>
                  </a:lnTo>
                  <a:lnTo>
                    <a:pt x="18825" y="19249"/>
                  </a:lnTo>
                  <a:lnTo>
                    <a:pt x="22759" y="4907"/>
                  </a:lnTo>
                  <a:lnTo>
                    <a:pt x="49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0"/>
            <p:cNvSpPr/>
            <p:nvPr/>
          </p:nvSpPr>
          <p:spPr>
            <a:xfrm>
              <a:off x="2543700" y="2571625"/>
              <a:ext cx="123075" cy="88200"/>
            </a:xfrm>
            <a:custGeom>
              <a:avLst/>
              <a:gdLst/>
              <a:ahLst/>
              <a:cxnLst/>
              <a:rect l="l" t="t" r="r" b="b"/>
              <a:pathLst>
                <a:path w="4923" h="3528" extrusionOk="0">
                  <a:moveTo>
                    <a:pt x="972" y="1"/>
                  </a:moveTo>
                  <a:lnTo>
                    <a:pt x="0" y="3527"/>
                  </a:lnTo>
                  <a:lnTo>
                    <a:pt x="4922" y="1098"/>
                  </a:lnTo>
                  <a:lnTo>
                    <a:pt x="972" y="1"/>
                  </a:ln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20"/>
            <p:cNvSpPr/>
            <p:nvPr/>
          </p:nvSpPr>
          <p:spPr>
            <a:xfrm>
              <a:off x="2298775" y="2117850"/>
              <a:ext cx="466350" cy="195950"/>
            </a:xfrm>
            <a:custGeom>
              <a:avLst/>
              <a:gdLst/>
              <a:ahLst/>
              <a:cxnLst/>
              <a:rect l="l" t="t" r="r" b="b"/>
              <a:pathLst>
                <a:path w="18654" h="7838" extrusionOk="0">
                  <a:moveTo>
                    <a:pt x="800" y="1"/>
                  </a:moveTo>
                  <a:lnTo>
                    <a:pt x="1" y="2932"/>
                  </a:lnTo>
                  <a:lnTo>
                    <a:pt x="17854" y="7838"/>
                  </a:lnTo>
                  <a:lnTo>
                    <a:pt x="18653" y="4907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1" name="Google Shape;2921;p20"/>
          <p:cNvGrpSpPr/>
          <p:nvPr/>
        </p:nvGrpSpPr>
        <p:grpSpPr>
          <a:xfrm>
            <a:off x="60852" y="4228002"/>
            <a:ext cx="1165923" cy="406711"/>
            <a:chOff x="137052" y="4228002"/>
            <a:chExt cx="1165923" cy="406711"/>
          </a:xfrm>
        </p:grpSpPr>
        <p:sp>
          <p:nvSpPr>
            <p:cNvPr id="2922" name="Google Shape;2922;p20"/>
            <p:cNvSpPr/>
            <p:nvPr/>
          </p:nvSpPr>
          <p:spPr>
            <a:xfrm rot="5400000" flipH="1">
              <a:off x="516658" y="3848396"/>
              <a:ext cx="406711" cy="1165923"/>
            </a:xfrm>
            <a:custGeom>
              <a:avLst/>
              <a:gdLst/>
              <a:ahLst/>
              <a:cxnLst/>
              <a:rect l="l" t="t" r="r" b="b"/>
              <a:pathLst>
                <a:path w="19296" h="50088" extrusionOk="0">
                  <a:moveTo>
                    <a:pt x="815" y="1"/>
                  </a:moveTo>
                  <a:cubicBezTo>
                    <a:pt x="392" y="1"/>
                    <a:pt x="0" y="361"/>
                    <a:pt x="0" y="784"/>
                  </a:cubicBezTo>
                  <a:lnTo>
                    <a:pt x="0" y="43983"/>
                  </a:lnTo>
                  <a:cubicBezTo>
                    <a:pt x="0" y="44406"/>
                    <a:pt x="314" y="44923"/>
                    <a:pt x="690" y="45143"/>
                  </a:cubicBezTo>
                  <a:lnTo>
                    <a:pt x="9013" y="49923"/>
                  </a:lnTo>
                  <a:cubicBezTo>
                    <a:pt x="9201" y="50033"/>
                    <a:pt x="9440" y="50088"/>
                    <a:pt x="9679" y="50088"/>
                  </a:cubicBezTo>
                  <a:cubicBezTo>
                    <a:pt x="9918" y="50088"/>
                    <a:pt x="10157" y="50033"/>
                    <a:pt x="10345" y="49923"/>
                  </a:cubicBezTo>
                  <a:lnTo>
                    <a:pt x="18653" y="45143"/>
                  </a:lnTo>
                  <a:cubicBezTo>
                    <a:pt x="19013" y="44923"/>
                    <a:pt x="19295" y="44406"/>
                    <a:pt x="19295" y="43983"/>
                  </a:cubicBezTo>
                  <a:lnTo>
                    <a:pt x="19295" y="784"/>
                  </a:lnTo>
                  <a:cubicBezTo>
                    <a:pt x="19295" y="361"/>
                    <a:pt x="18982" y="1"/>
                    <a:pt x="185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20"/>
            <p:cNvSpPr/>
            <p:nvPr/>
          </p:nvSpPr>
          <p:spPr>
            <a:xfrm>
              <a:off x="276375" y="4267400"/>
              <a:ext cx="977400" cy="46200"/>
            </a:xfrm>
            <a:prstGeom prst="roundRect">
              <a:avLst>
                <a:gd name="adj" fmla="val 18019"/>
              </a:avLst>
            </a:prstGeom>
            <a:solidFill>
              <a:srgbClr val="FFFFFF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7">
    <p:spTree>
      <p:nvGrpSpPr>
        <p:cNvPr id="1" name="Shape 4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0" name="Google Shape;4380;p29"/>
          <p:cNvSpPr/>
          <p:nvPr/>
        </p:nvSpPr>
        <p:spPr>
          <a:xfrm>
            <a:off x="25" y="4568875"/>
            <a:ext cx="9144000" cy="574500"/>
          </a:xfrm>
          <a:prstGeom prst="rect">
            <a:avLst/>
          </a:prstGeom>
          <a:solidFill>
            <a:srgbClr val="000000">
              <a:alpha val="9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1" name="Google Shape;4381;p29"/>
          <p:cNvSpPr/>
          <p:nvPr/>
        </p:nvSpPr>
        <p:spPr>
          <a:xfrm>
            <a:off x="25" y="4344175"/>
            <a:ext cx="9144000" cy="224700"/>
          </a:xfrm>
          <a:prstGeom prst="rect">
            <a:avLst/>
          </a:prstGeom>
          <a:solidFill>
            <a:srgbClr val="FFFB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2" name="Google Shape;4382;p29"/>
          <p:cNvGrpSpPr/>
          <p:nvPr/>
        </p:nvGrpSpPr>
        <p:grpSpPr>
          <a:xfrm>
            <a:off x="6633454" y="404467"/>
            <a:ext cx="3254333" cy="4765783"/>
            <a:chOff x="6633454" y="404467"/>
            <a:chExt cx="3254333" cy="4765783"/>
          </a:xfrm>
        </p:grpSpPr>
        <p:sp>
          <p:nvSpPr>
            <p:cNvPr id="4383" name="Google Shape;4383;p29"/>
            <p:cNvSpPr/>
            <p:nvPr/>
          </p:nvSpPr>
          <p:spPr>
            <a:xfrm>
              <a:off x="6633458" y="404467"/>
              <a:ext cx="1044275" cy="2175275"/>
            </a:xfrm>
            <a:custGeom>
              <a:avLst/>
              <a:gdLst/>
              <a:ahLst/>
              <a:cxnLst/>
              <a:rect l="l" t="t" r="r" b="b"/>
              <a:pathLst>
                <a:path w="41771" h="87011" extrusionOk="0">
                  <a:moveTo>
                    <a:pt x="1" y="1"/>
                  </a:moveTo>
                  <a:lnTo>
                    <a:pt x="1" y="87011"/>
                  </a:lnTo>
                  <a:lnTo>
                    <a:pt x="41771" y="87011"/>
                  </a:lnTo>
                  <a:lnTo>
                    <a:pt x="417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29"/>
            <p:cNvSpPr/>
            <p:nvPr/>
          </p:nvSpPr>
          <p:spPr>
            <a:xfrm>
              <a:off x="6677408" y="447842"/>
              <a:ext cx="956975" cy="2087975"/>
            </a:xfrm>
            <a:custGeom>
              <a:avLst/>
              <a:gdLst/>
              <a:ahLst/>
              <a:cxnLst/>
              <a:rect l="l" t="t" r="r" b="b"/>
              <a:pathLst>
                <a:path w="38279" h="83519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lnTo>
                    <a:pt x="0" y="83244"/>
                  </a:lnTo>
                  <a:cubicBezTo>
                    <a:pt x="0" y="83404"/>
                    <a:pt x="114" y="83518"/>
                    <a:pt x="274" y="83518"/>
                  </a:cubicBezTo>
                  <a:lnTo>
                    <a:pt x="38004" y="83518"/>
                  </a:lnTo>
                  <a:cubicBezTo>
                    <a:pt x="38141" y="83518"/>
                    <a:pt x="38278" y="83404"/>
                    <a:pt x="38278" y="83244"/>
                  </a:cubicBezTo>
                  <a:lnTo>
                    <a:pt x="38278" y="275"/>
                  </a:lnTo>
                  <a:cubicBezTo>
                    <a:pt x="38278" y="115"/>
                    <a:pt x="38141" y="1"/>
                    <a:pt x="38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29"/>
            <p:cNvSpPr/>
            <p:nvPr/>
          </p:nvSpPr>
          <p:spPr>
            <a:xfrm>
              <a:off x="6894808" y="839292"/>
              <a:ext cx="522150" cy="87350"/>
            </a:xfrm>
            <a:custGeom>
              <a:avLst/>
              <a:gdLst/>
              <a:ahLst/>
              <a:cxnLst/>
              <a:rect l="l" t="t" r="r" b="b"/>
              <a:pathLst>
                <a:path w="20886" h="3494" fill="none" extrusionOk="0">
                  <a:moveTo>
                    <a:pt x="17462" y="1"/>
                  </a:moveTo>
                  <a:cubicBezTo>
                    <a:pt x="19357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5"/>
                  </a:lnTo>
                  <a:cubicBezTo>
                    <a:pt x="1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29"/>
            <p:cNvSpPr/>
            <p:nvPr/>
          </p:nvSpPr>
          <p:spPr>
            <a:xfrm>
              <a:off x="6894808" y="948292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70"/>
                  </a:lnTo>
                  <a:lnTo>
                    <a:pt x="1" y="3470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29"/>
            <p:cNvSpPr/>
            <p:nvPr/>
          </p:nvSpPr>
          <p:spPr>
            <a:xfrm>
              <a:off x="6894808" y="1056717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29"/>
            <p:cNvSpPr/>
            <p:nvPr/>
          </p:nvSpPr>
          <p:spPr>
            <a:xfrm>
              <a:off x="6894808" y="2100967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29"/>
            <p:cNvSpPr/>
            <p:nvPr/>
          </p:nvSpPr>
          <p:spPr>
            <a:xfrm>
              <a:off x="6894808" y="2209967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7" y="0"/>
                    <a:pt x="20886" y="1529"/>
                    <a:pt x="20886" y="3401"/>
                  </a:cubicBezTo>
                  <a:lnTo>
                    <a:pt x="20886" y="3470"/>
                  </a:lnTo>
                  <a:lnTo>
                    <a:pt x="1" y="3470"/>
                  </a:lnTo>
                  <a:lnTo>
                    <a:pt x="1" y="3401"/>
                  </a:lnTo>
                  <a:cubicBezTo>
                    <a:pt x="1" y="1529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29"/>
            <p:cNvSpPr/>
            <p:nvPr/>
          </p:nvSpPr>
          <p:spPr>
            <a:xfrm>
              <a:off x="6894808" y="2318367"/>
              <a:ext cx="522150" cy="87350"/>
            </a:xfrm>
            <a:custGeom>
              <a:avLst/>
              <a:gdLst/>
              <a:ahLst/>
              <a:cxnLst/>
              <a:rect l="l" t="t" r="r" b="b"/>
              <a:pathLst>
                <a:path w="20886" h="3494" fill="none" extrusionOk="0">
                  <a:moveTo>
                    <a:pt x="17462" y="1"/>
                  </a:moveTo>
                  <a:cubicBezTo>
                    <a:pt x="19357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5"/>
                  </a:lnTo>
                  <a:cubicBezTo>
                    <a:pt x="1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29"/>
            <p:cNvSpPr/>
            <p:nvPr/>
          </p:nvSpPr>
          <p:spPr>
            <a:xfrm>
              <a:off x="6677408" y="607042"/>
              <a:ext cx="956975" cy="1928775"/>
            </a:xfrm>
            <a:custGeom>
              <a:avLst/>
              <a:gdLst/>
              <a:ahLst/>
              <a:cxnLst/>
              <a:rect l="l" t="t" r="r" b="b"/>
              <a:pathLst>
                <a:path w="38279" h="77151" extrusionOk="0">
                  <a:moveTo>
                    <a:pt x="38278" y="1"/>
                  </a:moveTo>
                  <a:cubicBezTo>
                    <a:pt x="37046" y="2717"/>
                    <a:pt x="35790" y="5411"/>
                    <a:pt x="34421" y="8058"/>
                  </a:cubicBezTo>
                  <a:cubicBezTo>
                    <a:pt x="31522" y="13605"/>
                    <a:pt x="28167" y="18946"/>
                    <a:pt x="24127" y="23716"/>
                  </a:cubicBezTo>
                  <a:cubicBezTo>
                    <a:pt x="22095" y="26113"/>
                    <a:pt x="19881" y="28327"/>
                    <a:pt x="17530" y="30381"/>
                  </a:cubicBezTo>
                  <a:cubicBezTo>
                    <a:pt x="15385" y="32230"/>
                    <a:pt x="13033" y="33828"/>
                    <a:pt x="10431" y="34969"/>
                  </a:cubicBezTo>
                  <a:cubicBezTo>
                    <a:pt x="9176" y="35517"/>
                    <a:pt x="7875" y="35974"/>
                    <a:pt x="6551" y="36316"/>
                  </a:cubicBezTo>
                  <a:cubicBezTo>
                    <a:pt x="6072" y="36453"/>
                    <a:pt x="5524" y="36430"/>
                    <a:pt x="5067" y="36567"/>
                  </a:cubicBezTo>
                  <a:cubicBezTo>
                    <a:pt x="4565" y="36727"/>
                    <a:pt x="4132" y="37412"/>
                    <a:pt x="3881" y="37822"/>
                  </a:cubicBezTo>
                  <a:cubicBezTo>
                    <a:pt x="2808" y="39626"/>
                    <a:pt x="2625" y="41840"/>
                    <a:pt x="1393" y="43552"/>
                  </a:cubicBezTo>
                  <a:cubicBezTo>
                    <a:pt x="982" y="44122"/>
                    <a:pt x="502" y="44716"/>
                    <a:pt x="0" y="45286"/>
                  </a:cubicBezTo>
                  <a:lnTo>
                    <a:pt x="0" y="76876"/>
                  </a:lnTo>
                  <a:cubicBezTo>
                    <a:pt x="0" y="77036"/>
                    <a:pt x="114" y="77150"/>
                    <a:pt x="274" y="77150"/>
                  </a:cubicBezTo>
                  <a:lnTo>
                    <a:pt x="38004" y="77150"/>
                  </a:lnTo>
                  <a:cubicBezTo>
                    <a:pt x="38141" y="77150"/>
                    <a:pt x="38278" y="77036"/>
                    <a:pt x="38278" y="76876"/>
                  </a:cubicBezTo>
                  <a:lnTo>
                    <a:pt x="38278" y="1"/>
                  </a:lnTo>
                  <a:close/>
                </a:path>
              </a:pathLst>
            </a:custGeom>
            <a:solidFill>
              <a:srgbClr val="BAC8C8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29"/>
            <p:cNvSpPr/>
            <p:nvPr/>
          </p:nvSpPr>
          <p:spPr>
            <a:xfrm>
              <a:off x="6981558" y="556842"/>
              <a:ext cx="348100" cy="86750"/>
            </a:xfrm>
            <a:custGeom>
              <a:avLst/>
              <a:gdLst/>
              <a:ahLst/>
              <a:cxnLst/>
              <a:rect l="l" t="t" r="r" b="b"/>
              <a:pathLst>
                <a:path w="13924" h="3470" extrusionOk="0">
                  <a:moveTo>
                    <a:pt x="297" y="0"/>
                  </a:moveTo>
                  <a:cubicBezTo>
                    <a:pt x="137" y="0"/>
                    <a:pt x="0" y="114"/>
                    <a:pt x="0" y="274"/>
                  </a:cubicBezTo>
                  <a:lnTo>
                    <a:pt x="0" y="3196"/>
                  </a:lnTo>
                  <a:cubicBezTo>
                    <a:pt x="0" y="3356"/>
                    <a:pt x="137" y="3470"/>
                    <a:pt x="297" y="3470"/>
                  </a:cubicBezTo>
                  <a:lnTo>
                    <a:pt x="13650" y="3470"/>
                  </a:lnTo>
                  <a:cubicBezTo>
                    <a:pt x="13809" y="3470"/>
                    <a:pt x="13924" y="3356"/>
                    <a:pt x="13924" y="3196"/>
                  </a:cubicBezTo>
                  <a:lnTo>
                    <a:pt x="13924" y="274"/>
                  </a:lnTo>
                  <a:cubicBezTo>
                    <a:pt x="13924" y="114"/>
                    <a:pt x="13809" y="0"/>
                    <a:pt x="13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29"/>
            <p:cNvSpPr/>
            <p:nvPr/>
          </p:nvSpPr>
          <p:spPr>
            <a:xfrm>
              <a:off x="6764133" y="1492092"/>
              <a:ext cx="87325" cy="326425"/>
            </a:xfrm>
            <a:custGeom>
              <a:avLst/>
              <a:gdLst/>
              <a:ahLst/>
              <a:cxnLst/>
              <a:rect l="l" t="t" r="r" b="b"/>
              <a:pathLst>
                <a:path w="3493" h="13057" extrusionOk="0">
                  <a:moveTo>
                    <a:pt x="343" y="1"/>
                  </a:moveTo>
                  <a:cubicBezTo>
                    <a:pt x="160" y="1"/>
                    <a:pt x="1" y="138"/>
                    <a:pt x="1" y="343"/>
                  </a:cubicBezTo>
                  <a:lnTo>
                    <a:pt x="206" y="12715"/>
                  </a:lnTo>
                  <a:cubicBezTo>
                    <a:pt x="206" y="12897"/>
                    <a:pt x="366" y="13057"/>
                    <a:pt x="549" y="13057"/>
                  </a:cubicBezTo>
                  <a:lnTo>
                    <a:pt x="2945" y="13057"/>
                  </a:lnTo>
                  <a:cubicBezTo>
                    <a:pt x="3128" y="13057"/>
                    <a:pt x="3288" y="12897"/>
                    <a:pt x="3288" y="12715"/>
                  </a:cubicBezTo>
                  <a:lnTo>
                    <a:pt x="3470" y="343"/>
                  </a:lnTo>
                  <a:cubicBezTo>
                    <a:pt x="3493" y="138"/>
                    <a:pt x="3333" y="1"/>
                    <a:pt x="3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29"/>
            <p:cNvSpPr/>
            <p:nvPr/>
          </p:nvSpPr>
          <p:spPr>
            <a:xfrm>
              <a:off x="6780683" y="1508092"/>
              <a:ext cx="54250" cy="54800"/>
            </a:xfrm>
            <a:custGeom>
              <a:avLst/>
              <a:gdLst/>
              <a:ahLst/>
              <a:cxnLst/>
              <a:rect l="l" t="t" r="r" b="b"/>
              <a:pathLst>
                <a:path w="2170" h="2192" extrusionOk="0">
                  <a:moveTo>
                    <a:pt x="1073" y="0"/>
                  </a:moveTo>
                  <a:cubicBezTo>
                    <a:pt x="480" y="0"/>
                    <a:pt x="1" y="502"/>
                    <a:pt x="1" y="1096"/>
                  </a:cubicBezTo>
                  <a:cubicBezTo>
                    <a:pt x="1" y="1689"/>
                    <a:pt x="480" y="2191"/>
                    <a:pt x="1073" y="2191"/>
                  </a:cubicBezTo>
                  <a:cubicBezTo>
                    <a:pt x="1690" y="2191"/>
                    <a:pt x="2169" y="1689"/>
                    <a:pt x="2169" y="1096"/>
                  </a:cubicBezTo>
                  <a:cubicBezTo>
                    <a:pt x="2169" y="502"/>
                    <a:pt x="1690" y="0"/>
                    <a:pt x="1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29"/>
            <p:cNvSpPr/>
            <p:nvPr/>
          </p:nvSpPr>
          <p:spPr>
            <a:xfrm>
              <a:off x="6803508" y="1516067"/>
              <a:ext cx="8600" cy="38825"/>
            </a:xfrm>
            <a:custGeom>
              <a:avLst/>
              <a:gdLst/>
              <a:ahLst/>
              <a:cxnLst/>
              <a:rect l="l" t="t" r="r" b="b"/>
              <a:pathLst>
                <a:path w="344" h="1553" extrusionOk="0">
                  <a:moveTo>
                    <a:pt x="138" y="1"/>
                  </a:moveTo>
                  <a:cubicBezTo>
                    <a:pt x="46" y="1"/>
                    <a:pt x="1" y="46"/>
                    <a:pt x="1" y="138"/>
                  </a:cubicBezTo>
                  <a:lnTo>
                    <a:pt x="1" y="1416"/>
                  </a:lnTo>
                  <a:cubicBezTo>
                    <a:pt x="1" y="1484"/>
                    <a:pt x="46" y="1553"/>
                    <a:pt x="138" y="1553"/>
                  </a:cubicBezTo>
                  <a:lnTo>
                    <a:pt x="206" y="1553"/>
                  </a:lnTo>
                  <a:cubicBezTo>
                    <a:pt x="275" y="1553"/>
                    <a:pt x="343" y="1484"/>
                    <a:pt x="343" y="1416"/>
                  </a:cubicBezTo>
                  <a:lnTo>
                    <a:pt x="343" y="138"/>
                  </a:lnTo>
                  <a:cubicBezTo>
                    <a:pt x="343" y="46"/>
                    <a:pt x="275" y="1"/>
                    <a:pt x="2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29"/>
            <p:cNvSpPr/>
            <p:nvPr/>
          </p:nvSpPr>
          <p:spPr>
            <a:xfrm>
              <a:off x="7604679" y="578517"/>
              <a:ext cx="43400" cy="217450"/>
            </a:xfrm>
            <a:custGeom>
              <a:avLst/>
              <a:gdLst/>
              <a:ahLst/>
              <a:cxnLst/>
              <a:rect l="l" t="t" r="r" b="b"/>
              <a:pathLst>
                <a:path w="1736" h="8698" extrusionOk="0">
                  <a:moveTo>
                    <a:pt x="389" y="1"/>
                  </a:moveTo>
                  <a:cubicBezTo>
                    <a:pt x="184" y="1"/>
                    <a:pt x="1" y="160"/>
                    <a:pt x="1" y="389"/>
                  </a:cubicBezTo>
                  <a:lnTo>
                    <a:pt x="1" y="8309"/>
                  </a:lnTo>
                  <a:cubicBezTo>
                    <a:pt x="1" y="8514"/>
                    <a:pt x="184" y="8697"/>
                    <a:pt x="389" y="8697"/>
                  </a:cubicBezTo>
                  <a:lnTo>
                    <a:pt x="1348" y="8697"/>
                  </a:lnTo>
                  <a:cubicBezTo>
                    <a:pt x="1553" y="8697"/>
                    <a:pt x="1736" y="8514"/>
                    <a:pt x="1736" y="8309"/>
                  </a:cubicBezTo>
                  <a:lnTo>
                    <a:pt x="1736" y="389"/>
                  </a:lnTo>
                  <a:cubicBezTo>
                    <a:pt x="1736" y="160"/>
                    <a:pt x="1553" y="1"/>
                    <a:pt x="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29"/>
            <p:cNvSpPr/>
            <p:nvPr/>
          </p:nvSpPr>
          <p:spPr>
            <a:xfrm>
              <a:off x="7604679" y="2188267"/>
              <a:ext cx="43400" cy="217450"/>
            </a:xfrm>
            <a:custGeom>
              <a:avLst/>
              <a:gdLst/>
              <a:ahLst/>
              <a:cxnLst/>
              <a:rect l="l" t="t" r="r" b="b"/>
              <a:pathLst>
                <a:path w="1736" h="8698" extrusionOk="0">
                  <a:moveTo>
                    <a:pt x="389" y="1"/>
                  </a:moveTo>
                  <a:cubicBezTo>
                    <a:pt x="184" y="1"/>
                    <a:pt x="1" y="161"/>
                    <a:pt x="1" y="389"/>
                  </a:cubicBezTo>
                  <a:lnTo>
                    <a:pt x="1" y="8286"/>
                  </a:lnTo>
                  <a:cubicBezTo>
                    <a:pt x="1" y="8515"/>
                    <a:pt x="184" y="8697"/>
                    <a:pt x="389" y="8697"/>
                  </a:cubicBezTo>
                  <a:lnTo>
                    <a:pt x="1348" y="8697"/>
                  </a:lnTo>
                  <a:cubicBezTo>
                    <a:pt x="1553" y="8697"/>
                    <a:pt x="1736" y="8515"/>
                    <a:pt x="1736" y="8286"/>
                  </a:cubicBezTo>
                  <a:lnTo>
                    <a:pt x="1736" y="389"/>
                  </a:lnTo>
                  <a:cubicBezTo>
                    <a:pt x="1736" y="161"/>
                    <a:pt x="1553" y="1"/>
                    <a:pt x="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29"/>
            <p:cNvSpPr/>
            <p:nvPr/>
          </p:nvSpPr>
          <p:spPr>
            <a:xfrm>
              <a:off x="7605254" y="2208817"/>
              <a:ext cx="43400" cy="42250"/>
            </a:xfrm>
            <a:custGeom>
              <a:avLst/>
              <a:gdLst/>
              <a:ahLst/>
              <a:cxnLst/>
              <a:rect l="l" t="t" r="r" b="b"/>
              <a:pathLst>
                <a:path w="1736" h="1690" extrusionOk="0">
                  <a:moveTo>
                    <a:pt x="868" y="0"/>
                  </a:moveTo>
                  <a:cubicBezTo>
                    <a:pt x="434" y="0"/>
                    <a:pt x="1" y="388"/>
                    <a:pt x="24" y="845"/>
                  </a:cubicBezTo>
                  <a:cubicBezTo>
                    <a:pt x="46" y="1301"/>
                    <a:pt x="389" y="1690"/>
                    <a:pt x="868" y="1690"/>
                  </a:cubicBezTo>
                  <a:cubicBezTo>
                    <a:pt x="1302" y="1690"/>
                    <a:pt x="1735" y="1301"/>
                    <a:pt x="1713" y="845"/>
                  </a:cubicBezTo>
                  <a:cubicBezTo>
                    <a:pt x="1690" y="388"/>
                    <a:pt x="1347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29"/>
            <p:cNvSpPr/>
            <p:nvPr/>
          </p:nvSpPr>
          <p:spPr>
            <a:xfrm>
              <a:off x="7602979" y="599642"/>
              <a:ext cx="47950" cy="46800"/>
            </a:xfrm>
            <a:custGeom>
              <a:avLst/>
              <a:gdLst/>
              <a:ahLst/>
              <a:cxnLst/>
              <a:rect l="l" t="t" r="r" b="b"/>
              <a:pathLst>
                <a:path w="1918" h="1872" extrusionOk="0">
                  <a:moveTo>
                    <a:pt x="959" y="0"/>
                  </a:moveTo>
                  <a:cubicBezTo>
                    <a:pt x="480" y="0"/>
                    <a:pt x="0" y="434"/>
                    <a:pt x="23" y="936"/>
                  </a:cubicBezTo>
                  <a:cubicBezTo>
                    <a:pt x="46" y="1438"/>
                    <a:pt x="434" y="1872"/>
                    <a:pt x="959" y="1872"/>
                  </a:cubicBezTo>
                  <a:cubicBezTo>
                    <a:pt x="1438" y="1872"/>
                    <a:pt x="1918" y="1438"/>
                    <a:pt x="1895" y="936"/>
                  </a:cubicBezTo>
                  <a:cubicBezTo>
                    <a:pt x="1872" y="434"/>
                    <a:pt x="1484" y="0"/>
                    <a:pt x="9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29"/>
            <p:cNvSpPr/>
            <p:nvPr/>
          </p:nvSpPr>
          <p:spPr>
            <a:xfrm>
              <a:off x="6701933" y="496267"/>
              <a:ext cx="70225" cy="313175"/>
            </a:xfrm>
            <a:custGeom>
              <a:avLst/>
              <a:gdLst/>
              <a:ahLst/>
              <a:cxnLst/>
              <a:rect l="l" t="t" r="r" b="b"/>
              <a:pathLst>
                <a:path w="2809" h="12527" extrusionOk="0">
                  <a:moveTo>
                    <a:pt x="1546" y="1"/>
                  </a:moveTo>
                  <a:cubicBezTo>
                    <a:pt x="915" y="1"/>
                    <a:pt x="275" y="395"/>
                    <a:pt x="275" y="1191"/>
                  </a:cubicBezTo>
                  <a:cubicBezTo>
                    <a:pt x="252" y="3245"/>
                    <a:pt x="252" y="5276"/>
                    <a:pt x="229" y="7331"/>
                  </a:cubicBezTo>
                  <a:cubicBezTo>
                    <a:pt x="229" y="8997"/>
                    <a:pt x="1" y="10732"/>
                    <a:pt x="731" y="12261"/>
                  </a:cubicBezTo>
                  <a:cubicBezTo>
                    <a:pt x="810" y="12441"/>
                    <a:pt x="988" y="12526"/>
                    <a:pt x="1167" y="12526"/>
                  </a:cubicBezTo>
                  <a:cubicBezTo>
                    <a:pt x="1353" y="12526"/>
                    <a:pt x="1540" y="12435"/>
                    <a:pt x="1621" y="12261"/>
                  </a:cubicBezTo>
                  <a:cubicBezTo>
                    <a:pt x="2443" y="10777"/>
                    <a:pt x="2329" y="8997"/>
                    <a:pt x="2420" y="7331"/>
                  </a:cubicBezTo>
                  <a:cubicBezTo>
                    <a:pt x="2534" y="5276"/>
                    <a:pt x="2648" y="3245"/>
                    <a:pt x="2763" y="1191"/>
                  </a:cubicBezTo>
                  <a:cubicBezTo>
                    <a:pt x="2808" y="400"/>
                    <a:pt x="2182" y="1"/>
                    <a:pt x="1546" y="1"/>
                  </a:cubicBez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29"/>
            <p:cNvSpPr/>
            <p:nvPr/>
          </p:nvSpPr>
          <p:spPr>
            <a:xfrm>
              <a:off x="7669754" y="404467"/>
              <a:ext cx="1044275" cy="2175275"/>
            </a:xfrm>
            <a:custGeom>
              <a:avLst/>
              <a:gdLst/>
              <a:ahLst/>
              <a:cxnLst/>
              <a:rect l="l" t="t" r="r" b="b"/>
              <a:pathLst>
                <a:path w="41771" h="87011" extrusionOk="0">
                  <a:moveTo>
                    <a:pt x="0" y="1"/>
                  </a:moveTo>
                  <a:lnTo>
                    <a:pt x="0" y="87011"/>
                  </a:lnTo>
                  <a:lnTo>
                    <a:pt x="41770" y="87011"/>
                  </a:lnTo>
                  <a:lnTo>
                    <a:pt x="4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29"/>
            <p:cNvSpPr/>
            <p:nvPr/>
          </p:nvSpPr>
          <p:spPr>
            <a:xfrm>
              <a:off x="7669754" y="507767"/>
              <a:ext cx="1044275" cy="2071975"/>
            </a:xfrm>
            <a:custGeom>
              <a:avLst/>
              <a:gdLst/>
              <a:ahLst/>
              <a:cxnLst/>
              <a:rect l="l" t="t" r="r" b="b"/>
              <a:pathLst>
                <a:path w="41771" h="82879" extrusionOk="0">
                  <a:moveTo>
                    <a:pt x="41770" y="0"/>
                  </a:moveTo>
                  <a:cubicBezTo>
                    <a:pt x="41382" y="959"/>
                    <a:pt x="40971" y="1918"/>
                    <a:pt x="40561" y="2831"/>
                  </a:cubicBezTo>
                  <a:cubicBezTo>
                    <a:pt x="39145" y="5912"/>
                    <a:pt x="37730" y="9016"/>
                    <a:pt x="36155" y="12029"/>
                  </a:cubicBezTo>
                  <a:cubicBezTo>
                    <a:pt x="33279" y="17576"/>
                    <a:pt x="29924" y="22917"/>
                    <a:pt x="25861" y="27687"/>
                  </a:cubicBezTo>
                  <a:cubicBezTo>
                    <a:pt x="23852" y="30084"/>
                    <a:pt x="21638" y="32298"/>
                    <a:pt x="19265" y="34352"/>
                  </a:cubicBezTo>
                  <a:cubicBezTo>
                    <a:pt x="17142" y="36201"/>
                    <a:pt x="14768" y="37799"/>
                    <a:pt x="12189" y="38940"/>
                  </a:cubicBezTo>
                  <a:cubicBezTo>
                    <a:pt x="10933" y="39488"/>
                    <a:pt x="9632" y="39945"/>
                    <a:pt x="8308" y="40287"/>
                  </a:cubicBezTo>
                  <a:cubicBezTo>
                    <a:pt x="7829" y="40424"/>
                    <a:pt x="7281" y="40401"/>
                    <a:pt x="6825" y="40538"/>
                  </a:cubicBezTo>
                  <a:cubicBezTo>
                    <a:pt x="6323" y="40698"/>
                    <a:pt x="5889" y="41383"/>
                    <a:pt x="5638" y="41793"/>
                  </a:cubicBezTo>
                  <a:cubicBezTo>
                    <a:pt x="4542" y="43597"/>
                    <a:pt x="4360" y="45811"/>
                    <a:pt x="3127" y="47523"/>
                  </a:cubicBezTo>
                  <a:cubicBezTo>
                    <a:pt x="2305" y="48687"/>
                    <a:pt x="1255" y="49942"/>
                    <a:pt x="0" y="50695"/>
                  </a:cubicBezTo>
                  <a:lnTo>
                    <a:pt x="0" y="82879"/>
                  </a:lnTo>
                  <a:lnTo>
                    <a:pt x="41770" y="82879"/>
                  </a:lnTo>
                  <a:lnTo>
                    <a:pt x="41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29"/>
            <p:cNvSpPr/>
            <p:nvPr/>
          </p:nvSpPr>
          <p:spPr>
            <a:xfrm>
              <a:off x="7713104" y="447842"/>
              <a:ext cx="957550" cy="2087975"/>
            </a:xfrm>
            <a:custGeom>
              <a:avLst/>
              <a:gdLst/>
              <a:ahLst/>
              <a:cxnLst/>
              <a:rect l="l" t="t" r="r" b="b"/>
              <a:pathLst>
                <a:path w="38302" h="83519" extrusionOk="0">
                  <a:moveTo>
                    <a:pt x="297" y="1"/>
                  </a:moveTo>
                  <a:cubicBezTo>
                    <a:pt x="138" y="1"/>
                    <a:pt x="1" y="115"/>
                    <a:pt x="1" y="275"/>
                  </a:cubicBezTo>
                  <a:lnTo>
                    <a:pt x="1" y="83244"/>
                  </a:lnTo>
                  <a:cubicBezTo>
                    <a:pt x="1" y="83404"/>
                    <a:pt x="138" y="83518"/>
                    <a:pt x="297" y="83518"/>
                  </a:cubicBezTo>
                  <a:lnTo>
                    <a:pt x="38005" y="83518"/>
                  </a:lnTo>
                  <a:cubicBezTo>
                    <a:pt x="38165" y="83518"/>
                    <a:pt x="38302" y="83404"/>
                    <a:pt x="38302" y="83244"/>
                  </a:cubicBezTo>
                  <a:lnTo>
                    <a:pt x="38302" y="275"/>
                  </a:lnTo>
                  <a:cubicBezTo>
                    <a:pt x="38302" y="115"/>
                    <a:pt x="38165" y="1"/>
                    <a:pt x="3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29"/>
            <p:cNvSpPr/>
            <p:nvPr/>
          </p:nvSpPr>
          <p:spPr>
            <a:xfrm>
              <a:off x="7931104" y="839292"/>
              <a:ext cx="521575" cy="87350"/>
            </a:xfrm>
            <a:custGeom>
              <a:avLst/>
              <a:gdLst/>
              <a:ahLst/>
              <a:cxnLst/>
              <a:rect l="l" t="t" r="r" b="b"/>
              <a:pathLst>
                <a:path w="20863" h="3494" fill="none" extrusionOk="0">
                  <a:moveTo>
                    <a:pt x="17461" y="1"/>
                  </a:moveTo>
                  <a:cubicBezTo>
                    <a:pt x="19333" y="1"/>
                    <a:pt x="20862" y="1530"/>
                    <a:pt x="20862" y="3425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5"/>
                  </a:lnTo>
                  <a:cubicBezTo>
                    <a:pt x="0" y="1530"/>
                    <a:pt x="1529" y="1"/>
                    <a:pt x="3401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29"/>
            <p:cNvSpPr/>
            <p:nvPr/>
          </p:nvSpPr>
          <p:spPr>
            <a:xfrm>
              <a:off x="7931104" y="948292"/>
              <a:ext cx="521575" cy="86750"/>
            </a:xfrm>
            <a:custGeom>
              <a:avLst/>
              <a:gdLst/>
              <a:ahLst/>
              <a:cxnLst/>
              <a:rect l="l" t="t" r="r" b="b"/>
              <a:pathLst>
                <a:path w="20863" h="3470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24"/>
                  </a:cubicBezTo>
                  <a:lnTo>
                    <a:pt x="20862" y="3470"/>
                  </a:lnTo>
                  <a:lnTo>
                    <a:pt x="0" y="3470"/>
                  </a:lnTo>
                  <a:lnTo>
                    <a:pt x="0" y="3424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29"/>
            <p:cNvSpPr/>
            <p:nvPr/>
          </p:nvSpPr>
          <p:spPr>
            <a:xfrm>
              <a:off x="7931104" y="1056717"/>
              <a:ext cx="521575" cy="87325"/>
            </a:xfrm>
            <a:custGeom>
              <a:avLst/>
              <a:gdLst/>
              <a:ahLst/>
              <a:cxnLst/>
              <a:rect l="l" t="t" r="r" b="b"/>
              <a:pathLst>
                <a:path w="20863" h="3493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24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4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29"/>
            <p:cNvSpPr/>
            <p:nvPr/>
          </p:nvSpPr>
          <p:spPr>
            <a:xfrm>
              <a:off x="7931104" y="2100967"/>
              <a:ext cx="521575" cy="87325"/>
            </a:xfrm>
            <a:custGeom>
              <a:avLst/>
              <a:gdLst/>
              <a:ahLst/>
              <a:cxnLst/>
              <a:rect l="l" t="t" r="r" b="b"/>
              <a:pathLst>
                <a:path w="20863" h="3493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24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4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29"/>
            <p:cNvSpPr/>
            <p:nvPr/>
          </p:nvSpPr>
          <p:spPr>
            <a:xfrm>
              <a:off x="7931104" y="2209967"/>
              <a:ext cx="521575" cy="86750"/>
            </a:xfrm>
            <a:custGeom>
              <a:avLst/>
              <a:gdLst/>
              <a:ahLst/>
              <a:cxnLst/>
              <a:rect l="l" t="t" r="r" b="b"/>
              <a:pathLst>
                <a:path w="20863" h="3470" fill="none" extrusionOk="0">
                  <a:moveTo>
                    <a:pt x="17461" y="0"/>
                  </a:moveTo>
                  <a:cubicBezTo>
                    <a:pt x="19333" y="0"/>
                    <a:pt x="20862" y="1529"/>
                    <a:pt x="20862" y="3401"/>
                  </a:cubicBezTo>
                  <a:lnTo>
                    <a:pt x="20862" y="3470"/>
                  </a:lnTo>
                  <a:lnTo>
                    <a:pt x="0" y="3470"/>
                  </a:lnTo>
                  <a:lnTo>
                    <a:pt x="0" y="3401"/>
                  </a:lnTo>
                  <a:cubicBezTo>
                    <a:pt x="0" y="1529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29"/>
            <p:cNvSpPr/>
            <p:nvPr/>
          </p:nvSpPr>
          <p:spPr>
            <a:xfrm>
              <a:off x="7931104" y="2318367"/>
              <a:ext cx="521575" cy="87350"/>
            </a:xfrm>
            <a:custGeom>
              <a:avLst/>
              <a:gdLst/>
              <a:ahLst/>
              <a:cxnLst/>
              <a:rect l="l" t="t" r="r" b="b"/>
              <a:pathLst>
                <a:path w="20863" h="3494" fill="none" extrusionOk="0">
                  <a:moveTo>
                    <a:pt x="17461" y="1"/>
                  </a:moveTo>
                  <a:cubicBezTo>
                    <a:pt x="19333" y="1"/>
                    <a:pt x="20862" y="1530"/>
                    <a:pt x="20862" y="3425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5"/>
                  </a:lnTo>
                  <a:cubicBezTo>
                    <a:pt x="0" y="1530"/>
                    <a:pt x="1529" y="1"/>
                    <a:pt x="3401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29"/>
            <p:cNvSpPr/>
            <p:nvPr/>
          </p:nvSpPr>
          <p:spPr>
            <a:xfrm>
              <a:off x="7713104" y="607042"/>
              <a:ext cx="957550" cy="1928775"/>
            </a:xfrm>
            <a:custGeom>
              <a:avLst/>
              <a:gdLst/>
              <a:ahLst/>
              <a:cxnLst/>
              <a:rect l="l" t="t" r="r" b="b"/>
              <a:pathLst>
                <a:path w="38302" h="77151" extrusionOk="0">
                  <a:moveTo>
                    <a:pt x="38302" y="1"/>
                  </a:moveTo>
                  <a:cubicBezTo>
                    <a:pt x="37046" y="2717"/>
                    <a:pt x="35814" y="5411"/>
                    <a:pt x="34421" y="8058"/>
                  </a:cubicBezTo>
                  <a:cubicBezTo>
                    <a:pt x="31545" y="13605"/>
                    <a:pt x="28190" y="18946"/>
                    <a:pt x="24127" y="23716"/>
                  </a:cubicBezTo>
                  <a:cubicBezTo>
                    <a:pt x="22118" y="26113"/>
                    <a:pt x="19904" y="28327"/>
                    <a:pt x="17531" y="30381"/>
                  </a:cubicBezTo>
                  <a:cubicBezTo>
                    <a:pt x="15408" y="32230"/>
                    <a:pt x="13034" y="33828"/>
                    <a:pt x="10455" y="34969"/>
                  </a:cubicBezTo>
                  <a:cubicBezTo>
                    <a:pt x="9199" y="35517"/>
                    <a:pt x="7898" y="35974"/>
                    <a:pt x="6574" y="36316"/>
                  </a:cubicBezTo>
                  <a:cubicBezTo>
                    <a:pt x="6095" y="36453"/>
                    <a:pt x="5547" y="36430"/>
                    <a:pt x="5091" y="36567"/>
                  </a:cubicBezTo>
                  <a:cubicBezTo>
                    <a:pt x="4589" y="36727"/>
                    <a:pt x="4155" y="37412"/>
                    <a:pt x="3904" y="37822"/>
                  </a:cubicBezTo>
                  <a:cubicBezTo>
                    <a:pt x="2808" y="39626"/>
                    <a:pt x="2626" y="41840"/>
                    <a:pt x="1393" y="43552"/>
                  </a:cubicBezTo>
                  <a:cubicBezTo>
                    <a:pt x="982" y="44122"/>
                    <a:pt x="526" y="44716"/>
                    <a:pt x="1" y="45286"/>
                  </a:cubicBezTo>
                  <a:lnTo>
                    <a:pt x="1" y="76876"/>
                  </a:lnTo>
                  <a:cubicBezTo>
                    <a:pt x="1" y="77036"/>
                    <a:pt x="138" y="77150"/>
                    <a:pt x="297" y="77150"/>
                  </a:cubicBezTo>
                  <a:lnTo>
                    <a:pt x="38005" y="77150"/>
                  </a:lnTo>
                  <a:cubicBezTo>
                    <a:pt x="38165" y="77150"/>
                    <a:pt x="38302" y="77036"/>
                    <a:pt x="38302" y="76876"/>
                  </a:cubicBezTo>
                  <a:lnTo>
                    <a:pt x="38302" y="1"/>
                  </a:lnTo>
                  <a:close/>
                </a:path>
              </a:pathLst>
            </a:custGeom>
            <a:solidFill>
              <a:srgbClr val="BAC8C8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29"/>
            <p:cNvSpPr/>
            <p:nvPr/>
          </p:nvSpPr>
          <p:spPr>
            <a:xfrm>
              <a:off x="8017829" y="556842"/>
              <a:ext cx="348100" cy="86750"/>
            </a:xfrm>
            <a:custGeom>
              <a:avLst/>
              <a:gdLst/>
              <a:ahLst/>
              <a:cxnLst/>
              <a:rect l="l" t="t" r="r" b="b"/>
              <a:pathLst>
                <a:path w="13924" h="3470" extrusionOk="0">
                  <a:moveTo>
                    <a:pt x="274" y="0"/>
                  </a:moveTo>
                  <a:cubicBezTo>
                    <a:pt x="137" y="0"/>
                    <a:pt x="0" y="114"/>
                    <a:pt x="0" y="274"/>
                  </a:cubicBezTo>
                  <a:lnTo>
                    <a:pt x="0" y="3196"/>
                  </a:lnTo>
                  <a:cubicBezTo>
                    <a:pt x="0" y="3356"/>
                    <a:pt x="137" y="3470"/>
                    <a:pt x="274" y="3470"/>
                  </a:cubicBezTo>
                  <a:lnTo>
                    <a:pt x="13650" y="3470"/>
                  </a:lnTo>
                  <a:cubicBezTo>
                    <a:pt x="13787" y="3470"/>
                    <a:pt x="13924" y="3356"/>
                    <a:pt x="13924" y="3196"/>
                  </a:cubicBezTo>
                  <a:lnTo>
                    <a:pt x="13924" y="274"/>
                  </a:lnTo>
                  <a:cubicBezTo>
                    <a:pt x="13924" y="114"/>
                    <a:pt x="13787" y="0"/>
                    <a:pt x="13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29"/>
            <p:cNvSpPr/>
            <p:nvPr/>
          </p:nvSpPr>
          <p:spPr>
            <a:xfrm>
              <a:off x="7800429" y="1492092"/>
              <a:ext cx="86750" cy="326425"/>
            </a:xfrm>
            <a:custGeom>
              <a:avLst/>
              <a:gdLst/>
              <a:ahLst/>
              <a:cxnLst/>
              <a:rect l="l" t="t" r="r" b="b"/>
              <a:pathLst>
                <a:path w="3470" h="13057" extrusionOk="0">
                  <a:moveTo>
                    <a:pt x="342" y="1"/>
                  </a:moveTo>
                  <a:cubicBezTo>
                    <a:pt x="160" y="1"/>
                    <a:pt x="0" y="138"/>
                    <a:pt x="0" y="343"/>
                  </a:cubicBezTo>
                  <a:lnTo>
                    <a:pt x="205" y="12715"/>
                  </a:lnTo>
                  <a:cubicBezTo>
                    <a:pt x="205" y="12897"/>
                    <a:pt x="342" y="13057"/>
                    <a:pt x="548" y="13057"/>
                  </a:cubicBezTo>
                  <a:lnTo>
                    <a:pt x="2944" y="13057"/>
                  </a:lnTo>
                  <a:cubicBezTo>
                    <a:pt x="3127" y="13057"/>
                    <a:pt x="3264" y="12897"/>
                    <a:pt x="3264" y="12715"/>
                  </a:cubicBezTo>
                  <a:lnTo>
                    <a:pt x="3469" y="343"/>
                  </a:lnTo>
                  <a:cubicBezTo>
                    <a:pt x="3469" y="138"/>
                    <a:pt x="3333" y="1"/>
                    <a:pt x="3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29"/>
            <p:cNvSpPr/>
            <p:nvPr/>
          </p:nvSpPr>
          <p:spPr>
            <a:xfrm>
              <a:off x="7816404" y="1508092"/>
              <a:ext cx="54800" cy="54800"/>
            </a:xfrm>
            <a:custGeom>
              <a:avLst/>
              <a:gdLst/>
              <a:ahLst/>
              <a:cxnLst/>
              <a:rect l="l" t="t" r="r" b="b"/>
              <a:pathLst>
                <a:path w="2192" h="2192" extrusionOk="0">
                  <a:moveTo>
                    <a:pt x="1096" y="0"/>
                  </a:moveTo>
                  <a:cubicBezTo>
                    <a:pt x="502" y="0"/>
                    <a:pt x="0" y="502"/>
                    <a:pt x="0" y="1096"/>
                  </a:cubicBezTo>
                  <a:cubicBezTo>
                    <a:pt x="0" y="1689"/>
                    <a:pt x="502" y="2191"/>
                    <a:pt x="1096" y="2191"/>
                  </a:cubicBezTo>
                  <a:cubicBezTo>
                    <a:pt x="1689" y="2191"/>
                    <a:pt x="2191" y="1689"/>
                    <a:pt x="2191" y="1096"/>
                  </a:cubicBezTo>
                  <a:cubicBezTo>
                    <a:pt x="2191" y="502"/>
                    <a:pt x="1689" y="0"/>
                    <a:pt x="1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29"/>
            <p:cNvSpPr/>
            <p:nvPr/>
          </p:nvSpPr>
          <p:spPr>
            <a:xfrm>
              <a:off x="7839229" y="1516067"/>
              <a:ext cx="9150" cy="38825"/>
            </a:xfrm>
            <a:custGeom>
              <a:avLst/>
              <a:gdLst/>
              <a:ahLst/>
              <a:cxnLst/>
              <a:rect l="l" t="t" r="r" b="b"/>
              <a:pathLst>
                <a:path w="366" h="1553" extrusionOk="0">
                  <a:moveTo>
                    <a:pt x="160" y="1"/>
                  </a:moveTo>
                  <a:cubicBezTo>
                    <a:pt x="69" y="1"/>
                    <a:pt x="0" y="46"/>
                    <a:pt x="0" y="138"/>
                  </a:cubicBezTo>
                  <a:lnTo>
                    <a:pt x="0" y="1416"/>
                  </a:lnTo>
                  <a:cubicBezTo>
                    <a:pt x="0" y="1484"/>
                    <a:pt x="69" y="1553"/>
                    <a:pt x="160" y="1553"/>
                  </a:cubicBezTo>
                  <a:lnTo>
                    <a:pt x="228" y="1553"/>
                  </a:lnTo>
                  <a:cubicBezTo>
                    <a:pt x="297" y="1553"/>
                    <a:pt x="365" y="1484"/>
                    <a:pt x="365" y="1416"/>
                  </a:cubicBezTo>
                  <a:lnTo>
                    <a:pt x="365" y="138"/>
                  </a:lnTo>
                  <a:cubicBezTo>
                    <a:pt x="365" y="46"/>
                    <a:pt x="297" y="1"/>
                    <a:pt x="2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29"/>
            <p:cNvSpPr/>
            <p:nvPr/>
          </p:nvSpPr>
          <p:spPr>
            <a:xfrm>
              <a:off x="8648379" y="578517"/>
              <a:ext cx="43950" cy="217450"/>
            </a:xfrm>
            <a:custGeom>
              <a:avLst/>
              <a:gdLst/>
              <a:ahLst/>
              <a:cxnLst/>
              <a:rect l="l" t="t" r="r" b="b"/>
              <a:pathLst>
                <a:path w="1758" h="8698" extrusionOk="0">
                  <a:moveTo>
                    <a:pt x="411" y="1"/>
                  </a:moveTo>
                  <a:cubicBezTo>
                    <a:pt x="183" y="1"/>
                    <a:pt x="0" y="160"/>
                    <a:pt x="0" y="389"/>
                  </a:cubicBezTo>
                  <a:lnTo>
                    <a:pt x="0" y="8309"/>
                  </a:lnTo>
                  <a:cubicBezTo>
                    <a:pt x="0" y="8514"/>
                    <a:pt x="183" y="8697"/>
                    <a:pt x="411" y="8697"/>
                  </a:cubicBezTo>
                  <a:lnTo>
                    <a:pt x="1347" y="8697"/>
                  </a:lnTo>
                  <a:cubicBezTo>
                    <a:pt x="1575" y="8697"/>
                    <a:pt x="1758" y="8514"/>
                    <a:pt x="1758" y="8309"/>
                  </a:cubicBezTo>
                  <a:lnTo>
                    <a:pt x="1758" y="389"/>
                  </a:lnTo>
                  <a:cubicBezTo>
                    <a:pt x="1758" y="160"/>
                    <a:pt x="1575" y="1"/>
                    <a:pt x="1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29"/>
            <p:cNvSpPr/>
            <p:nvPr/>
          </p:nvSpPr>
          <p:spPr>
            <a:xfrm>
              <a:off x="8648379" y="2188267"/>
              <a:ext cx="43950" cy="217450"/>
            </a:xfrm>
            <a:custGeom>
              <a:avLst/>
              <a:gdLst/>
              <a:ahLst/>
              <a:cxnLst/>
              <a:rect l="l" t="t" r="r" b="b"/>
              <a:pathLst>
                <a:path w="1758" h="8698" extrusionOk="0">
                  <a:moveTo>
                    <a:pt x="411" y="1"/>
                  </a:moveTo>
                  <a:cubicBezTo>
                    <a:pt x="183" y="1"/>
                    <a:pt x="0" y="161"/>
                    <a:pt x="0" y="389"/>
                  </a:cubicBezTo>
                  <a:lnTo>
                    <a:pt x="0" y="8286"/>
                  </a:lnTo>
                  <a:cubicBezTo>
                    <a:pt x="0" y="8515"/>
                    <a:pt x="183" y="8697"/>
                    <a:pt x="411" y="8697"/>
                  </a:cubicBezTo>
                  <a:lnTo>
                    <a:pt x="1347" y="8697"/>
                  </a:lnTo>
                  <a:cubicBezTo>
                    <a:pt x="1575" y="8697"/>
                    <a:pt x="1758" y="8515"/>
                    <a:pt x="1758" y="8286"/>
                  </a:cubicBezTo>
                  <a:lnTo>
                    <a:pt x="1758" y="389"/>
                  </a:lnTo>
                  <a:cubicBezTo>
                    <a:pt x="1758" y="161"/>
                    <a:pt x="1575" y="1"/>
                    <a:pt x="1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29"/>
            <p:cNvSpPr/>
            <p:nvPr/>
          </p:nvSpPr>
          <p:spPr>
            <a:xfrm>
              <a:off x="8649529" y="2208817"/>
              <a:ext cx="42800" cy="42250"/>
            </a:xfrm>
            <a:custGeom>
              <a:avLst/>
              <a:gdLst/>
              <a:ahLst/>
              <a:cxnLst/>
              <a:rect l="l" t="t" r="r" b="b"/>
              <a:pathLst>
                <a:path w="1712" h="1690" extrusionOk="0">
                  <a:moveTo>
                    <a:pt x="867" y="0"/>
                  </a:moveTo>
                  <a:cubicBezTo>
                    <a:pt x="411" y="0"/>
                    <a:pt x="0" y="388"/>
                    <a:pt x="23" y="845"/>
                  </a:cubicBezTo>
                  <a:cubicBezTo>
                    <a:pt x="46" y="1301"/>
                    <a:pt x="388" y="1690"/>
                    <a:pt x="867" y="1690"/>
                  </a:cubicBezTo>
                  <a:cubicBezTo>
                    <a:pt x="1301" y="1690"/>
                    <a:pt x="1712" y="1301"/>
                    <a:pt x="1689" y="845"/>
                  </a:cubicBezTo>
                  <a:cubicBezTo>
                    <a:pt x="1689" y="388"/>
                    <a:pt x="1324" y="0"/>
                    <a:pt x="8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29"/>
            <p:cNvSpPr/>
            <p:nvPr/>
          </p:nvSpPr>
          <p:spPr>
            <a:xfrm>
              <a:off x="8647229" y="599642"/>
              <a:ext cx="47400" cy="46800"/>
            </a:xfrm>
            <a:custGeom>
              <a:avLst/>
              <a:gdLst/>
              <a:ahLst/>
              <a:cxnLst/>
              <a:rect l="l" t="t" r="r" b="b"/>
              <a:pathLst>
                <a:path w="1896" h="1872" extrusionOk="0">
                  <a:moveTo>
                    <a:pt x="959" y="0"/>
                  </a:moveTo>
                  <a:cubicBezTo>
                    <a:pt x="457" y="0"/>
                    <a:pt x="1" y="434"/>
                    <a:pt x="24" y="936"/>
                  </a:cubicBezTo>
                  <a:cubicBezTo>
                    <a:pt x="46" y="1438"/>
                    <a:pt x="434" y="1872"/>
                    <a:pt x="959" y="1872"/>
                  </a:cubicBezTo>
                  <a:cubicBezTo>
                    <a:pt x="1439" y="1872"/>
                    <a:pt x="1895" y="1438"/>
                    <a:pt x="1872" y="936"/>
                  </a:cubicBezTo>
                  <a:cubicBezTo>
                    <a:pt x="1850" y="434"/>
                    <a:pt x="1462" y="0"/>
                    <a:pt x="9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29"/>
            <p:cNvSpPr/>
            <p:nvPr/>
          </p:nvSpPr>
          <p:spPr>
            <a:xfrm>
              <a:off x="6768133" y="1656442"/>
              <a:ext cx="80475" cy="162075"/>
            </a:xfrm>
            <a:custGeom>
              <a:avLst/>
              <a:gdLst/>
              <a:ahLst/>
              <a:cxnLst/>
              <a:rect l="l" t="t" r="r" b="b"/>
              <a:pathLst>
                <a:path w="3219" h="6483" extrusionOk="0">
                  <a:moveTo>
                    <a:pt x="3219" y="1"/>
                  </a:moveTo>
                  <a:lnTo>
                    <a:pt x="3219" y="1"/>
                  </a:lnTo>
                  <a:cubicBezTo>
                    <a:pt x="2740" y="1073"/>
                    <a:pt x="2351" y="2260"/>
                    <a:pt x="1507" y="3128"/>
                  </a:cubicBezTo>
                  <a:cubicBezTo>
                    <a:pt x="1187" y="3432"/>
                    <a:pt x="827" y="3604"/>
                    <a:pt x="487" y="3604"/>
                  </a:cubicBezTo>
                  <a:cubicBezTo>
                    <a:pt x="317" y="3604"/>
                    <a:pt x="153" y="3561"/>
                    <a:pt x="0" y="3470"/>
                  </a:cubicBezTo>
                  <a:lnTo>
                    <a:pt x="0" y="3470"/>
                  </a:lnTo>
                  <a:lnTo>
                    <a:pt x="46" y="6141"/>
                  </a:lnTo>
                  <a:cubicBezTo>
                    <a:pt x="46" y="6323"/>
                    <a:pt x="206" y="6483"/>
                    <a:pt x="389" y="6483"/>
                  </a:cubicBezTo>
                  <a:lnTo>
                    <a:pt x="2785" y="6483"/>
                  </a:lnTo>
                  <a:cubicBezTo>
                    <a:pt x="2968" y="6483"/>
                    <a:pt x="3128" y="6323"/>
                    <a:pt x="3128" y="6141"/>
                  </a:cubicBezTo>
                  <a:lnTo>
                    <a:pt x="3219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29"/>
            <p:cNvSpPr/>
            <p:nvPr/>
          </p:nvSpPr>
          <p:spPr>
            <a:xfrm>
              <a:off x="7804404" y="1656442"/>
              <a:ext cx="80500" cy="162075"/>
            </a:xfrm>
            <a:custGeom>
              <a:avLst/>
              <a:gdLst/>
              <a:ahLst/>
              <a:cxnLst/>
              <a:rect l="l" t="t" r="r" b="b"/>
              <a:pathLst>
                <a:path w="3220" h="6483" extrusionOk="0">
                  <a:moveTo>
                    <a:pt x="3219" y="1"/>
                  </a:moveTo>
                  <a:lnTo>
                    <a:pt x="3219" y="1"/>
                  </a:lnTo>
                  <a:cubicBezTo>
                    <a:pt x="2717" y="1073"/>
                    <a:pt x="2329" y="2260"/>
                    <a:pt x="1507" y="3128"/>
                  </a:cubicBezTo>
                  <a:cubicBezTo>
                    <a:pt x="1188" y="3432"/>
                    <a:pt x="828" y="3604"/>
                    <a:pt x="488" y="3604"/>
                  </a:cubicBezTo>
                  <a:cubicBezTo>
                    <a:pt x="318" y="3604"/>
                    <a:pt x="153" y="3561"/>
                    <a:pt x="1" y="3470"/>
                  </a:cubicBezTo>
                  <a:lnTo>
                    <a:pt x="1" y="3470"/>
                  </a:lnTo>
                  <a:lnTo>
                    <a:pt x="46" y="6141"/>
                  </a:lnTo>
                  <a:cubicBezTo>
                    <a:pt x="46" y="6323"/>
                    <a:pt x="183" y="6483"/>
                    <a:pt x="389" y="6483"/>
                  </a:cubicBezTo>
                  <a:lnTo>
                    <a:pt x="2785" y="6483"/>
                  </a:lnTo>
                  <a:cubicBezTo>
                    <a:pt x="2968" y="6483"/>
                    <a:pt x="3105" y="6323"/>
                    <a:pt x="3105" y="6141"/>
                  </a:cubicBezTo>
                  <a:lnTo>
                    <a:pt x="3219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29"/>
            <p:cNvSpPr/>
            <p:nvPr/>
          </p:nvSpPr>
          <p:spPr>
            <a:xfrm>
              <a:off x="6764708" y="1606042"/>
              <a:ext cx="59750" cy="106750"/>
            </a:xfrm>
            <a:custGeom>
              <a:avLst/>
              <a:gdLst/>
              <a:ahLst/>
              <a:cxnLst/>
              <a:rect l="l" t="t" r="r" b="b"/>
              <a:pathLst>
                <a:path w="2390" h="4270" extrusionOk="0">
                  <a:moveTo>
                    <a:pt x="1178" y="1"/>
                  </a:moveTo>
                  <a:cubicBezTo>
                    <a:pt x="707" y="1"/>
                    <a:pt x="248" y="252"/>
                    <a:pt x="137" y="807"/>
                  </a:cubicBezTo>
                  <a:cubicBezTo>
                    <a:pt x="1" y="1446"/>
                    <a:pt x="115" y="2085"/>
                    <a:pt x="183" y="2724"/>
                  </a:cubicBezTo>
                  <a:cubicBezTo>
                    <a:pt x="229" y="3272"/>
                    <a:pt x="206" y="3774"/>
                    <a:pt x="640" y="4162"/>
                  </a:cubicBezTo>
                  <a:cubicBezTo>
                    <a:pt x="711" y="4233"/>
                    <a:pt x="800" y="4269"/>
                    <a:pt x="890" y="4269"/>
                  </a:cubicBezTo>
                  <a:cubicBezTo>
                    <a:pt x="945" y="4269"/>
                    <a:pt x="999" y="4256"/>
                    <a:pt x="1050" y="4231"/>
                  </a:cubicBezTo>
                  <a:cubicBezTo>
                    <a:pt x="1553" y="3934"/>
                    <a:pt x="1644" y="3477"/>
                    <a:pt x="1827" y="2952"/>
                  </a:cubicBezTo>
                  <a:cubicBezTo>
                    <a:pt x="2055" y="2359"/>
                    <a:pt x="2329" y="1743"/>
                    <a:pt x="2352" y="1104"/>
                  </a:cubicBezTo>
                  <a:cubicBezTo>
                    <a:pt x="2390" y="403"/>
                    <a:pt x="1773" y="1"/>
                    <a:pt x="11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29"/>
            <p:cNvSpPr/>
            <p:nvPr/>
          </p:nvSpPr>
          <p:spPr>
            <a:xfrm>
              <a:off x="7800979" y="1606042"/>
              <a:ext cx="59450" cy="106750"/>
            </a:xfrm>
            <a:custGeom>
              <a:avLst/>
              <a:gdLst/>
              <a:ahLst/>
              <a:cxnLst/>
              <a:rect l="l" t="t" r="r" b="b"/>
              <a:pathLst>
                <a:path w="2378" h="4270" extrusionOk="0">
                  <a:moveTo>
                    <a:pt x="1171" y="1"/>
                  </a:moveTo>
                  <a:cubicBezTo>
                    <a:pt x="703" y="1"/>
                    <a:pt x="249" y="252"/>
                    <a:pt x="138" y="807"/>
                  </a:cubicBezTo>
                  <a:cubicBezTo>
                    <a:pt x="1" y="1446"/>
                    <a:pt x="115" y="2085"/>
                    <a:pt x="183" y="2724"/>
                  </a:cubicBezTo>
                  <a:cubicBezTo>
                    <a:pt x="229" y="3272"/>
                    <a:pt x="206" y="3774"/>
                    <a:pt x="617" y="4162"/>
                  </a:cubicBezTo>
                  <a:cubicBezTo>
                    <a:pt x="688" y="4233"/>
                    <a:pt x="787" y="4269"/>
                    <a:pt x="883" y="4269"/>
                  </a:cubicBezTo>
                  <a:cubicBezTo>
                    <a:pt x="942" y="4269"/>
                    <a:pt x="999" y="4256"/>
                    <a:pt x="1051" y="4231"/>
                  </a:cubicBezTo>
                  <a:cubicBezTo>
                    <a:pt x="1553" y="3934"/>
                    <a:pt x="1644" y="3477"/>
                    <a:pt x="1827" y="2952"/>
                  </a:cubicBezTo>
                  <a:cubicBezTo>
                    <a:pt x="2032" y="2359"/>
                    <a:pt x="2329" y="1743"/>
                    <a:pt x="2352" y="1104"/>
                  </a:cubicBezTo>
                  <a:cubicBezTo>
                    <a:pt x="2377" y="403"/>
                    <a:pt x="1763" y="1"/>
                    <a:pt x="11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29"/>
            <p:cNvSpPr/>
            <p:nvPr/>
          </p:nvSpPr>
          <p:spPr>
            <a:xfrm>
              <a:off x="7604679" y="629867"/>
              <a:ext cx="43400" cy="166100"/>
            </a:xfrm>
            <a:custGeom>
              <a:avLst/>
              <a:gdLst/>
              <a:ahLst/>
              <a:cxnLst/>
              <a:rect l="l" t="t" r="r" b="b"/>
              <a:pathLst>
                <a:path w="1736" h="6644" extrusionOk="0">
                  <a:moveTo>
                    <a:pt x="1736" y="1"/>
                  </a:moveTo>
                  <a:cubicBezTo>
                    <a:pt x="1325" y="526"/>
                    <a:pt x="914" y="1028"/>
                    <a:pt x="480" y="1553"/>
                  </a:cubicBezTo>
                  <a:cubicBezTo>
                    <a:pt x="320" y="1736"/>
                    <a:pt x="161" y="1918"/>
                    <a:pt x="1" y="2101"/>
                  </a:cubicBezTo>
                  <a:lnTo>
                    <a:pt x="1" y="6255"/>
                  </a:lnTo>
                  <a:cubicBezTo>
                    <a:pt x="1" y="6460"/>
                    <a:pt x="184" y="6643"/>
                    <a:pt x="389" y="6643"/>
                  </a:cubicBezTo>
                  <a:lnTo>
                    <a:pt x="1348" y="6643"/>
                  </a:lnTo>
                  <a:cubicBezTo>
                    <a:pt x="1553" y="6643"/>
                    <a:pt x="1736" y="6460"/>
                    <a:pt x="1736" y="6255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29"/>
            <p:cNvSpPr/>
            <p:nvPr/>
          </p:nvSpPr>
          <p:spPr>
            <a:xfrm>
              <a:off x="7604679" y="2240192"/>
              <a:ext cx="43400" cy="165525"/>
            </a:xfrm>
            <a:custGeom>
              <a:avLst/>
              <a:gdLst/>
              <a:ahLst/>
              <a:cxnLst/>
              <a:rect l="l" t="t" r="r" b="b"/>
              <a:pathLst>
                <a:path w="1736" h="6621" extrusionOk="0">
                  <a:moveTo>
                    <a:pt x="1736" y="1"/>
                  </a:moveTo>
                  <a:cubicBezTo>
                    <a:pt x="1211" y="731"/>
                    <a:pt x="640" y="1439"/>
                    <a:pt x="1" y="2078"/>
                  </a:cubicBezTo>
                  <a:lnTo>
                    <a:pt x="1" y="6209"/>
                  </a:lnTo>
                  <a:cubicBezTo>
                    <a:pt x="1" y="6438"/>
                    <a:pt x="184" y="6620"/>
                    <a:pt x="389" y="6620"/>
                  </a:cubicBezTo>
                  <a:lnTo>
                    <a:pt x="1348" y="6620"/>
                  </a:lnTo>
                  <a:cubicBezTo>
                    <a:pt x="1553" y="6620"/>
                    <a:pt x="1736" y="6438"/>
                    <a:pt x="1736" y="6209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29"/>
            <p:cNvSpPr/>
            <p:nvPr/>
          </p:nvSpPr>
          <p:spPr>
            <a:xfrm>
              <a:off x="8648954" y="629867"/>
              <a:ext cx="43375" cy="166100"/>
            </a:xfrm>
            <a:custGeom>
              <a:avLst/>
              <a:gdLst/>
              <a:ahLst/>
              <a:cxnLst/>
              <a:rect l="l" t="t" r="r" b="b"/>
              <a:pathLst>
                <a:path w="1735" h="6644" extrusionOk="0">
                  <a:moveTo>
                    <a:pt x="1735" y="1"/>
                  </a:moveTo>
                  <a:cubicBezTo>
                    <a:pt x="1301" y="526"/>
                    <a:pt x="890" y="1028"/>
                    <a:pt x="480" y="1553"/>
                  </a:cubicBezTo>
                  <a:cubicBezTo>
                    <a:pt x="320" y="1736"/>
                    <a:pt x="160" y="1918"/>
                    <a:pt x="0" y="2101"/>
                  </a:cubicBezTo>
                  <a:lnTo>
                    <a:pt x="0" y="6255"/>
                  </a:lnTo>
                  <a:cubicBezTo>
                    <a:pt x="0" y="6460"/>
                    <a:pt x="160" y="6643"/>
                    <a:pt x="388" y="6643"/>
                  </a:cubicBezTo>
                  <a:lnTo>
                    <a:pt x="1347" y="6643"/>
                  </a:lnTo>
                  <a:cubicBezTo>
                    <a:pt x="1552" y="6643"/>
                    <a:pt x="1735" y="6460"/>
                    <a:pt x="1735" y="6255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29"/>
            <p:cNvSpPr/>
            <p:nvPr/>
          </p:nvSpPr>
          <p:spPr>
            <a:xfrm>
              <a:off x="8648379" y="2240192"/>
              <a:ext cx="43950" cy="165525"/>
            </a:xfrm>
            <a:custGeom>
              <a:avLst/>
              <a:gdLst/>
              <a:ahLst/>
              <a:cxnLst/>
              <a:rect l="l" t="t" r="r" b="b"/>
              <a:pathLst>
                <a:path w="1758" h="6621" extrusionOk="0">
                  <a:moveTo>
                    <a:pt x="1758" y="1"/>
                  </a:moveTo>
                  <a:cubicBezTo>
                    <a:pt x="1210" y="731"/>
                    <a:pt x="640" y="1439"/>
                    <a:pt x="0" y="2078"/>
                  </a:cubicBezTo>
                  <a:lnTo>
                    <a:pt x="0" y="6209"/>
                  </a:lnTo>
                  <a:cubicBezTo>
                    <a:pt x="0" y="6438"/>
                    <a:pt x="183" y="6620"/>
                    <a:pt x="411" y="6620"/>
                  </a:cubicBezTo>
                  <a:lnTo>
                    <a:pt x="1347" y="6620"/>
                  </a:lnTo>
                  <a:cubicBezTo>
                    <a:pt x="1575" y="6620"/>
                    <a:pt x="1758" y="6438"/>
                    <a:pt x="1758" y="6209"/>
                  </a:cubicBezTo>
                  <a:lnTo>
                    <a:pt x="1758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27" name="Google Shape;4427;p29"/>
            <p:cNvGrpSpPr/>
            <p:nvPr/>
          </p:nvGrpSpPr>
          <p:grpSpPr>
            <a:xfrm>
              <a:off x="6633454" y="410400"/>
              <a:ext cx="3254333" cy="4759850"/>
              <a:chOff x="5992450" y="411175"/>
              <a:chExt cx="3254333" cy="4759850"/>
            </a:xfrm>
          </p:grpSpPr>
          <p:sp>
            <p:nvSpPr>
              <p:cNvPr id="4428" name="Google Shape;4428;p29"/>
              <p:cNvSpPr/>
              <p:nvPr/>
            </p:nvSpPr>
            <p:spPr>
              <a:xfrm>
                <a:off x="8080983" y="411175"/>
                <a:ext cx="1165800" cy="4332600"/>
              </a:xfrm>
              <a:prstGeom prst="rtTriangle">
                <a:avLst/>
              </a:prstGeom>
              <a:solidFill>
                <a:srgbClr val="000000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29"/>
              <p:cNvSpPr/>
              <p:nvPr/>
            </p:nvSpPr>
            <p:spPr>
              <a:xfrm rot="-5400000" flipH="1">
                <a:off x="7365400" y="3370875"/>
                <a:ext cx="427200" cy="3173100"/>
              </a:xfrm>
              <a:prstGeom prst="rtTriangle">
                <a:avLst/>
              </a:prstGeom>
              <a:solidFill>
                <a:srgbClr val="000000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30" name="Google Shape;4430;p29"/>
            <p:cNvSpPr/>
            <p:nvPr/>
          </p:nvSpPr>
          <p:spPr>
            <a:xfrm>
              <a:off x="7669754" y="2571467"/>
              <a:ext cx="1044275" cy="2175275"/>
            </a:xfrm>
            <a:custGeom>
              <a:avLst/>
              <a:gdLst/>
              <a:ahLst/>
              <a:cxnLst/>
              <a:rect l="l" t="t" r="r" b="b"/>
              <a:pathLst>
                <a:path w="41771" h="87011" extrusionOk="0">
                  <a:moveTo>
                    <a:pt x="0" y="1"/>
                  </a:moveTo>
                  <a:lnTo>
                    <a:pt x="0" y="87011"/>
                  </a:lnTo>
                  <a:lnTo>
                    <a:pt x="41770" y="87011"/>
                  </a:lnTo>
                  <a:lnTo>
                    <a:pt x="4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29"/>
            <p:cNvSpPr/>
            <p:nvPr/>
          </p:nvSpPr>
          <p:spPr>
            <a:xfrm>
              <a:off x="7669754" y="2674767"/>
              <a:ext cx="1044275" cy="2071975"/>
            </a:xfrm>
            <a:custGeom>
              <a:avLst/>
              <a:gdLst/>
              <a:ahLst/>
              <a:cxnLst/>
              <a:rect l="l" t="t" r="r" b="b"/>
              <a:pathLst>
                <a:path w="41771" h="82879" extrusionOk="0">
                  <a:moveTo>
                    <a:pt x="41770" y="0"/>
                  </a:moveTo>
                  <a:cubicBezTo>
                    <a:pt x="41382" y="959"/>
                    <a:pt x="40971" y="1918"/>
                    <a:pt x="40561" y="2831"/>
                  </a:cubicBezTo>
                  <a:cubicBezTo>
                    <a:pt x="39145" y="5912"/>
                    <a:pt x="37730" y="9016"/>
                    <a:pt x="36155" y="12029"/>
                  </a:cubicBezTo>
                  <a:cubicBezTo>
                    <a:pt x="33279" y="17576"/>
                    <a:pt x="29924" y="22917"/>
                    <a:pt x="25861" y="27687"/>
                  </a:cubicBezTo>
                  <a:cubicBezTo>
                    <a:pt x="23852" y="30084"/>
                    <a:pt x="21638" y="32298"/>
                    <a:pt x="19265" y="34352"/>
                  </a:cubicBezTo>
                  <a:cubicBezTo>
                    <a:pt x="17142" y="36201"/>
                    <a:pt x="14768" y="37799"/>
                    <a:pt x="12189" y="38940"/>
                  </a:cubicBezTo>
                  <a:cubicBezTo>
                    <a:pt x="10933" y="39488"/>
                    <a:pt x="9632" y="39945"/>
                    <a:pt x="8308" y="40287"/>
                  </a:cubicBezTo>
                  <a:cubicBezTo>
                    <a:pt x="7829" y="40424"/>
                    <a:pt x="7281" y="40401"/>
                    <a:pt x="6825" y="40538"/>
                  </a:cubicBezTo>
                  <a:cubicBezTo>
                    <a:pt x="6323" y="40698"/>
                    <a:pt x="5889" y="41383"/>
                    <a:pt x="5638" y="41793"/>
                  </a:cubicBezTo>
                  <a:cubicBezTo>
                    <a:pt x="4542" y="43597"/>
                    <a:pt x="4360" y="45811"/>
                    <a:pt x="3127" y="47523"/>
                  </a:cubicBezTo>
                  <a:cubicBezTo>
                    <a:pt x="2305" y="48687"/>
                    <a:pt x="1255" y="49942"/>
                    <a:pt x="0" y="50695"/>
                  </a:cubicBezTo>
                  <a:lnTo>
                    <a:pt x="0" y="82879"/>
                  </a:lnTo>
                  <a:lnTo>
                    <a:pt x="41770" y="82879"/>
                  </a:lnTo>
                  <a:lnTo>
                    <a:pt x="41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29"/>
            <p:cNvSpPr/>
            <p:nvPr/>
          </p:nvSpPr>
          <p:spPr>
            <a:xfrm>
              <a:off x="7713104" y="2614842"/>
              <a:ext cx="957550" cy="2087975"/>
            </a:xfrm>
            <a:custGeom>
              <a:avLst/>
              <a:gdLst/>
              <a:ahLst/>
              <a:cxnLst/>
              <a:rect l="l" t="t" r="r" b="b"/>
              <a:pathLst>
                <a:path w="38302" h="83519" extrusionOk="0">
                  <a:moveTo>
                    <a:pt x="297" y="1"/>
                  </a:moveTo>
                  <a:cubicBezTo>
                    <a:pt x="138" y="1"/>
                    <a:pt x="1" y="115"/>
                    <a:pt x="1" y="275"/>
                  </a:cubicBezTo>
                  <a:lnTo>
                    <a:pt x="1" y="83244"/>
                  </a:lnTo>
                  <a:cubicBezTo>
                    <a:pt x="1" y="83404"/>
                    <a:pt x="138" y="83518"/>
                    <a:pt x="297" y="83518"/>
                  </a:cubicBezTo>
                  <a:lnTo>
                    <a:pt x="38005" y="83518"/>
                  </a:lnTo>
                  <a:cubicBezTo>
                    <a:pt x="38165" y="83518"/>
                    <a:pt x="38302" y="83404"/>
                    <a:pt x="38302" y="83244"/>
                  </a:cubicBezTo>
                  <a:lnTo>
                    <a:pt x="38302" y="275"/>
                  </a:lnTo>
                  <a:cubicBezTo>
                    <a:pt x="38302" y="115"/>
                    <a:pt x="38165" y="1"/>
                    <a:pt x="3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29"/>
            <p:cNvSpPr/>
            <p:nvPr/>
          </p:nvSpPr>
          <p:spPr>
            <a:xfrm>
              <a:off x="7931104" y="3006292"/>
              <a:ext cx="521575" cy="87350"/>
            </a:xfrm>
            <a:custGeom>
              <a:avLst/>
              <a:gdLst/>
              <a:ahLst/>
              <a:cxnLst/>
              <a:rect l="l" t="t" r="r" b="b"/>
              <a:pathLst>
                <a:path w="20863" h="3494" fill="none" extrusionOk="0">
                  <a:moveTo>
                    <a:pt x="17461" y="1"/>
                  </a:moveTo>
                  <a:cubicBezTo>
                    <a:pt x="19333" y="1"/>
                    <a:pt x="20862" y="1530"/>
                    <a:pt x="20862" y="3425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5"/>
                  </a:lnTo>
                  <a:cubicBezTo>
                    <a:pt x="0" y="1530"/>
                    <a:pt x="1529" y="1"/>
                    <a:pt x="3401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29"/>
            <p:cNvSpPr/>
            <p:nvPr/>
          </p:nvSpPr>
          <p:spPr>
            <a:xfrm>
              <a:off x="7931104" y="3115292"/>
              <a:ext cx="521575" cy="86750"/>
            </a:xfrm>
            <a:custGeom>
              <a:avLst/>
              <a:gdLst/>
              <a:ahLst/>
              <a:cxnLst/>
              <a:rect l="l" t="t" r="r" b="b"/>
              <a:pathLst>
                <a:path w="20863" h="3470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24"/>
                  </a:cubicBezTo>
                  <a:lnTo>
                    <a:pt x="20862" y="3470"/>
                  </a:lnTo>
                  <a:lnTo>
                    <a:pt x="0" y="3470"/>
                  </a:lnTo>
                  <a:lnTo>
                    <a:pt x="0" y="3424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29"/>
            <p:cNvSpPr/>
            <p:nvPr/>
          </p:nvSpPr>
          <p:spPr>
            <a:xfrm>
              <a:off x="7931104" y="3223717"/>
              <a:ext cx="521575" cy="87325"/>
            </a:xfrm>
            <a:custGeom>
              <a:avLst/>
              <a:gdLst/>
              <a:ahLst/>
              <a:cxnLst/>
              <a:rect l="l" t="t" r="r" b="b"/>
              <a:pathLst>
                <a:path w="20863" h="3493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24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4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29"/>
            <p:cNvSpPr/>
            <p:nvPr/>
          </p:nvSpPr>
          <p:spPr>
            <a:xfrm>
              <a:off x="7931104" y="4267967"/>
              <a:ext cx="521575" cy="87325"/>
            </a:xfrm>
            <a:custGeom>
              <a:avLst/>
              <a:gdLst/>
              <a:ahLst/>
              <a:cxnLst/>
              <a:rect l="l" t="t" r="r" b="b"/>
              <a:pathLst>
                <a:path w="20863" h="3493" fill="none" extrusionOk="0">
                  <a:moveTo>
                    <a:pt x="17461" y="0"/>
                  </a:moveTo>
                  <a:cubicBezTo>
                    <a:pt x="19333" y="0"/>
                    <a:pt x="20862" y="1530"/>
                    <a:pt x="20862" y="3424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4"/>
                  </a:lnTo>
                  <a:cubicBezTo>
                    <a:pt x="0" y="1530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29"/>
            <p:cNvSpPr/>
            <p:nvPr/>
          </p:nvSpPr>
          <p:spPr>
            <a:xfrm>
              <a:off x="7931104" y="4376967"/>
              <a:ext cx="521575" cy="86750"/>
            </a:xfrm>
            <a:custGeom>
              <a:avLst/>
              <a:gdLst/>
              <a:ahLst/>
              <a:cxnLst/>
              <a:rect l="l" t="t" r="r" b="b"/>
              <a:pathLst>
                <a:path w="20863" h="3470" fill="none" extrusionOk="0">
                  <a:moveTo>
                    <a:pt x="17461" y="0"/>
                  </a:moveTo>
                  <a:cubicBezTo>
                    <a:pt x="19333" y="0"/>
                    <a:pt x="20862" y="1529"/>
                    <a:pt x="20862" y="3401"/>
                  </a:cubicBezTo>
                  <a:lnTo>
                    <a:pt x="20862" y="3470"/>
                  </a:lnTo>
                  <a:lnTo>
                    <a:pt x="0" y="3470"/>
                  </a:lnTo>
                  <a:lnTo>
                    <a:pt x="0" y="3401"/>
                  </a:lnTo>
                  <a:cubicBezTo>
                    <a:pt x="0" y="1529"/>
                    <a:pt x="1529" y="0"/>
                    <a:pt x="3401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29"/>
            <p:cNvSpPr/>
            <p:nvPr/>
          </p:nvSpPr>
          <p:spPr>
            <a:xfrm>
              <a:off x="7931104" y="4485367"/>
              <a:ext cx="521575" cy="87350"/>
            </a:xfrm>
            <a:custGeom>
              <a:avLst/>
              <a:gdLst/>
              <a:ahLst/>
              <a:cxnLst/>
              <a:rect l="l" t="t" r="r" b="b"/>
              <a:pathLst>
                <a:path w="20863" h="3494" fill="none" extrusionOk="0">
                  <a:moveTo>
                    <a:pt x="17461" y="1"/>
                  </a:moveTo>
                  <a:cubicBezTo>
                    <a:pt x="19333" y="1"/>
                    <a:pt x="20862" y="1530"/>
                    <a:pt x="20862" y="3425"/>
                  </a:cubicBezTo>
                  <a:lnTo>
                    <a:pt x="20862" y="3493"/>
                  </a:lnTo>
                  <a:lnTo>
                    <a:pt x="0" y="3493"/>
                  </a:lnTo>
                  <a:lnTo>
                    <a:pt x="0" y="3425"/>
                  </a:lnTo>
                  <a:cubicBezTo>
                    <a:pt x="0" y="1530"/>
                    <a:pt x="1529" y="1"/>
                    <a:pt x="3401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29"/>
            <p:cNvSpPr/>
            <p:nvPr/>
          </p:nvSpPr>
          <p:spPr>
            <a:xfrm>
              <a:off x="7713104" y="2774042"/>
              <a:ext cx="957550" cy="1928775"/>
            </a:xfrm>
            <a:custGeom>
              <a:avLst/>
              <a:gdLst/>
              <a:ahLst/>
              <a:cxnLst/>
              <a:rect l="l" t="t" r="r" b="b"/>
              <a:pathLst>
                <a:path w="38302" h="77151" extrusionOk="0">
                  <a:moveTo>
                    <a:pt x="38302" y="1"/>
                  </a:moveTo>
                  <a:cubicBezTo>
                    <a:pt x="37046" y="2717"/>
                    <a:pt x="35814" y="5411"/>
                    <a:pt x="34421" y="8058"/>
                  </a:cubicBezTo>
                  <a:cubicBezTo>
                    <a:pt x="31545" y="13605"/>
                    <a:pt x="28190" y="18946"/>
                    <a:pt x="24127" y="23716"/>
                  </a:cubicBezTo>
                  <a:cubicBezTo>
                    <a:pt x="22118" y="26113"/>
                    <a:pt x="19904" y="28327"/>
                    <a:pt x="17531" y="30381"/>
                  </a:cubicBezTo>
                  <a:cubicBezTo>
                    <a:pt x="15408" y="32230"/>
                    <a:pt x="13034" y="33828"/>
                    <a:pt x="10455" y="34969"/>
                  </a:cubicBezTo>
                  <a:cubicBezTo>
                    <a:pt x="9199" y="35517"/>
                    <a:pt x="7898" y="35974"/>
                    <a:pt x="6574" y="36316"/>
                  </a:cubicBezTo>
                  <a:cubicBezTo>
                    <a:pt x="6095" y="36453"/>
                    <a:pt x="5547" y="36430"/>
                    <a:pt x="5091" y="36567"/>
                  </a:cubicBezTo>
                  <a:cubicBezTo>
                    <a:pt x="4589" y="36727"/>
                    <a:pt x="4155" y="37412"/>
                    <a:pt x="3904" y="37822"/>
                  </a:cubicBezTo>
                  <a:cubicBezTo>
                    <a:pt x="2808" y="39626"/>
                    <a:pt x="2626" y="41840"/>
                    <a:pt x="1393" y="43552"/>
                  </a:cubicBezTo>
                  <a:cubicBezTo>
                    <a:pt x="982" y="44122"/>
                    <a:pt x="526" y="44716"/>
                    <a:pt x="1" y="45286"/>
                  </a:cubicBezTo>
                  <a:lnTo>
                    <a:pt x="1" y="76876"/>
                  </a:lnTo>
                  <a:cubicBezTo>
                    <a:pt x="1" y="77036"/>
                    <a:pt x="138" y="77150"/>
                    <a:pt x="297" y="77150"/>
                  </a:cubicBezTo>
                  <a:lnTo>
                    <a:pt x="38005" y="77150"/>
                  </a:lnTo>
                  <a:cubicBezTo>
                    <a:pt x="38165" y="77150"/>
                    <a:pt x="38302" y="77036"/>
                    <a:pt x="38302" y="76876"/>
                  </a:cubicBezTo>
                  <a:lnTo>
                    <a:pt x="38302" y="1"/>
                  </a:lnTo>
                  <a:close/>
                </a:path>
              </a:pathLst>
            </a:custGeom>
            <a:solidFill>
              <a:srgbClr val="BAC8C8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29"/>
            <p:cNvSpPr/>
            <p:nvPr/>
          </p:nvSpPr>
          <p:spPr>
            <a:xfrm>
              <a:off x="8017829" y="2723842"/>
              <a:ext cx="348100" cy="86750"/>
            </a:xfrm>
            <a:custGeom>
              <a:avLst/>
              <a:gdLst/>
              <a:ahLst/>
              <a:cxnLst/>
              <a:rect l="l" t="t" r="r" b="b"/>
              <a:pathLst>
                <a:path w="13924" h="3470" extrusionOk="0">
                  <a:moveTo>
                    <a:pt x="274" y="0"/>
                  </a:moveTo>
                  <a:cubicBezTo>
                    <a:pt x="137" y="0"/>
                    <a:pt x="0" y="114"/>
                    <a:pt x="0" y="274"/>
                  </a:cubicBezTo>
                  <a:lnTo>
                    <a:pt x="0" y="3196"/>
                  </a:lnTo>
                  <a:cubicBezTo>
                    <a:pt x="0" y="3356"/>
                    <a:pt x="137" y="3470"/>
                    <a:pt x="274" y="3470"/>
                  </a:cubicBezTo>
                  <a:lnTo>
                    <a:pt x="13650" y="3470"/>
                  </a:lnTo>
                  <a:cubicBezTo>
                    <a:pt x="13787" y="3470"/>
                    <a:pt x="13924" y="3356"/>
                    <a:pt x="13924" y="3196"/>
                  </a:cubicBezTo>
                  <a:lnTo>
                    <a:pt x="13924" y="274"/>
                  </a:lnTo>
                  <a:cubicBezTo>
                    <a:pt x="13924" y="114"/>
                    <a:pt x="13787" y="0"/>
                    <a:pt x="13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29"/>
            <p:cNvSpPr/>
            <p:nvPr/>
          </p:nvSpPr>
          <p:spPr>
            <a:xfrm>
              <a:off x="7800429" y="3659092"/>
              <a:ext cx="86750" cy="326425"/>
            </a:xfrm>
            <a:custGeom>
              <a:avLst/>
              <a:gdLst/>
              <a:ahLst/>
              <a:cxnLst/>
              <a:rect l="l" t="t" r="r" b="b"/>
              <a:pathLst>
                <a:path w="3470" h="13057" extrusionOk="0">
                  <a:moveTo>
                    <a:pt x="342" y="1"/>
                  </a:moveTo>
                  <a:cubicBezTo>
                    <a:pt x="160" y="1"/>
                    <a:pt x="0" y="138"/>
                    <a:pt x="0" y="343"/>
                  </a:cubicBezTo>
                  <a:lnTo>
                    <a:pt x="205" y="12715"/>
                  </a:lnTo>
                  <a:cubicBezTo>
                    <a:pt x="205" y="12897"/>
                    <a:pt x="342" y="13057"/>
                    <a:pt x="548" y="13057"/>
                  </a:cubicBezTo>
                  <a:lnTo>
                    <a:pt x="2944" y="13057"/>
                  </a:lnTo>
                  <a:cubicBezTo>
                    <a:pt x="3127" y="13057"/>
                    <a:pt x="3264" y="12897"/>
                    <a:pt x="3264" y="12715"/>
                  </a:cubicBezTo>
                  <a:lnTo>
                    <a:pt x="3469" y="343"/>
                  </a:lnTo>
                  <a:cubicBezTo>
                    <a:pt x="3469" y="138"/>
                    <a:pt x="3333" y="1"/>
                    <a:pt x="3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29"/>
            <p:cNvSpPr/>
            <p:nvPr/>
          </p:nvSpPr>
          <p:spPr>
            <a:xfrm>
              <a:off x="7816404" y="3675092"/>
              <a:ext cx="54800" cy="54800"/>
            </a:xfrm>
            <a:custGeom>
              <a:avLst/>
              <a:gdLst/>
              <a:ahLst/>
              <a:cxnLst/>
              <a:rect l="l" t="t" r="r" b="b"/>
              <a:pathLst>
                <a:path w="2192" h="2192" extrusionOk="0">
                  <a:moveTo>
                    <a:pt x="1096" y="0"/>
                  </a:moveTo>
                  <a:cubicBezTo>
                    <a:pt x="502" y="0"/>
                    <a:pt x="0" y="502"/>
                    <a:pt x="0" y="1096"/>
                  </a:cubicBezTo>
                  <a:cubicBezTo>
                    <a:pt x="0" y="1689"/>
                    <a:pt x="502" y="2191"/>
                    <a:pt x="1096" y="2191"/>
                  </a:cubicBezTo>
                  <a:cubicBezTo>
                    <a:pt x="1689" y="2191"/>
                    <a:pt x="2191" y="1689"/>
                    <a:pt x="2191" y="1096"/>
                  </a:cubicBezTo>
                  <a:cubicBezTo>
                    <a:pt x="2191" y="502"/>
                    <a:pt x="1689" y="0"/>
                    <a:pt x="1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29"/>
            <p:cNvSpPr/>
            <p:nvPr/>
          </p:nvSpPr>
          <p:spPr>
            <a:xfrm>
              <a:off x="7839229" y="3683067"/>
              <a:ext cx="9150" cy="38825"/>
            </a:xfrm>
            <a:custGeom>
              <a:avLst/>
              <a:gdLst/>
              <a:ahLst/>
              <a:cxnLst/>
              <a:rect l="l" t="t" r="r" b="b"/>
              <a:pathLst>
                <a:path w="366" h="1553" extrusionOk="0">
                  <a:moveTo>
                    <a:pt x="160" y="1"/>
                  </a:moveTo>
                  <a:cubicBezTo>
                    <a:pt x="69" y="1"/>
                    <a:pt x="0" y="46"/>
                    <a:pt x="0" y="138"/>
                  </a:cubicBezTo>
                  <a:lnTo>
                    <a:pt x="0" y="1416"/>
                  </a:lnTo>
                  <a:cubicBezTo>
                    <a:pt x="0" y="1484"/>
                    <a:pt x="69" y="1553"/>
                    <a:pt x="160" y="1553"/>
                  </a:cubicBezTo>
                  <a:lnTo>
                    <a:pt x="228" y="1553"/>
                  </a:lnTo>
                  <a:cubicBezTo>
                    <a:pt x="297" y="1553"/>
                    <a:pt x="365" y="1484"/>
                    <a:pt x="365" y="1416"/>
                  </a:cubicBezTo>
                  <a:lnTo>
                    <a:pt x="365" y="138"/>
                  </a:lnTo>
                  <a:cubicBezTo>
                    <a:pt x="365" y="46"/>
                    <a:pt x="297" y="1"/>
                    <a:pt x="2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29"/>
            <p:cNvSpPr/>
            <p:nvPr/>
          </p:nvSpPr>
          <p:spPr>
            <a:xfrm>
              <a:off x="8648379" y="2745517"/>
              <a:ext cx="43950" cy="217450"/>
            </a:xfrm>
            <a:custGeom>
              <a:avLst/>
              <a:gdLst/>
              <a:ahLst/>
              <a:cxnLst/>
              <a:rect l="l" t="t" r="r" b="b"/>
              <a:pathLst>
                <a:path w="1758" h="8698" extrusionOk="0">
                  <a:moveTo>
                    <a:pt x="411" y="1"/>
                  </a:moveTo>
                  <a:cubicBezTo>
                    <a:pt x="183" y="1"/>
                    <a:pt x="0" y="160"/>
                    <a:pt x="0" y="389"/>
                  </a:cubicBezTo>
                  <a:lnTo>
                    <a:pt x="0" y="8309"/>
                  </a:lnTo>
                  <a:cubicBezTo>
                    <a:pt x="0" y="8514"/>
                    <a:pt x="183" y="8697"/>
                    <a:pt x="411" y="8697"/>
                  </a:cubicBezTo>
                  <a:lnTo>
                    <a:pt x="1347" y="8697"/>
                  </a:lnTo>
                  <a:cubicBezTo>
                    <a:pt x="1575" y="8697"/>
                    <a:pt x="1758" y="8514"/>
                    <a:pt x="1758" y="8309"/>
                  </a:cubicBezTo>
                  <a:lnTo>
                    <a:pt x="1758" y="389"/>
                  </a:lnTo>
                  <a:cubicBezTo>
                    <a:pt x="1758" y="160"/>
                    <a:pt x="1575" y="1"/>
                    <a:pt x="1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29"/>
            <p:cNvSpPr/>
            <p:nvPr/>
          </p:nvSpPr>
          <p:spPr>
            <a:xfrm>
              <a:off x="8648379" y="4355267"/>
              <a:ext cx="43950" cy="217450"/>
            </a:xfrm>
            <a:custGeom>
              <a:avLst/>
              <a:gdLst/>
              <a:ahLst/>
              <a:cxnLst/>
              <a:rect l="l" t="t" r="r" b="b"/>
              <a:pathLst>
                <a:path w="1758" h="8698" extrusionOk="0">
                  <a:moveTo>
                    <a:pt x="411" y="1"/>
                  </a:moveTo>
                  <a:cubicBezTo>
                    <a:pt x="183" y="1"/>
                    <a:pt x="0" y="161"/>
                    <a:pt x="0" y="389"/>
                  </a:cubicBezTo>
                  <a:lnTo>
                    <a:pt x="0" y="8286"/>
                  </a:lnTo>
                  <a:cubicBezTo>
                    <a:pt x="0" y="8515"/>
                    <a:pt x="183" y="8697"/>
                    <a:pt x="411" y="8697"/>
                  </a:cubicBezTo>
                  <a:lnTo>
                    <a:pt x="1347" y="8697"/>
                  </a:lnTo>
                  <a:cubicBezTo>
                    <a:pt x="1575" y="8697"/>
                    <a:pt x="1758" y="8515"/>
                    <a:pt x="1758" y="8286"/>
                  </a:cubicBezTo>
                  <a:lnTo>
                    <a:pt x="1758" y="389"/>
                  </a:lnTo>
                  <a:cubicBezTo>
                    <a:pt x="1758" y="161"/>
                    <a:pt x="1575" y="1"/>
                    <a:pt x="1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29"/>
            <p:cNvSpPr/>
            <p:nvPr/>
          </p:nvSpPr>
          <p:spPr>
            <a:xfrm>
              <a:off x="8649529" y="4375817"/>
              <a:ext cx="42800" cy="42250"/>
            </a:xfrm>
            <a:custGeom>
              <a:avLst/>
              <a:gdLst/>
              <a:ahLst/>
              <a:cxnLst/>
              <a:rect l="l" t="t" r="r" b="b"/>
              <a:pathLst>
                <a:path w="1712" h="1690" extrusionOk="0">
                  <a:moveTo>
                    <a:pt x="867" y="0"/>
                  </a:moveTo>
                  <a:cubicBezTo>
                    <a:pt x="411" y="0"/>
                    <a:pt x="0" y="388"/>
                    <a:pt x="23" y="845"/>
                  </a:cubicBezTo>
                  <a:cubicBezTo>
                    <a:pt x="46" y="1301"/>
                    <a:pt x="388" y="1690"/>
                    <a:pt x="867" y="1690"/>
                  </a:cubicBezTo>
                  <a:cubicBezTo>
                    <a:pt x="1301" y="1690"/>
                    <a:pt x="1712" y="1301"/>
                    <a:pt x="1689" y="845"/>
                  </a:cubicBezTo>
                  <a:cubicBezTo>
                    <a:pt x="1689" y="388"/>
                    <a:pt x="1324" y="0"/>
                    <a:pt x="8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29"/>
            <p:cNvSpPr/>
            <p:nvPr/>
          </p:nvSpPr>
          <p:spPr>
            <a:xfrm>
              <a:off x="8647229" y="2766642"/>
              <a:ext cx="47400" cy="46800"/>
            </a:xfrm>
            <a:custGeom>
              <a:avLst/>
              <a:gdLst/>
              <a:ahLst/>
              <a:cxnLst/>
              <a:rect l="l" t="t" r="r" b="b"/>
              <a:pathLst>
                <a:path w="1896" h="1872" extrusionOk="0">
                  <a:moveTo>
                    <a:pt x="959" y="0"/>
                  </a:moveTo>
                  <a:cubicBezTo>
                    <a:pt x="457" y="0"/>
                    <a:pt x="1" y="434"/>
                    <a:pt x="24" y="936"/>
                  </a:cubicBezTo>
                  <a:cubicBezTo>
                    <a:pt x="46" y="1438"/>
                    <a:pt x="434" y="1872"/>
                    <a:pt x="959" y="1872"/>
                  </a:cubicBezTo>
                  <a:cubicBezTo>
                    <a:pt x="1439" y="1872"/>
                    <a:pt x="1895" y="1438"/>
                    <a:pt x="1872" y="936"/>
                  </a:cubicBezTo>
                  <a:cubicBezTo>
                    <a:pt x="1850" y="434"/>
                    <a:pt x="1462" y="0"/>
                    <a:pt x="9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29"/>
            <p:cNvSpPr/>
            <p:nvPr/>
          </p:nvSpPr>
          <p:spPr>
            <a:xfrm>
              <a:off x="7804404" y="3823442"/>
              <a:ext cx="80500" cy="162075"/>
            </a:xfrm>
            <a:custGeom>
              <a:avLst/>
              <a:gdLst/>
              <a:ahLst/>
              <a:cxnLst/>
              <a:rect l="l" t="t" r="r" b="b"/>
              <a:pathLst>
                <a:path w="3220" h="6483" extrusionOk="0">
                  <a:moveTo>
                    <a:pt x="3219" y="1"/>
                  </a:moveTo>
                  <a:lnTo>
                    <a:pt x="3219" y="1"/>
                  </a:lnTo>
                  <a:cubicBezTo>
                    <a:pt x="2717" y="1073"/>
                    <a:pt x="2329" y="2260"/>
                    <a:pt x="1507" y="3128"/>
                  </a:cubicBezTo>
                  <a:cubicBezTo>
                    <a:pt x="1188" y="3432"/>
                    <a:pt x="828" y="3604"/>
                    <a:pt x="488" y="3604"/>
                  </a:cubicBezTo>
                  <a:cubicBezTo>
                    <a:pt x="318" y="3604"/>
                    <a:pt x="153" y="3561"/>
                    <a:pt x="1" y="3470"/>
                  </a:cubicBezTo>
                  <a:lnTo>
                    <a:pt x="1" y="3470"/>
                  </a:lnTo>
                  <a:lnTo>
                    <a:pt x="46" y="6141"/>
                  </a:lnTo>
                  <a:cubicBezTo>
                    <a:pt x="46" y="6323"/>
                    <a:pt x="183" y="6483"/>
                    <a:pt x="389" y="6483"/>
                  </a:cubicBezTo>
                  <a:lnTo>
                    <a:pt x="2785" y="6483"/>
                  </a:lnTo>
                  <a:cubicBezTo>
                    <a:pt x="2968" y="6483"/>
                    <a:pt x="3105" y="6323"/>
                    <a:pt x="3105" y="6141"/>
                  </a:cubicBezTo>
                  <a:lnTo>
                    <a:pt x="3219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29"/>
            <p:cNvSpPr/>
            <p:nvPr/>
          </p:nvSpPr>
          <p:spPr>
            <a:xfrm>
              <a:off x="7800979" y="3773042"/>
              <a:ext cx="59450" cy="106750"/>
            </a:xfrm>
            <a:custGeom>
              <a:avLst/>
              <a:gdLst/>
              <a:ahLst/>
              <a:cxnLst/>
              <a:rect l="l" t="t" r="r" b="b"/>
              <a:pathLst>
                <a:path w="2378" h="4270" extrusionOk="0">
                  <a:moveTo>
                    <a:pt x="1171" y="1"/>
                  </a:moveTo>
                  <a:cubicBezTo>
                    <a:pt x="703" y="1"/>
                    <a:pt x="249" y="252"/>
                    <a:pt x="138" y="807"/>
                  </a:cubicBezTo>
                  <a:cubicBezTo>
                    <a:pt x="1" y="1446"/>
                    <a:pt x="115" y="2085"/>
                    <a:pt x="183" y="2724"/>
                  </a:cubicBezTo>
                  <a:cubicBezTo>
                    <a:pt x="229" y="3272"/>
                    <a:pt x="206" y="3774"/>
                    <a:pt x="617" y="4162"/>
                  </a:cubicBezTo>
                  <a:cubicBezTo>
                    <a:pt x="688" y="4233"/>
                    <a:pt x="787" y="4269"/>
                    <a:pt x="883" y="4269"/>
                  </a:cubicBezTo>
                  <a:cubicBezTo>
                    <a:pt x="942" y="4269"/>
                    <a:pt x="999" y="4256"/>
                    <a:pt x="1051" y="4231"/>
                  </a:cubicBezTo>
                  <a:cubicBezTo>
                    <a:pt x="1553" y="3934"/>
                    <a:pt x="1644" y="3477"/>
                    <a:pt x="1827" y="2952"/>
                  </a:cubicBezTo>
                  <a:cubicBezTo>
                    <a:pt x="2032" y="2359"/>
                    <a:pt x="2329" y="1743"/>
                    <a:pt x="2352" y="1104"/>
                  </a:cubicBezTo>
                  <a:cubicBezTo>
                    <a:pt x="2377" y="403"/>
                    <a:pt x="1763" y="1"/>
                    <a:pt x="11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29"/>
            <p:cNvSpPr/>
            <p:nvPr/>
          </p:nvSpPr>
          <p:spPr>
            <a:xfrm>
              <a:off x="8648954" y="2796867"/>
              <a:ext cx="43375" cy="166100"/>
            </a:xfrm>
            <a:custGeom>
              <a:avLst/>
              <a:gdLst/>
              <a:ahLst/>
              <a:cxnLst/>
              <a:rect l="l" t="t" r="r" b="b"/>
              <a:pathLst>
                <a:path w="1735" h="6644" extrusionOk="0">
                  <a:moveTo>
                    <a:pt x="1735" y="1"/>
                  </a:moveTo>
                  <a:cubicBezTo>
                    <a:pt x="1301" y="526"/>
                    <a:pt x="890" y="1028"/>
                    <a:pt x="480" y="1553"/>
                  </a:cubicBezTo>
                  <a:cubicBezTo>
                    <a:pt x="320" y="1736"/>
                    <a:pt x="160" y="1918"/>
                    <a:pt x="0" y="2101"/>
                  </a:cubicBezTo>
                  <a:lnTo>
                    <a:pt x="0" y="6255"/>
                  </a:lnTo>
                  <a:cubicBezTo>
                    <a:pt x="0" y="6460"/>
                    <a:pt x="160" y="6643"/>
                    <a:pt x="388" y="6643"/>
                  </a:cubicBezTo>
                  <a:lnTo>
                    <a:pt x="1347" y="6643"/>
                  </a:lnTo>
                  <a:cubicBezTo>
                    <a:pt x="1552" y="6643"/>
                    <a:pt x="1735" y="6460"/>
                    <a:pt x="1735" y="6255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29"/>
            <p:cNvSpPr/>
            <p:nvPr/>
          </p:nvSpPr>
          <p:spPr>
            <a:xfrm>
              <a:off x="8648379" y="4407192"/>
              <a:ext cx="43950" cy="165525"/>
            </a:xfrm>
            <a:custGeom>
              <a:avLst/>
              <a:gdLst/>
              <a:ahLst/>
              <a:cxnLst/>
              <a:rect l="l" t="t" r="r" b="b"/>
              <a:pathLst>
                <a:path w="1758" h="6621" extrusionOk="0">
                  <a:moveTo>
                    <a:pt x="1758" y="1"/>
                  </a:moveTo>
                  <a:cubicBezTo>
                    <a:pt x="1210" y="731"/>
                    <a:pt x="640" y="1439"/>
                    <a:pt x="0" y="2078"/>
                  </a:cubicBezTo>
                  <a:lnTo>
                    <a:pt x="0" y="6209"/>
                  </a:lnTo>
                  <a:cubicBezTo>
                    <a:pt x="0" y="6438"/>
                    <a:pt x="183" y="6620"/>
                    <a:pt x="411" y="6620"/>
                  </a:cubicBezTo>
                  <a:lnTo>
                    <a:pt x="1347" y="6620"/>
                  </a:lnTo>
                  <a:cubicBezTo>
                    <a:pt x="1575" y="6620"/>
                    <a:pt x="1758" y="6438"/>
                    <a:pt x="1758" y="6209"/>
                  </a:cubicBezTo>
                  <a:lnTo>
                    <a:pt x="1758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29"/>
            <p:cNvSpPr/>
            <p:nvPr/>
          </p:nvSpPr>
          <p:spPr>
            <a:xfrm>
              <a:off x="6633458" y="2571467"/>
              <a:ext cx="1044275" cy="2175275"/>
            </a:xfrm>
            <a:custGeom>
              <a:avLst/>
              <a:gdLst/>
              <a:ahLst/>
              <a:cxnLst/>
              <a:rect l="l" t="t" r="r" b="b"/>
              <a:pathLst>
                <a:path w="41771" h="87011" extrusionOk="0">
                  <a:moveTo>
                    <a:pt x="1" y="1"/>
                  </a:moveTo>
                  <a:lnTo>
                    <a:pt x="1" y="87011"/>
                  </a:lnTo>
                  <a:lnTo>
                    <a:pt x="41771" y="87011"/>
                  </a:lnTo>
                  <a:lnTo>
                    <a:pt x="417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29"/>
            <p:cNvSpPr/>
            <p:nvPr/>
          </p:nvSpPr>
          <p:spPr>
            <a:xfrm>
              <a:off x="6677408" y="2614842"/>
              <a:ext cx="956975" cy="2087975"/>
            </a:xfrm>
            <a:custGeom>
              <a:avLst/>
              <a:gdLst/>
              <a:ahLst/>
              <a:cxnLst/>
              <a:rect l="l" t="t" r="r" b="b"/>
              <a:pathLst>
                <a:path w="38279" h="83519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lnTo>
                    <a:pt x="0" y="83244"/>
                  </a:lnTo>
                  <a:cubicBezTo>
                    <a:pt x="0" y="83404"/>
                    <a:pt x="114" y="83518"/>
                    <a:pt x="274" y="83518"/>
                  </a:cubicBezTo>
                  <a:lnTo>
                    <a:pt x="38004" y="83518"/>
                  </a:lnTo>
                  <a:cubicBezTo>
                    <a:pt x="38141" y="83518"/>
                    <a:pt x="38278" y="83404"/>
                    <a:pt x="38278" y="83244"/>
                  </a:cubicBezTo>
                  <a:lnTo>
                    <a:pt x="38278" y="275"/>
                  </a:lnTo>
                  <a:cubicBezTo>
                    <a:pt x="38278" y="115"/>
                    <a:pt x="38141" y="1"/>
                    <a:pt x="38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29"/>
            <p:cNvSpPr/>
            <p:nvPr/>
          </p:nvSpPr>
          <p:spPr>
            <a:xfrm>
              <a:off x="6894808" y="3006292"/>
              <a:ext cx="522150" cy="87350"/>
            </a:xfrm>
            <a:custGeom>
              <a:avLst/>
              <a:gdLst/>
              <a:ahLst/>
              <a:cxnLst/>
              <a:rect l="l" t="t" r="r" b="b"/>
              <a:pathLst>
                <a:path w="20886" h="3494" fill="none" extrusionOk="0">
                  <a:moveTo>
                    <a:pt x="17462" y="1"/>
                  </a:moveTo>
                  <a:cubicBezTo>
                    <a:pt x="19357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5"/>
                  </a:lnTo>
                  <a:cubicBezTo>
                    <a:pt x="1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29"/>
            <p:cNvSpPr/>
            <p:nvPr/>
          </p:nvSpPr>
          <p:spPr>
            <a:xfrm>
              <a:off x="6894808" y="3115292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70"/>
                  </a:lnTo>
                  <a:lnTo>
                    <a:pt x="1" y="3470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29"/>
            <p:cNvSpPr/>
            <p:nvPr/>
          </p:nvSpPr>
          <p:spPr>
            <a:xfrm>
              <a:off x="6894808" y="3223717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29"/>
            <p:cNvSpPr/>
            <p:nvPr/>
          </p:nvSpPr>
          <p:spPr>
            <a:xfrm>
              <a:off x="6894808" y="4267967"/>
              <a:ext cx="522150" cy="87325"/>
            </a:xfrm>
            <a:custGeom>
              <a:avLst/>
              <a:gdLst/>
              <a:ahLst/>
              <a:cxnLst/>
              <a:rect l="l" t="t" r="r" b="b"/>
              <a:pathLst>
                <a:path w="20886" h="3493" fill="none" extrusionOk="0">
                  <a:moveTo>
                    <a:pt x="17462" y="0"/>
                  </a:moveTo>
                  <a:cubicBezTo>
                    <a:pt x="19357" y="0"/>
                    <a:pt x="20886" y="1530"/>
                    <a:pt x="20886" y="3424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4"/>
                  </a:lnTo>
                  <a:cubicBezTo>
                    <a:pt x="1" y="1530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29"/>
            <p:cNvSpPr/>
            <p:nvPr/>
          </p:nvSpPr>
          <p:spPr>
            <a:xfrm>
              <a:off x="6894808" y="4376967"/>
              <a:ext cx="522150" cy="86750"/>
            </a:xfrm>
            <a:custGeom>
              <a:avLst/>
              <a:gdLst/>
              <a:ahLst/>
              <a:cxnLst/>
              <a:rect l="l" t="t" r="r" b="b"/>
              <a:pathLst>
                <a:path w="20886" h="3470" fill="none" extrusionOk="0">
                  <a:moveTo>
                    <a:pt x="17462" y="0"/>
                  </a:moveTo>
                  <a:cubicBezTo>
                    <a:pt x="19357" y="0"/>
                    <a:pt x="20886" y="1529"/>
                    <a:pt x="20886" y="3401"/>
                  </a:cubicBezTo>
                  <a:lnTo>
                    <a:pt x="20886" y="3470"/>
                  </a:lnTo>
                  <a:lnTo>
                    <a:pt x="1" y="3470"/>
                  </a:lnTo>
                  <a:lnTo>
                    <a:pt x="1" y="3401"/>
                  </a:lnTo>
                  <a:cubicBezTo>
                    <a:pt x="1" y="1529"/>
                    <a:pt x="1530" y="0"/>
                    <a:pt x="3424" y="0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29"/>
            <p:cNvSpPr/>
            <p:nvPr/>
          </p:nvSpPr>
          <p:spPr>
            <a:xfrm>
              <a:off x="6894808" y="4485367"/>
              <a:ext cx="522150" cy="87350"/>
            </a:xfrm>
            <a:custGeom>
              <a:avLst/>
              <a:gdLst/>
              <a:ahLst/>
              <a:cxnLst/>
              <a:rect l="l" t="t" r="r" b="b"/>
              <a:pathLst>
                <a:path w="20886" h="3494" fill="none" extrusionOk="0">
                  <a:moveTo>
                    <a:pt x="17462" y="1"/>
                  </a:moveTo>
                  <a:cubicBezTo>
                    <a:pt x="19357" y="1"/>
                    <a:pt x="20886" y="1530"/>
                    <a:pt x="20886" y="3425"/>
                  </a:cubicBezTo>
                  <a:lnTo>
                    <a:pt x="20886" y="3493"/>
                  </a:lnTo>
                  <a:lnTo>
                    <a:pt x="1" y="3493"/>
                  </a:lnTo>
                  <a:lnTo>
                    <a:pt x="1" y="3425"/>
                  </a:lnTo>
                  <a:cubicBezTo>
                    <a:pt x="1" y="1530"/>
                    <a:pt x="1530" y="1"/>
                    <a:pt x="3424" y="1"/>
                  </a:cubicBezTo>
                </a:path>
              </a:pathLst>
            </a:custGeom>
            <a:noFill/>
            <a:ln w="114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29"/>
            <p:cNvSpPr/>
            <p:nvPr/>
          </p:nvSpPr>
          <p:spPr>
            <a:xfrm>
              <a:off x="6677408" y="2774042"/>
              <a:ext cx="956975" cy="1928775"/>
            </a:xfrm>
            <a:custGeom>
              <a:avLst/>
              <a:gdLst/>
              <a:ahLst/>
              <a:cxnLst/>
              <a:rect l="l" t="t" r="r" b="b"/>
              <a:pathLst>
                <a:path w="38279" h="77151" extrusionOk="0">
                  <a:moveTo>
                    <a:pt x="38278" y="1"/>
                  </a:moveTo>
                  <a:cubicBezTo>
                    <a:pt x="37046" y="2717"/>
                    <a:pt x="35790" y="5411"/>
                    <a:pt x="34421" y="8058"/>
                  </a:cubicBezTo>
                  <a:cubicBezTo>
                    <a:pt x="31522" y="13605"/>
                    <a:pt x="28167" y="18946"/>
                    <a:pt x="24127" y="23716"/>
                  </a:cubicBezTo>
                  <a:cubicBezTo>
                    <a:pt x="22095" y="26113"/>
                    <a:pt x="19881" y="28327"/>
                    <a:pt x="17530" y="30381"/>
                  </a:cubicBezTo>
                  <a:cubicBezTo>
                    <a:pt x="15385" y="32230"/>
                    <a:pt x="13033" y="33828"/>
                    <a:pt x="10431" y="34969"/>
                  </a:cubicBezTo>
                  <a:cubicBezTo>
                    <a:pt x="9176" y="35517"/>
                    <a:pt x="7875" y="35974"/>
                    <a:pt x="6551" y="36316"/>
                  </a:cubicBezTo>
                  <a:cubicBezTo>
                    <a:pt x="6072" y="36453"/>
                    <a:pt x="5524" y="36430"/>
                    <a:pt x="5067" y="36567"/>
                  </a:cubicBezTo>
                  <a:cubicBezTo>
                    <a:pt x="4565" y="36727"/>
                    <a:pt x="4132" y="37412"/>
                    <a:pt x="3881" y="37822"/>
                  </a:cubicBezTo>
                  <a:cubicBezTo>
                    <a:pt x="2808" y="39626"/>
                    <a:pt x="2625" y="41840"/>
                    <a:pt x="1393" y="43552"/>
                  </a:cubicBezTo>
                  <a:cubicBezTo>
                    <a:pt x="982" y="44122"/>
                    <a:pt x="502" y="44716"/>
                    <a:pt x="0" y="45286"/>
                  </a:cubicBezTo>
                  <a:lnTo>
                    <a:pt x="0" y="76876"/>
                  </a:lnTo>
                  <a:cubicBezTo>
                    <a:pt x="0" y="77036"/>
                    <a:pt x="114" y="77150"/>
                    <a:pt x="274" y="77150"/>
                  </a:cubicBezTo>
                  <a:lnTo>
                    <a:pt x="38004" y="77150"/>
                  </a:lnTo>
                  <a:cubicBezTo>
                    <a:pt x="38141" y="77150"/>
                    <a:pt x="38278" y="77036"/>
                    <a:pt x="38278" y="76876"/>
                  </a:cubicBezTo>
                  <a:lnTo>
                    <a:pt x="38278" y="1"/>
                  </a:lnTo>
                  <a:close/>
                </a:path>
              </a:pathLst>
            </a:custGeom>
            <a:solidFill>
              <a:srgbClr val="BAC8C8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29"/>
            <p:cNvSpPr/>
            <p:nvPr/>
          </p:nvSpPr>
          <p:spPr>
            <a:xfrm>
              <a:off x="6981558" y="2723842"/>
              <a:ext cx="348100" cy="86750"/>
            </a:xfrm>
            <a:custGeom>
              <a:avLst/>
              <a:gdLst/>
              <a:ahLst/>
              <a:cxnLst/>
              <a:rect l="l" t="t" r="r" b="b"/>
              <a:pathLst>
                <a:path w="13924" h="3470" extrusionOk="0">
                  <a:moveTo>
                    <a:pt x="297" y="0"/>
                  </a:moveTo>
                  <a:cubicBezTo>
                    <a:pt x="137" y="0"/>
                    <a:pt x="0" y="114"/>
                    <a:pt x="0" y="274"/>
                  </a:cubicBezTo>
                  <a:lnTo>
                    <a:pt x="0" y="3196"/>
                  </a:lnTo>
                  <a:cubicBezTo>
                    <a:pt x="0" y="3356"/>
                    <a:pt x="137" y="3470"/>
                    <a:pt x="297" y="3470"/>
                  </a:cubicBezTo>
                  <a:lnTo>
                    <a:pt x="13650" y="3470"/>
                  </a:lnTo>
                  <a:cubicBezTo>
                    <a:pt x="13809" y="3470"/>
                    <a:pt x="13924" y="3356"/>
                    <a:pt x="13924" y="3196"/>
                  </a:cubicBezTo>
                  <a:lnTo>
                    <a:pt x="13924" y="274"/>
                  </a:lnTo>
                  <a:cubicBezTo>
                    <a:pt x="13924" y="114"/>
                    <a:pt x="13809" y="0"/>
                    <a:pt x="13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29"/>
            <p:cNvSpPr/>
            <p:nvPr/>
          </p:nvSpPr>
          <p:spPr>
            <a:xfrm>
              <a:off x="6764133" y="3659092"/>
              <a:ext cx="87325" cy="326425"/>
            </a:xfrm>
            <a:custGeom>
              <a:avLst/>
              <a:gdLst/>
              <a:ahLst/>
              <a:cxnLst/>
              <a:rect l="l" t="t" r="r" b="b"/>
              <a:pathLst>
                <a:path w="3493" h="13057" extrusionOk="0">
                  <a:moveTo>
                    <a:pt x="343" y="1"/>
                  </a:moveTo>
                  <a:cubicBezTo>
                    <a:pt x="160" y="1"/>
                    <a:pt x="1" y="138"/>
                    <a:pt x="1" y="343"/>
                  </a:cubicBezTo>
                  <a:lnTo>
                    <a:pt x="206" y="12715"/>
                  </a:lnTo>
                  <a:cubicBezTo>
                    <a:pt x="206" y="12897"/>
                    <a:pt x="366" y="13057"/>
                    <a:pt x="549" y="13057"/>
                  </a:cubicBezTo>
                  <a:lnTo>
                    <a:pt x="2945" y="13057"/>
                  </a:lnTo>
                  <a:cubicBezTo>
                    <a:pt x="3128" y="13057"/>
                    <a:pt x="3288" y="12897"/>
                    <a:pt x="3288" y="12715"/>
                  </a:cubicBezTo>
                  <a:lnTo>
                    <a:pt x="3470" y="343"/>
                  </a:lnTo>
                  <a:cubicBezTo>
                    <a:pt x="3493" y="138"/>
                    <a:pt x="3333" y="1"/>
                    <a:pt x="3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29"/>
            <p:cNvSpPr/>
            <p:nvPr/>
          </p:nvSpPr>
          <p:spPr>
            <a:xfrm>
              <a:off x="6780683" y="3675092"/>
              <a:ext cx="54250" cy="54800"/>
            </a:xfrm>
            <a:custGeom>
              <a:avLst/>
              <a:gdLst/>
              <a:ahLst/>
              <a:cxnLst/>
              <a:rect l="l" t="t" r="r" b="b"/>
              <a:pathLst>
                <a:path w="2170" h="2192" extrusionOk="0">
                  <a:moveTo>
                    <a:pt x="1073" y="0"/>
                  </a:moveTo>
                  <a:cubicBezTo>
                    <a:pt x="480" y="0"/>
                    <a:pt x="1" y="502"/>
                    <a:pt x="1" y="1096"/>
                  </a:cubicBezTo>
                  <a:cubicBezTo>
                    <a:pt x="1" y="1689"/>
                    <a:pt x="480" y="2191"/>
                    <a:pt x="1073" y="2191"/>
                  </a:cubicBezTo>
                  <a:cubicBezTo>
                    <a:pt x="1690" y="2191"/>
                    <a:pt x="2169" y="1689"/>
                    <a:pt x="2169" y="1096"/>
                  </a:cubicBezTo>
                  <a:cubicBezTo>
                    <a:pt x="2169" y="502"/>
                    <a:pt x="1690" y="0"/>
                    <a:pt x="1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29"/>
            <p:cNvSpPr/>
            <p:nvPr/>
          </p:nvSpPr>
          <p:spPr>
            <a:xfrm>
              <a:off x="6803508" y="3683067"/>
              <a:ext cx="8600" cy="38825"/>
            </a:xfrm>
            <a:custGeom>
              <a:avLst/>
              <a:gdLst/>
              <a:ahLst/>
              <a:cxnLst/>
              <a:rect l="l" t="t" r="r" b="b"/>
              <a:pathLst>
                <a:path w="344" h="1553" extrusionOk="0">
                  <a:moveTo>
                    <a:pt x="138" y="1"/>
                  </a:moveTo>
                  <a:cubicBezTo>
                    <a:pt x="46" y="1"/>
                    <a:pt x="1" y="46"/>
                    <a:pt x="1" y="138"/>
                  </a:cubicBezTo>
                  <a:lnTo>
                    <a:pt x="1" y="1416"/>
                  </a:lnTo>
                  <a:cubicBezTo>
                    <a:pt x="1" y="1484"/>
                    <a:pt x="46" y="1553"/>
                    <a:pt x="138" y="1553"/>
                  </a:cubicBezTo>
                  <a:lnTo>
                    <a:pt x="206" y="1553"/>
                  </a:lnTo>
                  <a:cubicBezTo>
                    <a:pt x="275" y="1553"/>
                    <a:pt x="343" y="1484"/>
                    <a:pt x="343" y="1416"/>
                  </a:cubicBezTo>
                  <a:lnTo>
                    <a:pt x="343" y="138"/>
                  </a:lnTo>
                  <a:cubicBezTo>
                    <a:pt x="343" y="46"/>
                    <a:pt x="275" y="1"/>
                    <a:pt x="2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29"/>
            <p:cNvSpPr/>
            <p:nvPr/>
          </p:nvSpPr>
          <p:spPr>
            <a:xfrm>
              <a:off x="7604679" y="2745517"/>
              <a:ext cx="43400" cy="217450"/>
            </a:xfrm>
            <a:custGeom>
              <a:avLst/>
              <a:gdLst/>
              <a:ahLst/>
              <a:cxnLst/>
              <a:rect l="l" t="t" r="r" b="b"/>
              <a:pathLst>
                <a:path w="1736" h="8698" extrusionOk="0">
                  <a:moveTo>
                    <a:pt x="389" y="1"/>
                  </a:moveTo>
                  <a:cubicBezTo>
                    <a:pt x="184" y="1"/>
                    <a:pt x="1" y="160"/>
                    <a:pt x="1" y="389"/>
                  </a:cubicBezTo>
                  <a:lnTo>
                    <a:pt x="1" y="8309"/>
                  </a:lnTo>
                  <a:cubicBezTo>
                    <a:pt x="1" y="8514"/>
                    <a:pt x="184" y="8697"/>
                    <a:pt x="389" y="8697"/>
                  </a:cubicBezTo>
                  <a:lnTo>
                    <a:pt x="1348" y="8697"/>
                  </a:lnTo>
                  <a:cubicBezTo>
                    <a:pt x="1553" y="8697"/>
                    <a:pt x="1736" y="8514"/>
                    <a:pt x="1736" y="8309"/>
                  </a:cubicBezTo>
                  <a:lnTo>
                    <a:pt x="1736" y="389"/>
                  </a:lnTo>
                  <a:cubicBezTo>
                    <a:pt x="1736" y="160"/>
                    <a:pt x="1553" y="1"/>
                    <a:pt x="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29"/>
            <p:cNvSpPr/>
            <p:nvPr/>
          </p:nvSpPr>
          <p:spPr>
            <a:xfrm>
              <a:off x="7604679" y="4355267"/>
              <a:ext cx="43400" cy="217450"/>
            </a:xfrm>
            <a:custGeom>
              <a:avLst/>
              <a:gdLst/>
              <a:ahLst/>
              <a:cxnLst/>
              <a:rect l="l" t="t" r="r" b="b"/>
              <a:pathLst>
                <a:path w="1736" h="8698" extrusionOk="0">
                  <a:moveTo>
                    <a:pt x="389" y="1"/>
                  </a:moveTo>
                  <a:cubicBezTo>
                    <a:pt x="184" y="1"/>
                    <a:pt x="1" y="161"/>
                    <a:pt x="1" y="389"/>
                  </a:cubicBezTo>
                  <a:lnTo>
                    <a:pt x="1" y="8286"/>
                  </a:lnTo>
                  <a:cubicBezTo>
                    <a:pt x="1" y="8515"/>
                    <a:pt x="184" y="8697"/>
                    <a:pt x="389" y="8697"/>
                  </a:cubicBezTo>
                  <a:lnTo>
                    <a:pt x="1348" y="8697"/>
                  </a:lnTo>
                  <a:cubicBezTo>
                    <a:pt x="1553" y="8697"/>
                    <a:pt x="1736" y="8515"/>
                    <a:pt x="1736" y="8286"/>
                  </a:cubicBezTo>
                  <a:lnTo>
                    <a:pt x="1736" y="389"/>
                  </a:lnTo>
                  <a:cubicBezTo>
                    <a:pt x="1736" y="161"/>
                    <a:pt x="1553" y="1"/>
                    <a:pt x="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29"/>
            <p:cNvSpPr/>
            <p:nvPr/>
          </p:nvSpPr>
          <p:spPr>
            <a:xfrm>
              <a:off x="7605254" y="4375817"/>
              <a:ext cx="43400" cy="42250"/>
            </a:xfrm>
            <a:custGeom>
              <a:avLst/>
              <a:gdLst/>
              <a:ahLst/>
              <a:cxnLst/>
              <a:rect l="l" t="t" r="r" b="b"/>
              <a:pathLst>
                <a:path w="1736" h="1690" extrusionOk="0">
                  <a:moveTo>
                    <a:pt x="868" y="0"/>
                  </a:moveTo>
                  <a:cubicBezTo>
                    <a:pt x="434" y="0"/>
                    <a:pt x="1" y="388"/>
                    <a:pt x="24" y="845"/>
                  </a:cubicBezTo>
                  <a:cubicBezTo>
                    <a:pt x="46" y="1301"/>
                    <a:pt x="389" y="1690"/>
                    <a:pt x="868" y="1690"/>
                  </a:cubicBezTo>
                  <a:cubicBezTo>
                    <a:pt x="1302" y="1690"/>
                    <a:pt x="1735" y="1301"/>
                    <a:pt x="1713" y="845"/>
                  </a:cubicBezTo>
                  <a:cubicBezTo>
                    <a:pt x="1690" y="388"/>
                    <a:pt x="1347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29"/>
            <p:cNvSpPr/>
            <p:nvPr/>
          </p:nvSpPr>
          <p:spPr>
            <a:xfrm>
              <a:off x="7602979" y="2766642"/>
              <a:ext cx="47950" cy="46800"/>
            </a:xfrm>
            <a:custGeom>
              <a:avLst/>
              <a:gdLst/>
              <a:ahLst/>
              <a:cxnLst/>
              <a:rect l="l" t="t" r="r" b="b"/>
              <a:pathLst>
                <a:path w="1918" h="1872" extrusionOk="0">
                  <a:moveTo>
                    <a:pt x="959" y="0"/>
                  </a:moveTo>
                  <a:cubicBezTo>
                    <a:pt x="480" y="0"/>
                    <a:pt x="0" y="434"/>
                    <a:pt x="23" y="936"/>
                  </a:cubicBezTo>
                  <a:cubicBezTo>
                    <a:pt x="46" y="1438"/>
                    <a:pt x="434" y="1872"/>
                    <a:pt x="959" y="1872"/>
                  </a:cubicBezTo>
                  <a:cubicBezTo>
                    <a:pt x="1438" y="1872"/>
                    <a:pt x="1918" y="1438"/>
                    <a:pt x="1895" y="936"/>
                  </a:cubicBezTo>
                  <a:cubicBezTo>
                    <a:pt x="1872" y="434"/>
                    <a:pt x="1484" y="0"/>
                    <a:pt x="9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29"/>
            <p:cNvSpPr/>
            <p:nvPr/>
          </p:nvSpPr>
          <p:spPr>
            <a:xfrm>
              <a:off x="6701933" y="2663267"/>
              <a:ext cx="70225" cy="313175"/>
            </a:xfrm>
            <a:custGeom>
              <a:avLst/>
              <a:gdLst/>
              <a:ahLst/>
              <a:cxnLst/>
              <a:rect l="l" t="t" r="r" b="b"/>
              <a:pathLst>
                <a:path w="2809" h="12527" extrusionOk="0">
                  <a:moveTo>
                    <a:pt x="1546" y="1"/>
                  </a:moveTo>
                  <a:cubicBezTo>
                    <a:pt x="915" y="1"/>
                    <a:pt x="275" y="395"/>
                    <a:pt x="275" y="1191"/>
                  </a:cubicBezTo>
                  <a:cubicBezTo>
                    <a:pt x="252" y="3245"/>
                    <a:pt x="252" y="5276"/>
                    <a:pt x="229" y="7331"/>
                  </a:cubicBezTo>
                  <a:cubicBezTo>
                    <a:pt x="229" y="8997"/>
                    <a:pt x="1" y="10732"/>
                    <a:pt x="731" y="12261"/>
                  </a:cubicBezTo>
                  <a:cubicBezTo>
                    <a:pt x="810" y="12441"/>
                    <a:pt x="988" y="12526"/>
                    <a:pt x="1167" y="12526"/>
                  </a:cubicBezTo>
                  <a:cubicBezTo>
                    <a:pt x="1353" y="12526"/>
                    <a:pt x="1540" y="12435"/>
                    <a:pt x="1621" y="12261"/>
                  </a:cubicBezTo>
                  <a:cubicBezTo>
                    <a:pt x="2443" y="10777"/>
                    <a:pt x="2329" y="8997"/>
                    <a:pt x="2420" y="7331"/>
                  </a:cubicBezTo>
                  <a:cubicBezTo>
                    <a:pt x="2534" y="5276"/>
                    <a:pt x="2648" y="3245"/>
                    <a:pt x="2763" y="1191"/>
                  </a:cubicBezTo>
                  <a:cubicBezTo>
                    <a:pt x="2808" y="400"/>
                    <a:pt x="2182" y="1"/>
                    <a:pt x="1546" y="1"/>
                  </a:cubicBez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29"/>
            <p:cNvSpPr/>
            <p:nvPr/>
          </p:nvSpPr>
          <p:spPr>
            <a:xfrm>
              <a:off x="6768133" y="3823442"/>
              <a:ext cx="80475" cy="162075"/>
            </a:xfrm>
            <a:custGeom>
              <a:avLst/>
              <a:gdLst/>
              <a:ahLst/>
              <a:cxnLst/>
              <a:rect l="l" t="t" r="r" b="b"/>
              <a:pathLst>
                <a:path w="3219" h="6483" extrusionOk="0">
                  <a:moveTo>
                    <a:pt x="3219" y="1"/>
                  </a:moveTo>
                  <a:lnTo>
                    <a:pt x="3219" y="1"/>
                  </a:lnTo>
                  <a:cubicBezTo>
                    <a:pt x="2740" y="1073"/>
                    <a:pt x="2351" y="2260"/>
                    <a:pt x="1507" y="3128"/>
                  </a:cubicBezTo>
                  <a:cubicBezTo>
                    <a:pt x="1187" y="3432"/>
                    <a:pt x="827" y="3604"/>
                    <a:pt x="487" y="3604"/>
                  </a:cubicBezTo>
                  <a:cubicBezTo>
                    <a:pt x="317" y="3604"/>
                    <a:pt x="153" y="3561"/>
                    <a:pt x="0" y="3470"/>
                  </a:cubicBezTo>
                  <a:lnTo>
                    <a:pt x="0" y="3470"/>
                  </a:lnTo>
                  <a:lnTo>
                    <a:pt x="46" y="6141"/>
                  </a:lnTo>
                  <a:cubicBezTo>
                    <a:pt x="46" y="6323"/>
                    <a:pt x="206" y="6483"/>
                    <a:pt x="389" y="6483"/>
                  </a:cubicBezTo>
                  <a:lnTo>
                    <a:pt x="2785" y="6483"/>
                  </a:lnTo>
                  <a:cubicBezTo>
                    <a:pt x="2968" y="6483"/>
                    <a:pt x="3128" y="6323"/>
                    <a:pt x="3128" y="6141"/>
                  </a:cubicBezTo>
                  <a:lnTo>
                    <a:pt x="3219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29"/>
            <p:cNvSpPr/>
            <p:nvPr/>
          </p:nvSpPr>
          <p:spPr>
            <a:xfrm>
              <a:off x="6764708" y="3773042"/>
              <a:ext cx="59750" cy="106750"/>
            </a:xfrm>
            <a:custGeom>
              <a:avLst/>
              <a:gdLst/>
              <a:ahLst/>
              <a:cxnLst/>
              <a:rect l="l" t="t" r="r" b="b"/>
              <a:pathLst>
                <a:path w="2390" h="4270" extrusionOk="0">
                  <a:moveTo>
                    <a:pt x="1178" y="1"/>
                  </a:moveTo>
                  <a:cubicBezTo>
                    <a:pt x="707" y="1"/>
                    <a:pt x="248" y="252"/>
                    <a:pt x="137" y="807"/>
                  </a:cubicBezTo>
                  <a:cubicBezTo>
                    <a:pt x="1" y="1446"/>
                    <a:pt x="115" y="2085"/>
                    <a:pt x="183" y="2724"/>
                  </a:cubicBezTo>
                  <a:cubicBezTo>
                    <a:pt x="229" y="3272"/>
                    <a:pt x="206" y="3774"/>
                    <a:pt x="640" y="4162"/>
                  </a:cubicBezTo>
                  <a:cubicBezTo>
                    <a:pt x="711" y="4233"/>
                    <a:pt x="800" y="4269"/>
                    <a:pt x="890" y="4269"/>
                  </a:cubicBezTo>
                  <a:cubicBezTo>
                    <a:pt x="945" y="4269"/>
                    <a:pt x="999" y="4256"/>
                    <a:pt x="1050" y="4231"/>
                  </a:cubicBezTo>
                  <a:cubicBezTo>
                    <a:pt x="1553" y="3934"/>
                    <a:pt x="1644" y="3477"/>
                    <a:pt x="1827" y="2952"/>
                  </a:cubicBezTo>
                  <a:cubicBezTo>
                    <a:pt x="2055" y="2359"/>
                    <a:pt x="2329" y="1743"/>
                    <a:pt x="2352" y="1104"/>
                  </a:cubicBezTo>
                  <a:cubicBezTo>
                    <a:pt x="2390" y="403"/>
                    <a:pt x="1773" y="1"/>
                    <a:pt x="11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29"/>
            <p:cNvSpPr/>
            <p:nvPr/>
          </p:nvSpPr>
          <p:spPr>
            <a:xfrm>
              <a:off x="7604679" y="2796867"/>
              <a:ext cx="43400" cy="166100"/>
            </a:xfrm>
            <a:custGeom>
              <a:avLst/>
              <a:gdLst/>
              <a:ahLst/>
              <a:cxnLst/>
              <a:rect l="l" t="t" r="r" b="b"/>
              <a:pathLst>
                <a:path w="1736" h="6644" extrusionOk="0">
                  <a:moveTo>
                    <a:pt x="1736" y="1"/>
                  </a:moveTo>
                  <a:cubicBezTo>
                    <a:pt x="1325" y="526"/>
                    <a:pt x="914" y="1028"/>
                    <a:pt x="480" y="1553"/>
                  </a:cubicBezTo>
                  <a:cubicBezTo>
                    <a:pt x="320" y="1736"/>
                    <a:pt x="161" y="1918"/>
                    <a:pt x="1" y="2101"/>
                  </a:cubicBezTo>
                  <a:lnTo>
                    <a:pt x="1" y="6255"/>
                  </a:lnTo>
                  <a:cubicBezTo>
                    <a:pt x="1" y="6460"/>
                    <a:pt x="184" y="6643"/>
                    <a:pt x="389" y="6643"/>
                  </a:cubicBezTo>
                  <a:lnTo>
                    <a:pt x="1348" y="6643"/>
                  </a:lnTo>
                  <a:cubicBezTo>
                    <a:pt x="1553" y="6643"/>
                    <a:pt x="1736" y="6460"/>
                    <a:pt x="1736" y="6255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29"/>
            <p:cNvSpPr/>
            <p:nvPr/>
          </p:nvSpPr>
          <p:spPr>
            <a:xfrm>
              <a:off x="7604679" y="4407192"/>
              <a:ext cx="43400" cy="165525"/>
            </a:xfrm>
            <a:custGeom>
              <a:avLst/>
              <a:gdLst/>
              <a:ahLst/>
              <a:cxnLst/>
              <a:rect l="l" t="t" r="r" b="b"/>
              <a:pathLst>
                <a:path w="1736" h="6621" extrusionOk="0">
                  <a:moveTo>
                    <a:pt x="1736" y="1"/>
                  </a:moveTo>
                  <a:cubicBezTo>
                    <a:pt x="1211" y="731"/>
                    <a:pt x="640" y="1439"/>
                    <a:pt x="1" y="2078"/>
                  </a:cubicBezTo>
                  <a:lnTo>
                    <a:pt x="1" y="6209"/>
                  </a:lnTo>
                  <a:cubicBezTo>
                    <a:pt x="1" y="6438"/>
                    <a:pt x="184" y="6620"/>
                    <a:pt x="389" y="6620"/>
                  </a:cubicBezTo>
                  <a:lnTo>
                    <a:pt x="1348" y="6620"/>
                  </a:lnTo>
                  <a:cubicBezTo>
                    <a:pt x="1553" y="6620"/>
                    <a:pt x="1736" y="6438"/>
                    <a:pt x="1736" y="6209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29"/>
            <p:cNvSpPr/>
            <p:nvPr/>
          </p:nvSpPr>
          <p:spPr>
            <a:xfrm>
              <a:off x="7738229" y="2663267"/>
              <a:ext cx="70200" cy="313175"/>
            </a:xfrm>
            <a:custGeom>
              <a:avLst/>
              <a:gdLst/>
              <a:ahLst/>
              <a:cxnLst/>
              <a:rect l="l" t="t" r="r" b="b"/>
              <a:pathLst>
                <a:path w="2808" h="12527" extrusionOk="0">
                  <a:moveTo>
                    <a:pt x="1545" y="1"/>
                  </a:moveTo>
                  <a:cubicBezTo>
                    <a:pt x="914" y="1"/>
                    <a:pt x="274" y="395"/>
                    <a:pt x="274" y="1191"/>
                  </a:cubicBezTo>
                  <a:cubicBezTo>
                    <a:pt x="251" y="3245"/>
                    <a:pt x="251" y="5276"/>
                    <a:pt x="228" y="7331"/>
                  </a:cubicBezTo>
                  <a:cubicBezTo>
                    <a:pt x="228" y="8997"/>
                    <a:pt x="0" y="10732"/>
                    <a:pt x="730" y="12261"/>
                  </a:cubicBezTo>
                  <a:cubicBezTo>
                    <a:pt x="809" y="12441"/>
                    <a:pt x="982" y="12526"/>
                    <a:pt x="1158" y="12526"/>
                  </a:cubicBezTo>
                  <a:cubicBezTo>
                    <a:pt x="1341" y="12526"/>
                    <a:pt x="1528" y="12435"/>
                    <a:pt x="1621" y="12261"/>
                  </a:cubicBezTo>
                  <a:cubicBezTo>
                    <a:pt x="2442" y="10777"/>
                    <a:pt x="2305" y="8997"/>
                    <a:pt x="2420" y="7331"/>
                  </a:cubicBezTo>
                  <a:cubicBezTo>
                    <a:pt x="2534" y="5276"/>
                    <a:pt x="2648" y="3245"/>
                    <a:pt x="2762" y="1191"/>
                  </a:cubicBezTo>
                  <a:cubicBezTo>
                    <a:pt x="2808" y="400"/>
                    <a:pt x="2181" y="1"/>
                    <a:pt x="1545" y="1"/>
                  </a:cubicBez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29"/>
            <p:cNvSpPr/>
            <p:nvPr/>
          </p:nvSpPr>
          <p:spPr>
            <a:xfrm>
              <a:off x="7738229" y="496267"/>
              <a:ext cx="70200" cy="313175"/>
            </a:xfrm>
            <a:custGeom>
              <a:avLst/>
              <a:gdLst/>
              <a:ahLst/>
              <a:cxnLst/>
              <a:rect l="l" t="t" r="r" b="b"/>
              <a:pathLst>
                <a:path w="2808" h="12527" extrusionOk="0">
                  <a:moveTo>
                    <a:pt x="1545" y="1"/>
                  </a:moveTo>
                  <a:cubicBezTo>
                    <a:pt x="914" y="1"/>
                    <a:pt x="274" y="395"/>
                    <a:pt x="274" y="1191"/>
                  </a:cubicBezTo>
                  <a:cubicBezTo>
                    <a:pt x="251" y="3245"/>
                    <a:pt x="251" y="5276"/>
                    <a:pt x="228" y="7331"/>
                  </a:cubicBezTo>
                  <a:cubicBezTo>
                    <a:pt x="228" y="8997"/>
                    <a:pt x="0" y="10732"/>
                    <a:pt x="730" y="12261"/>
                  </a:cubicBezTo>
                  <a:cubicBezTo>
                    <a:pt x="809" y="12441"/>
                    <a:pt x="982" y="12526"/>
                    <a:pt x="1158" y="12526"/>
                  </a:cubicBezTo>
                  <a:cubicBezTo>
                    <a:pt x="1341" y="12526"/>
                    <a:pt x="1528" y="12435"/>
                    <a:pt x="1621" y="12261"/>
                  </a:cubicBezTo>
                  <a:cubicBezTo>
                    <a:pt x="2442" y="10777"/>
                    <a:pt x="2305" y="8997"/>
                    <a:pt x="2420" y="7331"/>
                  </a:cubicBezTo>
                  <a:cubicBezTo>
                    <a:pt x="2534" y="5276"/>
                    <a:pt x="2648" y="3245"/>
                    <a:pt x="2762" y="1191"/>
                  </a:cubicBezTo>
                  <a:cubicBezTo>
                    <a:pt x="2808" y="400"/>
                    <a:pt x="2181" y="1"/>
                    <a:pt x="1545" y="1"/>
                  </a:cubicBezTo>
                  <a:close/>
                </a:path>
              </a:pathLst>
            </a:custGeom>
            <a:solidFill>
              <a:srgbClr val="FFFEFC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6" name="Google Shape;4476;p29"/>
          <p:cNvGrpSpPr/>
          <p:nvPr/>
        </p:nvGrpSpPr>
        <p:grpSpPr>
          <a:xfrm>
            <a:off x="174459" y="111790"/>
            <a:ext cx="7393212" cy="4798655"/>
            <a:chOff x="269441" y="182520"/>
            <a:chExt cx="6724770" cy="4717514"/>
          </a:xfrm>
        </p:grpSpPr>
        <p:grpSp>
          <p:nvGrpSpPr>
            <p:cNvPr id="4477" name="Google Shape;4477;p29"/>
            <p:cNvGrpSpPr/>
            <p:nvPr/>
          </p:nvGrpSpPr>
          <p:grpSpPr>
            <a:xfrm>
              <a:off x="269441" y="182520"/>
              <a:ext cx="6724770" cy="4717514"/>
              <a:chOff x="1880275" y="1515575"/>
              <a:chExt cx="3914985" cy="2848568"/>
            </a:xfrm>
          </p:grpSpPr>
          <p:sp>
            <p:nvSpPr>
              <p:cNvPr id="4478" name="Google Shape;4478;p29"/>
              <p:cNvSpPr/>
              <p:nvPr/>
            </p:nvSpPr>
            <p:spPr>
              <a:xfrm>
                <a:off x="1880280" y="1571221"/>
                <a:ext cx="3914980" cy="2792922"/>
              </a:xfrm>
              <a:custGeom>
                <a:avLst/>
                <a:gdLst/>
                <a:ahLst/>
                <a:cxnLst/>
                <a:rect l="l" t="t" r="r" b="b"/>
                <a:pathLst>
                  <a:path w="158405" h="112777" extrusionOk="0">
                    <a:moveTo>
                      <a:pt x="1975" y="0"/>
                    </a:moveTo>
                    <a:cubicBezTo>
                      <a:pt x="894" y="0"/>
                      <a:pt x="0" y="893"/>
                      <a:pt x="0" y="1975"/>
                    </a:cubicBezTo>
                    <a:lnTo>
                      <a:pt x="0" y="110817"/>
                    </a:lnTo>
                    <a:cubicBezTo>
                      <a:pt x="0" y="111899"/>
                      <a:pt x="894" y="112777"/>
                      <a:pt x="1975" y="112777"/>
                    </a:cubicBezTo>
                    <a:lnTo>
                      <a:pt x="156446" y="112777"/>
                    </a:lnTo>
                    <a:cubicBezTo>
                      <a:pt x="157527" y="112777"/>
                      <a:pt x="158405" y="111899"/>
                      <a:pt x="158405" y="110817"/>
                    </a:cubicBezTo>
                    <a:lnTo>
                      <a:pt x="158405" y="1975"/>
                    </a:lnTo>
                    <a:cubicBezTo>
                      <a:pt x="158405" y="893"/>
                      <a:pt x="157527" y="0"/>
                      <a:pt x="156446" y="0"/>
                    </a:cubicBezTo>
                    <a:close/>
                  </a:path>
                </a:pathLst>
              </a:custGeom>
              <a:solidFill>
                <a:srgbClr val="000000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29"/>
              <p:cNvSpPr/>
              <p:nvPr/>
            </p:nvSpPr>
            <p:spPr>
              <a:xfrm>
                <a:off x="1880275" y="1515575"/>
                <a:ext cx="3870425" cy="2823350"/>
              </a:xfrm>
              <a:custGeom>
                <a:avLst/>
                <a:gdLst/>
                <a:ahLst/>
                <a:cxnLst/>
                <a:rect l="l" t="t" r="r" b="b"/>
                <a:pathLst>
                  <a:path w="154817" h="112934" extrusionOk="0">
                    <a:moveTo>
                      <a:pt x="1976" y="0"/>
                    </a:moveTo>
                    <a:cubicBezTo>
                      <a:pt x="879" y="0"/>
                      <a:pt x="1" y="878"/>
                      <a:pt x="1" y="1960"/>
                    </a:cubicBezTo>
                    <a:lnTo>
                      <a:pt x="1" y="110974"/>
                    </a:lnTo>
                    <a:cubicBezTo>
                      <a:pt x="1" y="112056"/>
                      <a:pt x="879" y="112934"/>
                      <a:pt x="1976" y="112934"/>
                    </a:cubicBezTo>
                    <a:lnTo>
                      <a:pt x="152841" y="112934"/>
                    </a:lnTo>
                    <a:cubicBezTo>
                      <a:pt x="153923" y="112934"/>
                      <a:pt x="154816" y="112056"/>
                      <a:pt x="154816" y="110974"/>
                    </a:cubicBezTo>
                    <a:lnTo>
                      <a:pt x="154816" y="1960"/>
                    </a:lnTo>
                    <a:cubicBezTo>
                      <a:pt x="154816" y="878"/>
                      <a:pt x="153923" y="0"/>
                      <a:pt x="1528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0" name="Google Shape;4480;p29"/>
              <p:cNvSpPr/>
              <p:nvPr/>
            </p:nvSpPr>
            <p:spPr>
              <a:xfrm>
                <a:off x="1916725" y="1541825"/>
                <a:ext cx="3797525" cy="2770450"/>
              </a:xfrm>
              <a:custGeom>
                <a:avLst/>
                <a:gdLst/>
                <a:ahLst/>
                <a:cxnLst/>
                <a:rect l="l" t="t" r="r" b="b"/>
                <a:pathLst>
                  <a:path w="151901" h="110818" extrusionOk="0">
                    <a:moveTo>
                      <a:pt x="1960" y="0"/>
                    </a:moveTo>
                    <a:cubicBezTo>
                      <a:pt x="878" y="0"/>
                      <a:pt x="1" y="878"/>
                      <a:pt x="1" y="1975"/>
                    </a:cubicBezTo>
                    <a:lnTo>
                      <a:pt x="1" y="108859"/>
                    </a:lnTo>
                    <a:cubicBezTo>
                      <a:pt x="1" y="109940"/>
                      <a:pt x="878" y="110818"/>
                      <a:pt x="1960" y="110818"/>
                    </a:cubicBezTo>
                    <a:lnTo>
                      <a:pt x="149941" y="110818"/>
                    </a:lnTo>
                    <a:cubicBezTo>
                      <a:pt x="151023" y="110818"/>
                      <a:pt x="151900" y="109940"/>
                      <a:pt x="151900" y="108859"/>
                    </a:cubicBezTo>
                    <a:lnTo>
                      <a:pt x="151900" y="1975"/>
                    </a:lnTo>
                    <a:cubicBezTo>
                      <a:pt x="151900" y="878"/>
                      <a:pt x="151023" y="0"/>
                      <a:pt x="1499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81" name="Google Shape;4481;p29"/>
            <p:cNvSpPr/>
            <p:nvPr/>
          </p:nvSpPr>
          <p:spPr>
            <a:xfrm>
              <a:off x="294861" y="3331168"/>
              <a:ext cx="412285" cy="386666"/>
            </a:xfrm>
            <a:custGeom>
              <a:avLst/>
              <a:gdLst/>
              <a:ahLst/>
              <a:cxnLst/>
              <a:rect l="l" t="t" r="r" b="b"/>
              <a:pathLst>
                <a:path w="12102" h="11350" extrusionOk="0">
                  <a:moveTo>
                    <a:pt x="5737" y="1"/>
                  </a:moveTo>
                  <a:lnTo>
                    <a:pt x="1" y="5612"/>
                  </a:lnTo>
                  <a:lnTo>
                    <a:pt x="5612" y="11349"/>
                  </a:lnTo>
                  <a:lnTo>
                    <a:pt x="11992" y="11349"/>
                  </a:lnTo>
                  <a:lnTo>
                    <a:pt x="12007" y="5753"/>
                  </a:lnTo>
                  <a:lnTo>
                    <a:pt x="121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29"/>
            <p:cNvSpPr/>
            <p:nvPr/>
          </p:nvSpPr>
          <p:spPr>
            <a:xfrm>
              <a:off x="3564665" y="516075"/>
              <a:ext cx="88029" cy="4049633"/>
            </a:xfrm>
            <a:custGeom>
              <a:avLst/>
              <a:gdLst/>
              <a:ahLst/>
              <a:cxnLst/>
              <a:rect l="l" t="t" r="r" b="b"/>
              <a:pathLst>
                <a:path w="2039" h="99408" extrusionOk="0">
                  <a:moveTo>
                    <a:pt x="1" y="1"/>
                  </a:moveTo>
                  <a:lnTo>
                    <a:pt x="1" y="99407"/>
                  </a:lnTo>
                  <a:lnTo>
                    <a:pt x="2039" y="99407"/>
                  </a:lnTo>
                  <a:lnTo>
                    <a:pt x="2039" y="1"/>
                  </a:ln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29"/>
            <p:cNvSpPr/>
            <p:nvPr/>
          </p:nvSpPr>
          <p:spPr>
            <a:xfrm>
              <a:off x="5175229" y="193950"/>
              <a:ext cx="389323" cy="410650"/>
            </a:xfrm>
            <a:custGeom>
              <a:avLst/>
              <a:gdLst/>
              <a:ahLst/>
              <a:cxnLst/>
              <a:rect l="l" t="t" r="r" b="b"/>
              <a:pathLst>
                <a:path w="11428" h="12054" extrusionOk="0">
                  <a:moveTo>
                    <a:pt x="5690" y="0"/>
                  </a:moveTo>
                  <a:lnTo>
                    <a:pt x="0" y="5674"/>
                  </a:lnTo>
                  <a:lnTo>
                    <a:pt x="79" y="12054"/>
                  </a:lnTo>
                  <a:lnTo>
                    <a:pt x="5690" y="12007"/>
                  </a:lnTo>
                  <a:lnTo>
                    <a:pt x="11427" y="12038"/>
                  </a:lnTo>
                  <a:lnTo>
                    <a:pt x="11364" y="5674"/>
                  </a:lnTo>
                  <a:lnTo>
                    <a:pt x="5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29"/>
            <p:cNvSpPr/>
            <p:nvPr/>
          </p:nvSpPr>
          <p:spPr>
            <a:xfrm>
              <a:off x="287400" y="1523076"/>
              <a:ext cx="410650" cy="389323"/>
            </a:xfrm>
            <a:custGeom>
              <a:avLst/>
              <a:gdLst/>
              <a:ahLst/>
              <a:cxnLst/>
              <a:rect l="l" t="t" r="r" b="b"/>
              <a:pathLst>
                <a:path w="12054" h="11428" extrusionOk="0">
                  <a:moveTo>
                    <a:pt x="12038" y="1"/>
                  </a:moveTo>
                  <a:lnTo>
                    <a:pt x="5690" y="63"/>
                  </a:lnTo>
                  <a:lnTo>
                    <a:pt x="0" y="5753"/>
                  </a:lnTo>
                  <a:lnTo>
                    <a:pt x="5690" y="11427"/>
                  </a:lnTo>
                  <a:lnTo>
                    <a:pt x="12054" y="11349"/>
                  </a:lnTo>
                  <a:lnTo>
                    <a:pt x="12022" y="5753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5" name="Google Shape;4485;p29"/>
            <p:cNvGrpSpPr/>
            <p:nvPr/>
          </p:nvGrpSpPr>
          <p:grpSpPr>
            <a:xfrm>
              <a:off x="3506435" y="347565"/>
              <a:ext cx="211891" cy="228660"/>
              <a:chOff x="3749825" y="1582175"/>
              <a:chExt cx="122700" cy="140325"/>
            </a:xfrm>
          </p:grpSpPr>
          <p:sp>
            <p:nvSpPr>
              <p:cNvPr id="4486" name="Google Shape;4486;p29"/>
              <p:cNvSpPr/>
              <p:nvPr/>
            </p:nvSpPr>
            <p:spPr>
              <a:xfrm>
                <a:off x="3749825" y="1582175"/>
                <a:ext cx="122700" cy="122300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4892" extrusionOk="0">
                    <a:moveTo>
                      <a:pt x="2462" y="1"/>
                    </a:moveTo>
                    <a:cubicBezTo>
                      <a:pt x="1098" y="1"/>
                      <a:pt x="1" y="1098"/>
                      <a:pt x="1" y="2446"/>
                    </a:cubicBezTo>
                    <a:cubicBezTo>
                      <a:pt x="1" y="3794"/>
                      <a:pt x="1098" y="4891"/>
                      <a:pt x="2462" y="4891"/>
                    </a:cubicBezTo>
                    <a:cubicBezTo>
                      <a:pt x="3810" y="4891"/>
                      <a:pt x="4907" y="3794"/>
                      <a:pt x="4907" y="2446"/>
                    </a:cubicBezTo>
                    <a:cubicBezTo>
                      <a:pt x="4907" y="1098"/>
                      <a:pt x="3810" y="1"/>
                      <a:pt x="2462" y="1"/>
                    </a:cubicBezTo>
                    <a:close/>
                  </a:path>
                </a:pathLst>
              </a:custGeom>
              <a:solidFill>
                <a:srgbClr val="CEC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29"/>
              <p:cNvSpPr/>
              <p:nvPr/>
            </p:nvSpPr>
            <p:spPr>
              <a:xfrm>
                <a:off x="3749825" y="1599825"/>
                <a:ext cx="12270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4907" extrusionOk="0">
                    <a:moveTo>
                      <a:pt x="2462" y="0"/>
                    </a:moveTo>
                    <a:cubicBezTo>
                      <a:pt x="1098" y="0"/>
                      <a:pt x="1" y="1097"/>
                      <a:pt x="1" y="2461"/>
                    </a:cubicBezTo>
                    <a:cubicBezTo>
                      <a:pt x="1" y="3809"/>
                      <a:pt x="1098" y="4906"/>
                      <a:pt x="2462" y="4906"/>
                    </a:cubicBezTo>
                    <a:cubicBezTo>
                      <a:pt x="3810" y="4906"/>
                      <a:pt x="4907" y="3809"/>
                      <a:pt x="4907" y="2461"/>
                    </a:cubicBezTo>
                    <a:cubicBezTo>
                      <a:pt x="4907" y="1097"/>
                      <a:pt x="3810" y="0"/>
                      <a:pt x="2462" y="0"/>
                    </a:cubicBezTo>
                    <a:close/>
                  </a:path>
                </a:pathLst>
              </a:custGeom>
              <a:solidFill>
                <a:srgbClr val="E5E4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88" name="Google Shape;4488;p29"/>
            <p:cNvSpPr/>
            <p:nvPr/>
          </p:nvSpPr>
          <p:spPr>
            <a:xfrm>
              <a:off x="451797" y="431885"/>
              <a:ext cx="3252650" cy="4251306"/>
            </a:xfrm>
            <a:custGeom>
              <a:avLst/>
              <a:gdLst/>
              <a:ahLst/>
              <a:cxnLst/>
              <a:rect l="l" t="t" r="r" b="b"/>
              <a:pathLst>
                <a:path w="71664" h="101962" extrusionOk="0">
                  <a:moveTo>
                    <a:pt x="0" y="0"/>
                  </a:moveTo>
                  <a:lnTo>
                    <a:pt x="0" y="101962"/>
                  </a:lnTo>
                  <a:lnTo>
                    <a:pt x="71663" y="101962"/>
                  </a:lnTo>
                  <a:lnTo>
                    <a:pt x="71663" y="0"/>
                  </a:lnTo>
                  <a:close/>
                </a:path>
              </a:pathLst>
            </a:custGeom>
            <a:solidFill>
              <a:srgbClr val="FFFB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29"/>
            <p:cNvSpPr/>
            <p:nvPr/>
          </p:nvSpPr>
          <p:spPr>
            <a:xfrm>
              <a:off x="425102" y="415575"/>
              <a:ext cx="27314" cy="4250638"/>
            </a:xfrm>
            <a:custGeom>
              <a:avLst/>
              <a:gdLst/>
              <a:ahLst/>
              <a:cxnLst/>
              <a:rect l="l" t="t" r="r" b="b"/>
              <a:pathLst>
                <a:path w="70489" h="101946" extrusionOk="0">
                  <a:moveTo>
                    <a:pt x="1" y="0"/>
                  </a:moveTo>
                  <a:lnTo>
                    <a:pt x="1" y="101946"/>
                  </a:lnTo>
                  <a:lnTo>
                    <a:pt x="70488" y="101946"/>
                  </a:lnTo>
                  <a:lnTo>
                    <a:pt x="70488" y="0"/>
                  </a:ln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29"/>
            <p:cNvSpPr/>
            <p:nvPr/>
          </p:nvSpPr>
          <p:spPr>
            <a:xfrm>
              <a:off x="287400" y="1009909"/>
              <a:ext cx="410650" cy="389323"/>
            </a:xfrm>
            <a:custGeom>
              <a:avLst/>
              <a:gdLst/>
              <a:ahLst/>
              <a:cxnLst/>
              <a:rect l="l" t="t" r="r" b="b"/>
              <a:pathLst>
                <a:path w="12054" h="11428" extrusionOk="0">
                  <a:moveTo>
                    <a:pt x="12038" y="1"/>
                  </a:moveTo>
                  <a:lnTo>
                    <a:pt x="5690" y="79"/>
                  </a:lnTo>
                  <a:lnTo>
                    <a:pt x="0" y="5753"/>
                  </a:lnTo>
                  <a:lnTo>
                    <a:pt x="5690" y="11427"/>
                  </a:lnTo>
                  <a:lnTo>
                    <a:pt x="12054" y="11349"/>
                  </a:lnTo>
                  <a:lnTo>
                    <a:pt x="12022" y="5753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29"/>
            <p:cNvSpPr/>
            <p:nvPr/>
          </p:nvSpPr>
          <p:spPr>
            <a:xfrm>
              <a:off x="505853" y="390023"/>
              <a:ext cx="3199274" cy="4250680"/>
            </a:xfrm>
            <a:custGeom>
              <a:avLst/>
              <a:gdLst/>
              <a:ahLst/>
              <a:cxnLst/>
              <a:rect l="l" t="t" r="r" b="b"/>
              <a:pathLst>
                <a:path w="70488" h="101947" extrusionOk="0">
                  <a:moveTo>
                    <a:pt x="0" y="1"/>
                  </a:moveTo>
                  <a:lnTo>
                    <a:pt x="0" y="101947"/>
                  </a:lnTo>
                  <a:lnTo>
                    <a:pt x="70488" y="101947"/>
                  </a:lnTo>
                  <a:lnTo>
                    <a:pt x="70488" y="1"/>
                  </a:ln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29"/>
            <p:cNvSpPr/>
            <p:nvPr/>
          </p:nvSpPr>
          <p:spPr>
            <a:xfrm>
              <a:off x="544258" y="347569"/>
              <a:ext cx="3235093" cy="4250638"/>
            </a:xfrm>
            <a:custGeom>
              <a:avLst/>
              <a:gdLst/>
              <a:ahLst/>
              <a:cxnLst/>
              <a:rect l="l" t="t" r="r" b="b"/>
              <a:pathLst>
                <a:path w="70489" h="101946" extrusionOk="0">
                  <a:moveTo>
                    <a:pt x="1" y="0"/>
                  </a:moveTo>
                  <a:lnTo>
                    <a:pt x="1" y="101946"/>
                  </a:lnTo>
                  <a:lnTo>
                    <a:pt x="70488" y="101946"/>
                  </a:lnTo>
                  <a:lnTo>
                    <a:pt x="704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3" name="Google Shape;4493;p29"/>
            <p:cNvGrpSpPr/>
            <p:nvPr/>
          </p:nvGrpSpPr>
          <p:grpSpPr>
            <a:xfrm>
              <a:off x="3605646" y="347555"/>
              <a:ext cx="3171263" cy="4335622"/>
              <a:chOff x="3813879" y="1643320"/>
              <a:chExt cx="1829821" cy="2599605"/>
            </a:xfrm>
          </p:grpSpPr>
          <p:sp>
            <p:nvSpPr>
              <p:cNvPr id="4494" name="Google Shape;4494;p29"/>
              <p:cNvSpPr/>
              <p:nvPr/>
            </p:nvSpPr>
            <p:spPr>
              <a:xfrm>
                <a:off x="3852100" y="1693875"/>
                <a:ext cx="1791600" cy="2549050"/>
              </a:xfrm>
              <a:custGeom>
                <a:avLst/>
                <a:gdLst/>
                <a:ahLst/>
                <a:cxnLst/>
                <a:rect l="l" t="t" r="r" b="b"/>
                <a:pathLst>
                  <a:path w="71664" h="101962" extrusionOk="0">
                    <a:moveTo>
                      <a:pt x="1" y="0"/>
                    </a:moveTo>
                    <a:lnTo>
                      <a:pt x="1" y="101962"/>
                    </a:lnTo>
                    <a:lnTo>
                      <a:pt x="71664" y="101962"/>
                    </a:lnTo>
                    <a:lnTo>
                      <a:pt x="71664" y="0"/>
                    </a:lnTo>
                    <a:close/>
                  </a:path>
                </a:pathLst>
              </a:custGeom>
              <a:solidFill>
                <a:srgbClr val="FFFB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29"/>
              <p:cNvSpPr/>
              <p:nvPr/>
            </p:nvSpPr>
            <p:spPr>
              <a:xfrm>
                <a:off x="3851725" y="1668775"/>
                <a:ext cx="1762600" cy="2548675"/>
              </a:xfrm>
              <a:custGeom>
                <a:avLst/>
                <a:gdLst/>
                <a:ahLst/>
                <a:cxnLst/>
                <a:rect l="l" t="t" r="r" b="b"/>
                <a:pathLst>
                  <a:path w="70504" h="101947" extrusionOk="0">
                    <a:moveTo>
                      <a:pt x="0" y="1"/>
                    </a:moveTo>
                    <a:lnTo>
                      <a:pt x="0" y="101947"/>
                    </a:lnTo>
                    <a:lnTo>
                      <a:pt x="70503" y="101947"/>
                    </a:lnTo>
                    <a:lnTo>
                      <a:pt x="70503" y="1"/>
                    </a:lnTo>
                    <a:close/>
                  </a:path>
                </a:pathLst>
              </a:custGeom>
              <a:solidFill>
                <a:srgbClr val="000000">
                  <a:alpha val="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29"/>
              <p:cNvSpPr/>
              <p:nvPr/>
            </p:nvSpPr>
            <p:spPr>
              <a:xfrm>
                <a:off x="3813879" y="1643320"/>
                <a:ext cx="1776877" cy="2548650"/>
              </a:xfrm>
              <a:custGeom>
                <a:avLst/>
                <a:gdLst/>
                <a:ahLst/>
                <a:cxnLst/>
                <a:rect l="l" t="t" r="r" b="b"/>
                <a:pathLst>
                  <a:path w="70504" h="101946" extrusionOk="0">
                    <a:moveTo>
                      <a:pt x="1" y="0"/>
                    </a:moveTo>
                    <a:lnTo>
                      <a:pt x="1" y="101946"/>
                    </a:lnTo>
                    <a:lnTo>
                      <a:pt x="70504" y="101946"/>
                    </a:lnTo>
                    <a:lnTo>
                      <a:pt x="705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97" name="Google Shape;4497;p29"/>
            <p:cNvSpPr/>
            <p:nvPr/>
          </p:nvSpPr>
          <p:spPr>
            <a:xfrm>
              <a:off x="6564675" y="347575"/>
              <a:ext cx="27314" cy="4250638"/>
            </a:xfrm>
            <a:custGeom>
              <a:avLst/>
              <a:gdLst/>
              <a:ahLst/>
              <a:cxnLst/>
              <a:rect l="l" t="t" r="r" b="b"/>
              <a:pathLst>
                <a:path w="70489" h="101946" extrusionOk="0">
                  <a:moveTo>
                    <a:pt x="1" y="0"/>
                  </a:moveTo>
                  <a:lnTo>
                    <a:pt x="1" y="101946"/>
                  </a:lnTo>
                  <a:lnTo>
                    <a:pt x="70488" y="101946"/>
                  </a:lnTo>
                  <a:lnTo>
                    <a:pt x="70488" y="0"/>
                  </a:ln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8" name="Google Shape;4498;p29"/>
          <p:cNvSpPr txBox="1">
            <a:spLocks noGrp="1"/>
          </p:cNvSpPr>
          <p:nvPr>
            <p:ph type="title"/>
          </p:nvPr>
        </p:nvSpPr>
        <p:spPr>
          <a:xfrm>
            <a:off x="1676775" y="384225"/>
            <a:ext cx="4302000" cy="73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99" name="Google Shape;4499;p29"/>
          <p:cNvSpPr txBox="1">
            <a:spLocks noGrp="1"/>
          </p:cNvSpPr>
          <p:nvPr>
            <p:ph type="subTitle" idx="1"/>
          </p:nvPr>
        </p:nvSpPr>
        <p:spPr>
          <a:xfrm>
            <a:off x="2487225" y="2450113"/>
            <a:ext cx="2681100" cy="83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00" name="Google Shape;4500;p29"/>
          <p:cNvSpPr txBox="1">
            <a:spLocks noGrp="1"/>
          </p:cNvSpPr>
          <p:nvPr>
            <p:ph type="subTitle" idx="2"/>
          </p:nvPr>
        </p:nvSpPr>
        <p:spPr>
          <a:xfrm>
            <a:off x="2263875" y="2107350"/>
            <a:ext cx="3127800" cy="2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501" name="Google Shape;4501;p29"/>
          <p:cNvGrpSpPr/>
          <p:nvPr/>
        </p:nvGrpSpPr>
        <p:grpSpPr>
          <a:xfrm>
            <a:off x="498381" y="269049"/>
            <a:ext cx="826017" cy="800226"/>
            <a:chOff x="2196125" y="2117850"/>
            <a:chExt cx="569000" cy="541975"/>
          </a:xfrm>
        </p:grpSpPr>
        <p:sp>
          <p:nvSpPr>
            <p:cNvPr id="4502" name="Google Shape;4502;p29"/>
            <p:cNvSpPr/>
            <p:nvPr/>
          </p:nvSpPr>
          <p:spPr>
            <a:xfrm>
              <a:off x="2196125" y="2117850"/>
              <a:ext cx="569000" cy="541975"/>
            </a:xfrm>
            <a:custGeom>
              <a:avLst/>
              <a:gdLst/>
              <a:ahLst/>
              <a:cxnLst/>
              <a:rect l="l" t="t" r="r" b="b"/>
              <a:pathLst>
                <a:path w="22760" h="21679" extrusionOk="0">
                  <a:moveTo>
                    <a:pt x="4906" y="1"/>
                  </a:moveTo>
                  <a:lnTo>
                    <a:pt x="0" y="17854"/>
                  </a:lnTo>
                  <a:lnTo>
                    <a:pt x="13903" y="21678"/>
                  </a:lnTo>
                  <a:lnTo>
                    <a:pt x="18825" y="19249"/>
                  </a:lnTo>
                  <a:lnTo>
                    <a:pt x="22759" y="4907"/>
                  </a:lnTo>
                  <a:lnTo>
                    <a:pt x="49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29"/>
            <p:cNvSpPr/>
            <p:nvPr/>
          </p:nvSpPr>
          <p:spPr>
            <a:xfrm>
              <a:off x="2543700" y="2571625"/>
              <a:ext cx="123075" cy="88200"/>
            </a:xfrm>
            <a:custGeom>
              <a:avLst/>
              <a:gdLst/>
              <a:ahLst/>
              <a:cxnLst/>
              <a:rect l="l" t="t" r="r" b="b"/>
              <a:pathLst>
                <a:path w="4923" h="3528" extrusionOk="0">
                  <a:moveTo>
                    <a:pt x="972" y="1"/>
                  </a:moveTo>
                  <a:lnTo>
                    <a:pt x="0" y="3527"/>
                  </a:lnTo>
                  <a:lnTo>
                    <a:pt x="4922" y="1098"/>
                  </a:lnTo>
                  <a:lnTo>
                    <a:pt x="972" y="1"/>
                  </a:ln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29"/>
            <p:cNvSpPr/>
            <p:nvPr/>
          </p:nvSpPr>
          <p:spPr>
            <a:xfrm>
              <a:off x="2298775" y="2117850"/>
              <a:ext cx="466350" cy="195950"/>
            </a:xfrm>
            <a:custGeom>
              <a:avLst/>
              <a:gdLst/>
              <a:ahLst/>
              <a:cxnLst/>
              <a:rect l="l" t="t" r="r" b="b"/>
              <a:pathLst>
                <a:path w="18654" h="7838" extrusionOk="0">
                  <a:moveTo>
                    <a:pt x="800" y="1"/>
                  </a:moveTo>
                  <a:lnTo>
                    <a:pt x="1" y="2932"/>
                  </a:lnTo>
                  <a:lnTo>
                    <a:pt x="17854" y="7838"/>
                  </a:lnTo>
                  <a:lnTo>
                    <a:pt x="18653" y="4907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5" name="Google Shape;4505;p29"/>
          <p:cNvGrpSpPr/>
          <p:nvPr/>
        </p:nvGrpSpPr>
        <p:grpSpPr>
          <a:xfrm>
            <a:off x="60852" y="4228002"/>
            <a:ext cx="1165923" cy="406711"/>
            <a:chOff x="137052" y="4228002"/>
            <a:chExt cx="1165923" cy="406711"/>
          </a:xfrm>
        </p:grpSpPr>
        <p:sp>
          <p:nvSpPr>
            <p:cNvPr id="4506" name="Google Shape;4506;p29"/>
            <p:cNvSpPr/>
            <p:nvPr/>
          </p:nvSpPr>
          <p:spPr>
            <a:xfrm rot="5400000" flipH="1">
              <a:off x="516658" y="3848396"/>
              <a:ext cx="406711" cy="1165923"/>
            </a:xfrm>
            <a:custGeom>
              <a:avLst/>
              <a:gdLst/>
              <a:ahLst/>
              <a:cxnLst/>
              <a:rect l="l" t="t" r="r" b="b"/>
              <a:pathLst>
                <a:path w="19296" h="50088" extrusionOk="0">
                  <a:moveTo>
                    <a:pt x="815" y="1"/>
                  </a:moveTo>
                  <a:cubicBezTo>
                    <a:pt x="392" y="1"/>
                    <a:pt x="0" y="361"/>
                    <a:pt x="0" y="784"/>
                  </a:cubicBezTo>
                  <a:lnTo>
                    <a:pt x="0" y="43983"/>
                  </a:lnTo>
                  <a:cubicBezTo>
                    <a:pt x="0" y="44406"/>
                    <a:pt x="314" y="44923"/>
                    <a:pt x="690" y="45143"/>
                  </a:cubicBezTo>
                  <a:lnTo>
                    <a:pt x="9013" y="49923"/>
                  </a:lnTo>
                  <a:cubicBezTo>
                    <a:pt x="9201" y="50033"/>
                    <a:pt x="9440" y="50088"/>
                    <a:pt x="9679" y="50088"/>
                  </a:cubicBezTo>
                  <a:cubicBezTo>
                    <a:pt x="9918" y="50088"/>
                    <a:pt x="10157" y="50033"/>
                    <a:pt x="10345" y="49923"/>
                  </a:cubicBezTo>
                  <a:lnTo>
                    <a:pt x="18653" y="45143"/>
                  </a:lnTo>
                  <a:cubicBezTo>
                    <a:pt x="19013" y="44923"/>
                    <a:pt x="19295" y="44406"/>
                    <a:pt x="19295" y="43983"/>
                  </a:cubicBezTo>
                  <a:lnTo>
                    <a:pt x="19295" y="784"/>
                  </a:lnTo>
                  <a:cubicBezTo>
                    <a:pt x="19295" y="361"/>
                    <a:pt x="18982" y="1"/>
                    <a:pt x="185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29"/>
            <p:cNvSpPr/>
            <p:nvPr/>
          </p:nvSpPr>
          <p:spPr>
            <a:xfrm>
              <a:off x="276375" y="4267400"/>
              <a:ext cx="977400" cy="46200"/>
            </a:xfrm>
            <a:prstGeom prst="roundRect">
              <a:avLst>
                <a:gd name="adj" fmla="val 18019"/>
              </a:avLst>
            </a:prstGeom>
            <a:solidFill>
              <a:srgbClr val="FFFFFF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8" name="Google Shape;4508;p29"/>
          <p:cNvSpPr txBox="1"/>
          <p:nvPr/>
        </p:nvSpPr>
        <p:spPr>
          <a:xfrm>
            <a:off x="2113074" y="3442900"/>
            <a:ext cx="34296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rPr>
              <a:t>,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dk2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ecular One"/>
              <a:buNone/>
              <a:defRPr sz="28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ecular One"/>
              <a:buNone/>
              <a:defRPr sz="28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ecular One"/>
              <a:buNone/>
              <a:defRPr sz="28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ecular One"/>
              <a:buNone/>
              <a:defRPr sz="28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ecular One"/>
              <a:buNone/>
              <a:defRPr sz="28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ecular One"/>
              <a:buNone/>
              <a:defRPr sz="28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ecular One"/>
              <a:buNone/>
              <a:defRPr sz="28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ecular One"/>
              <a:buNone/>
              <a:defRPr sz="28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ctor"/>
              <a:buChar char="●"/>
              <a:defRPr sz="1600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ctor"/>
              <a:buChar char="○"/>
              <a:defRPr sz="1600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ctor"/>
              <a:buChar char="■"/>
              <a:defRPr sz="1600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ctor"/>
              <a:buChar char="●"/>
              <a:defRPr sz="1600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ctor"/>
              <a:buChar char="○"/>
              <a:defRPr sz="1600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ctor"/>
              <a:buChar char="■"/>
              <a:defRPr sz="1600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ctor"/>
              <a:buChar char="●"/>
              <a:defRPr sz="1600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ctor"/>
              <a:buChar char="○"/>
              <a:defRPr sz="1600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Actor"/>
              <a:buChar char="■"/>
              <a:defRPr sz="1600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2" r:id="rId6"/>
    <p:sldLayoutId id="2147483663" r:id="rId7"/>
    <p:sldLayoutId id="2147483666" r:id="rId8"/>
    <p:sldLayoutId id="2147483675" r:id="rId9"/>
    <p:sldLayoutId id="2147483677" r:id="rId10"/>
    <p:sldLayoutId id="214748367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78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slide" Target="slide2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0" name="Google Shape;4830;p35"/>
          <p:cNvSpPr txBox="1">
            <a:spLocks noGrp="1"/>
          </p:cNvSpPr>
          <p:nvPr>
            <p:ph type="subTitle" idx="1"/>
          </p:nvPr>
        </p:nvSpPr>
        <p:spPr>
          <a:xfrm>
            <a:off x="599443" y="2811103"/>
            <a:ext cx="5139600" cy="5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ALEX NGUYEN – a1848722 – 2</a:t>
            </a:r>
            <a:r>
              <a:rPr lang="en" sz="1600" baseline="30000" dirty="0">
                <a:solidFill>
                  <a:schemeClr val="dk1"/>
                </a:solidFill>
              </a:rPr>
              <a:t>nd</a:t>
            </a:r>
            <a:r>
              <a:rPr lang="en" sz="1600" dirty="0">
                <a:solidFill>
                  <a:schemeClr val="dk1"/>
                </a:solidFill>
              </a:rPr>
              <a:t> year M. Data Science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4831" name="Google Shape;4831;p35"/>
          <p:cNvSpPr txBox="1">
            <a:spLocks noGrp="1"/>
          </p:cNvSpPr>
          <p:nvPr>
            <p:ph type="ctrTitle"/>
          </p:nvPr>
        </p:nvSpPr>
        <p:spPr>
          <a:xfrm>
            <a:off x="599528" y="967209"/>
            <a:ext cx="5139600" cy="1765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HIGH SCHOOL STUDENTS’ GRADE </a:t>
            </a:r>
            <a:r>
              <a:rPr lang="en" sz="6000" dirty="0">
                <a:solidFill>
                  <a:schemeClr val="accent2"/>
                </a:solidFill>
              </a:rPr>
              <a:t>UNBLOCK</a:t>
            </a:r>
            <a:endParaRPr sz="6000" dirty="0">
              <a:solidFill>
                <a:schemeClr val="accent2"/>
              </a:solidFill>
            </a:endParaRPr>
          </a:p>
        </p:txBody>
      </p:sp>
      <p:grpSp>
        <p:nvGrpSpPr>
          <p:cNvPr id="4832" name="Google Shape;4832;p35"/>
          <p:cNvGrpSpPr/>
          <p:nvPr/>
        </p:nvGrpSpPr>
        <p:grpSpPr>
          <a:xfrm>
            <a:off x="1566159" y="1597417"/>
            <a:ext cx="3206084" cy="105744"/>
            <a:chOff x="5119825" y="1558875"/>
            <a:chExt cx="703675" cy="116075"/>
          </a:xfrm>
        </p:grpSpPr>
        <p:sp>
          <p:nvSpPr>
            <p:cNvPr id="4833" name="Google Shape;4833;p35"/>
            <p:cNvSpPr/>
            <p:nvPr/>
          </p:nvSpPr>
          <p:spPr>
            <a:xfrm>
              <a:off x="5119825" y="1558875"/>
              <a:ext cx="703675" cy="110000"/>
            </a:xfrm>
            <a:custGeom>
              <a:avLst/>
              <a:gdLst/>
              <a:ahLst/>
              <a:cxnLst/>
              <a:rect l="l" t="t" r="r" b="b"/>
              <a:pathLst>
                <a:path w="28147" h="4400" extrusionOk="0">
                  <a:moveTo>
                    <a:pt x="26897" y="0"/>
                  </a:moveTo>
                  <a:cubicBezTo>
                    <a:pt x="26879" y="0"/>
                    <a:pt x="26861" y="1"/>
                    <a:pt x="26843" y="2"/>
                  </a:cubicBezTo>
                  <a:cubicBezTo>
                    <a:pt x="18996" y="604"/>
                    <a:pt x="11129" y="885"/>
                    <a:pt x="3259" y="885"/>
                  </a:cubicBezTo>
                  <a:cubicBezTo>
                    <a:pt x="2607" y="885"/>
                    <a:pt x="1956" y="883"/>
                    <a:pt x="1304" y="880"/>
                  </a:cubicBezTo>
                  <a:cubicBezTo>
                    <a:pt x="1299" y="879"/>
                    <a:pt x="1295" y="879"/>
                    <a:pt x="1290" y="879"/>
                  </a:cubicBezTo>
                  <a:cubicBezTo>
                    <a:pt x="1" y="879"/>
                    <a:pt x="5" y="4388"/>
                    <a:pt x="1304" y="4388"/>
                  </a:cubicBezTo>
                  <a:cubicBezTo>
                    <a:pt x="2162" y="4396"/>
                    <a:pt x="3020" y="4400"/>
                    <a:pt x="3878" y="4400"/>
                  </a:cubicBezTo>
                  <a:cubicBezTo>
                    <a:pt x="11541" y="4400"/>
                    <a:pt x="19202" y="4100"/>
                    <a:pt x="26843" y="3536"/>
                  </a:cubicBezTo>
                  <a:cubicBezTo>
                    <a:pt x="28128" y="3437"/>
                    <a:pt x="28146" y="0"/>
                    <a:pt x="26897" y="0"/>
                  </a:cubicBezTo>
                  <a:close/>
                </a:path>
              </a:pathLst>
            </a:custGeom>
            <a:solidFill>
              <a:srgbClr val="FCBF60">
                <a:alpha val="60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35"/>
            <p:cNvSpPr/>
            <p:nvPr/>
          </p:nvSpPr>
          <p:spPr>
            <a:xfrm>
              <a:off x="5119825" y="1625325"/>
              <a:ext cx="703675" cy="49625"/>
            </a:xfrm>
            <a:custGeom>
              <a:avLst/>
              <a:gdLst/>
              <a:ahLst/>
              <a:cxnLst/>
              <a:rect l="l" t="t" r="r" b="b"/>
              <a:pathLst>
                <a:path w="28147" h="1985" extrusionOk="0">
                  <a:moveTo>
                    <a:pt x="26874" y="1"/>
                  </a:moveTo>
                  <a:cubicBezTo>
                    <a:pt x="26863" y="1"/>
                    <a:pt x="26853" y="1"/>
                    <a:pt x="26843" y="1"/>
                  </a:cubicBezTo>
                  <a:cubicBezTo>
                    <a:pt x="19050" y="277"/>
                    <a:pt x="11236" y="405"/>
                    <a:pt x="3420" y="405"/>
                  </a:cubicBezTo>
                  <a:cubicBezTo>
                    <a:pt x="2715" y="405"/>
                    <a:pt x="2009" y="404"/>
                    <a:pt x="1304" y="402"/>
                  </a:cubicBezTo>
                  <a:cubicBezTo>
                    <a:pt x="1" y="402"/>
                    <a:pt x="1" y="1981"/>
                    <a:pt x="1304" y="1981"/>
                  </a:cubicBezTo>
                  <a:cubicBezTo>
                    <a:pt x="2009" y="1983"/>
                    <a:pt x="2715" y="1984"/>
                    <a:pt x="3420" y="1984"/>
                  </a:cubicBezTo>
                  <a:cubicBezTo>
                    <a:pt x="11236" y="1984"/>
                    <a:pt x="19050" y="1856"/>
                    <a:pt x="26843" y="1580"/>
                  </a:cubicBezTo>
                  <a:cubicBezTo>
                    <a:pt x="28136" y="1555"/>
                    <a:pt x="28146" y="1"/>
                    <a:pt x="26874" y="1"/>
                  </a:cubicBezTo>
                  <a:close/>
                </a:path>
              </a:pathLst>
            </a:custGeom>
            <a:solidFill>
              <a:srgbClr val="FCBF60">
                <a:alpha val="60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35"/>
            <p:cNvSpPr/>
            <p:nvPr/>
          </p:nvSpPr>
          <p:spPr>
            <a:xfrm>
              <a:off x="5119825" y="1590225"/>
              <a:ext cx="703650" cy="22600"/>
            </a:xfrm>
            <a:custGeom>
              <a:avLst/>
              <a:gdLst/>
              <a:ahLst/>
              <a:cxnLst/>
              <a:rect l="l" t="t" r="r" b="b"/>
              <a:pathLst>
                <a:path w="28146" h="904" extrusionOk="0">
                  <a:moveTo>
                    <a:pt x="26908" y="1"/>
                  </a:moveTo>
                  <a:cubicBezTo>
                    <a:pt x="26887" y="1"/>
                    <a:pt x="26865" y="1"/>
                    <a:pt x="26843" y="2"/>
                  </a:cubicBezTo>
                  <a:cubicBezTo>
                    <a:pt x="19444" y="111"/>
                    <a:pt x="12026" y="182"/>
                    <a:pt x="4606" y="182"/>
                  </a:cubicBezTo>
                  <a:cubicBezTo>
                    <a:pt x="3505" y="182"/>
                    <a:pt x="2405" y="180"/>
                    <a:pt x="1304" y="177"/>
                  </a:cubicBezTo>
                  <a:cubicBezTo>
                    <a:pt x="1" y="177"/>
                    <a:pt x="1" y="879"/>
                    <a:pt x="1304" y="904"/>
                  </a:cubicBezTo>
                  <a:cubicBezTo>
                    <a:pt x="9825" y="904"/>
                    <a:pt x="18347" y="854"/>
                    <a:pt x="26843" y="728"/>
                  </a:cubicBezTo>
                  <a:cubicBezTo>
                    <a:pt x="28124" y="704"/>
                    <a:pt x="28146" y="1"/>
                    <a:pt x="26908" y="1"/>
                  </a:cubicBezTo>
                  <a:close/>
                </a:path>
              </a:pathLst>
            </a:custGeom>
            <a:solidFill>
              <a:srgbClr val="FCBF60">
                <a:alpha val="60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6" name="Google Shape;4836;p35"/>
          <p:cNvGrpSpPr/>
          <p:nvPr/>
        </p:nvGrpSpPr>
        <p:grpSpPr>
          <a:xfrm>
            <a:off x="1566159" y="2565123"/>
            <a:ext cx="3206084" cy="105744"/>
            <a:chOff x="5119825" y="1558875"/>
            <a:chExt cx="703675" cy="116075"/>
          </a:xfrm>
        </p:grpSpPr>
        <p:sp>
          <p:nvSpPr>
            <p:cNvPr id="4837" name="Google Shape;4837;p35"/>
            <p:cNvSpPr/>
            <p:nvPr/>
          </p:nvSpPr>
          <p:spPr>
            <a:xfrm>
              <a:off x="5119825" y="1558875"/>
              <a:ext cx="703675" cy="110000"/>
            </a:xfrm>
            <a:custGeom>
              <a:avLst/>
              <a:gdLst/>
              <a:ahLst/>
              <a:cxnLst/>
              <a:rect l="l" t="t" r="r" b="b"/>
              <a:pathLst>
                <a:path w="28147" h="4400" extrusionOk="0">
                  <a:moveTo>
                    <a:pt x="26897" y="0"/>
                  </a:moveTo>
                  <a:cubicBezTo>
                    <a:pt x="26879" y="0"/>
                    <a:pt x="26861" y="1"/>
                    <a:pt x="26843" y="2"/>
                  </a:cubicBezTo>
                  <a:cubicBezTo>
                    <a:pt x="18996" y="604"/>
                    <a:pt x="11129" y="885"/>
                    <a:pt x="3259" y="885"/>
                  </a:cubicBezTo>
                  <a:cubicBezTo>
                    <a:pt x="2607" y="885"/>
                    <a:pt x="1956" y="883"/>
                    <a:pt x="1304" y="880"/>
                  </a:cubicBezTo>
                  <a:cubicBezTo>
                    <a:pt x="1299" y="879"/>
                    <a:pt x="1295" y="879"/>
                    <a:pt x="1290" y="879"/>
                  </a:cubicBezTo>
                  <a:cubicBezTo>
                    <a:pt x="1" y="879"/>
                    <a:pt x="5" y="4388"/>
                    <a:pt x="1304" y="4388"/>
                  </a:cubicBezTo>
                  <a:cubicBezTo>
                    <a:pt x="2162" y="4396"/>
                    <a:pt x="3020" y="4400"/>
                    <a:pt x="3878" y="4400"/>
                  </a:cubicBezTo>
                  <a:cubicBezTo>
                    <a:pt x="11541" y="4400"/>
                    <a:pt x="19202" y="4100"/>
                    <a:pt x="26843" y="3536"/>
                  </a:cubicBezTo>
                  <a:cubicBezTo>
                    <a:pt x="28128" y="3437"/>
                    <a:pt x="28146" y="0"/>
                    <a:pt x="26897" y="0"/>
                  </a:cubicBezTo>
                  <a:close/>
                </a:path>
              </a:pathLst>
            </a:custGeom>
            <a:solidFill>
              <a:srgbClr val="FCBF60">
                <a:alpha val="60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35"/>
            <p:cNvSpPr/>
            <p:nvPr/>
          </p:nvSpPr>
          <p:spPr>
            <a:xfrm>
              <a:off x="5119825" y="1625325"/>
              <a:ext cx="703675" cy="49625"/>
            </a:xfrm>
            <a:custGeom>
              <a:avLst/>
              <a:gdLst/>
              <a:ahLst/>
              <a:cxnLst/>
              <a:rect l="l" t="t" r="r" b="b"/>
              <a:pathLst>
                <a:path w="28147" h="1985" extrusionOk="0">
                  <a:moveTo>
                    <a:pt x="26874" y="1"/>
                  </a:moveTo>
                  <a:cubicBezTo>
                    <a:pt x="26863" y="1"/>
                    <a:pt x="26853" y="1"/>
                    <a:pt x="26843" y="1"/>
                  </a:cubicBezTo>
                  <a:cubicBezTo>
                    <a:pt x="19050" y="277"/>
                    <a:pt x="11236" y="405"/>
                    <a:pt x="3420" y="405"/>
                  </a:cubicBezTo>
                  <a:cubicBezTo>
                    <a:pt x="2715" y="405"/>
                    <a:pt x="2009" y="404"/>
                    <a:pt x="1304" y="402"/>
                  </a:cubicBezTo>
                  <a:cubicBezTo>
                    <a:pt x="1" y="402"/>
                    <a:pt x="1" y="1981"/>
                    <a:pt x="1304" y="1981"/>
                  </a:cubicBezTo>
                  <a:cubicBezTo>
                    <a:pt x="2009" y="1983"/>
                    <a:pt x="2715" y="1984"/>
                    <a:pt x="3420" y="1984"/>
                  </a:cubicBezTo>
                  <a:cubicBezTo>
                    <a:pt x="11236" y="1984"/>
                    <a:pt x="19050" y="1856"/>
                    <a:pt x="26843" y="1580"/>
                  </a:cubicBezTo>
                  <a:cubicBezTo>
                    <a:pt x="28136" y="1555"/>
                    <a:pt x="28146" y="1"/>
                    <a:pt x="26874" y="1"/>
                  </a:cubicBezTo>
                  <a:close/>
                </a:path>
              </a:pathLst>
            </a:custGeom>
            <a:solidFill>
              <a:srgbClr val="FCBF60">
                <a:alpha val="60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35"/>
            <p:cNvSpPr/>
            <p:nvPr/>
          </p:nvSpPr>
          <p:spPr>
            <a:xfrm>
              <a:off x="5119825" y="1590225"/>
              <a:ext cx="703650" cy="22600"/>
            </a:xfrm>
            <a:custGeom>
              <a:avLst/>
              <a:gdLst/>
              <a:ahLst/>
              <a:cxnLst/>
              <a:rect l="l" t="t" r="r" b="b"/>
              <a:pathLst>
                <a:path w="28146" h="904" extrusionOk="0">
                  <a:moveTo>
                    <a:pt x="26908" y="1"/>
                  </a:moveTo>
                  <a:cubicBezTo>
                    <a:pt x="26887" y="1"/>
                    <a:pt x="26865" y="1"/>
                    <a:pt x="26843" y="2"/>
                  </a:cubicBezTo>
                  <a:cubicBezTo>
                    <a:pt x="19444" y="111"/>
                    <a:pt x="12026" y="182"/>
                    <a:pt x="4606" y="182"/>
                  </a:cubicBezTo>
                  <a:cubicBezTo>
                    <a:pt x="3505" y="182"/>
                    <a:pt x="2405" y="180"/>
                    <a:pt x="1304" y="177"/>
                  </a:cubicBezTo>
                  <a:cubicBezTo>
                    <a:pt x="1" y="177"/>
                    <a:pt x="1" y="879"/>
                    <a:pt x="1304" y="904"/>
                  </a:cubicBezTo>
                  <a:cubicBezTo>
                    <a:pt x="9825" y="904"/>
                    <a:pt x="18347" y="854"/>
                    <a:pt x="26843" y="728"/>
                  </a:cubicBezTo>
                  <a:cubicBezTo>
                    <a:pt x="28124" y="704"/>
                    <a:pt x="28146" y="1"/>
                    <a:pt x="26908" y="1"/>
                  </a:cubicBezTo>
                  <a:close/>
                </a:path>
              </a:pathLst>
            </a:custGeom>
            <a:solidFill>
              <a:srgbClr val="FCBF60">
                <a:alpha val="60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40" name="Google Shape;4840;p35">
            <a:hlinkClick r:id="rId3" action="ppaction://hlinksldjump"/>
          </p:cNvPr>
          <p:cNvSpPr/>
          <p:nvPr/>
        </p:nvSpPr>
        <p:spPr>
          <a:xfrm>
            <a:off x="2201400" y="3506125"/>
            <a:ext cx="1935900" cy="434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2"/>
                </a:solidFill>
                <a:latin typeface="Secular One"/>
                <a:ea typeface="Secular One"/>
                <a:cs typeface="Secular One"/>
                <a:sym typeface="Secular One"/>
              </a:rPr>
              <a:t>GO!</a:t>
            </a:r>
            <a:endParaRPr sz="2000" b="1" dirty="0">
              <a:solidFill>
                <a:schemeClr val="accent2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4841" name="Google Shape;4841;p35">
            <a:hlinkClick r:id="rId3" action="ppaction://hlinksldjump"/>
          </p:cNvPr>
          <p:cNvSpPr/>
          <p:nvPr/>
        </p:nvSpPr>
        <p:spPr>
          <a:xfrm>
            <a:off x="2423925" y="3405925"/>
            <a:ext cx="1490824" cy="635097"/>
          </a:xfrm>
          <a:custGeom>
            <a:avLst/>
            <a:gdLst/>
            <a:ahLst/>
            <a:cxnLst/>
            <a:rect l="l" t="t" r="r" b="b"/>
            <a:pathLst>
              <a:path w="23043" h="22098" extrusionOk="0">
                <a:moveTo>
                  <a:pt x="8058" y="893"/>
                </a:moveTo>
                <a:lnTo>
                  <a:pt x="8058" y="893"/>
                </a:lnTo>
                <a:cubicBezTo>
                  <a:pt x="6992" y="1301"/>
                  <a:pt x="5989" y="1880"/>
                  <a:pt x="5126" y="2633"/>
                </a:cubicBezTo>
                <a:cubicBezTo>
                  <a:pt x="5691" y="2116"/>
                  <a:pt x="6318" y="1677"/>
                  <a:pt x="6992" y="1316"/>
                </a:cubicBezTo>
                <a:cubicBezTo>
                  <a:pt x="7337" y="1144"/>
                  <a:pt x="7697" y="1003"/>
                  <a:pt x="8058" y="893"/>
                </a:cubicBezTo>
                <a:close/>
                <a:moveTo>
                  <a:pt x="3308" y="4765"/>
                </a:moveTo>
                <a:lnTo>
                  <a:pt x="3308" y="4765"/>
                </a:lnTo>
                <a:cubicBezTo>
                  <a:pt x="3089" y="5109"/>
                  <a:pt x="2901" y="5470"/>
                  <a:pt x="2728" y="5862"/>
                </a:cubicBezTo>
                <a:cubicBezTo>
                  <a:pt x="2681" y="5987"/>
                  <a:pt x="2728" y="6097"/>
                  <a:pt x="2807" y="6160"/>
                </a:cubicBezTo>
                <a:cubicBezTo>
                  <a:pt x="2258" y="7147"/>
                  <a:pt x="1866" y="8197"/>
                  <a:pt x="1615" y="9310"/>
                </a:cubicBezTo>
                <a:cubicBezTo>
                  <a:pt x="1757" y="8135"/>
                  <a:pt x="2101" y="6975"/>
                  <a:pt x="2650" y="5893"/>
                </a:cubicBezTo>
                <a:cubicBezTo>
                  <a:pt x="2854" y="5501"/>
                  <a:pt x="3073" y="5125"/>
                  <a:pt x="3308" y="4765"/>
                </a:cubicBezTo>
                <a:close/>
                <a:moveTo>
                  <a:pt x="11800" y="859"/>
                </a:moveTo>
                <a:cubicBezTo>
                  <a:pt x="11994" y="859"/>
                  <a:pt x="12188" y="865"/>
                  <a:pt x="12384" y="877"/>
                </a:cubicBezTo>
                <a:cubicBezTo>
                  <a:pt x="13058" y="1050"/>
                  <a:pt x="13716" y="1301"/>
                  <a:pt x="14343" y="1583"/>
                </a:cubicBezTo>
                <a:cubicBezTo>
                  <a:pt x="18277" y="3370"/>
                  <a:pt x="21224" y="7225"/>
                  <a:pt x="20926" y="11677"/>
                </a:cubicBezTo>
                <a:cubicBezTo>
                  <a:pt x="20660" y="15878"/>
                  <a:pt x="17321" y="19216"/>
                  <a:pt x="13246" y="19953"/>
                </a:cubicBezTo>
                <a:cubicBezTo>
                  <a:pt x="12687" y="20053"/>
                  <a:pt x="12113" y="20102"/>
                  <a:pt x="11532" y="20102"/>
                </a:cubicBezTo>
                <a:cubicBezTo>
                  <a:pt x="7010" y="20102"/>
                  <a:pt x="2125" y="17147"/>
                  <a:pt x="1819" y="12382"/>
                </a:cubicBezTo>
                <a:cubicBezTo>
                  <a:pt x="1584" y="8605"/>
                  <a:pt x="3387" y="5000"/>
                  <a:pt x="6255" y="2648"/>
                </a:cubicBezTo>
                <a:cubicBezTo>
                  <a:pt x="7871" y="1519"/>
                  <a:pt x="9787" y="859"/>
                  <a:pt x="11800" y="859"/>
                </a:cubicBezTo>
                <a:close/>
                <a:moveTo>
                  <a:pt x="17180" y="2554"/>
                </a:moveTo>
                <a:lnTo>
                  <a:pt x="17180" y="2554"/>
                </a:lnTo>
                <a:cubicBezTo>
                  <a:pt x="19421" y="4075"/>
                  <a:pt x="21052" y="6473"/>
                  <a:pt x="21553" y="9185"/>
                </a:cubicBezTo>
                <a:cubicBezTo>
                  <a:pt x="22353" y="13432"/>
                  <a:pt x="20597" y="18433"/>
                  <a:pt x="16569" y="20408"/>
                </a:cubicBezTo>
                <a:cubicBezTo>
                  <a:pt x="15195" y="21083"/>
                  <a:pt x="13704" y="21403"/>
                  <a:pt x="12215" y="21403"/>
                </a:cubicBezTo>
                <a:cubicBezTo>
                  <a:pt x="9489" y="21403"/>
                  <a:pt x="6768" y="20333"/>
                  <a:pt x="4782" y="18417"/>
                </a:cubicBezTo>
                <a:lnTo>
                  <a:pt x="4782" y="18417"/>
                </a:lnTo>
                <a:cubicBezTo>
                  <a:pt x="6427" y="19608"/>
                  <a:pt x="8371" y="20376"/>
                  <a:pt x="10377" y="20627"/>
                </a:cubicBezTo>
                <a:cubicBezTo>
                  <a:pt x="10793" y="20678"/>
                  <a:pt x="11210" y="20704"/>
                  <a:pt x="11626" y="20704"/>
                </a:cubicBezTo>
                <a:cubicBezTo>
                  <a:pt x="15519" y="20704"/>
                  <a:pt x="19353" y="18495"/>
                  <a:pt x="20911" y="14827"/>
                </a:cubicBezTo>
                <a:cubicBezTo>
                  <a:pt x="22807" y="10407"/>
                  <a:pt x="20863" y="5360"/>
                  <a:pt x="17180" y="2554"/>
                </a:cubicBezTo>
                <a:close/>
                <a:moveTo>
                  <a:pt x="10194" y="1"/>
                </a:moveTo>
                <a:cubicBezTo>
                  <a:pt x="8004" y="1"/>
                  <a:pt x="6046" y="970"/>
                  <a:pt x="4437" y="2507"/>
                </a:cubicBezTo>
                <a:cubicBezTo>
                  <a:pt x="1083" y="5752"/>
                  <a:pt x="1" y="10862"/>
                  <a:pt x="1819" y="15157"/>
                </a:cubicBezTo>
                <a:cubicBezTo>
                  <a:pt x="3597" y="19333"/>
                  <a:pt x="7747" y="22098"/>
                  <a:pt x="12229" y="22098"/>
                </a:cubicBezTo>
                <a:cubicBezTo>
                  <a:pt x="12608" y="22098"/>
                  <a:pt x="12989" y="22078"/>
                  <a:pt x="13371" y="22038"/>
                </a:cubicBezTo>
                <a:cubicBezTo>
                  <a:pt x="18262" y="21520"/>
                  <a:pt x="21741" y="17617"/>
                  <a:pt x="22368" y="12852"/>
                </a:cubicBezTo>
                <a:cubicBezTo>
                  <a:pt x="23042" y="7680"/>
                  <a:pt x="20190" y="2648"/>
                  <a:pt x="15268" y="815"/>
                </a:cubicBezTo>
                <a:cubicBezTo>
                  <a:pt x="14218" y="423"/>
                  <a:pt x="13120" y="219"/>
                  <a:pt x="12008" y="203"/>
                </a:cubicBezTo>
                <a:cubicBezTo>
                  <a:pt x="11631" y="125"/>
                  <a:pt x="11255" y="62"/>
                  <a:pt x="10863" y="31"/>
                </a:cubicBezTo>
                <a:cubicBezTo>
                  <a:pt x="10638" y="11"/>
                  <a:pt x="10415" y="1"/>
                  <a:pt x="101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1" name="Google Shape;5221;p51"/>
          <p:cNvSpPr txBox="1">
            <a:spLocks noGrp="1"/>
          </p:cNvSpPr>
          <p:nvPr>
            <p:ph type="title"/>
          </p:nvPr>
        </p:nvSpPr>
        <p:spPr>
          <a:xfrm>
            <a:off x="1676775" y="445025"/>
            <a:ext cx="4302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LOOK 5</a:t>
            </a:r>
            <a:endParaRPr dirty="0"/>
          </a:p>
        </p:txBody>
      </p:sp>
      <p:grpSp>
        <p:nvGrpSpPr>
          <p:cNvPr id="5232" name="Google Shape;5232;p51"/>
          <p:cNvGrpSpPr/>
          <p:nvPr/>
        </p:nvGrpSpPr>
        <p:grpSpPr>
          <a:xfrm>
            <a:off x="2348397" y="922074"/>
            <a:ext cx="2958742" cy="99499"/>
            <a:chOff x="5119825" y="1558875"/>
            <a:chExt cx="703675" cy="116075"/>
          </a:xfrm>
        </p:grpSpPr>
        <p:sp>
          <p:nvSpPr>
            <p:cNvPr id="5233" name="Google Shape;5233;p51"/>
            <p:cNvSpPr/>
            <p:nvPr/>
          </p:nvSpPr>
          <p:spPr>
            <a:xfrm>
              <a:off x="5119825" y="1558875"/>
              <a:ext cx="703675" cy="110000"/>
            </a:xfrm>
            <a:custGeom>
              <a:avLst/>
              <a:gdLst/>
              <a:ahLst/>
              <a:cxnLst/>
              <a:rect l="l" t="t" r="r" b="b"/>
              <a:pathLst>
                <a:path w="28147" h="4400" extrusionOk="0">
                  <a:moveTo>
                    <a:pt x="26897" y="0"/>
                  </a:moveTo>
                  <a:cubicBezTo>
                    <a:pt x="26879" y="0"/>
                    <a:pt x="26861" y="1"/>
                    <a:pt x="26843" y="2"/>
                  </a:cubicBezTo>
                  <a:cubicBezTo>
                    <a:pt x="18996" y="604"/>
                    <a:pt x="11129" y="885"/>
                    <a:pt x="3259" y="885"/>
                  </a:cubicBezTo>
                  <a:cubicBezTo>
                    <a:pt x="2607" y="885"/>
                    <a:pt x="1956" y="883"/>
                    <a:pt x="1304" y="880"/>
                  </a:cubicBezTo>
                  <a:cubicBezTo>
                    <a:pt x="1299" y="879"/>
                    <a:pt x="1295" y="879"/>
                    <a:pt x="1290" y="879"/>
                  </a:cubicBezTo>
                  <a:cubicBezTo>
                    <a:pt x="1" y="879"/>
                    <a:pt x="5" y="4388"/>
                    <a:pt x="1304" y="4388"/>
                  </a:cubicBezTo>
                  <a:cubicBezTo>
                    <a:pt x="2162" y="4396"/>
                    <a:pt x="3020" y="4400"/>
                    <a:pt x="3878" y="4400"/>
                  </a:cubicBezTo>
                  <a:cubicBezTo>
                    <a:pt x="11541" y="4400"/>
                    <a:pt x="19202" y="4100"/>
                    <a:pt x="26843" y="3536"/>
                  </a:cubicBezTo>
                  <a:cubicBezTo>
                    <a:pt x="28128" y="3437"/>
                    <a:pt x="28146" y="0"/>
                    <a:pt x="26897" y="0"/>
                  </a:cubicBezTo>
                  <a:close/>
                </a:path>
              </a:pathLst>
            </a:custGeom>
            <a:solidFill>
              <a:srgbClr val="FCBF60">
                <a:alpha val="2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51"/>
            <p:cNvSpPr/>
            <p:nvPr/>
          </p:nvSpPr>
          <p:spPr>
            <a:xfrm>
              <a:off x="5119825" y="1625325"/>
              <a:ext cx="703675" cy="49625"/>
            </a:xfrm>
            <a:custGeom>
              <a:avLst/>
              <a:gdLst/>
              <a:ahLst/>
              <a:cxnLst/>
              <a:rect l="l" t="t" r="r" b="b"/>
              <a:pathLst>
                <a:path w="28147" h="1985" extrusionOk="0">
                  <a:moveTo>
                    <a:pt x="26874" y="1"/>
                  </a:moveTo>
                  <a:cubicBezTo>
                    <a:pt x="26863" y="1"/>
                    <a:pt x="26853" y="1"/>
                    <a:pt x="26843" y="1"/>
                  </a:cubicBezTo>
                  <a:cubicBezTo>
                    <a:pt x="19050" y="277"/>
                    <a:pt x="11236" y="405"/>
                    <a:pt x="3420" y="405"/>
                  </a:cubicBezTo>
                  <a:cubicBezTo>
                    <a:pt x="2715" y="405"/>
                    <a:pt x="2009" y="404"/>
                    <a:pt x="1304" y="402"/>
                  </a:cubicBezTo>
                  <a:cubicBezTo>
                    <a:pt x="1" y="402"/>
                    <a:pt x="1" y="1981"/>
                    <a:pt x="1304" y="1981"/>
                  </a:cubicBezTo>
                  <a:cubicBezTo>
                    <a:pt x="2009" y="1983"/>
                    <a:pt x="2715" y="1984"/>
                    <a:pt x="3420" y="1984"/>
                  </a:cubicBezTo>
                  <a:cubicBezTo>
                    <a:pt x="11236" y="1984"/>
                    <a:pt x="19050" y="1856"/>
                    <a:pt x="26843" y="1580"/>
                  </a:cubicBezTo>
                  <a:cubicBezTo>
                    <a:pt x="28136" y="1555"/>
                    <a:pt x="28146" y="1"/>
                    <a:pt x="26874" y="1"/>
                  </a:cubicBezTo>
                  <a:close/>
                </a:path>
              </a:pathLst>
            </a:custGeom>
            <a:solidFill>
              <a:srgbClr val="FCBF60">
                <a:alpha val="2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51"/>
            <p:cNvSpPr/>
            <p:nvPr/>
          </p:nvSpPr>
          <p:spPr>
            <a:xfrm>
              <a:off x="5119839" y="1590225"/>
              <a:ext cx="703650" cy="22600"/>
            </a:xfrm>
            <a:custGeom>
              <a:avLst/>
              <a:gdLst/>
              <a:ahLst/>
              <a:cxnLst/>
              <a:rect l="l" t="t" r="r" b="b"/>
              <a:pathLst>
                <a:path w="28146" h="904" extrusionOk="0">
                  <a:moveTo>
                    <a:pt x="26908" y="1"/>
                  </a:moveTo>
                  <a:cubicBezTo>
                    <a:pt x="26887" y="1"/>
                    <a:pt x="26865" y="1"/>
                    <a:pt x="26843" y="2"/>
                  </a:cubicBezTo>
                  <a:cubicBezTo>
                    <a:pt x="19444" y="111"/>
                    <a:pt x="12026" y="182"/>
                    <a:pt x="4606" y="182"/>
                  </a:cubicBezTo>
                  <a:cubicBezTo>
                    <a:pt x="3505" y="182"/>
                    <a:pt x="2405" y="180"/>
                    <a:pt x="1304" y="177"/>
                  </a:cubicBezTo>
                  <a:cubicBezTo>
                    <a:pt x="1" y="177"/>
                    <a:pt x="1" y="879"/>
                    <a:pt x="1304" y="904"/>
                  </a:cubicBezTo>
                  <a:cubicBezTo>
                    <a:pt x="9825" y="904"/>
                    <a:pt x="18347" y="854"/>
                    <a:pt x="26843" y="728"/>
                  </a:cubicBezTo>
                  <a:cubicBezTo>
                    <a:pt x="28124" y="704"/>
                    <a:pt x="28146" y="1"/>
                    <a:pt x="26908" y="1"/>
                  </a:cubicBezTo>
                  <a:close/>
                </a:path>
              </a:pathLst>
            </a:custGeom>
            <a:solidFill>
              <a:srgbClr val="FCBF60">
                <a:alpha val="2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236" name="Google Shape;5236;p51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 l="21893" r="21898"/>
          <a:stretch/>
        </p:blipFill>
        <p:spPr>
          <a:xfrm rot="899985">
            <a:off x="695649" y="406842"/>
            <a:ext cx="392154" cy="52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7" name="Google Shape;5237;p51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 l="11669" t="8088" r="11661" b="8096"/>
          <a:stretch/>
        </p:blipFill>
        <p:spPr>
          <a:xfrm>
            <a:off x="698000" y="4267402"/>
            <a:ext cx="400038" cy="32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8" name="Google Shape;5238;p51">
            <a:hlinkClick r:id="" action="ppaction://hlinkshowjump?jump=previousslide"/>
          </p:cNvPr>
          <p:cNvPicPr preferRelativeResize="0"/>
          <p:nvPr/>
        </p:nvPicPr>
        <p:blipFill rotWithShape="1">
          <a:blip r:embed="rId5">
            <a:alphaModFix/>
          </a:blip>
          <a:srcRect l="11669" t="8088" r="11661" b="8096"/>
          <a:stretch/>
        </p:blipFill>
        <p:spPr>
          <a:xfrm flipH="1">
            <a:off x="227675" y="4267402"/>
            <a:ext cx="400038" cy="32791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992;p43">
            <a:extLst>
              <a:ext uri="{FF2B5EF4-FFF2-40B4-BE49-F238E27FC236}">
                <a16:creationId xmlns:a16="http://schemas.microsoft.com/office/drawing/2014/main" id="{09C32A1C-3D5D-7B92-1C45-B41D84B963D3}"/>
              </a:ext>
            </a:extLst>
          </p:cNvPr>
          <p:cNvSpPr txBox="1">
            <a:spLocks/>
          </p:cNvSpPr>
          <p:nvPr/>
        </p:nvSpPr>
        <p:spPr>
          <a:xfrm>
            <a:off x="5668918" y="1300882"/>
            <a:ext cx="2838268" cy="80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Google Shape;4992;p43">
            <a:extLst>
              <a:ext uri="{FF2B5EF4-FFF2-40B4-BE49-F238E27FC236}">
                <a16:creationId xmlns:a16="http://schemas.microsoft.com/office/drawing/2014/main" id="{BBEE2461-B466-840A-1E95-AC3198E17180}"/>
              </a:ext>
            </a:extLst>
          </p:cNvPr>
          <p:cNvSpPr txBox="1">
            <a:spLocks/>
          </p:cNvSpPr>
          <p:nvPr/>
        </p:nvSpPr>
        <p:spPr>
          <a:xfrm>
            <a:off x="5821318" y="1453282"/>
            <a:ext cx="2838268" cy="80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HelveticaNeue" panose="02000503000000020004" pitchFamily="2" charset="0"/>
              </a:rPr>
              <a:t>It seems like the difference in grades impacted by:</a:t>
            </a:r>
          </a:p>
          <a:p>
            <a:endParaRPr lang="en-US" dirty="0">
              <a:solidFill>
                <a:schemeClr val="tx1"/>
              </a:solidFill>
              <a:latin typeface="Helvetica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HelveticaNeue" panose="02000503000000020004" pitchFamily="2" charset="0"/>
              </a:rPr>
              <a:t>Parent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HelveticaNeue" panose="02000503000000020004" pitchFamily="2" charset="0"/>
              </a:rPr>
              <a:t>Has parent as a guardian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HelveticaNeue" panose="02000503000000020004" pitchFamily="2" charset="0"/>
              </a:rPr>
              <a:t>Study time and school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HelveticaNeue" panose="02000503000000020004" pitchFamily="2" charset="0"/>
              </a:rPr>
              <a:t>Want to study higher degree</a:t>
            </a:r>
          </a:p>
        </p:txBody>
      </p:sp>
      <p:pic>
        <p:nvPicPr>
          <p:cNvPr id="3" name="Picture 2" descr="A group of colored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5674D4D7-8D07-C1D0-9CD7-7CECDC0E7A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694" y="1377615"/>
            <a:ext cx="4968000" cy="24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65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1" name="Google Shape;5221;p51"/>
          <p:cNvSpPr txBox="1">
            <a:spLocks noGrp="1"/>
          </p:cNvSpPr>
          <p:nvPr>
            <p:ph type="title"/>
          </p:nvPr>
        </p:nvSpPr>
        <p:spPr>
          <a:xfrm>
            <a:off x="1676775" y="445025"/>
            <a:ext cx="4302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REALITY</a:t>
            </a:r>
            <a:endParaRPr dirty="0"/>
          </a:p>
        </p:txBody>
      </p:sp>
      <p:grpSp>
        <p:nvGrpSpPr>
          <p:cNvPr id="5232" name="Google Shape;5232;p51"/>
          <p:cNvGrpSpPr/>
          <p:nvPr/>
        </p:nvGrpSpPr>
        <p:grpSpPr>
          <a:xfrm>
            <a:off x="2348397" y="922074"/>
            <a:ext cx="2958742" cy="99499"/>
            <a:chOff x="5119825" y="1558875"/>
            <a:chExt cx="703675" cy="116075"/>
          </a:xfrm>
        </p:grpSpPr>
        <p:sp>
          <p:nvSpPr>
            <p:cNvPr id="5233" name="Google Shape;5233;p51"/>
            <p:cNvSpPr/>
            <p:nvPr/>
          </p:nvSpPr>
          <p:spPr>
            <a:xfrm>
              <a:off x="5119825" y="1558875"/>
              <a:ext cx="703675" cy="110000"/>
            </a:xfrm>
            <a:custGeom>
              <a:avLst/>
              <a:gdLst/>
              <a:ahLst/>
              <a:cxnLst/>
              <a:rect l="l" t="t" r="r" b="b"/>
              <a:pathLst>
                <a:path w="28147" h="4400" extrusionOk="0">
                  <a:moveTo>
                    <a:pt x="26897" y="0"/>
                  </a:moveTo>
                  <a:cubicBezTo>
                    <a:pt x="26879" y="0"/>
                    <a:pt x="26861" y="1"/>
                    <a:pt x="26843" y="2"/>
                  </a:cubicBezTo>
                  <a:cubicBezTo>
                    <a:pt x="18996" y="604"/>
                    <a:pt x="11129" y="885"/>
                    <a:pt x="3259" y="885"/>
                  </a:cubicBezTo>
                  <a:cubicBezTo>
                    <a:pt x="2607" y="885"/>
                    <a:pt x="1956" y="883"/>
                    <a:pt x="1304" y="880"/>
                  </a:cubicBezTo>
                  <a:cubicBezTo>
                    <a:pt x="1299" y="879"/>
                    <a:pt x="1295" y="879"/>
                    <a:pt x="1290" y="879"/>
                  </a:cubicBezTo>
                  <a:cubicBezTo>
                    <a:pt x="1" y="879"/>
                    <a:pt x="5" y="4388"/>
                    <a:pt x="1304" y="4388"/>
                  </a:cubicBezTo>
                  <a:cubicBezTo>
                    <a:pt x="2162" y="4396"/>
                    <a:pt x="3020" y="4400"/>
                    <a:pt x="3878" y="4400"/>
                  </a:cubicBezTo>
                  <a:cubicBezTo>
                    <a:pt x="11541" y="4400"/>
                    <a:pt x="19202" y="4100"/>
                    <a:pt x="26843" y="3536"/>
                  </a:cubicBezTo>
                  <a:cubicBezTo>
                    <a:pt x="28128" y="3437"/>
                    <a:pt x="28146" y="0"/>
                    <a:pt x="26897" y="0"/>
                  </a:cubicBezTo>
                  <a:close/>
                </a:path>
              </a:pathLst>
            </a:custGeom>
            <a:solidFill>
              <a:srgbClr val="FCBF60">
                <a:alpha val="2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51"/>
            <p:cNvSpPr/>
            <p:nvPr/>
          </p:nvSpPr>
          <p:spPr>
            <a:xfrm>
              <a:off x="5119825" y="1625325"/>
              <a:ext cx="703675" cy="49625"/>
            </a:xfrm>
            <a:custGeom>
              <a:avLst/>
              <a:gdLst/>
              <a:ahLst/>
              <a:cxnLst/>
              <a:rect l="l" t="t" r="r" b="b"/>
              <a:pathLst>
                <a:path w="28147" h="1985" extrusionOk="0">
                  <a:moveTo>
                    <a:pt x="26874" y="1"/>
                  </a:moveTo>
                  <a:cubicBezTo>
                    <a:pt x="26863" y="1"/>
                    <a:pt x="26853" y="1"/>
                    <a:pt x="26843" y="1"/>
                  </a:cubicBezTo>
                  <a:cubicBezTo>
                    <a:pt x="19050" y="277"/>
                    <a:pt x="11236" y="405"/>
                    <a:pt x="3420" y="405"/>
                  </a:cubicBezTo>
                  <a:cubicBezTo>
                    <a:pt x="2715" y="405"/>
                    <a:pt x="2009" y="404"/>
                    <a:pt x="1304" y="402"/>
                  </a:cubicBezTo>
                  <a:cubicBezTo>
                    <a:pt x="1" y="402"/>
                    <a:pt x="1" y="1981"/>
                    <a:pt x="1304" y="1981"/>
                  </a:cubicBezTo>
                  <a:cubicBezTo>
                    <a:pt x="2009" y="1983"/>
                    <a:pt x="2715" y="1984"/>
                    <a:pt x="3420" y="1984"/>
                  </a:cubicBezTo>
                  <a:cubicBezTo>
                    <a:pt x="11236" y="1984"/>
                    <a:pt x="19050" y="1856"/>
                    <a:pt x="26843" y="1580"/>
                  </a:cubicBezTo>
                  <a:cubicBezTo>
                    <a:pt x="28136" y="1555"/>
                    <a:pt x="28146" y="1"/>
                    <a:pt x="26874" y="1"/>
                  </a:cubicBezTo>
                  <a:close/>
                </a:path>
              </a:pathLst>
            </a:custGeom>
            <a:solidFill>
              <a:srgbClr val="FCBF60">
                <a:alpha val="2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51"/>
            <p:cNvSpPr/>
            <p:nvPr/>
          </p:nvSpPr>
          <p:spPr>
            <a:xfrm>
              <a:off x="5119839" y="1590225"/>
              <a:ext cx="703650" cy="22600"/>
            </a:xfrm>
            <a:custGeom>
              <a:avLst/>
              <a:gdLst/>
              <a:ahLst/>
              <a:cxnLst/>
              <a:rect l="l" t="t" r="r" b="b"/>
              <a:pathLst>
                <a:path w="28146" h="904" extrusionOk="0">
                  <a:moveTo>
                    <a:pt x="26908" y="1"/>
                  </a:moveTo>
                  <a:cubicBezTo>
                    <a:pt x="26887" y="1"/>
                    <a:pt x="26865" y="1"/>
                    <a:pt x="26843" y="2"/>
                  </a:cubicBezTo>
                  <a:cubicBezTo>
                    <a:pt x="19444" y="111"/>
                    <a:pt x="12026" y="182"/>
                    <a:pt x="4606" y="182"/>
                  </a:cubicBezTo>
                  <a:cubicBezTo>
                    <a:pt x="3505" y="182"/>
                    <a:pt x="2405" y="180"/>
                    <a:pt x="1304" y="177"/>
                  </a:cubicBezTo>
                  <a:cubicBezTo>
                    <a:pt x="1" y="177"/>
                    <a:pt x="1" y="879"/>
                    <a:pt x="1304" y="904"/>
                  </a:cubicBezTo>
                  <a:cubicBezTo>
                    <a:pt x="9825" y="904"/>
                    <a:pt x="18347" y="854"/>
                    <a:pt x="26843" y="728"/>
                  </a:cubicBezTo>
                  <a:cubicBezTo>
                    <a:pt x="28124" y="704"/>
                    <a:pt x="28146" y="1"/>
                    <a:pt x="26908" y="1"/>
                  </a:cubicBezTo>
                  <a:close/>
                </a:path>
              </a:pathLst>
            </a:custGeom>
            <a:solidFill>
              <a:srgbClr val="FCBF60">
                <a:alpha val="2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236" name="Google Shape;5236;p51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 l="21893" r="21898"/>
          <a:stretch/>
        </p:blipFill>
        <p:spPr>
          <a:xfrm rot="899985">
            <a:off x="695649" y="406842"/>
            <a:ext cx="392154" cy="52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7" name="Google Shape;5237;p51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 l="11669" t="8088" r="11661" b="8096"/>
          <a:stretch/>
        </p:blipFill>
        <p:spPr>
          <a:xfrm>
            <a:off x="698000" y="4267402"/>
            <a:ext cx="400038" cy="32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8" name="Google Shape;5238;p51">
            <a:hlinkClick r:id="" action="ppaction://hlinkshowjump?jump=previousslide"/>
          </p:cNvPr>
          <p:cNvPicPr preferRelativeResize="0"/>
          <p:nvPr/>
        </p:nvPicPr>
        <p:blipFill rotWithShape="1">
          <a:blip r:embed="rId5">
            <a:alphaModFix/>
          </a:blip>
          <a:srcRect l="11669" t="8088" r="11661" b="8096"/>
          <a:stretch/>
        </p:blipFill>
        <p:spPr>
          <a:xfrm flipH="1">
            <a:off x="227675" y="4267402"/>
            <a:ext cx="400038" cy="32791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992;p43">
            <a:extLst>
              <a:ext uri="{FF2B5EF4-FFF2-40B4-BE49-F238E27FC236}">
                <a16:creationId xmlns:a16="http://schemas.microsoft.com/office/drawing/2014/main" id="{09C32A1C-3D5D-7B92-1C45-B41D84B963D3}"/>
              </a:ext>
            </a:extLst>
          </p:cNvPr>
          <p:cNvSpPr txBox="1">
            <a:spLocks/>
          </p:cNvSpPr>
          <p:nvPr/>
        </p:nvSpPr>
        <p:spPr>
          <a:xfrm>
            <a:off x="5668918" y="1300882"/>
            <a:ext cx="2838268" cy="80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Google Shape;4992;p43">
            <a:extLst>
              <a:ext uri="{FF2B5EF4-FFF2-40B4-BE49-F238E27FC236}">
                <a16:creationId xmlns:a16="http://schemas.microsoft.com/office/drawing/2014/main" id="{BBEE2461-B466-840A-1E95-AC3198E17180}"/>
              </a:ext>
            </a:extLst>
          </p:cNvPr>
          <p:cNvSpPr txBox="1">
            <a:spLocks/>
          </p:cNvSpPr>
          <p:nvPr/>
        </p:nvSpPr>
        <p:spPr>
          <a:xfrm>
            <a:off x="5821318" y="1453282"/>
            <a:ext cx="2838268" cy="80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HelveticaNeue" panose="02000503000000020004" pitchFamily="2" charset="0"/>
              </a:rPr>
              <a:t>Random Forest Regressor helps to predict grade with RSME </a:t>
            </a:r>
            <a:r>
              <a:rPr lang="en-AU" b="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0.17</a:t>
            </a:r>
            <a:endParaRPr lang="en-US" b="0" i="0" dirty="0">
              <a:solidFill>
                <a:schemeClr val="tx1"/>
              </a:solidFill>
              <a:effectLst/>
              <a:latin typeface="HelveticaNeue" panose="02000503000000020004" pitchFamily="2" charset="0"/>
            </a:endParaRPr>
          </a:p>
          <a:p>
            <a:endParaRPr lang="en-US" dirty="0">
              <a:solidFill>
                <a:schemeClr val="tx1"/>
              </a:solidFill>
              <a:latin typeface="HelveticaNeue" panose="02000503000000020004" pitchFamily="2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Neue" panose="02000503000000020004" pitchFamily="2" charset="0"/>
              </a:rPr>
              <a:t>The reasons leading to students’ performance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HelveticaNeue" panose="02000503000000020004" pitchFamily="2" charset="0"/>
              </a:rPr>
              <a:t>Failed classes (17.5%) &amp; absences (15%)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HelveticaNeue" panose="02000503000000020004" pitchFamily="2" charset="0"/>
              </a:rPr>
              <a:t>Some minor reasons (4-7%): free time, going out, family relationships, father/mother job, age, study time</a:t>
            </a:r>
          </a:p>
          <a:p>
            <a:endParaRPr lang="en-US" dirty="0">
              <a:solidFill>
                <a:schemeClr val="tx1"/>
              </a:solidFill>
              <a:latin typeface="HelveticaNeue" panose="02000503000000020004" pitchFamily="2" charset="0"/>
            </a:endParaRPr>
          </a:p>
          <a:p>
            <a:endParaRPr lang="en-US" dirty="0">
              <a:solidFill>
                <a:schemeClr val="tx1"/>
              </a:solidFill>
              <a:latin typeface="HelveticaNeue" panose="02000503000000020004" pitchFamily="2" charset="0"/>
            </a:endParaRPr>
          </a:p>
        </p:txBody>
      </p:sp>
      <p:pic>
        <p:nvPicPr>
          <p:cNvPr id="12" name="Picture 11" descr="A graph with blue and white bars&#10;&#10;Description automatically generated">
            <a:extLst>
              <a:ext uri="{FF2B5EF4-FFF2-40B4-BE49-F238E27FC236}">
                <a16:creationId xmlns:a16="http://schemas.microsoft.com/office/drawing/2014/main" id="{C17CD782-515C-A65E-897D-1F43AD4487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539" y="1073327"/>
            <a:ext cx="4699554" cy="313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79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6" name="Google Shape;5026;p44"/>
          <p:cNvSpPr txBox="1">
            <a:spLocks noGrp="1"/>
          </p:cNvSpPr>
          <p:nvPr>
            <p:ph type="title"/>
          </p:nvPr>
        </p:nvSpPr>
        <p:spPr>
          <a:xfrm>
            <a:off x="976688" y="2432138"/>
            <a:ext cx="3862200" cy="61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RECOMMENDATIONS</a:t>
            </a:r>
            <a:endParaRPr sz="2800" dirty="0"/>
          </a:p>
        </p:txBody>
      </p:sp>
      <p:sp>
        <p:nvSpPr>
          <p:cNvPr id="5028" name="Google Shape;5028;p44"/>
          <p:cNvSpPr txBox="1">
            <a:spLocks noGrp="1"/>
          </p:cNvSpPr>
          <p:nvPr>
            <p:ph type="title" idx="2"/>
          </p:nvPr>
        </p:nvSpPr>
        <p:spPr>
          <a:xfrm>
            <a:off x="2366413" y="1289600"/>
            <a:ext cx="1082700" cy="76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grpSp>
        <p:nvGrpSpPr>
          <p:cNvPr id="5029" name="Google Shape;5029;p44"/>
          <p:cNvGrpSpPr/>
          <p:nvPr/>
        </p:nvGrpSpPr>
        <p:grpSpPr>
          <a:xfrm rot="10800000" flipH="1">
            <a:off x="1239745" y="3049547"/>
            <a:ext cx="3336053" cy="102076"/>
            <a:chOff x="5119825" y="1558875"/>
            <a:chExt cx="703675" cy="116075"/>
          </a:xfrm>
        </p:grpSpPr>
        <p:sp>
          <p:nvSpPr>
            <p:cNvPr id="5030" name="Google Shape;5030;p44"/>
            <p:cNvSpPr/>
            <p:nvPr/>
          </p:nvSpPr>
          <p:spPr>
            <a:xfrm>
              <a:off x="5119825" y="1558875"/>
              <a:ext cx="703675" cy="110000"/>
            </a:xfrm>
            <a:custGeom>
              <a:avLst/>
              <a:gdLst/>
              <a:ahLst/>
              <a:cxnLst/>
              <a:rect l="l" t="t" r="r" b="b"/>
              <a:pathLst>
                <a:path w="28147" h="4400" extrusionOk="0">
                  <a:moveTo>
                    <a:pt x="26897" y="0"/>
                  </a:moveTo>
                  <a:cubicBezTo>
                    <a:pt x="26879" y="0"/>
                    <a:pt x="26861" y="1"/>
                    <a:pt x="26843" y="2"/>
                  </a:cubicBezTo>
                  <a:cubicBezTo>
                    <a:pt x="18996" y="604"/>
                    <a:pt x="11129" y="885"/>
                    <a:pt x="3259" y="885"/>
                  </a:cubicBezTo>
                  <a:cubicBezTo>
                    <a:pt x="2607" y="885"/>
                    <a:pt x="1956" y="883"/>
                    <a:pt x="1304" y="880"/>
                  </a:cubicBezTo>
                  <a:cubicBezTo>
                    <a:pt x="1299" y="879"/>
                    <a:pt x="1295" y="879"/>
                    <a:pt x="1290" y="879"/>
                  </a:cubicBezTo>
                  <a:cubicBezTo>
                    <a:pt x="1" y="879"/>
                    <a:pt x="5" y="4388"/>
                    <a:pt x="1304" y="4388"/>
                  </a:cubicBezTo>
                  <a:cubicBezTo>
                    <a:pt x="2162" y="4396"/>
                    <a:pt x="3020" y="4400"/>
                    <a:pt x="3878" y="4400"/>
                  </a:cubicBezTo>
                  <a:cubicBezTo>
                    <a:pt x="11541" y="4400"/>
                    <a:pt x="19202" y="4100"/>
                    <a:pt x="26843" y="3536"/>
                  </a:cubicBezTo>
                  <a:cubicBezTo>
                    <a:pt x="28128" y="3437"/>
                    <a:pt x="28146" y="0"/>
                    <a:pt x="26897" y="0"/>
                  </a:cubicBezTo>
                  <a:close/>
                </a:path>
              </a:pathLst>
            </a:custGeom>
            <a:solidFill>
              <a:srgbClr val="FCBF60">
                <a:alpha val="2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44"/>
            <p:cNvSpPr/>
            <p:nvPr/>
          </p:nvSpPr>
          <p:spPr>
            <a:xfrm>
              <a:off x="5119825" y="1625325"/>
              <a:ext cx="703675" cy="49625"/>
            </a:xfrm>
            <a:custGeom>
              <a:avLst/>
              <a:gdLst/>
              <a:ahLst/>
              <a:cxnLst/>
              <a:rect l="l" t="t" r="r" b="b"/>
              <a:pathLst>
                <a:path w="28147" h="1985" extrusionOk="0">
                  <a:moveTo>
                    <a:pt x="26874" y="1"/>
                  </a:moveTo>
                  <a:cubicBezTo>
                    <a:pt x="26863" y="1"/>
                    <a:pt x="26853" y="1"/>
                    <a:pt x="26843" y="1"/>
                  </a:cubicBezTo>
                  <a:cubicBezTo>
                    <a:pt x="19050" y="277"/>
                    <a:pt x="11236" y="405"/>
                    <a:pt x="3420" y="405"/>
                  </a:cubicBezTo>
                  <a:cubicBezTo>
                    <a:pt x="2715" y="405"/>
                    <a:pt x="2009" y="404"/>
                    <a:pt x="1304" y="402"/>
                  </a:cubicBezTo>
                  <a:cubicBezTo>
                    <a:pt x="1" y="402"/>
                    <a:pt x="1" y="1981"/>
                    <a:pt x="1304" y="1981"/>
                  </a:cubicBezTo>
                  <a:cubicBezTo>
                    <a:pt x="2009" y="1983"/>
                    <a:pt x="2715" y="1984"/>
                    <a:pt x="3420" y="1984"/>
                  </a:cubicBezTo>
                  <a:cubicBezTo>
                    <a:pt x="11236" y="1984"/>
                    <a:pt x="19050" y="1856"/>
                    <a:pt x="26843" y="1580"/>
                  </a:cubicBezTo>
                  <a:cubicBezTo>
                    <a:pt x="28136" y="1555"/>
                    <a:pt x="28146" y="1"/>
                    <a:pt x="26874" y="1"/>
                  </a:cubicBezTo>
                  <a:close/>
                </a:path>
              </a:pathLst>
            </a:custGeom>
            <a:solidFill>
              <a:srgbClr val="FCBF60">
                <a:alpha val="2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44"/>
            <p:cNvSpPr/>
            <p:nvPr/>
          </p:nvSpPr>
          <p:spPr>
            <a:xfrm>
              <a:off x="5119825" y="1590225"/>
              <a:ext cx="703650" cy="22600"/>
            </a:xfrm>
            <a:custGeom>
              <a:avLst/>
              <a:gdLst/>
              <a:ahLst/>
              <a:cxnLst/>
              <a:rect l="l" t="t" r="r" b="b"/>
              <a:pathLst>
                <a:path w="28146" h="904" extrusionOk="0">
                  <a:moveTo>
                    <a:pt x="26908" y="1"/>
                  </a:moveTo>
                  <a:cubicBezTo>
                    <a:pt x="26887" y="1"/>
                    <a:pt x="26865" y="1"/>
                    <a:pt x="26843" y="2"/>
                  </a:cubicBezTo>
                  <a:cubicBezTo>
                    <a:pt x="19444" y="111"/>
                    <a:pt x="12026" y="182"/>
                    <a:pt x="4606" y="182"/>
                  </a:cubicBezTo>
                  <a:cubicBezTo>
                    <a:pt x="3505" y="182"/>
                    <a:pt x="2405" y="180"/>
                    <a:pt x="1304" y="177"/>
                  </a:cubicBezTo>
                  <a:cubicBezTo>
                    <a:pt x="1" y="177"/>
                    <a:pt x="1" y="879"/>
                    <a:pt x="1304" y="904"/>
                  </a:cubicBezTo>
                  <a:cubicBezTo>
                    <a:pt x="9825" y="904"/>
                    <a:pt x="18347" y="854"/>
                    <a:pt x="26843" y="728"/>
                  </a:cubicBezTo>
                  <a:cubicBezTo>
                    <a:pt x="28124" y="704"/>
                    <a:pt x="28146" y="1"/>
                    <a:pt x="26908" y="1"/>
                  </a:cubicBezTo>
                  <a:close/>
                </a:path>
              </a:pathLst>
            </a:custGeom>
            <a:solidFill>
              <a:srgbClr val="FCBF60">
                <a:alpha val="2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3" name="Google Shape;5033;p44"/>
          <p:cNvSpPr/>
          <p:nvPr/>
        </p:nvSpPr>
        <p:spPr>
          <a:xfrm>
            <a:off x="2409551" y="1233288"/>
            <a:ext cx="996437" cy="955573"/>
          </a:xfrm>
          <a:custGeom>
            <a:avLst/>
            <a:gdLst/>
            <a:ahLst/>
            <a:cxnLst/>
            <a:rect l="l" t="t" r="r" b="b"/>
            <a:pathLst>
              <a:path w="23043" h="22098" extrusionOk="0">
                <a:moveTo>
                  <a:pt x="8058" y="893"/>
                </a:moveTo>
                <a:lnTo>
                  <a:pt x="8058" y="893"/>
                </a:lnTo>
                <a:cubicBezTo>
                  <a:pt x="6992" y="1301"/>
                  <a:pt x="5989" y="1880"/>
                  <a:pt x="5126" y="2633"/>
                </a:cubicBezTo>
                <a:cubicBezTo>
                  <a:pt x="5691" y="2116"/>
                  <a:pt x="6318" y="1677"/>
                  <a:pt x="6992" y="1316"/>
                </a:cubicBezTo>
                <a:cubicBezTo>
                  <a:pt x="7337" y="1144"/>
                  <a:pt x="7697" y="1003"/>
                  <a:pt x="8058" y="893"/>
                </a:cubicBezTo>
                <a:close/>
                <a:moveTo>
                  <a:pt x="3308" y="4765"/>
                </a:moveTo>
                <a:lnTo>
                  <a:pt x="3308" y="4765"/>
                </a:lnTo>
                <a:cubicBezTo>
                  <a:pt x="3089" y="5109"/>
                  <a:pt x="2901" y="5470"/>
                  <a:pt x="2728" y="5862"/>
                </a:cubicBezTo>
                <a:cubicBezTo>
                  <a:pt x="2681" y="5987"/>
                  <a:pt x="2728" y="6097"/>
                  <a:pt x="2807" y="6160"/>
                </a:cubicBezTo>
                <a:cubicBezTo>
                  <a:pt x="2258" y="7147"/>
                  <a:pt x="1866" y="8197"/>
                  <a:pt x="1615" y="9310"/>
                </a:cubicBezTo>
                <a:cubicBezTo>
                  <a:pt x="1757" y="8135"/>
                  <a:pt x="2101" y="6975"/>
                  <a:pt x="2650" y="5893"/>
                </a:cubicBezTo>
                <a:cubicBezTo>
                  <a:pt x="2854" y="5501"/>
                  <a:pt x="3073" y="5125"/>
                  <a:pt x="3308" y="4765"/>
                </a:cubicBezTo>
                <a:close/>
                <a:moveTo>
                  <a:pt x="11800" y="859"/>
                </a:moveTo>
                <a:cubicBezTo>
                  <a:pt x="11994" y="859"/>
                  <a:pt x="12188" y="865"/>
                  <a:pt x="12384" y="877"/>
                </a:cubicBezTo>
                <a:cubicBezTo>
                  <a:pt x="13058" y="1050"/>
                  <a:pt x="13716" y="1301"/>
                  <a:pt x="14343" y="1583"/>
                </a:cubicBezTo>
                <a:cubicBezTo>
                  <a:pt x="18277" y="3370"/>
                  <a:pt x="21224" y="7225"/>
                  <a:pt x="20926" y="11677"/>
                </a:cubicBezTo>
                <a:cubicBezTo>
                  <a:pt x="20660" y="15878"/>
                  <a:pt x="17321" y="19216"/>
                  <a:pt x="13246" y="19953"/>
                </a:cubicBezTo>
                <a:cubicBezTo>
                  <a:pt x="12687" y="20053"/>
                  <a:pt x="12113" y="20102"/>
                  <a:pt x="11532" y="20102"/>
                </a:cubicBezTo>
                <a:cubicBezTo>
                  <a:pt x="7010" y="20102"/>
                  <a:pt x="2125" y="17147"/>
                  <a:pt x="1819" y="12382"/>
                </a:cubicBezTo>
                <a:cubicBezTo>
                  <a:pt x="1584" y="8605"/>
                  <a:pt x="3387" y="5000"/>
                  <a:pt x="6255" y="2648"/>
                </a:cubicBezTo>
                <a:cubicBezTo>
                  <a:pt x="7871" y="1519"/>
                  <a:pt x="9787" y="859"/>
                  <a:pt x="11800" y="859"/>
                </a:cubicBezTo>
                <a:close/>
                <a:moveTo>
                  <a:pt x="17180" y="2554"/>
                </a:moveTo>
                <a:lnTo>
                  <a:pt x="17180" y="2554"/>
                </a:lnTo>
                <a:cubicBezTo>
                  <a:pt x="19421" y="4075"/>
                  <a:pt x="21052" y="6473"/>
                  <a:pt x="21553" y="9185"/>
                </a:cubicBezTo>
                <a:cubicBezTo>
                  <a:pt x="22353" y="13432"/>
                  <a:pt x="20597" y="18433"/>
                  <a:pt x="16569" y="20408"/>
                </a:cubicBezTo>
                <a:cubicBezTo>
                  <a:pt x="15195" y="21083"/>
                  <a:pt x="13704" y="21403"/>
                  <a:pt x="12215" y="21403"/>
                </a:cubicBezTo>
                <a:cubicBezTo>
                  <a:pt x="9489" y="21403"/>
                  <a:pt x="6768" y="20333"/>
                  <a:pt x="4782" y="18417"/>
                </a:cubicBezTo>
                <a:lnTo>
                  <a:pt x="4782" y="18417"/>
                </a:lnTo>
                <a:cubicBezTo>
                  <a:pt x="6427" y="19608"/>
                  <a:pt x="8371" y="20376"/>
                  <a:pt x="10377" y="20627"/>
                </a:cubicBezTo>
                <a:cubicBezTo>
                  <a:pt x="10793" y="20678"/>
                  <a:pt x="11210" y="20704"/>
                  <a:pt x="11626" y="20704"/>
                </a:cubicBezTo>
                <a:cubicBezTo>
                  <a:pt x="15519" y="20704"/>
                  <a:pt x="19353" y="18495"/>
                  <a:pt x="20911" y="14827"/>
                </a:cubicBezTo>
                <a:cubicBezTo>
                  <a:pt x="22807" y="10407"/>
                  <a:pt x="20863" y="5360"/>
                  <a:pt x="17180" y="2554"/>
                </a:cubicBezTo>
                <a:close/>
                <a:moveTo>
                  <a:pt x="10194" y="1"/>
                </a:moveTo>
                <a:cubicBezTo>
                  <a:pt x="8004" y="1"/>
                  <a:pt x="6046" y="970"/>
                  <a:pt x="4437" y="2507"/>
                </a:cubicBezTo>
                <a:cubicBezTo>
                  <a:pt x="1083" y="5752"/>
                  <a:pt x="1" y="10862"/>
                  <a:pt x="1819" y="15157"/>
                </a:cubicBezTo>
                <a:cubicBezTo>
                  <a:pt x="3597" y="19333"/>
                  <a:pt x="7747" y="22098"/>
                  <a:pt x="12229" y="22098"/>
                </a:cubicBezTo>
                <a:cubicBezTo>
                  <a:pt x="12608" y="22098"/>
                  <a:pt x="12989" y="22078"/>
                  <a:pt x="13371" y="22038"/>
                </a:cubicBezTo>
                <a:cubicBezTo>
                  <a:pt x="18262" y="21520"/>
                  <a:pt x="21741" y="17617"/>
                  <a:pt x="22368" y="12852"/>
                </a:cubicBezTo>
                <a:cubicBezTo>
                  <a:pt x="23042" y="7680"/>
                  <a:pt x="20190" y="2648"/>
                  <a:pt x="15268" y="815"/>
                </a:cubicBezTo>
                <a:cubicBezTo>
                  <a:pt x="14218" y="423"/>
                  <a:pt x="13120" y="219"/>
                  <a:pt x="12008" y="203"/>
                </a:cubicBezTo>
                <a:cubicBezTo>
                  <a:pt x="11631" y="125"/>
                  <a:pt x="11255" y="62"/>
                  <a:pt x="10863" y="31"/>
                </a:cubicBezTo>
                <a:cubicBezTo>
                  <a:pt x="10638" y="11"/>
                  <a:pt x="10415" y="1"/>
                  <a:pt x="101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34" name="Google Shape;5034;p44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 l="21893" r="21898"/>
          <a:stretch/>
        </p:blipFill>
        <p:spPr>
          <a:xfrm rot="899985">
            <a:off x="695649" y="406842"/>
            <a:ext cx="392154" cy="52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5" name="Google Shape;5035;p4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 l="11669" t="8088" r="11661" b="8096"/>
          <a:stretch/>
        </p:blipFill>
        <p:spPr>
          <a:xfrm>
            <a:off x="698000" y="4267402"/>
            <a:ext cx="400038" cy="32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6" name="Google Shape;5036;p44">
            <a:hlinkClick r:id="" action="ppaction://hlinkshowjump?jump=previousslide"/>
          </p:cNvPr>
          <p:cNvPicPr preferRelativeResize="0"/>
          <p:nvPr/>
        </p:nvPicPr>
        <p:blipFill rotWithShape="1">
          <a:blip r:embed="rId5">
            <a:alphaModFix/>
          </a:blip>
          <a:srcRect l="11669" t="8088" r="11661" b="8096"/>
          <a:stretch/>
        </p:blipFill>
        <p:spPr>
          <a:xfrm flipH="1">
            <a:off x="227675" y="4267402"/>
            <a:ext cx="400038" cy="3279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37" name="Google Shape;5037;p44"/>
          <p:cNvGrpSpPr/>
          <p:nvPr/>
        </p:nvGrpSpPr>
        <p:grpSpPr>
          <a:xfrm>
            <a:off x="4470923" y="33671"/>
            <a:ext cx="458760" cy="506323"/>
            <a:chOff x="5241250" y="609200"/>
            <a:chExt cx="177525" cy="199875"/>
          </a:xfrm>
        </p:grpSpPr>
        <p:sp>
          <p:nvSpPr>
            <p:cNvPr id="5038" name="Google Shape;5038;p44"/>
            <p:cNvSpPr/>
            <p:nvPr/>
          </p:nvSpPr>
          <p:spPr>
            <a:xfrm>
              <a:off x="5241250" y="704305"/>
              <a:ext cx="177525" cy="89750"/>
            </a:xfrm>
            <a:custGeom>
              <a:avLst/>
              <a:gdLst/>
              <a:ahLst/>
              <a:cxnLst/>
              <a:rect l="l" t="t" r="r" b="b"/>
              <a:pathLst>
                <a:path w="7101" h="3590" extrusionOk="0">
                  <a:moveTo>
                    <a:pt x="0" y="0"/>
                  </a:moveTo>
                  <a:lnTo>
                    <a:pt x="0" y="3590"/>
                  </a:lnTo>
                  <a:lnTo>
                    <a:pt x="7101" y="3590"/>
                  </a:lnTo>
                  <a:lnTo>
                    <a:pt x="7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44"/>
            <p:cNvSpPr/>
            <p:nvPr/>
          </p:nvSpPr>
          <p:spPr>
            <a:xfrm>
              <a:off x="5249875" y="609200"/>
              <a:ext cx="160300" cy="196350"/>
            </a:xfrm>
            <a:custGeom>
              <a:avLst/>
              <a:gdLst/>
              <a:ahLst/>
              <a:cxnLst/>
              <a:rect l="l" t="t" r="r" b="b"/>
              <a:pathLst>
                <a:path w="6412" h="7854" extrusionOk="0">
                  <a:moveTo>
                    <a:pt x="3214" y="1"/>
                  </a:moveTo>
                  <a:cubicBezTo>
                    <a:pt x="2414" y="1"/>
                    <a:pt x="1756" y="659"/>
                    <a:pt x="1756" y="1458"/>
                  </a:cubicBezTo>
                  <a:cubicBezTo>
                    <a:pt x="1756" y="1834"/>
                    <a:pt x="1913" y="2195"/>
                    <a:pt x="2163" y="2461"/>
                  </a:cubicBezTo>
                  <a:cubicBezTo>
                    <a:pt x="2273" y="2571"/>
                    <a:pt x="2320" y="2712"/>
                    <a:pt x="2304" y="2838"/>
                  </a:cubicBezTo>
                  <a:cubicBezTo>
                    <a:pt x="2116" y="4029"/>
                    <a:pt x="1740" y="6537"/>
                    <a:pt x="1615" y="7383"/>
                  </a:cubicBezTo>
                  <a:cubicBezTo>
                    <a:pt x="1599" y="7462"/>
                    <a:pt x="1536" y="7509"/>
                    <a:pt x="1458" y="7509"/>
                  </a:cubicBezTo>
                  <a:lnTo>
                    <a:pt x="0" y="7509"/>
                  </a:lnTo>
                  <a:lnTo>
                    <a:pt x="0" y="7853"/>
                  </a:lnTo>
                  <a:lnTo>
                    <a:pt x="1458" y="7853"/>
                  </a:lnTo>
                  <a:cubicBezTo>
                    <a:pt x="1709" y="7853"/>
                    <a:pt x="1913" y="7681"/>
                    <a:pt x="1960" y="7430"/>
                  </a:cubicBezTo>
                  <a:cubicBezTo>
                    <a:pt x="2085" y="6584"/>
                    <a:pt x="2461" y="4092"/>
                    <a:pt x="2634" y="2885"/>
                  </a:cubicBezTo>
                  <a:cubicBezTo>
                    <a:pt x="2681" y="2650"/>
                    <a:pt x="2602" y="2399"/>
                    <a:pt x="2414" y="2226"/>
                  </a:cubicBezTo>
                  <a:cubicBezTo>
                    <a:pt x="2210" y="2007"/>
                    <a:pt x="2101" y="1740"/>
                    <a:pt x="2101" y="1458"/>
                  </a:cubicBezTo>
                  <a:cubicBezTo>
                    <a:pt x="2101" y="847"/>
                    <a:pt x="2602" y="345"/>
                    <a:pt x="3214" y="345"/>
                  </a:cubicBezTo>
                  <a:cubicBezTo>
                    <a:pt x="3825" y="345"/>
                    <a:pt x="4311" y="847"/>
                    <a:pt x="4311" y="1458"/>
                  </a:cubicBezTo>
                  <a:cubicBezTo>
                    <a:pt x="4311" y="1740"/>
                    <a:pt x="4201" y="2007"/>
                    <a:pt x="4013" y="2226"/>
                  </a:cubicBezTo>
                  <a:cubicBezTo>
                    <a:pt x="3825" y="2399"/>
                    <a:pt x="3746" y="2650"/>
                    <a:pt x="3778" y="2885"/>
                  </a:cubicBezTo>
                  <a:cubicBezTo>
                    <a:pt x="3966" y="4092"/>
                    <a:pt x="4342" y="6584"/>
                    <a:pt x="4467" y="7430"/>
                  </a:cubicBezTo>
                  <a:cubicBezTo>
                    <a:pt x="4499" y="7681"/>
                    <a:pt x="4718" y="7853"/>
                    <a:pt x="4969" y="7853"/>
                  </a:cubicBezTo>
                  <a:lnTo>
                    <a:pt x="6411" y="7853"/>
                  </a:lnTo>
                  <a:lnTo>
                    <a:pt x="6411" y="7509"/>
                  </a:lnTo>
                  <a:lnTo>
                    <a:pt x="4969" y="7509"/>
                  </a:lnTo>
                  <a:cubicBezTo>
                    <a:pt x="4891" y="7509"/>
                    <a:pt x="4828" y="7462"/>
                    <a:pt x="4812" y="7383"/>
                  </a:cubicBezTo>
                  <a:cubicBezTo>
                    <a:pt x="4687" y="6537"/>
                    <a:pt x="4311" y="4029"/>
                    <a:pt x="4123" y="2838"/>
                  </a:cubicBezTo>
                  <a:cubicBezTo>
                    <a:pt x="4107" y="2712"/>
                    <a:pt x="4154" y="2571"/>
                    <a:pt x="4248" y="2461"/>
                  </a:cubicBezTo>
                  <a:cubicBezTo>
                    <a:pt x="4515" y="2195"/>
                    <a:pt x="4671" y="1834"/>
                    <a:pt x="4671" y="1458"/>
                  </a:cubicBezTo>
                  <a:cubicBezTo>
                    <a:pt x="4671" y="659"/>
                    <a:pt x="4013" y="1"/>
                    <a:pt x="3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44"/>
            <p:cNvSpPr/>
            <p:nvPr/>
          </p:nvSpPr>
          <p:spPr>
            <a:xfrm>
              <a:off x="5374875" y="793775"/>
              <a:ext cx="43900" cy="15300"/>
            </a:xfrm>
            <a:custGeom>
              <a:avLst/>
              <a:gdLst/>
              <a:ahLst/>
              <a:cxnLst/>
              <a:rect l="l" t="t" r="r" b="b"/>
              <a:pathLst>
                <a:path w="1756" h="612" extrusionOk="0">
                  <a:moveTo>
                    <a:pt x="0" y="0"/>
                  </a:moveTo>
                  <a:lnTo>
                    <a:pt x="0" y="611"/>
                  </a:lnTo>
                  <a:lnTo>
                    <a:pt x="1756" y="611"/>
                  </a:lnTo>
                  <a:lnTo>
                    <a:pt x="17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44"/>
            <p:cNvSpPr/>
            <p:nvPr/>
          </p:nvSpPr>
          <p:spPr>
            <a:xfrm>
              <a:off x="5241250" y="793775"/>
              <a:ext cx="44300" cy="15300"/>
            </a:xfrm>
            <a:custGeom>
              <a:avLst/>
              <a:gdLst/>
              <a:ahLst/>
              <a:cxnLst/>
              <a:rect l="l" t="t" r="r" b="b"/>
              <a:pathLst>
                <a:path w="1772" h="612" extrusionOk="0">
                  <a:moveTo>
                    <a:pt x="0" y="0"/>
                  </a:moveTo>
                  <a:lnTo>
                    <a:pt x="0" y="611"/>
                  </a:lnTo>
                  <a:lnTo>
                    <a:pt x="1772" y="611"/>
                  </a:lnTo>
                  <a:lnTo>
                    <a:pt x="1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42" name="Google Shape;5042;p44">
            <a:hlinkClick r:id="rId6" action="ppaction://hlinksldjump"/>
          </p:cNvPr>
          <p:cNvSpPr txBox="1"/>
          <p:nvPr/>
        </p:nvSpPr>
        <p:spPr>
          <a:xfrm rot="-5400000">
            <a:off x="-44575" y="1915525"/>
            <a:ext cx="7011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EFC"/>
                </a:solidFill>
                <a:latin typeface="Secular One"/>
                <a:ea typeface="Secular One"/>
                <a:cs typeface="Secular One"/>
                <a:sym typeface="Secular One"/>
              </a:rPr>
              <a:t>SECTION 2</a:t>
            </a:r>
            <a:endParaRPr sz="900">
              <a:solidFill>
                <a:srgbClr val="FFFEFC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5043" name="Google Shape;5043;p44">
            <a:hlinkClick r:id="" action="ppaction://noaction"/>
          </p:cNvPr>
          <p:cNvSpPr txBox="1"/>
          <p:nvPr/>
        </p:nvSpPr>
        <p:spPr>
          <a:xfrm rot="-5400000">
            <a:off x="-43500" y="2751825"/>
            <a:ext cx="7011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EFC"/>
                </a:solidFill>
                <a:latin typeface="Secular One"/>
                <a:ea typeface="Secular One"/>
                <a:cs typeface="Secular One"/>
                <a:sym typeface="Secular One"/>
              </a:rPr>
              <a:t>SECTION 3</a:t>
            </a:r>
            <a:endParaRPr sz="900">
              <a:solidFill>
                <a:srgbClr val="FFFEFC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5044" name="Google Shape;5044;p44">
            <a:hlinkClick r:id="" action="ppaction://noaction"/>
          </p:cNvPr>
          <p:cNvSpPr txBox="1"/>
          <p:nvPr/>
        </p:nvSpPr>
        <p:spPr>
          <a:xfrm rot="-5400000">
            <a:off x="-43500" y="3588125"/>
            <a:ext cx="7011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EFC"/>
                </a:solidFill>
                <a:latin typeface="Secular One"/>
                <a:ea typeface="Secular One"/>
                <a:cs typeface="Secular One"/>
                <a:sym typeface="Secular One"/>
              </a:rPr>
              <a:t>SECTION 4</a:t>
            </a:r>
            <a:endParaRPr sz="900">
              <a:solidFill>
                <a:srgbClr val="FFFEFC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5045" name="Google Shape;5045;p44">
            <a:hlinkClick r:id="rId7" action="ppaction://hlinksldjump"/>
          </p:cNvPr>
          <p:cNvSpPr txBox="1"/>
          <p:nvPr/>
        </p:nvSpPr>
        <p:spPr>
          <a:xfrm rot="-5400000">
            <a:off x="-44575" y="1069075"/>
            <a:ext cx="7011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EFC"/>
                </a:solidFill>
                <a:latin typeface="Secular One"/>
                <a:ea typeface="Secular One"/>
                <a:cs typeface="Secular One"/>
                <a:sym typeface="Secular One"/>
              </a:rPr>
              <a:t>SECTION 1</a:t>
            </a:r>
            <a:endParaRPr sz="900">
              <a:solidFill>
                <a:srgbClr val="FFFEFC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</p:spTree>
    <p:extLst>
      <p:ext uri="{BB962C8B-B14F-4D97-AF65-F5344CB8AC3E}">
        <p14:creationId xmlns:p14="http://schemas.microsoft.com/office/powerpoint/2010/main" val="2864850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5" name="Google Shape;5115;p48"/>
          <p:cNvSpPr txBox="1">
            <a:spLocks noGrp="1"/>
          </p:cNvSpPr>
          <p:nvPr>
            <p:ph type="title"/>
          </p:nvPr>
        </p:nvSpPr>
        <p:spPr>
          <a:xfrm>
            <a:off x="1557150" y="445025"/>
            <a:ext cx="60297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dirty="0"/>
              <a:t>What could we help students?</a:t>
            </a:r>
            <a:endParaRPr sz="2400" dirty="0"/>
          </a:p>
        </p:txBody>
      </p:sp>
      <p:grpSp>
        <p:nvGrpSpPr>
          <p:cNvPr id="5128" name="Google Shape;5128;p48"/>
          <p:cNvGrpSpPr/>
          <p:nvPr/>
        </p:nvGrpSpPr>
        <p:grpSpPr>
          <a:xfrm>
            <a:off x="1709163" y="922074"/>
            <a:ext cx="5725663" cy="99499"/>
            <a:chOff x="5119825" y="1558875"/>
            <a:chExt cx="703675" cy="116075"/>
          </a:xfrm>
        </p:grpSpPr>
        <p:sp>
          <p:nvSpPr>
            <p:cNvPr id="5129" name="Google Shape;5129;p48"/>
            <p:cNvSpPr/>
            <p:nvPr/>
          </p:nvSpPr>
          <p:spPr>
            <a:xfrm>
              <a:off x="5119825" y="1558875"/>
              <a:ext cx="703675" cy="110000"/>
            </a:xfrm>
            <a:custGeom>
              <a:avLst/>
              <a:gdLst/>
              <a:ahLst/>
              <a:cxnLst/>
              <a:rect l="l" t="t" r="r" b="b"/>
              <a:pathLst>
                <a:path w="28147" h="4400" extrusionOk="0">
                  <a:moveTo>
                    <a:pt x="26897" y="0"/>
                  </a:moveTo>
                  <a:cubicBezTo>
                    <a:pt x="26879" y="0"/>
                    <a:pt x="26861" y="1"/>
                    <a:pt x="26843" y="2"/>
                  </a:cubicBezTo>
                  <a:cubicBezTo>
                    <a:pt x="18996" y="604"/>
                    <a:pt x="11129" y="885"/>
                    <a:pt x="3259" y="885"/>
                  </a:cubicBezTo>
                  <a:cubicBezTo>
                    <a:pt x="2607" y="885"/>
                    <a:pt x="1956" y="883"/>
                    <a:pt x="1304" y="880"/>
                  </a:cubicBezTo>
                  <a:cubicBezTo>
                    <a:pt x="1299" y="879"/>
                    <a:pt x="1295" y="879"/>
                    <a:pt x="1290" y="879"/>
                  </a:cubicBezTo>
                  <a:cubicBezTo>
                    <a:pt x="1" y="879"/>
                    <a:pt x="5" y="4388"/>
                    <a:pt x="1304" y="4388"/>
                  </a:cubicBezTo>
                  <a:cubicBezTo>
                    <a:pt x="2162" y="4396"/>
                    <a:pt x="3020" y="4400"/>
                    <a:pt x="3878" y="4400"/>
                  </a:cubicBezTo>
                  <a:cubicBezTo>
                    <a:pt x="11541" y="4400"/>
                    <a:pt x="19202" y="4100"/>
                    <a:pt x="26843" y="3536"/>
                  </a:cubicBezTo>
                  <a:cubicBezTo>
                    <a:pt x="28128" y="3437"/>
                    <a:pt x="28146" y="0"/>
                    <a:pt x="26897" y="0"/>
                  </a:cubicBezTo>
                  <a:close/>
                </a:path>
              </a:pathLst>
            </a:custGeom>
            <a:solidFill>
              <a:srgbClr val="FCBF60">
                <a:alpha val="2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48"/>
            <p:cNvSpPr/>
            <p:nvPr/>
          </p:nvSpPr>
          <p:spPr>
            <a:xfrm>
              <a:off x="5119825" y="1625325"/>
              <a:ext cx="703675" cy="49625"/>
            </a:xfrm>
            <a:custGeom>
              <a:avLst/>
              <a:gdLst/>
              <a:ahLst/>
              <a:cxnLst/>
              <a:rect l="l" t="t" r="r" b="b"/>
              <a:pathLst>
                <a:path w="28147" h="1985" extrusionOk="0">
                  <a:moveTo>
                    <a:pt x="26874" y="1"/>
                  </a:moveTo>
                  <a:cubicBezTo>
                    <a:pt x="26863" y="1"/>
                    <a:pt x="26853" y="1"/>
                    <a:pt x="26843" y="1"/>
                  </a:cubicBezTo>
                  <a:cubicBezTo>
                    <a:pt x="19050" y="277"/>
                    <a:pt x="11236" y="405"/>
                    <a:pt x="3420" y="405"/>
                  </a:cubicBezTo>
                  <a:cubicBezTo>
                    <a:pt x="2715" y="405"/>
                    <a:pt x="2009" y="404"/>
                    <a:pt x="1304" y="402"/>
                  </a:cubicBezTo>
                  <a:cubicBezTo>
                    <a:pt x="1" y="402"/>
                    <a:pt x="1" y="1981"/>
                    <a:pt x="1304" y="1981"/>
                  </a:cubicBezTo>
                  <a:cubicBezTo>
                    <a:pt x="2009" y="1983"/>
                    <a:pt x="2715" y="1984"/>
                    <a:pt x="3420" y="1984"/>
                  </a:cubicBezTo>
                  <a:cubicBezTo>
                    <a:pt x="11236" y="1984"/>
                    <a:pt x="19050" y="1856"/>
                    <a:pt x="26843" y="1580"/>
                  </a:cubicBezTo>
                  <a:cubicBezTo>
                    <a:pt x="28136" y="1555"/>
                    <a:pt x="28146" y="1"/>
                    <a:pt x="26874" y="1"/>
                  </a:cubicBezTo>
                  <a:close/>
                </a:path>
              </a:pathLst>
            </a:custGeom>
            <a:solidFill>
              <a:srgbClr val="FCBF60">
                <a:alpha val="2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48"/>
            <p:cNvSpPr/>
            <p:nvPr/>
          </p:nvSpPr>
          <p:spPr>
            <a:xfrm>
              <a:off x="5119839" y="1590225"/>
              <a:ext cx="703650" cy="22600"/>
            </a:xfrm>
            <a:custGeom>
              <a:avLst/>
              <a:gdLst/>
              <a:ahLst/>
              <a:cxnLst/>
              <a:rect l="l" t="t" r="r" b="b"/>
              <a:pathLst>
                <a:path w="28146" h="904" extrusionOk="0">
                  <a:moveTo>
                    <a:pt x="26908" y="1"/>
                  </a:moveTo>
                  <a:cubicBezTo>
                    <a:pt x="26887" y="1"/>
                    <a:pt x="26865" y="1"/>
                    <a:pt x="26843" y="2"/>
                  </a:cubicBezTo>
                  <a:cubicBezTo>
                    <a:pt x="19444" y="111"/>
                    <a:pt x="12026" y="182"/>
                    <a:pt x="4606" y="182"/>
                  </a:cubicBezTo>
                  <a:cubicBezTo>
                    <a:pt x="3505" y="182"/>
                    <a:pt x="2405" y="180"/>
                    <a:pt x="1304" y="177"/>
                  </a:cubicBezTo>
                  <a:cubicBezTo>
                    <a:pt x="1" y="177"/>
                    <a:pt x="1" y="879"/>
                    <a:pt x="1304" y="904"/>
                  </a:cubicBezTo>
                  <a:cubicBezTo>
                    <a:pt x="9825" y="904"/>
                    <a:pt x="18347" y="854"/>
                    <a:pt x="26843" y="728"/>
                  </a:cubicBezTo>
                  <a:cubicBezTo>
                    <a:pt x="28124" y="704"/>
                    <a:pt x="28146" y="1"/>
                    <a:pt x="26908" y="1"/>
                  </a:cubicBezTo>
                  <a:close/>
                </a:path>
              </a:pathLst>
            </a:custGeom>
            <a:solidFill>
              <a:srgbClr val="FCBF60">
                <a:alpha val="2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32" name="Google Shape;5132;p48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 l="21893" r="21898"/>
          <a:stretch/>
        </p:blipFill>
        <p:spPr>
          <a:xfrm rot="899985">
            <a:off x="695649" y="406842"/>
            <a:ext cx="392154" cy="52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3" name="Google Shape;5133;p4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 l="11669" t="8088" r="11661" b="8096"/>
          <a:stretch/>
        </p:blipFill>
        <p:spPr>
          <a:xfrm>
            <a:off x="698000" y="4267402"/>
            <a:ext cx="400038" cy="32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4" name="Google Shape;5134;p48">
            <a:hlinkClick r:id="" action="ppaction://hlinkshowjump?jump=previousslide"/>
          </p:cNvPr>
          <p:cNvPicPr preferRelativeResize="0"/>
          <p:nvPr/>
        </p:nvPicPr>
        <p:blipFill rotWithShape="1">
          <a:blip r:embed="rId5">
            <a:alphaModFix/>
          </a:blip>
          <a:srcRect l="11669" t="8088" r="11661" b="8096"/>
          <a:stretch/>
        </p:blipFill>
        <p:spPr>
          <a:xfrm flipH="1">
            <a:off x="227675" y="4267402"/>
            <a:ext cx="400038" cy="32791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4992;p43">
            <a:extLst>
              <a:ext uri="{FF2B5EF4-FFF2-40B4-BE49-F238E27FC236}">
                <a16:creationId xmlns:a16="http://schemas.microsoft.com/office/drawing/2014/main" id="{62EA5184-9AD9-EDC3-5ECF-863854E7FD20}"/>
              </a:ext>
            </a:extLst>
          </p:cNvPr>
          <p:cNvSpPr txBox="1">
            <a:spLocks/>
          </p:cNvSpPr>
          <p:nvPr/>
        </p:nvSpPr>
        <p:spPr>
          <a:xfrm>
            <a:off x="634630" y="1453282"/>
            <a:ext cx="8024956" cy="80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AU" sz="1800" dirty="0">
              <a:solidFill>
                <a:schemeClr val="tx1"/>
              </a:solidFill>
              <a:latin typeface="Helvetica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800" dirty="0">
              <a:solidFill>
                <a:schemeClr val="tx1"/>
              </a:solidFill>
              <a:latin typeface="Helvetica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HelveticaNeue" panose="02000503000000020004" pitchFamily="2" charset="0"/>
            </a:endParaRPr>
          </a:p>
        </p:txBody>
      </p:sp>
      <p:sp>
        <p:nvSpPr>
          <p:cNvPr id="17" name="Google Shape;4992;p43">
            <a:extLst>
              <a:ext uri="{FF2B5EF4-FFF2-40B4-BE49-F238E27FC236}">
                <a16:creationId xmlns:a16="http://schemas.microsoft.com/office/drawing/2014/main" id="{F9E417B6-3BB5-4AB5-3A89-A902E6351E3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43825" y="2124855"/>
            <a:ext cx="1938600" cy="80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AU" sz="2000" dirty="0">
                <a:solidFill>
                  <a:schemeClr val="tx1"/>
                </a:solidFill>
                <a:latin typeface="HelveticaNeue" panose="02000503000000020004" pitchFamily="2" charset="0"/>
              </a:rPr>
              <a:t>Don’t let students fail or skip class</a:t>
            </a:r>
          </a:p>
        </p:txBody>
      </p:sp>
      <p:sp>
        <p:nvSpPr>
          <p:cNvPr id="18" name="Google Shape;4994;p43">
            <a:extLst>
              <a:ext uri="{FF2B5EF4-FFF2-40B4-BE49-F238E27FC236}">
                <a16:creationId xmlns:a16="http://schemas.microsoft.com/office/drawing/2014/main" id="{BC3C9B5E-81EC-E902-3FB4-F6257235C35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602650" y="2124855"/>
            <a:ext cx="1938600" cy="80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dirty="0">
                <a:solidFill>
                  <a:schemeClr val="tx1"/>
                </a:solidFill>
                <a:latin typeface="HelveticaNeue" panose="02000503000000020004" pitchFamily="2" charset="0"/>
              </a:rPr>
              <a:t>Keep a balance between study time and free time to go out</a:t>
            </a:r>
            <a:endParaRPr lang="en-AU" sz="2000" dirty="0"/>
          </a:p>
        </p:txBody>
      </p:sp>
      <p:sp>
        <p:nvSpPr>
          <p:cNvPr id="19" name="Google Shape;4996;p43">
            <a:extLst>
              <a:ext uri="{FF2B5EF4-FFF2-40B4-BE49-F238E27FC236}">
                <a16:creationId xmlns:a16="http://schemas.microsoft.com/office/drawing/2014/main" id="{227F1624-DA81-ED6D-CF3C-978AD5BB5445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6361576" y="2124855"/>
            <a:ext cx="1938600" cy="80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dirty="0">
                <a:solidFill>
                  <a:schemeClr val="tx1"/>
                </a:solidFill>
                <a:latin typeface="HelveticaNeue" panose="02000503000000020004" pitchFamily="2" charset="0"/>
              </a:rPr>
              <a:t>Check-in with students if any family issues happen</a:t>
            </a:r>
            <a:endParaRPr sz="2000" dirty="0"/>
          </a:p>
        </p:txBody>
      </p:sp>
      <p:sp>
        <p:nvSpPr>
          <p:cNvPr id="20" name="Google Shape;4993;p43">
            <a:extLst>
              <a:ext uri="{FF2B5EF4-FFF2-40B4-BE49-F238E27FC236}">
                <a16:creationId xmlns:a16="http://schemas.microsoft.com/office/drawing/2014/main" id="{6CE81B1B-28A4-7A7E-03C7-2206C145B62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30126" y="1362047"/>
            <a:ext cx="5283748" cy="38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FOCUS ON KEEPING THEIR PACE</a:t>
            </a:r>
            <a:endParaRPr sz="1800" dirty="0"/>
          </a:p>
        </p:txBody>
      </p:sp>
      <p:grpSp>
        <p:nvGrpSpPr>
          <p:cNvPr id="21" name="Google Shape;5007;p43">
            <a:extLst>
              <a:ext uri="{FF2B5EF4-FFF2-40B4-BE49-F238E27FC236}">
                <a16:creationId xmlns:a16="http://schemas.microsoft.com/office/drawing/2014/main" id="{C8AF1621-314F-904C-7D96-A63CC3DBBAD1}"/>
              </a:ext>
            </a:extLst>
          </p:cNvPr>
          <p:cNvGrpSpPr/>
          <p:nvPr/>
        </p:nvGrpSpPr>
        <p:grpSpPr>
          <a:xfrm rot="10800000" flipH="1">
            <a:off x="3751656" y="1746947"/>
            <a:ext cx="1640689" cy="102076"/>
            <a:chOff x="5119825" y="1558875"/>
            <a:chExt cx="703675" cy="116075"/>
          </a:xfrm>
        </p:grpSpPr>
        <p:sp>
          <p:nvSpPr>
            <p:cNvPr id="22" name="Google Shape;5008;p43">
              <a:extLst>
                <a:ext uri="{FF2B5EF4-FFF2-40B4-BE49-F238E27FC236}">
                  <a16:creationId xmlns:a16="http://schemas.microsoft.com/office/drawing/2014/main" id="{283A3E63-7AFC-4442-220B-04D0158309D6}"/>
                </a:ext>
              </a:extLst>
            </p:cNvPr>
            <p:cNvSpPr/>
            <p:nvPr/>
          </p:nvSpPr>
          <p:spPr>
            <a:xfrm>
              <a:off x="5119825" y="1558875"/>
              <a:ext cx="703675" cy="110000"/>
            </a:xfrm>
            <a:custGeom>
              <a:avLst/>
              <a:gdLst/>
              <a:ahLst/>
              <a:cxnLst/>
              <a:rect l="l" t="t" r="r" b="b"/>
              <a:pathLst>
                <a:path w="28147" h="4400" extrusionOk="0">
                  <a:moveTo>
                    <a:pt x="26897" y="0"/>
                  </a:moveTo>
                  <a:cubicBezTo>
                    <a:pt x="26879" y="0"/>
                    <a:pt x="26861" y="1"/>
                    <a:pt x="26843" y="2"/>
                  </a:cubicBezTo>
                  <a:cubicBezTo>
                    <a:pt x="18996" y="604"/>
                    <a:pt x="11129" y="885"/>
                    <a:pt x="3259" y="885"/>
                  </a:cubicBezTo>
                  <a:cubicBezTo>
                    <a:pt x="2607" y="885"/>
                    <a:pt x="1956" y="883"/>
                    <a:pt x="1304" y="880"/>
                  </a:cubicBezTo>
                  <a:cubicBezTo>
                    <a:pt x="1299" y="879"/>
                    <a:pt x="1295" y="879"/>
                    <a:pt x="1290" y="879"/>
                  </a:cubicBezTo>
                  <a:cubicBezTo>
                    <a:pt x="1" y="879"/>
                    <a:pt x="5" y="4388"/>
                    <a:pt x="1304" y="4388"/>
                  </a:cubicBezTo>
                  <a:cubicBezTo>
                    <a:pt x="2162" y="4396"/>
                    <a:pt x="3020" y="4400"/>
                    <a:pt x="3878" y="4400"/>
                  </a:cubicBezTo>
                  <a:cubicBezTo>
                    <a:pt x="11541" y="4400"/>
                    <a:pt x="19202" y="4100"/>
                    <a:pt x="26843" y="3536"/>
                  </a:cubicBezTo>
                  <a:cubicBezTo>
                    <a:pt x="28128" y="3437"/>
                    <a:pt x="28146" y="0"/>
                    <a:pt x="26897" y="0"/>
                  </a:cubicBezTo>
                  <a:close/>
                </a:path>
              </a:pathLst>
            </a:custGeom>
            <a:solidFill>
              <a:srgbClr val="FCBF60">
                <a:alpha val="60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009;p43">
              <a:extLst>
                <a:ext uri="{FF2B5EF4-FFF2-40B4-BE49-F238E27FC236}">
                  <a16:creationId xmlns:a16="http://schemas.microsoft.com/office/drawing/2014/main" id="{EFD53E8F-9A59-B308-DF26-141905F7D38B}"/>
                </a:ext>
              </a:extLst>
            </p:cNvPr>
            <p:cNvSpPr/>
            <p:nvPr/>
          </p:nvSpPr>
          <p:spPr>
            <a:xfrm>
              <a:off x="5119825" y="1625325"/>
              <a:ext cx="703675" cy="49625"/>
            </a:xfrm>
            <a:custGeom>
              <a:avLst/>
              <a:gdLst/>
              <a:ahLst/>
              <a:cxnLst/>
              <a:rect l="l" t="t" r="r" b="b"/>
              <a:pathLst>
                <a:path w="28147" h="1985" extrusionOk="0">
                  <a:moveTo>
                    <a:pt x="26874" y="1"/>
                  </a:moveTo>
                  <a:cubicBezTo>
                    <a:pt x="26863" y="1"/>
                    <a:pt x="26853" y="1"/>
                    <a:pt x="26843" y="1"/>
                  </a:cubicBezTo>
                  <a:cubicBezTo>
                    <a:pt x="19050" y="277"/>
                    <a:pt x="11236" y="405"/>
                    <a:pt x="3420" y="405"/>
                  </a:cubicBezTo>
                  <a:cubicBezTo>
                    <a:pt x="2715" y="405"/>
                    <a:pt x="2009" y="404"/>
                    <a:pt x="1304" y="402"/>
                  </a:cubicBezTo>
                  <a:cubicBezTo>
                    <a:pt x="1" y="402"/>
                    <a:pt x="1" y="1981"/>
                    <a:pt x="1304" y="1981"/>
                  </a:cubicBezTo>
                  <a:cubicBezTo>
                    <a:pt x="2009" y="1983"/>
                    <a:pt x="2715" y="1984"/>
                    <a:pt x="3420" y="1984"/>
                  </a:cubicBezTo>
                  <a:cubicBezTo>
                    <a:pt x="11236" y="1984"/>
                    <a:pt x="19050" y="1856"/>
                    <a:pt x="26843" y="1580"/>
                  </a:cubicBezTo>
                  <a:cubicBezTo>
                    <a:pt x="28136" y="1555"/>
                    <a:pt x="28146" y="1"/>
                    <a:pt x="26874" y="1"/>
                  </a:cubicBezTo>
                  <a:close/>
                </a:path>
              </a:pathLst>
            </a:custGeom>
            <a:solidFill>
              <a:srgbClr val="FCBF60">
                <a:alpha val="60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010;p43">
              <a:extLst>
                <a:ext uri="{FF2B5EF4-FFF2-40B4-BE49-F238E27FC236}">
                  <a16:creationId xmlns:a16="http://schemas.microsoft.com/office/drawing/2014/main" id="{83EA39F5-ACD1-4917-9984-6F188145887A}"/>
                </a:ext>
              </a:extLst>
            </p:cNvPr>
            <p:cNvSpPr/>
            <p:nvPr/>
          </p:nvSpPr>
          <p:spPr>
            <a:xfrm>
              <a:off x="5119825" y="1590225"/>
              <a:ext cx="703650" cy="22600"/>
            </a:xfrm>
            <a:custGeom>
              <a:avLst/>
              <a:gdLst/>
              <a:ahLst/>
              <a:cxnLst/>
              <a:rect l="l" t="t" r="r" b="b"/>
              <a:pathLst>
                <a:path w="28146" h="904" extrusionOk="0">
                  <a:moveTo>
                    <a:pt x="26908" y="1"/>
                  </a:moveTo>
                  <a:cubicBezTo>
                    <a:pt x="26887" y="1"/>
                    <a:pt x="26865" y="1"/>
                    <a:pt x="26843" y="2"/>
                  </a:cubicBezTo>
                  <a:cubicBezTo>
                    <a:pt x="19444" y="111"/>
                    <a:pt x="12026" y="182"/>
                    <a:pt x="4606" y="182"/>
                  </a:cubicBezTo>
                  <a:cubicBezTo>
                    <a:pt x="3505" y="182"/>
                    <a:pt x="2405" y="180"/>
                    <a:pt x="1304" y="177"/>
                  </a:cubicBezTo>
                  <a:cubicBezTo>
                    <a:pt x="1" y="177"/>
                    <a:pt x="1" y="879"/>
                    <a:pt x="1304" y="904"/>
                  </a:cubicBezTo>
                  <a:cubicBezTo>
                    <a:pt x="9825" y="904"/>
                    <a:pt x="18347" y="854"/>
                    <a:pt x="26843" y="728"/>
                  </a:cubicBezTo>
                  <a:cubicBezTo>
                    <a:pt x="28124" y="704"/>
                    <a:pt x="28146" y="1"/>
                    <a:pt x="26908" y="1"/>
                  </a:cubicBezTo>
                  <a:close/>
                </a:path>
              </a:pathLst>
            </a:custGeom>
            <a:solidFill>
              <a:srgbClr val="FCBF60">
                <a:alpha val="60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0" name="Google Shape;5680;p67"/>
          <p:cNvSpPr txBox="1">
            <a:spLocks noGrp="1"/>
          </p:cNvSpPr>
          <p:nvPr>
            <p:ph type="title"/>
          </p:nvPr>
        </p:nvSpPr>
        <p:spPr>
          <a:xfrm>
            <a:off x="1676775" y="1839150"/>
            <a:ext cx="4302000" cy="73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pic>
        <p:nvPicPr>
          <p:cNvPr id="5706" name="Google Shape;5706;p67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 l="21893" r="21898"/>
          <a:stretch/>
        </p:blipFill>
        <p:spPr>
          <a:xfrm rot="899985">
            <a:off x="695649" y="406842"/>
            <a:ext cx="392154" cy="52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7" name="Google Shape;5707;p67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 l="11669" t="8088" r="11661" b="8096"/>
          <a:stretch/>
        </p:blipFill>
        <p:spPr>
          <a:xfrm>
            <a:off x="698000" y="4267402"/>
            <a:ext cx="400038" cy="32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8" name="Google Shape;5708;p67">
            <a:hlinkClick r:id="" action="ppaction://hlinkshowjump?jump=previousslide"/>
          </p:cNvPr>
          <p:cNvPicPr preferRelativeResize="0"/>
          <p:nvPr/>
        </p:nvPicPr>
        <p:blipFill rotWithShape="1">
          <a:blip r:embed="rId5">
            <a:alphaModFix/>
          </a:blip>
          <a:srcRect l="11669" t="8088" r="11661" b="8096"/>
          <a:stretch/>
        </p:blipFill>
        <p:spPr>
          <a:xfrm flipH="1">
            <a:off x="227675" y="4267402"/>
            <a:ext cx="400038" cy="3279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09" name="Google Shape;5709;p67"/>
          <p:cNvGrpSpPr/>
          <p:nvPr/>
        </p:nvGrpSpPr>
        <p:grpSpPr>
          <a:xfrm flipH="1">
            <a:off x="6105041" y="4243509"/>
            <a:ext cx="874610" cy="832907"/>
            <a:chOff x="2196125" y="2117850"/>
            <a:chExt cx="569000" cy="541975"/>
          </a:xfrm>
        </p:grpSpPr>
        <p:sp>
          <p:nvSpPr>
            <p:cNvPr id="5710" name="Google Shape;5710;p67"/>
            <p:cNvSpPr/>
            <p:nvPr/>
          </p:nvSpPr>
          <p:spPr>
            <a:xfrm>
              <a:off x="2196125" y="2117850"/>
              <a:ext cx="569000" cy="541975"/>
            </a:xfrm>
            <a:custGeom>
              <a:avLst/>
              <a:gdLst/>
              <a:ahLst/>
              <a:cxnLst/>
              <a:rect l="l" t="t" r="r" b="b"/>
              <a:pathLst>
                <a:path w="22760" h="21679" extrusionOk="0">
                  <a:moveTo>
                    <a:pt x="4906" y="1"/>
                  </a:moveTo>
                  <a:lnTo>
                    <a:pt x="0" y="17854"/>
                  </a:lnTo>
                  <a:lnTo>
                    <a:pt x="13903" y="21678"/>
                  </a:lnTo>
                  <a:lnTo>
                    <a:pt x="18825" y="19249"/>
                  </a:lnTo>
                  <a:lnTo>
                    <a:pt x="22759" y="4907"/>
                  </a:lnTo>
                  <a:lnTo>
                    <a:pt x="49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67"/>
            <p:cNvSpPr/>
            <p:nvPr/>
          </p:nvSpPr>
          <p:spPr>
            <a:xfrm>
              <a:off x="2543700" y="2571625"/>
              <a:ext cx="123075" cy="88200"/>
            </a:xfrm>
            <a:custGeom>
              <a:avLst/>
              <a:gdLst/>
              <a:ahLst/>
              <a:cxnLst/>
              <a:rect l="l" t="t" r="r" b="b"/>
              <a:pathLst>
                <a:path w="4923" h="3528" extrusionOk="0">
                  <a:moveTo>
                    <a:pt x="972" y="1"/>
                  </a:moveTo>
                  <a:lnTo>
                    <a:pt x="0" y="3527"/>
                  </a:lnTo>
                  <a:lnTo>
                    <a:pt x="4922" y="1098"/>
                  </a:lnTo>
                  <a:lnTo>
                    <a:pt x="972" y="1"/>
                  </a:ln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67"/>
            <p:cNvSpPr/>
            <p:nvPr/>
          </p:nvSpPr>
          <p:spPr>
            <a:xfrm>
              <a:off x="2298775" y="2117850"/>
              <a:ext cx="466350" cy="195950"/>
            </a:xfrm>
            <a:custGeom>
              <a:avLst/>
              <a:gdLst/>
              <a:ahLst/>
              <a:cxnLst/>
              <a:rect l="l" t="t" r="r" b="b"/>
              <a:pathLst>
                <a:path w="18654" h="7838" extrusionOk="0">
                  <a:moveTo>
                    <a:pt x="800" y="1"/>
                  </a:moveTo>
                  <a:lnTo>
                    <a:pt x="1" y="2932"/>
                  </a:lnTo>
                  <a:lnTo>
                    <a:pt x="17854" y="7838"/>
                  </a:lnTo>
                  <a:lnTo>
                    <a:pt x="18653" y="4907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rgbClr val="000000">
                <a:alpha val="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713" name="Google Shape;5713;p67">
            <a:hlinkClick r:id="" action="ppaction://noaction"/>
          </p:cNvPr>
          <p:cNvPicPr preferRelativeResize="0"/>
          <p:nvPr/>
        </p:nvPicPr>
        <p:blipFill rotWithShape="1">
          <a:blip r:embed="rId6">
            <a:alphaModFix/>
          </a:blip>
          <a:srcRect l="12580" r="12580"/>
          <a:stretch/>
        </p:blipFill>
        <p:spPr>
          <a:xfrm rot="899957">
            <a:off x="6281294" y="4438626"/>
            <a:ext cx="522115" cy="52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6" name="Google Shape;4856;p37"/>
          <p:cNvSpPr txBox="1">
            <a:spLocks noGrp="1"/>
          </p:cNvSpPr>
          <p:nvPr>
            <p:ph type="title"/>
          </p:nvPr>
        </p:nvSpPr>
        <p:spPr>
          <a:xfrm>
            <a:off x="1870575" y="445025"/>
            <a:ext cx="3914400" cy="52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858" name="Google Shape;4858;p37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1466320" y="1849138"/>
            <a:ext cx="22842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EXECUTIVE SUMMARY</a:t>
            </a:r>
            <a:endParaRPr sz="1800" dirty="0"/>
          </a:p>
        </p:txBody>
      </p:sp>
      <p:sp>
        <p:nvSpPr>
          <p:cNvPr id="4859" name="Google Shape;4859;p37">
            <a:hlinkClick r:id="rId3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624825" y="1526638"/>
            <a:ext cx="765000" cy="98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861" name="Google Shape;4861;p37">
            <a:hlinkClick r:id="" action="ppaction://noaction"/>
          </p:cNvPr>
          <p:cNvSpPr txBox="1">
            <a:spLocks noGrp="1"/>
          </p:cNvSpPr>
          <p:nvPr>
            <p:ph type="title" idx="5"/>
          </p:nvPr>
        </p:nvSpPr>
        <p:spPr>
          <a:xfrm>
            <a:off x="4896523" y="1849138"/>
            <a:ext cx="22842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RECOMMENDATIONS</a:t>
            </a:r>
            <a:endParaRPr sz="1800" dirty="0"/>
          </a:p>
        </p:txBody>
      </p:sp>
      <p:sp>
        <p:nvSpPr>
          <p:cNvPr id="4862" name="Google Shape;4862;p37">
            <a:hlinkClick r:id="" action="ppaction://noaction"/>
          </p:cNvPr>
          <p:cNvSpPr txBox="1">
            <a:spLocks noGrp="1"/>
          </p:cNvSpPr>
          <p:nvPr>
            <p:ph type="title" idx="6"/>
          </p:nvPr>
        </p:nvSpPr>
        <p:spPr>
          <a:xfrm>
            <a:off x="4055353" y="1526638"/>
            <a:ext cx="765000" cy="98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864" name="Google Shape;4864;p37">
            <a:hlinkClick r:id="rId4" action="ppaction://hlinksldjump"/>
          </p:cNvPr>
          <p:cNvSpPr txBox="1">
            <a:spLocks noGrp="1"/>
          </p:cNvSpPr>
          <p:nvPr>
            <p:ph type="title" idx="8"/>
          </p:nvPr>
        </p:nvSpPr>
        <p:spPr>
          <a:xfrm>
            <a:off x="1466374" y="3342066"/>
            <a:ext cx="22842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INSIGHTS</a:t>
            </a:r>
            <a:endParaRPr sz="1800" dirty="0"/>
          </a:p>
        </p:txBody>
      </p:sp>
      <p:sp>
        <p:nvSpPr>
          <p:cNvPr id="4865" name="Google Shape;4865;p37">
            <a:hlinkClick r:id="rId4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634625" y="3019566"/>
            <a:ext cx="765000" cy="98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869" name="Google Shape;4869;p37"/>
          <p:cNvSpPr/>
          <p:nvPr/>
        </p:nvSpPr>
        <p:spPr>
          <a:xfrm>
            <a:off x="659288" y="1686375"/>
            <a:ext cx="696071" cy="667525"/>
          </a:xfrm>
          <a:custGeom>
            <a:avLst/>
            <a:gdLst/>
            <a:ahLst/>
            <a:cxnLst/>
            <a:rect l="l" t="t" r="r" b="b"/>
            <a:pathLst>
              <a:path w="23043" h="22098" extrusionOk="0">
                <a:moveTo>
                  <a:pt x="8058" y="893"/>
                </a:moveTo>
                <a:lnTo>
                  <a:pt x="8058" y="893"/>
                </a:lnTo>
                <a:cubicBezTo>
                  <a:pt x="6992" y="1301"/>
                  <a:pt x="5989" y="1880"/>
                  <a:pt x="5126" y="2633"/>
                </a:cubicBezTo>
                <a:cubicBezTo>
                  <a:pt x="5691" y="2116"/>
                  <a:pt x="6318" y="1677"/>
                  <a:pt x="6992" y="1316"/>
                </a:cubicBezTo>
                <a:cubicBezTo>
                  <a:pt x="7337" y="1144"/>
                  <a:pt x="7697" y="1003"/>
                  <a:pt x="8058" y="893"/>
                </a:cubicBezTo>
                <a:close/>
                <a:moveTo>
                  <a:pt x="3308" y="4765"/>
                </a:moveTo>
                <a:lnTo>
                  <a:pt x="3308" y="4765"/>
                </a:lnTo>
                <a:cubicBezTo>
                  <a:pt x="3089" y="5109"/>
                  <a:pt x="2901" y="5470"/>
                  <a:pt x="2728" y="5862"/>
                </a:cubicBezTo>
                <a:cubicBezTo>
                  <a:pt x="2681" y="5987"/>
                  <a:pt x="2728" y="6097"/>
                  <a:pt x="2807" y="6160"/>
                </a:cubicBezTo>
                <a:cubicBezTo>
                  <a:pt x="2258" y="7147"/>
                  <a:pt x="1866" y="8197"/>
                  <a:pt x="1615" y="9310"/>
                </a:cubicBezTo>
                <a:cubicBezTo>
                  <a:pt x="1757" y="8135"/>
                  <a:pt x="2101" y="6975"/>
                  <a:pt x="2650" y="5893"/>
                </a:cubicBezTo>
                <a:cubicBezTo>
                  <a:pt x="2854" y="5501"/>
                  <a:pt x="3073" y="5125"/>
                  <a:pt x="3308" y="4765"/>
                </a:cubicBezTo>
                <a:close/>
                <a:moveTo>
                  <a:pt x="11800" y="859"/>
                </a:moveTo>
                <a:cubicBezTo>
                  <a:pt x="11994" y="859"/>
                  <a:pt x="12188" y="865"/>
                  <a:pt x="12384" y="877"/>
                </a:cubicBezTo>
                <a:cubicBezTo>
                  <a:pt x="13058" y="1050"/>
                  <a:pt x="13716" y="1301"/>
                  <a:pt x="14343" y="1583"/>
                </a:cubicBezTo>
                <a:cubicBezTo>
                  <a:pt x="18277" y="3370"/>
                  <a:pt x="21224" y="7225"/>
                  <a:pt x="20926" y="11677"/>
                </a:cubicBezTo>
                <a:cubicBezTo>
                  <a:pt x="20660" y="15878"/>
                  <a:pt x="17321" y="19216"/>
                  <a:pt x="13246" y="19953"/>
                </a:cubicBezTo>
                <a:cubicBezTo>
                  <a:pt x="12687" y="20053"/>
                  <a:pt x="12113" y="20102"/>
                  <a:pt x="11532" y="20102"/>
                </a:cubicBezTo>
                <a:cubicBezTo>
                  <a:pt x="7010" y="20102"/>
                  <a:pt x="2125" y="17147"/>
                  <a:pt x="1819" y="12382"/>
                </a:cubicBezTo>
                <a:cubicBezTo>
                  <a:pt x="1584" y="8605"/>
                  <a:pt x="3387" y="5000"/>
                  <a:pt x="6255" y="2648"/>
                </a:cubicBezTo>
                <a:cubicBezTo>
                  <a:pt x="7871" y="1519"/>
                  <a:pt x="9787" y="859"/>
                  <a:pt x="11800" y="859"/>
                </a:cubicBezTo>
                <a:close/>
                <a:moveTo>
                  <a:pt x="17180" y="2554"/>
                </a:moveTo>
                <a:lnTo>
                  <a:pt x="17180" y="2554"/>
                </a:lnTo>
                <a:cubicBezTo>
                  <a:pt x="19421" y="4075"/>
                  <a:pt x="21052" y="6473"/>
                  <a:pt x="21553" y="9185"/>
                </a:cubicBezTo>
                <a:cubicBezTo>
                  <a:pt x="22353" y="13432"/>
                  <a:pt x="20597" y="18433"/>
                  <a:pt x="16569" y="20408"/>
                </a:cubicBezTo>
                <a:cubicBezTo>
                  <a:pt x="15195" y="21083"/>
                  <a:pt x="13704" y="21403"/>
                  <a:pt x="12215" y="21403"/>
                </a:cubicBezTo>
                <a:cubicBezTo>
                  <a:pt x="9489" y="21403"/>
                  <a:pt x="6768" y="20333"/>
                  <a:pt x="4782" y="18417"/>
                </a:cubicBezTo>
                <a:lnTo>
                  <a:pt x="4782" y="18417"/>
                </a:lnTo>
                <a:cubicBezTo>
                  <a:pt x="6427" y="19608"/>
                  <a:pt x="8371" y="20376"/>
                  <a:pt x="10377" y="20627"/>
                </a:cubicBezTo>
                <a:cubicBezTo>
                  <a:pt x="10793" y="20678"/>
                  <a:pt x="11210" y="20704"/>
                  <a:pt x="11626" y="20704"/>
                </a:cubicBezTo>
                <a:cubicBezTo>
                  <a:pt x="15519" y="20704"/>
                  <a:pt x="19353" y="18495"/>
                  <a:pt x="20911" y="14827"/>
                </a:cubicBezTo>
                <a:cubicBezTo>
                  <a:pt x="22807" y="10407"/>
                  <a:pt x="20863" y="5360"/>
                  <a:pt x="17180" y="2554"/>
                </a:cubicBezTo>
                <a:close/>
                <a:moveTo>
                  <a:pt x="10194" y="1"/>
                </a:moveTo>
                <a:cubicBezTo>
                  <a:pt x="8004" y="1"/>
                  <a:pt x="6046" y="970"/>
                  <a:pt x="4437" y="2507"/>
                </a:cubicBezTo>
                <a:cubicBezTo>
                  <a:pt x="1083" y="5752"/>
                  <a:pt x="1" y="10862"/>
                  <a:pt x="1819" y="15157"/>
                </a:cubicBezTo>
                <a:cubicBezTo>
                  <a:pt x="3597" y="19333"/>
                  <a:pt x="7747" y="22098"/>
                  <a:pt x="12229" y="22098"/>
                </a:cubicBezTo>
                <a:cubicBezTo>
                  <a:pt x="12608" y="22098"/>
                  <a:pt x="12989" y="22078"/>
                  <a:pt x="13371" y="22038"/>
                </a:cubicBezTo>
                <a:cubicBezTo>
                  <a:pt x="18262" y="21520"/>
                  <a:pt x="21741" y="17617"/>
                  <a:pt x="22368" y="12852"/>
                </a:cubicBezTo>
                <a:cubicBezTo>
                  <a:pt x="23042" y="7680"/>
                  <a:pt x="20190" y="2648"/>
                  <a:pt x="15268" y="815"/>
                </a:cubicBezTo>
                <a:cubicBezTo>
                  <a:pt x="14218" y="423"/>
                  <a:pt x="13120" y="219"/>
                  <a:pt x="12008" y="203"/>
                </a:cubicBezTo>
                <a:cubicBezTo>
                  <a:pt x="11631" y="125"/>
                  <a:pt x="11255" y="62"/>
                  <a:pt x="10863" y="31"/>
                </a:cubicBezTo>
                <a:cubicBezTo>
                  <a:pt x="10638" y="11"/>
                  <a:pt x="10415" y="1"/>
                  <a:pt x="101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0" name="Google Shape;4870;p37"/>
          <p:cNvSpPr/>
          <p:nvPr/>
        </p:nvSpPr>
        <p:spPr>
          <a:xfrm>
            <a:off x="659288" y="3179288"/>
            <a:ext cx="696071" cy="667525"/>
          </a:xfrm>
          <a:custGeom>
            <a:avLst/>
            <a:gdLst/>
            <a:ahLst/>
            <a:cxnLst/>
            <a:rect l="l" t="t" r="r" b="b"/>
            <a:pathLst>
              <a:path w="23043" h="22098" extrusionOk="0">
                <a:moveTo>
                  <a:pt x="8058" y="893"/>
                </a:moveTo>
                <a:lnTo>
                  <a:pt x="8058" y="893"/>
                </a:lnTo>
                <a:cubicBezTo>
                  <a:pt x="6992" y="1301"/>
                  <a:pt x="5989" y="1880"/>
                  <a:pt x="5126" y="2633"/>
                </a:cubicBezTo>
                <a:cubicBezTo>
                  <a:pt x="5691" y="2116"/>
                  <a:pt x="6318" y="1677"/>
                  <a:pt x="6992" y="1316"/>
                </a:cubicBezTo>
                <a:cubicBezTo>
                  <a:pt x="7337" y="1144"/>
                  <a:pt x="7697" y="1003"/>
                  <a:pt x="8058" y="893"/>
                </a:cubicBezTo>
                <a:close/>
                <a:moveTo>
                  <a:pt x="3308" y="4765"/>
                </a:moveTo>
                <a:lnTo>
                  <a:pt x="3308" y="4765"/>
                </a:lnTo>
                <a:cubicBezTo>
                  <a:pt x="3089" y="5109"/>
                  <a:pt x="2901" y="5470"/>
                  <a:pt x="2728" y="5862"/>
                </a:cubicBezTo>
                <a:cubicBezTo>
                  <a:pt x="2681" y="5987"/>
                  <a:pt x="2728" y="6097"/>
                  <a:pt x="2807" y="6160"/>
                </a:cubicBezTo>
                <a:cubicBezTo>
                  <a:pt x="2258" y="7147"/>
                  <a:pt x="1866" y="8197"/>
                  <a:pt x="1615" y="9310"/>
                </a:cubicBezTo>
                <a:cubicBezTo>
                  <a:pt x="1757" y="8135"/>
                  <a:pt x="2101" y="6975"/>
                  <a:pt x="2650" y="5893"/>
                </a:cubicBezTo>
                <a:cubicBezTo>
                  <a:pt x="2854" y="5501"/>
                  <a:pt x="3073" y="5125"/>
                  <a:pt x="3308" y="4765"/>
                </a:cubicBezTo>
                <a:close/>
                <a:moveTo>
                  <a:pt x="11800" y="859"/>
                </a:moveTo>
                <a:cubicBezTo>
                  <a:pt x="11994" y="859"/>
                  <a:pt x="12188" y="865"/>
                  <a:pt x="12384" y="877"/>
                </a:cubicBezTo>
                <a:cubicBezTo>
                  <a:pt x="13058" y="1050"/>
                  <a:pt x="13716" y="1301"/>
                  <a:pt x="14343" y="1583"/>
                </a:cubicBezTo>
                <a:cubicBezTo>
                  <a:pt x="18277" y="3370"/>
                  <a:pt x="21224" y="7225"/>
                  <a:pt x="20926" y="11677"/>
                </a:cubicBezTo>
                <a:cubicBezTo>
                  <a:pt x="20660" y="15878"/>
                  <a:pt x="17321" y="19216"/>
                  <a:pt x="13246" y="19953"/>
                </a:cubicBezTo>
                <a:cubicBezTo>
                  <a:pt x="12687" y="20053"/>
                  <a:pt x="12113" y="20102"/>
                  <a:pt x="11532" y="20102"/>
                </a:cubicBezTo>
                <a:cubicBezTo>
                  <a:pt x="7010" y="20102"/>
                  <a:pt x="2125" y="17147"/>
                  <a:pt x="1819" y="12382"/>
                </a:cubicBezTo>
                <a:cubicBezTo>
                  <a:pt x="1584" y="8605"/>
                  <a:pt x="3387" y="5000"/>
                  <a:pt x="6255" y="2648"/>
                </a:cubicBezTo>
                <a:cubicBezTo>
                  <a:pt x="7871" y="1519"/>
                  <a:pt x="9787" y="859"/>
                  <a:pt x="11800" y="859"/>
                </a:cubicBezTo>
                <a:close/>
                <a:moveTo>
                  <a:pt x="17180" y="2554"/>
                </a:moveTo>
                <a:lnTo>
                  <a:pt x="17180" y="2554"/>
                </a:lnTo>
                <a:cubicBezTo>
                  <a:pt x="19421" y="4075"/>
                  <a:pt x="21052" y="6473"/>
                  <a:pt x="21553" y="9185"/>
                </a:cubicBezTo>
                <a:cubicBezTo>
                  <a:pt x="22353" y="13432"/>
                  <a:pt x="20597" y="18433"/>
                  <a:pt x="16569" y="20408"/>
                </a:cubicBezTo>
                <a:cubicBezTo>
                  <a:pt x="15195" y="21083"/>
                  <a:pt x="13704" y="21403"/>
                  <a:pt x="12215" y="21403"/>
                </a:cubicBezTo>
                <a:cubicBezTo>
                  <a:pt x="9489" y="21403"/>
                  <a:pt x="6768" y="20333"/>
                  <a:pt x="4782" y="18417"/>
                </a:cubicBezTo>
                <a:lnTo>
                  <a:pt x="4782" y="18417"/>
                </a:lnTo>
                <a:cubicBezTo>
                  <a:pt x="6427" y="19608"/>
                  <a:pt x="8371" y="20376"/>
                  <a:pt x="10377" y="20627"/>
                </a:cubicBezTo>
                <a:cubicBezTo>
                  <a:pt x="10793" y="20678"/>
                  <a:pt x="11210" y="20704"/>
                  <a:pt x="11626" y="20704"/>
                </a:cubicBezTo>
                <a:cubicBezTo>
                  <a:pt x="15519" y="20704"/>
                  <a:pt x="19353" y="18495"/>
                  <a:pt x="20911" y="14827"/>
                </a:cubicBezTo>
                <a:cubicBezTo>
                  <a:pt x="22807" y="10407"/>
                  <a:pt x="20863" y="5360"/>
                  <a:pt x="17180" y="2554"/>
                </a:cubicBezTo>
                <a:close/>
                <a:moveTo>
                  <a:pt x="10194" y="1"/>
                </a:moveTo>
                <a:cubicBezTo>
                  <a:pt x="8004" y="1"/>
                  <a:pt x="6046" y="970"/>
                  <a:pt x="4437" y="2507"/>
                </a:cubicBezTo>
                <a:cubicBezTo>
                  <a:pt x="1083" y="5752"/>
                  <a:pt x="1" y="10862"/>
                  <a:pt x="1819" y="15157"/>
                </a:cubicBezTo>
                <a:cubicBezTo>
                  <a:pt x="3597" y="19333"/>
                  <a:pt x="7747" y="22098"/>
                  <a:pt x="12229" y="22098"/>
                </a:cubicBezTo>
                <a:cubicBezTo>
                  <a:pt x="12608" y="22098"/>
                  <a:pt x="12989" y="22078"/>
                  <a:pt x="13371" y="22038"/>
                </a:cubicBezTo>
                <a:cubicBezTo>
                  <a:pt x="18262" y="21520"/>
                  <a:pt x="21741" y="17617"/>
                  <a:pt x="22368" y="12852"/>
                </a:cubicBezTo>
                <a:cubicBezTo>
                  <a:pt x="23042" y="7680"/>
                  <a:pt x="20190" y="2648"/>
                  <a:pt x="15268" y="815"/>
                </a:cubicBezTo>
                <a:cubicBezTo>
                  <a:pt x="14218" y="423"/>
                  <a:pt x="13120" y="219"/>
                  <a:pt x="12008" y="203"/>
                </a:cubicBezTo>
                <a:cubicBezTo>
                  <a:pt x="11631" y="125"/>
                  <a:pt x="11255" y="62"/>
                  <a:pt x="10863" y="31"/>
                </a:cubicBezTo>
                <a:cubicBezTo>
                  <a:pt x="10638" y="11"/>
                  <a:pt x="10415" y="1"/>
                  <a:pt x="101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1" name="Google Shape;4871;p37"/>
          <p:cNvSpPr/>
          <p:nvPr/>
        </p:nvSpPr>
        <p:spPr>
          <a:xfrm>
            <a:off x="4089663" y="1686375"/>
            <a:ext cx="696071" cy="667525"/>
          </a:xfrm>
          <a:custGeom>
            <a:avLst/>
            <a:gdLst/>
            <a:ahLst/>
            <a:cxnLst/>
            <a:rect l="l" t="t" r="r" b="b"/>
            <a:pathLst>
              <a:path w="23043" h="22098" extrusionOk="0">
                <a:moveTo>
                  <a:pt x="8058" y="893"/>
                </a:moveTo>
                <a:lnTo>
                  <a:pt x="8058" y="893"/>
                </a:lnTo>
                <a:cubicBezTo>
                  <a:pt x="6992" y="1301"/>
                  <a:pt x="5989" y="1880"/>
                  <a:pt x="5126" y="2633"/>
                </a:cubicBezTo>
                <a:cubicBezTo>
                  <a:pt x="5691" y="2116"/>
                  <a:pt x="6318" y="1677"/>
                  <a:pt x="6992" y="1316"/>
                </a:cubicBezTo>
                <a:cubicBezTo>
                  <a:pt x="7337" y="1144"/>
                  <a:pt x="7697" y="1003"/>
                  <a:pt x="8058" y="893"/>
                </a:cubicBezTo>
                <a:close/>
                <a:moveTo>
                  <a:pt x="3308" y="4765"/>
                </a:moveTo>
                <a:lnTo>
                  <a:pt x="3308" y="4765"/>
                </a:lnTo>
                <a:cubicBezTo>
                  <a:pt x="3089" y="5109"/>
                  <a:pt x="2901" y="5470"/>
                  <a:pt x="2728" y="5862"/>
                </a:cubicBezTo>
                <a:cubicBezTo>
                  <a:pt x="2681" y="5987"/>
                  <a:pt x="2728" y="6097"/>
                  <a:pt x="2807" y="6160"/>
                </a:cubicBezTo>
                <a:cubicBezTo>
                  <a:pt x="2258" y="7147"/>
                  <a:pt x="1866" y="8197"/>
                  <a:pt x="1615" y="9310"/>
                </a:cubicBezTo>
                <a:cubicBezTo>
                  <a:pt x="1757" y="8135"/>
                  <a:pt x="2101" y="6975"/>
                  <a:pt x="2650" y="5893"/>
                </a:cubicBezTo>
                <a:cubicBezTo>
                  <a:pt x="2854" y="5501"/>
                  <a:pt x="3073" y="5125"/>
                  <a:pt x="3308" y="4765"/>
                </a:cubicBezTo>
                <a:close/>
                <a:moveTo>
                  <a:pt x="11800" y="859"/>
                </a:moveTo>
                <a:cubicBezTo>
                  <a:pt x="11994" y="859"/>
                  <a:pt x="12188" y="865"/>
                  <a:pt x="12384" y="877"/>
                </a:cubicBezTo>
                <a:cubicBezTo>
                  <a:pt x="13058" y="1050"/>
                  <a:pt x="13716" y="1301"/>
                  <a:pt x="14343" y="1583"/>
                </a:cubicBezTo>
                <a:cubicBezTo>
                  <a:pt x="18277" y="3370"/>
                  <a:pt x="21224" y="7225"/>
                  <a:pt x="20926" y="11677"/>
                </a:cubicBezTo>
                <a:cubicBezTo>
                  <a:pt x="20660" y="15878"/>
                  <a:pt x="17321" y="19216"/>
                  <a:pt x="13246" y="19953"/>
                </a:cubicBezTo>
                <a:cubicBezTo>
                  <a:pt x="12687" y="20053"/>
                  <a:pt x="12113" y="20102"/>
                  <a:pt x="11532" y="20102"/>
                </a:cubicBezTo>
                <a:cubicBezTo>
                  <a:pt x="7010" y="20102"/>
                  <a:pt x="2125" y="17147"/>
                  <a:pt x="1819" y="12382"/>
                </a:cubicBezTo>
                <a:cubicBezTo>
                  <a:pt x="1584" y="8605"/>
                  <a:pt x="3387" y="5000"/>
                  <a:pt x="6255" y="2648"/>
                </a:cubicBezTo>
                <a:cubicBezTo>
                  <a:pt x="7871" y="1519"/>
                  <a:pt x="9787" y="859"/>
                  <a:pt x="11800" y="859"/>
                </a:cubicBezTo>
                <a:close/>
                <a:moveTo>
                  <a:pt x="17180" y="2554"/>
                </a:moveTo>
                <a:lnTo>
                  <a:pt x="17180" y="2554"/>
                </a:lnTo>
                <a:cubicBezTo>
                  <a:pt x="19421" y="4075"/>
                  <a:pt x="21052" y="6473"/>
                  <a:pt x="21553" y="9185"/>
                </a:cubicBezTo>
                <a:cubicBezTo>
                  <a:pt x="22353" y="13432"/>
                  <a:pt x="20597" y="18433"/>
                  <a:pt x="16569" y="20408"/>
                </a:cubicBezTo>
                <a:cubicBezTo>
                  <a:pt x="15195" y="21083"/>
                  <a:pt x="13704" y="21403"/>
                  <a:pt x="12215" y="21403"/>
                </a:cubicBezTo>
                <a:cubicBezTo>
                  <a:pt x="9489" y="21403"/>
                  <a:pt x="6768" y="20333"/>
                  <a:pt x="4782" y="18417"/>
                </a:cubicBezTo>
                <a:lnTo>
                  <a:pt x="4782" y="18417"/>
                </a:lnTo>
                <a:cubicBezTo>
                  <a:pt x="6427" y="19608"/>
                  <a:pt x="8371" y="20376"/>
                  <a:pt x="10377" y="20627"/>
                </a:cubicBezTo>
                <a:cubicBezTo>
                  <a:pt x="10793" y="20678"/>
                  <a:pt x="11210" y="20704"/>
                  <a:pt x="11626" y="20704"/>
                </a:cubicBezTo>
                <a:cubicBezTo>
                  <a:pt x="15519" y="20704"/>
                  <a:pt x="19353" y="18495"/>
                  <a:pt x="20911" y="14827"/>
                </a:cubicBezTo>
                <a:cubicBezTo>
                  <a:pt x="22807" y="10407"/>
                  <a:pt x="20863" y="5360"/>
                  <a:pt x="17180" y="2554"/>
                </a:cubicBezTo>
                <a:close/>
                <a:moveTo>
                  <a:pt x="10194" y="1"/>
                </a:moveTo>
                <a:cubicBezTo>
                  <a:pt x="8004" y="1"/>
                  <a:pt x="6046" y="970"/>
                  <a:pt x="4437" y="2507"/>
                </a:cubicBezTo>
                <a:cubicBezTo>
                  <a:pt x="1083" y="5752"/>
                  <a:pt x="1" y="10862"/>
                  <a:pt x="1819" y="15157"/>
                </a:cubicBezTo>
                <a:cubicBezTo>
                  <a:pt x="3597" y="19333"/>
                  <a:pt x="7747" y="22098"/>
                  <a:pt x="12229" y="22098"/>
                </a:cubicBezTo>
                <a:cubicBezTo>
                  <a:pt x="12608" y="22098"/>
                  <a:pt x="12989" y="22078"/>
                  <a:pt x="13371" y="22038"/>
                </a:cubicBezTo>
                <a:cubicBezTo>
                  <a:pt x="18262" y="21520"/>
                  <a:pt x="21741" y="17617"/>
                  <a:pt x="22368" y="12852"/>
                </a:cubicBezTo>
                <a:cubicBezTo>
                  <a:pt x="23042" y="7680"/>
                  <a:pt x="20190" y="2648"/>
                  <a:pt x="15268" y="815"/>
                </a:cubicBezTo>
                <a:cubicBezTo>
                  <a:pt x="14218" y="423"/>
                  <a:pt x="13120" y="219"/>
                  <a:pt x="12008" y="203"/>
                </a:cubicBezTo>
                <a:cubicBezTo>
                  <a:pt x="11631" y="125"/>
                  <a:pt x="11255" y="62"/>
                  <a:pt x="10863" y="31"/>
                </a:cubicBezTo>
                <a:cubicBezTo>
                  <a:pt x="10638" y="11"/>
                  <a:pt x="10415" y="1"/>
                  <a:pt x="101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73" name="Google Shape;4873;p37"/>
          <p:cNvGrpSpPr/>
          <p:nvPr/>
        </p:nvGrpSpPr>
        <p:grpSpPr>
          <a:xfrm>
            <a:off x="2014615" y="922074"/>
            <a:ext cx="3626319" cy="99499"/>
            <a:chOff x="5119825" y="1558875"/>
            <a:chExt cx="703675" cy="116075"/>
          </a:xfrm>
        </p:grpSpPr>
        <p:sp>
          <p:nvSpPr>
            <p:cNvPr id="4874" name="Google Shape;4874;p37"/>
            <p:cNvSpPr/>
            <p:nvPr/>
          </p:nvSpPr>
          <p:spPr>
            <a:xfrm>
              <a:off x="5119825" y="1558875"/>
              <a:ext cx="703675" cy="110000"/>
            </a:xfrm>
            <a:custGeom>
              <a:avLst/>
              <a:gdLst/>
              <a:ahLst/>
              <a:cxnLst/>
              <a:rect l="l" t="t" r="r" b="b"/>
              <a:pathLst>
                <a:path w="28147" h="4400" extrusionOk="0">
                  <a:moveTo>
                    <a:pt x="26897" y="0"/>
                  </a:moveTo>
                  <a:cubicBezTo>
                    <a:pt x="26879" y="0"/>
                    <a:pt x="26861" y="1"/>
                    <a:pt x="26843" y="2"/>
                  </a:cubicBezTo>
                  <a:cubicBezTo>
                    <a:pt x="18996" y="604"/>
                    <a:pt x="11129" y="885"/>
                    <a:pt x="3259" y="885"/>
                  </a:cubicBezTo>
                  <a:cubicBezTo>
                    <a:pt x="2607" y="885"/>
                    <a:pt x="1956" y="883"/>
                    <a:pt x="1304" y="880"/>
                  </a:cubicBezTo>
                  <a:cubicBezTo>
                    <a:pt x="1299" y="879"/>
                    <a:pt x="1295" y="879"/>
                    <a:pt x="1290" y="879"/>
                  </a:cubicBezTo>
                  <a:cubicBezTo>
                    <a:pt x="1" y="879"/>
                    <a:pt x="5" y="4388"/>
                    <a:pt x="1304" y="4388"/>
                  </a:cubicBezTo>
                  <a:cubicBezTo>
                    <a:pt x="2162" y="4396"/>
                    <a:pt x="3020" y="4400"/>
                    <a:pt x="3878" y="4400"/>
                  </a:cubicBezTo>
                  <a:cubicBezTo>
                    <a:pt x="11541" y="4400"/>
                    <a:pt x="19202" y="4100"/>
                    <a:pt x="26843" y="3536"/>
                  </a:cubicBezTo>
                  <a:cubicBezTo>
                    <a:pt x="28128" y="3437"/>
                    <a:pt x="28146" y="0"/>
                    <a:pt x="26897" y="0"/>
                  </a:cubicBezTo>
                  <a:close/>
                </a:path>
              </a:pathLst>
            </a:custGeom>
            <a:solidFill>
              <a:srgbClr val="FCBF60">
                <a:alpha val="60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37"/>
            <p:cNvSpPr/>
            <p:nvPr/>
          </p:nvSpPr>
          <p:spPr>
            <a:xfrm>
              <a:off x="5119825" y="1625325"/>
              <a:ext cx="703675" cy="49625"/>
            </a:xfrm>
            <a:custGeom>
              <a:avLst/>
              <a:gdLst/>
              <a:ahLst/>
              <a:cxnLst/>
              <a:rect l="l" t="t" r="r" b="b"/>
              <a:pathLst>
                <a:path w="28147" h="1985" extrusionOk="0">
                  <a:moveTo>
                    <a:pt x="26874" y="1"/>
                  </a:moveTo>
                  <a:cubicBezTo>
                    <a:pt x="26863" y="1"/>
                    <a:pt x="26853" y="1"/>
                    <a:pt x="26843" y="1"/>
                  </a:cubicBezTo>
                  <a:cubicBezTo>
                    <a:pt x="19050" y="277"/>
                    <a:pt x="11236" y="405"/>
                    <a:pt x="3420" y="405"/>
                  </a:cubicBezTo>
                  <a:cubicBezTo>
                    <a:pt x="2715" y="405"/>
                    <a:pt x="2009" y="404"/>
                    <a:pt x="1304" y="402"/>
                  </a:cubicBezTo>
                  <a:cubicBezTo>
                    <a:pt x="1" y="402"/>
                    <a:pt x="1" y="1981"/>
                    <a:pt x="1304" y="1981"/>
                  </a:cubicBezTo>
                  <a:cubicBezTo>
                    <a:pt x="2009" y="1983"/>
                    <a:pt x="2715" y="1984"/>
                    <a:pt x="3420" y="1984"/>
                  </a:cubicBezTo>
                  <a:cubicBezTo>
                    <a:pt x="11236" y="1984"/>
                    <a:pt x="19050" y="1856"/>
                    <a:pt x="26843" y="1580"/>
                  </a:cubicBezTo>
                  <a:cubicBezTo>
                    <a:pt x="28136" y="1555"/>
                    <a:pt x="28146" y="1"/>
                    <a:pt x="26874" y="1"/>
                  </a:cubicBezTo>
                  <a:close/>
                </a:path>
              </a:pathLst>
            </a:custGeom>
            <a:solidFill>
              <a:srgbClr val="FCBF60">
                <a:alpha val="60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37"/>
            <p:cNvSpPr/>
            <p:nvPr/>
          </p:nvSpPr>
          <p:spPr>
            <a:xfrm>
              <a:off x="5119825" y="1590225"/>
              <a:ext cx="703650" cy="22600"/>
            </a:xfrm>
            <a:custGeom>
              <a:avLst/>
              <a:gdLst/>
              <a:ahLst/>
              <a:cxnLst/>
              <a:rect l="l" t="t" r="r" b="b"/>
              <a:pathLst>
                <a:path w="28146" h="904" extrusionOk="0">
                  <a:moveTo>
                    <a:pt x="26908" y="1"/>
                  </a:moveTo>
                  <a:cubicBezTo>
                    <a:pt x="26887" y="1"/>
                    <a:pt x="26865" y="1"/>
                    <a:pt x="26843" y="2"/>
                  </a:cubicBezTo>
                  <a:cubicBezTo>
                    <a:pt x="19444" y="111"/>
                    <a:pt x="12026" y="182"/>
                    <a:pt x="4606" y="182"/>
                  </a:cubicBezTo>
                  <a:cubicBezTo>
                    <a:pt x="3505" y="182"/>
                    <a:pt x="2405" y="180"/>
                    <a:pt x="1304" y="177"/>
                  </a:cubicBezTo>
                  <a:cubicBezTo>
                    <a:pt x="1" y="177"/>
                    <a:pt x="1" y="879"/>
                    <a:pt x="1304" y="904"/>
                  </a:cubicBezTo>
                  <a:cubicBezTo>
                    <a:pt x="9825" y="904"/>
                    <a:pt x="18347" y="854"/>
                    <a:pt x="26843" y="728"/>
                  </a:cubicBezTo>
                  <a:cubicBezTo>
                    <a:pt x="28124" y="704"/>
                    <a:pt x="28146" y="1"/>
                    <a:pt x="26908" y="1"/>
                  </a:cubicBezTo>
                  <a:close/>
                </a:path>
              </a:pathLst>
            </a:custGeom>
            <a:solidFill>
              <a:srgbClr val="FCBF60">
                <a:alpha val="60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77" name="Google Shape;4877;p37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l="21893" r="21898"/>
          <a:stretch/>
        </p:blipFill>
        <p:spPr>
          <a:xfrm rot="899985">
            <a:off x="695649" y="406842"/>
            <a:ext cx="392154" cy="52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8" name="Google Shape;4878;p37">
            <a:hlinkClick r:id="" action="ppaction://hlinkshowjump?jump=nextslide"/>
          </p:cNvPr>
          <p:cNvPicPr preferRelativeResize="0"/>
          <p:nvPr/>
        </p:nvPicPr>
        <p:blipFill rotWithShape="1">
          <a:blip r:embed="rId7">
            <a:alphaModFix/>
          </a:blip>
          <a:srcRect l="11669" t="8088" r="11661" b="8096"/>
          <a:stretch/>
        </p:blipFill>
        <p:spPr>
          <a:xfrm>
            <a:off x="698000" y="4267402"/>
            <a:ext cx="400038" cy="32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9" name="Google Shape;4879;p37">
            <a:hlinkClick r:id="" action="ppaction://noaction"/>
          </p:cNvPr>
          <p:cNvPicPr preferRelativeResize="0"/>
          <p:nvPr/>
        </p:nvPicPr>
        <p:blipFill rotWithShape="1">
          <a:blip r:embed="rId8">
            <a:alphaModFix/>
          </a:blip>
          <a:srcRect l="12580" r="12580"/>
          <a:stretch/>
        </p:blipFill>
        <p:spPr>
          <a:xfrm rot="899957">
            <a:off x="6281294" y="4438626"/>
            <a:ext cx="522115" cy="52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0" name="Google Shape;4880;p37">
            <a:hlinkClick r:id="" action="ppaction://hlinkshowjump?jump=previousslide"/>
          </p:cNvPr>
          <p:cNvPicPr preferRelativeResize="0"/>
          <p:nvPr/>
        </p:nvPicPr>
        <p:blipFill rotWithShape="1">
          <a:blip r:embed="rId7">
            <a:alphaModFix/>
          </a:blip>
          <a:srcRect l="11669" t="8088" r="11661" b="8096"/>
          <a:stretch/>
        </p:blipFill>
        <p:spPr>
          <a:xfrm flipH="1">
            <a:off x="227675" y="4267402"/>
            <a:ext cx="400038" cy="3279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81" name="Google Shape;4881;p37"/>
          <p:cNvGrpSpPr/>
          <p:nvPr/>
        </p:nvGrpSpPr>
        <p:grpSpPr>
          <a:xfrm>
            <a:off x="6063723" y="-61304"/>
            <a:ext cx="458760" cy="506323"/>
            <a:chOff x="5241250" y="609200"/>
            <a:chExt cx="177525" cy="199875"/>
          </a:xfrm>
        </p:grpSpPr>
        <p:sp>
          <p:nvSpPr>
            <p:cNvPr id="4882" name="Google Shape;4882;p37"/>
            <p:cNvSpPr/>
            <p:nvPr/>
          </p:nvSpPr>
          <p:spPr>
            <a:xfrm>
              <a:off x="5241250" y="704305"/>
              <a:ext cx="177525" cy="89750"/>
            </a:xfrm>
            <a:custGeom>
              <a:avLst/>
              <a:gdLst/>
              <a:ahLst/>
              <a:cxnLst/>
              <a:rect l="l" t="t" r="r" b="b"/>
              <a:pathLst>
                <a:path w="7101" h="3590" extrusionOk="0">
                  <a:moveTo>
                    <a:pt x="0" y="0"/>
                  </a:moveTo>
                  <a:lnTo>
                    <a:pt x="0" y="3590"/>
                  </a:lnTo>
                  <a:lnTo>
                    <a:pt x="7101" y="3590"/>
                  </a:lnTo>
                  <a:lnTo>
                    <a:pt x="7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37"/>
            <p:cNvSpPr/>
            <p:nvPr/>
          </p:nvSpPr>
          <p:spPr>
            <a:xfrm>
              <a:off x="5249875" y="609200"/>
              <a:ext cx="160300" cy="196350"/>
            </a:xfrm>
            <a:custGeom>
              <a:avLst/>
              <a:gdLst/>
              <a:ahLst/>
              <a:cxnLst/>
              <a:rect l="l" t="t" r="r" b="b"/>
              <a:pathLst>
                <a:path w="6412" h="7854" extrusionOk="0">
                  <a:moveTo>
                    <a:pt x="3214" y="1"/>
                  </a:moveTo>
                  <a:cubicBezTo>
                    <a:pt x="2414" y="1"/>
                    <a:pt x="1756" y="659"/>
                    <a:pt x="1756" y="1458"/>
                  </a:cubicBezTo>
                  <a:cubicBezTo>
                    <a:pt x="1756" y="1834"/>
                    <a:pt x="1913" y="2195"/>
                    <a:pt x="2163" y="2461"/>
                  </a:cubicBezTo>
                  <a:cubicBezTo>
                    <a:pt x="2273" y="2571"/>
                    <a:pt x="2320" y="2712"/>
                    <a:pt x="2304" y="2838"/>
                  </a:cubicBezTo>
                  <a:cubicBezTo>
                    <a:pt x="2116" y="4029"/>
                    <a:pt x="1740" y="6537"/>
                    <a:pt x="1615" y="7383"/>
                  </a:cubicBezTo>
                  <a:cubicBezTo>
                    <a:pt x="1599" y="7462"/>
                    <a:pt x="1536" y="7509"/>
                    <a:pt x="1458" y="7509"/>
                  </a:cubicBezTo>
                  <a:lnTo>
                    <a:pt x="0" y="7509"/>
                  </a:lnTo>
                  <a:lnTo>
                    <a:pt x="0" y="7853"/>
                  </a:lnTo>
                  <a:lnTo>
                    <a:pt x="1458" y="7853"/>
                  </a:lnTo>
                  <a:cubicBezTo>
                    <a:pt x="1709" y="7853"/>
                    <a:pt x="1913" y="7681"/>
                    <a:pt x="1960" y="7430"/>
                  </a:cubicBezTo>
                  <a:cubicBezTo>
                    <a:pt x="2085" y="6584"/>
                    <a:pt x="2461" y="4092"/>
                    <a:pt x="2634" y="2885"/>
                  </a:cubicBezTo>
                  <a:cubicBezTo>
                    <a:pt x="2681" y="2650"/>
                    <a:pt x="2602" y="2399"/>
                    <a:pt x="2414" y="2226"/>
                  </a:cubicBezTo>
                  <a:cubicBezTo>
                    <a:pt x="2210" y="2007"/>
                    <a:pt x="2101" y="1740"/>
                    <a:pt x="2101" y="1458"/>
                  </a:cubicBezTo>
                  <a:cubicBezTo>
                    <a:pt x="2101" y="847"/>
                    <a:pt x="2602" y="345"/>
                    <a:pt x="3214" y="345"/>
                  </a:cubicBezTo>
                  <a:cubicBezTo>
                    <a:pt x="3825" y="345"/>
                    <a:pt x="4311" y="847"/>
                    <a:pt x="4311" y="1458"/>
                  </a:cubicBezTo>
                  <a:cubicBezTo>
                    <a:pt x="4311" y="1740"/>
                    <a:pt x="4201" y="2007"/>
                    <a:pt x="4013" y="2226"/>
                  </a:cubicBezTo>
                  <a:cubicBezTo>
                    <a:pt x="3825" y="2399"/>
                    <a:pt x="3746" y="2650"/>
                    <a:pt x="3778" y="2885"/>
                  </a:cubicBezTo>
                  <a:cubicBezTo>
                    <a:pt x="3966" y="4092"/>
                    <a:pt x="4342" y="6584"/>
                    <a:pt x="4467" y="7430"/>
                  </a:cubicBezTo>
                  <a:cubicBezTo>
                    <a:pt x="4499" y="7681"/>
                    <a:pt x="4718" y="7853"/>
                    <a:pt x="4969" y="7853"/>
                  </a:cubicBezTo>
                  <a:lnTo>
                    <a:pt x="6411" y="7853"/>
                  </a:lnTo>
                  <a:lnTo>
                    <a:pt x="6411" y="7509"/>
                  </a:lnTo>
                  <a:lnTo>
                    <a:pt x="4969" y="7509"/>
                  </a:lnTo>
                  <a:cubicBezTo>
                    <a:pt x="4891" y="7509"/>
                    <a:pt x="4828" y="7462"/>
                    <a:pt x="4812" y="7383"/>
                  </a:cubicBezTo>
                  <a:cubicBezTo>
                    <a:pt x="4687" y="6537"/>
                    <a:pt x="4311" y="4029"/>
                    <a:pt x="4123" y="2838"/>
                  </a:cubicBezTo>
                  <a:cubicBezTo>
                    <a:pt x="4107" y="2712"/>
                    <a:pt x="4154" y="2571"/>
                    <a:pt x="4248" y="2461"/>
                  </a:cubicBezTo>
                  <a:cubicBezTo>
                    <a:pt x="4515" y="2195"/>
                    <a:pt x="4671" y="1834"/>
                    <a:pt x="4671" y="1458"/>
                  </a:cubicBezTo>
                  <a:cubicBezTo>
                    <a:pt x="4671" y="659"/>
                    <a:pt x="4013" y="1"/>
                    <a:pt x="3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37"/>
            <p:cNvSpPr/>
            <p:nvPr/>
          </p:nvSpPr>
          <p:spPr>
            <a:xfrm>
              <a:off x="5374875" y="793775"/>
              <a:ext cx="43900" cy="15300"/>
            </a:xfrm>
            <a:custGeom>
              <a:avLst/>
              <a:gdLst/>
              <a:ahLst/>
              <a:cxnLst/>
              <a:rect l="l" t="t" r="r" b="b"/>
              <a:pathLst>
                <a:path w="1756" h="612" extrusionOk="0">
                  <a:moveTo>
                    <a:pt x="0" y="0"/>
                  </a:moveTo>
                  <a:lnTo>
                    <a:pt x="0" y="611"/>
                  </a:lnTo>
                  <a:lnTo>
                    <a:pt x="1756" y="611"/>
                  </a:lnTo>
                  <a:lnTo>
                    <a:pt x="17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37"/>
            <p:cNvSpPr/>
            <p:nvPr/>
          </p:nvSpPr>
          <p:spPr>
            <a:xfrm>
              <a:off x="5241250" y="793775"/>
              <a:ext cx="44300" cy="15300"/>
            </a:xfrm>
            <a:custGeom>
              <a:avLst/>
              <a:gdLst/>
              <a:ahLst/>
              <a:cxnLst/>
              <a:rect l="l" t="t" r="r" b="b"/>
              <a:pathLst>
                <a:path w="1772" h="612" extrusionOk="0">
                  <a:moveTo>
                    <a:pt x="0" y="0"/>
                  </a:moveTo>
                  <a:lnTo>
                    <a:pt x="0" y="611"/>
                  </a:lnTo>
                  <a:lnTo>
                    <a:pt x="1772" y="611"/>
                  </a:lnTo>
                  <a:lnTo>
                    <a:pt x="1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" name="Google Shape;4916;p40"/>
          <p:cNvSpPr txBox="1">
            <a:spLocks noGrp="1"/>
          </p:cNvSpPr>
          <p:nvPr>
            <p:ph type="title"/>
          </p:nvPr>
        </p:nvSpPr>
        <p:spPr>
          <a:xfrm>
            <a:off x="976688" y="2432138"/>
            <a:ext cx="3862200" cy="61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EXECUTIVE SUMMARY</a:t>
            </a:r>
            <a:endParaRPr dirty="0"/>
          </a:p>
        </p:txBody>
      </p:sp>
      <p:sp>
        <p:nvSpPr>
          <p:cNvPr id="4918" name="Google Shape;4918;p40"/>
          <p:cNvSpPr txBox="1">
            <a:spLocks noGrp="1"/>
          </p:cNvSpPr>
          <p:nvPr>
            <p:ph type="title" idx="2"/>
          </p:nvPr>
        </p:nvSpPr>
        <p:spPr>
          <a:xfrm>
            <a:off x="2366413" y="1289600"/>
            <a:ext cx="1082700" cy="76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1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923" name="Google Shape;4923;p40"/>
          <p:cNvSpPr/>
          <p:nvPr/>
        </p:nvSpPr>
        <p:spPr>
          <a:xfrm>
            <a:off x="2409551" y="1233288"/>
            <a:ext cx="996437" cy="955573"/>
          </a:xfrm>
          <a:custGeom>
            <a:avLst/>
            <a:gdLst/>
            <a:ahLst/>
            <a:cxnLst/>
            <a:rect l="l" t="t" r="r" b="b"/>
            <a:pathLst>
              <a:path w="23043" h="22098" extrusionOk="0">
                <a:moveTo>
                  <a:pt x="8058" y="893"/>
                </a:moveTo>
                <a:lnTo>
                  <a:pt x="8058" y="893"/>
                </a:lnTo>
                <a:cubicBezTo>
                  <a:pt x="6992" y="1301"/>
                  <a:pt x="5989" y="1880"/>
                  <a:pt x="5126" y="2633"/>
                </a:cubicBezTo>
                <a:cubicBezTo>
                  <a:pt x="5691" y="2116"/>
                  <a:pt x="6318" y="1677"/>
                  <a:pt x="6992" y="1316"/>
                </a:cubicBezTo>
                <a:cubicBezTo>
                  <a:pt x="7337" y="1144"/>
                  <a:pt x="7697" y="1003"/>
                  <a:pt x="8058" y="893"/>
                </a:cubicBezTo>
                <a:close/>
                <a:moveTo>
                  <a:pt x="3308" y="4765"/>
                </a:moveTo>
                <a:lnTo>
                  <a:pt x="3308" y="4765"/>
                </a:lnTo>
                <a:cubicBezTo>
                  <a:pt x="3089" y="5109"/>
                  <a:pt x="2901" y="5470"/>
                  <a:pt x="2728" y="5862"/>
                </a:cubicBezTo>
                <a:cubicBezTo>
                  <a:pt x="2681" y="5987"/>
                  <a:pt x="2728" y="6097"/>
                  <a:pt x="2807" y="6160"/>
                </a:cubicBezTo>
                <a:cubicBezTo>
                  <a:pt x="2258" y="7147"/>
                  <a:pt x="1866" y="8197"/>
                  <a:pt x="1615" y="9310"/>
                </a:cubicBezTo>
                <a:cubicBezTo>
                  <a:pt x="1757" y="8135"/>
                  <a:pt x="2101" y="6975"/>
                  <a:pt x="2650" y="5893"/>
                </a:cubicBezTo>
                <a:cubicBezTo>
                  <a:pt x="2854" y="5501"/>
                  <a:pt x="3073" y="5125"/>
                  <a:pt x="3308" y="4765"/>
                </a:cubicBezTo>
                <a:close/>
                <a:moveTo>
                  <a:pt x="11800" y="859"/>
                </a:moveTo>
                <a:cubicBezTo>
                  <a:pt x="11994" y="859"/>
                  <a:pt x="12188" y="865"/>
                  <a:pt x="12384" y="877"/>
                </a:cubicBezTo>
                <a:cubicBezTo>
                  <a:pt x="13058" y="1050"/>
                  <a:pt x="13716" y="1301"/>
                  <a:pt x="14343" y="1583"/>
                </a:cubicBezTo>
                <a:cubicBezTo>
                  <a:pt x="18277" y="3370"/>
                  <a:pt x="21224" y="7225"/>
                  <a:pt x="20926" y="11677"/>
                </a:cubicBezTo>
                <a:cubicBezTo>
                  <a:pt x="20660" y="15878"/>
                  <a:pt x="17321" y="19216"/>
                  <a:pt x="13246" y="19953"/>
                </a:cubicBezTo>
                <a:cubicBezTo>
                  <a:pt x="12687" y="20053"/>
                  <a:pt x="12113" y="20102"/>
                  <a:pt x="11532" y="20102"/>
                </a:cubicBezTo>
                <a:cubicBezTo>
                  <a:pt x="7010" y="20102"/>
                  <a:pt x="2125" y="17147"/>
                  <a:pt x="1819" y="12382"/>
                </a:cubicBezTo>
                <a:cubicBezTo>
                  <a:pt x="1584" y="8605"/>
                  <a:pt x="3387" y="5000"/>
                  <a:pt x="6255" y="2648"/>
                </a:cubicBezTo>
                <a:cubicBezTo>
                  <a:pt x="7871" y="1519"/>
                  <a:pt x="9787" y="859"/>
                  <a:pt x="11800" y="859"/>
                </a:cubicBezTo>
                <a:close/>
                <a:moveTo>
                  <a:pt x="17180" y="2554"/>
                </a:moveTo>
                <a:lnTo>
                  <a:pt x="17180" y="2554"/>
                </a:lnTo>
                <a:cubicBezTo>
                  <a:pt x="19421" y="4075"/>
                  <a:pt x="21052" y="6473"/>
                  <a:pt x="21553" y="9185"/>
                </a:cubicBezTo>
                <a:cubicBezTo>
                  <a:pt x="22353" y="13432"/>
                  <a:pt x="20597" y="18433"/>
                  <a:pt x="16569" y="20408"/>
                </a:cubicBezTo>
                <a:cubicBezTo>
                  <a:pt x="15195" y="21083"/>
                  <a:pt x="13704" y="21403"/>
                  <a:pt x="12215" y="21403"/>
                </a:cubicBezTo>
                <a:cubicBezTo>
                  <a:pt x="9489" y="21403"/>
                  <a:pt x="6768" y="20333"/>
                  <a:pt x="4782" y="18417"/>
                </a:cubicBezTo>
                <a:lnTo>
                  <a:pt x="4782" y="18417"/>
                </a:lnTo>
                <a:cubicBezTo>
                  <a:pt x="6427" y="19608"/>
                  <a:pt x="8371" y="20376"/>
                  <a:pt x="10377" y="20627"/>
                </a:cubicBezTo>
                <a:cubicBezTo>
                  <a:pt x="10793" y="20678"/>
                  <a:pt x="11210" y="20704"/>
                  <a:pt x="11626" y="20704"/>
                </a:cubicBezTo>
                <a:cubicBezTo>
                  <a:pt x="15519" y="20704"/>
                  <a:pt x="19353" y="18495"/>
                  <a:pt x="20911" y="14827"/>
                </a:cubicBezTo>
                <a:cubicBezTo>
                  <a:pt x="22807" y="10407"/>
                  <a:pt x="20863" y="5360"/>
                  <a:pt x="17180" y="2554"/>
                </a:cubicBezTo>
                <a:close/>
                <a:moveTo>
                  <a:pt x="10194" y="1"/>
                </a:moveTo>
                <a:cubicBezTo>
                  <a:pt x="8004" y="1"/>
                  <a:pt x="6046" y="970"/>
                  <a:pt x="4437" y="2507"/>
                </a:cubicBezTo>
                <a:cubicBezTo>
                  <a:pt x="1083" y="5752"/>
                  <a:pt x="1" y="10862"/>
                  <a:pt x="1819" y="15157"/>
                </a:cubicBezTo>
                <a:cubicBezTo>
                  <a:pt x="3597" y="19333"/>
                  <a:pt x="7747" y="22098"/>
                  <a:pt x="12229" y="22098"/>
                </a:cubicBezTo>
                <a:cubicBezTo>
                  <a:pt x="12608" y="22098"/>
                  <a:pt x="12989" y="22078"/>
                  <a:pt x="13371" y="22038"/>
                </a:cubicBezTo>
                <a:cubicBezTo>
                  <a:pt x="18262" y="21520"/>
                  <a:pt x="21741" y="17617"/>
                  <a:pt x="22368" y="12852"/>
                </a:cubicBezTo>
                <a:cubicBezTo>
                  <a:pt x="23042" y="7680"/>
                  <a:pt x="20190" y="2648"/>
                  <a:pt x="15268" y="815"/>
                </a:cubicBezTo>
                <a:cubicBezTo>
                  <a:pt x="14218" y="423"/>
                  <a:pt x="13120" y="219"/>
                  <a:pt x="12008" y="203"/>
                </a:cubicBezTo>
                <a:cubicBezTo>
                  <a:pt x="11631" y="125"/>
                  <a:pt x="11255" y="62"/>
                  <a:pt x="10863" y="31"/>
                </a:cubicBezTo>
                <a:cubicBezTo>
                  <a:pt x="10638" y="11"/>
                  <a:pt x="10415" y="1"/>
                  <a:pt x="101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4" name="Google Shape;4924;p40">
            <a:hlinkClick r:id="rId3" action="ppaction://hlinksldjump"/>
          </p:cNvPr>
          <p:cNvSpPr txBox="1"/>
          <p:nvPr/>
        </p:nvSpPr>
        <p:spPr>
          <a:xfrm rot="-5400000">
            <a:off x="-44575" y="1915525"/>
            <a:ext cx="7011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  <a:latin typeface="Secular One"/>
                <a:ea typeface="Secular One"/>
                <a:cs typeface="Secular One"/>
                <a:sym typeface="Secular One"/>
              </a:rPr>
              <a:t>SECTION 2</a:t>
            </a:r>
            <a:endParaRPr sz="900">
              <a:solidFill>
                <a:schemeClr val="accent4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4925" name="Google Shape;4925;p40">
            <a:hlinkClick r:id="" action="ppaction://noaction"/>
          </p:cNvPr>
          <p:cNvSpPr txBox="1"/>
          <p:nvPr/>
        </p:nvSpPr>
        <p:spPr>
          <a:xfrm rot="-5400000">
            <a:off x="-43500" y="2751825"/>
            <a:ext cx="7011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  <a:latin typeface="Secular One"/>
                <a:ea typeface="Secular One"/>
                <a:cs typeface="Secular One"/>
                <a:sym typeface="Secular One"/>
              </a:rPr>
              <a:t>SECTION 3</a:t>
            </a:r>
            <a:endParaRPr sz="900">
              <a:solidFill>
                <a:schemeClr val="accent4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4926" name="Google Shape;4926;p40">
            <a:hlinkClick r:id="" action="ppaction://noaction"/>
          </p:cNvPr>
          <p:cNvSpPr txBox="1"/>
          <p:nvPr/>
        </p:nvSpPr>
        <p:spPr>
          <a:xfrm rot="-5400000">
            <a:off x="-43500" y="3588125"/>
            <a:ext cx="7011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  <a:latin typeface="Secular One"/>
                <a:ea typeface="Secular One"/>
                <a:cs typeface="Secular One"/>
                <a:sym typeface="Secular One"/>
              </a:rPr>
              <a:t>SECTION 4</a:t>
            </a:r>
            <a:endParaRPr sz="900">
              <a:solidFill>
                <a:schemeClr val="accent4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4927" name="Google Shape;4927;p40">
            <a:hlinkClick r:id="rId4" action="ppaction://hlinksldjump"/>
          </p:cNvPr>
          <p:cNvSpPr txBox="1"/>
          <p:nvPr/>
        </p:nvSpPr>
        <p:spPr>
          <a:xfrm rot="-5400000">
            <a:off x="-44575" y="1069075"/>
            <a:ext cx="7011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  <a:latin typeface="Secular One"/>
                <a:ea typeface="Secular One"/>
                <a:cs typeface="Secular One"/>
                <a:sym typeface="Secular One"/>
              </a:rPr>
              <a:t>SECTION 1</a:t>
            </a:r>
            <a:endParaRPr sz="900">
              <a:solidFill>
                <a:schemeClr val="accent4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pic>
        <p:nvPicPr>
          <p:cNvPr id="4928" name="Google Shape;4928;p40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l="21893" r="21898"/>
          <a:stretch/>
        </p:blipFill>
        <p:spPr>
          <a:xfrm rot="899985">
            <a:off x="695649" y="406842"/>
            <a:ext cx="392154" cy="52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9" name="Google Shape;4929;p40">
            <a:hlinkClick r:id="" action="ppaction://hlinkshowjump?jump=nextslide"/>
          </p:cNvPr>
          <p:cNvPicPr preferRelativeResize="0"/>
          <p:nvPr/>
        </p:nvPicPr>
        <p:blipFill rotWithShape="1">
          <a:blip r:embed="rId7">
            <a:alphaModFix/>
          </a:blip>
          <a:srcRect l="11669" t="8088" r="11661" b="8096"/>
          <a:stretch/>
        </p:blipFill>
        <p:spPr>
          <a:xfrm>
            <a:off x="698000" y="4267402"/>
            <a:ext cx="400038" cy="32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0" name="Google Shape;4930;p40">
            <a:hlinkClick r:id="" action="ppaction://hlinkshowjump?jump=previousslide"/>
          </p:cNvPr>
          <p:cNvPicPr preferRelativeResize="0"/>
          <p:nvPr/>
        </p:nvPicPr>
        <p:blipFill rotWithShape="1">
          <a:blip r:embed="rId7">
            <a:alphaModFix/>
          </a:blip>
          <a:srcRect l="11669" t="8088" r="11661" b="8096"/>
          <a:stretch/>
        </p:blipFill>
        <p:spPr>
          <a:xfrm flipH="1">
            <a:off x="227675" y="4267402"/>
            <a:ext cx="400038" cy="3279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1" name="Google Shape;4931;p40"/>
          <p:cNvGrpSpPr/>
          <p:nvPr/>
        </p:nvGrpSpPr>
        <p:grpSpPr>
          <a:xfrm>
            <a:off x="4470923" y="33671"/>
            <a:ext cx="458760" cy="506323"/>
            <a:chOff x="5241250" y="609200"/>
            <a:chExt cx="177525" cy="199875"/>
          </a:xfrm>
        </p:grpSpPr>
        <p:sp>
          <p:nvSpPr>
            <p:cNvPr id="4932" name="Google Shape;4932;p40"/>
            <p:cNvSpPr/>
            <p:nvPr/>
          </p:nvSpPr>
          <p:spPr>
            <a:xfrm>
              <a:off x="5241250" y="704305"/>
              <a:ext cx="177525" cy="89750"/>
            </a:xfrm>
            <a:custGeom>
              <a:avLst/>
              <a:gdLst/>
              <a:ahLst/>
              <a:cxnLst/>
              <a:rect l="l" t="t" r="r" b="b"/>
              <a:pathLst>
                <a:path w="7101" h="3590" extrusionOk="0">
                  <a:moveTo>
                    <a:pt x="0" y="0"/>
                  </a:moveTo>
                  <a:lnTo>
                    <a:pt x="0" y="3590"/>
                  </a:lnTo>
                  <a:lnTo>
                    <a:pt x="7101" y="3590"/>
                  </a:lnTo>
                  <a:lnTo>
                    <a:pt x="7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40"/>
            <p:cNvSpPr/>
            <p:nvPr/>
          </p:nvSpPr>
          <p:spPr>
            <a:xfrm>
              <a:off x="5249875" y="609200"/>
              <a:ext cx="160300" cy="196350"/>
            </a:xfrm>
            <a:custGeom>
              <a:avLst/>
              <a:gdLst/>
              <a:ahLst/>
              <a:cxnLst/>
              <a:rect l="l" t="t" r="r" b="b"/>
              <a:pathLst>
                <a:path w="6412" h="7854" extrusionOk="0">
                  <a:moveTo>
                    <a:pt x="3214" y="1"/>
                  </a:moveTo>
                  <a:cubicBezTo>
                    <a:pt x="2414" y="1"/>
                    <a:pt x="1756" y="659"/>
                    <a:pt x="1756" y="1458"/>
                  </a:cubicBezTo>
                  <a:cubicBezTo>
                    <a:pt x="1756" y="1834"/>
                    <a:pt x="1913" y="2195"/>
                    <a:pt x="2163" y="2461"/>
                  </a:cubicBezTo>
                  <a:cubicBezTo>
                    <a:pt x="2273" y="2571"/>
                    <a:pt x="2320" y="2712"/>
                    <a:pt x="2304" y="2838"/>
                  </a:cubicBezTo>
                  <a:cubicBezTo>
                    <a:pt x="2116" y="4029"/>
                    <a:pt x="1740" y="6537"/>
                    <a:pt x="1615" y="7383"/>
                  </a:cubicBezTo>
                  <a:cubicBezTo>
                    <a:pt x="1599" y="7462"/>
                    <a:pt x="1536" y="7509"/>
                    <a:pt x="1458" y="7509"/>
                  </a:cubicBezTo>
                  <a:lnTo>
                    <a:pt x="0" y="7509"/>
                  </a:lnTo>
                  <a:lnTo>
                    <a:pt x="0" y="7853"/>
                  </a:lnTo>
                  <a:lnTo>
                    <a:pt x="1458" y="7853"/>
                  </a:lnTo>
                  <a:cubicBezTo>
                    <a:pt x="1709" y="7853"/>
                    <a:pt x="1913" y="7681"/>
                    <a:pt x="1960" y="7430"/>
                  </a:cubicBezTo>
                  <a:cubicBezTo>
                    <a:pt x="2085" y="6584"/>
                    <a:pt x="2461" y="4092"/>
                    <a:pt x="2634" y="2885"/>
                  </a:cubicBezTo>
                  <a:cubicBezTo>
                    <a:pt x="2681" y="2650"/>
                    <a:pt x="2602" y="2399"/>
                    <a:pt x="2414" y="2226"/>
                  </a:cubicBezTo>
                  <a:cubicBezTo>
                    <a:pt x="2210" y="2007"/>
                    <a:pt x="2101" y="1740"/>
                    <a:pt x="2101" y="1458"/>
                  </a:cubicBezTo>
                  <a:cubicBezTo>
                    <a:pt x="2101" y="847"/>
                    <a:pt x="2602" y="345"/>
                    <a:pt x="3214" y="345"/>
                  </a:cubicBezTo>
                  <a:cubicBezTo>
                    <a:pt x="3825" y="345"/>
                    <a:pt x="4311" y="847"/>
                    <a:pt x="4311" y="1458"/>
                  </a:cubicBezTo>
                  <a:cubicBezTo>
                    <a:pt x="4311" y="1740"/>
                    <a:pt x="4201" y="2007"/>
                    <a:pt x="4013" y="2226"/>
                  </a:cubicBezTo>
                  <a:cubicBezTo>
                    <a:pt x="3825" y="2399"/>
                    <a:pt x="3746" y="2650"/>
                    <a:pt x="3778" y="2885"/>
                  </a:cubicBezTo>
                  <a:cubicBezTo>
                    <a:pt x="3966" y="4092"/>
                    <a:pt x="4342" y="6584"/>
                    <a:pt x="4467" y="7430"/>
                  </a:cubicBezTo>
                  <a:cubicBezTo>
                    <a:pt x="4499" y="7681"/>
                    <a:pt x="4718" y="7853"/>
                    <a:pt x="4969" y="7853"/>
                  </a:cubicBezTo>
                  <a:lnTo>
                    <a:pt x="6411" y="7853"/>
                  </a:lnTo>
                  <a:lnTo>
                    <a:pt x="6411" y="7509"/>
                  </a:lnTo>
                  <a:lnTo>
                    <a:pt x="4969" y="7509"/>
                  </a:lnTo>
                  <a:cubicBezTo>
                    <a:pt x="4891" y="7509"/>
                    <a:pt x="4828" y="7462"/>
                    <a:pt x="4812" y="7383"/>
                  </a:cubicBezTo>
                  <a:cubicBezTo>
                    <a:pt x="4687" y="6537"/>
                    <a:pt x="4311" y="4029"/>
                    <a:pt x="4123" y="2838"/>
                  </a:cubicBezTo>
                  <a:cubicBezTo>
                    <a:pt x="4107" y="2712"/>
                    <a:pt x="4154" y="2571"/>
                    <a:pt x="4248" y="2461"/>
                  </a:cubicBezTo>
                  <a:cubicBezTo>
                    <a:pt x="4515" y="2195"/>
                    <a:pt x="4671" y="1834"/>
                    <a:pt x="4671" y="1458"/>
                  </a:cubicBezTo>
                  <a:cubicBezTo>
                    <a:pt x="4671" y="659"/>
                    <a:pt x="4013" y="1"/>
                    <a:pt x="3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40"/>
            <p:cNvSpPr/>
            <p:nvPr/>
          </p:nvSpPr>
          <p:spPr>
            <a:xfrm>
              <a:off x="5374875" y="793775"/>
              <a:ext cx="43900" cy="15300"/>
            </a:xfrm>
            <a:custGeom>
              <a:avLst/>
              <a:gdLst/>
              <a:ahLst/>
              <a:cxnLst/>
              <a:rect l="l" t="t" r="r" b="b"/>
              <a:pathLst>
                <a:path w="1756" h="612" extrusionOk="0">
                  <a:moveTo>
                    <a:pt x="0" y="0"/>
                  </a:moveTo>
                  <a:lnTo>
                    <a:pt x="0" y="611"/>
                  </a:lnTo>
                  <a:lnTo>
                    <a:pt x="1756" y="611"/>
                  </a:lnTo>
                  <a:lnTo>
                    <a:pt x="17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40"/>
            <p:cNvSpPr/>
            <p:nvPr/>
          </p:nvSpPr>
          <p:spPr>
            <a:xfrm>
              <a:off x="5241250" y="793775"/>
              <a:ext cx="44300" cy="15300"/>
            </a:xfrm>
            <a:custGeom>
              <a:avLst/>
              <a:gdLst/>
              <a:ahLst/>
              <a:cxnLst/>
              <a:rect l="l" t="t" r="r" b="b"/>
              <a:pathLst>
                <a:path w="1772" h="612" extrusionOk="0">
                  <a:moveTo>
                    <a:pt x="0" y="0"/>
                  </a:moveTo>
                  <a:lnTo>
                    <a:pt x="0" y="611"/>
                  </a:lnTo>
                  <a:lnTo>
                    <a:pt x="1772" y="611"/>
                  </a:lnTo>
                  <a:lnTo>
                    <a:pt x="1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1" name="Google Shape;4991;p43"/>
          <p:cNvSpPr txBox="1">
            <a:spLocks noGrp="1"/>
          </p:cNvSpPr>
          <p:nvPr>
            <p:ph type="title"/>
          </p:nvPr>
        </p:nvSpPr>
        <p:spPr>
          <a:xfrm>
            <a:off x="1775650" y="445025"/>
            <a:ext cx="55926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EXECUTIVE SUMMARY</a:t>
            </a:r>
            <a:endParaRPr dirty="0"/>
          </a:p>
        </p:txBody>
      </p:sp>
      <p:sp>
        <p:nvSpPr>
          <p:cNvPr id="4992" name="Google Shape;4992;p43"/>
          <p:cNvSpPr txBox="1">
            <a:spLocks noGrp="1"/>
          </p:cNvSpPr>
          <p:nvPr>
            <p:ph type="subTitle" idx="1"/>
          </p:nvPr>
        </p:nvSpPr>
        <p:spPr>
          <a:xfrm>
            <a:off x="843825" y="2124855"/>
            <a:ext cx="1938600" cy="80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HelveticaNeue" panose="02000503000000020004" pitchFamily="2" charset="0"/>
              </a:rPr>
              <a:t>Conduct an in-depth exploration of factors influencing students' academic performance and progress.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4993" name="Google Shape;4993;p43"/>
          <p:cNvSpPr txBox="1">
            <a:spLocks noGrp="1"/>
          </p:cNvSpPr>
          <p:nvPr>
            <p:ph type="title" idx="2"/>
          </p:nvPr>
        </p:nvSpPr>
        <p:spPr>
          <a:xfrm>
            <a:off x="843927" y="1362047"/>
            <a:ext cx="1938600" cy="38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Objectives</a:t>
            </a:r>
            <a:endParaRPr sz="1800" dirty="0"/>
          </a:p>
        </p:txBody>
      </p:sp>
      <p:sp>
        <p:nvSpPr>
          <p:cNvPr id="4994" name="Google Shape;4994;p43"/>
          <p:cNvSpPr txBox="1">
            <a:spLocks noGrp="1"/>
          </p:cNvSpPr>
          <p:nvPr>
            <p:ph type="subTitle" idx="3"/>
          </p:nvPr>
        </p:nvSpPr>
        <p:spPr>
          <a:xfrm>
            <a:off x="3602650" y="2124855"/>
            <a:ext cx="1938600" cy="80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dirty="0"/>
              <a:t>A diverse range of social, gender, and academic data from high school students.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dirty="0"/>
              <a:t>Use Random Forest Regressor to understand which mostly influences grade.</a:t>
            </a:r>
          </a:p>
        </p:txBody>
      </p:sp>
      <p:sp>
        <p:nvSpPr>
          <p:cNvPr id="4995" name="Google Shape;4995;p43"/>
          <p:cNvSpPr txBox="1">
            <a:spLocks noGrp="1"/>
          </p:cNvSpPr>
          <p:nvPr>
            <p:ph type="title" idx="4"/>
          </p:nvPr>
        </p:nvSpPr>
        <p:spPr>
          <a:xfrm>
            <a:off x="3553768" y="1362047"/>
            <a:ext cx="2112248" cy="38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dirty="0"/>
              <a:t>Dataset overview &amp; Model selection</a:t>
            </a:r>
          </a:p>
        </p:txBody>
      </p:sp>
      <p:sp>
        <p:nvSpPr>
          <p:cNvPr id="4996" name="Google Shape;4996;p43"/>
          <p:cNvSpPr txBox="1">
            <a:spLocks noGrp="1"/>
          </p:cNvSpPr>
          <p:nvPr>
            <p:ph type="subTitle" idx="5"/>
          </p:nvPr>
        </p:nvSpPr>
        <p:spPr>
          <a:xfrm>
            <a:off x="6361576" y="2124855"/>
            <a:ext cx="1938600" cy="80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Failed classes and absences leading to lower grade.</a:t>
            </a:r>
            <a:endParaRPr sz="1400" dirty="0"/>
          </a:p>
        </p:txBody>
      </p:sp>
      <p:sp>
        <p:nvSpPr>
          <p:cNvPr id="4997" name="Google Shape;4997;p43"/>
          <p:cNvSpPr txBox="1">
            <a:spLocks noGrp="1"/>
          </p:cNvSpPr>
          <p:nvPr>
            <p:ph type="title" idx="6"/>
          </p:nvPr>
        </p:nvSpPr>
        <p:spPr>
          <a:xfrm>
            <a:off x="6361677" y="1362047"/>
            <a:ext cx="1938600" cy="38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Conclusion</a:t>
            </a:r>
            <a:endParaRPr sz="1800" dirty="0"/>
          </a:p>
        </p:txBody>
      </p:sp>
      <p:grpSp>
        <p:nvGrpSpPr>
          <p:cNvPr id="4999" name="Google Shape;4999;p43"/>
          <p:cNvGrpSpPr/>
          <p:nvPr/>
        </p:nvGrpSpPr>
        <p:grpSpPr>
          <a:xfrm>
            <a:off x="2560757" y="870434"/>
            <a:ext cx="4022392" cy="100916"/>
            <a:chOff x="5119825" y="1558875"/>
            <a:chExt cx="703675" cy="116075"/>
          </a:xfrm>
        </p:grpSpPr>
        <p:sp>
          <p:nvSpPr>
            <p:cNvPr id="5000" name="Google Shape;5000;p43"/>
            <p:cNvSpPr/>
            <p:nvPr/>
          </p:nvSpPr>
          <p:spPr>
            <a:xfrm>
              <a:off x="5119825" y="1558875"/>
              <a:ext cx="703675" cy="110000"/>
            </a:xfrm>
            <a:custGeom>
              <a:avLst/>
              <a:gdLst/>
              <a:ahLst/>
              <a:cxnLst/>
              <a:rect l="l" t="t" r="r" b="b"/>
              <a:pathLst>
                <a:path w="28147" h="4400" extrusionOk="0">
                  <a:moveTo>
                    <a:pt x="26897" y="0"/>
                  </a:moveTo>
                  <a:cubicBezTo>
                    <a:pt x="26879" y="0"/>
                    <a:pt x="26861" y="1"/>
                    <a:pt x="26843" y="2"/>
                  </a:cubicBezTo>
                  <a:cubicBezTo>
                    <a:pt x="18996" y="604"/>
                    <a:pt x="11129" y="885"/>
                    <a:pt x="3259" y="885"/>
                  </a:cubicBezTo>
                  <a:cubicBezTo>
                    <a:pt x="2607" y="885"/>
                    <a:pt x="1956" y="883"/>
                    <a:pt x="1304" y="880"/>
                  </a:cubicBezTo>
                  <a:cubicBezTo>
                    <a:pt x="1299" y="879"/>
                    <a:pt x="1295" y="879"/>
                    <a:pt x="1290" y="879"/>
                  </a:cubicBezTo>
                  <a:cubicBezTo>
                    <a:pt x="1" y="879"/>
                    <a:pt x="5" y="4388"/>
                    <a:pt x="1304" y="4388"/>
                  </a:cubicBezTo>
                  <a:cubicBezTo>
                    <a:pt x="2162" y="4396"/>
                    <a:pt x="3020" y="4400"/>
                    <a:pt x="3878" y="4400"/>
                  </a:cubicBezTo>
                  <a:cubicBezTo>
                    <a:pt x="11541" y="4400"/>
                    <a:pt x="19202" y="4100"/>
                    <a:pt x="26843" y="3536"/>
                  </a:cubicBezTo>
                  <a:cubicBezTo>
                    <a:pt x="28128" y="3437"/>
                    <a:pt x="28146" y="0"/>
                    <a:pt x="26897" y="0"/>
                  </a:cubicBezTo>
                  <a:close/>
                </a:path>
              </a:pathLst>
            </a:custGeom>
            <a:solidFill>
              <a:srgbClr val="FCBF60">
                <a:alpha val="2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43"/>
            <p:cNvSpPr/>
            <p:nvPr/>
          </p:nvSpPr>
          <p:spPr>
            <a:xfrm>
              <a:off x="5119825" y="1590225"/>
              <a:ext cx="703650" cy="22600"/>
            </a:xfrm>
            <a:custGeom>
              <a:avLst/>
              <a:gdLst/>
              <a:ahLst/>
              <a:cxnLst/>
              <a:rect l="l" t="t" r="r" b="b"/>
              <a:pathLst>
                <a:path w="28146" h="904" extrusionOk="0">
                  <a:moveTo>
                    <a:pt x="26908" y="1"/>
                  </a:moveTo>
                  <a:cubicBezTo>
                    <a:pt x="26887" y="1"/>
                    <a:pt x="26865" y="1"/>
                    <a:pt x="26843" y="2"/>
                  </a:cubicBezTo>
                  <a:cubicBezTo>
                    <a:pt x="19444" y="111"/>
                    <a:pt x="12026" y="182"/>
                    <a:pt x="4606" y="182"/>
                  </a:cubicBezTo>
                  <a:cubicBezTo>
                    <a:pt x="3505" y="182"/>
                    <a:pt x="2405" y="180"/>
                    <a:pt x="1304" y="177"/>
                  </a:cubicBezTo>
                  <a:cubicBezTo>
                    <a:pt x="1" y="177"/>
                    <a:pt x="1" y="879"/>
                    <a:pt x="1304" y="904"/>
                  </a:cubicBezTo>
                  <a:cubicBezTo>
                    <a:pt x="9825" y="904"/>
                    <a:pt x="18347" y="854"/>
                    <a:pt x="26843" y="728"/>
                  </a:cubicBezTo>
                  <a:cubicBezTo>
                    <a:pt x="28124" y="704"/>
                    <a:pt x="28146" y="1"/>
                    <a:pt x="26908" y="1"/>
                  </a:cubicBezTo>
                  <a:close/>
                </a:path>
              </a:pathLst>
            </a:custGeom>
            <a:solidFill>
              <a:srgbClr val="FCBF60">
                <a:alpha val="2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43"/>
            <p:cNvSpPr/>
            <p:nvPr/>
          </p:nvSpPr>
          <p:spPr>
            <a:xfrm>
              <a:off x="5119825" y="1625325"/>
              <a:ext cx="703675" cy="49625"/>
            </a:xfrm>
            <a:custGeom>
              <a:avLst/>
              <a:gdLst/>
              <a:ahLst/>
              <a:cxnLst/>
              <a:rect l="l" t="t" r="r" b="b"/>
              <a:pathLst>
                <a:path w="28147" h="1985" extrusionOk="0">
                  <a:moveTo>
                    <a:pt x="26874" y="1"/>
                  </a:moveTo>
                  <a:cubicBezTo>
                    <a:pt x="26863" y="1"/>
                    <a:pt x="26853" y="1"/>
                    <a:pt x="26843" y="1"/>
                  </a:cubicBezTo>
                  <a:cubicBezTo>
                    <a:pt x="19050" y="277"/>
                    <a:pt x="11236" y="405"/>
                    <a:pt x="3420" y="405"/>
                  </a:cubicBezTo>
                  <a:cubicBezTo>
                    <a:pt x="2715" y="405"/>
                    <a:pt x="2009" y="404"/>
                    <a:pt x="1304" y="402"/>
                  </a:cubicBezTo>
                  <a:cubicBezTo>
                    <a:pt x="1" y="402"/>
                    <a:pt x="1" y="1981"/>
                    <a:pt x="1304" y="1981"/>
                  </a:cubicBezTo>
                  <a:cubicBezTo>
                    <a:pt x="2009" y="1983"/>
                    <a:pt x="2715" y="1984"/>
                    <a:pt x="3420" y="1984"/>
                  </a:cubicBezTo>
                  <a:cubicBezTo>
                    <a:pt x="11236" y="1984"/>
                    <a:pt x="19050" y="1856"/>
                    <a:pt x="26843" y="1580"/>
                  </a:cubicBezTo>
                  <a:cubicBezTo>
                    <a:pt x="28136" y="1555"/>
                    <a:pt x="28146" y="1"/>
                    <a:pt x="26874" y="1"/>
                  </a:cubicBezTo>
                  <a:close/>
                </a:path>
              </a:pathLst>
            </a:custGeom>
            <a:solidFill>
              <a:srgbClr val="FCBF60">
                <a:alpha val="2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7" name="Google Shape;5007;p43"/>
          <p:cNvGrpSpPr/>
          <p:nvPr/>
        </p:nvGrpSpPr>
        <p:grpSpPr>
          <a:xfrm rot="10800000" flipH="1">
            <a:off x="992782" y="1746947"/>
            <a:ext cx="1640689" cy="102076"/>
            <a:chOff x="5119825" y="1558875"/>
            <a:chExt cx="703675" cy="116075"/>
          </a:xfrm>
        </p:grpSpPr>
        <p:sp>
          <p:nvSpPr>
            <p:cNvPr id="5008" name="Google Shape;5008;p43"/>
            <p:cNvSpPr/>
            <p:nvPr/>
          </p:nvSpPr>
          <p:spPr>
            <a:xfrm>
              <a:off x="5119825" y="1558875"/>
              <a:ext cx="703675" cy="110000"/>
            </a:xfrm>
            <a:custGeom>
              <a:avLst/>
              <a:gdLst/>
              <a:ahLst/>
              <a:cxnLst/>
              <a:rect l="l" t="t" r="r" b="b"/>
              <a:pathLst>
                <a:path w="28147" h="4400" extrusionOk="0">
                  <a:moveTo>
                    <a:pt x="26897" y="0"/>
                  </a:moveTo>
                  <a:cubicBezTo>
                    <a:pt x="26879" y="0"/>
                    <a:pt x="26861" y="1"/>
                    <a:pt x="26843" y="2"/>
                  </a:cubicBezTo>
                  <a:cubicBezTo>
                    <a:pt x="18996" y="604"/>
                    <a:pt x="11129" y="885"/>
                    <a:pt x="3259" y="885"/>
                  </a:cubicBezTo>
                  <a:cubicBezTo>
                    <a:pt x="2607" y="885"/>
                    <a:pt x="1956" y="883"/>
                    <a:pt x="1304" y="880"/>
                  </a:cubicBezTo>
                  <a:cubicBezTo>
                    <a:pt x="1299" y="879"/>
                    <a:pt x="1295" y="879"/>
                    <a:pt x="1290" y="879"/>
                  </a:cubicBezTo>
                  <a:cubicBezTo>
                    <a:pt x="1" y="879"/>
                    <a:pt x="5" y="4388"/>
                    <a:pt x="1304" y="4388"/>
                  </a:cubicBezTo>
                  <a:cubicBezTo>
                    <a:pt x="2162" y="4396"/>
                    <a:pt x="3020" y="4400"/>
                    <a:pt x="3878" y="4400"/>
                  </a:cubicBezTo>
                  <a:cubicBezTo>
                    <a:pt x="11541" y="4400"/>
                    <a:pt x="19202" y="4100"/>
                    <a:pt x="26843" y="3536"/>
                  </a:cubicBezTo>
                  <a:cubicBezTo>
                    <a:pt x="28128" y="3437"/>
                    <a:pt x="28146" y="0"/>
                    <a:pt x="26897" y="0"/>
                  </a:cubicBezTo>
                  <a:close/>
                </a:path>
              </a:pathLst>
            </a:custGeom>
            <a:solidFill>
              <a:srgbClr val="FCBF60">
                <a:alpha val="60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43"/>
            <p:cNvSpPr/>
            <p:nvPr/>
          </p:nvSpPr>
          <p:spPr>
            <a:xfrm>
              <a:off x="5119825" y="1625325"/>
              <a:ext cx="703675" cy="49625"/>
            </a:xfrm>
            <a:custGeom>
              <a:avLst/>
              <a:gdLst/>
              <a:ahLst/>
              <a:cxnLst/>
              <a:rect l="l" t="t" r="r" b="b"/>
              <a:pathLst>
                <a:path w="28147" h="1985" extrusionOk="0">
                  <a:moveTo>
                    <a:pt x="26874" y="1"/>
                  </a:moveTo>
                  <a:cubicBezTo>
                    <a:pt x="26863" y="1"/>
                    <a:pt x="26853" y="1"/>
                    <a:pt x="26843" y="1"/>
                  </a:cubicBezTo>
                  <a:cubicBezTo>
                    <a:pt x="19050" y="277"/>
                    <a:pt x="11236" y="405"/>
                    <a:pt x="3420" y="405"/>
                  </a:cubicBezTo>
                  <a:cubicBezTo>
                    <a:pt x="2715" y="405"/>
                    <a:pt x="2009" y="404"/>
                    <a:pt x="1304" y="402"/>
                  </a:cubicBezTo>
                  <a:cubicBezTo>
                    <a:pt x="1" y="402"/>
                    <a:pt x="1" y="1981"/>
                    <a:pt x="1304" y="1981"/>
                  </a:cubicBezTo>
                  <a:cubicBezTo>
                    <a:pt x="2009" y="1983"/>
                    <a:pt x="2715" y="1984"/>
                    <a:pt x="3420" y="1984"/>
                  </a:cubicBezTo>
                  <a:cubicBezTo>
                    <a:pt x="11236" y="1984"/>
                    <a:pt x="19050" y="1856"/>
                    <a:pt x="26843" y="1580"/>
                  </a:cubicBezTo>
                  <a:cubicBezTo>
                    <a:pt x="28136" y="1555"/>
                    <a:pt x="28146" y="1"/>
                    <a:pt x="26874" y="1"/>
                  </a:cubicBezTo>
                  <a:close/>
                </a:path>
              </a:pathLst>
            </a:custGeom>
            <a:solidFill>
              <a:srgbClr val="FCBF60">
                <a:alpha val="60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43"/>
            <p:cNvSpPr/>
            <p:nvPr/>
          </p:nvSpPr>
          <p:spPr>
            <a:xfrm>
              <a:off x="5119825" y="1590225"/>
              <a:ext cx="703650" cy="22600"/>
            </a:xfrm>
            <a:custGeom>
              <a:avLst/>
              <a:gdLst/>
              <a:ahLst/>
              <a:cxnLst/>
              <a:rect l="l" t="t" r="r" b="b"/>
              <a:pathLst>
                <a:path w="28146" h="904" extrusionOk="0">
                  <a:moveTo>
                    <a:pt x="26908" y="1"/>
                  </a:moveTo>
                  <a:cubicBezTo>
                    <a:pt x="26887" y="1"/>
                    <a:pt x="26865" y="1"/>
                    <a:pt x="26843" y="2"/>
                  </a:cubicBezTo>
                  <a:cubicBezTo>
                    <a:pt x="19444" y="111"/>
                    <a:pt x="12026" y="182"/>
                    <a:pt x="4606" y="182"/>
                  </a:cubicBezTo>
                  <a:cubicBezTo>
                    <a:pt x="3505" y="182"/>
                    <a:pt x="2405" y="180"/>
                    <a:pt x="1304" y="177"/>
                  </a:cubicBezTo>
                  <a:cubicBezTo>
                    <a:pt x="1" y="177"/>
                    <a:pt x="1" y="879"/>
                    <a:pt x="1304" y="904"/>
                  </a:cubicBezTo>
                  <a:cubicBezTo>
                    <a:pt x="9825" y="904"/>
                    <a:pt x="18347" y="854"/>
                    <a:pt x="26843" y="728"/>
                  </a:cubicBezTo>
                  <a:cubicBezTo>
                    <a:pt x="28124" y="704"/>
                    <a:pt x="28146" y="1"/>
                    <a:pt x="26908" y="1"/>
                  </a:cubicBezTo>
                  <a:close/>
                </a:path>
              </a:pathLst>
            </a:custGeom>
            <a:solidFill>
              <a:srgbClr val="FCBF60">
                <a:alpha val="60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1" name="Google Shape;5011;p43"/>
          <p:cNvGrpSpPr/>
          <p:nvPr/>
        </p:nvGrpSpPr>
        <p:grpSpPr>
          <a:xfrm rot="10800000" flipH="1">
            <a:off x="3751707" y="1746947"/>
            <a:ext cx="1640689" cy="102076"/>
            <a:chOff x="5119825" y="1558875"/>
            <a:chExt cx="703675" cy="116075"/>
          </a:xfrm>
        </p:grpSpPr>
        <p:sp>
          <p:nvSpPr>
            <p:cNvPr id="5012" name="Google Shape;5012;p43"/>
            <p:cNvSpPr/>
            <p:nvPr/>
          </p:nvSpPr>
          <p:spPr>
            <a:xfrm>
              <a:off x="5119825" y="1558875"/>
              <a:ext cx="703675" cy="110000"/>
            </a:xfrm>
            <a:custGeom>
              <a:avLst/>
              <a:gdLst/>
              <a:ahLst/>
              <a:cxnLst/>
              <a:rect l="l" t="t" r="r" b="b"/>
              <a:pathLst>
                <a:path w="28147" h="4400" extrusionOk="0">
                  <a:moveTo>
                    <a:pt x="26897" y="0"/>
                  </a:moveTo>
                  <a:cubicBezTo>
                    <a:pt x="26879" y="0"/>
                    <a:pt x="26861" y="1"/>
                    <a:pt x="26843" y="2"/>
                  </a:cubicBezTo>
                  <a:cubicBezTo>
                    <a:pt x="18996" y="604"/>
                    <a:pt x="11129" y="885"/>
                    <a:pt x="3259" y="885"/>
                  </a:cubicBezTo>
                  <a:cubicBezTo>
                    <a:pt x="2607" y="885"/>
                    <a:pt x="1956" y="883"/>
                    <a:pt x="1304" y="880"/>
                  </a:cubicBezTo>
                  <a:cubicBezTo>
                    <a:pt x="1299" y="879"/>
                    <a:pt x="1295" y="879"/>
                    <a:pt x="1290" y="879"/>
                  </a:cubicBezTo>
                  <a:cubicBezTo>
                    <a:pt x="1" y="879"/>
                    <a:pt x="5" y="4388"/>
                    <a:pt x="1304" y="4388"/>
                  </a:cubicBezTo>
                  <a:cubicBezTo>
                    <a:pt x="2162" y="4396"/>
                    <a:pt x="3020" y="4400"/>
                    <a:pt x="3878" y="4400"/>
                  </a:cubicBezTo>
                  <a:cubicBezTo>
                    <a:pt x="11541" y="4400"/>
                    <a:pt x="19202" y="4100"/>
                    <a:pt x="26843" y="3536"/>
                  </a:cubicBezTo>
                  <a:cubicBezTo>
                    <a:pt x="28128" y="3437"/>
                    <a:pt x="28146" y="0"/>
                    <a:pt x="26897" y="0"/>
                  </a:cubicBezTo>
                  <a:close/>
                </a:path>
              </a:pathLst>
            </a:custGeom>
            <a:solidFill>
              <a:srgbClr val="FCBF60">
                <a:alpha val="60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43"/>
            <p:cNvSpPr/>
            <p:nvPr/>
          </p:nvSpPr>
          <p:spPr>
            <a:xfrm>
              <a:off x="5119825" y="1625325"/>
              <a:ext cx="703675" cy="49625"/>
            </a:xfrm>
            <a:custGeom>
              <a:avLst/>
              <a:gdLst/>
              <a:ahLst/>
              <a:cxnLst/>
              <a:rect l="l" t="t" r="r" b="b"/>
              <a:pathLst>
                <a:path w="28147" h="1985" extrusionOk="0">
                  <a:moveTo>
                    <a:pt x="26874" y="1"/>
                  </a:moveTo>
                  <a:cubicBezTo>
                    <a:pt x="26863" y="1"/>
                    <a:pt x="26853" y="1"/>
                    <a:pt x="26843" y="1"/>
                  </a:cubicBezTo>
                  <a:cubicBezTo>
                    <a:pt x="19050" y="277"/>
                    <a:pt x="11236" y="405"/>
                    <a:pt x="3420" y="405"/>
                  </a:cubicBezTo>
                  <a:cubicBezTo>
                    <a:pt x="2715" y="405"/>
                    <a:pt x="2009" y="404"/>
                    <a:pt x="1304" y="402"/>
                  </a:cubicBezTo>
                  <a:cubicBezTo>
                    <a:pt x="1" y="402"/>
                    <a:pt x="1" y="1981"/>
                    <a:pt x="1304" y="1981"/>
                  </a:cubicBezTo>
                  <a:cubicBezTo>
                    <a:pt x="2009" y="1983"/>
                    <a:pt x="2715" y="1984"/>
                    <a:pt x="3420" y="1984"/>
                  </a:cubicBezTo>
                  <a:cubicBezTo>
                    <a:pt x="11236" y="1984"/>
                    <a:pt x="19050" y="1856"/>
                    <a:pt x="26843" y="1580"/>
                  </a:cubicBezTo>
                  <a:cubicBezTo>
                    <a:pt x="28136" y="1555"/>
                    <a:pt x="28146" y="1"/>
                    <a:pt x="26874" y="1"/>
                  </a:cubicBezTo>
                  <a:close/>
                </a:path>
              </a:pathLst>
            </a:custGeom>
            <a:solidFill>
              <a:srgbClr val="FCBF60">
                <a:alpha val="60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43"/>
            <p:cNvSpPr/>
            <p:nvPr/>
          </p:nvSpPr>
          <p:spPr>
            <a:xfrm>
              <a:off x="5119825" y="1590225"/>
              <a:ext cx="703650" cy="22600"/>
            </a:xfrm>
            <a:custGeom>
              <a:avLst/>
              <a:gdLst/>
              <a:ahLst/>
              <a:cxnLst/>
              <a:rect l="l" t="t" r="r" b="b"/>
              <a:pathLst>
                <a:path w="28146" h="904" extrusionOk="0">
                  <a:moveTo>
                    <a:pt x="26908" y="1"/>
                  </a:moveTo>
                  <a:cubicBezTo>
                    <a:pt x="26887" y="1"/>
                    <a:pt x="26865" y="1"/>
                    <a:pt x="26843" y="2"/>
                  </a:cubicBezTo>
                  <a:cubicBezTo>
                    <a:pt x="19444" y="111"/>
                    <a:pt x="12026" y="182"/>
                    <a:pt x="4606" y="182"/>
                  </a:cubicBezTo>
                  <a:cubicBezTo>
                    <a:pt x="3505" y="182"/>
                    <a:pt x="2405" y="180"/>
                    <a:pt x="1304" y="177"/>
                  </a:cubicBezTo>
                  <a:cubicBezTo>
                    <a:pt x="1" y="177"/>
                    <a:pt x="1" y="879"/>
                    <a:pt x="1304" y="904"/>
                  </a:cubicBezTo>
                  <a:cubicBezTo>
                    <a:pt x="9825" y="904"/>
                    <a:pt x="18347" y="854"/>
                    <a:pt x="26843" y="728"/>
                  </a:cubicBezTo>
                  <a:cubicBezTo>
                    <a:pt x="28124" y="704"/>
                    <a:pt x="28146" y="1"/>
                    <a:pt x="26908" y="1"/>
                  </a:cubicBezTo>
                  <a:close/>
                </a:path>
              </a:pathLst>
            </a:custGeom>
            <a:solidFill>
              <a:srgbClr val="FCBF60">
                <a:alpha val="60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5" name="Google Shape;5015;p43"/>
          <p:cNvGrpSpPr/>
          <p:nvPr/>
        </p:nvGrpSpPr>
        <p:grpSpPr>
          <a:xfrm rot="10800000" flipH="1">
            <a:off x="6510632" y="1746947"/>
            <a:ext cx="1640689" cy="102076"/>
            <a:chOff x="5119825" y="1558875"/>
            <a:chExt cx="703675" cy="116075"/>
          </a:xfrm>
        </p:grpSpPr>
        <p:sp>
          <p:nvSpPr>
            <p:cNvPr id="5016" name="Google Shape;5016;p43"/>
            <p:cNvSpPr/>
            <p:nvPr/>
          </p:nvSpPr>
          <p:spPr>
            <a:xfrm>
              <a:off x="5119825" y="1558875"/>
              <a:ext cx="703675" cy="110000"/>
            </a:xfrm>
            <a:custGeom>
              <a:avLst/>
              <a:gdLst/>
              <a:ahLst/>
              <a:cxnLst/>
              <a:rect l="l" t="t" r="r" b="b"/>
              <a:pathLst>
                <a:path w="28147" h="4400" extrusionOk="0">
                  <a:moveTo>
                    <a:pt x="26897" y="0"/>
                  </a:moveTo>
                  <a:cubicBezTo>
                    <a:pt x="26879" y="0"/>
                    <a:pt x="26861" y="1"/>
                    <a:pt x="26843" y="2"/>
                  </a:cubicBezTo>
                  <a:cubicBezTo>
                    <a:pt x="18996" y="604"/>
                    <a:pt x="11129" y="885"/>
                    <a:pt x="3259" y="885"/>
                  </a:cubicBezTo>
                  <a:cubicBezTo>
                    <a:pt x="2607" y="885"/>
                    <a:pt x="1956" y="883"/>
                    <a:pt x="1304" y="880"/>
                  </a:cubicBezTo>
                  <a:cubicBezTo>
                    <a:pt x="1299" y="879"/>
                    <a:pt x="1295" y="879"/>
                    <a:pt x="1290" y="879"/>
                  </a:cubicBezTo>
                  <a:cubicBezTo>
                    <a:pt x="1" y="879"/>
                    <a:pt x="5" y="4388"/>
                    <a:pt x="1304" y="4388"/>
                  </a:cubicBezTo>
                  <a:cubicBezTo>
                    <a:pt x="2162" y="4396"/>
                    <a:pt x="3020" y="4400"/>
                    <a:pt x="3878" y="4400"/>
                  </a:cubicBezTo>
                  <a:cubicBezTo>
                    <a:pt x="11541" y="4400"/>
                    <a:pt x="19202" y="4100"/>
                    <a:pt x="26843" y="3536"/>
                  </a:cubicBezTo>
                  <a:cubicBezTo>
                    <a:pt x="28128" y="3437"/>
                    <a:pt x="28146" y="0"/>
                    <a:pt x="26897" y="0"/>
                  </a:cubicBezTo>
                  <a:close/>
                </a:path>
              </a:pathLst>
            </a:custGeom>
            <a:solidFill>
              <a:srgbClr val="FCBF60">
                <a:alpha val="60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43"/>
            <p:cNvSpPr/>
            <p:nvPr/>
          </p:nvSpPr>
          <p:spPr>
            <a:xfrm>
              <a:off x="5119825" y="1625325"/>
              <a:ext cx="703675" cy="49625"/>
            </a:xfrm>
            <a:custGeom>
              <a:avLst/>
              <a:gdLst/>
              <a:ahLst/>
              <a:cxnLst/>
              <a:rect l="l" t="t" r="r" b="b"/>
              <a:pathLst>
                <a:path w="28147" h="1985" extrusionOk="0">
                  <a:moveTo>
                    <a:pt x="26874" y="1"/>
                  </a:moveTo>
                  <a:cubicBezTo>
                    <a:pt x="26863" y="1"/>
                    <a:pt x="26853" y="1"/>
                    <a:pt x="26843" y="1"/>
                  </a:cubicBezTo>
                  <a:cubicBezTo>
                    <a:pt x="19050" y="277"/>
                    <a:pt x="11236" y="405"/>
                    <a:pt x="3420" y="405"/>
                  </a:cubicBezTo>
                  <a:cubicBezTo>
                    <a:pt x="2715" y="405"/>
                    <a:pt x="2009" y="404"/>
                    <a:pt x="1304" y="402"/>
                  </a:cubicBezTo>
                  <a:cubicBezTo>
                    <a:pt x="1" y="402"/>
                    <a:pt x="1" y="1981"/>
                    <a:pt x="1304" y="1981"/>
                  </a:cubicBezTo>
                  <a:cubicBezTo>
                    <a:pt x="2009" y="1983"/>
                    <a:pt x="2715" y="1984"/>
                    <a:pt x="3420" y="1984"/>
                  </a:cubicBezTo>
                  <a:cubicBezTo>
                    <a:pt x="11236" y="1984"/>
                    <a:pt x="19050" y="1856"/>
                    <a:pt x="26843" y="1580"/>
                  </a:cubicBezTo>
                  <a:cubicBezTo>
                    <a:pt x="28136" y="1555"/>
                    <a:pt x="28146" y="1"/>
                    <a:pt x="26874" y="1"/>
                  </a:cubicBezTo>
                  <a:close/>
                </a:path>
              </a:pathLst>
            </a:custGeom>
            <a:solidFill>
              <a:srgbClr val="FCBF60">
                <a:alpha val="60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43"/>
            <p:cNvSpPr/>
            <p:nvPr/>
          </p:nvSpPr>
          <p:spPr>
            <a:xfrm>
              <a:off x="5119825" y="1590225"/>
              <a:ext cx="703650" cy="22600"/>
            </a:xfrm>
            <a:custGeom>
              <a:avLst/>
              <a:gdLst/>
              <a:ahLst/>
              <a:cxnLst/>
              <a:rect l="l" t="t" r="r" b="b"/>
              <a:pathLst>
                <a:path w="28146" h="904" extrusionOk="0">
                  <a:moveTo>
                    <a:pt x="26908" y="1"/>
                  </a:moveTo>
                  <a:cubicBezTo>
                    <a:pt x="26887" y="1"/>
                    <a:pt x="26865" y="1"/>
                    <a:pt x="26843" y="2"/>
                  </a:cubicBezTo>
                  <a:cubicBezTo>
                    <a:pt x="19444" y="111"/>
                    <a:pt x="12026" y="182"/>
                    <a:pt x="4606" y="182"/>
                  </a:cubicBezTo>
                  <a:cubicBezTo>
                    <a:pt x="3505" y="182"/>
                    <a:pt x="2405" y="180"/>
                    <a:pt x="1304" y="177"/>
                  </a:cubicBezTo>
                  <a:cubicBezTo>
                    <a:pt x="1" y="177"/>
                    <a:pt x="1" y="879"/>
                    <a:pt x="1304" y="904"/>
                  </a:cubicBezTo>
                  <a:cubicBezTo>
                    <a:pt x="9825" y="904"/>
                    <a:pt x="18347" y="854"/>
                    <a:pt x="26843" y="728"/>
                  </a:cubicBezTo>
                  <a:cubicBezTo>
                    <a:pt x="28124" y="704"/>
                    <a:pt x="28146" y="1"/>
                    <a:pt x="26908" y="1"/>
                  </a:cubicBezTo>
                  <a:close/>
                </a:path>
              </a:pathLst>
            </a:custGeom>
            <a:solidFill>
              <a:srgbClr val="FCBF60">
                <a:alpha val="60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019" name="Google Shape;5019;p43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 l="21893" r="21898"/>
          <a:stretch/>
        </p:blipFill>
        <p:spPr>
          <a:xfrm rot="899985">
            <a:off x="695649" y="406842"/>
            <a:ext cx="392154" cy="52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0" name="Google Shape;5020;p43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 l="11669" t="8088" r="11661" b="8096"/>
          <a:stretch/>
        </p:blipFill>
        <p:spPr>
          <a:xfrm>
            <a:off x="698000" y="4267402"/>
            <a:ext cx="400038" cy="32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1" name="Google Shape;5021;p43">
            <a:hlinkClick r:id="" action="ppaction://hlinkshowjump?jump=previousslide"/>
          </p:cNvPr>
          <p:cNvPicPr preferRelativeResize="0"/>
          <p:nvPr/>
        </p:nvPicPr>
        <p:blipFill rotWithShape="1">
          <a:blip r:embed="rId5">
            <a:alphaModFix/>
          </a:blip>
          <a:srcRect l="11669" t="8088" r="11661" b="8096"/>
          <a:stretch/>
        </p:blipFill>
        <p:spPr>
          <a:xfrm flipH="1">
            <a:off x="227675" y="4267402"/>
            <a:ext cx="400038" cy="32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6" name="Google Shape;5026;p44"/>
          <p:cNvSpPr txBox="1">
            <a:spLocks noGrp="1"/>
          </p:cNvSpPr>
          <p:nvPr>
            <p:ph type="title"/>
          </p:nvPr>
        </p:nvSpPr>
        <p:spPr>
          <a:xfrm>
            <a:off x="976688" y="2432138"/>
            <a:ext cx="3862200" cy="61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INSIGHTS</a:t>
            </a:r>
            <a:endParaRPr dirty="0"/>
          </a:p>
        </p:txBody>
      </p:sp>
      <p:sp>
        <p:nvSpPr>
          <p:cNvPr id="5028" name="Google Shape;5028;p44"/>
          <p:cNvSpPr txBox="1">
            <a:spLocks noGrp="1"/>
          </p:cNvSpPr>
          <p:nvPr>
            <p:ph type="title" idx="2"/>
          </p:nvPr>
        </p:nvSpPr>
        <p:spPr>
          <a:xfrm>
            <a:off x="2366413" y="1289600"/>
            <a:ext cx="1082700" cy="76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grpSp>
        <p:nvGrpSpPr>
          <p:cNvPr id="5029" name="Google Shape;5029;p44"/>
          <p:cNvGrpSpPr/>
          <p:nvPr/>
        </p:nvGrpSpPr>
        <p:grpSpPr>
          <a:xfrm rot="10800000" flipH="1">
            <a:off x="1239745" y="3049547"/>
            <a:ext cx="3336053" cy="102076"/>
            <a:chOff x="5119825" y="1558875"/>
            <a:chExt cx="703675" cy="116075"/>
          </a:xfrm>
        </p:grpSpPr>
        <p:sp>
          <p:nvSpPr>
            <p:cNvPr id="5030" name="Google Shape;5030;p44"/>
            <p:cNvSpPr/>
            <p:nvPr/>
          </p:nvSpPr>
          <p:spPr>
            <a:xfrm>
              <a:off x="5119825" y="1558875"/>
              <a:ext cx="703675" cy="110000"/>
            </a:xfrm>
            <a:custGeom>
              <a:avLst/>
              <a:gdLst/>
              <a:ahLst/>
              <a:cxnLst/>
              <a:rect l="l" t="t" r="r" b="b"/>
              <a:pathLst>
                <a:path w="28147" h="4400" extrusionOk="0">
                  <a:moveTo>
                    <a:pt x="26897" y="0"/>
                  </a:moveTo>
                  <a:cubicBezTo>
                    <a:pt x="26879" y="0"/>
                    <a:pt x="26861" y="1"/>
                    <a:pt x="26843" y="2"/>
                  </a:cubicBezTo>
                  <a:cubicBezTo>
                    <a:pt x="18996" y="604"/>
                    <a:pt x="11129" y="885"/>
                    <a:pt x="3259" y="885"/>
                  </a:cubicBezTo>
                  <a:cubicBezTo>
                    <a:pt x="2607" y="885"/>
                    <a:pt x="1956" y="883"/>
                    <a:pt x="1304" y="880"/>
                  </a:cubicBezTo>
                  <a:cubicBezTo>
                    <a:pt x="1299" y="879"/>
                    <a:pt x="1295" y="879"/>
                    <a:pt x="1290" y="879"/>
                  </a:cubicBezTo>
                  <a:cubicBezTo>
                    <a:pt x="1" y="879"/>
                    <a:pt x="5" y="4388"/>
                    <a:pt x="1304" y="4388"/>
                  </a:cubicBezTo>
                  <a:cubicBezTo>
                    <a:pt x="2162" y="4396"/>
                    <a:pt x="3020" y="4400"/>
                    <a:pt x="3878" y="4400"/>
                  </a:cubicBezTo>
                  <a:cubicBezTo>
                    <a:pt x="11541" y="4400"/>
                    <a:pt x="19202" y="4100"/>
                    <a:pt x="26843" y="3536"/>
                  </a:cubicBezTo>
                  <a:cubicBezTo>
                    <a:pt x="28128" y="3437"/>
                    <a:pt x="28146" y="0"/>
                    <a:pt x="26897" y="0"/>
                  </a:cubicBezTo>
                  <a:close/>
                </a:path>
              </a:pathLst>
            </a:custGeom>
            <a:solidFill>
              <a:srgbClr val="FCBF60">
                <a:alpha val="2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44"/>
            <p:cNvSpPr/>
            <p:nvPr/>
          </p:nvSpPr>
          <p:spPr>
            <a:xfrm>
              <a:off x="5119825" y="1625325"/>
              <a:ext cx="703675" cy="49625"/>
            </a:xfrm>
            <a:custGeom>
              <a:avLst/>
              <a:gdLst/>
              <a:ahLst/>
              <a:cxnLst/>
              <a:rect l="l" t="t" r="r" b="b"/>
              <a:pathLst>
                <a:path w="28147" h="1985" extrusionOk="0">
                  <a:moveTo>
                    <a:pt x="26874" y="1"/>
                  </a:moveTo>
                  <a:cubicBezTo>
                    <a:pt x="26863" y="1"/>
                    <a:pt x="26853" y="1"/>
                    <a:pt x="26843" y="1"/>
                  </a:cubicBezTo>
                  <a:cubicBezTo>
                    <a:pt x="19050" y="277"/>
                    <a:pt x="11236" y="405"/>
                    <a:pt x="3420" y="405"/>
                  </a:cubicBezTo>
                  <a:cubicBezTo>
                    <a:pt x="2715" y="405"/>
                    <a:pt x="2009" y="404"/>
                    <a:pt x="1304" y="402"/>
                  </a:cubicBezTo>
                  <a:cubicBezTo>
                    <a:pt x="1" y="402"/>
                    <a:pt x="1" y="1981"/>
                    <a:pt x="1304" y="1981"/>
                  </a:cubicBezTo>
                  <a:cubicBezTo>
                    <a:pt x="2009" y="1983"/>
                    <a:pt x="2715" y="1984"/>
                    <a:pt x="3420" y="1984"/>
                  </a:cubicBezTo>
                  <a:cubicBezTo>
                    <a:pt x="11236" y="1984"/>
                    <a:pt x="19050" y="1856"/>
                    <a:pt x="26843" y="1580"/>
                  </a:cubicBezTo>
                  <a:cubicBezTo>
                    <a:pt x="28136" y="1555"/>
                    <a:pt x="28146" y="1"/>
                    <a:pt x="26874" y="1"/>
                  </a:cubicBezTo>
                  <a:close/>
                </a:path>
              </a:pathLst>
            </a:custGeom>
            <a:solidFill>
              <a:srgbClr val="FCBF60">
                <a:alpha val="2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44"/>
            <p:cNvSpPr/>
            <p:nvPr/>
          </p:nvSpPr>
          <p:spPr>
            <a:xfrm>
              <a:off x="5119825" y="1590225"/>
              <a:ext cx="703650" cy="22600"/>
            </a:xfrm>
            <a:custGeom>
              <a:avLst/>
              <a:gdLst/>
              <a:ahLst/>
              <a:cxnLst/>
              <a:rect l="l" t="t" r="r" b="b"/>
              <a:pathLst>
                <a:path w="28146" h="904" extrusionOk="0">
                  <a:moveTo>
                    <a:pt x="26908" y="1"/>
                  </a:moveTo>
                  <a:cubicBezTo>
                    <a:pt x="26887" y="1"/>
                    <a:pt x="26865" y="1"/>
                    <a:pt x="26843" y="2"/>
                  </a:cubicBezTo>
                  <a:cubicBezTo>
                    <a:pt x="19444" y="111"/>
                    <a:pt x="12026" y="182"/>
                    <a:pt x="4606" y="182"/>
                  </a:cubicBezTo>
                  <a:cubicBezTo>
                    <a:pt x="3505" y="182"/>
                    <a:pt x="2405" y="180"/>
                    <a:pt x="1304" y="177"/>
                  </a:cubicBezTo>
                  <a:cubicBezTo>
                    <a:pt x="1" y="177"/>
                    <a:pt x="1" y="879"/>
                    <a:pt x="1304" y="904"/>
                  </a:cubicBezTo>
                  <a:cubicBezTo>
                    <a:pt x="9825" y="904"/>
                    <a:pt x="18347" y="854"/>
                    <a:pt x="26843" y="728"/>
                  </a:cubicBezTo>
                  <a:cubicBezTo>
                    <a:pt x="28124" y="704"/>
                    <a:pt x="28146" y="1"/>
                    <a:pt x="26908" y="1"/>
                  </a:cubicBezTo>
                  <a:close/>
                </a:path>
              </a:pathLst>
            </a:custGeom>
            <a:solidFill>
              <a:srgbClr val="FCBF60">
                <a:alpha val="2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3" name="Google Shape;5033;p44"/>
          <p:cNvSpPr/>
          <p:nvPr/>
        </p:nvSpPr>
        <p:spPr>
          <a:xfrm>
            <a:off x="2409551" y="1233288"/>
            <a:ext cx="996437" cy="955573"/>
          </a:xfrm>
          <a:custGeom>
            <a:avLst/>
            <a:gdLst/>
            <a:ahLst/>
            <a:cxnLst/>
            <a:rect l="l" t="t" r="r" b="b"/>
            <a:pathLst>
              <a:path w="23043" h="22098" extrusionOk="0">
                <a:moveTo>
                  <a:pt x="8058" y="893"/>
                </a:moveTo>
                <a:lnTo>
                  <a:pt x="8058" y="893"/>
                </a:lnTo>
                <a:cubicBezTo>
                  <a:pt x="6992" y="1301"/>
                  <a:pt x="5989" y="1880"/>
                  <a:pt x="5126" y="2633"/>
                </a:cubicBezTo>
                <a:cubicBezTo>
                  <a:pt x="5691" y="2116"/>
                  <a:pt x="6318" y="1677"/>
                  <a:pt x="6992" y="1316"/>
                </a:cubicBezTo>
                <a:cubicBezTo>
                  <a:pt x="7337" y="1144"/>
                  <a:pt x="7697" y="1003"/>
                  <a:pt x="8058" y="893"/>
                </a:cubicBezTo>
                <a:close/>
                <a:moveTo>
                  <a:pt x="3308" y="4765"/>
                </a:moveTo>
                <a:lnTo>
                  <a:pt x="3308" y="4765"/>
                </a:lnTo>
                <a:cubicBezTo>
                  <a:pt x="3089" y="5109"/>
                  <a:pt x="2901" y="5470"/>
                  <a:pt x="2728" y="5862"/>
                </a:cubicBezTo>
                <a:cubicBezTo>
                  <a:pt x="2681" y="5987"/>
                  <a:pt x="2728" y="6097"/>
                  <a:pt x="2807" y="6160"/>
                </a:cubicBezTo>
                <a:cubicBezTo>
                  <a:pt x="2258" y="7147"/>
                  <a:pt x="1866" y="8197"/>
                  <a:pt x="1615" y="9310"/>
                </a:cubicBezTo>
                <a:cubicBezTo>
                  <a:pt x="1757" y="8135"/>
                  <a:pt x="2101" y="6975"/>
                  <a:pt x="2650" y="5893"/>
                </a:cubicBezTo>
                <a:cubicBezTo>
                  <a:pt x="2854" y="5501"/>
                  <a:pt x="3073" y="5125"/>
                  <a:pt x="3308" y="4765"/>
                </a:cubicBezTo>
                <a:close/>
                <a:moveTo>
                  <a:pt x="11800" y="859"/>
                </a:moveTo>
                <a:cubicBezTo>
                  <a:pt x="11994" y="859"/>
                  <a:pt x="12188" y="865"/>
                  <a:pt x="12384" y="877"/>
                </a:cubicBezTo>
                <a:cubicBezTo>
                  <a:pt x="13058" y="1050"/>
                  <a:pt x="13716" y="1301"/>
                  <a:pt x="14343" y="1583"/>
                </a:cubicBezTo>
                <a:cubicBezTo>
                  <a:pt x="18277" y="3370"/>
                  <a:pt x="21224" y="7225"/>
                  <a:pt x="20926" y="11677"/>
                </a:cubicBezTo>
                <a:cubicBezTo>
                  <a:pt x="20660" y="15878"/>
                  <a:pt x="17321" y="19216"/>
                  <a:pt x="13246" y="19953"/>
                </a:cubicBezTo>
                <a:cubicBezTo>
                  <a:pt x="12687" y="20053"/>
                  <a:pt x="12113" y="20102"/>
                  <a:pt x="11532" y="20102"/>
                </a:cubicBezTo>
                <a:cubicBezTo>
                  <a:pt x="7010" y="20102"/>
                  <a:pt x="2125" y="17147"/>
                  <a:pt x="1819" y="12382"/>
                </a:cubicBezTo>
                <a:cubicBezTo>
                  <a:pt x="1584" y="8605"/>
                  <a:pt x="3387" y="5000"/>
                  <a:pt x="6255" y="2648"/>
                </a:cubicBezTo>
                <a:cubicBezTo>
                  <a:pt x="7871" y="1519"/>
                  <a:pt x="9787" y="859"/>
                  <a:pt x="11800" y="859"/>
                </a:cubicBezTo>
                <a:close/>
                <a:moveTo>
                  <a:pt x="17180" y="2554"/>
                </a:moveTo>
                <a:lnTo>
                  <a:pt x="17180" y="2554"/>
                </a:lnTo>
                <a:cubicBezTo>
                  <a:pt x="19421" y="4075"/>
                  <a:pt x="21052" y="6473"/>
                  <a:pt x="21553" y="9185"/>
                </a:cubicBezTo>
                <a:cubicBezTo>
                  <a:pt x="22353" y="13432"/>
                  <a:pt x="20597" y="18433"/>
                  <a:pt x="16569" y="20408"/>
                </a:cubicBezTo>
                <a:cubicBezTo>
                  <a:pt x="15195" y="21083"/>
                  <a:pt x="13704" y="21403"/>
                  <a:pt x="12215" y="21403"/>
                </a:cubicBezTo>
                <a:cubicBezTo>
                  <a:pt x="9489" y="21403"/>
                  <a:pt x="6768" y="20333"/>
                  <a:pt x="4782" y="18417"/>
                </a:cubicBezTo>
                <a:lnTo>
                  <a:pt x="4782" y="18417"/>
                </a:lnTo>
                <a:cubicBezTo>
                  <a:pt x="6427" y="19608"/>
                  <a:pt x="8371" y="20376"/>
                  <a:pt x="10377" y="20627"/>
                </a:cubicBezTo>
                <a:cubicBezTo>
                  <a:pt x="10793" y="20678"/>
                  <a:pt x="11210" y="20704"/>
                  <a:pt x="11626" y="20704"/>
                </a:cubicBezTo>
                <a:cubicBezTo>
                  <a:pt x="15519" y="20704"/>
                  <a:pt x="19353" y="18495"/>
                  <a:pt x="20911" y="14827"/>
                </a:cubicBezTo>
                <a:cubicBezTo>
                  <a:pt x="22807" y="10407"/>
                  <a:pt x="20863" y="5360"/>
                  <a:pt x="17180" y="2554"/>
                </a:cubicBezTo>
                <a:close/>
                <a:moveTo>
                  <a:pt x="10194" y="1"/>
                </a:moveTo>
                <a:cubicBezTo>
                  <a:pt x="8004" y="1"/>
                  <a:pt x="6046" y="970"/>
                  <a:pt x="4437" y="2507"/>
                </a:cubicBezTo>
                <a:cubicBezTo>
                  <a:pt x="1083" y="5752"/>
                  <a:pt x="1" y="10862"/>
                  <a:pt x="1819" y="15157"/>
                </a:cubicBezTo>
                <a:cubicBezTo>
                  <a:pt x="3597" y="19333"/>
                  <a:pt x="7747" y="22098"/>
                  <a:pt x="12229" y="22098"/>
                </a:cubicBezTo>
                <a:cubicBezTo>
                  <a:pt x="12608" y="22098"/>
                  <a:pt x="12989" y="22078"/>
                  <a:pt x="13371" y="22038"/>
                </a:cubicBezTo>
                <a:cubicBezTo>
                  <a:pt x="18262" y="21520"/>
                  <a:pt x="21741" y="17617"/>
                  <a:pt x="22368" y="12852"/>
                </a:cubicBezTo>
                <a:cubicBezTo>
                  <a:pt x="23042" y="7680"/>
                  <a:pt x="20190" y="2648"/>
                  <a:pt x="15268" y="815"/>
                </a:cubicBezTo>
                <a:cubicBezTo>
                  <a:pt x="14218" y="423"/>
                  <a:pt x="13120" y="219"/>
                  <a:pt x="12008" y="203"/>
                </a:cubicBezTo>
                <a:cubicBezTo>
                  <a:pt x="11631" y="125"/>
                  <a:pt x="11255" y="62"/>
                  <a:pt x="10863" y="31"/>
                </a:cubicBezTo>
                <a:cubicBezTo>
                  <a:pt x="10638" y="11"/>
                  <a:pt x="10415" y="1"/>
                  <a:pt x="101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34" name="Google Shape;5034;p44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 l="21893" r="21898"/>
          <a:stretch/>
        </p:blipFill>
        <p:spPr>
          <a:xfrm rot="899985">
            <a:off x="695649" y="406842"/>
            <a:ext cx="392154" cy="52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5" name="Google Shape;5035;p4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 l="11669" t="8088" r="11661" b="8096"/>
          <a:stretch/>
        </p:blipFill>
        <p:spPr>
          <a:xfrm>
            <a:off x="698000" y="4267402"/>
            <a:ext cx="400038" cy="32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6" name="Google Shape;5036;p44">
            <a:hlinkClick r:id="" action="ppaction://hlinkshowjump?jump=previousslide"/>
          </p:cNvPr>
          <p:cNvPicPr preferRelativeResize="0"/>
          <p:nvPr/>
        </p:nvPicPr>
        <p:blipFill rotWithShape="1">
          <a:blip r:embed="rId5">
            <a:alphaModFix/>
          </a:blip>
          <a:srcRect l="11669" t="8088" r="11661" b="8096"/>
          <a:stretch/>
        </p:blipFill>
        <p:spPr>
          <a:xfrm flipH="1">
            <a:off x="227675" y="4267402"/>
            <a:ext cx="400038" cy="3279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37" name="Google Shape;5037;p44"/>
          <p:cNvGrpSpPr/>
          <p:nvPr/>
        </p:nvGrpSpPr>
        <p:grpSpPr>
          <a:xfrm>
            <a:off x="4470923" y="33671"/>
            <a:ext cx="458760" cy="506323"/>
            <a:chOff x="5241250" y="609200"/>
            <a:chExt cx="177525" cy="199875"/>
          </a:xfrm>
        </p:grpSpPr>
        <p:sp>
          <p:nvSpPr>
            <p:cNvPr id="5038" name="Google Shape;5038;p44"/>
            <p:cNvSpPr/>
            <p:nvPr/>
          </p:nvSpPr>
          <p:spPr>
            <a:xfrm>
              <a:off x="5241250" y="704305"/>
              <a:ext cx="177525" cy="89750"/>
            </a:xfrm>
            <a:custGeom>
              <a:avLst/>
              <a:gdLst/>
              <a:ahLst/>
              <a:cxnLst/>
              <a:rect l="l" t="t" r="r" b="b"/>
              <a:pathLst>
                <a:path w="7101" h="3590" extrusionOk="0">
                  <a:moveTo>
                    <a:pt x="0" y="0"/>
                  </a:moveTo>
                  <a:lnTo>
                    <a:pt x="0" y="3590"/>
                  </a:lnTo>
                  <a:lnTo>
                    <a:pt x="7101" y="3590"/>
                  </a:lnTo>
                  <a:lnTo>
                    <a:pt x="7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44"/>
            <p:cNvSpPr/>
            <p:nvPr/>
          </p:nvSpPr>
          <p:spPr>
            <a:xfrm>
              <a:off x="5249875" y="609200"/>
              <a:ext cx="160300" cy="196350"/>
            </a:xfrm>
            <a:custGeom>
              <a:avLst/>
              <a:gdLst/>
              <a:ahLst/>
              <a:cxnLst/>
              <a:rect l="l" t="t" r="r" b="b"/>
              <a:pathLst>
                <a:path w="6412" h="7854" extrusionOk="0">
                  <a:moveTo>
                    <a:pt x="3214" y="1"/>
                  </a:moveTo>
                  <a:cubicBezTo>
                    <a:pt x="2414" y="1"/>
                    <a:pt x="1756" y="659"/>
                    <a:pt x="1756" y="1458"/>
                  </a:cubicBezTo>
                  <a:cubicBezTo>
                    <a:pt x="1756" y="1834"/>
                    <a:pt x="1913" y="2195"/>
                    <a:pt x="2163" y="2461"/>
                  </a:cubicBezTo>
                  <a:cubicBezTo>
                    <a:pt x="2273" y="2571"/>
                    <a:pt x="2320" y="2712"/>
                    <a:pt x="2304" y="2838"/>
                  </a:cubicBezTo>
                  <a:cubicBezTo>
                    <a:pt x="2116" y="4029"/>
                    <a:pt x="1740" y="6537"/>
                    <a:pt x="1615" y="7383"/>
                  </a:cubicBezTo>
                  <a:cubicBezTo>
                    <a:pt x="1599" y="7462"/>
                    <a:pt x="1536" y="7509"/>
                    <a:pt x="1458" y="7509"/>
                  </a:cubicBezTo>
                  <a:lnTo>
                    <a:pt x="0" y="7509"/>
                  </a:lnTo>
                  <a:lnTo>
                    <a:pt x="0" y="7853"/>
                  </a:lnTo>
                  <a:lnTo>
                    <a:pt x="1458" y="7853"/>
                  </a:lnTo>
                  <a:cubicBezTo>
                    <a:pt x="1709" y="7853"/>
                    <a:pt x="1913" y="7681"/>
                    <a:pt x="1960" y="7430"/>
                  </a:cubicBezTo>
                  <a:cubicBezTo>
                    <a:pt x="2085" y="6584"/>
                    <a:pt x="2461" y="4092"/>
                    <a:pt x="2634" y="2885"/>
                  </a:cubicBezTo>
                  <a:cubicBezTo>
                    <a:pt x="2681" y="2650"/>
                    <a:pt x="2602" y="2399"/>
                    <a:pt x="2414" y="2226"/>
                  </a:cubicBezTo>
                  <a:cubicBezTo>
                    <a:pt x="2210" y="2007"/>
                    <a:pt x="2101" y="1740"/>
                    <a:pt x="2101" y="1458"/>
                  </a:cubicBezTo>
                  <a:cubicBezTo>
                    <a:pt x="2101" y="847"/>
                    <a:pt x="2602" y="345"/>
                    <a:pt x="3214" y="345"/>
                  </a:cubicBezTo>
                  <a:cubicBezTo>
                    <a:pt x="3825" y="345"/>
                    <a:pt x="4311" y="847"/>
                    <a:pt x="4311" y="1458"/>
                  </a:cubicBezTo>
                  <a:cubicBezTo>
                    <a:pt x="4311" y="1740"/>
                    <a:pt x="4201" y="2007"/>
                    <a:pt x="4013" y="2226"/>
                  </a:cubicBezTo>
                  <a:cubicBezTo>
                    <a:pt x="3825" y="2399"/>
                    <a:pt x="3746" y="2650"/>
                    <a:pt x="3778" y="2885"/>
                  </a:cubicBezTo>
                  <a:cubicBezTo>
                    <a:pt x="3966" y="4092"/>
                    <a:pt x="4342" y="6584"/>
                    <a:pt x="4467" y="7430"/>
                  </a:cubicBezTo>
                  <a:cubicBezTo>
                    <a:pt x="4499" y="7681"/>
                    <a:pt x="4718" y="7853"/>
                    <a:pt x="4969" y="7853"/>
                  </a:cubicBezTo>
                  <a:lnTo>
                    <a:pt x="6411" y="7853"/>
                  </a:lnTo>
                  <a:lnTo>
                    <a:pt x="6411" y="7509"/>
                  </a:lnTo>
                  <a:lnTo>
                    <a:pt x="4969" y="7509"/>
                  </a:lnTo>
                  <a:cubicBezTo>
                    <a:pt x="4891" y="7509"/>
                    <a:pt x="4828" y="7462"/>
                    <a:pt x="4812" y="7383"/>
                  </a:cubicBezTo>
                  <a:cubicBezTo>
                    <a:pt x="4687" y="6537"/>
                    <a:pt x="4311" y="4029"/>
                    <a:pt x="4123" y="2838"/>
                  </a:cubicBezTo>
                  <a:cubicBezTo>
                    <a:pt x="4107" y="2712"/>
                    <a:pt x="4154" y="2571"/>
                    <a:pt x="4248" y="2461"/>
                  </a:cubicBezTo>
                  <a:cubicBezTo>
                    <a:pt x="4515" y="2195"/>
                    <a:pt x="4671" y="1834"/>
                    <a:pt x="4671" y="1458"/>
                  </a:cubicBezTo>
                  <a:cubicBezTo>
                    <a:pt x="4671" y="659"/>
                    <a:pt x="4013" y="1"/>
                    <a:pt x="3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44"/>
            <p:cNvSpPr/>
            <p:nvPr/>
          </p:nvSpPr>
          <p:spPr>
            <a:xfrm>
              <a:off x="5374875" y="793775"/>
              <a:ext cx="43900" cy="15300"/>
            </a:xfrm>
            <a:custGeom>
              <a:avLst/>
              <a:gdLst/>
              <a:ahLst/>
              <a:cxnLst/>
              <a:rect l="l" t="t" r="r" b="b"/>
              <a:pathLst>
                <a:path w="1756" h="612" extrusionOk="0">
                  <a:moveTo>
                    <a:pt x="0" y="0"/>
                  </a:moveTo>
                  <a:lnTo>
                    <a:pt x="0" y="611"/>
                  </a:lnTo>
                  <a:lnTo>
                    <a:pt x="1756" y="611"/>
                  </a:lnTo>
                  <a:lnTo>
                    <a:pt x="17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44"/>
            <p:cNvSpPr/>
            <p:nvPr/>
          </p:nvSpPr>
          <p:spPr>
            <a:xfrm>
              <a:off x="5241250" y="793775"/>
              <a:ext cx="44300" cy="15300"/>
            </a:xfrm>
            <a:custGeom>
              <a:avLst/>
              <a:gdLst/>
              <a:ahLst/>
              <a:cxnLst/>
              <a:rect l="l" t="t" r="r" b="b"/>
              <a:pathLst>
                <a:path w="1772" h="612" extrusionOk="0">
                  <a:moveTo>
                    <a:pt x="0" y="0"/>
                  </a:moveTo>
                  <a:lnTo>
                    <a:pt x="0" y="611"/>
                  </a:lnTo>
                  <a:lnTo>
                    <a:pt x="1772" y="611"/>
                  </a:lnTo>
                  <a:lnTo>
                    <a:pt x="1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42" name="Google Shape;5042;p44">
            <a:hlinkClick r:id="rId6" action="ppaction://hlinksldjump"/>
          </p:cNvPr>
          <p:cNvSpPr txBox="1"/>
          <p:nvPr/>
        </p:nvSpPr>
        <p:spPr>
          <a:xfrm rot="-5400000">
            <a:off x="-44575" y="1915525"/>
            <a:ext cx="7011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EFC"/>
                </a:solidFill>
                <a:latin typeface="Secular One"/>
                <a:ea typeface="Secular One"/>
                <a:cs typeface="Secular One"/>
                <a:sym typeface="Secular One"/>
              </a:rPr>
              <a:t>SECTION 2</a:t>
            </a:r>
            <a:endParaRPr sz="900">
              <a:solidFill>
                <a:srgbClr val="FFFEFC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5043" name="Google Shape;5043;p44">
            <a:hlinkClick r:id="" action="ppaction://noaction"/>
          </p:cNvPr>
          <p:cNvSpPr txBox="1"/>
          <p:nvPr/>
        </p:nvSpPr>
        <p:spPr>
          <a:xfrm rot="-5400000">
            <a:off x="-43500" y="2751825"/>
            <a:ext cx="7011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EFC"/>
                </a:solidFill>
                <a:latin typeface="Secular One"/>
                <a:ea typeface="Secular One"/>
                <a:cs typeface="Secular One"/>
                <a:sym typeface="Secular One"/>
              </a:rPr>
              <a:t>SECTION 3</a:t>
            </a:r>
            <a:endParaRPr sz="900">
              <a:solidFill>
                <a:srgbClr val="FFFEFC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5044" name="Google Shape;5044;p44">
            <a:hlinkClick r:id="" action="ppaction://noaction"/>
          </p:cNvPr>
          <p:cNvSpPr txBox="1"/>
          <p:nvPr/>
        </p:nvSpPr>
        <p:spPr>
          <a:xfrm rot="-5400000">
            <a:off x="-43500" y="3588125"/>
            <a:ext cx="7011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EFC"/>
                </a:solidFill>
                <a:latin typeface="Secular One"/>
                <a:ea typeface="Secular One"/>
                <a:cs typeface="Secular One"/>
                <a:sym typeface="Secular One"/>
              </a:rPr>
              <a:t>SECTION 4</a:t>
            </a:r>
            <a:endParaRPr sz="900">
              <a:solidFill>
                <a:srgbClr val="FFFEFC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5045" name="Google Shape;5045;p44">
            <a:hlinkClick r:id="rId7" action="ppaction://hlinksldjump"/>
          </p:cNvPr>
          <p:cNvSpPr txBox="1"/>
          <p:nvPr/>
        </p:nvSpPr>
        <p:spPr>
          <a:xfrm rot="-5400000">
            <a:off x="-44575" y="1069075"/>
            <a:ext cx="7011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EFC"/>
                </a:solidFill>
                <a:latin typeface="Secular One"/>
                <a:ea typeface="Secular One"/>
                <a:cs typeface="Secular One"/>
                <a:sym typeface="Secular One"/>
              </a:rPr>
              <a:t>SECTION 1</a:t>
            </a:r>
            <a:endParaRPr sz="900">
              <a:solidFill>
                <a:srgbClr val="FFFEFC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1" name="Google Shape;5221;p51"/>
          <p:cNvSpPr txBox="1">
            <a:spLocks noGrp="1"/>
          </p:cNvSpPr>
          <p:nvPr>
            <p:ph type="title"/>
          </p:nvPr>
        </p:nvSpPr>
        <p:spPr>
          <a:xfrm>
            <a:off x="1676775" y="445025"/>
            <a:ext cx="4302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LOOK 1</a:t>
            </a:r>
            <a:endParaRPr dirty="0"/>
          </a:p>
        </p:txBody>
      </p:sp>
      <p:grpSp>
        <p:nvGrpSpPr>
          <p:cNvPr id="5232" name="Google Shape;5232;p51"/>
          <p:cNvGrpSpPr/>
          <p:nvPr/>
        </p:nvGrpSpPr>
        <p:grpSpPr>
          <a:xfrm>
            <a:off x="2348397" y="922074"/>
            <a:ext cx="2958742" cy="99499"/>
            <a:chOff x="5119825" y="1558875"/>
            <a:chExt cx="703675" cy="116075"/>
          </a:xfrm>
        </p:grpSpPr>
        <p:sp>
          <p:nvSpPr>
            <p:cNvPr id="5233" name="Google Shape;5233;p51"/>
            <p:cNvSpPr/>
            <p:nvPr/>
          </p:nvSpPr>
          <p:spPr>
            <a:xfrm>
              <a:off x="5119825" y="1558875"/>
              <a:ext cx="703675" cy="110000"/>
            </a:xfrm>
            <a:custGeom>
              <a:avLst/>
              <a:gdLst/>
              <a:ahLst/>
              <a:cxnLst/>
              <a:rect l="l" t="t" r="r" b="b"/>
              <a:pathLst>
                <a:path w="28147" h="4400" extrusionOk="0">
                  <a:moveTo>
                    <a:pt x="26897" y="0"/>
                  </a:moveTo>
                  <a:cubicBezTo>
                    <a:pt x="26879" y="0"/>
                    <a:pt x="26861" y="1"/>
                    <a:pt x="26843" y="2"/>
                  </a:cubicBezTo>
                  <a:cubicBezTo>
                    <a:pt x="18996" y="604"/>
                    <a:pt x="11129" y="885"/>
                    <a:pt x="3259" y="885"/>
                  </a:cubicBezTo>
                  <a:cubicBezTo>
                    <a:pt x="2607" y="885"/>
                    <a:pt x="1956" y="883"/>
                    <a:pt x="1304" y="880"/>
                  </a:cubicBezTo>
                  <a:cubicBezTo>
                    <a:pt x="1299" y="879"/>
                    <a:pt x="1295" y="879"/>
                    <a:pt x="1290" y="879"/>
                  </a:cubicBezTo>
                  <a:cubicBezTo>
                    <a:pt x="1" y="879"/>
                    <a:pt x="5" y="4388"/>
                    <a:pt x="1304" y="4388"/>
                  </a:cubicBezTo>
                  <a:cubicBezTo>
                    <a:pt x="2162" y="4396"/>
                    <a:pt x="3020" y="4400"/>
                    <a:pt x="3878" y="4400"/>
                  </a:cubicBezTo>
                  <a:cubicBezTo>
                    <a:pt x="11541" y="4400"/>
                    <a:pt x="19202" y="4100"/>
                    <a:pt x="26843" y="3536"/>
                  </a:cubicBezTo>
                  <a:cubicBezTo>
                    <a:pt x="28128" y="3437"/>
                    <a:pt x="28146" y="0"/>
                    <a:pt x="26897" y="0"/>
                  </a:cubicBezTo>
                  <a:close/>
                </a:path>
              </a:pathLst>
            </a:custGeom>
            <a:solidFill>
              <a:srgbClr val="FCBF60">
                <a:alpha val="2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51"/>
            <p:cNvSpPr/>
            <p:nvPr/>
          </p:nvSpPr>
          <p:spPr>
            <a:xfrm>
              <a:off x="5119825" y="1625325"/>
              <a:ext cx="703675" cy="49625"/>
            </a:xfrm>
            <a:custGeom>
              <a:avLst/>
              <a:gdLst/>
              <a:ahLst/>
              <a:cxnLst/>
              <a:rect l="l" t="t" r="r" b="b"/>
              <a:pathLst>
                <a:path w="28147" h="1985" extrusionOk="0">
                  <a:moveTo>
                    <a:pt x="26874" y="1"/>
                  </a:moveTo>
                  <a:cubicBezTo>
                    <a:pt x="26863" y="1"/>
                    <a:pt x="26853" y="1"/>
                    <a:pt x="26843" y="1"/>
                  </a:cubicBezTo>
                  <a:cubicBezTo>
                    <a:pt x="19050" y="277"/>
                    <a:pt x="11236" y="405"/>
                    <a:pt x="3420" y="405"/>
                  </a:cubicBezTo>
                  <a:cubicBezTo>
                    <a:pt x="2715" y="405"/>
                    <a:pt x="2009" y="404"/>
                    <a:pt x="1304" y="402"/>
                  </a:cubicBezTo>
                  <a:cubicBezTo>
                    <a:pt x="1" y="402"/>
                    <a:pt x="1" y="1981"/>
                    <a:pt x="1304" y="1981"/>
                  </a:cubicBezTo>
                  <a:cubicBezTo>
                    <a:pt x="2009" y="1983"/>
                    <a:pt x="2715" y="1984"/>
                    <a:pt x="3420" y="1984"/>
                  </a:cubicBezTo>
                  <a:cubicBezTo>
                    <a:pt x="11236" y="1984"/>
                    <a:pt x="19050" y="1856"/>
                    <a:pt x="26843" y="1580"/>
                  </a:cubicBezTo>
                  <a:cubicBezTo>
                    <a:pt x="28136" y="1555"/>
                    <a:pt x="28146" y="1"/>
                    <a:pt x="26874" y="1"/>
                  </a:cubicBezTo>
                  <a:close/>
                </a:path>
              </a:pathLst>
            </a:custGeom>
            <a:solidFill>
              <a:srgbClr val="FCBF60">
                <a:alpha val="2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51"/>
            <p:cNvSpPr/>
            <p:nvPr/>
          </p:nvSpPr>
          <p:spPr>
            <a:xfrm>
              <a:off x="5119839" y="1590225"/>
              <a:ext cx="703650" cy="22600"/>
            </a:xfrm>
            <a:custGeom>
              <a:avLst/>
              <a:gdLst/>
              <a:ahLst/>
              <a:cxnLst/>
              <a:rect l="l" t="t" r="r" b="b"/>
              <a:pathLst>
                <a:path w="28146" h="904" extrusionOk="0">
                  <a:moveTo>
                    <a:pt x="26908" y="1"/>
                  </a:moveTo>
                  <a:cubicBezTo>
                    <a:pt x="26887" y="1"/>
                    <a:pt x="26865" y="1"/>
                    <a:pt x="26843" y="2"/>
                  </a:cubicBezTo>
                  <a:cubicBezTo>
                    <a:pt x="19444" y="111"/>
                    <a:pt x="12026" y="182"/>
                    <a:pt x="4606" y="182"/>
                  </a:cubicBezTo>
                  <a:cubicBezTo>
                    <a:pt x="3505" y="182"/>
                    <a:pt x="2405" y="180"/>
                    <a:pt x="1304" y="177"/>
                  </a:cubicBezTo>
                  <a:cubicBezTo>
                    <a:pt x="1" y="177"/>
                    <a:pt x="1" y="879"/>
                    <a:pt x="1304" y="904"/>
                  </a:cubicBezTo>
                  <a:cubicBezTo>
                    <a:pt x="9825" y="904"/>
                    <a:pt x="18347" y="854"/>
                    <a:pt x="26843" y="728"/>
                  </a:cubicBezTo>
                  <a:cubicBezTo>
                    <a:pt x="28124" y="704"/>
                    <a:pt x="28146" y="1"/>
                    <a:pt x="26908" y="1"/>
                  </a:cubicBezTo>
                  <a:close/>
                </a:path>
              </a:pathLst>
            </a:custGeom>
            <a:solidFill>
              <a:srgbClr val="FCBF60">
                <a:alpha val="2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236" name="Google Shape;5236;p51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 l="21893" r="21898"/>
          <a:stretch/>
        </p:blipFill>
        <p:spPr>
          <a:xfrm rot="899985">
            <a:off x="695649" y="406842"/>
            <a:ext cx="392154" cy="52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7" name="Google Shape;5237;p51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 l="11669" t="8088" r="11661" b="8096"/>
          <a:stretch/>
        </p:blipFill>
        <p:spPr>
          <a:xfrm>
            <a:off x="698000" y="4267402"/>
            <a:ext cx="400038" cy="32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8" name="Google Shape;5238;p51">
            <a:hlinkClick r:id="" action="ppaction://hlinkshowjump?jump=previousslide"/>
          </p:cNvPr>
          <p:cNvPicPr preferRelativeResize="0"/>
          <p:nvPr/>
        </p:nvPicPr>
        <p:blipFill rotWithShape="1">
          <a:blip r:embed="rId5">
            <a:alphaModFix/>
          </a:blip>
          <a:srcRect l="11669" t="8088" r="11661" b="8096"/>
          <a:stretch/>
        </p:blipFill>
        <p:spPr>
          <a:xfrm flipH="1">
            <a:off x="227675" y="4267402"/>
            <a:ext cx="400038" cy="32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group of blue and white bars&#10;&#10;Description automatically generated">
            <a:extLst>
              <a:ext uri="{FF2B5EF4-FFF2-40B4-BE49-F238E27FC236}">
                <a16:creationId xmlns:a16="http://schemas.microsoft.com/office/drawing/2014/main" id="{11864449-F7F9-6A3E-F1CA-4EB9112F26F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713" t="8255" r="7657" b="5696"/>
          <a:stretch/>
        </p:blipFill>
        <p:spPr>
          <a:xfrm>
            <a:off x="427693" y="1338508"/>
            <a:ext cx="4968000" cy="2525610"/>
          </a:xfrm>
          <a:prstGeom prst="rect">
            <a:avLst/>
          </a:prstGeom>
        </p:spPr>
      </p:pic>
      <p:sp>
        <p:nvSpPr>
          <p:cNvPr id="6" name="Google Shape;4992;p43">
            <a:extLst>
              <a:ext uri="{FF2B5EF4-FFF2-40B4-BE49-F238E27FC236}">
                <a16:creationId xmlns:a16="http://schemas.microsoft.com/office/drawing/2014/main" id="{09C32A1C-3D5D-7B92-1C45-B41D84B963D3}"/>
              </a:ext>
            </a:extLst>
          </p:cNvPr>
          <p:cNvSpPr txBox="1">
            <a:spLocks/>
          </p:cNvSpPr>
          <p:nvPr/>
        </p:nvSpPr>
        <p:spPr>
          <a:xfrm>
            <a:off x="5668918" y="1300882"/>
            <a:ext cx="2838268" cy="80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HelveticaNeue" panose="02000503000000020004" pitchFamily="2" charset="0"/>
              </a:rPr>
              <a:t>Primary students:</a:t>
            </a:r>
          </a:p>
          <a:p>
            <a:endParaRPr lang="en-US" dirty="0">
              <a:solidFill>
                <a:schemeClr val="tx1"/>
              </a:solidFill>
              <a:latin typeface="Helvetica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HelveticaNeue" panose="02000503000000020004" pitchFamily="2" charset="0"/>
              </a:rPr>
              <a:t>Never fail any class or absences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Have a good relationship with their family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Travel to school &lt; 20 mins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Have free time after school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Not drink during weekdays or weekends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Grades from 50%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1" name="Google Shape;5221;p51"/>
          <p:cNvSpPr txBox="1">
            <a:spLocks noGrp="1"/>
          </p:cNvSpPr>
          <p:nvPr>
            <p:ph type="title"/>
          </p:nvPr>
        </p:nvSpPr>
        <p:spPr>
          <a:xfrm>
            <a:off x="1676775" y="445025"/>
            <a:ext cx="4302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LOOK 2</a:t>
            </a:r>
            <a:endParaRPr dirty="0"/>
          </a:p>
        </p:txBody>
      </p:sp>
      <p:grpSp>
        <p:nvGrpSpPr>
          <p:cNvPr id="5232" name="Google Shape;5232;p51"/>
          <p:cNvGrpSpPr/>
          <p:nvPr/>
        </p:nvGrpSpPr>
        <p:grpSpPr>
          <a:xfrm>
            <a:off x="2348397" y="922074"/>
            <a:ext cx="2958742" cy="99499"/>
            <a:chOff x="5119825" y="1558875"/>
            <a:chExt cx="703675" cy="116075"/>
          </a:xfrm>
        </p:grpSpPr>
        <p:sp>
          <p:nvSpPr>
            <p:cNvPr id="5233" name="Google Shape;5233;p51"/>
            <p:cNvSpPr/>
            <p:nvPr/>
          </p:nvSpPr>
          <p:spPr>
            <a:xfrm>
              <a:off x="5119825" y="1558875"/>
              <a:ext cx="703675" cy="110000"/>
            </a:xfrm>
            <a:custGeom>
              <a:avLst/>
              <a:gdLst/>
              <a:ahLst/>
              <a:cxnLst/>
              <a:rect l="l" t="t" r="r" b="b"/>
              <a:pathLst>
                <a:path w="28147" h="4400" extrusionOk="0">
                  <a:moveTo>
                    <a:pt x="26897" y="0"/>
                  </a:moveTo>
                  <a:cubicBezTo>
                    <a:pt x="26879" y="0"/>
                    <a:pt x="26861" y="1"/>
                    <a:pt x="26843" y="2"/>
                  </a:cubicBezTo>
                  <a:cubicBezTo>
                    <a:pt x="18996" y="604"/>
                    <a:pt x="11129" y="885"/>
                    <a:pt x="3259" y="885"/>
                  </a:cubicBezTo>
                  <a:cubicBezTo>
                    <a:pt x="2607" y="885"/>
                    <a:pt x="1956" y="883"/>
                    <a:pt x="1304" y="880"/>
                  </a:cubicBezTo>
                  <a:cubicBezTo>
                    <a:pt x="1299" y="879"/>
                    <a:pt x="1295" y="879"/>
                    <a:pt x="1290" y="879"/>
                  </a:cubicBezTo>
                  <a:cubicBezTo>
                    <a:pt x="1" y="879"/>
                    <a:pt x="5" y="4388"/>
                    <a:pt x="1304" y="4388"/>
                  </a:cubicBezTo>
                  <a:cubicBezTo>
                    <a:pt x="2162" y="4396"/>
                    <a:pt x="3020" y="4400"/>
                    <a:pt x="3878" y="4400"/>
                  </a:cubicBezTo>
                  <a:cubicBezTo>
                    <a:pt x="11541" y="4400"/>
                    <a:pt x="19202" y="4100"/>
                    <a:pt x="26843" y="3536"/>
                  </a:cubicBezTo>
                  <a:cubicBezTo>
                    <a:pt x="28128" y="3437"/>
                    <a:pt x="28146" y="0"/>
                    <a:pt x="26897" y="0"/>
                  </a:cubicBezTo>
                  <a:close/>
                </a:path>
              </a:pathLst>
            </a:custGeom>
            <a:solidFill>
              <a:srgbClr val="FCBF60">
                <a:alpha val="2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51"/>
            <p:cNvSpPr/>
            <p:nvPr/>
          </p:nvSpPr>
          <p:spPr>
            <a:xfrm>
              <a:off x="5119825" y="1625325"/>
              <a:ext cx="703675" cy="49625"/>
            </a:xfrm>
            <a:custGeom>
              <a:avLst/>
              <a:gdLst/>
              <a:ahLst/>
              <a:cxnLst/>
              <a:rect l="l" t="t" r="r" b="b"/>
              <a:pathLst>
                <a:path w="28147" h="1985" extrusionOk="0">
                  <a:moveTo>
                    <a:pt x="26874" y="1"/>
                  </a:moveTo>
                  <a:cubicBezTo>
                    <a:pt x="26863" y="1"/>
                    <a:pt x="26853" y="1"/>
                    <a:pt x="26843" y="1"/>
                  </a:cubicBezTo>
                  <a:cubicBezTo>
                    <a:pt x="19050" y="277"/>
                    <a:pt x="11236" y="405"/>
                    <a:pt x="3420" y="405"/>
                  </a:cubicBezTo>
                  <a:cubicBezTo>
                    <a:pt x="2715" y="405"/>
                    <a:pt x="2009" y="404"/>
                    <a:pt x="1304" y="402"/>
                  </a:cubicBezTo>
                  <a:cubicBezTo>
                    <a:pt x="1" y="402"/>
                    <a:pt x="1" y="1981"/>
                    <a:pt x="1304" y="1981"/>
                  </a:cubicBezTo>
                  <a:cubicBezTo>
                    <a:pt x="2009" y="1983"/>
                    <a:pt x="2715" y="1984"/>
                    <a:pt x="3420" y="1984"/>
                  </a:cubicBezTo>
                  <a:cubicBezTo>
                    <a:pt x="11236" y="1984"/>
                    <a:pt x="19050" y="1856"/>
                    <a:pt x="26843" y="1580"/>
                  </a:cubicBezTo>
                  <a:cubicBezTo>
                    <a:pt x="28136" y="1555"/>
                    <a:pt x="28146" y="1"/>
                    <a:pt x="26874" y="1"/>
                  </a:cubicBezTo>
                  <a:close/>
                </a:path>
              </a:pathLst>
            </a:custGeom>
            <a:solidFill>
              <a:srgbClr val="FCBF60">
                <a:alpha val="2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51"/>
            <p:cNvSpPr/>
            <p:nvPr/>
          </p:nvSpPr>
          <p:spPr>
            <a:xfrm>
              <a:off x="5119839" y="1590225"/>
              <a:ext cx="703650" cy="22600"/>
            </a:xfrm>
            <a:custGeom>
              <a:avLst/>
              <a:gdLst/>
              <a:ahLst/>
              <a:cxnLst/>
              <a:rect l="l" t="t" r="r" b="b"/>
              <a:pathLst>
                <a:path w="28146" h="904" extrusionOk="0">
                  <a:moveTo>
                    <a:pt x="26908" y="1"/>
                  </a:moveTo>
                  <a:cubicBezTo>
                    <a:pt x="26887" y="1"/>
                    <a:pt x="26865" y="1"/>
                    <a:pt x="26843" y="2"/>
                  </a:cubicBezTo>
                  <a:cubicBezTo>
                    <a:pt x="19444" y="111"/>
                    <a:pt x="12026" y="182"/>
                    <a:pt x="4606" y="182"/>
                  </a:cubicBezTo>
                  <a:cubicBezTo>
                    <a:pt x="3505" y="182"/>
                    <a:pt x="2405" y="180"/>
                    <a:pt x="1304" y="177"/>
                  </a:cubicBezTo>
                  <a:cubicBezTo>
                    <a:pt x="1" y="177"/>
                    <a:pt x="1" y="879"/>
                    <a:pt x="1304" y="904"/>
                  </a:cubicBezTo>
                  <a:cubicBezTo>
                    <a:pt x="9825" y="904"/>
                    <a:pt x="18347" y="854"/>
                    <a:pt x="26843" y="728"/>
                  </a:cubicBezTo>
                  <a:cubicBezTo>
                    <a:pt x="28124" y="704"/>
                    <a:pt x="28146" y="1"/>
                    <a:pt x="26908" y="1"/>
                  </a:cubicBezTo>
                  <a:close/>
                </a:path>
              </a:pathLst>
            </a:custGeom>
            <a:solidFill>
              <a:srgbClr val="FCBF60">
                <a:alpha val="2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236" name="Google Shape;5236;p51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 l="21893" r="21898"/>
          <a:stretch/>
        </p:blipFill>
        <p:spPr>
          <a:xfrm rot="899985">
            <a:off x="695649" y="406842"/>
            <a:ext cx="392154" cy="52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7" name="Google Shape;5237;p51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 l="11669" t="8088" r="11661" b="8096"/>
          <a:stretch/>
        </p:blipFill>
        <p:spPr>
          <a:xfrm>
            <a:off x="698000" y="4267402"/>
            <a:ext cx="400038" cy="32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8" name="Google Shape;5238;p51">
            <a:hlinkClick r:id="" action="ppaction://hlinkshowjump?jump=previousslide"/>
          </p:cNvPr>
          <p:cNvPicPr preferRelativeResize="0"/>
          <p:nvPr/>
        </p:nvPicPr>
        <p:blipFill rotWithShape="1">
          <a:blip r:embed="rId5">
            <a:alphaModFix/>
          </a:blip>
          <a:srcRect l="11669" t="8088" r="11661" b="8096"/>
          <a:stretch/>
        </p:blipFill>
        <p:spPr>
          <a:xfrm flipH="1">
            <a:off x="227675" y="4267402"/>
            <a:ext cx="400038" cy="32791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992;p43">
            <a:extLst>
              <a:ext uri="{FF2B5EF4-FFF2-40B4-BE49-F238E27FC236}">
                <a16:creationId xmlns:a16="http://schemas.microsoft.com/office/drawing/2014/main" id="{09C32A1C-3D5D-7B92-1C45-B41D84B963D3}"/>
              </a:ext>
            </a:extLst>
          </p:cNvPr>
          <p:cNvSpPr txBox="1">
            <a:spLocks/>
          </p:cNvSpPr>
          <p:nvPr/>
        </p:nvSpPr>
        <p:spPr>
          <a:xfrm>
            <a:off x="5668918" y="1300882"/>
            <a:ext cx="2838268" cy="80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HelveticaNeue" panose="02000503000000020004" pitchFamily="2" charset="0"/>
              </a:rPr>
              <a:t>It seems like absences leading to lower grade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 group of graphs with blue dots&#10;&#10;Description automatically generated">
            <a:extLst>
              <a:ext uri="{FF2B5EF4-FFF2-40B4-BE49-F238E27FC236}">
                <a16:creationId xmlns:a16="http://schemas.microsoft.com/office/drawing/2014/main" id="{EC1B539F-D497-C02D-90C0-03A9398ECA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694" y="1377615"/>
            <a:ext cx="4968000" cy="24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1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1" name="Google Shape;5221;p51"/>
          <p:cNvSpPr txBox="1">
            <a:spLocks noGrp="1"/>
          </p:cNvSpPr>
          <p:nvPr>
            <p:ph type="title"/>
          </p:nvPr>
        </p:nvSpPr>
        <p:spPr>
          <a:xfrm>
            <a:off x="1676775" y="445025"/>
            <a:ext cx="4302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LOOK 3</a:t>
            </a:r>
            <a:endParaRPr dirty="0"/>
          </a:p>
        </p:txBody>
      </p:sp>
      <p:grpSp>
        <p:nvGrpSpPr>
          <p:cNvPr id="5232" name="Google Shape;5232;p51"/>
          <p:cNvGrpSpPr/>
          <p:nvPr/>
        </p:nvGrpSpPr>
        <p:grpSpPr>
          <a:xfrm>
            <a:off x="2348397" y="922074"/>
            <a:ext cx="2958742" cy="99499"/>
            <a:chOff x="5119825" y="1558875"/>
            <a:chExt cx="703675" cy="116075"/>
          </a:xfrm>
        </p:grpSpPr>
        <p:sp>
          <p:nvSpPr>
            <p:cNvPr id="5233" name="Google Shape;5233;p51"/>
            <p:cNvSpPr/>
            <p:nvPr/>
          </p:nvSpPr>
          <p:spPr>
            <a:xfrm>
              <a:off x="5119825" y="1558875"/>
              <a:ext cx="703675" cy="110000"/>
            </a:xfrm>
            <a:custGeom>
              <a:avLst/>
              <a:gdLst/>
              <a:ahLst/>
              <a:cxnLst/>
              <a:rect l="l" t="t" r="r" b="b"/>
              <a:pathLst>
                <a:path w="28147" h="4400" extrusionOk="0">
                  <a:moveTo>
                    <a:pt x="26897" y="0"/>
                  </a:moveTo>
                  <a:cubicBezTo>
                    <a:pt x="26879" y="0"/>
                    <a:pt x="26861" y="1"/>
                    <a:pt x="26843" y="2"/>
                  </a:cubicBezTo>
                  <a:cubicBezTo>
                    <a:pt x="18996" y="604"/>
                    <a:pt x="11129" y="885"/>
                    <a:pt x="3259" y="885"/>
                  </a:cubicBezTo>
                  <a:cubicBezTo>
                    <a:pt x="2607" y="885"/>
                    <a:pt x="1956" y="883"/>
                    <a:pt x="1304" y="880"/>
                  </a:cubicBezTo>
                  <a:cubicBezTo>
                    <a:pt x="1299" y="879"/>
                    <a:pt x="1295" y="879"/>
                    <a:pt x="1290" y="879"/>
                  </a:cubicBezTo>
                  <a:cubicBezTo>
                    <a:pt x="1" y="879"/>
                    <a:pt x="5" y="4388"/>
                    <a:pt x="1304" y="4388"/>
                  </a:cubicBezTo>
                  <a:cubicBezTo>
                    <a:pt x="2162" y="4396"/>
                    <a:pt x="3020" y="4400"/>
                    <a:pt x="3878" y="4400"/>
                  </a:cubicBezTo>
                  <a:cubicBezTo>
                    <a:pt x="11541" y="4400"/>
                    <a:pt x="19202" y="4100"/>
                    <a:pt x="26843" y="3536"/>
                  </a:cubicBezTo>
                  <a:cubicBezTo>
                    <a:pt x="28128" y="3437"/>
                    <a:pt x="28146" y="0"/>
                    <a:pt x="26897" y="0"/>
                  </a:cubicBezTo>
                  <a:close/>
                </a:path>
              </a:pathLst>
            </a:custGeom>
            <a:solidFill>
              <a:srgbClr val="FCBF60">
                <a:alpha val="2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51"/>
            <p:cNvSpPr/>
            <p:nvPr/>
          </p:nvSpPr>
          <p:spPr>
            <a:xfrm>
              <a:off x="5119825" y="1625325"/>
              <a:ext cx="703675" cy="49625"/>
            </a:xfrm>
            <a:custGeom>
              <a:avLst/>
              <a:gdLst/>
              <a:ahLst/>
              <a:cxnLst/>
              <a:rect l="l" t="t" r="r" b="b"/>
              <a:pathLst>
                <a:path w="28147" h="1985" extrusionOk="0">
                  <a:moveTo>
                    <a:pt x="26874" y="1"/>
                  </a:moveTo>
                  <a:cubicBezTo>
                    <a:pt x="26863" y="1"/>
                    <a:pt x="26853" y="1"/>
                    <a:pt x="26843" y="1"/>
                  </a:cubicBezTo>
                  <a:cubicBezTo>
                    <a:pt x="19050" y="277"/>
                    <a:pt x="11236" y="405"/>
                    <a:pt x="3420" y="405"/>
                  </a:cubicBezTo>
                  <a:cubicBezTo>
                    <a:pt x="2715" y="405"/>
                    <a:pt x="2009" y="404"/>
                    <a:pt x="1304" y="402"/>
                  </a:cubicBezTo>
                  <a:cubicBezTo>
                    <a:pt x="1" y="402"/>
                    <a:pt x="1" y="1981"/>
                    <a:pt x="1304" y="1981"/>
                  </a:cubicBezTo>
                  <a:cubicBezTo>
                    <a:pt x="2009" y="1983"/>
                    <a:pt x="2715" y="1984"/>
                    <a:pt x="3420" y="1984"/>
                  </a:cubicBezTo>
                  <a:cubicBezTo>
                    <a:pt x="11236" y="1984"/>
                    <a:pt x="19050" y="1856"/>
                    <a:pt x="26843" y="1580"/>
                  </a:cubicBezTo>
                  <a:cubicBezTo>
                    <a:pt x="28136" y="1555"/>
                    <a:pt x="28146" y="1"/>
                    <a:pt x="26874" y="1"/>
                  </a:cubicBezTo>
                  <a:close/>
                </a:path>
              </a:pathLst>
            </a:custGeom>
            <a:solidFill>
              <a:srgbClr val="FCBF60">
                <a:alpha val="2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51"/>
            <p:cNvSpPr/>
            <p:nvPr/>
          </p:nvSpPr>
          <p:spPr>
            <a:xfrm>
              <a:off x="5119839" y="1590225"/>
              <a:ext cx="703650" cy="22600"/>
            </a:xfrm>
            <a:custGeom>
              <a:avLst/>
              <a:gdLst/>
              <a:ahLst/>
              <a:cxnLst/>
              <a:rect l="l" t="t" r="r" b="b"/>
              <a:pathLst>
                <a:path w="28146" h="904" extrusionOk="0">
                  <a:moveTo>
                    <a:pt x="26908" y="1"/>
                  </a:moveTo>
                  <a:cubicBezTo>
                    <a:pt x="26887" y="1"/>
                    <a:pt x="26865" y="1"/>
                    <a:pt x="26843" y="2"/>
                  </a:cubicBezTo>
                  <a:cubicBezTo>
                    <a:pt x="19444" y="111"/>
                    <a:pt x="12026" y="182"/>
                    <a:pt x="4606" y="182"/>
                  </a:cubicBezTo>
                  <a:cubicBezTo>
                    <a:pt x="3505" y="182"/>
                    <a:pt x="2405" y="180"/>
                    <a:pt x="1304" y="177"/>
                  </a:cubicBezTo>
                  <a:cubicBezTo>
                    <a:pt x="1" y="177"/>
                    <a:pt x="1" y="879"/>
                    <a:pt x="1304" y="904"/>
                  </a:cubicBezTo>
                  <a:cubicBezTo>
                    <a:pt x="9825" y="904"/>
                    <a:pt x="18347" y="854"/>
                    <a:pt x="26843" y="728"/>
                  </a:cubicBezTo>
                  <a:cubicBezTo>
                    <a:pt x="28124" y="704"/>
                    <a:pt x="28146" y="1"/>
                    <a:pt x="26908" y="1"/>
                  </a:cubicBezTo>
                  <a:close/>
                </a:path>
              </a:pathLst>
            </a:custGeom>
            <a:solidFill>
              <a:srgbClr val="FCBF60">
                <a:alpha val="2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236" name="Google Shape;5236;p51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 l="21893" r="21898"/>
          <a:stretch/>
        </p:blipFill>
        <p:spPr>
          <a:xfrm rot="899985">
            <a:off x="695649" y="406842"/>
            <a:ext cx="392154" cy="52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7" name="Google Shape;5237;p51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 l="11669" t="8088" r="11661" b="8096"/>
          <a:stretch/>
        </p:blipFill>
        <p:spPr>
          <a:xfrm>
            <a:off x="698000" y="4267402"/>
            <a:ext cx="400038" cy="32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8" name="Google Shape;5238;p51">
            <a:hlinkClick r:id="" action="ppaction://hlinkshowjump?jump=previousslide"/>
          </p:cNvPr>
          <p:cNvPicPr preferRelativeResize="0"/>
          <p:nvPr/>
        </p:nvPicPr>
        <p:blipFill rotWithShape="1">
          <a:blip r:embed="rId5">
            <a:alphaModFix/>
          </a:blip>
          <a:srcRect l="11669" t="8088" r="11661" b="8096"/>
          <a:stretch/>
        </p:blipFill>
        <p:spPr>
          <a:xfrm flipH="1">
            <a:off x="227675" y="4267402"/>
            <a:ext cx="400038" cy="32791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992;p43">
            <a:extLst>
              <a:ext uri="{FF2B5EF4-FFF2-40B4-BE49-F238E27FC236}">
                <a16:creationId xmlns:a16="http://schemas.microsoft.com/office/drawing/2014/main" id="{09C32A1C-3D5D-7B92-1C45-B41D84B963D3}"/>
              </a:ext>
            </a:extLst>
          </p:cNvPr>
          <p:cNvSpPr txBox="1">
            <a:spLocks/>
          </p:cNvSpPr>
          <p:nvPr/>
        </p:nvSpPr>
        <p:spPr>
          <a:xfrm>
            <a:off x="5668918" y="1300882"/>
            <a:ext cx="2838268" cy="80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HelveticaNeue" panose="02000503000000020004" pitchFamily="2" charset="0"/>
              </a:rPr>
              <a:t>Besides absences, the rest have less correlation with grades.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Helvetica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HelveticaNeue" panose="02000503000000020004" pitchFamily="2" charset="0"/>
              </a:rPr>
              <a:t>Correlation’s not much between numeric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Helvetica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Helvetica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A colorful squares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BBF57DF7-E902-80DE-6CD9-E8C4285524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652"/>
          <a:stretch/>
        </p:blipFill>
        <p:spPr>
          <a:xfrm>
            <a:off x="1273628" y="1055938"/>
            <a:ext cx="3465313" cy="316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4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1" name="Google Shape;5221;p51"/>
          <p:cNvSpPr txBox="1">
            <a:spLocks noGrp="1"/>
          </p:cNvSpPr>
          <p:nvPr>
            <p:ph type="title"/>
          </p:nvPr>
        </p:nvSpPr>
        <p:spPr>
          <a:xfrm>
            <a:off x="1676775" y="445025"/>
            <a:ext cx="4302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LOOK 4</a:t>
            </a:r>
            <a:endParaRPr dirty="0"/>
          </a:p>
        </p:txBody>
      </p:sp>
      <p:grpSp>
        <p:nvGrpSpPr>
          <p:cNvPr id="5232" name="Google Shape;5232;p51"/>
          <p:cNvGrpSpPr/>
          <p:nvPr/>
        </p:nvGrpSpPr>
        <p:grpSpPr>
          <a:xfrm>
            <a:off x="2348397" y="922074"/>
            <a:ext cx="2958742" cy="99499"/>
            <a:chOff x="5119825" y="1558875"/>
            <a:chExt cx="703675" cy="116075"/>
          </a:xfrm>
        </p:grpSpPr>
        <p:sp>
          <p:nvSpPr>
            <p:cNvPr id="5233" name="Google Shape;5233;p51"/>
            <p:cNvSpPr/>
            <p:nvPr/>
          </p:nvSpPr>
          <p:spPr>
            <a:xfrm>
              <a:off x="5119825" y="1558875"/>
              <a:ext cx="703675" cy="110000"/>
            </a:xfrm>
            <a:custGeom>
              <a:avLst/>
              <a:gdLst/>
              <a:ahLst/>
              <a:cxnLst/>
              <a:rect l="l" t="t" r="r" b="b"/>
              <a:pathLst>
                <a:path w="28147" h="4400" extrusionOk="0">
                  <a:moveTo>
                    <a:pt x="26897" y="0"/>
                  </a:moveTo>
                  <a:cubicBezTo>
                    <a:pt x="26879" y="0"/>
                    <a:pt x="26861" y="1"/>
                    <a:pt x="26843" y="2"/>
                  </a:cubicBezTo>
                  <a:cubicBezTo>
                    <a:pt x="18996" y="604"/>
                    <a:pt x="11129" y="885"/>
                    <a:pt x="3259" y="885"/>
                  </a:cubicBezTo>
                  <a:cubicBezTo>
                    <a:pt x="2607" y="885"/>
                    <a:pt x="1956" y="883"/>
                    <a:pt x="1304" y="880"/>
                  </a:cubicBezTo>
                  <a:cubicBezTo>
                    <a:pt x="1299" y="879"/>
                    <a:pt x="1295" y="879"/>
                    <a:pt x="1290" y="879"/>
                  </a:cubicBezTo>
                  <a:cubicBezTo>
                    <a:pt x="1" y="879"/>
                    <a:pt x="5" y="4388"/>
                    <a:pt x="1304" y="4388"/>
                  </a:cubicBezTo>
                  <a:cubicBezTo>
                    <a:pt x="2162" y="4396"/>
                    <a:pt x="3020" y="4400"/>
                    <a:pt x="3878" y="4400"/>
                  </a:cubicBezTo>
                  <a:cubicBezTo>
                    <a:pt x="11541" y="4400"/>
                    <a:pt x="19202" y="4100"/>
                    <a:pt x="26843" y="3536"/>
                  </a:cubicBezTo>
                  <a:cubicBezTo>
                    <a:pt x="28128" y="3437"/>
                    <a:pt x="28146" y="0"/>
                    <a:pt x="26897" y="0"/>
                  </a:cubicBezTo>
                  <a:close/>
                </a:path>
              </a:pathLst>
            </a:custGeom>
            <a:solidFill>
              <a:srgbClr val="FCBF60">
                <a:alpha val="2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51"/>
            <p:cNvSpPr/>
            <p:nvPr/>
          </p:nvSpPr>
          <p:spPr>
            <a:xfrm>
              <a:off x="5119825" y="1625325"/>
              <a:ext cx="703675" cy="49625"/>
            </a:xfrm>
            <a:custGeom>
              <a:avLst/>
              <a:gdLst/>
              <a:ahLst/>
              <a:cxnLst/>
              <a:rect l="l" t="t" r="r" b="b"/>
              <a:pathLst>
                <a:path w="28147" h="1985" extrusionOk="0">
                  <a:moveTo>
                    <a:pt x="26874" y="1"/>
                  </a:moveTo>
                  <a:cubicBezTo>
                    <a:pt x="26863" y="1"/>
                    <a:pt x="26853" y="1"/>
                    <a:pt x="26843" y="1"/>
                  </a:cubicBezTo>
                  <a:cubicBezTo>
                    <a:pt x="19050" y="277"/>
                    <a:pt x="11236" y="405"/>
                    <a:pt x="3420" y="405"/>
                  </a:cubicBezTo>
                  <a:cubicBezTo>
                    <a:pt x="2715" y="405"/>
                    <a:pt x="2009" y="404"/>
                    <a:pt x="1304" y="402"/>
                  </a:cubicBezTo>
                  <a:cubicBezTo>
                    <a:pt x="1" y="402"/>
                    <a:pt x="1" y="1981"/>
                    <a:pt x="1304" y="1981"/>
                  </a:cubicBezTo>
                  <a:cubicBezTo>
                    <a:pt x="2009" y="1983"/>
                    <a:pt x="2715" y="1984"/>
                    <a:pt x="3420" y="1984"/>
                  </a:cubicBezTo>
                  <a:cubicBezTo>
                    <a:pt x="11236" y="1984"/>
                    <a:pt x="19050" y="1856"/>
                    <a:pt x="26843" y="1580"/>
                  </a:cubicBezTo>
                  <a:cubicBezTo>
                    <a:pt x="28136" y="1555"/>
                    <a:pt x="28146" y="1"/>
                    <a:pt x="26874" y="1"/>
                  </a:cubicBezTo>
                  <a:close/>
                </a:path>
              </a:pathLst>
            </a:custGeom>
            <a:solidFill>
              <a:srgbClr val="FCBF60">
                <a:alpha val="2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51"/>
            <p:cNvSpPr/>
            <p:nvPr/>
          </p:nvSpPr>
          <p:spPr>
            <a:xfrm>
              <a:off x="5119839" y="1590225"/>
              <a:ext cx="703650" cy="22600"/>
            </a:xfrm>
            <a:custGeom>
              <a:avLst/>
              <a:gdLst/>
              <a:ahLst/>
              <a:cxnLst/>
              <a:rect l="l" t="t" r="r" b="b"/>
              <a:pathLst>
                <a:path w="28146" h="904" extrusionOk="0">
                  <a:moveTo>
                    <a:pt x="26908" y="1"/>
                  </a:moveTo>
                  <a:cubicBezTo>
                    <a:pt x="26887" y="1"/>
                    <a:pt x="26865" y="1"/>
                    <a:pt x="26843" y="2"/>
                  </a:cubicBezTo>
                  <a:cubicBezTo>
                    <a:pt x="19444" y="111"/>
                    <a:pt x="12026" y="182"/>
                    <a:pt x="4606" y="182"/>
                  </a:cubicBezTo>
                  <a:cubicBezTo>
                    <a:pt x="3505" y="182"/>
                    <a:pt x="2405" y="180"/>
                    <a:pt x="1304" y="177"/>
                  </a:cubicBezTo>
                  <a:cubicBezTo>
                    <a:pt x="1" y="177"/>
                    <a:pt x="1" y="879"/>
                    <a:pt x="1304" y="904"/>
                  </a:cubicBezTo>
                  <a:cubicBezTo>
                    <a:pt x="9825" y="904"/>
                    <a:pt x="18347" y="854"/>
                    <a:pt x="26843" y="728"/>
                  </a:cubicBezTo>
                  <a:cubicBezTo>
                    <a:pt x="28124" y="704"/>
                    <a:pt x="28146" y="1"/>
                    <a:pt x="26908" y="1"/>
                  </a:cubicBezTo>
                  <a:close/>
                </a:path>
              </a:pathLst>
            </a:custGeom>
            <a:solidFill>
              <a:srgbClr val="FCBF60">
                <a:alpha val="2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236" name="Google Shape;5236;p51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 l="21893" r="21898"/>
          <a:stretch/>
        </p:blipFill>
        <p:spPr>
          <a:xfrm rot="899985">
            <a:off x="695649" y="406842"/>
            <a:ext cx="392154" cy="52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7" name="Google Shape;5237;p51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 l="11669" t="8088" r="11661" b="8096"/>
          <a:stretch/>
        </p:blipFill>
        <p:spPr>
          <a:xfrm>
            <a:off x="698000" y="4267402"/>
            <a:ext cx="400038" cy="32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8" name="Google Shape;5238;p51">
            <a:hlinkClick r:id="" action="ppaction://hlinkshowjump?jump=previousslide"/>
          </p:cNvPr>
          <p:cNvPicPr preferRelativeResize="0"/>
          <p:nvPr/>
        </p:nvPicPr>
        <p:blipFill rotWithShape="1">
          <a:blip r:embed="rId5">
            <a:alphaModFix/>
          </a:blip>
          <a:srcRect l="11669" t="8088" r="11661" b="8096"/>
          <a:stretch/>
        </p:blipFill>
        <p:spPr>
          <a:xfrm flipH="1">
            <a:off x="227675" y="4267402"/>
            <a:ext cx="400038" cy="32791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992;p43">
            <a:extLst>
              <a:ext uri="{FF2B5EF4-FFF2-40B4-BE49-F238E27FC236}">
                <a16:creationId xmlns:a16="http://schemas.microsoft.com/office/drawing/2014/main" id="{09C32A1C-3D5D-7B92-1C45-B41D84B963D3}"/>
              </a:ext>
            </a:extLst>
          </p:cNvPr>
          <p:cNvSpPr txBox="1">
            <a:spLocks/>
          </p:cNvSpPr>
          <p:nvPr/>
        </p:nvSpPr>
        <p:spPr>
          <a:xfrm>
            <a:off x="5668918" y="1300882"/>
            <a:ext cx="2838268" cy="80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 group of blue and orange squares&#10;&#10;Description automatically generated with medium confidence">
            <a:extLst>
              <a:ext uri="{FF2B5EF4-FFF2-40B4-BE49-F238E27FC236}">
                <a16:creationId xmlns:a16="http://schemas.microsoft.com/office/drawing/2014/main" id="{B6F26AD4-5FC0-AD5C-3DD8-1E386B567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694" y="1329750"/>
            <a:ext cx="4968000" cy="2484000"/>
          </a:xfrm>
          <a:prstGeom prst="rect">
            <a:avLst/>
          </a:prstGeom>
        </p:spPr>
      </p:pic>
      <p:sp>
        <p:nvSpPr>
          <p:cNvPr id="5" name="Google Shape;4992;p43">
            <a:extLst>
              <a:ext uri="{FF2B5EF4-FFF2-40B4-BE49-F238E27FC236}">
                <a16:creationId xmlns:a16="http://schemas.microsoft.com/office/drawing/2014/main" id="{BBEE2461-B466-840A-1E95-AC3198E17180}"/>
              </a:ext>
            </a:extLst>
          </p:cNvPr>
          <p:cNvSpPr txBox="1">
            <a:spLocks/>
          </p:cNvSpPr>
          <p:nvPr/>
        </p:nvSpPr>
        <p:spPr>
          <a:xfrm>
            <a:off x="5821318" y="1453282"/>
            <a:ext cx="2838268" cy="80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HelveticaNeue" panose="02000503000000020004" pitchFamily="2" charset="0"/>
              </a:rPr>
              <a:t>Primary students in the dataset:</a:t>
            </a:r>
          </a:p>
          <a:p>
            <a:endParaRPr lang="en-US" dirty="0">
              <a:solidFill>
                <a:schemeClr val="tx1"/>
              </a:solidFill>
              <a:latin typeface="Helvetica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HelveticaNeue" panose="02000503000000020004" pitchFamily="2" charset="0"/>
              </a:rPr>
              <a:t>Are female, live in an urban area with access to the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HelveticaNeue" panose="02000503000000020004" pitchFamily="2" charset="0"/>
              </a:rPr>
              <a:t>Stay with their parents in a small size household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HelveticaNeue" panose="02000503000000020004" pitchFamily="2" charset="0"/>
              </a:rPr>
              <a:t>Study time &lt; 5 hours with no school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HelveticaNeue" panose="02000503000000020004" pitchFamily="2" charset="0"/>
              </a:rPr>
              <a:t>Want to go for higher 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Helvetica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811174"/>
      </p:ext>
    </p:extLst>
  </p:cSld>
  <p:clrMapOvr>
    <a:masterClrMapping/>
  </p:clrMapOvr>
</p:sld>
</file>

<file path=ppt/theme/theme1.xml><?xml version="1.0" encoding="utf-8"?>
<a:theme xmlns:a="http://schemas.openxmlformats.org/drawingml/2006/main" name="Interactive High School Locker by Slidesgo">
  <a:themeElements>
    <a:clrScheme name="Simple Light">
      <a:dk1>
        <a:srgbClr val="3B4D57"/>
      </a:dk1>
      <a:lt1>
        <a:srgbClr val="FEF0DA"/>
      </a:lt1>
      <a:dk2>
        <a:srgbClr val="D55246"/>
      </a:dk2>
      <a:lt2>
        <a:srgbClr val="273136"/>
      </a:lt2>
      <a:accent1>
        <a:srgbClr val="577485"/>
      </a:accent1>
      <a:accent2>
        <a:srgbClr val="FC6460"/>
      </a:accent2>
      <a:accent3>
        <a:srgbClr val="D9E278"/>
      </a:accent3>
      <a:accent4>
        <a:srgbClr val="FFFEFC"/>
      </a:accent4>
      <a:accent5>
        <a:srgbClr val="FC8B60"/>
      </a:accent5>
      <a:accent6>
        <a:srgbClr val="FCC560"/>
      </a:accent6>
      <a:hlink>
        <a:srgbClr val="D552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356</Words>
  <Application>Microsoft Macintosh PowerPoint</Application>
  <PresentationFormat>On-screen Show (16:9)</PresentationFormat>
  <Paragraphs>79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Secular One</vt:lpstr>
      <vt:lpstr>Arial</vt:lpstr>
      <vt:lpstr>Menlo</vt:lpstr>
      <vt:lpstr>Actor</vt:lpstr>
      <vt:lpstr>HelveticaNeue</vt:lpstr>
      <vt:lpstr>Interactive High School Locker by Slidesgo</vt:lpstr>
      <vt:lpstr>HIGH SCHOOL STUDENTS’ GRADE UNBLOCK</vt:lpstr>
      <vt:lpstr>TABLE OF CONTENTS</vt:lpstr>
      <vt:lpstr>EXECUTIVE SUMMARY</vt:lpstr>
      <vt:lpstr>EXECUTIVE SUMMARY</vt:lpstr>
      <vt:lpstr>INSIGHTS</vt:lpstr>
      <vt:lpstr>LOOK 1</vt:lpstr>
      <vt:lpstr>LOOK 2</vt:lpstr>
      <vt:lpstr>LOOK 3</vt:lpstr>
      <vt:lpstr>LOOK 4</vt:lpstr>
      <vt:lpstr>LOOK 5</vt:lpstr>
      <vt:lpstr>THE REALITY</vt:lpstr>
      <vt:lpstr>RECOMMENDATIONS</vt:lpstr>
      <vt:lpstr>What could we help students?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SCHOOL STUDENTS’ GRADE UNBLOCK</dc:title>
  <cp:lastModifiedBy>Alex Nguyen</cp:lastModifiedBy>
  <cp:revision>9</cp:revision>
  <dcterms:modified xsi:type="dcterms:W3CDTF">2024-04-03T13:27:43Z</dcterms:modified>
</cp:coreProperties>
</file>