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9525"/>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9AE58-2A30-764C-9606-5C42941A15E5}" type="datetimeFigureOut">
              <a:rPr lang="en-VN" smtClean="0"/>
              <a:t>17/03/2021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15558-116A-0644-ACFD-DAEDD9277204}" type="slidenum">
              <a:rPr lang="en-VN" smtClean="0"/>
              <a:t>‹#›</a:t>
            </a:fld>
            <a:endParaRPr lang="en-VN"/>
          </a:p>
        </p:txBody>
      </p:sp>
    </p:spTree>
    <p:extLst>
      <p:ext uri="{BB962C8B-B14F-4D97-AF65-F5344CB8AC3E}">
        <p14:creationId xmlns:p14="http://schemas.microsoft.com/office/powerpoint/2010/main" val="4666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t>
            </a:r>
            <a:r>
              <a:rPr lang="en-VN" dirty="0"/>
              <a:t>í dị ở đây chúng ta có một lớp Tea để thực hiện việc nấu trà gồm các bước</a:t>
            </a:r>
          </a:p>
          <a:p>
            <a:r>
              <a:rPr lang="en-VN" dirty="0"/>
              <a:t>	N</a:t>
            </a:r>
            <a:r>
              <a:rPr lang="en-US" dirty="0" err="1"/>
              <a:t>ấ</a:t>
            </a:r>
            <a:r>
              <a:rPr lang="en-VN" dirty="0"/>
              <a:t>u nước sôi</a:t>
            </a:r>
          </a:p>
          <a:p>
            <a:r>
              <a:rPr lang="en-VN" dirty="0"/>
              <a:t>	Bỏ trà vô</a:t>
            </a:r>
          </a:p>
          <a:p>
            <a:r>
              <a:rPr lang="en-VN" dirty="0"/>
              <a:t>	Rót nước và thêm chanh</a:t>
            </a:r>
          </a:p>
          <a:p>
            <a:endParaRPr lang="en-VN" dirty="0"/>
          </a:p>
          <a:p>
            <a:endParaRPr lang="en-VN" dirty="0"/>
          </a:p>
        </p:txBody>
      </p:sp>
      <p:sp>
        <p:nvSpPr>
          <p:cNvPr id="4" name="Slide Number Placeholder 3"/>
          <p:cNvSpPr>
            <a:spLocks noGrp="1"/>
          </p:cNvSpPr>
          <p:nvPr>
            <p:ph type="sldNum" sz="quarter" idx="5"/>
          </p:nvPr>
        </p:nvSpPr>
        <p:spPr/>
        <p:txBody>
          <a:bodyPr/>
          <a:lstStyle/>
          <a:p>
            <a:fld id="{C0E15558-116A-0644-ACFD-DAEDD9277204}" type="slidenum">
              <a:rPr lang="en-VN" smtClean="0"/>
              <a:t>3</a:t>
            </a:fld>
            <a:endParaRPr lang="en-VN"/>
          </a:p>
        </p:txBody>
      </p:sp>
    </p:spTree>
    <p:extLst>
      <p:ext uri="{BB962C8B-B14F-4D97-AF65-F5344CB8AC3E}">
        <p14:creationId xmlns:p14="http://schemas.microsoft.com/office/powerpoint/2010/main" val="3887448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Ở đây chúng ta có thêm một lớp Caffe cũng gồm có 4 bước nấu nước, bỏ caf</a:t>
            </a:r>
            <a:r>
              <a:rPr lang="en-US" dirty="0" err="1"/>
              <a:t>é</a:t>
            </a:r>
            <a:r>
              <a:rPr lang="en-VN" dirty="0"/>
              <a:t> rót nước vào và thêm đường.</a:t>
            </a:r>
          </a:p>
          <a:p>
            <a:r>
              <a:rPr lang="en-VN" dirty="0"/>
              <a:t>Nhưng ở đây có hai bước lặp lại với lớp pha trà đó là nấu nước và rót vào cốc.</a:t>
            </a:r>
          </a:p>
          <a:p>
            <a:r>
              <a:rPr lang="en-VN" dirty="0"/>
              <a:t>Vậy để rút ngắn được phần code này chúng ta nên có một lớp trung gian thực hiện các chức năng lặp đi lặp lại hỗ trợ cho việc pha trà và pha cafe</a:t>
            </a:r>
          </a:p>
        </p:txBody>
      </p:sp>
      <p:sp>
        <p:nvSpPr>
          <p:cNvPr id="4" name="Slide Number Placeholder 3"/>
          <p:cNvSpPr>
            <a:spLocks noGrp="1"/>
          </p:cNvSpPr>
          <p:nvPr>
            <p:ph type="sldNum" sz="quarter" idx="5"/>
          </p:nvPr>
        </p:nvSpPr>
        <p:spPr/>
        <p:txBody>
          <a:bodyPr/>
          <a:lstStyle/>
          <a:p>
            <a:fld id="{C0E15558-116A-0644-ACFD-DAEDD9277204}" type="slidenum">
              <a:rPr lang="en-VN" smtClean="0"/>
              <a:t>4</a:t>
            </a:fld>
            <a:endParaRPr lang="en-VN"/>
          </a:p>
        </p:txBody>
      </p:sp>
    </p:spTree>
    <p:extLst>
      <p:ext uri="{BB962C8B-B14F-4D97-AF65-F5344CB8AC3E}">
        <p14:creationId xmlns:p14="http://schemas.microsoft.com/office/powerpoint/2010/main" val="1337456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Lớp đồ uống này sẽ thực hiện việc chung giữa hai lớp caf</a:t>
            </a:r>
            <a:r>
              <a:rPr lang="en-US" dirty="0" err="1"/>
              <a:t>é</a:t>
            </a:r>
            <a:r>
              <a:rPr lang="en-VN" dirty="0"/>
              <a:t> và tea để chúng có thể trở nên ngắn gọn và dễ hiểu hơn bằng cách khởi tạo chúng kế thừa lớp coffein beverage.</a:t>
            </a:r>
          </a:p>
        </p:txBody>
      </p:sp>
      <p:sp>
        <p:nvSpPr>
          <p:cNvPr id="4" name="Slide Number Placeholder 3"/>
          <p:cNvSpPr>
            <a:spLocks noGrp="1"/>
          </p:cNvSpPr>
          <p:nvPr>
            <p:ph type="sldNum" sz="quarter" idx="5"/>
          </p:nvPr>
        </p:nvSpPr>
        <p:spPr/>
        <p:txBody>
          <a:bodyPr/>
          <a:lstStyle/>
          <a:p>
            <a:fld id="{C0E15558-116A-0644-ACFD-DAEDD9277204}" type="slidenum">
              <a:rPr lang="en-VN" smtClean="0"/>
              <a:t>5</a:t>
            </a:fld>
            <a:endParaRPr lang="en-VN"/>
          </a:p>
        </p:txBody>
      </p:sp>
    </p:spTree>
    <p:extLst>
      <p:ext uri="{BB962C8B-B14F-4D97-AF65-F5344CB8AC3E}">
        <p14:creationId xmlns:p14="http://schemas.microsoft.com/office/powerpoint/2010/main" val="3466438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Điều này sẽ giúp chúng ta dễ dàng nâng cấp thêm các đồ uống khác mà không phải thực hiện lại các bước giống nhau. Đồng thời việc kiểm tra lỗi phát sinh và hiệu suất chương trình sẽ được cải thiện.</a:t>
            </a:r>
          </a:p>
        </p:txBody>
      </p:sp>
      <p:sp>
        <p:nvSpPr>
          <p:cNvPr id="4" name="Slide Number Placeholder 3"/>
          <p:cNvSpPr>
            <a:spLocks noGrp="1"/>
          </p:cNvSpPr>
          <p:nvPr>
            <p:ph type="sldNum" sz="quarter" idx="5"/>
          </p:nvPr>
        </p:nvSpPr>
        <p:spPr/>
        <p:txBody>
          <a:bodyPr/>
          <a:lstStyle/>
          <a:p>
            <a:fld id="{C0E15558-116A-0644-ACFD-DAEDD9277204}" type="slidenum">
              <a:rPr lang="en-VN" smtClean="0"/>
              <a:t>6</a:t>
            </a:fld>
            <a:endParaRPr lang="en-VN"/>
          </a:p>
        </p:txBody>
      </p:sp>
    </p:spTree>
    <p:extLst>
      <p:ext uri="{BB962C8B-B14F-4D97-AF65-F5344CB8AC3E}">
        <p14:creationId xmlns:p14="http://schemas.microsoft.com/office/powerpoint/2010/main" val="3394961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1CE8E-DA01-2544-8D5D-AA0FCE692E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VN"/>
          </a:p>
        </p:txBody>
      </p:sp>
      <p:sp>
        <p:nvSpPr>
          <p:cNvPr id="3" name="Subtitle 2">
            <a:extLst>
              <a:ext uri="{FF2B5EF4-FFF2-40B4-BE49-F238E27FC236}">
                <a16:creationId xmlns:a16="http://schemas.microsoft.com/office/drawing/2014/main" id="{DDD6C97E-9EC5-A74B-8A23-E9ECBAE6A7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VN"/>
          </a:p>
        </p:txBody>
      </p:sp>
      <p:sp>
        <p:nvSpPr>
          <p:cNvPr id="4" name="Date Placeholder 3">
            <a:extLst>
              <a:ext uri="{FF2B5EF4-FFF2-40B4-BE49-F238E27FC236}">
                <a16:creationId xmlns:a16="http://schemas.microsoft.com/office/drawing/2014/main" id="{9871D925-2FB4-144C-B2FB-7EE95AF68AC2}"/>
              </a:ext>
            </a:extLst>
          </p:cNvPr>
          <p:cNvSpPr>
            <a:spLocks noGrp="1"/>
          </p:cNvSpPr>
          <p:nvPr>
            <p:ph type="dt" sz="half" idx="10"/>
          </p:nvPr>
        </p:nvSpPr>
        <p:spPr/>
        <p:txBody>
          <a:bodyPr/>
          <a:lstStyle/>
          <a:p>
            <a:fld id="{61929F62-F761-D347-933D-C03D9E6C970A}" type="datetimeFigureOut">
              <a:rPr lang="en-VN" smtClean="0"/>
              <a:t>17/03/2021</a:t>
            </a:fld>
            <a:endParaRPr lang="en-VN"/>
          </a:p>
        </p:txBody>
      </p:sp>
      <p:sp>
        <p:nvSpPr>
          <p:cNvPr id="5" name="Footer Placeholder 4">
            <a:extLst>
              <a:ext uri="{FF2B5EF4-FFF2-40B4-BE49-F238E27FC236}">
                <a16:creationId xmlns:a16="http://schemas.microsoft.com/office/drawing/2014/main" id="{384D7A32-1324-2847-8622-69D9D1A709D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8A618572-A0A0-FA4A-ABB5-345ACF7233F0}"/>
              </a:ext>
            </a:extLst>
          </p:cNvPr>
          <p:cNvSpPr>
            <a:spLocks noGrp="1"/>
          </p:cNvSpPr>
          <p:nvPr>
            <p:ph type="sldNum" sz="quarter" idx="12"/>
          </p:nvPr>
        </p:nvSpPr>
        <p:spPr/>
        <p:txBody>
          <a:bodyPr/>
          <a:lstStyle/>
          <a:p>
            <a:fld id="{F2BA25BF-FFF2-FA45-B826-1F104130AE53}" type="slidenum">
              <a:rPr lang="en-VN" smtClean="0"/>
              <a:t>‹#›</a:t>
            </a:fld>
            <a:endParaRPr lang="en-VN"/>
          </a:p>
        </p:txBody>
      </p:sp>
    </p:spTree>
    <p:extLst>
      <p:ext uri="{BB962C8B-B14F-4D97-AF65-F5344CB8AC3E}">
        <p14:creationId xmlns:p14="http://schemas.microsoft.com/office/powerpoint/2010/main" val="960820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7AF30-D930-2448-AB1E-4AE3A38CC682}"/>
              </a:ext>
            </a:extLst>
          </p:cNvPr>
          <p:cNvSpPr>
            <a:spLocks noGrp="1"/>
          </p:cNvSpPr>
          <p:nvPr>
            <p:ph type="title"/>
          </p:nvPr>
        </p:nvSpPr>
        <p:spPr/>
        <p:txBody>
          <a:bodyPr/>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0C8C0188-EA75-9242-8D9F-2079BD2F0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77856A2A-3049-294D-BB9D-D38FE5B303D2}"/>
              </a:ext>
            </a:extLst>
          </p:cNvPr>
          <p:cNvSpPr>
            <a:spLocks noGrp="1"/>
          </p:cNvSpPr>
          <p:nvPr>
            <p:ph type="dt" sz="half" idx="10"/>
          </p:nvPr>
        </p:nvSpPr>
        <p:spPr/>
        <p:txBody>
          <a:bodyPr/>
          <a:lstStyle/>
          <a:p>
            <a:fld id="{61929F62-F761-D347-933D-C03D9E6C970A}" type="datetimeFigureOut">
              <a:rPr lang="en-VN" smtClean="0"/>
              <a:t>17/03/2021</a:t>
            </a:fld>
            <a:endParaRPr lang="en-VN"/>
          </a:p>
        </p:txBody>
      </p:sp>
      <p:sp>
        <p:nvSpPr>
          <p:cNvPr id="5" name="Footer Placeholder 4">
            <a:extLst>
              <a:ext uri="{FF2B5EF4-FFF2-40B4-BE49-F238E27FC236}">
                <a16:creationId xmlns:a16="http://schemas.microsoft.com/office/drawing/2014/main" id="{EC812318-A273-5840-BD74-D9D704E42D9A}"/>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C9625C36-6FB4-1148-A477-9C15CC60CB41}"/>
              </a:ext>
            </a:extLst>
          </p:cNvPr>
          <p:cNvSpPr>
            <a:spLocks noGrp="1"/>
          </p:cNvSpPr>
          <p:nvPr>
            <p:ph type="sldNum" sz="quarter" idx="12"/>
          </p:nvPr>
        </p:nvSpPr>
        <p:spPr/>
        <p:txBody>
          <a:bodyPr/>
          <a:lstStyle/>
          <a:p>
            <a:fld id="{F2BA25BF-FFF2-FA45-B826-1F104130AE53}" type="slidenum">
              <a:rPr lang="en-VN" smtClean="0"/>
              <a:t>‹#›</a:t>
            </a:fld>
            <a:endParaRPr lang="en-VN"/>
          </a:p>
        </p:txBody>
      </p:sp>
    </p:spTree>
    <p:extLst>
      <p:ext uri="{BB962C8B-B14F-4D97-AF65-F5344CB8AC3E}">
        <p14:creationId xmlns:p14="http://schemas.microsoft.com/office/powerpoint/2010/main" val="3912219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291816-313A-8549-ADF0-B5C7A26528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VN"/>
          </a:p>
        </p:txBody>
      </p:sp>
      <p:sp>
        <p:nvSpPr>
          <p:cNvPr id="3" name="Vertical Text Placeholder 2">
            <a:extLst>
              <a:ext uri="{FF2B5EF4-FFF2-40B4-BE49-F238E27FC236}">
                <a16:creationId xmlns:a16="http://schemas.microsoft.com/office/drawing/2014/main" id="{9BF11BA5-07DD-F540-924F-79EA5C859E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FEBD564D-9A1B-C247-9024-69C999702BFB}"/>
              </a:ext>
            </a:extLst>
          </p:cNvPr>
          <p:cNvSpPr>
            <a:spLocks noGrp="1"/>
          </p:cNvSpPr>
          <p:nvPr>
            <p:ph type="dt" sz="half" idx="10"/>
          </p:nvPr>
        </p:nvSpPr>
        <p:spPr/>
        <p:txBody>
          <a:bodyPr/>
          <a:lstStyle/>
          <a:p>
            <a:fld id="{61929F62-F761-D347-933D-C03D9E6C970A}" type="datetimeFigureOut">
              <a:rPr lang="en-VN" smtClean="0"/>
              <a:t>17/03/2021</a:t>
            </a:fld>
            <a:endParaRPr lang="en-VN"/>
          </a:p>
        </p:txBody>
      </p:sp>
      <p:sp>
        <p:nvSpPr>
          <p:cNvPr id="5" name="Footer Placeholder 4">
            <a:extLst>
              <a:ext uri="{FF2B5EF4-FFF2-40B4-BE49-F238E27FC236}">
                <a16:creationId xmlns:a16="http://schemas.microsoft.com/office/drawing/2014/main" id="{F40B0FDD-EADA-1A47-B4C0-8E592251D85E}"/>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2063ECD2-72B2-034C-B8F8-F9D10A2B3E13}"/>
              </a:ext>
            </a:extLst>
          </p:cNvPr>
          <p:cNvSpPr>
            <a:spLocks noGrp="1"/>
          </p:cNvSpPr>
          <p:nvPr>
            <p:ph type="sldNum" sz="quarter" idx="12"/>
          </p:nvPr>
        </p:nvSpPr>
        <p:spPr/>
        <p:txBody>
          <a:bodyPr/>
          <a:lstStyle/>
          <a:p>
            <a:fld id="{F2BA25BF-FFF2-FA45-B826-1F104130AE53}" type="slidenum">
              <a:rPr lang="en-VN" smtClean="0"/>
              <a:t>‹#›</a:t>
            </a:fld>
            <a:endParaRPr lang="en-VN"/>
          </a:p>
        </p:txBody>
      </p:sp>
    </p:spTree>
    <p:extLst>
      <p:ext uri="{BB962C8B-B14F-4D97-AF65-F5344CB8AC3E}">
        <p14:creationId xmlns:p14="http://schemas.microsoft.com/office/powerpoint/2010/main" val="800712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C2C3-B5E8-FC4C-A1F2-3A6C1DAB2BB3}"/>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32D99523-D8B3-AD4A-8D1F-2A0D58E17B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6EFD72CE-04C8-6148-804D-793D8CB38371}"/>
              </a:ext>
            </a:extLst>
          </p:cNvPr>
          <p:cNvSpPr>
            <a:spLocks noGrp="1"/>
          </p:cNvSpPr>
          <p:nvPr>
            <p:ph type="dt" sz="half" idx="10"/>
          </p:nvPr>
        </p:nvSpPr>
        <p:spPr/>
        <p:txBody>
          <a:bodyPr/>
          <a:lstStyle/>
          <a:p>
            <a:fld id="{61929F62-F761-D347-933D-C03D9E6C970A}" type="datetimeFigureOut">
              <a:rPr lang="en-VN" smtClean="0"/>
              <a:t>17/03/2021</a:t>
            </a:fld>
            <a:endParaRPr lang="en-VN"/>
          </a:p>
        </p:txBody>
      </p:sp>
      <p:sp>
        <p:nvSpPr>
          <p:cNvPr id="5" name="Footer Placeholder 4">
            <a:extLst>
              <a:ext uri="{FF2B5EF4-FFF2-40B4-BE49-F238E27FC236}">
                <a16:creationId xmlns:a16="http://schemas.microsoft.com/office/drawing/2014/main" id="{B8A4FE7B-6E0D-E443-AF24-F7AD765B4D98}"/>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FB686823-F9FC-0140-804C-DBB5E6D48BAF}"/>
              </a:ext>
            </a:extLst>
          </p:cNvPr>
          <p:cNvSpPr>
            <a:spLocks noGrp="1"/>
          </p:cNvSpPr>
          <p:nvPr>
            <p:ph type="sldNum" sz="quarter" idx="12"/>
          </p:nvPr>
        </p:nvSpPr>
        <p:spPr/>
        <p:txBody>
          <a:bodyPr/>
          <a:lstStyle/>
          <a:p>
            <a:fld id="{F2BA25BF-FFF2-FA45-B826-1F104130AE53}" type="slidenum">
              <a:rPr lang="en-VN" smtClean="0"/>
              <a:t>‹#›</a:t>
            </a:fld>
            <a:endParaRPr lang="en-VN"/>
          </a:p>
        </p:txBody>
      </p:sp>
    </p:spTree>
    <p:extLst>
      <p:ext uri="{BB962C8B-B14F-4D97-AF65-F5344CB8AC3E}">
        <p14:creationId xmlns:p14="http://schemas.microsoft.com/office/powerpoint/2010/main" val="3923647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FF39-C7D2-5540-8B1B-6F85B1EA38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VN"/>
          </a:p>
        </p:txBody>
      </p:sp>
      <p:sp>
        <p:nvSpPr>
          <p:cNvPr id="3" name="Text Placeholder 2">
            <a:extLst>
              <a:ext uri="{FF2B5EF4-FFF2-40B4-BE49-F238E27FC236}">
                <a16:creationId xmlns:a16="http://schemas.microsoft.com/office/drawing/2014/main" id="{70BF0028-18F0-EA4B-BE7F-3259A67D7A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A04E55-5C52-9745-BFCA-A7A993448B64}"/>
              </a:ext>
            </a:extLst>
          </p:cNvPr>
          <p:cNvSpPr>
            <a:spLocks noGrp="1"/>
          </p:cNvSpPr>
          <p:nvPr>
            <p:ph type="dt" sz="half" idx="10"/>
          </p:nvPr>
        </p:nvSpPr>
        <p:spPr/>
        <p:txBody>
          <a:bodyPr/>
          <a:lstStyle/>
          <a:p>
            <a:fld id="{61929F62-F761-D347-933D-C03D9E6C970A}" type="datetimeFigureOut">
              <a:rPr lang="en-VN" smtClean="0"/>
              <a:t>17/03/2021</a:t>
            </a:fld>
            <a:endParaRPr lang="en-VN"/>
          </a:p>
        </p:txBody>
      </p:sp>
      <p:sp>
        <p:nvSpPr>
          <p:cNvPr id="5" name="Footer Placeholder 4">
            <a:extLst>
              <a:ext uri="{FF2B5EF4-FFF2-40B4-BE49-F238E27FC236}">
                <a16:creationId xmlns:a16="http://schemas.microsoft.com/office/drawing/2014/main" id="{E9480C9D-E3BE-8C43-892D-FA16E2E80BDC}"/>
              </a:ext>
            </a:extLst>
          </p:cNvPr>
          <p:cNvSpPr>
            <a:spLocks noGrp="1"/>
          </p:cNvSpPr>
          <p:nvPr>
            <p:ph type="ftr" sz="quarter" idx="11"/>
          </p:nvPr>
        </p:nvSpPr>
        <p:spPr/>
        <p:txBody>
          <a:bodyPr/>
          <a:lstStyle/>
          <a:p>
            <a:endParaRPr lang="en-VN"/>
          </a:p>
        </p:txBody>
      </p:sp>
      <p:sp>
        <p:nvSpPr>
          <p:cNvPr id="6" name="Slide Number Placeholder 5">
            <a:extLst>
              <a:ext uri="{FF2B5EF4-FFF2-40B4-BE49-F238E27FC236}">
                <a16:creationId xmlns:a16="http://schemas.microsoft.com/office/drawing/2014/main" id="{34F08CD1-F9A9-F645-AB07-336768EC621D}"/>
              </a:ext>
            </a:extLst>
          </p:cNvPr>
          <p:cNvSpPr>
            <a:spLocks noGrp="1"/>
          </p:cNvSpPr>
          <p:nvPr>
            <p:ph type="sldNum" sz="quarter" idx="12"/>
          </p:nvPr>
        </p:nvSpPr>
        <p:spPr/>
        <p:txBody>
          <a:bodyPr/>
          <a:lstStyle/>
          <a:p>
            <a:fld id="{F2BA25BF-FFF2-FA45-B826-1F104130AE53}" type="slidenum">
              <a:rPr lang="en-VN" smtClean="0"/>
              <a:t>‹#›</a:t>
            </a:fld>
            <a:endParaRPr lang="en-VN"/>
          </a:p>
        </p:txBody>
      </p:sp>
    </p:spTree>
    <p:extLst>
      <p:ext uri="{BB962C8B-B14F-4D97-AF65-F5344CB8AC3E}">
        <p14:creationId xmlns:p14="http://schemas.microsoft.com/office/powerpoint/2010/main" val="578395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9640-F9B4-5046-9F05-2CC980889F27}"/>
              </a:ext>
            </a:extLst>
          </p:cNvPr>
          <p:cNvSpPr>
            <a:spLocks noGrp="1"/>
          </p:cNvSpPr>
          <p:nvPr>
            <p:ph type="title"/>
          </p:nvPr>
        </p:nvSpPr>
        <p:spPr/>
        <p:txBody>
          <a:bodyPr/>
          <a:lstStyle/>
          <a:p>
            <a:r>
              <a:rPr lang="en-US"/>
              <a:t>Click to edit Master title style</a:t>
            </a:r>
            <a:endParaRPr lang="en-VN"/>
          </a:p>
        </p:txBody>
      </p:sp>
      <p:sp>
        <p:nvSpPr>
          <p:cNvPr id="3" name="Content Placeholder 2">
            <a:extLst>
              <a:ext uri="{FF2B5EF4-FFF2-40B4-BE49-F238E27FC236}">
                <a16:creationId xmlns:a16="http://schemas.microsoft.com/office/drawing/2014/main" id="{95A8BAA0-B0B8-1E4F-838E-B6000ADFA0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Content Placeholder 3">
            <a:extLst>
              <a:ext uri="{FF2B5EF4-FFF2-40B4-BE49-F238E27FC236}">
                <a16:creationId xmlns:a16="http://schemas.microsoft.com/office/drawing/2014/main" id="{2EF84CD1-3DEB-F745-B20A-C5BC0335CB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Date Placeholder 4">
            <a:extLst>
              <a:ext uri="{FF2B5EF4-FFF2-40B4-BE49-F238E27FC236}">
                <a16:creationId xmlns:a16="http://schemas.microsoft.com/office/drawing/2014/main" id="{24046047-8494-7F48-816F-B8A2351801EA}"/>
              </a:ext>
            </a:extLst>
          </p:cNvPr>
          <p:cNvSpPr>
            <a:spLocks noGrp="1"/>
          </p:cNvSpPr>
          <p:nvPr>
            <p:ph type="dt" sz="half" idx="10"/>
          </p:nvPr>
        </p:nvSpPr>
        <p:spPr/>
        <p:txBody>
          <a:bodyPr/>
          <a:lstStyle/>
          <a:p>
            <a:fld id="{61929F62-F761-D347-933D-C03D9E6C970A}" type="datetimeFigureOut">
              <a:rPr lang="en-VN" smtClean="0"/>
              <a:t>17/03/2021</a:t>
            </a:fld>
            <a:endParaRPr lang="en-VN"/>
          </a:p>
        </p:txBody>
      </p:sp>
      <p:sp>
        <p:nvSpPr>
          <p:cNvPr id="6" name="Footer Placeholder 5">
            <a:extLst>
              <a:ext uri="{FF2B5EF4-FFF2-40B4-BE49-F238E27FC236}">
                <a16:creationId xmlns:a16="http://schemas.microsoft.com/office/drawing/2014/main" id="{614B55D9-67FF-3B47-9640-A64D76F9750F}"/>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176314EE-14C0-0348-84CB-21708876C984}"/>
              </a:ext>
            </a:extLst>
          </p:cNvPr>
          <p:cNvSpPr>
            <a:spLocks noGrp="1"/>
          </p:cNvSpPr>
          <p:nvPr>
            <p:ph type="sldNum" sz="quarter" idx="12"/>
          </p:nvPr>
        </p:nvSpPr>
        <p:spPr/>
        <p:txBody>
          <a:bodyPr/>
          <a:lstStyle/>
          <a:p>
            <a:fld id="{F2BA25BF-FFF2-FA45-B826-1F104130AE53}" type="slidenum">
              <a:rPr lang="en-VN" smtClean="0"/>
              <a:t>‹#›</a:t>
            </a:fld>
            <a:endParaRPr lang="en-VN"/>
          </a:p>
        </p:txBody>
      </p:sp>
    </p:spTree>
    <p:extLst>
      <p:ext uri="{BB962C8B-B14F-4D97-AF65-F5344CB8AC3E}">
        <p14:creationId xmlns:p14="http://schemas.microsoft.com/office/powerpoint/2010/main" val="2998653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17CC-2B96-ED47-B9C3-6ABAF6C40452}"/>
              </a:ext>
            </a:extLst>
          </p:cNvPr>
          <p:cNvSpPr>
            <a:spLocks noGrp="1"/>
          </p:cNvSpPr>
          <p:nvPr>
            <p:ph type="title"/>
          </p:nvPr>
        </p:nvSpPr>
        <p:spPr>
          <a:xfrm>
            <a:off x="839788" y="365125"/>
            <a:ext cx="10515600" cy="1325563"/>
          </a:xfrm>
        </p:spPr>
        <p:txBody>
          <a:bodyPr/>
          <a:lstStyle/>
          <a:p>
            <a:r>
              <a:rPr lang="en-US"/>
              <a:t>Click to edit Master title style</a:t>
            </a:r>
            <a:endParaRPr lang="en-VN"/>
          </a:p>
        </p:txBody>
      </p:sp>
      <p:sp>
        <p:nvSpPr>
          <p:cNvPr id="3" name="Text Placeholder 2">
            <a:extLst>
              <a:ext uri="{FF2B5EF4-FFF2-40B4-BE49-F238E27FC236}">
                <a16:creationId xmlns:a16="http://schemas.microsoft.com/office/drawing/2014/main" id="{2D8072C9-CDF8-1849-8F2B-3DEC03164C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3E76F-97ED-0941-AA57-C929D12FAD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6E17CFB3-B01F-A74F-ACDE-2C8C6BABF5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D6FA2D-74EA-C240-993C-86DB392A8A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50A8F2F4-F623-1948-BF20-538E141C725B}"/>
              </a:ext>
            </a:extLst>
          </p:cNvPr>
          <p:cNvSpPr>
            <a:spLocks noGrp="1"/>
          </p:cNvSpPr>
          <p:nvPr>
            <p:ph type="dt" sz="half" idx="10"/>
          </p:nvPr>
        </p:nvSpPr>
        <p:spPr/>
        <p:txBody>
          <a:bodyPr/>
          <a:lstStyle/>
          <a:p>
            <a:fld id="{61929F62-F761-D347-933D-C03D9E6C970A}" type="datetimeFigureOut">
              <a:rPr lang="en-VN" smtClean="0"/>
              <a:t>17/03/2021</a:t>
            </a:fld>
            <a:endParaRPr lang="en-VN"/>
          </a:p>
        </p:txBody>
      </p:sp>
      <p:sp>
        <p:nvSpPr>
          <p:cNvPr id="8" name="Footer Placeholder 7">
            <a:extLst>
              <a:ext uri="{FF2B5EF4-FFF2-40B4-BE49-F238E27FC236}">
                <a16:creationId xmlns:a16="http://schemas.microsoft.com/office/drawing/2014/main" id="{F28B9861-BF4E-F04F-81D4-234C8AEE2A6D}"/>
              </a:ext>
            </a:extLst>
          </p:cNvPr>
          <p:cNvSpPr>
            <a:spLocks noGrp="1"/>
          </p:cNvSpPr>
          <p:nvPr>
            <p:ph type="ftr" sz="quarter" idx="11"/>
          </p:nvPr>
        </p:nvSpPr>
        <p:spPr/>
        <p:txBody>
          <a:bodyPr/>
          <a:lstStyle/>
          <a:p>
            <a:endParaRPr lang="en-VN"/>
          </a:p>
        </p:txBody>
      </p:sp>
      <p:sp>
        <p:nvSpPr>
          <p:cNvPr id="9" name="Slide Number Placeholder 8">
            <a:extLst>
              <a:ext uri="{FF2B5EF4-FFF2-40B4-BE49-F238E27FC236}">
                <a16:creationId xmlns:a16="http://schemas.microsoft.com/office/drawing/2014/main" id="{13F0D07F-83E9-7B42-8AE6-91AC962A165B}"/>
              </a:ext>
            </a:extLst>
          </p:cNvPr>
          <p:cNvSpPr>
            <a:spLocks noGrp="1"/>
          </p:cNvSpPr>
          <p:nvPr>
            <p:ph type="sldNum" sz="quarter" idx="12"/>
          </p:nvPr>
        </p:nvSpPr>
        <p:spPr/>
        <p:txBody>
          <a:bodyPr/>
          <a:lstStyle/>
          <a:p>
            <a:fld id="{F2BA25BF-FFF2-FA45-B826-1F104130AE53}" type="slidenum">
              <a:rPr lang="en-VN" smtClean="0"/>
              <a:t>‹#›</a:t>
            </a:fld>
            <a:endParaRPr lang="en-VN"/>
          </a:p>
        </p:txBody>
      </p:sp>
    </p:spTree>
    <p:extLst>
      <p:ext uri="{BB962C8B-B14F-4D97-AF65-F5344CB8AC3E}">
        <p14:creationId xmlns:p14="http://schemas.microsoft.com/office/powerpoint/2010/main" val="117226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40285-75EF-1A40-815F-734CAECB5F32}"/>
              </a:ext>
            </a:extLst>
          </p:cNvPr>
          <p:cNvSpPr>
            <a:spLocks noGrp="1"/>
          </p:cNvSpPr>
          <p:nvPr>
            <p:ph type="title"/>
          </p:nvPr>
        </p:nvSpPr>
        <p:spPr/>
        <p:txBody>
          <a:bodyPr/>
          <a:lstStyle/>
          <a:p>
            <a:r>
              <a:rPr lang="en-US"/>
              <a:t>Click to edit Master title style</a:t>
            </a:r>
            <a:endParaRPr lang="en-VN"/>
          </a:p>
        </p:txBody>
      </p:sp>
      <p:sp>
        <p:nvSpPr>
          <p:cNvPr id="3" name="Date Placeholder 2">
            <a:extLst>
              <a:ext uri="{FF2B5EF4-FFF2-40B4-BE49-F238E27FC236}">
                <a16:creationId xmlns:a16="http://schemas.microsoft.com/office/drawing/2014/main" id="{BB8149DF-6170-E34C-94DF-4F0515E63F5B}"/>
              </a:ext>
            </a:extLst>
          </p:cNvPr>
          <p:cNvSpPr>
            <a:spLocks noGrp="1"/>
          </p:cNvSpPr>
          <p:nvPr>
            <p:ph type="dt" sz="half" idx="10"/>
          </p:nvPr>
        </p:nvSpPr>
        <p:spPr/>
        <p:txBody>
          <a:bodyPr/>
          <a:lstStyle/>
          <a:p>
            <a:fld id="{61929F62-F761-D347-933D-C03D9E6C970A}" type="datetimeFigureOut">
              <a:rPr lang="en-VN" smtClean="0"/>
              <a:t>17/03/2021</a:t>
            </a:fld>
            <a:endParaRPr lang="en-VN"/>
          </a:p>
        </p:txBody>
      </p:sp>
      <p:sp>
        <p:nvSpPr>
          <p:cNvPr id="4" name="Footer Placeholder 3">
            <a:extLst>
              <a:ext uri="{FF2B5EF4-FFF2-40B4-BE49-F238E27FC236}">
                <a16:creationId xmlns:a16="http://schemas.microsoft.com/office/drawing/2014/main" id="{CB2D53A7-DC82-BF44-BBC5-6FA3F2BEC3CB}"/>
              </a:ext>
            </a:extLst>
          </p:cNvPr>
          <p:cNvSpPr>
            <a:spLocks noGrp="1"/>
          </p:cNvSpPr>
          <p:nvPr>
            <p:ph type="ftr" sz="quarter" idx="11"/>
          </p:nvPr>
        </p:nvSpPr>
        <p:spPr/>
        <p:txBody>
          <a:bodyPr/>
          <a:lstStyle/>
          <a:p>
            <a:endParaRPr lang="en-VN"/>
          </a:p>
        </p:txBody>
      </p:sp>
      <p:sp>
        <p:nvSpPr>
          <p:cNvPr id="5" name="Slide Number Placeholder 4">
            <a:extLst>
              <a:ext uri="{FF2B5EF4-FFF2-40B4-BE49-F238E27FC236}">
                <a16:creationId xmlns:a16="http://schemas.microsoft.com/office/drawing/2014/main" id="{C7924EE8-DA6C-D845-AE91-9BAF2637B8C0}"/>
              </a:ext>
            </a:extLst>
          </p:cNvPr>
          <p:cNvSpPr>
            <a:spLocks noGrp="1"/>
          </p:cNvSpPr>
          <p:nvPr>
            <p:ph type="sldNum" sz="quarter" idx="12"/>
          </p:nvPr>
        </p:nvSpPr>
        <p:spPr/>
        <p:txBody>
          <a:bodyPr/>
          <a:lstStyle/>
          <a:p>
            <a:fld id="{F2BA25BF-FFF2-FA45-B826-1F104130AE53}" type="slidenum">
              <a:rPr lang="en-VN" smtClean="0"/>
              <a:t>‹#›</a:t>
            </a:fld>
            <a:endParaRPr lang="en-VN"/>
          </a:p>
        </p:txBody>
      </p:sp>
    </p:spTree>
    <p:extLst>
      <p:ext uri="{BB962C8B-B14F-4D97-AF65-F5344CB8AC3E}">
        <p14:creationId xmlns:p14="http://schemas.microsoft.com/office/powerpoint/2010/main" val="1986387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331556-3CB5-364D-B14D-2EC27FA02B6C}"/>
              </a:ext>
            </a:extLst>
          </p:cNvPr>
          <p:cNvSpPr>
            <a:spLocks noGrp="1"/>
          </p:cNvSpPr>
          <p:nvPr>
            <p:ph type="dt" sz="half" idx="10"/>
          </p:nvPr>
        </p:nvSpPr>
        <p:spPr/>
        <p:txBody>
          <a:bodyPr/>
          <a:lstStyle/>
          <a:p>
            <a:fld id="{61929F62-F761-D347-933D-C03D9E6C970A}" type="datetimeFigureOut">
              <a:rPr lang="en-VN" smtClean="0"/>
              <a:t>17/03/2021</a:t>
            </a:fld>
            <a:endParaRPr lang="en-VN"/>
          </a:p>
        </p:txBody>
      </p:sp>
      <p:sp>
        <p:nvSpPr>
          <p:cNvPr id="3" name="Footer Placeholder 2">
            <a:extLst>
              <a:ext uri="{FF2B5EF4-FFF2-40B4-BE49-F238E27FC236}">
                <a16:creationId xmlns:a16="http://schemas.microsoft.com/office/drawing/2014/main" id="{DA69A51D-2A32-FA43-BF06-B34B8206DD02}"/>
              </a:ext>
            </a:extLst>
          </p:cNvPr>
          <p:cNvSpPr>
            <a:spLocks noGrp="1"/>
          </p:cNvSpPr>
          <p:nvPr>
            <p:ph type="ftr" sz="quarter" idx="11"/>
          </p:nvPr>
        </p:nvSpPr>
        <p:spPr/>
        <p:txBody>
          <a:bodyPr/>
          <a:lstStyle/>
          <a:p>
            <a:endParaRPr lang="en-VN"/>
          </a:p>
        </p:txBody>
      </p:sp>
      <p:sp>
        <p:nvSpPr>
          <p:cNvPr id="4" name="Slide Number Placeholder 3">
            <a:extLst>
              <a:ext uri="{FF2B5EF4-FFF2-40B4-BE49-F238E27FC236}">
                <a16:creationId xmlns:a16="http://schemas.microsoft.com/office/drawing/2014/main" id="{C9B724AD-B7D6-564E-9F45-048B26C36E93}"/>
              </a:ext>
            </a:extLst>
          </p:cNvPr>
          <p:cNvSpPr>
            <a:spLocks noGrp="1"/>
          </p:cNvSpPr>
          <p:nvPr>
            <p:ph type="sldNum" sz="quarter" idx="12"/>
          </p:nvPr>
        </p:nvSpPr>
        <p:spPr/>
        <p:txBody>
          <a:bodyPr/>
          <a:lstStyle/>
          <a:p>
            <a:fld id="{F2BA25BF-FFF2-FA45-B826-1F104130AE53}" type="slidenum">
              <a:rPr lang="en-VN" smtClean="0"/>
              <a:t>‹#›</a:t>
            </a:fld>
            <a:endParaRPr lang="en-VN"/>
          </a:p>
        </p:txBody>
      </p:sp>
    </p:spTree>
    <p:extLst>
      <p:ext uri="{BB962C8B-B14F-4D97-AF65-F5344CB8AC3E}">
        <p14:creationId xmlns:p14="http://schemas.microsoft.com/office/powerpoint/2010/main" val="1676862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7003-A529-5C43-B439-E6F35EE0CA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Content Placeholder 2">
            <a:extLst>
              <a:ext uri="{FF2B5EF4-FFF2-40B4-BE49-F238E27FC236}">
                <a16:creationId xmlns:a16="http://schemas.microsoft.com/office/drawing/2014/main" id="{4FDC7769-8FBC-024A-8AB1-22CC97FC32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4BD7CA77-74AC-9F47-8EEB-1040D1B3C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AF6F22-58C5-764C-A11F-0BD9B1DC3C5C}"/>
              </a:ext>
            </a:extLst>
          </p:cNvPr>
          <p:cNvSpPr>
            <a:spLocks noGrp="1"/>
          </p:cNvSpPr>
          <p:nvPr>
            <p:ph type="dt" sz="half" idx="10"/>
          </p:nvPr>
        </p:nvSpPr>
        <p:spPr/>
        <p:txBody>
          <a:bodyPr/>
          <a:lstStyle/>
          <a:p>
            <a:fld id="{61929F62-F761-D347-933D-C03D9E6C970A}" type="datetimeFigureOut">
              <a:rPr lang="en-VN" smtClean="0"/>
              <a:t>17/03/2021</a:t>
            </a:fld>
            <a:endParaRPr lang="en-VN"/>
          </a:p>
        </p:txBody>
      </p:sp>
      <p:sp>
        <p:nvSpPr>
          <p:cNvPr id="6" name="Footer Placeholder 5">
            <a:extLst>
              <a:ext uri="{FF2B5EF4-FFF2-40B4-BE49-F238E27FC236}">
                <a16:creationId xmlns:a16="http://schemas.microsoft.com/office/drawing/2014/main" id="{A5526E9D-DA26-5242-8EB4-BD5519D8424B}"/>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3E103D08-7A40-ED4B-873F-0952EDCD4609}"/>
              </a:ext>
            </a:extLst>
          </p:cNvPr>
          <p:cNvSpPr>
            <a:spLocks noGrp="1"/>
          </p:cNvSpPr>
          <p:nvPr>
            <p:ph type="sldNum" sz="quarter" idx="12"/>
          </p:nvPr>
        </p:nvSpPr>
        <p:spPr/>
        <p:txBody>
          <a:bodyPr/>
          <a:lstStyle/>
          <a:p>
            <a:fld id="{F2BA25BF-FFF2-FA45-B826-1F104130AE53}" type="slidenum">
              <a:rPr lang="en-VN" smtClean="0"/>
              <a:t>‹#›</a:t>
            </a:fld>
            <a:endParaRPr lang="en-VN"/>
          </a:p>
        </p:txBody>
      </p:sp>
    </p:spTree>
    <p:extLst>
      <p:ext uri="{BB962C8B-B14F-4D97-AF65-F5344CB8AC3E}">
        <p14:creationId xmlns:p14="http://schemas.microsoft.com/office/powerpoint/2010/main" val="139572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71B63-12C8-FA46-97BA-44A69A105D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VN"/>
          </a:p>
        </p:txBody>
      </p:sp>
      <p:sp>
        <p:nvSpPr>
          <p:cNvPr id="3" name="Picture Placeholder 2">
            <a:extLst>
              <a:ext uri="{FF2B5EF4-FFF2-40B4-BE49-F238E27FC236}">
                <a16:creationId xmlns:a16="http://schemas.microsoft.com/office/drawing/2014/main" id="{95AA104D-A12A-3B4E-90E2-EEABE0F42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VN"/>
          </a:p>
        </p:txBody>
      </p:sp>
      <p:sp>
        <p:nvSpPr>
          <p:cNvPr id="4" name="Text Placeholder 3">
            <a:extLst>
              <a:ext uri="{FF2B5EF4-FFF2-40B4-BE49-F238E27FC236}">
                <a16:creationId xmlns:a16="http://schemas.microsoft.com/office/drawing/2014/main" id="{C8F5F68A-1F37-764D-A00E-5ACD15FB8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BBD407-D26B-8A42-8A86-F230E64D26B7}"/>
              </a:ext>
            </a:extLst>
          </p:cNvPr>
          <p:cNvSpPr>
            <a:spLocks noGrp="1"/>
          </p:cNvSpPr>
          <p:nvPr>
            <p:ph type="dt" sz="half" idx="10"/>
          </p:nvPr>
        </p:nvSpPr>
        <p:spPr/>
        <p:txBody>
          <a:bodyPr/>
          <a:lstStyle/>
          <a:p>
            <a:fld id="{61929F62-F761-D347-933D-C03D9E6C970A}" type="datetimeFigureOut">
              <a:rPr lang="en-VN" smtClean="0"/>
              <a:t>17/03/2021</a:t>
            </a:fld>
            <a:endParaRPr lang="en-VN"/>
          </a:p>
        </p:txBody>
      </p:sp>
      <p:sp>
        <p:nvSpPr>
          <p:cNvPr id="6" name="Footer Placeholder 5">
            <a:extLst>
              <a:ext uri="{FF2B5EF4-FFF2-40B4-BE49-F238E27FC236}">
                <a16:creationId xmlns:a16="http://schemas.microsoft.com/office/drawing/2014/main" id="{7BCA44F0-CFB4-8246-914A-566A845F14F3}"/>
              </a:ext>
            </a:extLst>
          </p:cNvPr>
          <p:cNvSpPr>
            <a:spLocks noGrp="1"/>
          </p:cNvSpPr>
          <p:nvPr>
            <p:ph type="ftr" sz="quarter" idx="11"/>
          </p:nvPr>
        </p:nvSpPr>
        <p:spPr/>
        <p:txBody>
          <a:bodyPr/>
          <a:lstStyle/>
          <a:p>
            <a:endParaRPr lang="en-VN"/>
          </a:p>
        </p:txBody>
      </p:sp>
      <p:sp>
        <p:nvSpPr>
          <p:cNvPr id="7" name="Slide Number Placeholder 6">
            <a:extLst>
              <a:ext uri="{FF2B5EF4-FFF2-40B4-BE49-F238E27FC236}">
                <a16:creationId xmlns:a16="http://schemas.microsoft.com/office/drawing/2014/main" id="{D87A6F7D-F96C-2F4F-AB35-89F46BD563C6}"/>
              </a:ext>
            </a:extLst>
          </p:cNvPr>
          <p:cNvSpPr>
            <a:spLocks noGrp="1"/>
          </p:cNvSpPr>
          <p:nvPr>
            <p:ph type="sldNum" sz="quarter" idx="12"/>
          </p:nvPr>
        </p:nvSpPr>
        <p:spPr/>
        <p:txBody>
          <a:bodyPr/>
          <a:lstStyle/>
          <a:p>
            <a:fld id="{F2BA25BF-FFF2-FA45-B826-1F104130AE53}" type="slidenum">
              <a:rPr lang="en-VN" smtClean="0"/>
              <a:t>‹#›</a:t>
            </a:fld>
            <a:endParaRPr lang="en-VN"/>
          </a:p>
        </p:txBody>
      </p:sp>
    </p:spTree>
    <p:extLst>
      <p:ext uri="{BB962C8B-B14F-4D97-AF65-F5344CB8AC3E}">
        <p14:creationId xmlns:p14="http://schemas.microsoft.com/office/powerpoint/2010/main" val="1803577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9A64CB-8A87-1045-82AE-C5E1A56C69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FCE7891B-D3A2-2B47-9BB9-CB2D0EE0AE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919CE7A4-59C8-4948-9987-3C9B44F409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929F62-F761-D347-933D-C03D9E6C970A}" type="datetimeFigureOut">
              <a:rPr lang="en-VN" smtClean="0"/>
              <a:t>17/03/2021</a:t>
            </a:fld>
            <a:endParaRPr lang="en-VN"/>
          </a:p>
        </p:txBody>
      </p:sp>
      <p:sp>
        <p:nvSpPr>
          <p:cNvPr id="5" name="Footer Placeholder 4">
            <a:extLst>
              <a:ext uri="{FF2B5EF4-FFF2-40B4-BE49-F238E27FC236}">
                <a16:creationId xmlns:a16="http://schemas.microsoft.com/office/drawing/2014/main" id="{86C10D15-0B12-2A45-8173-30978E1703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51F6826D-4AD4-6C42-9C88-B23FC87859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A25BF-FFF2-FA45-B826-1F104130AE53}" type="slidenum">
              <a:rPr lang="en-VN" smtClean="0"/>
              <a:t>‹#›</a:t>
            </a:fld>
            <a:endParaRPr lang="en-VN"/>
          </a:p>
        </p:txBody>
      </p:sp>
    </p:spTree>
    <p:extLst>
      <p:ext uri="{BB962C8B-B14F-4D97-AF65-F5344CB8AC3E}">
        <p14:creationId xmlns:p14="http://schemas.microsoft.com/office/powerpoint/2010/main" val="2385682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D6D30-6BBD-AA42-9772-BE47611B671D}"/>
              </a:ext>
            </a:extLst>
          </p:cNvPr>
          <p:cNvSpPr>
            <a:spLocks noGrp="1"/>
          </p:cNvSpPr>
          <p:nvPr>
            <p:ph type="ctrTitle"/>
          </p:nvPr>
        </p:nvSpPr>
        <p:spPr/>
        <p:txBody>
          <a:bodyPr/>
          <a:lstStyle/>
          <a:p>
            <a:endParaRPr lang="en-VN"/>
          </a:p>
        </p:txBody>
      </p:sp>
      <p:sp>
        <p:nvSpPr>
          <p:cNvPr id="3" name="Subtitle 2">
            <a:extLst>
              <a:ext uri="{FF2B5EF4-FFF2-40B4-BE49-F238E27FC236}">
                <a16:creationId xmlns:a16="http://schemas.microsoft.com/office/drawing/2014/main" id="{3F1E4B18-F6EF-DE4C-9A97-EF4876877C4D}"/>
              </a:ext>
            </a:extLst>
          </p:cNvPr>
          <p:cNvSpPr>
            <a:spLocks noGrp="1"/>
          </p:cNvSpPr>
          <p:nvPr>
            <p:ph type="subTitle" idx="1"/>
          </p:nvPr>
        </p:nvSpPr>
        <p:spPr/>
        <p:txBody>
          <a:bodyPr/>
          <a:lstStyle/>
          <a:p>
            <a:endParaRPr lang="en-VN"/>
          </a:p>
        </p:txBody>
      </p:sp>
    </p:spTree>
    <p:extLst>
      <p:ext uri="{BB962C8B-B14F-4D97-AF65-F5344CB8AC3E}">
        <p14:creationId xmlns:p14="http://schemas.microsoft.com/office/powerpoint/2010/main" val="215551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852F-207B-D545-8BE2-84ECC721F591}"/>
              </a:ext>
            </a:extLst>
          </p:cNvPr>
          <p:cNvSpPr>
            <a:spLocks noGrp="1"/>
          </p:cNvSpPr>
          <p:nvPr>
            <p:ph type="title"/>
          </p:nvPr>
        </p:nvSpPr>
        <p:spPr/>
        <p:txBody>
          <a:bodyPr/>
          <a:lstStyle/>
          <a:p>
            <a:r>
              <a:rPr lang="en-US" dirty="0"/>
              <a:t>Long Function</a:t>
            </a:r>
            <a:endParaRPr lang="en-VN" dirty="0"/>
          </a:p>
        </p:txBody>
      </p:sp>
      <p:sp>
        <p:nvSpPr>
          <p:cNvPr id="3" name="Content Placeholder 2">
            <a:extLst>
              <a:ext uri="{FF2B5EF4-FFF2-40B4-BE49-F238E27FC236}">
                <a16:creationId xmlns:a16="http://schemas.microsoft.com/office/drawing/2014/main" id="{7C6ADDAD-E35D-454C-963E-74BBF458ED9C}"/>
              </a:ext>
            </a:extLst>
          </p:cNvPr>
          <p:cNvSpPr>
            <a:spLocks noGrp="1"/>
          </p:cNvSpPr>
          <p:nvPr>
            <p:ph idx="1"/>
          </p:nvPr>
        </p:nvSpPr>
        <p:spPr/>
        <p:txBody>
          <a:bodyPr/>
          <a:lstStyle/>
          <a:p>
            <a:r>
              <a:rPr lang="en-US" dirty="0" err="1"/>
              <a:t>Một</a:t>
            </a:r>
            <a:r>
              <a:rPr lang="en-US" dirty="0"/>
              <a:t> </a:t>
            </a:r>
            <a:r>
              <a:rPr lang="en-US" dirty="0" err="1"/>
              <a:t>chức</a:t>
            </a:r>
            <a:r>
              <a:rPr lang="en-US" dirty="0"/>
              <a:t> </a:t>
            </a:r>
            <a:r>
              <a:rPr lang="en-US" dirty="0" err="1"/>
              <a:t>năng</a:t>
            </a:r>
            <a:r>
              <a:rPr lang="en-US" dirty="0"/>
              <a:t> </a:t>
            </a:r>
            <a:r>
              <a:rPr lang="en-US" dirty="0" err="1"/>
              <a:t>chỉ</a:t>
            </a:r>
            <a:r>
              <a:rPr lang="en-US" dirty="0"/>
              <a:t> </a:t>
            </a:r>
            <a:r>
              <a:rPr lang="en-US" dirty="0" err="1"/>
              <a:t>cần</a:t>
            </a:r>
            <a:r>
              <a:rPr lang="en-US" dirty="0"/>
              <a:t> </a:t>
            </a:r>
            <a:r>
              <a:rPr lang="en-US" dirty="0" err="1"/>
              <a:t>thực</a:t>
            </a:r>
            <a:r>
              <a:rPr lang="en-US" dirty="0"/>
              <a:t> </a:t>
            </a:r>
            <a:r>
              <a:rPr lang="en-US" dirty="0" err="1"/>
              <a:t>hiện</a:t>
            </a:r>
            <a:r>
              <a:rPr lang="en-US" dirty="0"/>
              <a:t> </a:t>
            </a:r>
            <a:r>
              <a:rPr lang="en-US" dirty="0" err="1"/>
              <a:t>một</a:t>
            </a:r>
            <a:r>
              <a:rPr lang="en-US" dirty="0"/>
              <a:t> </a:t>
            </a:r>
            <a:r>
              <a:rPr lang="en-US" dirty="0" err="1"/>
              <a:t>việc</a:t>
            </a:r>
            <a:r>
              <a:rPr lang="en-US" dirty="0"/>
              <a:t> </a:t>
            </a:r>
            <a:r>
              <a:rPr lang="en-US" dirty="0" err="1"/>
              <a:t>duy</a:t>
            </a:r>
            <a:r>
              <a:rPr lang="en-US" dirty="0"/>
              <a:t> </a:t>
            </a:r>
            <a:r>
              <a:rPr lang="en-US" dirty="0" err="1"/>
              <a:t>nhất</a:t>
            </a:r>
            <a:r>
              <a:rPr lang="en-US" dirty="0"/>
              <a:t>.</a:t>
            </a:r>
            <a:endParaRPr lang="en-VN" dirty="0"/>
          </a:p>
          <a:p>
            <a:r>
              <a:rPr lang="en-US" dirty="0" err="1"/>
              <a:t>Giảm</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và</a:t>
            </a:r>
            <a:r>
              <a:rPr lang="en-US" dirty="0"/>
              <a:t> </a:t>
            </a:r>
            <a:r>
              <a:rPr lang="en-US" dirty="0" err="1"/>
              <a:t>dễ</a:t>
            </a:r>
            <a:r>
              <a:rPr lang="en-US" dirty="0"/>
              <a:t> </a:t>
            </a:r>
            <a:r>
              <a:rPr lang="en-US" dirty="0" err="1"/>
              <a:t>bảo</a:t>
            </a:r>
            <a:r>
              <a:rPr lang="en-US" dirty="0"/>
              <a:t> </a:t>
            </a:r>
            <a:r>
              <a:rPr lang="en-US" dirty="0" err="1"/>
              <a:t>trì</a:t>
            </a:r>
            <a:r>
              <a:rPr lang="en-US" dirty="0"/>
              <a:t>.</a:t>
            </a:r>
            <a:endParaRPr lang="en-VN" dirty="0"/>
          </a:p>
          <a:p>
            <a:endParaRPr lang="en-VN" dirty="0"/>
          </a:p>
        </p:txBody>
      </p:sp>
    </p:spTree>
    <p:extLst>
      <p:ext uri="{BB962C8B-B14F-4D97-AF65-F5344CB8AC3E}">
        <p14:creationId xmlns:p14="http://schemas.microsoft.com/office/powerpoint/2010/main" val="388461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A25AB-F091-5B42-86A9-C60763D281FE}"/>
              </a:ext>
            </a:extLst>
          </p:cNvPr>
          <p:cNvSpPr>
            <a:spLocks noGrp="1"/>
          </p:cNvSpPr>
          <p:nvPr>
            <p:ph type="title"/>
          </p:nvPr>
        </p:nvSpPr>
        <p:spPr/>
        <p:txBody>
          <a:bodyPr/>
          <a:lstStyle/>
          <a:p>
            <a:r>
              <a:rPr lang="en-VN" dirty="0"/>
              <a:t>Long Function</a:t>
            </a:r>
          </a:p>
        </p:txBody>
      </p:sp>
      <p:pic>
        <p:nvPicPr>
          <p:cNvPr id="7" name="Picture 6">
            <a:extLst>
              <a:ext uri="{FF2B5EF4-FFF2-40B4-BE49-F238E27FC236}">
                <a16:creationId xmlns:a16="http://schemas.microsoft.com/office/drawing/2014/main" id="{82BB05D8-FB27-7A4A-BF0E-70C3BB8D86E8}"/>
              </a:ext>
            </a:extLst>
          </p:cNvPr>
          <p:cNvPicPr>
            <a:picLocks noChangeAspect="1"/>
          </p:cNvPicPr>
          <p:nvPr/>
        </p:nvPicPr>
        <p:blipFill>
          <a:blip r:embed="rId3"/>
          <a:stretch>
            <a:fillRect/>
          </a:stretch>
        </p:blipFill>
        <p:spPr>
          <a:xfrm>
            <a:off x="3240617" y="1574354"/>
            <a:ext cx="5710766" cy="4918521"/>
          </a:xfrm>
          <a:prstGeom prst="rect">
            <a:avLst/>
          </a:prstGeom>
        </p:spPr>
      </p:pic>
    </p:spTree>
    <p:extLst>
      <p:ext uri="{BB962C8B-B14F-4D97-AF65-F5344CB8AC3E}">
        <p14:creationId xmlns:p14="http://schemas.microsoft.com/office/powerpoint/2010/main" val="11273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F5DF8-1894-5642-93B8-928B0E38EC53}"/>
              </a:ext>
            </a:extLst>
          </p:cNvPr>
          <p:cNvSpPr>
            <a:spLocks noGrp="1"/>
          </p:cNvSpPr>
          <p:nvPr>
            <p:ph type="title"/>
          </p:nvPr>
        </p:nvSpPr>
        <p:spPr/>
        <p:txBody>
          <a:bodyPr/>
          <a:lstStyle/>
          <a:p>
            <a:r>
              <a:rPr lang="en-VN" dirty="0"/>
              <a:t>Long Function</a:t>
            </a:r>
          </a:p>
        </p:txBody>
      </p:sp>
      <p:pic>
        <p:nvPicPr>
          <p:cNvPr id="5" name="Content Placeholder 4">
            <a:extLst>
              <a:ext uri="{FF2B5EF4-FFF2-40B4-BE49-F238E27FC236}">
                <a16:creationId xmlns:a16="http://schemas.microsoft.com/office/drawing/2014/main" id="{6C02DC32-C431-9E41-AD73-7E12DF9A92AE}"/>
              </a:ext>
            </a:extLst>
          </p:cNvPr>
          <p:cNvPicPr>
            <a:picLocks noGrp="1" noChangeAspect="1"/>
          </p:cNvPicPr>
          <p:nvPr>
            <p:ph idx="1"/>
          </p:nvPr>
        </p:nvPicPr>
        <p:blipFill>
          <a:blip r:embed="rId3"/>
          <a:stretch>
            <a:fillRect/>
          </a:stretch>
        </p:blipFill>
        <p:spPr>
          <a:xfrm>
            <a:off x="2655104" y="1606587"/>
            <a:ext cx="6881791" cy="4886288"/>
          </a:xfrm>
        </p:spPr>
      </p:pic>
      <p:cxnSp>
        <p:nvCxnSpPr>
          <p:cNvPr id="7" name="Straight Connector 6">
            <a:extLst>
              <a:ext uri="{FF2B5EF4-FFF2-40B4-BE49-F238E27FC236}">
                <a16:creationId xmlns:a16="http://schemas.microsoft.com/office/drawing/2014/main" id="{6C400A87-5FBA-CC40-9E71-E56BF3C0264D}"/>
              </a:ext>
            </a:extLst>
          </p:cNvPr>
          <p:cNvCxnSpPr/>
          <p:nvPr/>
        </p:nvCxnSpPr>
        <p:spPr>
          <a:xfrm>
            <a:off x="3468757" y="2315817"/>
            <a:ext cx="13716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E27DBE37-8215-734C-A8B3-63BA73CF21A0}"/>
              </a:ext>
            </a:extLst>
          </p:cNvPr>
          <p:cNvCxnSpPr>
            <a:cxnSpLocks/>
          </p:cNvCxnSpPr>
          <p:nvPr/>
        </p:nvCxnSpPr>
        <p:spPr>
          <a:xfrm>
            <a:off x="3468757" y="2852531"/>
            <a:ext cx="1570382" cy="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503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C4F7-04AC-A248-AF4E-C4F74BAE8769}"/>
              </a:ext>
            </a:extLst>
          </p:cNvPr>
          <p:cNvSpPr>
            <a:spLocks noGrp="1"/>
          </p:cNvSpPr>
          <p:nvPr>
            <p:ph type="title"/>
          </p:nvPr>
        </p:nvSpPr>
        <p:spPr/>
        <p:txBody>
          <a:bodyPr/>
          <a:lstStyle/>
          <a:p>
            <a:r>
              <a:rPr lang="en-VN" dirty="0"/>
              <a:t>Long Function</a:t>
            </a:r>
          </a:p>
        </p:txBody>
      </p:sp>
      <p:pic>
        <p:nvPicPr>
          <p:cNvPr id="5" name="Content Placeholder 4">
            <a:extLst>
              <a:ext uri="{FF2B5EF4-FFF2-40B4-BE49-F238E27FC236}">
                <a16:creationId xmlns:a16="http://schemas.microsoft.com/office/drawing/2014/main" id="{465D6D02-5A3F-8849-BD27-0D5BAF0AF295}"/>
              </a:ext>
            </a:extLst>
          </p:cNvPr>
          <p:cNvPicPr>
            <a:picLocks noGrp="1" noChangeAspect="1"/>
          </p:cNvPicPr>
          <p:nvPr>
            <p:ph idx="1"/>
          </p:nvPr>
        </p:nvPicPr>
        <p:blipFill>
          <a:blip r:embed="rId3"/>
          <a:stretch>
            <a:fillRect/>
          </a:stretch>
        </p:blipFill>
        <p:spPr>
          <a:xfrm>
            <a:off x="2686050" y="2267744"/>
            <a:ext cx="6819900" cy="3467100"/>
          </a:xfrm>
        </p:spPr>
      </p:pic>
    </p:spTree>
    <p:extLst>
      <p:ext uri="{BB962C8B-B14F-4D97-AF65-F5344CB8AC3E}">
        <p14:creationId xmlns:p14="http://schemas.microsoft.com/office/powerpoint/2010/main" val="910634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E7A5-70F1-9241-9D61-C54D193CB862}"/>
              </a:ext>
            </a:extLst>
          </p:cNvPr>
          <p:cNvSpPr>
            <a:spLocks noGrp="1"/>
          </p:cNvSpPr>
          <p:nvPr>
            <p:ph type="title"/>
          </p:nvPr>
        </p:nvSpPr>
        <p:spPr/>
        <p:txBody>
          <a:bodyPr/>
          <a:lstStyle/>
          <a:p>
            <a:r>
              <a:rPr lang="en-VN" dirty="0"/>
              <a:t>Long Function</a:t>
            </a:r>
          </a:p>
        </p:txBody>
      </p:sp>
      <p:pic>
        <p:nvPicPr>
          <p:cNvPr id="5" name="Content Placeholder 4">
            <a:extLst>
              <a:ext uri="{FF2B5EF4-FFF2-40B4-BE49-F238E27FC236}">
                <a16:creationId xmlns:a16="http://schemas.microsoft.com/office/drawing/2014/main" id="{1D22C5FF-FE77-2E4C-AB50-91262F4BBD29}"/>
              </a:ext>
            </a:extLst>
          </p:cNvPr>
          <p:cNvPicPr>
            <a:picLocks noGrp="1" noChangeAspect="1"/>
          </p:cNvPicPr>
          <p:nvPr>
            <p:ph idx="1"/>
          </p:nvPr>
        </p:nvPicPr>
        <p:blipFill>
          <a:blip r:embed="rId3"/>
          <a:stretch>
            <a:fillRect/>
          </a:stretch>
        </p:blipFill>
        <p:spPr>
          <a:xfrm>
            <a:off x="467968" y="1414479"/>
            <a:ext cx="5525328" cy="4318000"/>
          </a:xfrm>
        </p:spPr>
      </p:pic>
      <p:pic>
        <p:nvPicPr>
          <p:cNvPr id="7" name="Picture 6">
            <a:extLst>
              <a:ext uri="{FF2B5EF4-FFF2-40B4-BE49-F238E27FC236}">
                <a16:creationId xmlns:a16="http://schemas.microsoft.com/office/drawing/2014/main" id="{3E7CE26E-E9A0-874F-A69F-35C369F53526}"/>
              </a:ext>
            </a:extLst>
          </p:cNvPr>
          <p:cNvPicPr>
            <a:picLocks noChangeAspect="1"/>
          </p:cNvPicPr>
          <p:nvPr/>
        </p:nvPicPr>
        <p:blipFill>
          <a:blip r:embed="rId4"/>
          <a:stretch>
            <a:fillRect/>
          </a:stretch>
        </p:blipFill>
        <p:spPr>
          <a:xfrm>
            <a:off x="5993296" y="1414479"/>
            <a:ext cx="5206532" cy="4318000"/>
          </a:xfrm>
          <a:prstGeom prst="rect">
            <a:avLst/>
          </a:prstGeom>
        </p:spPr>
      </p:pic>
    </p:spTree>
    <p:extLst>
      <p:ext uri="{BB962C8B-B14F-4D97-AF65-F5344CB8AC3E}">
        <p14:creationId xmlns:p14="http://schemas.microsoft.com/office/powerpoint/2010/main" val="2323461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236</Words>
  <Application>Microsoft Macintosh PowerPoint</Application>
  <PresentationFormat>Widescreen</PresentationFormat>
  <Paragraphs>20</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Long Function</vt:lpstr>
      <vt:lpstr>Long Function</vt:lpstr>
      <vt:lpstr>Long Function</vt:lpstr>
      <vt:lpstr>Long Function</vt:lpstr>
      <vt:lpstr>Long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Trần Nhật Đức</dc:creator>
  <cp:lastModifiedBy>Nguyễn Trần Nhật Đức</cp:lastModifiedBy>
  <cp:revision>3</cp:revision>
  <dcterms:created xsi:type="dcterms:W3CDTF">2021-03-17T16:07:58Z</dcterms:created>
  <dcterms:modified xsi:type="dcterms:W3CDTF">2021-03-17T16:45:36Z</dcterms:modified>
</cp:coreProperties>
</file>