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 id="34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48" autoAdjust="0"/>
  </p:normalViewPr>
  <p:slideViewPr>
    <p:cSldViewPr>
      <p:cViewPr varScale="1">
        <p:scale>
          <a:sx n="72" d="100"/>
          <a:sy n="72" d="100"/>
        </p:scale>
        <p:origin x="132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C16D4-0C00-47F6-A209-A68D42E03A2A}" type="datetimeFigureOut">
              <a:rPr lang="en-US" smtClean="0"/>
              <a:pPr/>
              <a:t>12/19/2017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FCC9F3-AE22-47B1-9740-1067D7753DBD}" type="slidenum">
              <a:rPr lang="en-US" smtClean="0"/>
              <a:pPr/>
              <a:t>‹#›</a:t>
            </a:fld>
            <a:endParaRPr lang="en-US"/>
          </a:p>
        </p:txBody>
      </p:sp>
    </p:spTree>
    <p:extLst>
      <p:ext uri="{BB962C8B-B14F-4D97-AF65-F5344CB8AC3E}">
        <p14:creationId xmlns:p14="http://schemas.microsoft.com/office/powerpoint/2010/main" val="971218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5CC181-E5AE-4C86-94AA-6893797FEB8C}"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EFFC4-24A2-4FE8-9614-B8C1FE2726F0}" type="slidenum">
              <a:rPr lang="en-US" smtClean="0"/>
              <a:pPr/>
              <a:t>‹#›</a:t>
            </a:fld>
            <a:endParaRPr lang="en-US"/>
          </a:p>
        </p:txBody>
      </p:sp>
    </p:spTree>
    <p:extLst>
      <p:ext uri="{BB962C8B-B14F-4D97-AF65-F5344CB8AC3E}">
        <p14:creationId xmlns:p14="http://schemas.microsoft.com/office/powerpoint/2010/main" val="12580937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C181-E5AE-4C86-94AA-6893797FEB8C}"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EFFC4-24A2-4FE8-9614-B8C1FE2726F0}" type="slidenum">
              <a:rPr lang="en-US" smtClean="0"/>
              <a:pPr/>
              <a:t>‹#›</a:t>
            </a:fld>
            <a:endParaRPr lang="en-US"/>
          </a:p>
        </p:txBody>
      </p:sp>
    </p:spTree>
    <p:extLst>
      <p:ext uri="{BB962C8B-B14F-4D97-AF65-F5344CB8AC3E}">
        <p14:creationId xmlns:p14="http://schemas.microsoft.com/office/powerpoint/2010/main" val="944799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C181-E5AE-4C86-94AA-6893797FEB8C}"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EFFC4-24A2-4FE8-9614-B8C1FE2726F0}" type="slidenum">
              <a:rPr lang="en-US" smtClean="0"/>
              <a:pPr/>
              <a:t>‹#›</a:t>
            </a:fld>
            <a:endParaRPr lang="en-US"/>
          </a:p>
        </p:txBody>
      </p:sp>
    </p:spTree>
    <p:extLst>
      <p:ext uri="{BB962C8B-B14F-4D97-AF65-F5344CB8AC3E}">
        <p14:creationId xmlns:p14="http://schemas.microsoft.com/office/powerpoint/2010/main" val="128414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C181-E5AE-4C86-94AA-6893797FEB8C}"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EFFC4-24A2-4FE8-9614-B8C1FE2726F0}" type="slidenum">
              <a:rPr lang="en-US" smtClean="0"/>
              <a:pPr/>
              <a:t>‹#›</a:t>
            </a:fld>
            <a:endParaRPr lang="en-US"/>
          </a:p>
        </p:txBody>
      </p:sp>
    </p:spTree>
    <p:extLst>
      <p:ext uri="{BB962C8B-B14F-4D97-AF65-F5344CB8AC3E}">
        <p14:creationId xmlns:p14="http://schemas.microsoft.com/office/powerpoint/2010/main" val="2754140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7772400" cy="1362075"/>
          </a:xfrm>
        </p:spPr>
        <p:txBody>
          <a:bodyPr anchor="t"/>
          <a:lstStyle>
            <a:lvl1pPr algn="l">
              <a:defRPr sz="4000" b="1" cap="all"/>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595CC181-E5AE-4C86-94AA-6893797FEB8C}"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EFFC4-24A2-4FE8-9614-B8C1FE2726F0}" type="slidenum">
              <a:rPr lang="en-US" smtClean="0"/>
              <a:pPr/>
              <a:t>‹#›</a:t>
            </a:fld>
            <a:endParaRPr lang="en-US"/>
          </a:p>
        </p:txBody>
      </p:sp>
    </p:spTree>
    <p:extLst>
      <p:ext uri="{BB962C8B-B14F-4D97-AF65-F5344CB8AC3E}">
        <p14:creationId xmlns:p14="http://schemas.microsoft.com/office/powerpoint/2010/main" val="1444507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5CC181-E5AE-4C86-94AA-6893797FEB8C}" type="datetimeFigureOut">
              <a:rPr lang="en-US" smtClean="0"/>
              <a:pPr/>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EFFC4-24A2-4FE8-9614-B8C1FE2726F0}" type="slidenum">
              <a:rPr lang="en-US" smtClean="0"/>
              <a:pPr/>
              <a:t>‹#›</a:t>
            </a:fld>
            <a:endParaRPr lang="en-US"/>
          </a:p>
        </p:txBody>
      </p:sp>
    </p:spTree>
    <p:extLst>
      <p:ext uri="{BB962C8B-B14F-4D97-AF65-F5344CB8AC3E}">
        <p14:creationId xmlns:p14="http://schemas.microsoft.com/office/powerpoint/2010/main" val="11126279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5CC181-E5AE-4C86-94AA-6893797FEB8C}" type="datetimeFigureOut">
              <a:rPr lang="en-US" smtClean="0"/>
              <a:pPr/>
              <a:t>12/19/2017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6EFFC4-24A2-4FE8-9614-B8C1FE2726F0}" type="slidenum">
              <a:rPr lang="en-US" smtClean="0"/>
              <a:pPr/>
              <a:t>‹#›</a:t>
            </a:fld>
            <a:endParaRPr lang="en-US"/>
          </a:p>
        </p:txBody>
      </p:sp>
    </p:spTree>
    <p:extLst>
      <p:ext uri="{BB962C8B-B14F-4D97-AF65-F5344CB8AC3E}">
        <p14:creationId xmlns:p14="http://schemas.microsoft.com/office/powerpoint/2010/main" val="915306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CC181-E5AE-4C86-94AA-6893797FEB8C}" type="datetimeFigureOut">
              <a:rPr lang="en-US" smtClean="0"/>
              <a:pPr/>
              <a:t>12/19/2017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6EFFC4-24A2-4FE8-9614-B8C1FE2726F0}" type="slidenum">
              <a:rPr lang="en-US" smtClean="0"/>
              <a:pPr/>
              <a:t>‹#›</a:t>
            </a:fld>
            <a:endParaRPr lang="en-US"/>
          </a:p>
        </p:txBody>
      </p:sp>
    </p:spTree>
    <p:extLst>
      <p:ext uri="{BB962C8B-B14F-4D97-AF65-F5344CB8AC3E}">
        <p14:creationId xmlns:p14="http://schemas.microsoft.com/office/powerpoint/2010/main" val="1137051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CC181-E5AE-4C86-94AA-6893797FEB8C}" type="datetimeFigureOut">
              <a:rPr lang="en-US" smtClean="0"/>
              <a:pPr/>
              <a:t>12/19/2017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6EFFC4-24A2-4FE8-9614-B8C1FE2726F0}" type="slidenum">
              <a:rPr lang="en-US" smtClean="0"/>
              <a:pPr/>
              <a:t>‹#›</a:t>
            </a:fld>
            <a:endParaRPr lang="en-US"/>
          </a:p>
        </p:txBody>
      </p:sp>
    </p:spTree>
    <p:extLst>
      <p:ext uri="{BB962C8B-B14F-4D97-AF65-F5344CB8AC3E}">
        <p14:creationId xmlns:p14="http://schemas.microsoft.com/office/powerpoint/2010/main" val="130824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5CC181-E5AE-4C86-94AA-6893797FEB8C}" type="datetimeFigureOut">
              <a:rPr lang="en-US" smtClean="0"/>
              <a:pPr/>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EFFC4-24A2-4FE8-9614-B8C1FE2726F0}" type="slidenum">
              <a:rPr lang="en-US" smtClean="0"/>
              <a:pPr/>
              <a:t>‹#›</a:t>
            </a:fld>
            <a:endParaRPr lang="en-US"/>
          </a:p>
        </p:txBody>
      </p:sp>
    </p:spTree>
    <p:extLst>
      <p:ext uri="{BB962C8B-B14F-4D97-AF65-F5344CB8AC3E}">
        <p14:creationId xmlns:p14="http://schemas.microsoft.com/office/powerpoint/2010/main" val="5254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5CC181-E5AE-4C86-94AA-6893797FEB8C}" type="datetimeFigureOut">
              <a:rPr lang="en-US" smtClean="0"/>
              <a:pPr/>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EFFC4-24A2-4FE8-9614-B8C1FE2726F0}" type="slidenum">
              <a:rPr lang="en-US" smtClean="0"/>
              <a:pPr/>
              <a:t>‹#›</a:t>
            </a:fld>
            <a:endParaRPr lang="en-US"/>
          </a:p>
        </p:txBody>
      </p:sp>
    </p:spTree>
    <p:extLst>
      <p:ext uri="{BB962C8B-B14F-4D97-AF65-F5344CB8AC3E}">
        <p14:creationId xmlns:p14="http://schemas.microsoft.com/office/powerpoint/2010/main" val="79456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CC181-E5AE-4C86-94AA-6893797FEB8C}" type="datetimeFigureOut">
              <a:rPr lang="en-US" smtClean="0"/>
              <a:pPr/>
              <a:t>12/19/2017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EFFC4-24A2-4FE8-9614-B8C1FE2726F0}" type="slidenum">
              <a:rPr lang="en-US" smtClean="0"/>
              <a:pPr/>
              <a:t>‹#›</a:t>
            </a:fld>
            <a:endParaRPr lang="en-US"/>
          </a:p>
        </p:txBody>
      </p:sp>
    </p:spTree>
    <p:extLst>
      <p:ext uri="{BB962C8B-B14F-4D97-AF65-F5344CB8AC3E}">
        <p14:creationId xmlns:p14="http://schemas.microsoft.com/office/powerpoint/2010/main" val="3772366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05200"/>
            <a:ext cx="8305800" cy="993775"/>
          </a:xfrm>
        </p:spPr>
        <p:txBody>
          <a:bodyPr>
            <a:noAutofit/>
          </a:bodyPr>
          <a:lstStyle/>
          <a:p>
            <a:r>
              <a:rPr lang="en-US" sz="6600" b="1" smtClean="0"/>
              <a:t>Tính đóng gói</a:t>
            </a:r>
            <a:endParaRPr lang="en-US" sz="6600" b="1"/>
          </a:p>
        </p:txBody>
      </p:sp>
    </p:spTree>
    <p:extLst>
      <p:ext uri="{BB962C8B-B14F-4D97-AF65-F5344CB8AC3E}">
        <p14:creationId xmlns:p14="http://schemas.microsoft.com/office/powerpoint/2010/main" val="2414845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8200"/>
            <a:ext cx="8229600" cy="4648199"/>
          </a:xfrm>
        </p:spPr>
      </p:pic>
    </p:spTree>
    <p:extLst>
      <p:ext uri="{BB962C8B-B14F-4D97-AF65-F5344CB8AC3E}">
        <p14:creationId xmlns:p14="http://schemas.microsoft.com/office/powerpoint/2010/main" val="1558934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810" y="685800"/>
            <a:ext cx="8120590" cy="5334000"/>
          </a:xfrm>
        </p:spPr>
      </p:pic>
    </p:spTree>
    <p:extLst>
      <p:ext uri="{BB962C8B-B14F-4D97-AF65-F5344CB8AC3E}">
        <p14:creationId xmlns:p14="http://schemas.microsoft.com/office/powerpoint/2010/main" val="228297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a:t>Chúng ta triển khai tính đóng gói ra sao</a:t>
            </a:r>
            <a:r>
              <a:rPr lang="en-US" smtClean="0"/>
              <a:t>?</a:t>
            </a:r>
            <a:endParaRPr lang="en-US"/>
          </a:p>
          <a:p>
            <a:pPr marL="0" indent="0">
              <a:buNone/>
            </a:pPr>
            <a:endParaRPr lang="en-US" smtClean="0"/>
          </a:p>
          <a:p>
            <a:r>
              <a:rPr lang="en-US"/>
              <a:t>Chúng ta có thể triển khai tính đóng gói bằng cách sử dụng từ khóa private </a:t>
            </a:r>
          </a:p>
          <a:p>
            <a:endParaRPr lang="en-US" smtClean="0"/>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3657600"/>
            <a:ext cx="5715000" cy="828791"/>
          </a:xfrm>
          <a:prstGeom prst="rect">
            <a:avLst/>
          </a:prstGeom>
        </p:spPr>
      </p:pic>
    </p:spTree>
    <p:extLst>
      <p:ext uri="{BB962C8B-B14F-4D97-AF65-F5344CB8AC3E}">
        <p14:creationId xmlns:p14="http://schemas.microsoft.com/office/powerpoint/2010/main" val="21271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81000"/>
            <a:ext cx="8229600" cy="5410200"/>
          </a:xfrm>
        </p:spPr>
      </p:pic>
    </p:spTree>
    <p:extLst>
      <p:ext uri="{BB962C8B-B14F-4D97-AF65-F5344CB8AC3E}">
        <p14:creationId xmlns:p14="http://schemas.microsoft.com/office/powerpoint/2010/main" val="79739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b="1" smtClean="0"/>
              <a:t>Truy cập biến thành viên kiểu priavte:</a:t>
            </a:r>
          </a:p>
          <a:p>
            <a:endParaRPr lang="en-US" smtClean="0"/>
          </a:p>
          <a:p>
            <a:pPr marL="0" indent="0">
              <a:buNone/>
            </a:pPr>
            <a:r>
              <a:rPr lang="en-US" smtClean="0"/>
              <a:t>Private string realName;</a:t>
            </a:r>
          </a:p>
          <a:p>
            <a:pPr marL="0" indent="0">
              <a:buNone/>
            </a:pPr>
            <a:r>
              <a:rPr lang="en-US" smtClean="0"/>
              <a:t>Public string RealName</a:t>
            </a:r>
          </a:p>
          <a:p>
            <a:pPr marL="0" indent="0">
              <a:buNone/>
            </a:pPr>
            <a:r>
              <a:rPr lang="en-US" smtClean="0"/>
              <a:t>{</a:t>
            </a:r>
          </a:p>
          <a:p>
            <a:pPr marL="0" indent="0">
              <a:buNone/>
            </a:pPr>
            <a:r>
              <a:rPr lang="en-US"/>
              <a:t> </a:t>
            </a:r>
            <a:r>
              <a:rPr lang="en-US" smtClean="0"/>
              <a:t>   get {return realName;}</a:t>
            </a:r>
          </a:p>
          <a:p>
            <a:pPr marL="0" indent="0">
              <a:buNone/>
            </a:pPr>
            <a:r>
              <a:rPr lang="en-US"/>
              <a:t> </a:t>
            </a:r>
            <a:r>
              <a:rPr lang="en-US" smtClean="0"/>
              <a:t>   set {realName = value;}</a:t>
            </a:r>
          </a:p>
          <a:p>
            <a:pPr marL="0" indent="0">
              <a:buNone/>
            </a:pPr>
            <a:r>
              <a:rPr lang="en-US" smtClean="0"/>
              <a:t>}</a:t>
            </a:r>
            <a:endParaRPr lang="en-US"/>
          </a:p>
          <a:p>
            <a:endParaRPr lang="en-US" smtClean="0"/>
          </a:p>
          <a:p>
            <a:endParaRPr lang="en-US"/>
          </a:p>
          <a:p>
            <a:endParaRPr lang="en-US" smtClean="0"/>
          </a:p>
          <a:p>
            <a:endParaRPr lang="en-US"/>
          </a:p>
        </p:txBody>
      </p:sp>
    </p:spTree>
    <p:extLst>
      <p:ext uri="{BB962C8B-B14F-4D97-AF65-F5344CB8AC3E}">
        <p14:creationId xmlns:p14="http://schemas.microsoft.com/office/powerpoint/2010/main" val="407202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2463"/>
            <a:ext cx="9144000" cy="5873074"/>
          </a:xfrm>
          <a:prstGeom prst="rect">
            <a:avLst/>
          </a:prstGeom>
        </p:spPr>
      </p:pic>
    </p:spTree>
    <p:extLst>
      <p:ext uri="{BB962C8B-B14F-4D97-AF65-F5344CB8AC3E}">
        <p14:creationId xmlns:p14="http://schemas.microsoft.com/office/powerpoint/2010/main" val="997753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Font typeface="Wingdings" panose="05000000000000000000" pitchFamily="2" charset="2"/>
              <a:buChar char="Ø"/>
            </a:pPr>
            <a:r>
              <a:rPr lang="en-US" sz="4400" smtClean="0"/>
              <a:t> Nội dung trình bày :</a:t>
            </a:r>
          </a:p>
          <a:p>
            <a:pPr marL="0" indent="0">
              <a:buNone/>
            </a:pPr>
            <a:endParaRPr lang="en-US" smtClean="0"/>
          </a:p>
          <a:p>
            <a:r>
              <a:rPr lang="en-US" smtClean="0"/>
              <a:t>Tìm hiểu về tính đóng gói</a:t>
            </a:r>
          </a:p>
          <a:p>
            <a:pPr marL="0" indent="0">
              <a:buNone/>
            </a:pPr>
            <a:endParaRPr lang="en-US" smtClean="0"/>
          </a:p>
          <a:p>
            <a:pPr marL="0" indent="0">
              <a:buNone/>
            </a:pPr>
            <a:endParaRPr lang="en-US"/>
          </a:p>
          <a:p>
            <a:r>
              <a:rPr lang="en-US" smtClean="0"/>
              <a:t>Sử dụng tính đóng gói để kiểm soát </a:t>
            </a:r>
            <a:r>
              <a:rPr lang="en-US" smtClean="0"/>
              <a:t>quyền</a:t>
            </a:r>
            <a:r>
              <a:rPr lang="en-US" smtClean="0"/>
              <a:t> </a:t>
            </a:r>
            <a:r>
              <a:rPr lang="en-US" smtClean="0"/>
              <a:t>truy cập</a:t>
            </a:r>
            <a:endParaRPr lang="en-US"/>
          </a:p>
        </p:txBody>
      </p:sp>
    </p:spTree>
    <p:extLst>
      <p:ext uri="{BB962C8B-B14F-4D97-AF65-F5344CB8AC3E}">
        <p14:creationId xmlns:p14="http://schemas.microsoft.com/office/powerpoint/2010/main" val="2217033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Font typeface="Wingdings" panose="05000000000000000000" pitchFamily="2" charset="2"/>
              <a:buChar char="Ø"/>
            </a:pPr>
            <a:r>
              <a:rPr lang="en-US" sz="3600" smtClean="0"/>
              <a:t> </a:t>
            </a:r>
            <a:r>
              <a:rPr lang="en-US" sz="3600" b="1" smtClean="0"/>
              <a:t>Khái niệm : </a:t>
            </a:r>
          </a:p>
          <a:p>
            <a:r>
              <a:rPr lang="en-US" smtClean="0"/>
              <a:t>Tính đóng gói là quy trình giữ hay ẩn đi các chi tiết bên trong của đối tượng.</a:t>
            </a:r>
          </a:p>
          <a:p>
            <a:r>
              <a:rPr lang="en-US"/>
              <a:t>Chỉ cung cấp ra các public Interface là các phương thức và property cho các lớp khác sử dụng</a:t>
            </a:r>
            <a:r>
              <a:rPr lang="en-US" smtClean="0"/>
              <a:t>.</a:t>
            </a:r>
          </a:p>
          <a:p>
            <a:r>
              <a:rPr lang="en-US"/>
              <a:t>T</a:t>
            </a:r>
            <a:r>
              <a:rPr lang="en-US" smtClean="0"/>
              <a:t>ất </a:t>
            </a:r>
            <a:r>
              <a:rPr lang="en-US"/>
              <a:t>cả các dữ liệu thành viên (biến thành viên) </a:t>
            </a:r>
            <a:r>
              <a:rPr lang="en-US" smtClean="0"/>
              <a:t>đều </a:t>
            </a:r>
            <a:r>
              <a:rPr lang="en-US"/>
              <a:t>ẩn đi và chỉ cho phép truy xuất qua property</a:t>
            </a:r>
            <a:endParaRPr lang="en-US" smtClean="0"/>
          </a:p>
          <a:p>
            <a:pPr marL="0" indent="0">
              <a:buNone/>
            </a:pPr>
            <a:r>
              <a:rPr lang="en-US" smtClean="0"/>
              <a:t> </a:t>
            </a:r>
            <a:endParaRPr lang="en-US"/>
          </a:p>
        </p:txBody>
      </p:sp>
    </p:spTree>
    <p:extLst>
      <p:ext uri="{BB962C8B-B14F-4D97-AF65-F5344CB8AC3E}">
        <p14:creationId xmlns:p14="http://schemas.microsoft.com/office/powerpoint/2010/main" val="382936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smtClean="0"/>
              <a:t>Ví dụ thực tế </a:t>
            </a:r>
          </a:p>
          <a:p>
            <a:pPr marL="0" indent="0">
              <a:buNone/>
            </a:pPr>
            <a:endParaRPr lang="en-US"/>
          </a:p>
        </p:txBody>
      </p:sp>
      <p:pic>
        <p:nvPicPr>
          <p:cNvPr id="4" name="Picture 3" descr="C:\Users\nguye\Desktop\Misa\Chapter\File1.jpg"/>
          <p:cNvPicPr/>
          <p:nvPr/>
        </p:nvPicPr>
        <p:blipFill>
          <a:blip r:embed="rId2">
            <a:extLst>
              <a:ext uri="{28A0092B-C50C-407E-A947-70E740481C1C}">
                <a14:useLocalDpi xmlns:a14="http://schemas.microsoft.com/office/drawing/2010/main" val="0"/>
              </a:ext>
            </a:extLst>
          </a:blip>
          <a:srcRect/>
          <a:stretch>
            <a:fillRect/>
          </a:stretch>
        </p:blipFill>
        <p:spPr bwMode="auto">
          <a:xfrm>
            <a:off x="384313" y="1977231"/>
            <a:ext cx="2511287" cy="2781300"/>
          </a:xfrm>
          <a:prstGeom prst="rect">
            <a:avLst/>
          </a:prstGeom>
          <a:noFill/>
          <a:ln>
            <a:noFill/>
          </a:ln>
        </p:spPr>
      </p:pic>
      <p:cxnSp>
        <p:nvCxnSpPr>
          <p:cNvPr id="10" name="Straight Arrow Connector 9"/>
          <p:cNvCxnSpPr>
            <a:stCxn id="4" idx="3"/>
          </p:cNvCxnSpPr>
          <p:nvPr/>
        </p:nvCxnSpPr>
        <p:spPr>
          <a:xfrm flipV="1">
            <a:off x="2895600" y="1977231"/>
            <a:ext cx="1676400" cy="139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p:cNvCxnSpPr>
          <p:nvPr/>
        </p:nvCxnSpPr>
        <p:spPr>
          <a:xfrm flipV="1">
            <a:off x="2895600" y="2623810"/>
            <a:ext cx="1905000" cy="74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p:cNvCxnSpPr>
          <p:nvPr/>
        </p:nvCxnSpPr>
        <p:spPr>
          <a:xfrm flipV="1">
            <a:off x="2895600" y="3270389"/>
            <a:ext cx="1855305" cy="97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p:cNvCxnSpPr>
          <p:nvPr/>
        </p:nvCxnSpPr>
        <p:spPr>
          <a:xfrm>
            <a:off x="2895600" y="3367881"/>
            <a:ext cx="1608481" cy="1300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6544" y="1528624"/>
            <a:ext cx="1765852" cy="523220"/>
          </a:xfrm>
          <a:prstGeom prst="rect">
            <a:avLst/>
          </a:prstGeom>
          <a:noFill/>
        </p:spPr>
        <p:txBody>
          <a:bodyPr wrap="square" rtlCol="0">
            <a:spAutoFit/>
          </a:bodyPr>
          <a:lstStyle/>
          <a:p>
            <a:r>
              <a:rPr lang="en-US" sz="2800" smtClean="0"/>
              <a:t>Chạy tiến</a:t>
            </a:r>
            <a:endParaRPr lang="en-US" sz="2800"/>
          </a:p>
        </p:txBody>
      </p:sp>
      <p:sp>
        <p:nvSpPr>
          <p:cNvPr id="25" name="TextBox 24"/>
          <p:cNvSpPr txBox="1"/>
          <p:nvPr/>
        </p:nvSpPr>
        <p:spPr>
          <a:xfrm>
            <a:off x="4812196" y="2351743"/>
            <a:ext cx="1537252" cy="523220"/>
          </a:xfrm>
          <a:prstGeom prst="rect">
            <a:avLst/>
          </a:prstGeom>
          <a:noFill/>
        </p:spPr>
        <p:txBody>
          <a:bodyPr wrap="square" rtlCol="0">
            <a:spAutoFit/>
          </a:bodyPr>
          <a:lstStyle/>
          <a:p>
            <a:r>
              <a:rPr lang="en-US" sz="2800" smtClean="0"/>
              <a:t>Chạy lùi</a:t>
            </a:r>
            <a:endParaRPr lang="en-US" sz="2800"/>
          </a:p>
        </p:txBody>
      </p:sp>
      <p:sp>
        <p:nvSpPr>
          <p:cNvPr id="26" name="TextBox 25"/>
          <p:cNvSpPr txBox="1"/>
          <p:nvPr/>
        </p:nvSpPr>
        <p:spPr>
          <a:xfrm>
            <a:off x="4666421" y="3021737"/>
            <a:ext cx="1905000" cy="523220"/>
          </a:xfrm>
          <a:prstGeom prst="rect">
            <a:avLst/>
          </a:prstGeom>
          <a:noFill/>
        </p:spPr>
        <p:txBody>
          <a:bodyPr wrap="square" rtlCol="0">
            <a:spAutoFit/>
          </a:bodyPr>
          <a:lstStyle/>
          <a:p>
            <a:r>
              <a:rPr lang="en-US" sz="2800" smtClean="0"/>
              <a:t>  Ngừng xe</a:t>
            </a:r>
            <a:endParaRPr lang="en-US" sz="2800"/>
          </a:p>
        </p:txBody>
      </p:sp>
      <p:sp>
        <p:nvSpPr>
          <p:cNvPr id="28" name="TextBox 27"/>
          <p:cNvSpPr txBox="1"/>
          <p:nvPr/>
        </p:nvSpPr>
        <p:spPr>
          <a:xfrm>
            <a:off x="4572000" y="4429115"/>
            <a:ext cx="2483126" cy="954107"/>
          </a:xfrm>
          <a:prstGeom prst="rect">
            <a:avLst/>
          </a:prstGeom>
          <a:noFill/>
        </p:spPr>
        <p:txBody>
          <a:bodyPr wrap="square" rtlCol="0">
            <a:spAutoFit/>
          </a:bodyPr>
          <a:lstStyle/>
          <a:p>
            <a:r>
              <a:rPr lang="en-US" sz="2800" smtClean="0"/>
              <a:t>Động cơ bên trong</a:t>
            </a:r>
            <a:endParaRPr lang="en-US" sz="2800"/>
          </a:p>
        </p:txBody>
      </p:sp>
      <p:sp>
        <p:nvSpPr>
          <p:cNvPr id="29" name="Right Brace 28"/>
          <p:cNvSpPr/>
          <p:nvPr/>
        </p:nvSpPr>
        <p:spPr>
          <a:xfrm>
            <a:off x="6359386" y="1634730"/>
            <a:ext cx="228600" cy="19102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6781800" y="2051844"/>
            <a:ext cx="2057400" cy="830997"/>
          </a:xfrm>
          <a:prstGeom prst="rect">
            <a:avLst/>
          </a:prstGeom>
          <a:noFill/>
        </p:spPr>
        <p:txBody>
          <a:bodyPr wrap="square" rtlCol="0">
            <a:spAutoFit/>
          </a:bodyPr>
          <a:lstStyle/>
          <a:p>
            <a:r>
              <a:rPr lang="en-US" sz="2400" smtClean="0"/>
              <a:t>Hình thức bên ngoài</a:t>
            </a:r>
            <a:endParaRPr lang="en-US" sz="2400"/>
          </a:p>
        </p:txBody>
      </p:sp>
    </p:spTree>
    <p:extLst>
      <p:ext uri="{BB962C8B-B14F-4D97-AF65-F5344CB8AC3E}">
        <p14:creationId xmlns:p14="http://schemas.microsoft.com/office/powerpoint/2010/main" val="3366131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583" y="838200"/>
            <a:ext cx="8229600" cy="5059363"/>
          </a:xfrm>
        </p:spPr>
        <p:txBody>
          <a:bodyPr/>
          <a:lstStyle/>
          <a:p>
            <a:pPr marL="0" indent="0">
              <a:buNone/>
            </a:pPr>
            <a:r>
              <a:rPr lang="en-US" smtClean="0"/>
              <a:t>Hình thức bên ngoài :</a:t>
            </a:r>
          </a:p>
          <a:p>
            <a:pPr marL="0" indent="0">
              <a:buNone/>
            </a:pPr>
            <a:endParaRPr lang="en-US" smtClean="0"/>
          </a:p>
          <a:p>
            <a:pPr marL="0" indent="0">
              <a:buNone/>
            </a:pPr>
            <a:endParaRPr lang="en-US" smtClean="0"/>
          </a:p>
          <a:p>
            <a:endParaRPr lang="en-US"/>
          </a:p>
          <a:p>
            <a:endParaRPr lang="en-US"/>
          </a:p>
        </p:txBody>
      </p:sp>
      <p:pic>
        <p:nvPicPr>
          <p:cNvPr id="5" name="Picture 4" descr="C:\Users\nguye\Desktop\Misa\Chapter\file 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752600"/>
            <a:ext cx="2819400" cy="2057400"/>
          </a:xfrm>
          <a:prstGeom prst="rect">
            <a:avLst/>
          </a:prstGeom>
          <a:noFill/>
          <a:ln>
            <a:noFill/>
          </a:ln>
        </p:spPr>
      </p:pic>
      <p:sp>
        <p:nvSpPr>
          <p:cNvPr id="6" name="TextBox 5"/>
          <p:cNvSpPr txBox="1"/>
          <p:nvPr/>
        </p:nvSpPr>
        <p:spPr>
          <a:xfrm>
            <a:off x="5734879" y="1187855"/>
            <a:ext cx="2362200" cy="523220"/>
          </a:xfrm>
          <a:prstGeom prst="rect">
            <a:avLst/>
          </a:prstGeom>
          <a:noFill/>
        </p:spPr>
        <p:txBody>
          <a:bodyPr wrap="square" rtlCol="0">
            <a:spAutoFit/>
          </a:bodyPr>
          <a:lstStyle/>
          <a:p>
            <a:r>
              <a:rPr lang="en-US" sz="2800" smtClean="0"/>
              <a:t>Chạy tiến</a:t>
            </a:r>
            <a:endParaRPr lang="en-US" sz="2800"/>
          </a:p>
        </p:txBody>
      </p:sp>
      <p:sp>
        <p:nvSpPr>
          <p:cNvPr id="8" name="TextBox 7"/>
          <p:cNvSpPr txBox="1"/>
          <p:nvPr/>
        </p:nvSpPr>
        <p:spPr>
          <a:xfrm>
            <a:off x="5852492" y="2519690"/>
            <a:ext cx="2286000" cy="523220"/>
          </a:xfrm>
          <a:prstGeom prst="rect">
            <a:avLst/>
          </a:prstGeom>
          <a:noFill/>
        </p:spPr>
        <p:txBody>
          <a:bodyPr wrap="square" rtlCol="0">
            <a:spAutoFit/>
          </a:bodyPr>
          <a:lstStyle/>
          <a:p>
            <a:r>
              <a:rPr lang="en-US" sz="2800" smtClean="0"/>
              <a:t>Chạy lùi</a:t>
            </a:r>
            <a:endParaRPr lang="en-US" sz="2800"/>
          </a:p>
        </p:txBody>
      </p:sp>
      <p:sp>
        <p:nvSpPr>
          <p:cNvPr id="9" name="TextBox 8"/>
          <p:cNvSpPr txBox="1"/>
          <p:nvPr/>
        </p:nvSpPr>
        <p:spPr>
          <a:xfrm>
            <a:off x="5733223" y="4398531"/>
            <a:ext cx="2209800" cy="523220"/>
          </a:xfrm>
          <a:prstGeom prst="rect">
            <a:avLst/>
          </a:prstGeom>
          <a:noFill/>
        </p:spPr>
        <p:txBody>
          <a:bodyPr wrap="square" rtlCol="0">
            <a:spAutoFit/>
          </a:bodyPr>
          <a:lstStyle/>
          <a:p>
            <a:r>
              <a:rPr lang="en-US" sz="2800" smtClean="0"/>
              <a:t>Ngừng xe</a:t>
            </a:r>
            <a:endParaRPr lang="en-US" sz="2800"/>
          </a:p>
        </p:txBody>
      </p:sp>
      <p:cxnSp>
        <p:nvCxnSpPr>
          <p:cNvPr id="11" name="Straight Arrow Connector 10"/>
          <p:cNvCxnSpPr/>
          <p:nvPr/>
        </p:nvCxnSpPr>
        <p:spPr>
          <a:xfrm flipV="1">
            <a:off x="3319670" y="1488747"/>
            <a:ext cx="2209800" cy="133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8" idx="1"/>
          </p:cNvCxnSpPr>
          <p:nvPr/>
        </p:nvCxnSpPr>
        <p:spPr>
          <a:xfrm>
            <a:off x="3352800" y="2781300"/>
            <a:ext cx="2499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9" idx="1"/>
          </p:cNvCxnSpPr>
          <p:nvPr/>
        </p:nvCxnSpPr>
        <p:spPr>
          <a:xfrm>
            <a:off x="3352800" y="2781300"/>
            <a:ext cx="2380423" cy="1878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57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Font typeface="Wingdings" panose="05000000000000000000" pitchFamily="2" charset="2"/>
              <a:buChar char="Ø"/>
            </a:pPr>
            <a:r>
              <a:rPr lang="en-US" b="1" smtClean="0"/>
              <a:t> Sử </a:t>
            </a:r>
            <a:r>
              <a:rPr lang="en-US" b="1"/>
              <a:t>dụng tính đóng gói để kiểm soát quyền truy cập </a:t>
            </a:r>
            <a:endParaRPr lang="en-US" b="1" smtClean="0"/>
          </a:p>
          <a:p>
            <a:pPr marL="0" indent="0">
              <a:buNone/>
            </a:pPr>
            <a:endParaRPr lang="en-US"/>
          </a:p>
          <a:p>
            <a:r>
              <a:rPr lang="en-US" smtClean="0"/>
              <a:t>Tính </a:t>
            </a:r>
            <a:r>
              <a:rPr lang="en-US"/>
              <a:t>đóng gói được triển khai bằng cách sử dụng các từ khóa chỉ định truy cập (access specifier). Một chỉ định truy cập định nghĩa phạm vi và sự ẩn hiện của các thành phần trong class.</a:t>
            </a:r>
          </a:p>
          <a:p>
            <a:endParaRPr lang="en-US"/>
          </a:p>
        </p:txBody>
      </p:sp>
    </p:spTree>
    <p:extLst>
      <p:ext uri="{BB962C8B-B14F-4D97-AF65-F5344CB8AC3E}">
        <p14:creationId xmlns:p14="http://schemas.microsoft.com/office/powerpoint/2010/main" val="964480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Font typeface="Wingdings" panose="05000000000000000000" pitchFamily="2" charset="2"/>
              <a:buChar char="Ø"/>
            </a:pPr>
            <a:r>
              <a:rPr lang="en-US" smtClean="0"/>
              <a:t> Các </a:t>
            </a:r>
            <a:r>
              <a:rPr lang="en-US"/>
              <a:t>từ </a:t>
            </a:r>
            <a:r>
              <a:rPr lang="en-US" smtClean="0"/>
              <a:t>khóa thể hiện mức độ truy cập </a:t>
            </a:r>
            <a:r>
              <a:rPr lang="en-US"/>
              <a:t>bao gồm public, protected, private, </a:t>
            </a:r>
            <a:r>
              <a:rPr lang="en-US" smtClean="0"/>
              <a:t>internal</a:t>
            </a:r>
          </a:p>
          <a:p>
            <a:pPr marL="0" indent="0">
              <a:buNone/>
            </a:pPr>
            <a:endParaRPr lang="en-US" smtClean="0"/>
          </a:p>
          <a:p>
            <a:pPr marL="0" indent="0">
              <a:buNone/>
            </a:pPr>
            <a:endParaRPr lang="en-US"/>
          </a:p>
        </p:txBody>
      </p:sp>
      <p:pic>
        <p:nvPicPr>
          <p:cNvPr id="4" name="Picture 3" descr="C:\Users\nguye\Desktop\Misa\Chapter\Muc do truy cap.PNG"/>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467600" cy="3733800"/>
          </a:xfrm>
          <a:prstGeom prst="rect">
            <a:avLst/>
          </a:prstGeom>
          <a:noFill/>
          <a:ln>
            <a:noFill/>
          </a:ln>
        </p:spPr>
      </p:pic>
    </p:spTree>
    <p:extLst>
      <p:ext uri="{BB962C8B-B14F-4D97-AF65-F5344CB8AC3E}">
        <p14:creationId xmlns:p14="http://schemas.microsoft.com/office/powerpoint/2010/main" val="71282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Font typeface="Wingdings" panose="05000000000000000000" pitchFamily="2" charset="2"/>
              <a:buChar char="Ø"/>
            </a:pPr>
            <a:endParaRPr lang="en-US" smtClean="0"/>
          </a:p>
          <a:p>
            <a:pPr marL="0" indent="0">
              <a:buNone/>
            </a:pPr>
            <a:endParaRPr lang="en-US"/>
          </a:p>
          <a:p>
            <a:pPr>
              <a:buFont typeface="Wingdings" panose="05000000000000000000" pitchFamily="2" charset="2"/>
              <a:buChar char="Ø"/>
            </a:pPr>
            <a:r>
              <a:rPr lang="en-US" smtClean="0"/>
              <a:t> Trong </a:t>
            </a:r>
            <a:r>
              <a:rPr lang="en-US"/>
              <a:t>khái niệm về tính đóng gói </a:t>
            </a:r>
            <a:r>
              <a:rPr lang="en-US" smtClean="0"/>
              <a:t>thì </a:t>
            </a:r>
            <a:r>
              <a:rPr lang="en-US"/>
              <a:t>tính đóng gói là ẩn đi các chi tiết bên trong của lớp </a:t>
            </a:r>
            <a:endParaRPr lang="en-US" smtClean="0"/>
          </a:p>
          <a:p>
            <a:pPr>
              <a:buFont typeface="Wingdings" panose="05000000000000000000" pitchFamily="2" charset="2"/>
              <a:buChar char="Ø"/>
            </a:pPr>
            <a:endParaRPr lang="en-US"/>
          </a:p>
          <a:p>
            <a:pPr marL="0" indent="0">
              <a:buNone/>
            </a:pPr>
            <a:endParaRPr lang="en-US"/>
          </a:p>
          <a:p>
            <a:pPr>
              <a:buFont typeface="Wingdings" panose="05000000000000000000" pitchFamily="2" charset="2"/>
              <a:buChar char="Ø"/>
            </a:pPr>
            <a:r>
              <a:rPr lang="en-US" smtClean="0"/>
              <a:t> Nếu </a:t>
            </a:r>
            <a:r>
              <a:rPr lang="en-US"/>
              <a:t>khi ta tạo ra các trường và phương  thức ở chế độ là public thì bất kỳ lớp nào cũng có thể truy cập chúng .</a:t>
            </a:r>
          </a:p>
          <a:p>
            <a:endParaRPr lang="en-US"/>
          </a:p>
        </p:txBody>
      </p:sp>
    </p:spTree>
    <p:extLst>
      <p:ext uri="{BB962C8B-B14F-4D97-AF65-F5344CB8AC3E}">
        <p14:creationId xmlns:p14="http://schemas.microsoft.com/office/powerpoint/2010/main" val="290800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smtClean="0"/>
              <a:t> Ví dụ :</a:t>
            </a:r>
          </a:p>
          <a:p>
            <a:pPr marL="0" indent="0">
              <a:buNone/>
            </a:pPr>
            <a:r>
              <a:rPr lang="en-US" smtClean="0"/>
              <a:t> </a:t>
            </a:r>
          </a:p>
          <a:p>
            <a:pPr marL="0" indent="0">
              <a:buNone/>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261" y="838200"/>
            <a:ext cx="6944139" cy="2438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3048000"/>
            <a:ext cx="2971800" cy="3276600"/>
          </a:xfrm>
          <a:prstGeom prst="rect">
            <a:avLst/>
          </a:prstGeom>
        </p:spPr>
      </p:pic>
    </p:spTree>
    <p:extLst>
      <p:ext uri="{BB962C8B-B14F-4D97-AF65-F5344CB8AC3E}">
        <p14:creationId xmlns:p14="http://schemas.microsoft.com/office/powerpoint/2010/main" val="1902488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TotalTime>
  <Words>306</Words>
  <Application>Microsoft Office PowerPoint</Application>
  <PresentationFormat>On-screen Show (4:3)</PresentationFormat>
  <Paragraphs>49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Tính đóng gói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TRUNGTRẢ LỜI Ý KIẾN NHÂN VIÊN 6 THÁNG CUỐI NĂM 2015</dc:title>
  <dc:creator>TU NGUYEN THI CAM</dc:creator>
  <cp:lastModifiedBy>hoa nguyenvan</cp:lastModifiedBy>
  <cp:revision>168</cp:revision>
  <dcterms:created xsi:type="dcterms:W3CDTF">2016-01-05T02:35:39Z</dcterms:created>
  <dcterms:modified xsi:type="dcterms:W3CDTF">2017-12-18T18:40:00Z</dcterms:modified>
</cp:coreProperties>
</file>