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46" r:id="rId3"/>
    <p:sldId id="348" r:id="rId4"/>
    <p:sldId id="347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4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48" autoAdjust="0"/>
  </p:normalViewPr>
  <p:slideViewPr>
    <p:cSldViewPr>
      <p:cViewPr>
        <p:scale>
          <a:sx n="84" d="100"/>
          <a:sy n="84" d="100"/>
        </p:scale>
        <p:origin x="9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C16D4-0C00-47F6-A209-A68D42E03A2A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CC9F3-AE22-47B1-9740-1067D7753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1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9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7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6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C181-E5AE-4C86-94AA-6893797FEB8C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43200"/>
            <a:ext cx="6858000" cy="3657600"/>
          </a:xfrm>
        </p:spPr>
        <p:txBody>
          <a:bodyPr>
            <a:normAutofit/>
          </a:bodyPr>
          <a:lstStyle/>
          <a:p>
            <a:r>
              <a:rPr lang="en-US" sz="5400" smtClean="0">
                <a:solidFill>
                  <a:schemeClr val="tx1"/>
                </a:solidFill>
              </a:rPr>
              <a:t>Tính kế thừa </a:t>
            </a:r>
          </a:p>
          <a:p>
            <a:r>
              <a:rPr lang="en-US" sz="4800" smtClean="0">
                <a:solidFill>
                  <a:schemeClr val="tx1"/>
                </a:solidFill>
              </a:rPr>
              <a:t>(Inheritance)</a:t>
            </a:r>
            <a:endParaRPr lang="en-US" sz="4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8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11" y="152400"/>
            <a:ext cx="8229600" cy="1020762"/>
          </a:xfrm>
        </p:spPr>
        <p:txBody>
          <a:bodyPr/>
          <a:lstStyle/>
          <a:p>
            <a:r>
              <a:rPr lang="en-US" smtClean="0"/>
              <a:t>Xây dựng vườn thú giả lập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/>
              <a:t>Điểm chung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54173"/>
            <a:ext cx="3262428" cy="34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2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622" y="152400"/>
            <a:ext cx="8229600" cy="914400"/>
          </a:xfrm>
        </p:spPr>
        <p:txBody>
          <a:bodyPr/>
          <a:lstStyle/>
          <a:p>
            <a:r>
              <a:rPr lang="en-US" smtClean="0"/>
              <a:t>Xây dựng vườn thú giả lập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7696199" cy="5135563"/>
          </a:xfrm>
        </p:spPr>
      </p:pic>
    </p:spTree>
    <p:extLst>
      <p:ext uri="{BB962C8B-B14F-4D97-AF65-F5344CB8AC3E}">
        <p14:creationId xmlns:p14="http://schemas.microsoft.com/office/powerpoint/2010/main" val="315414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76200"/>
            <a:ext cx="8229600" cy="1020762"/>
          </a:xfrm>
        </p:spPr>
        <p:txBody>
          <a:bodyPr/>
          <a:lstStyle/>
          <a:p>
            <a:r>
              <a:rPr lang="en-US" smtClean="0"/>
              <a:t>Xây dựng vườn thú giả lập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8" y="1096962"/>
            <a:ext cx="8348132" cy="5135563"/>
          </a:xfrm>
        </p:spPr>
      </p:pic>
    </p:spTree>
    <p:extLst>
      <p:ext uri="{BB962C8B-B14F-4D97-AF65-F5344CB8AC3E}">
        <p14:creationId xmlns:p14="http://schemas.microsoft.com/office/powerpoint/2010/main" val="206255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Kế thừa trong C#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                              Cài </a:t>
            </a:r>
            <a:r>
              <a:rPr lang="en-US"/>
              <a:t>đặt kế thừa</a:t>
            </a:r>
          </a:p>
          <a:p>
            <a:pPr marL="0" indent="0">
              <a:buNone/>
            </a:pPr>
            <a:endParaRPr lang="en-US" sz="20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0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Ten_Lop_Con :  Ten_Lop_Cha</a:t>
            </a:r>
          </a:p>
          <a:p>
            <a:pPr marL="0" indent="0">
              <a:buNone/>
            </a:pPr>
            <a:endParaRPr 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0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NhanVien : Nguoi</a:t>
            </a:r>
          </a:p>
          <a:p>
            <a:pPr marL="0" indent="0">
              <a:buNone/>
            </a:pPr>
            <a:r>
              <a:rPr lang="en-US" sz="20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{ </a:t>
            </a:r>
          </a:p>
          <a:p>
            <a:pPr marL="0" indent="0">
              <a:buNone/>
            </a:pPr>
            <a:r>
              <a:rPr lang="en-US" sz="2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20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21736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/>
              <a:t>Kế thừa trong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algn="ctr">
              <a:buNone/>
            </a:pPr>
            <a:r>
              <a:rPr lang="vi-VN"/>
              <a:t>Phương thức </a:t>
            </a:r>
            <a:r>
              <a:rPr lang="vi-VN"/>
              <a:t>khởi </a:t>
            </a:r>
            <a:r>
              <a:rPr lang="vi-VN" smtClean="0"/>
              <a:t>tạo</a:t>
            </a:r>
            <a:endParaRPr lang="en-US" smtClean="0"/>
          </a:p>
          <a:p>
            <a:pPr marL="0" indent="0" algn="ctr">
              <a:buNone/>
            </a:pPr>
            <a:endParaRPr lang="vi-VN"/>
          </a:p>
          <a:p>
            <a:pPr marL="0" indent="0">
              <a:buNone/>
            </a:pP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Tại lớp cha (lớp cơ sở) có định nghĩa phương thức khởi tạo (constructor) có tham số thì tại các lớp dẫn xuất (lớp con hay lớp được kế thừa) </a:t>
            </a:r>
            <a:r>
              <a:rPr lang="vi-VN" sz="2400" b="1">
                <a:latin typeface="Calibri" panose="020F0502020204030204" pitchFamily="34" charset="0"/>
                <a:cs typeface="Calibri" panose="020F0502020204030204" pitchFamily="34" charset="0"/>
              </a:rPr>
              <a:t>phải gọi phương thức khởi tạo của lớp </a:t>
            </a:r>
            <a:r>
              <a:rPr lang="vi-VN" sz="2400" b="1">
                <a:latin typeface="Calibri" panose="020F0502020204030204" pitchFamily="34" charset="0"/>
                <a:cs typeface="Calibri" panose="020F0502020204030204" pitchFamily="34" charset="0"/>
              </a:rPr>
              <a:t>cha</a:t>
            </a:r>
            <a:r>
              <a:rPr lang="vi-VN" sz="240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3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57200"/>
            <a:ext cx="7467600" cy="5029200"/>
          </a:xfrm>
        </p:spPr>
      </p:pic>
    </p:spTree>
    <p:extLst>
      <p:ext uri="{BB962C8B-B14F-4D97-AF65-F5344CB8AC3E}">
        <p14:creationId xmlns:p14="http://schemas.microsoft.com/office/powerpoint/2010/main" val="417053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1000"/>
            <a:ext cx="6872694" cy="4692126"/>
          </a:xfrm>
        </p:spPr>
      </p:pic>
    </p:spTree>
    <p:extLst>
      <p:ext uri="{BB962C8B-B14F-4D97-AF65-F5344CB8AC3E}">
        <p14:creationId xmlns:p14="http://schemas.microsoft.com/office/powerpoint/2010/main" val="307079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/>
              <a:t>Kế thừa trong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6962"/>
            <a:ext cx="8229600" cy="5029201"/>
          </a:xfrm>
        </p:spPr>
        <p:txBody>
          <a:bodyPr/>
          <a:lstStyle/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Overriding </a:t>
            </a:r>
            <a:r>
              <a:rPr lang="en-US"/>
              <a:t>cho </a:t>
            </a:r>
            <a:r>
              <a:rPr lang="en-US" smtClean="0"/>
              <a:t>method</a:t>
            </a:r>
          </a:p>
          <a:p>
            <a:pPr marL="0" indent="0" algn="ctr">
              <a:buNone/>
            </a:pPr>
            <a:endParaRPr lang="en-US"/>
          </a:p>
          <a:p>
            <a:pPr marL="0" indent="0">
              <a:buNone/>
            </a:pPr>
            <a:r>
              <a:rPr lang="vi-VN" sz="2400"/>
              <a:t>Trong C#, để thực hiện điều này thì những phương thức cho phép lớp con overriding phải chỉ định từ khoá </a:t>
            </a:r>
            <a:r>
              <a:rPr lang="vi-VN" sz="2400" b="1"/>
              <a:t>virtual</a:t>
            </a:r>
            <a:r>
              <a:rPr lang="vi-VN" sz="2400"/>
              <a:t>. Và tại những lớp con phải chỉ định từ khoá </a:t>
            </a:r>
            <a:r>
              <a:rPr lang="vi-VN" sz="2400" b="1"/>
              <a:t>override</a:t>
            </a:r>
            <a:r>
              <a:rPr lang="vi-VN" sz="2400"/>
              <a:t> khi muốn định nghĩa lại xử lý cho phương thức.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53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8229600" cy="5668166"/>
          </a:xfrm>
        </p:spPr>
      </p:pic>
    </p:spTree>
    <p:extLst>
      <p:ext uri="{BB962C8B-B14F-4D97-AF65-F5344CB8AC3E}">
        <p14:creationId xmlns:p14="http://schemas.microsoft.com/office/powerpoint/2010/main" val="34634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7620000" cy="4953000"/>
          </a:xfrm>
        </p:spPr>
      </p:pic>
    </p:spTree>
    <p:extLst>
      <p:ext uri="{BB962C8B-B14F-4D97-AF65-F5344CB8AC3E}">
        <p14:creationId xmlns:p14="http://schemas.microsoft.com/office/powerpoint/2010/main" val="11026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057400"/>
            <a:ext cx="5791200" cy="323056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mtClean="0"/>
              <a:t>Khái niệm về tính kế thừa</a:t>
            </a:r>
          </a:p>
          <a:p>
            <a:pPr marL="514350" indent="-514350">
              <a:buAutoNum type="arabicPeriod"/>
            </a:pPr>
            <a:r>
              <a:rPr lang="en-US" smtClean="0"/>
              <a:t>Xây dựng lớp kế thừa </a:t>
            </a:r>
          </a:p>
          <a:p>
            <a:pPr marL="0" indent="0">
              <a:buNone/>
            </a:pPr>
            <a:r>
              <a:rPr lang="en-US" smtClean="0"/>
              <a:t>3.  Kế thừa trong c#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463"/>
            <a:ext cx="9144000" cy="58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nvhoa\Desktop\TaiLieu\nguoi ke thu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0"/>
            <a:ext cx="69342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60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Trong thực tế, kế thừa là việc thừa hưởng những gì người khác để lại.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/>
              <a:t>Trong lập trình cũng vậy, kế thừa trong lập trình là cách 1 lớp có thể thừa hưởng lại những thuộc tính, phương thức từ 1 lớp khác và sử dụng chúng như là của bản thân mình.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9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smtClean="0"/>
              <a:t>Đặt vấn đề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      Câu </a:t>
            </a:r>
            <a:r>
              <a:rPr lang="en-US"/>
              <a:t>hỏi đặt ra là tại sao lại cần phải kế thừa</a:t>
            </a:r>
          </a:p>
          <a:p>
            <a:endParaRPr lang="en-US"/>
          </a:p>
        </p:txBody>
      </p:sp>
      <p:pic>
        <p:nvPicPr>
          <p:cNvPr id="4" name="Picture 3" descr="C:\Users\nvhoa\Desktop\TaiLieu\question-mark-1019922_960_72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7" y="2459038"/>
            <a:ext cx="4276725" cy="3667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008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Đặt vấn đề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800"/>
              <a:t>Để trả lời cho câu hỏi trên  chúng ta cùng xét một ví </a:t>
            </a:r>
            <a:r>
              <a:rPr lang="en-US" sz="2800"/>
              <a:t>dụ </a:t>
            </a:r>
            <a:r>
              <a:rPr lang="en-US" sz="2800" smtClean="0"/>
              <a:t>trực quan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C:\Users\nvhoa\Desktop\TaiLieu\DemoInherita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5638800" cy="3941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943600" y="2895600"/>
            <a:ext cx="289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Có mã trùng lặp  </a:t>
            </a:r>
            <a:r>
              <a:rPr lang="en-GB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	</a:t>
            </a:r>
            <a:r>
              <a:rPr lang="en-GB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GB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=&gt; Dư thừa</a:t>
            </a:r>
            <a:endParaRPr lang="en-GB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Yêu cầu bài toán thay </a:t>
            </a:r>
            <a:r>
              <a:rPr lang="en-GB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đổi   </a:t>
            </a:r>
            <a:endParaRPr lang="en-GB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10944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GB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GB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=&gt; Phải sửa cả 2 lớp</a:t>
            </a:r>
            <a:endParaRPr lang="en-GB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mtClean="0"/>
              <a:t>Giải quyết vấn đề</a:t>
            </a:r>
            <a:endParaRPr lang="en-US"/>
          </a:p>
        </p:txBody>
      </p:sp>
      <p:pic>
        <p:nvPicPr>
          <p:cNvPr id="4" name="Content Placeholder 3" descr="C:\Users\nvhoa\Desktop\TaiLieu\Inheritance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4562"/>
            <a:ext cx="5105400" cy="53340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334000" y="236220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Tính nhất </a:t>
            </a:r>
            <a:r>
              <a:rPr lang="en-US" sz="2000" b="1"/>
              <a:t>quán</a:t>
            </a:r>
            <a:r>
              <a:rPr lang="en-US" sz="2000" b="1" smtClean="0"/>
              <a:t>:</a:t>
            </a:r>
          </a:p>
          <a:p>
            <a:r>
              <a:rPr lang="en-US" sz="2000" smtClean="0"/>
              <a:t> </a:t>
            </a:r>
            <a:r>
              <a:rPr lang="en-US" sz="2000"/>
              <a:t>Những đối tượng chung nguồn gốc thì sẽ có những đặc điểm chung giống nhau.</a:t>
            </a:r>
          </a:p>
          <a:p>
            <a:r>
              <a:rPr lang="en-US" sz="2000" b="1"/>
              <a:t>Tái sử dụng code </a:t>
            </a:r>
            <a:r>
              <a:rPr lang="en-US" sz="2000"/>
              <a:t>: </a:t>
            </a:r>
            <a:endParaRPr lang="en-US" sz="2000" smtClean="0"/>
          </a:p>
          <a:p>
            <a:r>
              <a:rPr lang="en-US" sz="2000" smtClean="0"/>
              <a:t>Những </a:t>
            </a:r>
            <a:r>
              <a:rPr lang="en-US" sz="2000"/>
              <a:t>phần code chung chỉ cần định nghĩa ở lớp cha(Base class ) </a:t>
            </a:r>
          </a:p>
          <a:p>
            <a:r>
              <a:rPr lang="en-US" sz="2000" b="1"/>
              <a:t>Thuận tiện trong việc bảo trì và phát triển 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45516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mtClean="0"/>
              <a:t>Xây dựng mô hình kế thừa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ctr">
              <a:buNone/>
            </a:pPr>
            <a:r>
              <a:rPr lang="en-GB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Xây </a:t>
            </a:r>
            <a:r>
              <a:rPr lang="en-GB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dựng từ tổng quát đến cụ thể</a:t>
            </a:r>
            <a:endParaRPr lang="en-GB" sz="1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1371600" y="1981200"/>
            <a:ext cx="6477000" cy="3869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23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smtClean="0"/>
              <a:t>Xây dựng vườn thú giả lập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57200" y="1386523"/>
            <a:ext cx="8229600" cy="4526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74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314</Words>
  <Application>Microsoft Office PowerPoint</Application>
  <PresentationFormat>On-screen Show (4:3)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DejaVu Sans</vt:lpstr>
      <vt:lpstr>Wingdings</vt:lpstr>
      <vt:lpstr>Office Theme</vt:lpstr>
      <vt:lpstr>PowerPoint Presentation</vt:lpstr>
      <vt:lpstr>Nội dung</vt:lpstr>
      <vt:lpstr>PowerPoint Presentation</vt:lpstr>
      <vt:lpstr>Khái niệm</vt:lpstr>
      <vt:lpstr>Đặt vấn đề</vt:lpstr>
      <vt:lpstr>Đặt vấn đề</vt:lpstr>
      <vt:lpstr>Giải quyết vấn đề</vt:lpstr>
      <vt:lpstr>Xây dựng mô hình kế thừa</vt:lpstr>
      <vt:lpstr>Xây dựng vườn thú giả lập</vt:lpstr>
      <vt:lpstr>Xây dựng vườn thú giả lập</vt:lpstr>
      <vt:lpstr>Xây dựng vườn thú giả lập</vt:lpstr>
      <vt:lpstr>Xây dựng vườn thú giả lập</vt:lpstr>
      <vt:lpstr>Kế thừa trong C#</vt:lpstr>
      <vt:lpstr>Kế thừa trong C#</vt:lpstr>
      <vt:lpstr>PowerPoint Presentation</vt:lpstr>
      <vt:lpstr>PowerPoint Presentation</vt:lpstr>
      <vt:lpstr>Kế thừa trong C#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TRUNGTRẢ LỜI Ý KIẾN NHÂN VIÊN 6 THÁNG CUỐI NĂM 2015</dc:title>
  <dc:creator>TU NGUYEN THI CAM</dc:creator>
  <cp:lastModifiedBy>hoa nguyenvan</cp:lastModifiedBy>
  <cp:revision>170</cp:revision>
  <dcterms:created xsi:type="dcterms:W3CDTF">2016-01-05T02:35:39Z</dcterms:created>
  <dcterms:modified xsi:type="dcterms:W3CDTF">2017-12-19T17:35:55Z</dcterms:modified>
</cp:coreProperties>
</file>