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48" r:id="rId3"/>
    <p:sldId id="347" r:id="rId4"/>
    <p:sldId id="349" r:id="rId5"/>
    <p:sldId id="350" r:id="rId6"/>
    <p:sldId id="351" r:id="rId7"/>
    <p:sldId id="352" r:id="rId8"/>
    <p:sldId id="354" r:id="rId9"/>
    <p:sldId id="353" r:id="rId10"/>
    <p:sldId id="355" r:id="rId11"/>
    <p:sldId id="356" r:id="rId12"/>
    <p:sldId id="357" r:id="rId13"/>
    <p:sldId id="358" r:id="rId14"/>
    <p:sldId id="359" r:id="rId15"/>
    <p:sldId id="34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48" autoAdjust="0"/>
  </p:normalViewPr>
  <p:slideViewPr>
    <p:cSldViewPr>
      <p:cViewPr>
        <p:scale>
          <a:sx n="110" d="100"/>
          <a:sy n="110" d="100"/>
        </p:scale>
        <p:origin x="164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C16D4-0C00-47F6-A209-A68D42E03A2A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CC9F3-AE22-47B1-9740-1067D7753D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1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CC9F3-AE22-47B1-9740-1067D7753DB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40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C181-E5AE-4C86-94AA-6893797FEB8C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EFFC4-24A2-4FE8-9614-B8C1FE272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93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C181-E5AE-4C86-94AA-6893797FEB8C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EFFC4-24A2-4FE8-9614-B8C1FE272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9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C181-E5AE-4C86-94AA-6893797FEB8C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EFFC4-24A2-4FE8-9614-B8C1FE272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4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C181-E5AE-4C86-94AA-6893797FEB8C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EFFC4-24A2-4FE8-9614-B8C1FE272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40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C181-E5AE-4C86-94AA-6893797FEB8C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EFFC4-24A2-4FE8-9614-B8C1FE272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0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C181-E5AE-4C86-94AA-6893797FEB8C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EFFC4-24A2-4FE8-9614-B8C1FE272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27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C181-E5AE-4C86-94AA-6893797FEB8C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EFFC4-24A2-4FE8-9614-B8C1FE272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0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C181-E5AE-4C86-94AA-6893797FEB8C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EFFC4-24A2-4FE8-9614-B8C1FE272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5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C181-E5AE-4C86-94AA-6893797FEB8C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EFFC4-24A2-4FE8-9614-B8C1FE272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4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C181-E5AE-4C86-94AA-6893797FEB8C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EFFC4-24A2-4FE8-9614-B8C1FE272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4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C181-E5AE-4C86-94AA-6893797FEB8C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EFFC4-24A2-4FE8-9614-B8C1FE272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6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CC181-E5AE-4C86-94AA-6893797FEB8C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EFFC4-24A2-4FE8-9614-B8C1FE272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6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429000"/>
            <a:ext cx="8305800" cy="993775"/>
          </a:xfrm>
        </p:spPr>
        <p:txBody>
          <a:bodyPr>
            <a:normAutofit/>
          </a:bodyPr>
          <a:lstStyle/>
          <a:p>
            <a:r>
              <a:rPr lang="en-US" smtClean="0"/>
              <a:t>Interfaces </a:t>
            </a:r>
            <a:r>
              <a:rPr lang="en-US" err="1" smtClean="0"/>
              <a:t>và</a:t>
            </a:r>
            <a:r>
              <a:rPr lang="en-US" smtClean="0"/>
              <a:t> Abstract classes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4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smtClean="0"/>
              <a:t>Sử dụng Interface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smtClean="0"/>
              <a:t>Kế thừa:</a:t>
            </a:r>
          </a:p>
          <a:p>
            <a:pPr marL="0" indent="0">
              <a:buNone/>
            </a:pPr>
            <a:r>
              <a:rPr lang="en-US" sz="2000" smtClean="0"/>
              <a:t>Một Interface có thể được kế thừa từ 1/nhiều Interface</a:t>
            </a:r>
          </a:p>
          <a:p>
            <a:pPr marL="0" indent="0">
              <a:buNone/>
            </a:pPr>
            <a:endParaRPr lang="en-US" sz="2000" smtClean="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180213"/>
            <a:ext cx="4667901" cy="394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14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smtClean="0"/>
              <a:t>Sử dụng Interface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mtClean="0"/>
              <a:t>Kế thừa </a:t>
            </a:r>
          </a:p>
          <a:p>
            <a:pPr marL="0" indent="0">
              <a:buNone/>
            </a:pPr>
            <a:r>
              <a:rPr lang="en-US" sz="2000" smtClean="0"/>
              <a:t>Note : Các lớp kế thừa từ Interface bắt buộc phải Implement lại các phương thức trong Interface</a:t>
            </a:r>
          </a:p>
          <a:p>
            <a:pPr marL="0" indent="0">
              <a:buNone/>
            </a:pPr>
            <a:endParaRPr lang="en-US" sz="2000" smtClean="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39181"/>
            <a:ext cx="2667000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369661"/>
            <a:ext cx="2572109" cy="2209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" y="4594701"/>
            <a:ext cx="5134692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61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smtClean="0"/>
              <a:t>Abstact classes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smtClean="0"/>
              <a:t>Khái niệm </a:t>
            </a:r>
          </a:p>
          <a:p>
            <a:pPr marL="0" indent="0">
              <a:buNone/>
            </a:pPr>
            <a:endParaRPr lang="en-US" sz="2000" b="1" smtClean="0"/>
          </a:p>
          <a:p>
            <a:r>
              <a:rPr lang="en-US" sz="2000"/>
              <a:t>L</a:t>
            </a:r>
            <a:r>
              <a:rPr lang="vi-VN" sz="2000" smtClean="0"/>
              <a:t>à </a:t>
            </a:r>
            <a:r>
              <a:rPr lang="vi-VN" sz="2000"/>
              <a:t>một class cha cho tất cả các class có cùng bản chất. Bản chất ở đây được hiểu là kiểu, loại, nhiệm vụ của </a:t>
            </a:r>
            <a:r>
              <a:rPr lang="vi-VN" sz="2000"/>
              <a:t>class</a:t>
            </a:r>
            <a:r>
              <a:rPr lang="vi-VN" sz="2000" smtClean="0"/>
              <a:t>.</a:t>
            </a:r>
            <a:endParaRPr lang="en-US" sz="2000" smtClean="0"/>
          </a:p>
          <a:p>
            <a:pPr marL="0" indent="0">
              <a:buNone/>
            </a:pPr>
            <a:endParaRPr lang="en-US" sz="2000" smtClean="0"/>
          </a:p>
          <a:p>
            <a:r>
              <a:rPr lang="en-US" sz="2000"/>
              <a:t>C</a:t>
            </a:r>
            <a:r>
              <a:rPr lang="vi-VN" sz="2000" smtClean="0"/>
              <a:t>ần </a:t>
            </a:r>
            <a:r>
              <a:rPr lang="vi-VN" sz="2000"/>
              <a:t>được kế thừa và phương thức của nó được </a:t>
            </a:r>
            <a:r>
              <a:rPr lang="vi-VN" sz="2000"/>
              <a:t>triển </a:t>
            </a:r>
            <a:r>
              <a:rPr lang="vi-VN" sz="2000" smtClean="0"/>
              <a:t>khai</a:t>
            </a:r>
            <a:r>
              <a:rPr lang="en-US" sz="2000" smtClean="0"/>
              <a:t>.</a:t>
            </a:r>
          </a:p>
          <a:p>
            <a:pPr marL="0" indent="0">
              <a:buNone/>
            </a:pPr>
            <a:endParaRPr lang="en-US" sz="2000"/>
          </a:p>
          <a:p>
            <a:r>
              <a:rPr lang="vi-VN" sz="2000"/>
              <a:t>Nó không thể được khởi </a:t>
            </a:r>
            <a:r>
              <a:rPr lang="vi-VN" sz="2000"/>
              <a:t>tạo</a:t>
            </a:r>
            <a:r>
              <a:rPr lang="vi-VN" sz="2000" smtClean="0"/>
              <a:t>.</a:t>
            </a:r>
            <a:endParaRPr lang="en-US" sz="2000" smtClean="0"/>
          </a:p>
          <a:p>
            <a:pPr marL="0" indent="0">
              <a:buNone/>
            </a:pPr>
            <a:r>
              <a:rPr lang="en-US" sz="2000"/>
              <a:t> </a:t>
            </a:r>
            <a:r>
              <a:rPr lang="en-US" sz="2000" smtClean="0"/>
              <a:t>    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58651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smtClean="0"/>
              <a:t>Abstract classes</a:t>
            </a:r>
            <a:endParaRPr lang="en-US" sz="36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00200"/>
            <a:ext cx="7086600" cy="4191000"/>
          </a:xfrm>
        </p:spPr>
      </p:pic>
    </p:spTree>
    <p:extLst>
      <p:ext uri="{BB962C8B-B14F-4D97-AF65-F5344CB8AC3E}">
        <p14:creationId xmlns:p14="http://schemas.microsoft.com/office/powerpoint/2010/main" val="1024343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211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smtClean="0"/>
              <a:t>So sánh Interface và Abstract classes</a:t>
            </a:r>
            <a:endParaRPr lang="en-US" sz="36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01605"/>
            <a:ext cx="8229600" cy="4389752"/>
          </a:xfrm>
        </p:spPr>
      </p:pic>
    </p:spTree>
    <p:extLst>
      <p:ext uri="{BB962C8B-B14F-4D97-AF65-F5344CB8AC3E}">
        <p14:creationId xmlns:p14="http://schemas.microsoft.com/office/powerpoint/2010/main" val="419829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463"/>
            <a:ext cx="9144000" cy="58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5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smtClean="0"/>
              <a:t>Interface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err="1" smtClean="0"/>
              <a:t>Khái</a:t>
            </a:r>
            <a:r>
              <a:rPr lang="en-US" sz="2000" b="1" smtClean="0"/>
              <a:t> niệm</a:t>
            </a:r>
          </a:p>
          <a:p>
            <a:pPr marL="0" indent="0">
              <a:buNone/>
            </a:pPr>
            <a:r>
              <a:rPr lang="en-US" sz="2000" b="1" smtClean="0"/>
              <a:t> </a:t>
            </a:r>
          </a:p>
          <a:p>
            <a:pPr marL="0" indent="0">
              <a:buNone/>
            </a:pPr>
            <a:r>
              <a:rPr lang="en-US" sz="2000" err="1" smtClean="0"/>
              <a:t>Một</a:t>
            </a:r>
            <a:r>
              <a:rPr lang="en-US" sz="2000" smtClean="0"/>
              <a:t> Interface </a:t>
            </a:r>
            <a:r>
              <a:rPr lang="en-US" sz="2000" err="1" smtClean="0"/>
              <a:t>trong</a:t>
            </a:r>
            <a:r>
              <a:rPr lang="en-US" sz="2000" smtClean="0"/>
              <a:t> c# </a:t>
            </a:r>
            <a:r>
              <a:rPr lang="en-US" sz="2000" err="1" smtClean="0"/>
              <a:t>là</a:t>
            </a:r>
            <a:r>
              <a:rPr lang="en-US" sz="2000" smtClean="0"/>
              <a:t> </a:t>
            </a:r>
            <a:r>
              <a:rPr lang="en-US" sz="2000" err="1" smtClean="0"/>
              <a:t>một</a:t>
            </a:r>
            <a:r>
              <a:rPr lang="en-US" sz="2000" smtClean="0"/>
              <a:t> </a:t>
            </a:r>
            <a:r>
              <a:rPr lang="en-US" sz="2000" err="1" smtClean="0"/>
              <a:t>bản</a:t>
            </a:r>
            <a:r>
              <a:rPr lang="en-US" sz="2000" smtClean="0"/>
              <a:t> </a:t>
            </a:r>
            <a:r>
              <a:rPr lang="en-US" sz="2000" err="1" smtClean="0"/>
              <a:t>thiết</a:t>
            </a:r>
            <a:r>
              <a:rPr lang="en-US" sz="2000" smtClean="0"/>
              <a:t> </a:t>
            </a:r>
            <a:r>
              <a:rPr lang="en-US" sz="2000" err="1" smtClean="0"/>
              <a:t>kế</a:t>
            </a:r>
            <a:r>
              <a:rPr lang="en-US" sz="2000" smtClean="0"/>
              <a:t> </a:t>
            </a:r>
            <a:r>
              <a:rPr lang="en-US" sz="2000" err="1" smtClean="0"/>
              <a:t>của</a:t>
            </a:r>
            <a:r>
              <a:rPr lang="en-US" sz="2000" smtClean="0"/>
              <a:t> </a:t>
            </a:r>
            <a:r>
              <a:rPr lang="en-US" sz="2000" err="1" smtClean="0"/>
              <a:t>lớp</a:t>
            </a:r>
            <a:r>
              <a:rPr lang="en-US" sz="2000" smtClean="0"/>
              <a:t>. </a:t>
            </a:r>
            <a:r>
              <a:rPr lang="en-US" sz="2000" err="1" smtClean="0"/>
              <a:t>Nó</a:t>
            </a:r>
            <a:r>
              <a:rPr lang="en-US" sz="2000" smtClean="0"/>
              <a:t> </a:t>
            </a:r>
            <a:r>
              <a:rPr lang="en-US" sz="2000" err="1" smtClean="0"/>
              <a:t>chỉ</a:t>
            </a:r>
            <a:r>
              <a:rPr lang="en-US" sz="2000" smtClean="0"/>
              <a:t> </a:t>
            </a:r>
            <a:r>
              <a:rPr lang="en-US" sz="2000" err="1" smtClean="0"/>
              <a:t>có</a:t>
            </a:r>
            <a:r>
              <a:rPr lang="en-US" sz="2000" smtClean="0"/>
              <a:t> </a:t>
            </a:r>
            <a:r>
              <a:rPr lang="en-US" sz="2000" err="1" smtClean="0"/>
              <a:t>các</a:t>
            </a:r>
            <a:r>
              <a:rPr lang="en-US" sz="2000" smtClean="0"/>
              <a:t> </a:t>
            </a:r>
            <a:r>
              <a:rPr lang="en-US" sz="2000" err="1" smtClean="0"/>
              <a:t>phương</a:t>
            </a:r>
            <a:r>
              <a:rPr lang="en-US" sz="2000" smtClean="0"/>
              <a:t> </a:t>
            </a:r>
            <a:r>
              <a:rPr lang="en-US" sz="2000" err="1" smtClean="0"/>
              <a:t>thức</a:t>
            </a:r>
            <a:r>
              <a:rPr lang="en-US" sz="2000" smtClean="0"/>
              <a:t> </a:t>
            </a:r>
            <a:r>
              <a:rPr lang="en-US" sz="2000" err="1" smtClean="0"/>
              <a:t>trừu</a:t>
            </a:r>
            <a:r>
              <a:rPr lang="en-US" sz="2000" smtClean="0"/>
              <a:t> </a:t>
            </a:r>
            <a:r>
              <a:rPr lang="en-US" sz="2000" err="1" smtClean="0"/>
              <a:t>tượng</a:t>
            </a:r>
            <a:r>
              <a:rPr lang="en-US" sz="2000" smtClean="0"/>
              <a:t>. </a:t>
            </a:r>
          </a:p>
          <a:p>
            <a:pPr marL="0" indent="0">
              <a:buNone/>
            </a:pPr>
            <a:endParaRPr lang="en-US" sz="2000" smtClean="0"/>
          </a:p>
          <a:p>
            <a:pPr marL="0" indent="0">
              <a:buNone/>
            </a:pPr>
            <a:r>
              <a:rPr lang="vi-VN" sz="2000" smtClean="0">
                <a:latin typeface="Calibri" panose="020F0502020204030204" pitchFamily="34" charset="0"/>
              </a:rPr>
              <a:t>Interface </a:t>
            </a:r>
            <a:r>
              <a:rPr lang="vi-VN" sz="2000">
                <a:latin typeface="Calibri" panose="020F0502020204030204" pitchFamily="34" charset="0"/>
              </a:rPr>
              <a:t>là một kỹ thuật để thu được tình trừu tượng hoàn toàn và đa kế thừa trong Java.</a:t>
            </a:r>
            <a:endParaRPr lang="en-US" sz="20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4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err="1" smtClean="0"/>
              <a:t>Đặt</a:t>
            </a:r>
            <a:r>
              <a:rPr lang="en-US" sz="3600" smtClean="0"/>
              <a:t> </a:t>
            </a:r>
            <a:r>
              <a:rPr lang="en-US" sz="3600" err="1" smtClean="0"/>
              <a:t>vấn</a:t>
            </a:r>
            <a:r>
              <a:rPr lang="en-US" sz="3600" smtClean="0"/>
              <a:t> </a:t>
            </a:r>
            <a:r>
              <a:rPr lang="en-US" sz="3600" err="1" smtClean="0"/>
              <a:t>đề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err="1" smtClean="0"/>
              <a:t>xây</a:t>
            </a:r>
            <a:r>
              <a:rPr lang="en-US" sz="2000" b="1" smtClean="0"/>
              <a:t> </a:t>
            </a:r>
            <a:r>
              <a:rPr lang="en-US" sz="2000" b="1" err="1" smtClean="0"/>
              <a:t>dựng</a:t>
            </a:r>
            <a:r>
              <a:rPr lang="en-US" sz="2000" b="1" smtClean="0"/>
              <a:t> </a:t>
            </a:r>
            <a:r>
              <a:rPr lang="en-US" sz="2000" b="1" err="1" smtClean="0"/>
              <a:t>hệ</a:t>
            </a:r>
            <a:r>
              <a:rPr lang="en-US" sz="2000" b="1" smtClean="0"/>
              <a:t> </a:t>
            </a:r>
            <a:r>
              <a:rPr lang="en-US" sz="2000" b="1" err="1" smtClean="0"/>
              <a:t>thống</a:t>
            </a:r>
            <a:r>
              <a:rPr lang="en-US" sz="2000" b="1" smtClean="0"/>
              <a:t> </a:t>
            </a:r>
            <a:r>
              <a:rPr lang="en-US" sz="2000" b="1" err="1" smtClean="0"/>
              <a:t>quản</a:t>
            </a:r>
            <a:r>
              <a:rPr lang="en-US" sz="2000" b="1" smtClean="0"/>
              <a:t> </a:t>
            </a:r>
            <a:r>
              <a:rPr lang="en-US" sz="2000" b="1" err="1" smtClean="0"/>
              <a:t>lý</a:t>
            </a:r>
            <a:r>
              <a:rPr lang="en-US" sz="2000" b="1" smtClean="0"/>
              <a:t> </a:t>
            </a:r>
            <a:r>
              <a:rPr lang="en-US" sz="2000" b="1" err="1" smtClean="0"/>
              <a:t>tổ</a:t>
            </a:r>
            <a:r>
              <a:rPr lang="en-US" sz="2000" b="1" smtClean="0"/>
              <a:t> </a:t>
            </a:r>
            <a:r>
              <a:rPr lang="en-US" sz="2000" b="1" err="1" smtClean="0"/>
              <a:t>ong</a:t>
            </a:r>
            <a:endParaRPr lang="en-US" sz="2000" b="1" smtClean="0"/>
          </a:p>
          <a:p>
            <a:pPr marL="0" indent="0">
              <a:buNone/>
            </a:pPr>
            <a:r>
              <a:rPr lang="en-US" sz="2000"/>
              <a:t> </a:t>
            </a:r>
            <a:r>
              <a:rPr lang="en-US" sz="2000" smtClean="0"/>
              <a:t>  + </a:t>
            </a:r>
            <a:r>
              <a:rPr lang="en-US" sz="2000" err="1" smtClean="0"/>
              <a:t>Các</a:t>
            </a:r>
            <a:r>
              <a:rPr lang="en-US" sz="2000" smtClean="0"/>
              <a:t> con </a:t>
            </a:r>
            <a:r>
              <a:rPr lang="en-US" sz="2000" err="1" smtClean="0"/>
              <a:t>ong</a:t>
            </a:r>
            <a:r>
              <a:rPr lang="en-US" sz="2000" smtClean="0"/>
              <a:t> </a:t>
            </a:r>
            <a:r>
              <a:rPr lang="en-US" sz="2000" err="1" smtClean="0"/>
              <a:t>tiêu</a:t>
            </a:r>
            <a:r>
              <a:rPr lang="en-US" sz="2000" smtClean="0"/>
              <a:t> </a:t>
            </a:r>
            <a:r>
              <a:rPr lang="en-US" sz="2000" err="1" smtClean="0"/>
              <a:t>thụ</a:t>
            </a:r>
            <a:r>
              <a:rPr lang="en-US" sz="2000" smtClean="0"/>
              <a:t> </a:t>
            </a:r>
            <a:r>
              <a:rPr lang="en-US" sz="2000" err="1" smtClean="0"/>
              <a:t>mật</a:t>
            </a:r>
            <a:r>
              <a:rPr lang="en-US" sz="2000" smtClean="0"/>
              <a:t> </a:t>
            </a:r>
            <a:r>
              <a:rPr lang="en-US" sz="2000" err="1" smtClean="0"/>
              <a:t>và</a:t>
            </a:r>
            <a:r>
              <a:rPr lang="en-US" sz="2000" smtClean="0"/>
              <a:t> </a:t>
            </a:r>
            <a:r>
              <a:rPr lang="en-US" sz="2000" err="1" smtClean="0"/>
              <a:t>có</a:t>
            </a:r>
            <a:r>
              <a:rPr lang="en-US" sz="2000" smtClean="0"/>
              <a:t> </a:t>
            </a:r>
            <a:r>
              <a:rPr lang="en-US" sz="2000" err="1" smtClean="0"/>
              <a:t>cân</a:t>
            </a:r>
            <a:r>
              <a:rPr lang="en-US" sz="2000" smtClean="0"/>
              <a:t> </a:t>
            </a:r>
            <a:r>
              <a:rPr lang="en-US" sz="2000" err="1" smtClean="0"/>
              <a:t>nặng</a:t>
            </a:r>
            <a:endParaRPr lang="en-US" sz="2000" smtClean="0"/>
          </a:p>
          <a:p>
            <a:pPr marL="0" indent="0">
              <a:buNone/>
            </a:pPr>
            <a:r>
              <a:rPr lang="en-US" sz="2000"/>
              <a:t> </a:t>
            </a:r>
            <a:r>
              <a:rPr lang="en-US" sz="2000" smtClean="0"/>
              <a:t>  + Ong chúa kiểm soát</a:t>
            </a:r>
          </a:p>
          <a:p>
            <a:pPr marL="0" indent="0">
              <a:buNone/>
            </a:pPr>
            <a:r>
              <a:rPr lang="en-US" sz="2000"/>
              <a:t> </a:t>
            </a:r>
            <a:r>
              <a:rPr lang="en-US" sz="2000" smtClean="0"/>
              <a:t>  + Ong tuần tra sẽ có nhiệm vụ tấn công.</a:t>
            </a:r>
          </a:p>
          <a:p>
            <a:pPr marL="0" indent="0">
              <a:buNone/>
            </a:pPr>
            <a:r>
              <a:rPr lang="en-US" sz="2000"/>
              <a:t> </a:t>
            </a:r>
            <a:r>
              <a:rPr lang="en-US" sz="2000" smtClean="0"/>
              <a:t>  + Ong thợ sẽ có nhiệm vụ tìm kiếm mật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711107"/>
            <a:ext cx="3572374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6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smtClean="0"/>
              <a:t>Giải quyết vấn đề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0" indent="0">
              <a:buNone/>
            </a:pPr>
            <a:r>
              <a:rPr lang="en-US" sz="2000" smtClean="0"/>
              <a:t>Sử dụng tính kế thừa  </a:t>
            </a:r>
          </a:p>
          <a:p>
            <a:pPr marL="0" indent="0">
              <a:buNone/>
            </a:pPr>
            <a:endParaRPr lang="en-US" sz="2000" smtClean="0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143000"/>
            <a:ext cx="4096633" cy="515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3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smtClean="0"/>
              <a:t>Giải quyết vấn đề 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sz="2000" smtClean="0"/>
              <a:t>xây dựng lớp con ong có hành vi :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</a:t>
            </a:r>
          </a:p>
          <a:p>
            <a:pPr marL="0" indent="0">
              <a:buNone/>
            </a:pPr>
            <a:r>
              <a:rPr lang="en-US"/>
              <a:t> 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4" name="Left Brace 3"/>
          <p:cNvSpPr/>
          <p:nvPr/>
        </p:nvSpPr>
        <p:spPr>
          <a:xfrm>
            <a:off x="2819400" y="2453481"/>
            <a:ext cx="838200" cy="2362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62400" y="2268815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Tìm kiếm mật</a:t>
            </a:r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3870034" y="4631015"/>
            <a:ext cx="275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Khả năng tuần tra, tấn công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9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smtClean="0"/>
              <a:t>Giải quyết vấn đề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18" y="1143000"/>
            <a:ext cx="4983163" cy="4983163"/>
          </a:xfrm>
        </p:spPr>
      </p:pic>
    </p:spTree>
    <p:extLst>
      <p:ext uri="{BB962C8B-B14F-4D97-AF65-F5344CB8AC3E}">
        <p14:creationId xmlns:p14="http://schemas.microsoft.com/office/powerpoint/2010/main" val="378592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smtClean="0"/>
              <a:t>Sử dụng Interface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mtClean="0"/>
              <a:t>Một Interface trông có vẻ khá giống class. Nhưng nó chỉ mô tả các nguyên mẫu các method, properties, event mà không định nghĩa chúng.</a:t>
            </a:r>
          </a:p>
          <a:p>
            <a:pPr marL="0" indent="0">
              <a:buNone/>
            </a:pPr>
            <a:r>
              <a:rPr lang="en-US" sz="2000" smtClean="0"/>
              <a:t>Khai báo Interface bắt đầu bằng chữ I: 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286000"/>
            <a:ext cx="4171429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1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smtClean="0"/>
              <a:t>Sử dụng Interface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en-US" sz="2000" smtClean="0"/>
              <a:t>Note :</a:t>
            </a:r>
          </a:p>
          <a:p>
            <a:pPr marL="0" indent="0">
              <a:buNone/>
            </a:pPr>
            <a:r>
              <a:rPr lang="en-US" sz="2000" smtClean="0"/>
              <a:t>Không thể khai báo phạm vi truy cập (Access modifier) cho các thành phần của interface. Các thánh phần này sẽ mặc định là public</a:t>
            </a:r>
          </a:p>
          <a:p>
            <a:pPr marL="0" indent="0">
              <a:buNone/>
            </a:pPr>
            <a:endParaRPr lang="en-US" sz="2000" smtClean="0"/>
          </a:p>
          <a:p>
            <a:pPr marL="0" indent="0">
              <a:buNone/>
            </a:pPr>
            <a:r>
              <a:rPr lang="en-US" sz="2000" smtClean="0"/>
              <a:t>Các thành phần </a:t>
            </a:r>
            <a:r>
              <a:rPr lang="en-US" sz="2000" smtClean="0">
                <a:solidFill>
                  <a:srgbClr val="FF0000"/>
                </a:solidFill>
              </a:rPr>
              <a:t>không được </a:t>
            </a:r>
            <a:r>
              <a:rPr lang="en-US" sz="2000" smtClean="0"/>
              <a:t>sử dụng trong Interface là 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6200" y="3581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Constructor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80361" y="4185313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Field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98323" y="4864377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Const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98323" y="5464774"/>
            <a:ext cx="141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static</a:t>
            </a:r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3048000" y="3710781"/>
            <a:ext cx="838200" cy="22527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7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smtClean="0"/>
              <a:t>Sử dụng Interface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2672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smtClean="0"/>
              <a:t>Kế thừa :</a:t>
            </a:r>
          </a:p>
          <a:p>
            <a:pPr marL="0" indent="0">
              <a:buNone/>
            </a:pPr>
            <a:r>
              <a:rPr lang="en-US" sz="2000" smtClean="0"/>
              <a:t>Một class có thể kế thừa nhiều Interface.</a:t>
            </a:r>
          </a:p>
          <a:p>
            <a:pPr marL="0" indent="0">
              <a:buNone/>
            </a:pPr>
            <a:endParaRPr lang="en-US" sz="2000" smtClean="0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4991100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77000" y="24384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Tìm kiếm mật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3200" y="43434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Khả năng tuần tra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6172200" y="2628900"/>
            <a:ext cx="381000" cy="1905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06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357</Words>
  <Application>Microsoft Office PowerPoint</Application>
  <PresentationFormat>On-screen Show (4:3)</PresentationFormat>
  <Paragraphs>58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Interfaces và Abstract classes</vt:lpstr>
      <vt:lpstr>Interface</vt:lpstr>
      <vt:lpstr>Đặt vấn đề</vt:lpstr>
      <vt:lpstr>Giải quyết vấn đề</vt:lpstr>
      <vt:lpstr>Giải quyết vấn đề </vt:lpstr>
      <vt:lpstr>Giải quyết vấn đề</vt:lpstr>
      <vt:lpstr>Sử dụng Interface</vt:lpstr>
      <vt:lpstr>Sử dụng Interface</vt:lpstr>
      <vt:lpstr>Sử dụng Interface</vt:lpstr>
      <vt:lpstr>Sử dụng Interface</vt:lpstr>
      <vt:lpstr>Sử dụng Interface</vt:lpstr>
      <vt:lpstr>Abstact classes</vt:lpstr>
      <vt:lpstr>Abstract classes</vt:lpstr>
      <vt:lpstr>So sánh Interface và Abstract classes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TRUNGTRẢ LỜI Ý KIẾN NHÂN VIÊN 6 THÁNG CUỐI NĂM 2015</dc:title>
  <dc:creator>TU NGUYEN THI CAM</dc:creator>
  <cp:lastModifiedBy>hoa nguyenvan</cp:lastModifiedBy>
  <cp:revision>187</cp:revision>
  <dcterms:created xsi:type="dcterms:W3CDTF">2016-01-05T02:35:39Z</dcterms:created>
  <dcterms:modified xsi:type="dcterms:W3CDTF">2017-12-20T05:33:40Z</dcterms:modified>
</cp:coreProperties>
</file>