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7" r:id="rId12"/>
    <p:sldId id="288" r:id="rId13"/>
    <p:sldId id="289" r:id="rId14"/>
    <p:sldId id="286" r:id="rId15"/>
    <p:sldId id="290" r:id="rId16"/>
    <p:sldId id="291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>
      <p:cViewPr varScale="1">
        <p:scale>
          <a:sx n="105" d="100"/>
          <a:sy n="105" d="100"/>
        </p:scale>
        <p:origin x="22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vi-VN" sz="1200"/>
            </a:lvl1pPr>
          </a:lstStyle>
          <a:p>
            <a:fld id="{784AA43A-3F76-4A13-9CD6-36134EB429E3}" type="datetimeFigureOut">
              <a:rPr lang="vi-VN"/>
              <a:t>28/11/2017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5" name="Chỗ dành sẵn cho Số Trang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vi-VN" sz="1200"/>
            </a:lvl1pPr>
          </a:lstStyle>
          <a:p>
            <a:fld id="{A850423A-8BCE-448E-A97B-03A88B2B12C1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vi-VN" sz="1200"/>
            </a:lvl1pPr>
          </a:lstStyle>
          <a:p>
            <a:fld id="{5F674A4F-2B7A-4ECB-A400-260B2FFC03C1}" type="datetimeFigureOut">
              <a:t>11/28/2017</a:t>
            </a:fld>
            <a:endParaRPr lang="vi-VN"/>
          </a:p>
        </p:txBody>
      </p:sp>
      <p:sp>
        <p:nvSpPr>
          <p:cNvPr id="4" name="Chỗ dành sẵn cho Ảnh Trang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vi-VN" sz="1200"/>
            </a:lvl1pPr>
          </a:lstStyle>
          <a:p>
            <a:fld id="{01F2A70B-78F2-4DCF-B53B-C990D2FAFB8A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̉n chiếu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vi-VN" sz="54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vi-V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Bấm để sửa kiểu tiêu đề phụ Bản cái</a:t>
            </a:r>
          </a:p>
        </p:txBody>
      </p:sp>
      <p:grpSp>
        <p:nvGrpSpPr>
          <p:cNvPr id="256" name="đường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Hình tự do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58" name="Hình tự do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59" name="Hình tự do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0" name="Hình tự do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1" name="Hình tự do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2" name="Hình tự do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3" name="Hình tự do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4" name="Hình tự do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5" name="Hình tự do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6" name="Hình tự do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7" name="Hình tự do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8" name="Hình tự do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9" name="Hình tự do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0" name="Hình tự do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1" name="Hình tự do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2" name="Hình tự do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3" name="Hình tự do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4" name="Hình tự do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5" name="Hình tự do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6" name="Hình tự do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7" name="Hình tự do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8" name="Hình tự d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9" name="Hình tự do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0" name="Hình tự do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1" name="Hình tự do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2" name="Hình tự do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3" name="Hình tự do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4" name="Hình tự do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5" name="Hình tự do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6" name="Hình tự do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7" name="Hình tự do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8" name="Hình tự do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9" name="Hình tự do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0" name="Hình tự do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1" name="Hình tự do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2" name="Hình tự do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3" name="Hình tự do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4" name="Hình tự do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5" name="Hình tự do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6" name="Hình tự do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7" name="Hình tự do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8" name="Hình tự do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9" name="Hình tự do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0" name="Hình tự do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1" name="Hình tự do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2" name="Hình tự do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3" name="Hình tự do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4" name="Hình tự do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5" name="Hình tự do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6" name="Hình tự do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7" name="Hình tự do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8" name="Hình tự do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9" name="Hình tự do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0" name="Hình tự do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1" name="Hình tự do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2" name="Hình tự do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3" name="Hình tự do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4" name="Hình tự do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5" name="Hình tự d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6" name="Hình tự do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7" name="Hình tự do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8" name="Hình tự do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9" name="Hình tự do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0" name="Hình tự do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1" name="Hình tự do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2" name="Hình tự do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3" name="Hình tự do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4" name="Hình tự do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5" name="Hình tự do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6" name="Hình tự do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7" name="Hình tự do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8" name="Hình tự do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9" name="Hình tự do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0" name="Hình tự do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1" name="Hình tự do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2" name="Hình tự do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3" name="Hình tự do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4" name="Hình tự do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5" name="Hình tự do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6" name="Hình tự do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7" name="Hình tự do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8" name="Hình tự do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9" name="Hình tự do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0" name="Hình tự do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1" name="Hình tự do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2" name="Hình tự do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3" name="Hình tự do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4" name="Hình tự do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5" name="Hình tự do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6" name="Hình tự do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7" name="Hình tự do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8" name="Hình tự do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9" name="Hình tự do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0" name="Hình tự do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1" name="Hình tự do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2" name="Hình tự do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3" name="Hình tự do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4" name="Hình tự do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5" name="Hình tự do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6" name="Hình tự do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7" name="Hình tự do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8" name="Hình tự do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9" name="Hình tự do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0" name="Hình tự do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1" name="Hình tự do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2" name="Hình tự do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3" name="Hình tự do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4" name="Hình tự do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5" name="Hình tự do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6" name="Hình tự do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7" name="Hình tự do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8" name="Hình tự do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9" name="Hình tự do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0" name="Hình tự do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1" name="Hình tự do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2" name="Hình tự do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3" name="Hình tự do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4" name="Hình tự do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5" name="Hình tự do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6" name="Hình tự do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7" name="Hình tự do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8" name="Hình tự do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9" name="Hình tự do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đườ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Hình tự do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9" name="Hình tự do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0" name="Hình tự do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1" name="Hình tự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2" name="Hình tự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3" name="Hình tự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4" name="Hình tự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5" name="Hình tự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" name="Hình tự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" name="Hình tự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" name="Hình tự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" name="Hình tự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" name="Hình tự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" name="Hình tự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" name="Hình tự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" name="Hình tự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4" name="Hình tự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5" name="Hình tự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6" name="Hình tự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7" name="Hình tự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8" name="Hình tự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9" name="Hình tự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0" name="Hình tự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1" name="Hình tự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2" name="Hình tự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3" name="Hình tự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4" name="Hình tự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5" name="Hình tự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6" name="Hình tự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7" name="Hình tự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8" name="Hình tự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9" name="Hình tự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0" name="Hình tự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1" name="Hình tự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2" name="Hình tự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3" name="Hình tự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4" name="Hình tự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5" name="Hình tự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6" name="Hình tự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7" name="Hình tự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8" name="Hình tự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9" name="Hình tự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0" name="Hình tự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1" name="Hình tự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2" name="Hình tự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3" name="Hình tự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4" name="Hình tự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5" name="Hình tự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6" name="Hình tự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7" name="Hình tự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8" name="Hình tự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9" name="Hình tự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0" name="Hình tự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1" name="Hình tự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2" name="Hình tự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3" name="Hình tự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4" name="Hình tự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5" name="Hình tự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6" name="Hình tự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7" name="Hình tự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8" name="Hình tự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9" name="Hình tự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0" name="Hình tự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1" name="Hình tự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2" name="Hình tự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3" name="Hình tự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4" name="Hình tự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5" name="Hình tự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6" name="Hình tự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7" name="Hình tự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8" name="Hì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9" name="Hì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80" name="Hì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81" name="Hì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vi-VN"/>
            </a:lvl5pPr>
            <a:lvl6pPr marL="1956816" latinLnBrk="0">
              <a:defRPr lang="vi-VN"/>
            </a:lvl6pPr>
            <a:lvl7pPr marL="1956816" latinLnBrk="0">
              <a:defRPr lang="vi-VN"/>
            </a:lvl7pPr>
            <a:lvl8pPr marL="1956816" latinLnBrk="0">
              <a:defRPr lang="vi-VN"/>
            </a:lvl8pPr>
            <a:lvl9pPr marL="1956816" latinLnBrk="0">
              <a:defRPr lang="vi-VN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11/28/2017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ăn bản và Tiêu đề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đường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Hình tự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9" name="Hình tự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0" name="Hình tự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1" name="Hình tự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2" name="Hình tự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3" name="Hình tự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4" name="Hình tự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5" name="Hình tự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" name="Hình tự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" name="Hình tự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" name="Hình tự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" name="Hình tự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" name="Hình tự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" name="Hình tự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" name="Hình tự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" name="Hình tự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4" name="Hình tự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5" name="Hình tự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6" name="Hình tự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7" name="Hình tự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8" name="Hình tự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9" name="Hình tự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0" name="Hình tự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1" name="Hình tự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2" name="Hình tự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3" name="Hình tự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4" name="Hình tự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5" name="Hình tự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6" name="Hình tự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7" name="Hình tự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8" name="Hình tự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39" name="Hình tự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0" name="Hình tự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1" name="Hình tự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2" name="Hình tự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3" name="Hình tự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4" name="Hình tự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5" name="Hình tự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6" name="Hình tự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7" name="Hình tự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8" name="Hình tự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49" name="Hình tự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0" name="Hình tự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1" name="Hình tự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2" name="Hình tự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3" name="Hình tự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4" name="Hình tự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5" name="Hình tự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6" name="Hình tự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7" name="Hình tự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8" name="Hình tự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59" name="Hình tự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0" name="Hình tự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1" name="Hình tự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2" name="Hình tự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3" name="Hình tự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4" name="Hình tự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5" name="Hình tự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6" name="Hình tự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7" name="Hình tự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8" name="Hình tự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69" name="Hình tự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0" name="Hình tự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1" name="Hình tự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2" name="Hình tự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3" name="Hình tự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4" name="Hình tự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5" name="Hình tự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6" name="Hình tự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7" name="Hình tự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8" name="Hì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79" name="Hì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80" name="Hì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81" name="Hì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</p:grpSp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vi-VN"/>
            </a:lvl5pPr>
            <a:lvl6pPr latinLnBrk="0">
              <a:defRPr lang="vi-VN"/>
            </a:lvl6pPr>
            <a:lvl7pPr latinLnBrk="0">
              <a:defRPr lang="vi-VN"/>
            </a:lvl7pPr>
            <a:lvl8pPr latinLnBrk="0">
              <a:defRPr lang="vi-VN" baseline="0"/>
            </a:lvl8pPr>
            <a:lvl9pPr latinLnBrk="0">
              <a:defRPr lang="vi-VN" baseline="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11/28/2017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đườ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Hình tự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9" name="Hình tự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0" name="Hình tự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1" name="Hình tự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2" name="Hình tự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3" name="Hình tự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4" name="Hình tự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5" name="Hình tự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6" name="Hình tự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7" name="Hình tự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8" name="Hình tự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9" name="Hình tự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0" name="Hình tự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1" name="Hình tự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2" name="Hình tự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3" name="Hình tự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4" name="Hình tự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5" name="Hình tự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6" name="Hình tự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7" name="Hình tự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8" name="Hình tự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9" name="Hình tự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0" name="Hình tự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1" name="Hình tự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2" name="Hình tự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3" name="Hình tự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4" name="Hình tự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5" name="Hình tự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6" name="Hình tự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7" name="Hình tự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8" name="Hình tự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9" name="Hình tự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0" name="Hình tự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1" name="Hình tự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2" name="Hình tự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3" name="Hình tự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4" name="Hình tự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5" name="Hình tự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6" name="Hình tự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7" name="Hình tự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8" name="Hình tự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9" name="Hình tự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0" name="Hình tự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1" name="Hình tự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2" name="Hình tự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3" name="Hình tự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4" name="Hình tự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5" name="Hình tự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6" name="Hình tự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7" name="Hình tự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8" name="Hình tự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9" name="Hình tự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0" name="Hình tự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1" name="Hình tự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2" name="Hình tự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3" name="Hình tự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4" name="Hình tự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5" name="Hình tự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6" name="Hình tự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7" name="Hình tự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8" name="Hình tự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9" name="Hình tự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0" name="Hình tự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1" name="Hình tự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2" name="Hình tự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3" name="Hình tự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4" name="Hình tự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5" name="Hình tự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6" name="Hình tự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7" name="Hình tự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8" name="Hì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9" name="Hì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40" name="Hì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41" name="Hì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vi-VN"/>
            </a:lvl2pPr>
            <a:lvl3pPr marL="777240" latinLnBrk="0">
              <a:defRPr lang="vi-VN"/>
            </a:lvl3pPr>
            <a:lvl4pPr marL="1005840" latinLnBrk="0">
              <a:defRPr lang="vi-VN"/>
            </a:lvl4pPr>
            <a:lvl5pPr marL="1234440" latinLnBrk="0">
              <a:defRPr lang="vi-VN"/>
            </a:lvl5pPr>
            <a:lvl6pPr marL="1463040" latinLnBrk="0">
              <a:defRPr lang="vi-VN" baseline="0"/>
            </a:lvl6pPr>
            <a:lvl7pPr marL="1691640" latinLnBrk="0">
              <a:defRPr lang="vi-VN" baseline="0"/>
            </a:lvl7pPr>
            <a:lvl8pPr marL="1920240" latinLnBrk="0">
              <a:defRPr lang="vi-VN" baseline="0"/>
            </a:lvl8pPr>
            <a:lvl9pPr marL="2148840" latinLnBrk="0">
              <a:defRPr lang="vi-VN" baseline="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11/28/2017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đường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Hình tự do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57" name="Hình tự do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58" name="Hình tự do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59" name="Hình tự do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0" name="Hình tự do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1" name="Hình tự do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2" name="Hình tự do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3" name="Hình tự do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4" name="Hình tự do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5" name="Hình tự do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6" name="Hình tự do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7" name="Hình tự do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8" name="Hình tự do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69" name="Hình tự do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0" name="Hình tự do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1" name="Hình tự do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2" name="Hình tự do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3" name="Hình tự do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4" name="Hình tự do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5" name="Hình tự do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6" name="Hình tự do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7" name="Hình tự d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8" name="Hình tự do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79" name="Hình tự do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0" name="Hình tự do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1" name="Hình tự do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2" name="Hình tự do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3" name="Hình tự do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4" name="Hình tự do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5" name="Hình tự do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6" name="Hình tự do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7" name="Hình tự do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8" name="Hình tự do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89" name="Hình tự do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0" name="Hình tự do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1" name="Hình tự do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2" name="Hình tự do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3" name="Hình tự do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4" name="Hình tự do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5" name="Hình tự do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6" name="Hình tự do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7" name="Hình tự do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8" name="Hình tự do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299" name="Hình tự do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0" name="Hình tự do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1" name="Hình tự do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2" name="Hình tự do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3" name="Hình tự do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4" name="Hình tự do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5" name="Hình tự do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6" name="Hình tự do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7" name="Hình tự do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8" name="Hình tự do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09" name="Hình tự do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0" name="Hình tự do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1" name="Hình tự do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2" name="Hình tự do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3" name="Hình tự do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4" name="Hình tự d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5" name="Hình tự do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6" name="Hình tự do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7" name="Hình tự do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8" name="Hình tự do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19" name="Hình tự do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0" name="Hình tự do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1" name="Hình tự do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2" name="Hình tự do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3" name="Hình tự do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4" name="Hình tự do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5" name="Hình tự do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6" name="Hình tự do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7" name="Hình tự do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8" name="Hình tự do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29" name="Hình tự do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0" name="Hình tự do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1" name="Hình tự do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2" name="Hình tự do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3" name="Hình tự do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4" name="Hình tự do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5" name="Hình tự do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6" name="Hình tự do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7" name="Hình tự do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8" name="Hình tự do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39" name="Hình tự do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0" name="Hình tự do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1" name="Hình tự do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2" name="Hình tự do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3" name="Hình tự do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4" name="Hình tự do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5" name="Hình tự do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6" name="Hình tự do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7" name="Hình tự do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8" name="Hình tự do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49" name="Hình tự do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0" name="Hình tự do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1" name="Hình tự do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2" name="Hình tự do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3" name="Hình tự do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4" name="Hình tự do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5" name="Hình tự do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6" name="Hình tự do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7" name="Hình tự do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8" name="Hình tự do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59" name="Hình tự do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0" name="Hình tự do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1" name="Hình tự do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2" name="Hình tự do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3" name="Hình tự do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4" name="Hình tự do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5" name="Hình tự do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6" name="Hình tự do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7" name="Hình tự do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8" name="Hình tự do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69" name="Hình tự do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0" name="Hình tự do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1" name="Hình tự do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2" name="Hình tự do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3" name="Hình tự do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4" name="Hình tự do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5" name="Hình tự do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6" name="Hình tự do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7" name="Hình tự do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378" name="Hình tự do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vi-VN" sz="4400" b="0" cap="none" baseline="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vi-V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vi-V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vi-V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Chủ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11/28/2017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đườ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Hình tự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0" name="Hình tự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1" name="Hình tự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2" name="Hình tự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3" name="Hình tự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4" name="Hình tự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5" name="Hình tự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6" name="Hình tự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7" name="Hình tự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8" name="Hình tự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9" name="Hình tự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0" name="Hình tự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1" name="Hình tự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2" name="Hình tự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3" name="Hình tự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4" name="Hình tự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5" name="Hình tự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6" name="Hình tự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7" name="Hình tự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8" name="Hình tự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9" name="Hình tự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0" name="Hình tự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1" name="Hình tự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2" name="Hình tự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3" name="Hình tự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4" name="Hình tự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5" name="Hình tự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6" name="Hình tự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7" name="Hình tự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8" name="Hình tự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9" name="Hình tự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0" name="Hình tự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1" name="Hình tự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2" name="Hình tự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3" name="Hình tự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4" name="Hình tự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5" name="Hình tự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6" name="Hình tự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7" name="Hình tự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8" name="Hình tự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9" name="Hình tự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0" name="Hình tự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1" name="Hình tự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2" name="Hình tự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3" name="Hình tự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4" name="Hình tự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5" name="Hình tự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6" name="Hình tự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7" name="Hình tự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8" name="Hình tự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9" name="Hình tự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0" name="Hình tự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1" name="Hình tự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2" name="Hình tự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3" name="Hình tự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4" name="Hình tự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5" name="Hình tự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6" name="Hình tự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7" name="Hình tự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8" name="Hình tự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9" name="Hình tự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0" name="Hình tự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1" name="Hình tự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2" name="Hình tự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3" name="Hình tự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4" name="Hình tự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5" name="Hình tự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6" name="Hình tự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7" name="Hình tự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8" name="Hình tự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9" name="Hì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0" name="Hì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1" name="Hì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2" name="Hì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vi-VN" sz="2400"/>
            </a:lvl1pPr>
            <a:lvl2pPr latinLnBrk="0">
              <a:defRPr lang="vi-VN" sz="2000"/>
            </a:lvl2pPr>
            <a:lvl3pPr latinLnBrk="0">
              <a:defRPr lang="vi-VN" sz="1800"/>
            </a:lvl3pPr>
            <a:lvl4pPr latinLnBrk="0">
              <a:defRPr lang="vi-VN" sz="1600"/>
            </a:lvl4pPr>
            <a:lvl5pPr latinLnBrk="0">
              <a:defRPr lang="vi-VN" sz="1600"/>
            </a:lvl5pPr>
            <a:lvl6pPr marL="1956816" latinLnBrk="0">
              <a:defRPr lang="vi-VN" sz="1600"/>
            </a:lvl6pPr>
            <a:lvl7pPr marL="1956816" latinLnBrk="0">
              <a:defRPr lang="vi-VN" sz="1600" baseline="0"/>
            </a:lvl7pPr>
            <a:lvl8pPr marL="1956816" latinLnBrk="0">
              <a:defRPr lang="vi-VN" sz="1600" baseline="0"/>
            </a:lvl8pPr>
            <a:lvl9pPr marL="1956816" latinLnBrk="0">
              <a:defRPr lang="vi-VN" sz="1600" baseline="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vi-VN" sz="2400"/>
            </a:lvl1pPr>
            <a:lvl2pPr latinLnBrk="0">
              <a:defRPr lang="vi-VN" sz="2000"/>
            </a:lvl2pPr>
            <a:lvl3pPr latinLnBrk="0">
              <a:defRPr lang="vi-VN" sz="1800"/>
            </a:lvl3pPr>
            <a:lvl4pPr latinLnBrk="0">
              <a:defRPr lang="vi-VN" sz="1600"/>
            </a:lvl4pPr>
            <a:lvl5pPr latinLnBrk="0">
              <a:defRPr lang="vi-VN" sz="1600"/>
            </a:lvl5pPr>
            <a:lvl6pPr marL="1956816" latinLnBrk="0">
              <a:defRPr lang="vi-VN" sz="1600"/>
            </a:lvl6pPr>
            <a:lvl7pPr marL="1956816" latinLnBrk="0">
              <a:defRPr lang="vi-VN" sz="1600"/>
            </a:lvl7pPr>
            <a:lvl8pPr marL="1956816" latinLnBrk="0">
              <a:defRPr lang="vi-VN" sz="1600" baseline="0"/>
            </a:lvl8pPr>
            <a:lvl9pPr marL="1956816" latinLnBrk="0">
              <a:defRPr lang="vi-VN" sz="1600" baseline="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11/28/2017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đườ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Hình tự do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2" name="Hình tự do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3" name="Hình tự do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4" name="Hình tự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5" name="Hình tự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6" name="Hình tự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7" name="Hình tự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8" name="Hình tự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9" name="Hình tự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0" name="Hình tự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1" name="Hình tự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2" name="Hình tự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3" name="Hình tự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4" name="Hình tự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5" name="Hình tự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6" name="Hình tự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7" name="Hình tự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8" name="Hình tự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9" name="Hình tự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0" name="Hình tự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1" name="Hình tự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2" name="Hình tự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3" name="Hình tự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4" name="Hình tự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5" name="Hình tự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6" name="Hình tự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7" name="Hình tự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8" name="Hình tự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9" name="Hình tự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0" name="Hình tự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1" name="Hình tự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2" name="Hình tự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3" name="Hình tự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4" name="Hình tự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5" name="Hình tự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6" name="Hình tự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7" name="Hình tự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8" name="Hình tự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9" name="Hình tự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0" name="Hình tự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1" name="Hình tự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2" name="Hình tự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3" name="Hình tự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4" name="Hình tự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5" name="Hình tự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6" name="Hình tự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7" name="Hình tự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8" name="Hình tự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9" name="Hình tự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0" name="Hình tự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1" name="Hình tự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2" name="Hình tự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3" name="Hình tự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4" name="Hình tự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5" name="Hình tự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6" name="Hình tự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7" name="Hình tự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8" name="Hình tự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9" name="Hình tự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0" name="Hình tự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1" name="Hình tự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2" name="Hình tự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3" name="Hình tự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4" name="Hình tự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5" name="Hình tự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6" name="Hình tự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7" name="Hình tự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8" name="Hình tự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9" name="Hình tự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0" name="Hình tự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1" name="Hì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2" name="Hì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3" name="Hì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4" name="Hì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vi-VN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vi-VN" sz="2400" b="0"/>
            </a:lvl1pPr>
            <a:lvl2pPr marL="457200" indent="0" latinLnBrk="0">
              <a:buNone/>
              <a:defRPr lang="vi-VN" sz="2000" b="1"/>
            </a:lvl2pPr>
            <a:lvl3pPr marL="914400" indent="0" latinLnBrk="0">
              <a:buNone/>
              <a:defRPr lang="vi-VN" sz="1800" b="1"/>
            </a:lvl3pPr>
            <a:lvl4pPr marL="1371600" indent="0" latinLnBrk="0">
              <a:buNone/>
              <a:defRPr lang="vi-VN" sz="1600" b="1"/>
            </a:lvl4pPr>
            <a:lvl5pPr marL="1828800" indent="0" latinLnBrk="0">
              <a:buNone/>
              <a:defRPr lang="vi-VN" sz="1600" b="1"/>
            </a:lvl5pPr>
            <a:lvl6pPr marL="2286000" indent="0" latinLnBrk="0">
              <a:buNone/>
              <a:defRPr lang="vi-VN" sz="1600" b="1"/>
            </a:lvl6pPr>
            <a:lvl7pPr marL="2743200" indent="0" latinLnBrk="0">
              <a:buNone/>
              <a:defRPr lang="vi-VN" sz="1600" b="1"/>
            </a:lvl7pPr>
            <a:lvl8pPr marL="3200400" indent="0" latinLnBrk="0">
              <a:buNone/>
              <a:defRPr lang="vi-VN" sz="1600" b="1"/>
            </a:lvl8pPr>
            <a:lvl9pPr marL="3657600" indent="0" latinLnBrk="0">
              <a:buNone/>
              <a:defRPr lang="vi-VN" sz="1600" b="1"/>
            </a:lvl9pPr>
          </a:lstStyle>
          <a:p>
            <a:pPr lvl="0"/>
            <a:r>
              <a:rPr lang="vi-VN"/>
              <a:t>Bấm để sửa kiểu văn bản Chủ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vi-VN" sz="2400"/>
            </a:lvl1pPr>
            <a:lvl2pPr latinLnBrk="0">
              <a:defRPr lang="vi-VN" sz="2000"/>
            </a:lvl2pPr>
            <a:lvl3pPr latinLnBrk="0">
              <a:defRPr lang="vi-VN" sz="1800"/>
            </a:lvl3pPr>
            <a:lvl4pPr latinLnBrk="0">
              <a:defRPr lang="vi-VN" sz="1600"/>
            </a:lvl4pPr>
            <a:lvl5pPr latinLnBrk="0">
              <a:defRPr lang="vi-VN" sz="1600"/>
            </a:lvl5pPr>
            <a:lvl6pPr marL="1956816" latinLnBrk="0">
              <a:defRPr lang="vi-VN" sz="1600"/>
            </a:lvl6pPr>
            <a:lvl7pPr marL="1956816" latinLnBrk="0">
              <a:defRPr lang="vi-VN" sz="1600" baseline="0"/>
            </a:lvl7pPr>
            <a:lvl8pPr marL="1956816" latinLnBrk="0">
              <a:defRPr lang="vi-VN" sz="1600" baseline="0"/>
            </a:lvl8pPr>
            <a:lvl9pPr marL="1956816" latinLnBrk="0">
              <a:defRPr lang="vi-VN" sz="1600" baseline="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vi-VN" sz="2400" b="0"/>
            </a:lvl1pPr>
            <a:lvl2pPr marL="457200" indent="0" latinLnBrk="0">
              <a:buNone/>
              <a:defRPr lang="vi-VN" sz="2000" b="1"/>
            </a:lvl2pPr>
            <a:lvl3pPr marL="914400" indent="0" latinLnBrk="0">
              <a:buNone/>
              <a:defRPr lang="vi-VN" sz="1800" b="1"/>
            </a:lvl3pPr>
            <a:lvl4pPr marL="1371600" indent="0" latinLnBrk="0">
              <a:buNone/>
              <a:defRPr lang="vi-VN" sz="1600" b="1"/>
            </a:lvl4pPr>
            <a:lvl5pPr marL="1828800" indent="0" latinLnBrk="0">
              <a:buNone/>
              <a:defRPr lang="vi-VN" sz="1600" b="1"/>
            </a:lvl5pPr>
            <a:lvl6pPr marL="2286000" indent="0" latinLnBrk="0">
              <a:buNone/>
              <a:defRPr lang="vi-VN" sz="1600" b="1"/>
            </a:lvl6pPr>
            <a:lvl7pPr marL="2743200" indent="0" latinLnBrk="0">
              <a:buNone/>
              <a:defRPr lang="vi-VN" sz="1600" b="1"/>
            </a:lvl7pPr>
            <a:lvl8pPr marL="3200400" indent="0" latinLnBrk="0">
              <a:buNone/>
              <a:defRPr lang="vi-VN" sz="1600" b="1"/>
            </a:lvl8pPr>
            <a:lvl9pPr marL="3657600" indent="0" latinLnBrk="0">
              <a:buNone/>
              <a:defRPr lang="vi-VN" sz="1600" b="1"/>
            </a:lvl9pPr>
          </a:lstStyle>
          <a:p>
            <a:pPr lvl="0"/>
            <a:r>
              <a:rPr lang="vi-VN"/>
              <a:t>Bấm để sửa kiểu văn bản Chủ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vi-VN" sz="2400"/>
            </a:lvl1pPr>
            <a:lvl2pPr latinLnBrk="0">
              <a:defRPr lang="vi-VN" sz="2000"/>
            </a:lvl2pPr>
            <a:lvl3pPr latinLnBrk="0">
              <a:defRPr lang="vi-VN" sz="1800"/>
            </a:lvl3pPr>
            <a:lvl4pPr latinLnBrk="0">
              <a:defRPr lang="vi-VN" sz="1600"/>
            </a:lvl4pPr>
            <a:lvl5pPr marL="1956816" latinLnBrk="0">
              <a:defRPr lang="vi-VN" sz="1600"/>
            </a:lvl5pPr>
            <a:lvl6pPr marL="1956816" latinLnBrk="0">
              <a:defRPr lang="vi-VN" sz="1600"/>
            </a:lvl6pPr>
            <a:lvl7pPr marL="1956816" latinLnBrk="0">
              <a:defRPr lang="vi-VN" sz="1600"/>
            </a:lvl7pPr>
            <a:lvl8pPr marL="1956816" latinLnBrk="0">
              <a:defRPr lang="vi-VN" sz="1600"/>
            </a:lvl8pPr>
            <a:lvl9pPr marL="1956816" latinLnBrk="0">
              <a:defRPr lang="vi-VN" sz="160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11/28/2017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Trang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đườ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Hình tự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58" name="Hình tự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59" name="Hình tự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0" name="Hình tự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1" name="Hình tự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2" name="Hình tự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3" name="Hình tự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4" name="Hình tự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5" name="Hình tự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6" name="Hình tự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7" name="Hình tự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8" name="Hình tự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69" name="Hình tự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0" name="Hình tự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1" name="Hình tự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2" name="Hình tự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3" name="Hình tự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4" name="Hình tự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5" name="Hình tự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6" name="Hình tự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7" name="Hình tự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8" name="Hình tự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79" name="Hình tự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0" name="Hình tự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1" name="Hình tự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2" name="Hình tự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3" name="Hình tự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4" name="Hình tự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5" name="Hình tự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6" name="Hình tự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7" name="Hình tự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8" name="Hình tự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89" name="Hình tự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0" name="Hình tự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1" name="Hình tự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2" name="Hình tự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3" name="Hình tự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4" name="Hình tự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5" name="Hình tự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6" name="Hình tự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7" name="Hình tự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8" name="Hình tự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199" name="Hình tự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0" name="Hình tự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1" name="Hình tự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2" name="Hình tự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3" name="Hình tự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4" name="Hình tự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5" name="Hình tự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6" name="Hình tự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7" name="Hình tự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8" name="Hình tự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09" name="Hình tự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0" name="Hình tự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1" name="Hình tự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2" name="Hình tự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3" name="Hình tự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4" name="Hình tự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5" name="Hình tự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6" name="Hình tự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7" name="Hình tự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8" name="Hình tự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19" name="Hình tự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0" name="Hình tự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1" name="Hình tự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2" name="Hình tự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3" name="Hình tự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4" name="Hình tự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5" name="Hình tự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6" name="Hình tự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7" name="Hì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8" name="Hì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29" name="Hì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  <p:sp>
          <p:nvSpPr>
            <p:cNvPr id="230" name="Hì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>
                <a:ln>
                  <a:noFill/>
                </a:ln>
              </a:endParaRPr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11/28/2017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Trang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11/28/2017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Trang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khung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Nhóm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Nhóm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Hình tự do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Hình tự do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Hình tự do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Nhóm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Hình tự do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Hình tự do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Hình tự do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Nhóm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Nhóm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Hình tự do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Hình tự do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Hình tự do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Nhóm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Hình tự do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Hình tự do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Hình tự do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vi-VN" sz="3200" b="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vi-VN" sz="2400"/>
            </a:lvl1pPr>
            <a:lvl2pPr latinLnBrk="0">
              <a:defRPr lang="vi-VN" sz="2000"/>
            </a:lvl2pPr>
            <a:lvl3pPr latinLnBrk="0">
              <a:defRPr lang="vi-VN" sz="1800"/>
            </a:lvl3pPr>
            <a:lvl4pPr latinLnBrk="0">
              <a:defRPr lang="vi-VN" sz="1600"/>
            </a:lvl4pPr>
            <a:lvl5pPr latinLnBrk="0">
              <a:defRPr lang="vi-VN" sz="1600"/>
            </a:lvl5pPr>
            <a:lvl6pPr latinLnBrk="0">
              <a:defRPr lang="vi-VN" sz="1600"/>
            </a:lvl6pPr>
            <a:lvl7pPr latinLnBrk="0">
              <a:defRPr lang="vi-VN" sz="1600" baseline="0"/>
            </a:lvl7pPr>
            <a:lvl8pPr latinLnBrk="0">
              <a:defRPr lang="vi-VN" sz="1600" baseline="0"/>
            </a:lvl8pPr>
            <a:lvl9pPr latinLnBrk="0">
              <a:defRPr lang="vi-VN" sz="1600" baseline="0"/>
            </a:lvl9pPr>
          </a:lstStyle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vi-VN" sz="1600"/>
            </a:lvl1pPr>
            <a:lvl2pPr marL="457200" indent="0" latinLnBrk="0">
              <a:buNone/>
              <a:defRPr lang="vi-VN" sz="1200"/>
            </a:lvl2pPr>
            <a:lvl3pPr marL="914400" indent="0" latinLnBrk="0">
              <a:buNone/>
              <a:defRPr lang="vi-VN" sz="1000"/>
            </a:lvl3pPr>
            <a:lvl4pPr marL="1371600" indent="0" latinLnBrk="0">
              <a:buNone/>
              <a:defRPr lang="vi-VN" sz="900"/>
            </a:lvl4pPr>
            <a:lvl5pPr marL="1828800" indent="0" latinLnBrk="0">
              <a:buNone/>
              <a:defRPr lang="vi-VN" sz="900"/>
            </a:lvl5pPr>
            <a:lvl6pPr marL="2286000" indent="0" latinLnBrk="0">
              <a:buNone/>
              <a:defRPr lang="vi-VN" sz="900"/>
            </a:lvl6pPr>
            <a:lvl7pPr marL="2743200" indent="0" latinLnBrk="0">
              <a:buNone/>
              <a:defRPr lang="vi-VN" sz="900"/>
            </a:lvl7pPr>
            <a:lvl8pPr marL="3200400" indent="0" latinLnBrk="0">
              <a:buNone/>
              <a:defRPr lang="vi-VN" sz="900"/>
            </a:lvl8pPr>
            <a:lvl9pPr marL="3657600" indent="0" latinLnBrk="0">
              <a:buNone/>
              <a:defRPr lang="vi-VN" sz="900"/>
            </a:lvl9pPr>
          </a:lstStyle>
          <a:p>
            <a:pPr lvl="0"/>
            <a:r>
              <a:rPr lang="vi-VN"/>
              <a:t>Bấm để sửa kiểu văn bản Chủ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11/28/2017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khung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Nhóm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Nhóm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Hình tự do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Hình tự do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Hình tự do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Nhóm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Hình tự do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Hình tự do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Hình tự do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Nhóm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Nhóm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Hình tự do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Hình tự do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Hình tự do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Hình tự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Hình tự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Hình tự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Hình tự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Hình tự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Hình tự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Hình tự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Hình tự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Hình tự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Hình tự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Hình tự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Hình tự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Hình tự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Hình tự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Hình tự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Hình tự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Hình tự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Hình tự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Hình tự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Hình tự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Hình tự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Hình tự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Hình tự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Hình tự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Hình tự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Hình tự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Hình tự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Hình tự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Hình tự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Hình tự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Hình tự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Hình tự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Hình tự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Hình tự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Hình tự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Hình tự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Hình tự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Hình tự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Hình tự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Hình tự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Hình tự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Hình tự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Hình tự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Hình tự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Hình tự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Hình tự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Hình tự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Hình tự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Hình tự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Hình tự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Hình tự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Hình tự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Hình tự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Hình tự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Hình tự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Hình tự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Hình tự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Hình tự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Hình tự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Hình tự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Hình tự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Hình tự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Hình tự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Hình tự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Hình tự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Hình tự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Hình tự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Hì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Hì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Hì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Hì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Nhóm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Hình tự do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Hình tự do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Hình tự do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Hình tự do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Hình tự do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Hình tự do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Hình tự do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Hình tự do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Hình tự do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Hình tự do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Hình tự do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Hình tự do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Hình tự do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Hình tự do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Hình tự do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Hình tự do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Hình tự do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Hình tự do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Hình tự do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Hình tự do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Hình tự do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Hình tự do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Hình tự do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Hình tự do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Hình tự do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Hình tự do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Hình tự do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Hình tự do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Hình tự do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Hình tự do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Hình tự do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Hình tự do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Hình tự do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Hình tự do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Hình tự do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Hình tự do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Hình tự do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Hình tự do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Hình tự do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Hình tự do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Hình tự do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Hình tự do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Hình tự do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Hình tự do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Hình tự do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Hình tự do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Hình tự do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Hình tự do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Hình tự do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Hình tự do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Hình tự do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Hình tự do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Hình tự do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Hình tự do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Hình tự do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Hình tự do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Hình tự do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Hình tự do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Hình tự do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Hình tự do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Hình tự do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Hình tự do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Hình tự do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Hình tự do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Hình tự do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Hình tự do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Hình tự do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Hình tự do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Hình tự do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Hình tự do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Hình tự do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Hình tự do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Hình tự do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Hình tự do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vi-V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vi-VN" sz="3200" b="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Ảnh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vi-VN" sz="2400"/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vi-VN"/>
              <a:t>Bấm vào biểu tượng để thêm ảnh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vi-VN" sz="1600"/>
            </a:lvl1pPr>
            <a:lvl2pPr marL="457200" indent="0" latinLnBrk="0">
              <a:buNone/>
              <a:defRPr lang="vi-VN" sz="1200"/>
            </a:lvl2pPr>
            <a:lvl3pPr marL="914400" indent="0" latinLnBrk="0">
              <a:buNone/>
              <a:defRPr lang="vi-VN" sz="1000"/>
            </a:lvl3pPr>
            <a:lvl4pPr marL="1371600" indent="0" latinLnBrk="0">
              <a:buNone/>
              <a:defRPr lang="vi-VN" sz="900"/>
            </a:lvl4pPr>
            <a:lvl5pPr marL="1828800" indent="0" latinLnBrk="0">
              <a:buNone/>
              <a:defRPr lang="vi-VN" sz="900"/>
            </a:lvl5pPr>
            <a:lvl6pPr marL="2286000" indent="0" latinLnBrk="0">
              <a:buNone/>
              <a:defRPr lang="vi-VN" sz="900"/>
            </a:lvl6pPr>
            <a:lvl7pPr marL="2743200" indent="0" latinLnBrk="0">
              <a:buNone/>
              <a:defRPr lang="vi-VN" sz="900"/>
            </a:lvl7pPr>
            <a:lvl8pPr marL="3200400" indent="0" latinLnBrk="0">
              <a:buNone/>
              <a:defRPr lang="vi-VN" sz="900"/>
            </a:lvl8pPr>
            <a:lvl9pPr marL="3657600" indent="0" latinLnBrk="0">
              <a:buNone/>
              <a:defRPr lang="vi-VN" sz="900"/>
            </a:lvl9pPr>
          </a:lstStyle>
          <a:p>
            <a:pPr lvl="0"/>
            <a:r>
              <a:rPr lang="vi-VN"/>
              <a:t>Bấm để sửa kiểu văn bản Chủ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11/28/2017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vi-VN"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AFE8FB1-0A7A-443E-AAF7-31D4FA1AA31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vi-VN"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Trang chiế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vi-VN"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vi-VN"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vi-VN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vi-VN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vi-VN"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vi-VN"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vi-VN"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vi-V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vi-V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vi-V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vi-V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Summary</a:t>
            </a:r>
            <a:r>
              <a:rPr lang="vi-VN" dirty="0"/>
              <a:t> </a:t>
            </a:r>
            <a:r>
              <a:rPr lang="vi-VN" dirty="0" err="1"/>
              <a:t>chapter</a:t>
            </a:r>
            <a:r>
              <a:rPr lang="vi-VN" dirty="0"/>
              <a:t> 3</a:t>
            </a:r>
            <a:endParaRPr lang="vi-VN" dirty="0" err="1"/>
          </a:p>
        </p:txBody>
      </p:sp>
      <p:sp>
        <p:nvSpPr>
          <p:cNvPr id="14" name="Chỗ dành sẵn cho Nội dung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 err="1"/>
              <a:t>Method</a:t>
            </a:r>
          </a:p>
          <a:p>
            <a:r>
              <a:rPr lang="vi-VN" dirty="0" err="1"/>
              <a:t>Object</a:t>
            </a:r>
          </a:p>
          <a:p>
            <a:r>
              <a:rPr lang="vi-VN" dirty="0" err="1"/>
              <a:t>Fields</a:t>
            </a:r>
          </a:p>
          <a:p>
            <a:r>
              <a:rPr lang="vi-VN" dirty="0" err="1"/>
              <a:t>About</a:t>
            </a:r>
            <a:r>
              <a:rPr lang="vi-VN" dirty="0"/>
              <a:t> </a:t>
            </a:r>
            <a:r>
              <a:rPr lang="vi-VN" dirty="0" err="1"/>
              <a:t>static</a:t>
            </a:r>
          </a:p>
          <a:p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method</a:t>
            </a:r>
            <a:r>
              <a:rPr lang="vi-VN" dirty="0"/>
              <a:t> </a:t>
            </a:r>
            <a:r>
              <a:rPr lang="vi-VN" dirty="0" err="1"/>
              <a:t>names</a:t>
            </a:r>
          </a:p>
          <a:p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9AAA7-BE68-4EFC-820B-7D90449F0005}"/>
              </a:ext>
            </a:extLst>
          </p:cNvPr>
          <p:cNvSpPr txBox="1"/>
          <p:nvPr/>
        </p:nvSpPr>
        <p:spPr>
          <a:xfrm>
            <a:off x="8628148" y="371475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/>
              <a:t>Trịnh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Thắng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Store</a:t>
            </a:r>
            <a:r>
              <a:rPr lang="vi-VN" dirty="0"/>
              <a:t> in </a:t>
            </a:r>
            <a:r>
              <a:rPr lang="vi-VN" dirty="0" err="1"/>
              <a:t>memmory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F33C492C-4036-42BC-B338-184735B6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61" y="2075621"/>
            <a:ext cx="2742722" cy="2333625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B0F744B6-AC9F-4339-9178-8A3D884A5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17" y="1943100"/>
            <a:ext cx="2752246" cy="2466975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95103E9F-B880-4C6F-B7CC-11C99E1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651" y="1943100"/>
            <a:ext cx="3628393" cy="24669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6DF2FA-2D27-42E5-98E3-36692BB2C8C5}"/>
              </a:ext>
            </a:extLst>
          </p:cNvPr>
          <p:cNvSpPr txBox="1"/>
          <p:nvPr/>
        </p:nvSpPr>
        <p:spPr>
          <a:xfrm>
            <a:off x="1599921" y="48387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173643-D954-48DC-93DE-EE4349B843E8}"/>
              </a:ext>
            </a:extLst>
          </p:cNvPr>
          <p:cNvSpPr txBox="1"/>
          <p:nvPr/>
        </p:nvSpPr>
        <p:spPr>
          <a:xfrm>
            <a:off x="5247363" y="469582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/>
              <a:t>Kiểu</a:t>
            </a:r>
            <a:r>
              <a:rPr lang="en-US" sz="2400" dirty="0"/>
              <a:t> </a:t>
            </a:r>
            <a:r>
              <a:rPr lang="en-US" sz="2400" dirty="0" err="1"/>
              <a:t>thực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FC8542-91EF-4473-8900-240D645539EC}"/>
              </a:ext>
            </a:extLst>
          </p:cNvPr>
          <p:cNvSpPr txBox="1"/>
          <p:nvPr/>
        </p:nvSpPr>
        <p:spPr>
          <a:xfrm>
            <a:off x="8323401" y="4733926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Logic,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&amp; </a:t>
            </a:r>
            <a:r>
              <a:rPr lang="en-US" sz="2400" dirty="0" err="1"/>
              <a:t>chuỗi</a:t>
            </a:r>
          </a:p>
        </p:txBody>
      </p:sp>
    </p:spTree>
    <p:extLst>
      <p:ext uri="{BB962C8B-B14F-4D97-AF65-F5344CB8AC3E}">
        <p14:creationId xmlns:p14="http://schemas.microsoft.com/office/powerpoint/2010/main" val="20296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Casting</a:t>
            </a:r>
            <a:r>
              <a:rPr lang="vi-VN" dirty="0"/>
              <a:t> (</a:t>
            </a:r>
            <a:r>
              <a:rPr lang="vi-VN" dirty="0" err="1"/>
              <a:t>ép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)</a:t>
            </a:r>
            <a:endParaRPr lang="vi-VN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ADDF-18B8-4F41-887A-58C3AC9ABF74}"/>
              </a:ext>
            </a:extLst>
          </p:cNvPr>
          <p:cNvSpPr txBox="1"/>
          <p:nvPr/>
        </p:nvSpPr>
        <p:spPr>
          <a:xfrm>
            <a:off x="6047323" y="1771650"/>
            <a:ext cx="4681572" cy="8397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int</a:t>
            </a:r>
            <a:r>
              <a:rPr lang="en-US" dirty="0"/>
              <a:t> a = 100;</a:t>
            </a:r>
          </a:p>
          <a:p>
            <a:pPr>
              <a:lnSpc>
                <a:spcPct val="90000"/>
              </a:lnSpc>
            </a:pPr>
            <a:r>
              <a:rPr lang="en-US" dirty="0"/>
              <a:t>float b = a;      //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ngầm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 = 100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int</a:t>
            </a:r>
            <a:r>
              <a:rPr lang="en-US" dirty="0"/>
              <a:t> c = (</a:t>
            </a:r>
            <a:r>
              <a:rPr lang="en-US" dirty="0" err="1"/>
              <a:t>int</a:t>
            </a:r>
            <a:r>
              <a:rPr lang="en-US" dirty="0"/>
              <a:t>)b;  //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c = 100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5C08E-7A63-4C3C-8493-3A70767CA5F1}"/>
              </a:ext>
            </a:extLst>
          </p:cNvPr>
          <p:cNvSpPr txBox="1"/>
          <p:nvPr/>
        </p:nvSpPr>
        <p:spPr>
          <a:xfrm>
            <a:off x="1522414" y="3295650"/>
            <a:ext cx="3814136" cy="7940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/>
              <a:t>Casting</a:t>
            </a:r>
            <a:r>
              <a:rPr lang="vi-VN" sz="2400" dirty="0"/>
              <a:t> </a:t>
            </a:r>
            <a:r>
              <a:rPr lang="vi-VN" sz="2400" dirty="0" err="1"/>
              <a:t>automatically</a:t>
            </a:r>
            <a:endParaRPr lang="en-US" sz="2400" dirty="0" err="1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DF21EEE-2632-4874-A88C-FDCB8167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23" y="3762375"/>
            <a:ext cx="3409950" cy="267896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0AA9C5C-454A-437B-A5A0-B7A21FD78E5F}"/>
              </a:ext>
            </a:extLst>
          </p:cNvPr>
          <p:cNvSpPr/>
          <p:nvPr/>
        </p:nvSpPr>
        <p:spPr>
          <a:xfrm>
            <a:off x="4647391" y="1946767"/>
            <a:ext cx="978408" cy="4846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F881739-C9E7-4029-827C-10C4682A4FA1}"/>
              </a:ext>
            </a:extLst>
          </p:cNvPr>
          <p:cNvSpPr/>
          <p:nvPr/>
        </p:nvSpPr>
        <p:spPr>
          <a:xfrm>
            <a:off x="4647392" y="4191000"/>
            <a:ext cx="978408" cy="4846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References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BB2DB6CC-76B9-4749-9162-4E0892E3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86" y="1733550"/>
            <a:ext cx="4486275" cy="1328325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93357C25-88DC-475A-9C36-BEC02A23F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86" y="3200400"/>
            <a:ext cx="4486275" cy="127616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794ED812-1ACD-44C8-BAEC-3BC6BF94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138" y="4610100"/>
            <a:ext cx="4486275" cy="12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References</a:t>
            </a:r>
            <a:r>
              <a:rPr lang="vi-VN" dirty="0"/>
              <a:t> &amp; </a:t>
            </a:r>
            <a:r>
              <a:rPr lang="vi-VN" dirty="0" err="1"/>
              <a:t>Values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6902C62-B3BA-4E01-A43C-B195762B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69" y="2684780"/>
            <a:ext cx="4998192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CD1C2-67A1-425D-BD4F-289A1CA9E576}"/>
              </a:ext>
            </a:extLst>
          </p:cNvPr>
          <p:cNvSpPr txBox="1"/>
          <p:nvPr/>
        </p:nvSpPr>
        <p:spPr>
          <a:xfrm>
            <a:off x="1666585" y="3235658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- Normal variable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686EE81-3CC9-475B-84F4-136C70F3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671" y="3235658"/>
            <a:ext cx="2743200" cy="329184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F7F7B9F-0998-4D9D-9414-4ADED0E4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280" y="3235658"/>
            <a:ext cx="3568700" cy="253688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1974B3F-B82B-4163-B9D8-4BC50FEAE537}"/>
              </a:ext>
            </a:extLst>
          </p:cNvPr>
          <p:cNvSpPr/>
          <p:nvPr/>
        </p:nvSpPr>
        <p:spPr>
          <a:xfrm>
            <a:off x="7237740" y="4086225"/>
            <a:ext cx="978408" cy="4846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42496-C45B-4AA4-9630-F5F8DB1E615E}"/>
              </a:ext>
            </a:extLst>
          </p:cNvPr>
          <p:cNvSpPr txBox="1"/>
          <p:nvPr/>
        </p:nvSpPr>
        <p:spPr>
          <a:xfrm>
            <a:off x="1628775" y="1876425"/>
            <a:ext cx="9652161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 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dirty="0"/>
              <a:t>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&amp;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</a:p>
        </p:txBody>
      </p:sp>
    </p:spTree>
    <p:extLst>
      <p:ext uri="{BB962C8B-B14F-4D97-AF65-F5344CB8AC3E}">
        <p14:creationId xmlns:p14="http://schemas.microsoft.com/office/powerpoint/2010/main" val="16201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CD1C2-67A1-425D-BD4F-289A1CA9E576}"/>
              </a:ext>
            </a:extLst>
          </p:cNvPr>
          <p:cNvSpPr txBox="1"/>
          <p:nvPr/>
        </p:nvSpPr>
        <p:spPr>
          <a:xfrm>
            <a:off x="1522414" y="221932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- Reference variable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0352C2C-A8ED-44E3-9D32-5412DF73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26" y="2219325"/>
            <a:ext cx="5803689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6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CD1C2-67A1-425D-BD4F-289A1CA9E576}"/>
              </a:ext>
            </a:extLst>
          </p:cNvPr>
          <p:cNvSpPr txBox="1"/>
          <p:nvPr/>
        </p:nvSpPr>
        <p:spPr>
          <a:xfrm>
            <a:off x="1522413" y="2219325"/>
            <a:ext cx="887427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 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Dùng</a:t>
            </a:r>
            <a:r>
              <a:rPr lang="en-US" sz="2400" dirty="0"/>
              <a:t> this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kì</a:t>
            </a:r>
            <a:r>
              <a:rPr lang="en-US" sz="2400" dirty="0"/>
              <a:t> field </a:t>
            </a:r>
            <a:r>
              <a:rPr lang="en-US" sz="2400" dirty="0" err="1"/>
              <a:t>hoặc</a:t>
            </a:r>
            <a:r>
              <a:rPr lang="en-US" sz="2400" dirty="0"/>
              <a:t> method </a:t>
            </a:r>
            <a:r>
              <a:rPr lang="en-US" sz="2400" dirty="0" err="1"/>
              <a:t>nào</a:t>
            </a:r>
            <a:r>
              <a:rPr lang="en-US" sz="2400" dirty="0"/>
              <a:t> 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25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Method: What the object does</a:t>
            </a:r>
          </a:p>
          <a:p>
            <a:pPr marL="575310" lvl="1"/>
            <a:r>
              <a:rPr lang="en-US" dirty="0"/>
              <a:t>Return type</a:t>
            </a:r>
          </a:p>
          <a:p>
            <a:pPr marL="575310" lvl="1"/>
            <a:r>
              <a:rPr lang="en-US" dirty="0"/>
              <a:t>Parameter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522413" y="2982933"/>
            <a:ext cx="6732587" cy="31892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class Talker {</a:t>
            </a:r>
          </a:p>
          <a:p>
            <a:r>
              <a:rPr lang="en-US" dirty="0"/>
              <a:t>    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BlahBlahBlah</a:t>
            </a:r>
            <a:r>
              <a:rPr lang="en-US" dirty="0"/>
              <a:t>(string </a:t>
            </a:r>
            <a:r>
              <a:rPr lang="en-US" dirty="0" err="1"/>
              <a:t>thingToSay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numberOfTimes</a:t>
            </a:r>
            <a:r>
              <a:rPr lang="en-US" dirty="0"/>
              <a:t>)</a:t>
            </a:r>
          </a:p>
          <a:p>
            <a:r>
              <a:rPr lang="en-US" dirty="0"/>
              <a:t>   {</a:t>
            </a:r>
          </a:p>
          <a:p>
            <a:r>
              <a:rPr lang="en-US" dirty="0"/>
              <a:t>       string </a:t>
            </a:r>
            <a:r>
              <a:rPr lang="en-US" dirty="0" err="1"/>
              <a:t>finalString</a:t>
            </a:r>
            <a:r>
              <a:rPr lang="en-US" dirty="0"/>
              <a:t> = "";</a:t>
            </a:r>
          </a:p>
          <a:p>
            <a:r>
              <a:rPr lang="en-US" dirty="0"/>
              <a:t>       for (</a:t>
            </a:r>
            <a:r>
              <a:rPr lang="en-US" dirty="0" err="1"/>
              <a:t>int</a:t>
            </a:r>
            <a:r>
              <a:rPr lang="en-US" dirty="0"/>
              <a:t> count = 0; count &lt; </a:t>
            </a:r>
            <a:r>
              <a:rPr lang="en-US" dirty="0" err="1"/>
              <a:t>numberOfTimes</a:t>
            </a:r>
            <a:r>
              <a:rPr lang="en-US" dirty="0"/>
              <a:t>; count++)</a:t>
            </a:r>
          </a:p>
          <a:p>
            <a:r>
              <a:rPr lang="en-US" dirty="0"/>
              <a:t>      {</a:t>
            </a:r>
          </a:p>
          <a:p>
            <a:r>
              <a:rPr lang="en-US" dirty="0"/>
              <a:t>           </a:t>
            </a:r>
            <a:r>
              <a:rPr lang="en-US" dirty="0" err="1"/>
              <a:t>finalString</a:t>
            </a:r>
            <a:r>
              <a:rPr lang="en-US" dirty="0"/>
              <a:t> = </a:t>
            </a:r>
            <a:r>
              <a:rPr lang="en-US" dirty="0" err="1"/>
              <a:t>finalString</a:t>
            </a:r>
            <a:r>
              <a:rPr lang="en-US" dirty="0"/>
              <a:t> + </a:t>
            </a:r>
            <a:r>
              <a:rPr lang="en-US" dirty="0" err="1"/>
              <a:t>thingToSay</a:t>
            </a:r>
            <a:r>
              <a:rPr lang="en-US" dirty="0"/>
              <a:t> + "\n";</a:t>
            </a:r>
          </a:p>
          <a:p>
            <a:r>
              <a:rPr lang="en-US" dirty="0"/>
              <a:t>       }</a:t>
            </a:r>
          </a:p>
          <a:p>
            <a:r>
              <a:rPr lang="en-US" dirty="0"/>
              <a:t>       </a:t>
            </a: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finalString</a:t>
            </a:r>
            <a:r>
              <a:rPr lang="en-US" dirty="0"/>
              <a:t>); </a:t>
            </a:r>
            <a:endParaRPr lang="en-US"/>
          </a:p>
          <a:p>
            <a:r>
              <a:rPr lang="en-US" dirty="0"/>
              <a:t>       return </a:t>
            </a:r>
            <a:r>
              <a:rPr lang="en-US" dirty="0" err="1"/>
              <a:t>finalString.Length</a:t>
            </a:r>
            <a:r>
              <a:rPr lang="en-US" dirty="0"/>
              <a:t>;</a:t>
            </a:r>
          </a:p>
          <a:p>
            <a:r>
              <a:rPr lang="en-US" dirty="0"/>
              <a:t>   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955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Instance of class, exist in heap memory</a:t>
            </a:r>
          </a:p>
          <a:p>
            <a:r>
              <a:rPr lang="en-US" dirty="0"/>
              <a:t>Gets its methods from its class</a:t>
            </a:r>
          </a:p>
          <a:p>
            <a:r>
              <a:rPr lang="en-US" dirty="0"/>
              <a:t>Create a new Object from a class</a:t>
            </a:r>
          </a:p>
          <a:p>
            <a:pPr marL="575310" lvl="1"/>
            <a:r>
              <a:rPr lang="en-US" dirty="0"/>
              <a:t>"new" keyword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7399636" y="3000375"/>
            <a:ext cx="2743200" cy="2743200"/>
          </a:xfrm>
        </p:spPr>
        <p:txBody>
          <a:bodyPr/>
          <a:lstStyle/>
          <a:p>
            <a:r>
              <a:rPr lang="en-US" dirty="0"/>
              <a:t>VD:</a:t>
            </a:r>
          </a:p>
          <a:p>
            <a:r>
              <a:rPr lang="en-US" dirty="0"/>
              <a:t>Animal dog = new Animal();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557CB0C-395A-4FF2-9D8C-F8D87CCD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74" y="1819275"/>
            <a:ext cx="2743200" cy="202474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C874CA6-FE43-49B5-8D86-66CC82AEB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17" y="4524375"/>
            <a:ext cx="1438275" cy="1457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0AF0F8-FA0F-4EBE-8547-77290BB61DF0}"/>
              </a:ext>
            </a:extLst>
          </p:cNvPr>
          <p:cNvSpPr txBox="1"/>
          <p:nvPr/>
        </p:nvSpPr>
        <p:spPr>
          <a:xfrm>
            <a:off x="942811" y="4032885"/>
            <a:ext cx="4212183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 dirty="0"/>
              <a:t>Navigator navigator1 = new Navigator();</a:t>
            </a:r>
          </a:p>
        </p:txBody>
      </p:sp>
    </p:spTree>
    <p:extLst>
      <p:ext uri="{BB962C8B-B14F-4D97-AF65-F5344CB8AC3E}">
        <p14:creationId xmlns:p14="http://schemas.microsoft.com/office/powerpoint/2010/main" val="8327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Fields: What the object knows</a:t>
            </a:r>
          </a:p>
          <a:p>
            <a:pPr marL="575310" lvl="1"/>
            <a:r>
              <a:rPr lang="en-US" dirty="0"/>
              <a:t>Access modifier</a:t>
            </a:r>
          </a:p>
          <a:p>
            <a:pPr marL="575310" lvl="1">
              <a:buFont typeface="Consolas"/>
              <a:buChar char="–"/>
            </a:pPr>
            <a:r>
              <a:rPr lang="en-US" dirty="0"/>
              <a:t>Type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076325" y="3429000"/>
            <a:ext cx="2381910" cy="2743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VD:</a:t>
            </a:r>
          </a:p>
          <a:p>
            <a:r>
              <a:rPr lang="en-US" dirty="0"/>
              <a:t>class Human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  public string Name;</a:t>
            </a:r>
          </a:p>
          <a:p>
            <a:r>
              <a:rPr lang="en-US" dirty="0"/>
              <a:t>    public </a:t>
            </a:r>
            <a:r>
              <a:rPr lang="en-US" dirty="0" err="1"/>
              <a:t>int</a:t>
            </a:r>
            <a:r>
              <a:rPr lang="en-US" dirty="0"/>
              <a:t> Height;</a:t>
            </a:r>
          </a:p>
          <a:p>
            <a:endParaRPr lang="en-US" dirty="0"/>
          </a:p>
          <a:p>
            <a:r>
              <a:rPr lang="en-US" dirty="0"/>
              <a:t>    //methods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5" name="Picture 5" descr="fields.png">
            <a:extLst>
              <a:ext uri="{FF2B5EF4-FFF2-40B4-BE49-F238E27FC236}">
                <a16:creationId xmlns:a16="http://schemas.microsoft.com/office/drawing/2014/main" id="{A2F29F4A-6807-4652-B885-2558FA85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93" y="3429000"/>
            <a:ext cx="198147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4421188" y="1828800"/>
            <a:ext cx="6181725" cy="4180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the </a:t>
            </a:r>
            <a:r>
              <a:rPr lang="en-US" dirty="0">
                <a:latin typeface="Consolas"/>
              </a:rPr>
              <a:t>static</a:t>
            </a:r>
            <a:r>
              <a:rPr lang="en-US" dirty="0"/>
              <a:t> modifier to declare a static member (classes, fields, methods …)</a:t>
            </a:r>
          </a:p>
          <a:p>
            <a:r>
              <a:rPr lang="en-US" dirty="0"/>
              <a:t>Static methods don't require an instance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4A2F5E1-0C3F-4B2B-9AE3-22ADF712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3057525"/>
            <a:ext cx="2743200" cy="31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Method names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your code intuitive by choosing intuitive names (methods, classes, variables, fields ...)</a:t>
            </a:r>
          </a:p>
          <a:p>
            <a:r>
              <a:rPr lang="en-US" dirty="0"/>
              <a:t>Break it up into methods</a:t>
            </a:r>
          </a:p>
          <a:p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BC37A2D-751E-4C51-B1A0-5204CA24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44" y="3876675"/>
            <a:ext cx="3283406" cy="109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Plant out class</a:t>
            </a:r>
          </a:p>
          <a:p>
            <a:r>
              <a:rPr lang="en-US" dirty="0"/>
              <a:t>Class diagrams help you organize your classes so they make sense</a:t>
            </a:r>
          </a:p>
          <a:p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EEADDCA-1AB4-4539-9E22-ED4D6BCA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68" y="3362325"/>
            <a:ext cx="5500687" cy="25137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A597E34-E37E-424D-BD7E-94AA9B23D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2981325"/>
            <a:ext cx="225604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Design class: </a:t>
            </a:r>
          </a:p>
          <a:p>
            <a:pPr marL="575310" lvl="1"/>
            <a:r>
              <a:rPr lang="en-US" dirty="0"/>
              <a:t>Solve a problem</a:t>
            </a:r>
          </a:p>
          <a:p>
            <a:pPr marL="575310" lvl="1"/>
            <a:r>
              <a:rPr lang="en-US" dirty="0"/>
              <a:t>Real-world thing program use</a:t>
            </a:r>
          </a:p>
          <a:p>
            <a:pPr marL="575310" lvl="1"/>
            <a:r>
              <a:rPr lang="en-US" dirty="0"/>
              <a:t>Use descriptive names for classes and methods</a:t>
            </a:r>
          </a:p>
          <a:p>
            <a:pPr marL="575310" lvl="1"/>
            <a:r>
              <a:rPr lang="en-US" dirty="0"/>
              <a:t>Look for similarities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28198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Summary</a:t>
            </a:r>
            <a:r>
              <a:rPr lang="vi-VN" dirty="0"/>
              <a:t> </a:t>
            </a:r>
            <a:r>
              <a:rPr lang="vi-VN" dirty="0" err="1"/>
              <a:t>chapter</a:t>
            </a:r>
            <a:r>
              <a:rPr lang="vi-VN" dirty="0"/>
              <a:t> 4</a:t>
            </a:r>
            <a:endParaRPr lang="vi-VN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4E0DA-5598-4CA8-8D7F-523D9B8F6341}"/>
              </a:ext>
            </a:extLst>
          </p:cNvPr>
          <p:cNvSpPr txBox="1"/>
          <p:nvPr/>
        </p:nvSpPr>
        <p:spPr>
          <a:xfrm>
            <a:off x="1704975" y="2314575"/>
            <a:ext cx="3501385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Wingdings"/>
              <a:buChar char="§"/>
            </a:pPr>
            <a:r>
              <a:rPr lang="en-US" sz="2400" dirty="0"/>
              <a:t>Store in </a:t>
            </a:r>
            <a:r>
              <a:rPr lang="en-US" sz="2400" dirty="0" err="1"/>
              <a:t>memmory</a:t>
            </a:r>
            <a:endParaRPr lang="en-US" dirty="0" err="1"/>
          </a:p>
          <a:p>
            <a:pPr marL="342900" indent="-342900">
              <a:lnSpc>
                <a:spcPct val="90000"/>
              </a:lnSpc>
              <a:buFont typeface="Wingdings"/>
              <a:buChar char="§"/>
            </a:pPr>
            <a:r>
              <a:rPr lang="en-US" sz="2400" dirty="0"/>
              <a:t>Casting</a:t>
            </a:r>
          </a:p>
          <a:p>
            <a:pPr marL="342900" indent="-342900">
              <a:lnSpc>
                <a:spcPct val="90000"/>
              </a:lnSpc>
              <a:buFont typeface="Wingdings"/>
              <a:buChar char="§"/>
            </a:pPr>
            <a:r>
              <a:rPr lang="en-US" sz="2400" dirty="0"/>
              <a:t>References</a:t>
            </a:r>
          </a:p>
          <a:p>
            <a:pPr marL="342900" indent="-342900">
              <a:lnSpc>
                <a:spcPct val="90000"/>
              </a:lnSpc>
              <a:buFont typeface="Wingdings"/>
              <a:buChar char="§"/>
            </a:pPr>
            <a:r>
              <a:rPr lang="en-US" sz="2400" dirty="0"/>
              <a:t>Arrays</a:t>
            </a:r>
          </a:p>
          <a:p>
            <a:pPr marL="342900" indent="-342900">
              <a:lnSpc>
                <a:spcPct val="90000"/>
              </a:lnSpc>
              <a:buFont typeface="Wingdings"/>
              <a:buChar char="§"/>
            </a:pPr>
            <a:r>
              <a:rPr lang="en-US" sz="2400" dirty="0"/>
              <a:t>This</a:t>
            </a:r>
          </a:p>
          <a:p>
            <a:pPr marL="342900" indent="-342900">
              <a:lnSpc>
                <a:spcPct val="90000"/>
              </a:lnSpc>
              <a:buFont typeface="Wingdings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9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̉ng đen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</Words>
  <Application>Microsoft Office PowerPoint</Application>
  <PresentationFormat>Custom</PresentationFormat>
  <Paragraphs>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Bảng đen 16x9</vt:lpstr>
      <vt:lpstr>Summary chapter 3</vt:lpstr>
      <vt:lpstr>Method</vt:lpstr>
      <vt:lpstr>Object</vt:lpstr>
      <vt:lpstr>Fields</vt:lpstr>
      <vt:lpstr>Static</vt:lpstr>
      <vt:lpstr>Class and Method names</vt:lpstr>
      <vt:lpstr>Class diagram</vt:lpstr>
      <vt:lpstr>Class diagram</vt:lpstr>
      <vt:lpstr>Summary chapter 4</vt:lpstr>
      <vt:lpstr>Store in memmory</vt:lpstr>
      <vt:lpstr>Casting (ép kiểu)</vt:lpstr>
      <vt:lpstr>References</vt:lpstr>
      <vt:lpstr>References &amp; Values</vt:lpstr>
      <vt:lpstr>Arrays</vt:lpstr>
      <vt:lpstr>Arrays</vt:lpstr>
      <vt:lpstr>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6</cp:revision>
  <dcterms:created xsi:type="dcterms:W3CDTF">2013-12-26T09:16:52Z</dcterms:created>
  <dcterms:modified xsi:type="dcterms:W3CDTF">2017-11-28T11:27:08Z</dcterms:modified>
</cp:coreProperties>
</file>