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Questrial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Questrial-regular.fnt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Title Slid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Shape 5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094467" cy="68511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Shape 54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Shape 55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28713" y="2176463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123950" y="4021138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333375" y="4481513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90500" y="9525"/>
              <a:ext cx="152400" cy="908050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18741"/>
                  </a:lnTo>
                  <a:lnTo>
                    <a:pt x="101250" y="7972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34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Shape 61"/>
            <p:cNvSpPr/>
            <p:nvPr/>
          </p:nvSpPr>
          <p:spPr>
            <a:xfrm>
              <a:off x="1290638" y="14288"/>
              <a:ext cx="376238" cy="1801813"/>
            </a:xfrm>
            <a:custGeom>
              <a:pathLst>
                <a:path extrusionOk="0" h="120000" w="120000">
                  <a:moveTo>
                    <a:pt x="112405" y="120000"/>
                  </a:moveTo>
                  <a:lnTo>
                    <a:pt x="0" y="65550"/>
                  </a:lnTo>
                  <a:lnTo>
                    <a:pt x="0" y="0"/>
                  </a:lnTo>
                  <a:lnTo>
                    <a:pt x="9113" y="0"/>
                  </a:lnTo>
                  <a:lnTo>
                    <a:pt x="9113" y="65233"/>
                  </a:lnTo>
                  <a:lnTo>
                    <a:pt x="120000" y="119365"/>
                  </a:lnTo>
                  <a:lnTo>
                    <a:pt x="11240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1600200" y="1801813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1381125" y="9525"/>
              <a:ext cx="371475" cy="1425575"/>
            </a:xfrm>
            <a:custGeom>
              <a:pathLst>
                <a:path extrusionOk="0" h="120000" w="120000">
                  <a:moveTo>
                    <a:pt x="112307" y="120000"/>
                  </a:moveTo>
                  <a:lnTo>
                    <a:pt x="0" y="51180"/>
                  </a:lnTo>
                  <a:lnTo>
                    <a:pt x="0" y="0"/>
                  </a:lnTo>
                  <a:lnTo>
                    <a:pt x="7692" y="0"/>
                  </a:lnTo>
                  <a:lnTo>
                    <a:pt x="7692" y="50779"/>
                  </a:lnTo>
                  <a:lnTo>
                    <a:pt x="120000" y="119198"/>
                  </a:lnTo>
                  <a:lnTo>
                    <a:pt x="112307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1643063" y="0"/>
              <a:ext cx="152400" cy="912813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97500" y="120000"/>
                  </a:lnTo>
                  <a:lnTo>
                    <a:pt x="97500" y="40069"/>
                  </a:lnTo>
                  <a:lnTo>
                    <a:pt x="0" y="1252"/>
                  </a:lnTo>
                  <a:lnTo>
                    <a:pt x="18750" y="0"/>
                  </a:lnTo>
                  <a:lnTo>
                    <a:pt x="120000" y="39443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1685925" y="1420813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1685925" y="903288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743075" y="4763"/>
              <a:ext cx="419100" cy="522288"/>
            </a:xfrm>
            <a:custGeom>
              <a:pathLst>
                <a:path extrusionOk="0" h="120000" w="120000">
                  <a:moveTo>
                    <a:pt x="114545" y="120000"/>
                  </a:moveTo>
                  <a:lnTo>
                    <a:pt x="20454" y="43768"/>
                  </a:lnTo>
                  <a:lnTo>
                    <a:pt x="0" y="2188"/>
                  </a:lnTo>
                  <a:lnTo>
                    <a:pt x="6818" y="0"/>
                  </a:lnTo>
                  <a:lnTo>
                    <a:pt x="27272" y="40486"/>
                  </a:lnTo>
                  <a:lnTo>
                    <a:pt x="120000" y="115623"/>
                  </a:lnTo>
                  <a:lnTo>
                    <a:pt x="11454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Shape 68"/>
            <p:cNvSpPr/>
            <p:nvPr/>
          </p:nvSpPr>
          <p:spPr>
            <a:xfrm>
              <a:off x="2119313" y="488950"/>
              <a:ext cx="161925" cy="147638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45882" y="120000"/>
                    <a:pt x="31764" y="116129"/>
                    <a:pt x="21176" y="104516"/>
                  </a:cubicBezTo>
                  <a:cubicBezTo>
                    <a:pt x="0" y="77419"/>
                    <a:pt x="0" y="38709"/>
                    <a:pt x="21176" y="15483"/>
                  </a:cubicBezTo>
                  <a:cubicBezTo>
                    <a:pt x="31764" y="3870"/>
                    <a:pt x="45882" y="0"/>
                    <a:pt x="60000" y="0"/>
                  </a:cubicBezTo>
                  <a:cubicBezTo>
                    <a:pt x="74117" y="0"/>
                    <a:pt x="88235" y="3870"/>
                    <a:pt x="98823" y="15483"/>
                  </a:cubicBezTo>
                  <a:cubicBezTo>
                    <a:pt x="120000" y="38709"/>
                    <a:pt x="120000" y="77419"/>
                    <a:pt x="98823" y="104516"/>
                  </a:cubicBezTo>
                  <a:cubicBezTo>
                    <a:pt x="88235" y="116129"/>
                    <a:pt x="74117" y="120000"/>
                    <a:pt x="60000" y="120000"/>
                  </a:cubicBezTo>
                  <a:close/>
                  <a:moveTo>
                    <a:pt x="60000" y="15483"/>
                  </a:moveTo>
                  <a:cubicBezTo>
                    <a:pt x="49411" y="15483"/>
                    <a:pt x="38823" y="19354"/>
                    <a:pt x="31764" y="27096"/>
                  </a:cubicBezTo>
                  <a:cubicBezTo>
                    <a:pt x="14117" y="46451"/>
                    <a:pt x="14117" y="73548"/>
                    <a:pt x="31764" y="92903"/>
                  </a:cubicBezTo>
                  <a:cubicBezTo>
                    <a:pt x="38823" y="100645"/>
                    <a:pt x="49411" y="104516"/>
                    <a:pt x="60000" y="104516"/>
                  </a:cubicBezTo>
                  <a:cubicBezTo>
                    <a:pt x="70588" y="104516"/>
                    <a:pt x="81176" y="100645"/>
                    <a:pt x="88235" y="92903"/>
                  </a:cubicBezTo>
                  <a:cubicBezTo>
                    <a:pt x="105882" y="73548"/>
                    <a:pt x="105882" y="46451"/>
                    <a:pt x="88235" y="27096"/>
                  </a:cubicBezTo>
                  <a:cubicBezTo>
                    <a:pt x="81176" y="19354"/>
                    <a:pt x="70588" y="15483"/>
                    <a:pt x="60000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52500" y="4763"/>
              <a:ext cx="152400" cy="908050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20000"/>
                  </a:lnTo>
                  <a:lnTo>
                    <a:pt x="0" y="39650"/>
                  </a:lnTo>
                  <a:lnTo>
                    <a:pt x="101250" y="0"/>
                  </a:lnTo>
                  <a:lnTo>
                    <a:pt x="120000" y="1258"/>
                  </a:lnTo>
                  <a:lnTo>
                    <a:pt x="18750" y="4027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Shape 70"/>
            <p:cNvSpPr/>
            <p:nvPr/>
          </p:nvSpPr>
          <p:spPr>
            <a:xfrm>
              <a:off x="866775" y="903288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6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890588" y="1554163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738188" y="5622925"/>
              <a:ext cx="338138" cy="1216025"/>
            </a:xfrm>
            <a:custGeom>
              <a:pathLst>
                <a:path extrusionOk="0" h="120000" w="120000">
                  <a:moveTo>
                    <a:pt x="119999" y="120000"/>
                  </a:moveTo>
                  <a:lnTo>
                    <a:pt x="109859" y="120000"/>
                  </a:lnTo>
                  <a:lnTo>
                    <a:pt x="109859" y="72689"/>
                  </a:lnTo>
                  <a:lnTo>
                    <a:pt x="0" y="939"/>
                  </a:lnTo>
                  <a:lnTo>
                    <a:pt x="6760" y="0"/>
                  </a:lnTo>
                  <a:lnTo>
                    <a:pt x="119999" y="72219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Shape 73"/>
            <p:cNvSpPr/>
            <p:nvPr/>
          </p:nvSpPr>
          <p:spPr>
            <a:xfrm>
              <a:off x="647700" y="5480050"/>
              <a:ext cx="157163" cy="157163"/>
            </a:xfrm>
            <a:custGeom>
              <a:pathLst>
                <a:path extrusionOk="0" h="120000" w="120000">
                  <a:moveTo>
                    <a:pt x="61818" y="120000"/>
                  </a:moveTo>
                  <a:cubicBezTo>
                    <a:pt x="29090" y="120000"/>
                    <a:pt x="0" y="94545"/>
                    <a:pt x="0" y="61818"/>
                  </a:cubicBezTo>
                  <a:cubicBezTo>
                    <a:pt x="0" y="29090"/>
                    <a:pt x="29090" y="0"/>
                    <a:pt x="61818" y="0"/>
                  </a:cubicBezTo>
                  <a:cubicBezTo>
                    <a:pt x="94545" y="0"/>
                    <a:pt x="120000" y="29090"/>
                    <a:pt x="120000" y="61818"/>
                  </a:cubicBezTo>
                  <a:cubicBezTo>
                    <a:pt x="120000" y="94545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6363"/>
                    <a:pt x="14545" y="61818"/>
                  </a:cubicBezTo>
                  <a:cubicBezTo>
                    <a:pt x="14545" y="87272"/>
                    <a:pt x="36363" y="105454"/>
                    <a:pt x="61818" y="105454"/>
                  </a:cubicBezTo>
                  <a:cubicBezTo>
                    <a:pt x="83636" y="105454"/>
                    <a:pt x="105454" y="87272"/>
                    <a:pt x="105454" y="61818"/>
                  </a:cubicBezTo>
                  <a:cubicBezTo>
                    <a:pt x="105454" y="36363"/>
                    <a:pt x="83636" y="14545"/>
                    <a:pt x="61818" y="145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6675" y="903288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6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0" y="3897313"/>
              <a:ext cx="133350" cy="266700"/>
            </a:xfrm>
            <a:custGeom>
              <a:pathLst>
                <a:path extrusionOk="0" h="120000" w="120000">
                  <a:moveTo>
                    <a:pt x="98571" y="120000"/>
                  </a:moveTo>
                  <a:lnTo>
                    <a:pt x="0" y="4285"/>
                  </a:lnTo>
                  <a:lnTo>
                    <a:pt x="17142" y="0"/>
                  </a:lnTo>
                  <a:lnTo>
                    <a:pt x="120000" y="115714"/>
                  </a:lnTo>
                  <a:lnTo>
                    <a:pt x="98571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Shape 76"/>
            <p:cNvSpPr/>
            <p:nvPr/>
          </p:nvSpPr>
          <p:spPr>
            <a:xfrm>
              <a:off x="66675" y="4149725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0" y="1644650"/>
              <a:ext cx="133350" cy="269875"/>
            </a:xfrm>
            <a:custGeom>
              <a:pathLst>
                <a:path extrusionOk="0" h="120000" w="120000">
                  <a:moveTo>
                    <a:pt x="17142" y="120000"/>
                  </a:moveTo>
                  <a:lnTo>
                    <a:pt x="0" y="115764"/>
                  </a:lnTo>
                  <a:lnTo>
                    <a:pt x="98571" y="0"/>
                  </a:lnTo>
                  <a:lnTo>
                    <a:pt x="120000" y="4235"/>
                  </a:lnTo>
                  <a:lnTo>
                    <a:pt x="1714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Shape 78"/>
            <p:cNvSpPr/>
            <p:nvPr/>
          </p:nvSpPr>
          <p:spPr>
            <a:xfrm>
              <a:off x="66675" y="1468438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695325" y="4763"/>
              <a:ext cx="309563" cy="1558925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8923" y="120000"/>
                  </a:lnTo>
                  <a:lnTo>
                    <a:pt x="108923" y="98370"/>
                  </a:lnTo>
                  <a:lnTo>
                    <a:pt x="0" y="76863"/>
                  </a:lnTo>
                  <a:lnTo>
                    <a:pt x="0" y="0"/>
                  </a:lnTo>
                  <a:lnTo>
                    <a:pt x="11076" y="0"/>
                  </a:lnTo>
                  <a:lnTo>
                    <a:pt x="11076" y="76130"/>
                  </a:lnTo>
                  <a:lnTo>
                    <a:pt x="120000" y="9727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Shape 80"/>
            <p:cNvSpPr/>
            <p:nvPr/>
          </p:nvSpPr>
          <p:spPr>
            <a:xfrm>
              <a:off x="57150" y="4881563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38113" y="5060950"/>
              <a:ext cx="304800" cy="17780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0625" y="120000"/>
                  </a:lnTo>
                  <a:lnTo>
                    <a:pt x="110625" y="38571"/>
                  </a:lnTo>
                  <a:lnTo>
                    <a:pt x="0" y="19607"/>
                  </a:lnTo>
                  <a:lnTo>
                    <a:pt x="0" y="0"/>
                  </a:lnTo>
                  <a:lnTo>
                    <a:pt x="9375" y="0"/>
                  </a:lnTo>
                  <a:lnTo>
                    <a:pt x="9375" y="18964"/>
                  </a:lnTo>
                  <a:lnTo>
                    <a:pt x="120000" y="37928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Shape 82"/>
            <p:cNvSpPr/>
            <p:nvPr/>
          </p:nvSpPr>
          <p:spPr>
            <a:xfrm>
              <a:off x="561975" y="6430963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76200" y="6430963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0" y="5978525"/>
              <a:ext cx="190500" cy="461963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5000" y="120000"/>
                  </a:lnTo>
                  <a:lnTo>
                    <a:pt x="105000" y="47010"/>
                  </a:lnTo>
                  <a:lnTo>
                    <a:pt x="0" y="3711"/>
                  </a:lnTo>
                  <a:lnTo>
                    <a:pt x="12000" y="0"/>
                  </a:lnTo>
                  <a:lnTo>
                    <a:pt x="120000" y="44536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Shape 86"/>
            <p:cNvSpPr/>
            <p:nvPr/>
          </p:nvSpPr>
          <p:spPr>
            <a:xfrm>
              <a:off x="1014413" y="1801813"/>
              <a:ext cx="214313" cy="755650"/>
            </a:xfrm>
            <a:custGeom>
              <a:pathLst>
                <a:path extrusionOk="0" h="120000" w="120000">
                  <a:moveTo>
                    <a:pt x="10666" y="120000"/>
                  </a:moveTo>
                  <a:lnTo>
                    <a:pt x="0" y="120000"/>
                  </a:lnTo>
                  <a:lnTo>
                    <a:pt x="0" y="32268"/>
                  </a:lnTo>
                  <a:lnTo>
                    <a:pt x="112000" y="0"/>
                  </a:lnTo>
                  <a:lnTo>
                    <a:pt x="120000" y="2268"/>
                  </a:lnTo>
                  <a:lnTo>
                    <a:pt x="10666" y="33025"/>
                  </a:lnTo>
                  <a:lnTo>
                    <a:pt x="10666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Shape 87"/>
            <p:cNvSpPr/>
            <p:nvPr/>
          </p:nvSpPr>
          <p:spPr>
            <a:xfrm>
              <a:off x="938213" y="2547938"/>
              <a:ext cx="166688" cy="160338"/>
            </a:xfrm>
            <a:custGeom>
              <a:pathLst>
                <a:path extrusionOk="0" h="120000" w="120000">
                  <a:moveTo>
                    <a:pt x="61714" y="120000"/>
                  </a:moveTo>
                  <a:cubicBezTo>
                    <a:pt x="27428" y="120000"/>
                    <a:pt x="0" y="91764"/>
                    <a:pt x="0" y="60000"/>
                  </a:cubicBezTo>
                  <a:cubicBezTo>
                    <a:pt x="0" y="24705"/>
                    <a:pt x="27428" y="0"/>
                    <a:pt x="61714" y="0"/>
                  </a:cubicBezTo>
                  <a:cubicBezTo>
                    <a:pt x="92571" y="0"/>
                    <a:pt x="120000" y="24705"/>
                    <a:pt x="120000" y="60000"/>
                  </a:cubicBezTo>
                  <a:cubicBezTo>
                    <a:pt x="120000" y="91764"/>
                    <a:pt x="92571" y="120000"/>
                    <a:pt x="61714" y="120000"/>
                  </a:cubicBezTo>
                  <a:close/>
                  <a:moveTo>
                    <a:pt x="61714" y="14117"/>
                  </a:moveTo>
                  <a:cubicBezTo>
                    <a:pt x="34285" y="14117"/>
                    <a:pt x="13714" y="35294"/>
                    <a:pt x="13714" y="60000"/>
                  </a:cubicBezTo>
                  <a:cubicBezTo>
                    <a:pt x="13714" y="84705"/>
                    <a:pt x="34285" y="105882"/>
                    <a:pt x="61714" y="105882"/>
                  </a:cubicBezTo>
                  <a:cubicBezTo>
                    <a:pt x="85714" y="105882"/>
                    <a:pt x="106285" y="84705"/>
                    <a:pt x="106285" y="60000"/>
                  </a:cubicBezTo>
                  <a:cubicBezTo>
                    <a:pt x="106285" y="35294"/>
                    <a:pt x="85714" y="14117"/>
                    <a:pt x="61714" y="1411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95313" y="4763"/>
              <a:ext cx="638175" cy="40259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5522" y="120000"/>
                  </a:lnTo>
                  <a:lnTo>
                    <a:pt x="115522" y="109353"/>
                  </a:lnTo>
                  <a:lnTo>
                    <a:pt x="0" y="91088"/>
                  </a:lnTo>
                  <a:lnTo>
                    <a:pt x="0" y="0"/>
                  </a:lnTo>
                  <a:lnTo>
                    <a:pt x="4477" y="0"/>
                  </a:lnTo>
                  <a:lnTo>
                    <a:pt x="4477" y="90662"/>
                  </a:lnTo>
                  <a:lnTo>
                    <a:pt x="120000" y="108927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Shape 89"/>
            <p:cNvSpPr/>
            <p:nvPr/>
          </p:nvSpPr>
          <p:spPr>
            <a:xfrm>
              <a:off x="1223963" y="1382713"/>
              <a:ext cx="142875" cy="47625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4000" y="120000"/>
                  </a:lnTo>
                  <a:lnTo>
                    <a:pt x="104000" y="33600"/>
                  </a:lnTo>
                  <a:lnTo>
                    <a:pt x="0" y="3600"/>
                  </a:lnTo>
                  <a:lnTo>
                    <a:pt x="12000" y="0"/>
                  </a:lnTo>
                  <a:lnTo>
                    <a:pt x="120000" y="324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Shape 90"/>
            <p:cNvSpPr/>
            <p:nvPr/>
          </p:nvSpPr>
          <p:spPr>
            <a:xfrm>
              <a:off x="1300163" y="1849438"/>
              <a:ext cx="109538" cy="107950"/>
            </a:xfrm>
            <a:custGeom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0988" y="3417888"/>
              <a:ext cx="142875" cy="474663"/>
            </a:xfrm>
            <a:custGeom>
              <a:pathLst>
                <a:path extrusionOk="0" h="120000" w="120000">
                  <a:moveTo>
                    <a:pt x="16000" y="120000"/>
                  </a:moveTo>
                  <a:lnTo>
                    <a:pt x="0" y="120000"/>
                  </a:lnTo>
                  <a:lnTo>
                    <a:pt x="0" y="32107"/>
                  </a:lnTo>
                  <a:lnTo>
                    <a:pt x="108000" y="0"/>
                  </a:lnTo>
                  <a:lnTo>
                    <a:pt x="120000" y="3210"/>
                  </a:lnTo>
                  <a:lnTo>
                    <a:pt x="16000" y="33311"/>
                  </a:lnTo>
                  <a:lnTo>
                    <a:pt x="16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Shape 92"/>
            <p:cNvSpPr/>
            <p:nvPr/>
          </p:nvSpPr>
          <p:spPr>
            <a:xfrm>
              <a:off x="238125" y="3883025"/>
              <a:ext cx="109538" cy="109538"/>
            </a:xfrm>
            <a:custGeom>
              <a:pathLst>
                <a:path extrusionOk="0" h="120000" w="120000">
                  <a:moveTo>
                    <a:pt x="57391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57391" y="0"/>
                  </a:cubicBezTo>
                  <a:cubicBezTo>
                    <a:pt x="88695" y="0"/>
                    <a:pt x="120000" y="26086"/>
                    <a:pt x="120000" y="62608"/>
                  </a:cubicBezTo>
                  <a:cubicBezTo>
                    <a:pt x="120000" y="93913"/>
                    <a:pt x="88695" y="120000"/>
                    <a:pt x="57391" y="120000"/>
                  </a:cubicBezTo>
                  <a:close/>
                  <a:moveTo>
                    <a:pt x="57391" y="20869"/>
                  </a:moveTo>
                  <a:cubicBezTo>
                    <a:pt x="36521" y="20869"/>
                    <a:pt x="20869" y="41739"/>
                    <a:pt x="20869" y="62608"/>
                  </a:cubicBezTo>
                  <a:cubicBezTo>
                    <a:pt x="20869" y="83478"/>
                    <a:pt x="36521" y="99130"/>
                    <a:pt x="57391" y="99130"/>
                  </a:cubicBezTo>
                  <a:cubicBezTo>
                    <a:pt x="78260" y="99130"/>
                    <a:pt x="99130" y="83478"/>
                    <a:pt x="99130" y="62608"/>
                  </a:cubicBezTo>
                  <a:cubicBezTo>
                    <a:pt x="99130" y="41739"/>
                    <a:pt x="78260" y="20869"/>
                    <a:pt x="57391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763" y="2166938"/>
              <a:ext cx="114300" cy="452438"/>
            </a:xfrm>
            <a:custGeom>
              <a:pathLst>
                <a:path extrusionOk="0" h="120000" w="120000">
                  <a:moveTo>
                    <a:pt x="10000" y="119999"/>
                  </a:moveTo>
                  <a:lnTo>
                    <a:pt x="0" y="116210"/>
                  </a:lnTo>
                  <a:lnTo>
                    <a:pt x="100000" y="90947"/>
                  </a:lnTo>
                  <a:lnTo>
                    <a:pt x="100000" y="0"/>
                  </a:lnTo>
                  <a:lnTo>
                    <a:pt x="120000" y="0"/>
                  </a:lnTo>
                  <a:lnTo>
                    <a:pt x="120000" y="93473"/>
                  </a:lnTo>
                  <a:lnTo>
                    <a:pt x="10000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Shape 94"/>
            <p:cNvSpPr/>
            <p:nvPr/>
          </p:nvSpPr>
          <p:spPr>
            <a:xfrm>
              <a:off x="52388" y="2066925"/>
              <a:ext cx="109538" cy="109538"/>
            </a:xfrm>
            <a:custGeom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319213" y="5041900"/>
              <a:ext cx="371475" cy="1801813"/>
            </a:xfrm>
            <a:custGeom>
              <a:pathLst>
                <a:path extrusionOk="0" h="120000" w="120000">
                  <a:moveTo>
                    <a:pt x="7692" y="120000"/>
                  </a:moveTo>
                  <a:lnTo>
                    <a:pt x="0" y="120000"/>
                  </a:lnTo>
                  <a:lnTo>
                    <a:pt x="0" y="54449"/>
                  </a:lnTo>
                  <a:lnTo>
                    <a:pt x="0" y="54132"/>
                  </a:lnTo>
                  <a:lnTo>
                    <a:pt x="112307" y="0"/>
                  </a:lnTo>
                  <a:lnTo>
                    <a:pt x="120000" y="634"/>
                  </a:lnTo>
                  <a:lnTo>
                    <a:pt x="7692" y="54766"/>
                  </a:lnTo>
                  <a:lnTo>
                    <a:pt x="769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Shape 97"/>
            <p:cNvSpPr/>
            <p:nvPr/>
          </p:nvSpPr>
          <p:spPr>
            <a:xfrm>
              <a:off x="1147763" y="4481513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819150" y="3983038"/>
              <a:ext cx="347663" cy="2860675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0136" y="120000"/>
                  </a:lnTo>
                  <a:lnTo>
                    <a:pt x="110136" y="78912"/>
                  </a:lnTo>
                  <a:lnTo>
                    <a:pt x="0" y="199"/>
                  </a:lnTo>
                  <a:lnTo>
                    <a:pt x="8219" y="0"/>
                  </a:lnTo>
                  <a:lnTo>
                    <a:pt x="120000" y="78912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Shape 99"/>
            <p:cNvSpPr/>
            <p:nvPr/>
          </p:nvSpPr>
          <p:spPr>
            <a:xfrm>
              <a:off x="728663" y="3806825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624013" y="4867275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404938" y="5422900"/>
              <a:ext cx="371475" cy="1425575"/>
            </a:xfrm>
            <a:custGeom>
              <a:pathLst>
                <a:path extrusionOk="0" h="120000" w="120000">
                  <a:moveTo>
                    <a:pt x="9230" y="120000"/>
                  </a:moveTo>
                  <a:lnTo>
                    <a:pt x="0" y="120000"/>
                  </a:lnTo>
                  <a:lnTo>
                    <a:pt x="0" y="68819"/>
                  </a:lnTo>
                  <a:lnTo>
                    <a:pt x="0" y="68418"/>
                  </a:lnTo>
                  <a:lnTo>
                    <a:pt x="113846" y="0"/>
                  </a:lnTo>
                  <a:lnTo>
                    <a:pt x="120000" y="801"/>
                  </a:lnTo>
                  <a:lnTo>
                    <a:pt x="9230" y="69220"/>
                  </a:lnTo>
                  <a:lnTo>
                    <a:pt x="923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Shape 102"/>
            <p:cNvSpPr/>
            <p:nvPr/>
          </p:nvSpPr>
          <p:spPr>
            <a:xfrm>
              <a:off x="1666875" y="5945188"/>
              <a:ext cx="152400" cy="912813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18747"/>
                  </a:lnTo>
                  <a:lnTo>
                    <a:pt x="101250" y="7993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556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Shape 103"/>
            <p:cNvSpPr/>
            <p:nvPr/>
          </p:nvSpPr>
          <p:spPr>
            <a:xfrm>
              <a:off x="1709738" y="5246688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09738" y="5764213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6888" y="6330950"/>
              <a:ext cx="419100" cy="527050"/>
            </a:xfrm>
            <a:custGeom>
              <a:pathLst>
                <a:path extrusionOk="0" h="120000" w="120000">
                  <a:moveTo>
                    <a:pt x="5454" y="119999"/>
                  </a:moveTo>
                  <a:lnTo>
                    <a:pt x="0" y="117831"/>
                  </a:lnTo>
                  <a:lnTo>
                    <a:pt x="20454" y="74457"/>
                  </a:lnTo>
                  <a:lnTo>
                    <a:pt x="115909" y="0"/>
                  </a:lnTo>
                  <a:lnTo>
                    <a:pt x="120000" y="4337"/>
                  </a:lnTo>
                  <a:lnTo>
                    <a:pt x="27272" y="77710"/>
                  </a:lnTo>
                  <a:lnTo>
                    <a:pt x="5454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Shape 106"/>
            <p:cNvSpPr/>
            <p:nvPr/>
          </p:nvSpPr>
          <p:spPr>
            <a:xfrm>
              <a:off x="2147888" y="6221413"/>
              <a:ext cx="157163" cy="147638"/>
            </a:xfrm>
            <a:custGeom>
              <a:pathLst>
                <a:path extrusionOk="0" h="120000" w="120000">
                  <a:moveTo>
                    <a:pt x="58181" y="120000"/>
                  </a:moveTo>
                  <a:cubicBezTo>
                    <a:pt x="43636" y="120000"/>
                    <a:pt x="29090" y="112258"/>
                    <a:pt x="18181" y="100645"/>
                  </a:cubicBezTo>
                  <a:cubicBezTo>
                    <a:pt x="7272" y="92903"/>
                    <a:pt x="0" y="77419"/>
                    <a:pt x="0" y="58064"/>
                  </a:cubicBezTo>
                  <a:cubicBezTo>
                    <a:pt x="0" y="42580"/>
                    <a:pt x="7272" y="27096"/>
                    <a:pt x="18181" y="15483"/>
                  </a:cubicBezTo>
                  <a:cubicBezTo>
                    <a:pt x="29090" y="3870"/>
                    <a:pt x="43636" y="0"/>
                    <a:pt x="58181" y="0"/>
                  </a:cubicBezTo>
                  <a:cubicBezTo>
                    <a:pt x="72727" y="0"/>
                    <a:pt x="87272" y="3870"/>
                    <a:pt x="98181" y="15483"/>
                  </a:cubicBezTo>
                  <a:cubicBezTo>
                    <a:pt x="120000" y="38709"/>
                    <a:pt x="120000" y="77419"/>
                    <a:pt x="98181" y="100645"/>
                  </a:cubicBezTo>
                  <a:cubicBezTo>
                    <a:pt x="87272" y="112258"/>
                    <a:pt x="72727" y="120000"/>
                    <a:pt x="58181" y="120000"/>
                  </a:cubicBezTo>
                  <a:close/>
                  <a:moveTo>
                    <a:pt x="58181" y="15483"/>
                  </a:moveTo>
                  <a:cubicBezTo>
                    <a:pt x="47272" y="15483"/>
                    <a:pt x="36363" y="19354"/>
                    <a:pt x="29090" y="27096"/>
                  </a:cubicBezTo>
                  <a:cubicBezTo>
                    <a:pt x="21818" y="34838"/>
                    <a:pt x="14545" y="46451"/>
                    <a:pt x="14545" y="58064"/>
                  </a:cubicBezTo>
                  <a:cubicBezTo>
                    <a:pt x="14545" y="73548"/>
                    <a:pt x="21818" y="81290"/>
                    <a:pt x="29090" y="92903"/>
                  </a:cubicBezTo>
                  <a:cubicBezTo>
                    <a:pt x="36363" y="100645"/>
                    <a:pt x="47272" y="104516"/>
                    <a:pt x="58181" y="104516"/>
                  </a:cubicBezTo>
                  <a:cubicBezTo>
                    <a:pt x="69090" y="104516"/>
                    <a:pt x="80000" y="100645"/>
                    <a:pt x="87272" y="92903"/>
                  </a:cubicBezTo>
                  <a:cubicBezTo>
                    <a:pt x="105454" y="73548"/>
                    <a:pt x="105454" y="46451"/>
                    <a:pt x="87272" y="27096"/>
                  </a:cubicBezTo>
                  <a:cubicBezTo>
                    <a:pt x="80000" y="19354"/>
                    <a:pt x="69090" y="15483"/>
                    <a:pt x="58181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04825" y="9525"/>
              <a:ext cx="233363" cy="5103813"/>
            </a:xfrm>
            <a:custGeom>
              <a:pathLst>
                <a:path extrusionOk="0" h="120000" w="120000">
                  <a:moveTo>
                    <a:pt x="107755" y="120000"/>
                  </a:moveTo>
                  <a:lnTo>
                    <a:pt x="105306" y="102793"/>
                  </a:lnTo>
                  <a:lnTo>
                    <a:pt x="0" y="70954"/>
                  </a:lnTo>
                  <a:lnTo>
                    <a:pt x="0" y="0"/>
                  </a:lnTo>
                  <a:lnTo>
                    <a:pt x="12244" y="0"/>
                  </a:lnTo>
                  <a:lnTo>
                    <a:pt x="12244" y="70842"/>
                  </a:lnTo>
                  <a:lnTo>
                    <a:pt x="117551" y="102793"/>
                  </a:lnTo>
                  <a:lnTo>
                    <a:pt x="120000" y="120000"/>
                  </a:lnTo>
                  <a:lnTo>
                    <a:pt x="10775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Shape 108"/>
            <p:cNvSpPr/>
            <p:nvPr/>
          </p:nvSpPr>
          <p:spPr>
            <a:xfrm>
              <a:off x="633413" y="5103813"/>
              <a:ext cx="185738" cy="185738"/>
            </a:xfrm>
            <a:custGeom>
              <a:pathLst>
                <a:path extrusionOk="0" h="120000" w="120000">
                  <a:moveTo>
                    <a:pt x="61538" y="120000"/>
                  </a:moveTo>
                  <a:cubicBezTo>
                    <a:pt x="27692" y="120000"/>
                    <a:pt x="0" y="92307"/>
                    <a:pt x="0" y="58461"/>
                  </a:cubicBezTo>
                  <a:cubicBezTo>
                    <a:pt x="0" y="27692"/>
                    <a:pt x="27692" y="0"/>
                    <a:pt x="61538" y="0"/>
                  </a:cubicBezTo>
                  <a:cubicBezTo>
                    <a:pt x="92307" y="0"/>
                    <a:pt x="120000" y="27692"/>
                    <a:pt x="120000" y="58461"/>
                  </a:cubicBezTo>
                  <a:cubicBezTo>
                    <a:pt x="120000" y="92307"/>
                    <a:pt x="92307" y="120000"/>
                    <a:pt x="61538" y="120000"/>
                  </a:cubicBezTo>
                  <a:close/>
                  <a:moveTo>
                    <a:pt x="61538" y="12307"/>
                  </a:moveTo>
                  <a:cubicBezTo>
                    <a:pt x="33846" y="12307"/>
                    <a:pt x="12307" y="33846"/>
                    <a:pt x="12307" y="58461"/>
                  </a:cubicBezTo>
                  <a:cubicBezTo>
                    <a:pt x="12307" y="86153"/>
                    <a:pt x="33846" y="107692"/>
                    <a:pt x="61538" y="107692"/>
                  </a:cubicBezTo>
                  <a:cubicBezTo>
                    <a:pt x="86153" y="107692"/>
                    <a:pt x="107692" y="86153"/>
                    <a:pt x="107692" y="58461"/>
                  </a:cubicBezTo>
                  <a:cubicBezTo>
                    <a:pt x="107692" y="33846"/>
                    <a:pt x="86153" y="12307"/>
                    <a:pt x="61538" y="1230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4800"/>
              <a:buFont typeface="Questrial"/>
              <a:buNone/>
              <a:defRPr b="0" i="0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2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67" name="Shape 167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185" name="Shape 185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508000" lvl="0" marL="0" marR="0" rtl="0" algn="r">
              <a:spcBef>
                <a:spcPts val="0"/>
              </a:spcBef>
              <a:buClr>
                <a:schemeClr val="lt1"/>
              </a:buClr>
              <a:buSzPts val="8000"/>
              <a:buFont typeface="Quest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508000" lvl="0" marL="0" marR="0" rtl="0" algn="r">
              <a:spcBef>
                <a:spcPts val="0"/>
              </a:spcBef>
              <a:buClr>
                <a:schemeClr val="lt1"/>
              </a:buClr>
              <a:buSzPts val="8000"/>
              <a:buFont typeface="Quest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7" name="Shape 207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0" name="Shape 210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3" name="Shape 213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8" name="Shape 22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44" name="Shape 14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60" name="Shape 16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Shape 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094467" cy="68511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Shape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Shape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Shape 9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Shape 1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pathLst>
                  <a:path extrusionOk="0" h="120000" w="12000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Shape 1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pathLst>
                  <a:path extrusionOk="0" h="120000" w="12000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Shape 15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Shape 16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pathLst>
                  <a:path extrusionOk="0" h="120000" w="12000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Shape 1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Shape 2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Shape 2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pathLst>
                  <a:path extrusionOk="0" h="120000" w="12000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Shape 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Shape 23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Shape 24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pathLst>
                  <a:path extrusionOk="0" h="120000" w="12000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Shape 27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Shape 2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pathLst>
                  <a:path extrusionOk="0" h="120000" w="12000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Shape 3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pathLst>
                  <a:path extrusionOk="0" h="120000" w="12000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Shape 3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pathLst>
                  <a:path extrusionOk="0" h="120000" w="12000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Shape 35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pathLst>
                  <a:path extrusionOk="0" h="120000" w="12000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pathLst>
                  <a:path extrusionOk="0" h="120000" w="12000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Shape 38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pathLst>
                  <a:path extrusionOk="0" h="120000" w="12000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pathLst>
                  <a:path extrusionOk="0" h="120000" w="12000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Shape 4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pathLst>
                  <a:path extrusionOk="0" h="120000" w="12000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pathLst>
                  <a:path extrusionOk="0" h="120000" w="12000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Shape 4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pathLst>
                  <a:path extrusionOk="0" h="120000" w="12000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Shape 4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Relationship Id="rId6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Relationship Id="rId6" Type="http://schemas.openxmlformats.org/officeDocument/2006/relationships/image" Target="../media/image21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ctrTitle"/>
          </p:nvPr>
        </p:nvSpPr>
        <p:spPr>
          <a:xfrm>
            <a:off x="3409950" y="1087450"/>
            <a:ext cx="79974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048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ts val="4800"/>
              <a:buFont typeface="Times New Roman"/>
              <a:buNone/>
            </a:pPr>
            <a:r>
              <a:rPr b="0" i="0" lang="en-US" sz="4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AND REFERENCES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THAM CHIẾU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1141413" y="1809750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Mảng: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Khi cần làm việc với một tập dữ liệu cùng loại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Khai báo mảng</a:t>
            </a:r>
          </a:p>
          <a:p>
            <a:pPr indent="-1905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Mảng các tham chiếu</a:t>
            </a:r>
          </a:p>
        </p:txBody>
      </p:sp>
      <p:pic>
        <p:nvPicPr>
          <p:cNvPr descr="img_arr_int.PNG" id="318" name="Shape 3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2900" y="3287141"/>
            <a:ext cx="2738537" cy="27662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ray_int.PNG" id="319" name="Shape 3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7306" y="3257550"/>
            <a:ext cx="2348362" cy="2845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9500" y="4508347"/>
            <a:ext cx="273367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Shape 3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26600" y="5211614"/>
            <a:ext cx="307657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  <a:buSzPts val="3600"/>
              <a:buFont typeface="Times New Roman"/>
              <a:buNone/>
            </a:pPr>
            <a:r>
              <a:rPr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Tổng quan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1141406" y="2249479"/>
            <a:ext cx="5346300" cy="23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Các k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iểu dữ liệu trong C#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ts val="35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Tham chiếu trong C#</a:t>
            </a:r>
          </a:p>
          <a:p>
            <a:pPr indent="-18415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Các vấn đề liên quan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 LIỆU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 liệu là vô cùng quan trọng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 có dữ liệu =&gt; chương trình vô ích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Làm việc với chương trình là làm việc với dữ liệu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KIỂU DỮ LIỆU TRONG C#</a:t>
            </a:r>
          </a:p>
        </p:txBody>
      </p:sp>
      <p:pic>
        <p:nvPicPr>
          <p:cNvPr descr="data type.png" id="252" name="Shape 25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0549" y="1847850"/>
            <a:ext cx="6378198" cy="4833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CHUYỂN ĐỔI KIỂU DỮ LIỆU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1141413" y="2249488"/>
            <a:ext cx="9906000" cy="3920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75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Kiểu dữ liệu giống như chiếc cốc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Font typeface="Arial"/>
              <a:buNone/>
            </a:pPr>
            <a:r>
              <a:t/>
            </a: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Font typeface="Arial"/>
              <a:buNone/>
            </a:pPr>
            <a:r>
              <a:t/>
            </a: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Font typeface="Arial"/>
              <a:buChar char="•"/>
            </a:pPr>
            <a:r>
              <a:t/>
            </a:r>
            <a:endParaRPr b="0" i="0" sz="222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buClr>
                <a:schemeClr val="lt1"/>
              </a:buClr>
              <a:buSzPts val="2775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up int.PNG" id="259" name="Shape 2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4950" y="2790825"/>
            <a:ext cx="2740731" cy="1921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p real.PNG" id="260" name="Shape 2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00" y="2847975"/>
            <a:ext cx="2187646" cy="18484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1" name="Shape 261"/>
          <p:cNvGrpSpPr/>
          <p:nvPr/>
        </p:nvGrpSpPr>
        <p:grpSpPr>
          <a:xfrm>
            <a:off x="8569001" y="2901200"/>
            <a:ext cx="2617124" cy="2057400"/>
            <a:chOff x="7466976" y="2518675"/>
            <a:chExt cx="2617124" cy="2057400"/>
          </a:xfrm>
        </p:grpSpPr>
        <p:pic>
          <p:nvPicPr>
            <p:cNvPr id="262" name="Shape 26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883950" y="2518675"/>
              <a:ext cx="1200150" cy="205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Shape 26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66976" y="2746486"/>
              <a:ext cx="1200149" cy="152496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CHUYỂN ĐỔI KIỂU DỮ LIỆU</a:t>
            </a:r>
          </a:p>
        </p:txBody>
      </p:sp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700" y="1958269"/>
            <a:ext cx="2877175" cy="586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st.PNG" id="270" name="Shape 2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3700" y="4235200"/>
            <a:ext cx="2764525" cy="23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5601350" y="3865900"/>
            <a:ext cx="5055900" cy="23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228600" rtl="0">
              <a:spcBef>
                <a:spcPts val="1000"/>
              </a:spcBef>
              <a:buClr>
                <a:schemeClr val="lt1"/>
              </a:buClr>
              <a:buSzPts val="2775"/>
              <a:buChar char="•"/>
            </a:pPr>
            <a:r>
              <a:rPr lang="en-US" sz="22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Khi chuyển từ kiểu “Nhỏ hơn” về kiểu “Lớn hơn” =&gt; không cần chỉ rõ kiểu</a:t>
            </a:r>
          </a:p>
          <a:p>
            <a:pPr indent="-228600" lvl="0" marL="228600" rtl="0">
              <a:spcBef>
                <a:spcPts val="1000"/>
              </a:spcBef>
              <a:buClr>
                <a:schemeClr val="lt1"/>
              </a:buClr>
              <a:buSzPts val="2775"/>
              <a:buChar char="•"/>
            </a:pPr>
            <a:r>
              <a:rPr lang="en-US" sz="22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Ngược lại phải chỉ định rõ kiểu chuyển về</a:t>
            </a:r>
          </a:p>
        </p:txBody>
      </p:sp>
      <p:pic>
        <p:nvPicPr>
          <p:cNvPr id="272" name="Shape 2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3700" y="2702150"/>
            <a:ext cx="2877175" cy="58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4695400" y="2367175"/>
            <a:ext cx="974100" cy="50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4" name="Shape 2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4125" y="1880100"/>
            <a:ext cx="3354600" cy="66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14125" y="2773625"/>
            <a:ext cx="3354600" cy="60043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/>
          <p:nvPr/>
        </p:nvSpPr>
        <p:spPr>
          <a:xfrm>
            <a:off x="6497575" y="2367175"/>
            <a:ext cx="224100" cy="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7" name="Shape 27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33700" y="3446025"/>
            <a:ext cx="2877175" cy="5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PHÉP TOÁN VỚI DỮ LIỆU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 phép toán cơ bản: +   -   *   /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Kết hợp = với các phép toán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+   -   *   /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byte int.PNG" id="284" name="Shape 2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4525" y="2778788"/>
            <a:ext cx="1889137" cy="988671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/>
        </p:nvSpPr>
        <p:spPr>
          <a:xfrm>
            <a:off x="4350925" y="2934750"/>
            <a:ext cx="3072000" cy="9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kiểu 8, 16 bit kh</a:t>
            </a:r>
            <a:r>
              <a:rPr lang="en-US" sz="18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ông có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phép toán số học của chính nó</a:t>
            </a:r>
          </a:p>
        </p:txBody>
      </p:sp>
      <p:pic>
        <p:nvPicPr>
          <p:cNvPr id="286" name="Shape 2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400" y="4958925"/>
            <a:ext cx="1980475" cy="136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/>
          <p:nvPr/>
        </p:nvSpPr>
        <p:spPr>
          <a:xfrm>
            <a:off x="3653075" y="3136700"/>
            <a:ext cx="613800" cy="2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7632150" y="3159200"/>
            <a:ext cx="613800" cy="22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9" name="Shape 2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6500" y="2778800"/>
            <a:ext cx="2410900" cy="9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THAM CHIẾU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1141413" y="2249488"/>
            <a:ext cx="9906000" cy="4337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Khi bạn tạo một đối tượng. Điều gì sẽ xảy ra?</a:t>
            </a:r>
          </a:p>
          <a:p>
            <a:pPr indent="-19050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        Dog d = new Dog();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Tham chiếu giống như một nhãn dán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 biệt tham trị và tham chiếu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KieuThamTri_ThamChieu.png" id="296" name="Shape 2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8549" y="3019050"/>
            <a:ext cx="6175729" cy="3709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Shape 297"/>
          <p:cNvGrpSpPr/>
          <p:nvPr/>
        </p:nvGrpSpPr>
        <p:grpSpPr>
          <a:xfrm>
            <a:off x="2422152" y="4052425"/>
            <a:ext cx="2731026" cy="1919082"/>
            <a:chOff x="152400" y="152400"/>
            <a:chExt cx="1728935" cy="1444657"/>
          </a:xfrm>
        </p:grpSpPr>
        <p:pic>
          <p:nvPicPr>
            <p:cNvPr id="298" name="Shape 29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400" y="152400"/>
              <a:ext cx="1728935" cy="3137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Shape 29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2400" y="618518"/>
              <a:ext cx="836613" cy="9785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Nếu thông được tham chiếu =&gt; đối tượng sẽ bị garbage-collected thu hồi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Shape 305"/>
          <p:cNvSpPr txBox="1"/>
          <p:nvPr>
            <p:ph type="title"/>
          </p:nvPr>
        </p:nvSpPr>
        <p:spPr>
          <a:xfrm>
            <a:off x="1136685" y="615704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THAM CHIẾU</a:t>
            </a:r>
          </a:p>
        </p:txBody>
      </p:sp>
      <p:pic>
        <p:nvPicPr>
          <p:cNvPr descr="one object.PNG" id="306" name="Shape 3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930" y="2828925"/>
            <a:ext cx="1085350" cy="10755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oe.PNG" id="307" name="Shape 3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5100" y="3267450"/>
            <a:ext cx="1428750" cy="3234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 object.PNG" id="308" name="Shape 3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53919" y="4020974"/>
            <a:ext cx="2637692" cy="12085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of.PNG" id="309" name="Shape 30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39710" y="5314950"/>
            <a:ext cx="2657181" cy="14372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b.PNG" id="310" name="Shape 3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05500" y="4543746"/>
            <a:ext cx="1428750" cy="2854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qual.PNG" id="311" name="Shape 3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15100" y="5866241"/>
            <a:ext cx="694972" cy="370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