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6" r:id="rId2"/>
  </p:sldMasterIdLst>
  <p:sldIdLst>
    <p:sldId id="256" r:id="rId3"/>
    <p:sldId id="274" r:id="rId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85800" y="1645920"/>
            <a:ext cx="83041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Kế thừa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(Inheritance)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394960" y="3931920"/>
            <a:ext cx="3564720" cy="6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Dương Trung Thảo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1"/>
          <p:cNvPicPr/>
          <p:nvPr/>
        </p:nvPicPr>
        <p:blipFill>
          <a:blip r:embed="rId2"/>
          <a:stretch/>
        </p:blipFill>
        <p:spPr>
          <a:xfrm>
            <a:off x="0" y="492480"/>
            <a:ext cx="9142200" cy="58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>TOAN DO XUAN</cp:lastModifiedBy>
  <cp:revision>166</cp:revision>
  <dcterms:created xsi:type="dcterms:W3CDTF">2016-01-05T02:35:39Z</dcterms:created>
  <dcterms:modified xsi:type="dcterms:W3CDTF">2018-07-13T08:18:45Z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