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jpeg" ContentType="image/jpeg"/>
  <Override PartName="/ppt/media/image3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30.wmf" ContentType="image/x-wmf"/>
  <Override PartName="/ppt/media/image9.png" ContentType="image/png"/>
  <Override PartName="/ppt/media/image7.jpeg" ContentType="image/jpeg"/>
  <Override PartName="/ppt/media/image8.jpeg" ContentType="image/jpeg"/>
  <Override PartName="/ppt/media/image10.png" ContentType="image/png"/>
  <Override PartName="/ppt/media/image11.jpeg" ContentType="image/jpeg"/>
  <Override PartName="/ppt/media/image31.wmf" ContentType="image/x-wmf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9.wmf" ContentType="image/x-wmf"/>
  <Override PartName="/ppt/media/image24.jpeg" ContentType="image/jpeg"/>
  <Override PartName="/ppt/media/image25.jpeg" ContentType="image/jpeg"/>
  <Override PartName="/ppt/media/image37.png" ContentType="image/png"/>
  <Override PartName="/ppt/media/image26.jpeg" ContentType="image/jpeg"/>
  <Override PartName="/ppt/media/image27.jpeg" ContentType="image/jpeg"/>
  <Override PartName="/ppt/media/image28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png" ContentType="image/pn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image" Target="../media/image35.jpeg"/><Relationship Id="rId5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85800" y="1645920"/>
            <a:ext cx="830412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(Inheritance)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394960" y="3931920"/>
            <a:ext cx="356472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Dương Trung Thảo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9144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Thiết kế một công viên giả lập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1359000"/>
            <a:ext cx="7771320" cy="11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-182880" y="1248480"/>
            <a:ext cx="923472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3) Xác định xem các lớp con có cần các hành vi đặc thù của nó hay không?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4754880" y="2011680"/>
            <a:ext cx="4205520" cy="399780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68760" y="3017520"/>
            <a:ext cx="440280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5760" y="227520"/>
            <a:ext cx="804600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Thiết kế một công viên giả lập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65760" y="914400"/>
            <a:ext cx="850320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Tiếp tục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tìm các lớp con có thể còn có hành vi giống nhau, với mục đích phân nhóm mịn hơn nếu cần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4206240" y="1920240"/>
            <a:ext cx="4861440" cy="44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273600"/>
            <a:ext cx="822852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 thừa trong C#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 dụng dấu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“hai chấm” để 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 dụng từ khóa override, virtual để cài đè</a:t>
            </a:r>
            <a:r>
              <a:rPr b="0" lang="en-GB" sz="3200" spc="-1" strike="noStrike">
                <a:solidFill>
                  <a:srgbClr val="ce181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303840" y="3383280"/>
            <a:ext cx="1837080" cy="30384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129960" y="5120640"/>
            <a:ext cx="2376720" cy="33228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2507400" y="3291840"/>
            <a:ext cx="1332360" cy="270036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4"/>
          <a:stretch/>
        </p:blipFill>
        <p:spPr>
          <a:xfrm>
            <a:off x="4697640" y="3231720"/>
            <a:ext cx="3988800" cy="155376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5"/>
          <a:stretch/>
        </p:blipFill>
        <p:spPr>
          <a:xfrm>
            <a:off x="4663440" y="4969080"/>
            <a:ext cx="3965400" cy="11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 thừa trong C#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Đối tượng của lớp con có thể làm tham số cho hàm yêu cầu đối tượng kiểu lớp cha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Lớp con có thể truy cập đến lớp cha bằng từ khóa “base”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640080" y="4114800"/>
            <a:ext cx="3945960" cy="23508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655560" y="4624920"/>
            <a:ext cx="2086920" cy="50184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3"/>
          <a:stretch/>
        </p:blipFill>
        <p:spPr>
          <a:xfrm>
            <a:off x="5303520" y="3291840"/>
            <a:ext cx="3474000" cy="116352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4"/>
          <a:stretch/>
        </p:blipFill>
        <p:spPr>
          <a:xfrm>
            <a:off x="5303520" y="4380480"/>
            <a:ext cx="3243240" cy="102420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5"/>
          <a:stretch/>
        </p:blipFill>
        <p:spPr>
          <a:xfrm>
            <a:off x="5303520" y="5385240"/>
            <a:ext cx="3291120" cy="8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 thừa trong C#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51200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Lớp con ẩn phương thức thừa kế của lớp cha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457200" y="2829240"/>
            <a:ext cx="4170960" cy="265644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5218200" y="2880720"/>
            <a:ext cx="3742200" cy="159912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3"/>
          <a:stretch/>
        </p:blipFill>
        <p:spPr>
          <a:xfrm>
            <a:off x="5303520" y="4846320"/>
            <a:ext cx="1656360" cy="484560"/>
          </a:xfrm>
          <a:prstGeom prst="rect">
            <a:avLst/>
          </a:prstGeom>
          <a:ln>
            <a:noFill/>
          </a:ln>
        </p:spPr>
      </p:pic>
      <p:pic>
        <p:nvPicPr>
          <p:cNvPr id="327" name="" descr=""/>
          <p:cNvPicPr/>
          <p:nvPr/>
        </p:nvPicPr>
        <p:blipFill>
          <a:blip r:embed="rId4"/>
          <a:stretch/>
        </p:blipFill>
        <p:spPr>
          <a:xfrm>
            <a:off x="3277080" y="5581800"/>
            <a:ext cx="2208600" cy="6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 thừa trong C#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Hàm khởi tạo của lớp con luôn gọi hàm khởi tạo của lớp cha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792000" y="2798280"/>
            <a:ext cx="3405960" cy="339372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4556880" y="2664000"/>
            <a:ext cx="3605400" cy="158400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5142600" y="4824000"/>
            <a:ext cx="2575080" cy="10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 thừa trong C#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C# luôn gọi phương thức cụ thể nhất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535320" y="2136600"/>
            <a:ext cx="5322600" cy="434340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6549120" y="3024000"/>
            <a:ext cx="2136600" cy="15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TextShape 2"/>
          <p:cNvSpPr txBox="1"/>
          <p:nvPr/>
        </p:nvSpPr>
        <p:spPr>
          <a:xfrm>
            <a:off x="576000" y="-2808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Tóm lược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72000" y="1265400"/>
            <a:ext cx="9000000" cy="586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Kế thừa lớp con có thể dùng lại được các phương thức, thuộc tính của một lớp cha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tăng khả năng reuse code, loại bỏ duplicate code, dễ mở rộng chương trình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Xây dựng mô hình lớp từ tổng quát đến cụ thể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Các thuộc tính, từ khóa của C#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Dấu : để thừa kế, override, virtual để cài đè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Từ khóa base để tương tác với lớp cha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C# luôn gọi phương thức cụ thể nhất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Hàm khởi tạo của lớp con gọi hàm khởi tạo của lớp cha 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60" y="-91440"/>
            <a:ext cx="9142920" cy="65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1" descr=""/>
          <p:cNvPicPr/>
          <p:nvPr/>
        </p:nvPicPr>
        <p:blipFill>
          <a:blip r:embed="rId1"/>
          <a:stretch/>
        </p:blipFill>
        <p:spPr>
          <a:xfrm>
            <a:off x="0" y="492480"/>
            <a:ext cx="9142200" cy="58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Nội dung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Định nghĩa 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Xây dựng mô hình lớp 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Kế thừa trong C#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5394960" y="3516480"/>
            <a:ext cx="3238920" cy="24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Đặt vấn đề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457200" y="2368080"/>
            <a:ext cx="2284560" cy="375624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5486400" y="2743200"/>
            <a:ext cx="2332080" cy="286560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3161520" y="2794320"/>
            <a:ext cx="1659240" cy="153000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3017520" y="1416600"/>
            <a:ext cx="2833920" cy="86868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Party Planning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Đặt vấn đề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Có mã trùng lặp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=&gt; Dư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Yêu cầu bài toán thay đổi    =&gt; Phải sửa cả 2 lớp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822960" y="2737440"/>
            <a:ext cx="1370160" cy="174168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2377440" y="3200400"/>
            <a:ext cx="5119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Bài toán có 10 lớp, 20 lớp thì sao?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645920" y="5029200"/>
            <a:ext cx="1187280" cy="547200"/>
          </a:xfrm>
          <a:custGeom>
            <a:avLst/>
            <a:gdLst/>
            <a:ahLst/>
            <a:rect l="l" t="t" r="r" b="b"/>
            <a:pathLst>
              <a:path w="3304" h="1525">
                <a:moveTo>
                  <a:pt x="0" y="381"/>
                </a:moveTo>
                <a:lnTo>
                  <a:pt x="2477" y="381"/>
                </a:lnTo>
                <a:lnTo>
                  <a:pt x="2477" y="0"/>
                </a:lnTo>
                <a:lnTo>
                  <a:pt x="3303" y="762"/>
                </a:lnTo>
                <a:lnTo>
                  <a:pt x="2477" y="1524"/>
                </a:lnTo>
                <a:lnTo>
                  <a:pt x="2477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luận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3200400" y="4754880"/>
            <a:ext cx="502776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Tốn công sửa đổi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Dư thừa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Dễ sai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Khó mở rộng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Giải quyết = 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Kế thừa là khả năng một lớp (lớp con) </a:t>
            </a:r>
            <a:r>
              <a:rPr b="0" lang="en-GB" sz="3200" spc="-1" strike="noStrike">
                <a:solidFill>
                  <a:srgbClr val="ce181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dùng lại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ce181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được các phương thức, thuộc tính…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của một lớp khác (lớp cha)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Mỗi lớp con là mở rộng của lớp cha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-9144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Giải quyết = 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377440" y="1198800"/>
            <a:ext cx="3930480" cy="126900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2286000" y="3213720"/>
            <a:ext cx="3747600" cy="3115800"/>
          </a:xfrm>
          <a:prstGeom prst="rect">
            <a:avLst/>
          </a:prstGeom>
          <a:ln>
            <a:noFill/>
          </a:ln>
        </p:spPr>
      </p:pic>
      <p:sp>
        <p:nvSpPr>
          <p:cNvPr id="288" name="CustomShape 2"/>
          <p:cNvSpPr/>
          <p:nvPr/>
        </p:nvSpPr>
        <p:spPr>
          <a:xfrm>
            <a:off x="4023360" y="2651760"/>
            <a:ext cx="272880" cy="455760"/>
          </a:xfrm>
          <a:custGeom>
            <a:avLst/>
            <a:gdLst/>
            <a:ahLst/>
            <a:rect l="l" t="t" r="r" b="b"/>
            <a:pathLst>
              <a:path w="764" h="1272">
                <a:moveTo>
                  <a:pt x="190" y="0"/>
                </a:moveTo>
                <a:lnTo>
                  <a:pt x="190" y="953"/>
                </a:lnTo>
                <a:lnTo>
                  <a:pt x="0" y="953"/>
                </a:lnTo>
                <a:lnTo>
                  <a:pt x="381" y="1271"/>
                </a:lnTo>
                <a:lnTo>
                  <a:pt x="763" y="953"/>
                </a:lnTo>
                <a:lnTo>
                  <a:pt x="572" y="953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5669280" y="2651760"/>
            <a:ext cx="1509480" cy="191880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>
            <a:off x="7040880" y="2651760"/>
            <a:ext cx="21016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Mẫu thiết kế này đã tối ưu?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Cách xây dựng một mô hình lớp thừa kế?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Xây dựng mô hình kế thừa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914400" y="1418040"/>
            <a:ext cx="68569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Xây dựng từ tổng quát đến cụ thể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986120" y="2269080"/>
            <a:ext cx="4687920" cy="35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Thiết kế một công viên giả lập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559160" y="1662480"/>
            <a:ext cx="6120720" cy="33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Thiết kế một công viên giả lập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0" y="1359000"/>
            <a:ext cx="7771320" cy="11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3474720" y="3526920"/>
            <a:ext cx="1760760" cy="2598840"/>
          </a:xfrm>
          <a:prstGeom prst="rect">
            <a:avLst/>
          </a:prstGeom>
          <a:ln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274320" y="1463040"/>
            <a:ext cx="8594640" cy="19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Tìm ra </a:t>
            </a:r>
            <a:r>
              <a:rPr b="0" lang="en-GB" sz="3200" spc="-1" strike="noStrike">
                <a:solidFill>
                  <a:srgbClr val="ce181e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điểm chung</a:t>
            </a:r>
            <a:r>
              <a:rPr b="0" lang="en-GB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- những đặc điểm trừu tượng mà tất cả các động vật có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Thiết kế một lớp với các thuộc tính và hành vi kể trên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Application>LibreOffice/5.3.0.3$Windows_X86_64 LibreOffice_project/7074905676c47b82bbcfbea1aeefc84afe1c50e1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2016-01-05T02:35:39Z</dcterms:created>
  <dc:creator>TU NGUYEN THI CAM</dc:creator>
  <dc:description/>
  <dc:language>en-US</dc:language>
  <cp:lastModifiedBy/>
  <dcterms:modified xsi:type="dcterms:W3CDTF">2017-12-01T17:33:25Z</dcterms:modified>
  <cp:revision>165</cp:revision>
  <dc:subject/>
  <dc:title>TRUNGTRẢ LỜI Ý KIẾN NHÂN VIÊN 6 THÁNG CUỐI NĂM 2015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