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701E-C4A5-4F89-83BA-C6194FDED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653CD-B979-455C-9C8F-A68F858D1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86476-E1DD-4615-B41A-BCA4673B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17B2-6C1C-4DD3-BF77-0318C99870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27CD-7B67-4656-B417-CA09FE6B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B6E1-DAD4-4639-B35B-81F39F26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AA76-98BB-47B1-870D-BCA2EDAD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3D1-F336-4A7C-AD44-8D66F428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C2266-19FF-4F82-985D-663B66EB0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1FD0A-A0B0-4B39-B769-142EB86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17B2-6C1C-4DD3-BF77-0318C99870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54C8-DC7C-4B05-8650-953AFD38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40F2-68F2-4F39-ACFB-81F1FDB6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AA76-98BB-47B1-870D-BCA2EDAD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0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033EB-63D3-4859-B440-5D6D5B566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DED87-5C5A-443F-9944-0EF419B66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F96EE-A29F-42C1-BD98-86BE832A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17B2-6C1C-4DD3-BF77-0318C99870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7E76-CB3E-428C-A6F8-9D8EC45E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8E92-B86F-4DCF-96A7-BF3A48FF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AA76-98BB-47B1-870D-BCA2EDAD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6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0584-3C2D-4074-A692-A5E0D4C9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883A-8027-4665-91C4-0D821F1E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C98F-3691-4A2C-BFF2-BAE894D8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17B2-6C1C-4DD3-BF77-0318C99870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2335-1A36-453D-88C1-92FDC0E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618C-A2B6-4DB8-92D8-8E44E7F0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AA76-98BB-47B1-870D-BCA2EDAD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A48E-B1A6-4EC9-BCD4-D709913F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5A5CB-1957-4D2B-89DB-D51D61E75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92AD-BA0F-4CEB-A5BD-C692CB83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17B2-6C1C-4DD3-BF77-0318C99870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1BE8-77F7-4B8B-89D6-7554F6F9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A3D7-B700-4B50-97E1-B797D12B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AA76-98BB-47B1-870D-BCA2EDAD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0065-96CB-471A-8CC2-4D74EB49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540E-4215-4385-9A85-8C38A550B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5F0E1-7B31-4F86-987E-00CDDA0A2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68340-F126-47CE-BA49-5C2D4E65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17B2-6C1C-4DD3-BF77-0318C99870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D0388-F583-4E3E-8FC7-E6764FEA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1AA1A-24AD-411A-BDCA-FCBEDDB7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AA76-98BB-47B1-870D-BCA2EDAD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91CE-391A-4928-86FE-5C269506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06CC2-F958-478F-82C7-EE77A5A3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D98D9-404A-4BA7-8F39-D23C543E6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BF584-72FB-4D40-BBC9-68144FBD6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79990-3CCF-4BF9-91EA-F161CB7AE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77274-C3E8-4E81-A5DE-236B8AB2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17B2-6C1C-4DD3-BF77-0318C99870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39D7A-4D84-4C1C-8C64-ECB1D8A8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B64D5-B0B7-40C2-8440-486B806A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AA76-98BB-47B1-870D-BCA2EDAD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E6B8-3DFA-43A2-A690-BE68C53B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1C27B-5F44-4F57-AB5D-B6B64F21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17B2-6C1C-4DD3-BF77-0318C99870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3CB08-4467-4366-9242-3BF7956B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C59B3-A9AE-4097-B606-71815B18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AA76-98BB-47B1-870D-BCA2EDAD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8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15ABE-7967-4679-B829-9620B479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17B2-6C1C-4DD3-BF77-0318C99870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F0EC0-7258-4AC0-9B04-6C26D9F9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75519-3F11-46B4-B66E-594B4A77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AA76-98BB-47B1-870D-BCA2EDAD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FC7B-736B-4E65-B03D-44064B45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7168-6A0A-4F81-B1F9-7BAABAD4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5F38F-A0AB-44BF-A3FE-CE11DDF3F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22E77-12D0-4A52-BCC8-8ACA1699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17B2-6C1C-4DD3-BF77-0318C99870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9BC0F-C2C1-47FB-88E8-71D2E268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C503C-974F-402A-9258-5B719064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AA76-98BB-47B1-870D-BCA2EDAD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8FED-3E8E-4926-A51A-5662DF75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04190-2979-4208-9D0F-504BB5B0D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70C6-B6F3-43E7-9E01-501261F16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FAE31-69BC-4A30-B181-55090F81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17B2-6C1C-4DD3-BF77-0318C99870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CB441-92BA-48DC-B090-6A2BE53C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A4D0A-0099-40CE-9DBD-D5265377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AA76-98BB-47B1-870D-BCA2EDAD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2F47D-072A-4EC3-9E66-A73EABB3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6A428-9E79-42D8-A99E-A3BECFB5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DFE7-4BE0-45A0-806A-9473E2DD1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E17B2-6C1C-4DD3-BF77-0318C99870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8B8E-8E06-4350-9D1E-E015B066B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5C4AB-1BF9-4B14-983F-88E7A65C7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AA76-98BB-47B1-870D-BCA2EDAD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696A-FE5B-42FB-B8BA-5780FA2F9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4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8: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and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11D71-8674-48E2-8599-158956679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Phong</a:t>
            </a:r>
          </a:p>
        </p:txBody>
      </p:sp>
    </p:spTree>
    <p:extLst>
      <p:ext uri="{BB962C8B-B14F-4D97-AF65-F5344CB8AC3E}">
        <p14:creationId xmlns:p14="http://schemas.microsoft.com/office/powerpoint/2010/main" val="222503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9CC3-15C0-433F-8141-35241F88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4BBB-4C91-463A-A459-CBE586B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Sort()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object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interface: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IComparable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IComparer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6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0328-7B3B-4E83-A6A0-77D614FD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IComparable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F432-92EC-4842-B848-F573D19D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72408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CompareTo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(T object)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2A8C5-B52F-4BCF-BA06-C5D9C83B7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0" y="2218735"/>
            <a:ext cx="6740150" cy="39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5597-828C-4E0C-B4CA-AA5241FA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IComparer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40B4-DBA3-4A83-A38B-A92BEDB5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40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Compare(T object1, T object2)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hape 409">
            <a:extLst>
              <a:ext uri="{FF2B5EF4-FFF2-40B4-BE49-F238E27FC236}">
                <a16:creationId xmlns:a16="http://schemas.microsoft.com/office/drawing/2014/main" id="{4FB0D9CE-9339-4A9D-8329-72AF0C9D4D8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2731" y="2214879"/>
            <a:ext cx="6903989" cy="3962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72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AA72-50F9-4FDB-B6CF-C4B8FB49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E718-C957-4C7F-9EFC-E0E46AB7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72408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string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đè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EE731-6BFD-45F8-8995-7E50B3F4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32" y="3238658"/>
            <a:ext cx="68103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5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F1F0-A9DF-4B79-A5D9-5718779D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IEnumerable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B9F5-A823-43B7-8057-ECC45E37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List, array,…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interface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IEnumerable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loop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79CB4-0F3E-45BF-876C-7C02FF77F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27" y="2469356"/>
            <a:ext cx="7515225" cy="145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89B0E-D583-45AD-BE2D-0E645EEAC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27" y="4678996"/>
            <a:ext cx="43243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1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F641-BC5E-4941-B04A-60771748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Dictionary&lt;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TKey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TValue&gt;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AF0C-89C3-4658-AD1B-06FAED18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73424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key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value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Dictionary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item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210B8-A6FD-4A50-A244-625D94274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3809841"/>
            <a:ext cx="9601200" cy="29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06D08-5A5A-4DF2-B9D3-FF466A00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5167630"/>
            <a:ext cx="54768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F641-BC5E-4941-B04A-60771748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Dictionary&lt;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TKey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TValue&gt;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AF0C-89C3-4658-AD1B-06FAED18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73424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value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item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item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AC5F4-7056-48D3-9D1F-93365E8C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1895632"/>
            <a:ext cx="5886450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97A80-81FF-4C75-802E-13FC9177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95" y="2872419"/>
            <a:ext cx="4191000" cy="276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1861FE-2F9B-440D-A871-A0FC961DF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95" y="3809841"/>
            <a:ext cx="63246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324433-E5F4-4F50-B74E-877B34C4D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295" y="4737738"/>
            <a:ext cx="42100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9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1797-BD4D-471D-A36B-B9713E6C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Stack - Queue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4F4426-5DE2-48E0-94D6-1CA25713D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291744"/>
              </p:ext>
            </p:extLst>
          </p:nvPr>
        </p:nvGraphicFramePr>
        <p:xfrm>
          <a:off x="838200" y="1443039"/>
          <a:ext cx="10515600" cy="308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619032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05007638"/>
                    </a:ext>
                  </a:extLst>
                </a:gridCol>
              </a:tblGrid>
              <a:tr h="6529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2221"/>
                  </a:ext>
                </a:extLst>
              </a:tr>
              <a:tr h="65290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LIFO (Last In, First 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FIFO (First In, First 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61749"/>
                  </a:ext>
                </a:extLst>
              </a:tr>
              <a:tr h="652907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ở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cùng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đầu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ở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đuôi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ở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đầu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65894"/>
                  </a:ext>
                </a:extLst>
              </a:tr>
              <a:tr h="112693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cùng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sẽ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lấy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r>
                        <a:rPr lang="vi-V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r>
                        <a:rPr lang="vi-V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ớc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lấy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r>
                        <a:rPr lang="vi-V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ớc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lấy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90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516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5E95-0893-4167-9F02-7B120251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Stack (Last In, First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A4A3-1333-4B42-98F3-E377B3C95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Push, Pop, Peek, Count, Clear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35B49-610A-41BB-920B-44A4B251D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36" y="1876156"/>
            <a:ext cx="6738944" cy="446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0F4C4-DE53-4CA2-96C7-820383415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280" y="1876156"/>
            <a:ext cx="3652520" cy="28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3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EDB8-3538-4F8A-9DE2-866E84BA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Queue (First In, First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2380-18EE-481A-8D4E-9AAB3552D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Enqueue, Dequeue, Peek, Count, Clear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DF1B2-FD70-4B03-ACA4-E80D2E784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32" y="1937118"/>
            <a:ext cx="6794828" cy="4415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25718-7E64-47EB-A713-228C8554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096" y="1937118"/>
            <a:ext cx="4064704" cy="28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445D-70B0-4FB5-A6C4-A4BB91DF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7B31-C2CD-4252-9AB1-AB88B600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1534160"/>
            <a:ext cx="10782040" cy="473424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validate =&gt;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kềnh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hỉ cho phép truyền vào 1 số công việc hợp lệ đã được định nghĩa trước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dùng enum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hape 331">
            <a:extLst>
              <a:ext uri="{FF2B5EF4-FFF2-40B4-BE49-F238E27FC236}">
                <a16:creationId xmlns:a16="http://schemas.microsoft.com/office/drawing/2014/main" id="{ED027DCC-D9C7-419C-97A7-2B54CBE35F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53040" y="845218"/>
            <a:ext cx="2300760" cy="27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332">
            <a:extLst>
              <a:ext uri="{FF2B5EF4-FFF2-40B4-BE49-F238E27FC236}">
                <a16:creationId xmlns:a16="http://schemas.microsoft.com/office/drawing/2014/main" id="{C82D6A6B-55B4-4BCB-94EE-BFB55061CF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800" y="2199718"/>
            <a:ext cx="7123680" cy="99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83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5628-7018-4C69-BF0C-8921AD68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List, Stack, Queue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A0065-57E0-40F7-9DE8-76A1FD5BE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818"/>
            <a:ext cx="9484360" cy="1126086"/>
          </a:xfrm>
        </p:spPr>
      </p:pic>
    </p:spTree>
    <p:extLst>
      <p:ext uri="{BB962C8B-B14F-4D97-AF65-F5344CB8AC3E}">
        <p14:creationId xmlns:p14="http://schemas.microsoft.com/office/powerpoint/2010/main" val="100492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EFD5-7316-48C0-9FB2-7F1A6BB8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C705A-9DF7-4728-9B35-1EFB6BD28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539"/>
            <a:ext cx="10515599" cy="5549424"/>
          </a:xfrm>
        </p:spPr>
      </p:pic>
    </p:spTree>
    <p:extLst>
      <p:ext uri="{BB962C8B-B14F-4D97-AF65-F5344CB8AC3E}">
        <p14:creationId xmlns:p14="http://schemas.microsoft.com/office/powerpoint/2010/main" val="27890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57B7-1350-49E3-B9BB-E54A7A3C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EE03A-9CE2-4DA8-BA89-DE443B724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513421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là tập hợp các hằng số nguyên được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job 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Shape 339">
            <a:extLst>
              <a:ext uri="{FF2B5EF4-FFF2-40B4-BE49-F238E27FC236}">
                <a16:creationId xmlns:a16="http://schemas.microsoft.com/office/drawing/2014/main" id="{25D85AA2-4AF4-4B4F-A1C9-C22488E67B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7600" y="1956079"/>
            <a:ext cx="3732840" cy="255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F0B477-E2EA-47C2-B62D-A716EF5FE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50" y="2915631"/>
            <a:ext cx="4961050" cy="320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95B36A-5031-40D2-B5F1-C616BDEA3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750" y="4264017"/>
            <a:ext cx="4961050" cy="171244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3D768E-09FE-4671-9898-FAE0AAFBE311}"/>
              </a:ext>
            </a:extLst>
          </p:cNvPr>
          <p:cNvCxnSpPr/>
          <p:nvPr/>
        </p:nvCxnSpPr>
        <p:spPr>
          <a:xfrm>
            <a:off x="5069840" y="3075665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46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F5FF-1761-422F-B5F3-4DACF854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3F85-0253-4470-840F-893915040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73424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long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hape 348">
            <a:extLst>
              <a:ext uri="{FF2B5EF4-FFF2-40B4-BE49-F238E27FC236}">
                <a16:creationId xmlns:a16="http://schemas.microsoft.com/office/drawing/2014/main" id="{C360D121-91E7-4242-AEEE-3B5C01D9A4E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79720" y="1442720"/>
            <a:ext cx="2674080" cy="264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3B9EA-E146-4F8C-B639-D3721243B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00" y="2947421"/>
            <a:ext cx="5400040" cy="252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3176B-0E3D-46DF-90EB-7B2674C58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00" y="3323742"/>
            <a:ext cx="5257799" cy="2150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75DDE0-318D-4929-8661-2F09048B1E55}"/>
              </a:ext>
            </a:extLst>
          </p:cNvPr>
          <p:cNvCxnSpPr/>
          <p:nvPr/>
        </p:nvCxnSpPr>
        <p:spPr>
          <a:xfrm>
            <a:off x="6695440" y="1615440"/>
            <a:ext cx="151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hape 349">
            <a:extLst>
              <a:ext uri="{FF2B5EF4-FFF2-40B4-BE49-F238E27FC236}">
                <a16:creationId xmlns:a16="http://schemas.microsoft.com/office/drawing/2014/main" id="{F35A2FB8-75D8-42CE-94F1-5D2CAD4799B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7200" y="4821203"/>
            <a:ext cx="3900600" cy="135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95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B589-2CD3-4887-92F7-B66B8C33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A987-31CC-4E00-8425-6BF852E1B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khi mảng đầy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ỡ bỏ 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ở giữa mản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	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collection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hape 355">
            <a:extLst>
              <a:ext uri="{FF2B5EF4-FFF2-40B4-BE49-F238E27FC236}">
                <a16:creationId xmlns:a16="http://schemas.microsoft.com/office/drawing/2014/main" id="{6417DC7F-0EC4-4BBE-BB5E-40903E9BC1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5120" y="1343818"/>
            <a:ext cx="4086000" cy="242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71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FAC8-FBB2-4F43-A53D-3640C104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E6689-AF20-4633-B0B0-6B8802805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4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.NET framework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là List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3F735-D774-49E2-A3F7-86A46604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24" y="2569685"/>
            <a:ext cx="5441152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3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B5EA-6C92-46DC-A7A4-7D830EF4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A4AB-89BA-4E0A-A156-25016144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044"/>
            <a:ext cx="10515600" cy="472408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List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63815-2394-4DC8-B118-675636AB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4" y="1894520"/>
            <a:ext cx="5191125" cy="31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694F6-329D-4997-8301-4E7D23A3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54" y="3295415"/>
            <a:ext cx="25908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67525F-C0F8-4CB1-B17E-F3B83F161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554" y="5147474"/>
            <a:ext cx="41338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0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079D-8E81-4B0E-B710-C49E64F4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F91F-D1D3-4639-9B8C-D29D2BEF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242276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List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ADAB8-5EA5-411F-8E7D-7178BA15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94" y="1945801"/>
            <a:ext cx="4667250" cy="28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688ED-04A9-461F-A61D-83DEE558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94" y="3382368"/>
            <a:ext cx="4210050" cy="20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89E7F2-C938-4A4A-A126-373E7BC4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394" y="4694712"/>
            <a:ext cx="28194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2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7A1D-AF4E-4927-92C6-9EBBE63D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4418-E5B8-4E7F-9B49-9BEE8691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3320F-C5AC-457F-A539-E1769318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7" y="2282510"/>
            <a:ext cx="5686425" cy="276225"/>
          </a:xfrm>
          <a:prstGeom prst="rect">
            <a:avLst/>
          </a:prstGeom>
        </p:spPr>
      </p:pic>
      <p:pic>
        <p:nvPicPr>
          <p:cNvPr id="5" name="Shape 388">
            <a:extLst>
              <a:ext uri="{FF2B5EF4-FFF2-40B4-BE49-F238E27FC236}">
                <a16:creationId xmlns:a16="http://schemas.microsoft.com/office/drawing/2014/main" id="{EAEE5BF3-D719-4679-9E7F-EA390B7F47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667" y="3020369"/>
            <a:ext cx="3894841" cy="269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04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486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Chương 8: Enums and Collections</vt:lpstr>
      <vt:lpstr>Bài toán quản lý tổ ong</vt:lpstr>
      <vt:lpstr>Giải pháp = Enum</vt:lpstr>
      <vt:lpstr>Enum</vt:lpstr>
      <vt:lpstr>Vấn đề với mảng</vt:lpstr>
      <vt:lpstr>Giải pháp = Collection</vt:lpstr>
      <vt:lpstr>List</vt:lpstr>
      <vt:lpstr>List</vt:lpstr>
      <vt:lpstr>Generic</vt:lpstr>
      <vt:lpstr>Sắp xếp 1 List</vt:lpstr>
      <vt:lpstr>IComparable&lt;T&gt;</vt:lpstr>
      <vt:lpstr>IComparer&lt;T&gt;</vt:lpstr>
      <vt:lpstr>toString()</vt:lpstr>
      <vt:lpstr>IEnumerable&lt;T&gt;</vt:lpstr>
      <vt:lpstr>Dictionary&lt;TKey, TValue&gt;</vt:lpstr>
      <vt:lpstr>Dictionary&lt;TKey, TValue&gt;</vt:lpstr>
      <vt:lpstr>Stack - Queue</vt:lpstr>
      <vt:lpstr>Stack (Last In, First Out)</vt:lpstr>
      <vt:lpstr>Queue (First In, First Out)</vt:lpstr>
      <vt:lpstr>Chuyển đổi giữa List, Stack, Queue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8: Enums and Collections</dc:title>
  <dc:creator>Phong Ngo</dc:creator>
  <cp:lastModifiedBy>Phong Ngo</cp:lastModifiedBy>
  <cp:revision>27</cp:revision>
  <dcterms:created xsi:type="dcterms:W3CDTF">2017-12-17T02:53:28Z</dcterms:created>
  <dcterms:modified xsi:type="dcterms:W3CDTF">2017-12-17T09:54:38Z</dcterms:modified>
</cp:coreProperties>
</file>