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07BF90-4D0A-4FC0-9BF5-43BBD46209B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1CF59D-F68F-482B-808C-EA349856E80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80A1BA-E8AF-4E6E-AF29-5A84A5BFC5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D4CE54-DDEC-4326-B712-B5D94A00365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FE5F14-3793-4C1D-A6AE-D88114AB06E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vi-V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vi-V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vi-V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1618560" y="2771640"/>
            <a:ext cx="3596040" cy="23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Chapter 5: Encapsulation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761000" y="4572000"/>
            <a:ext cx="32720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Lê Trần Tiến Đạt  Fresher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Một vài lưu ý khi đóng gói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Hình ảnh 6" descr=""/>
          <p:cNvPicPr/>
          <p:nvPr/>
        </p:nvPicPr>
        <p:blipFill>
          <a:blip r:embed="rId1"/>
          <a:stretch/>
        </p:blipFill>
        <p:spPr>
          <a:xfrm>
            <a:off x="961560" y="1924200"/>
            <a:ext cx="3767760" cy="4062240"/>
          </a:xfrm>
          <a:prstGeom prst="rect">
            <a:avLst/>
          </a:prstGeom>
          <a:ln>
            <a:noFill/>
          </a:ln>
        </p:spPr>
      </p:pic>
      <p:pic>
        <p:nvPicPr>
          <p:cNvPr id="144" name="Hình ảnh 8" descr=""/>
          <p:cNvPicPr/>
          <p:nvPr/>
        </p:nvPicPr>
        <p:blipFill>
          <a:blip r:embed="rId2"/>
          <a:stretch/>
        </p:blipFill>
        <p:spPr>
          <a:xfrm>
            <a:off x="4665240" y="1924200"/>
            <a:ext cx="3849120" cy="35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Câu hỏi  và giải đáp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09080" y="1971720"/>
            <a:ext cx="3596040" cy="42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Câu hỏi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Contructor không có tham số được không? Có giá trị trả về không?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Set, get có gì khác method? Và set, get có thể làm gì khác?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 Đã từng sử dụng nhiều đối tượng nhưng không viết contructor, liệu có phải một số class không cần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4.Tên field thì lowercase, property upercase, điều này có phải bắt buộc?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103360" y="1971720"/>
            <a:ext cx="3369240" cy="39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 lời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Contructor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có thể không có tham số. Không có giá trị trả về vì kiểu trả về là void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Set, get là một loại method đặc biệt. Set, get có thể gọi method khác, truy cập field, tạo object...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Khi không viết contructor, C# tự động tạo contructor mặc định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Không bắt buộc. Mà sử dụng như vậy để clear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" descr=""/>
          <p:cNvPicPr/>
          <p:nvPr/>
        </p:nvPicPr>
        <p:blipFill>
          <a:blip r:embed="rId1"/>
          <a:stretch/>
        </p:blipFill>
        <p:spPr>
          <a:xfrm>
            <a:off x="0" y="492480"/>
            <a:ext cx="9142920" cy="58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Nội dung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52240" y="161928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Đóng gói là gì?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Sử dụng đóng gói như thế nào?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Property và Contructor.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Một số lưu ý khi đóng gói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Câu hỏi và giải đáp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 Đóng gói là gì?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523880"/>
            <a:ext cx="8380080" cy="278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Đóng gói là che dấu thông tin bên trong của đối tượng, bên ngoài không biết đối tượng có những gì hay được cài đặt như thế nào.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Chỉ được truy cập vào bên trong khi được sự cho phép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Hình ảnh 4" descr=""/>
          <p:cNvPicPr/>
          <p:nvPr/>
        </p:nvPicPr>
        <p:blipFill>
          <a:blip r:embed="rId1"/>
          <a:stretch/>
        </p:blipFill>
        <p:spPr>
          <a:xfrm>
            <a:off x="894960" y="3514680"/>
            <a:ext cx="6930000" cy="259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Sử dụng đóng gói như thế nào?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2371680"/>
            <a:ext cx="8229240" cy="337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Chỉ có một cách duy nhất để sử dụng class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Giữ mọi dữ liệu trong class ở trạng thái private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Mọi hoạt động thao tác lên field chỉ bên trong class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Hình ảnh 6" descr=""/>
          <p:cNvPicPr/>
          <p:nvPr/>
        </p:nvPicPr>
        <p:blipFill>
          <a:blip r:embed="rId1"/>
          <a:stretch/>
        </p:blipFill>
        <p:spPr>
          <a:xfrm>
            <a:off x="1314000" y="3328200"/>
            <a:ext cx="5453640" cy="31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Từ khóa Private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924200"/>
            <a:ext cx="427644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Khai báo các trường với từ khóa private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Chỉ thay đổi các trường từ bên trong đối tượng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Phương thức static có thể truy cập các biến của mọi đối tượng thuộc class.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Hình ảnh 4" descr=""/>
          <p:cNvPicPr/>
          <p:nvPr/>
        </p:nvPicPr>
        <p:blipFill>
          <a:blip r:embed="rId1"/>
          <a:stretch/>
        </p:blipFill>
        <p:spPr>
          <a:xfrm>
            <a:off x="4532040" y="2600280"/>
            <a:ext cx="428832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Private, protected, internal, public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Hình ảnh 4" descr=""/>
          <p:cNvPicPr/>
          <p:nvPr/>
        </p:nvPicPr>
        <p:blipFill>
          <a:blip r:embed="rId1"/>
          <a:stretch/>
        </p:blipFill>
        <p:spPr>
          <a:xfrm>
            <a:off x="457200" y="1638360"/>
            <a:ext cx="7818480" cy="442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Property và Contructor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8954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Property(set, get) là những phương thức đặc biệt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cho phép cài đặt giá trị của field theo mong muốn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cho phép lấy giá trị của field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 dụng set, get như những field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Property 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Hình ảnh 10" descr=""/>
          <p:cNvPicPr/>
          <p:nvPr/>
        </p:nvPicPr>
        <p:blipFill>
          <a:blip r:embed="rId1"/>
          <a:stretch/>
        </p:blipFill>
        <p:spPr>
          <a:xfrm>
            <a:off x="542880" y="1657440"/>
            <a:ext cx="3629160" cy="4727880"/>
          </a:xfrm>
          <a:prstGeom prst="rect">
            <a:avLst/>
          </a:prstGeom>
          <a:ln>
            <a:noFill/>
          </a:ln>
        </p:spPr>
      </p:pic>
      <p:pic>
        <p:nvPicPr>
          <p:cNvPr id="139" name="Hình ảnh 12" descr=""/>
          <p:cNvPicPr/>
          <p:nvPr/>
        </p:nvPicPr>
        <p:blipFill>
          <a:blip r:embed="rId2"/>
          <a:stretch/>
        </p:blipFill>
        <p:spPr>
          <a:xfrm>
            <a:off x="4541760" y="1695600"/>
            <a:ext cx="4373640" cy="44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vi-V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Contructor</a:t>
            </a:r>
            <a:endParaRPr b="0" lang="vi-V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Hình ảnh 4" descr=""/>
          <p:cNvPicPr/>
          <p:nvPr/>
        </p:nvPicPr>
        <p:blipFill>
          <a:blip r:embed="rId1"/>
          <a:stretch/>
        </p:blipFill>
        <p:spPr>
          <a:xfrm>
            <a:off x="657000" y="1952640"/>
            <a:ext cx="7277760" cy="406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Application>LibreOffice/5.3.0.3$Windows_X86_64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2016-01-05T02:35:39Z</dcterms:created>
  <dc:creator>TU NGUYEN THI CAM</dc:creator>
  <dc:description/>
  <dc:language>en-GB</dc:language>
  <cp:lastModifiedBy/>
  <dcterms:modified xsi:type="dcterms:W3CDTF">2018-10-18T11:28:50Z</dcterms:modified>
  <cp:revision>163</cp:revision>
  <dc:subject/>
  <dc:title>TRUNGTRẢ LỜI Ý KIẾN NHÂN VIÊN 6 THÁNG CUỐI NĂM 2015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Trình chiếu Trên màn hình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