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60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  <p:sldId id="265" r:id="rId15"/>
    <p:sldId id="264" r:id="rId16"/>
    <p:sldId id="262" r:id="rId17"/>
    <p:sldId id="263" r:id="rId18"/>
    <p:sldId id="261" r:id="rId19"/>
    <p:sldId id="279" r:id="rId20"/>
    <p:sldId id="280" r:id="rId21"/>
    <p:sldId id="281" r:id="rId22"/>
    <p:sldId id="259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ư Lâm" userId="154dc366231564c2" providerId="Windows Live" clId="Web-{C53468BD-0B24-4AC2-8269-96C9F3C05EBE}"/>
    <pc:docChg chg="modSld">
      <pc:chgData name="Thư Lâm" userId="154dc366231564c2" providerId="Windows Live" clId="Web-{C53468BD-0B24-4AC2-8269-96C9F3C05EBE}" dt="2017-12-15T07:10:47.960" v="5"/>
      <pc:docMkLst>
        <pc:docMk/>
      </pc:docMkLst>
      <pc:sldChg chg="delSp modSp">
        <pc:chgData name="Thư Lâm" userId="154dc366231564c2" providerId="Windows Live" clId="Web-{C53468BD-0B24-4AC2-8269-96C9F3C05EBE}" dt="2017-12-15T07:10:38.715" v="4"/>
        <pc:sldMkLst>
          <pc:docMk/>
          <pc:sldMk cId="2456458738" sldId="270"/>
        </pc:sldMkLst>
        <pc:spChg chg="del mod">
          <ac:chgData name="Thư Lâm" userId="154dc366231564c2" providerId="Windows Live" clId="Web-{C53468BD-0B24-4AC2-8269-96C9F3C05EBE}" dt="2017-12-15T07:10:38.715" v="4"/>
          <ac:spMkLst>
            <pc:docMk/>
            <pc:sldMk cId="2456458738" sldId="270"/>
            <ac:spMk id="4" creationId="{00000000-0000-0000-0000-000000000000}"/>
          </ac:spMkLst>
        </pc:spChg>
      </pc:sldChg>
      <pc:sldChg chg="modSp">
        <pc:chgData name="Thư Lâm" userId="154dc366231564c2" providerId="Windows Live" clId="Web-{C53468BD-0B24-4AC2-8269-96C9F3C05EBE}" dt="2017-12-15T07:10:47.960" v="5"/>
        <pc:sldMkLst>
          <pc:docMk/>
          <pc:sldMk cId="3186847897" sldId="271"/>
        </pc:sldMkLst>
        <pc:spChg chg="mod">
          <ac:chgData name="Thư Lâm" userId="154dc366231564c2" providerId="Windows Live" clId="Web-{C53468BD-0B24-4AC2-8269-96C9F3C05EBE}" dt="2017-12-15T07:10:47.960" v="5"/>
          <ac:spMkLst>
            <pc:docMk/>
            <pc:sldMk cId="3186847897" sldId="27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FF82D-6C6A-4415-AB72-3FADD0C0120F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9B482-3329-41F9-8C7E-0C30E3AF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CF8855-634D-4AA6-8D06-82CF3097505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47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EA0CD3-25FA-4429-B243-3CB0C423F2E5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36974D-EBF5-4DF8-BEE8-80250406BD8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030EE0-2AB0-4FCA-9D81-00421BF74A02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71168B-E736-4A28-94C2-7BEAFEDAD70E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0584C1-03B9-4D9B-980A-8EF043E9C59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68587D-9AFF-4C69-82A4-C2AE9750897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9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0D1EF6-9008-4B59-B1C1-6B9CCF941411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956357-65D3-4482-A5AE-4A44D6BDA06F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79484E-5FB0-4A79-9AC8-DD5CDAC29B79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2960" y="4846320"/>
            <a:ext cx="8228880" cy="1144440"/>
          </a:xfrm>
        </p:spPr>
        <p:txBody>
          <a:bodyPr/>
          <a:lstStyle/>
          <a:p>
            <a:pPr lvl="0" algn="r"/>
            <a:r>
              <a:rPr lang="en-US" sz="3200"/>
              <a:t>Lâm Văn Thư – LTV Frehser</a:t>
            </a:r>
          </a:p>
        </p:txBody>
      </p:sp>
      <p:sp>
        <p:nvSpPr>
          <p:cNvPr id="3" name="CustomShape 1"/>
          <p:cNvSpPr/>
          <p:nvPr/>
        </p:nvSpPr>
        <p:spPr>
          <a:xfrm>
            <a:off x="685799" y="2130480"/>
            <a:ext cx="8304840" cy="99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371599" y="3581279"/>
            <a:ext cx="6856920" cy="19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lvl="0" algn="ctr"/>
            <a:r>
              <a:rPr lang="en-US" sz="3600" b="1"/>
              <a:t>Chap 2: It's all just code:</a:t>
            </a:r>
          </a:p>
          <a:p>
            <a:pPr lvl="0" algn="ctr"/>
            <a:r>
              <a:rPr lang="en-US" sz="3600" b="1"/>
              <a:t>Under the hood</a:t>
            </a:r>
          </a:p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21040"/>
            <a:ext cx="8229240" cy="1250280"/>
          </a:xfrm>
        </p:spPr>
        <p:txBody>
          <a:bodyPr/>
          <a:lstStyle/>
          <a:p>
            <a:pPr algn="ctr"/>
            <a:r>
              <a:rPr lang="en-US" dirty="0"/>
              <a:t>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3695700" cy="2230880"/>
          </a:xfrm>
        </p:spPr>
        <p:txBody>
          <a:bodyPr/>
          <a:lstStyle/>
          <a:p>
            <a:r>
              <a:rPr lang="en-US" sz="3200" dirty="0" err="1"/>
              <a:t>Gợi</a:t>
            </a:r>
            <a:r>
              <a:rPr lang="en-US" sz="3200" dirty="0"/>
              <a:t> ý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viết</a:t>
            </a:r>
            <a:r>
              <a:rPr lang="en-US" sz="3200" dirty="0"/>
              <a:t> code </a:t>
            </a:r>
            <a:r>
              <a:rPr lang="en-US" sz="3200" dirty="0" err="1"/>
              <a:t>nhanh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7170" name="Picture 2" descr="https://lh6.googleusercontent.com/XlQWAV6i8SGSZ_AorUci5TiE-5v6YrzCBhEsdiaCNMMlo4mB1suXJc-ozdfWqpyOtjVn8MR84LFiuQtfAUfQ-Vpl0HpVr2raubDzYBgNb_ZwcrWYxXGAFLoNqhfvJq-fCY0kJonu001ydgMB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4" y="1604520"/>
            <a:ext cx="3742965" cy="23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584700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it-IT" sz="3200" dirty="0"/>
              <a:t>Auto Complete </a:t>
            </a:r>
          </a:p>
          <a:p>
            <a:pPr fontAlgn="base"/>
            <a:r>
              <a:rPr lang="it-IT" sz="3200" dirty="0"/>
              <a:t>VD: CW + tab + tab = Console.WriteLine()</a:t>
            </a:r>
          </a:p>
        </p:txBody>
      </p:sp>
    </p:spTree>
    <p:extLst>
      <p:ext uri="{BB962C8B-B14F-4D97-AF65-F5344CB8AC3E}">
        <p14:creationId xmlns:p14="http://schemas.microsoft.com/office/powerpoint/2010/main" val="35962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651000"/>
            <a:ext cx="7759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Chương trình đến từ đâu?</a:t>
            </a:r>
            <a:endParaRPr lang="en-US" sz="3200" dirty="0"/>
          </a:p>
          <a:p>
            <a:pPr fontAlgn="base"/>
            <a:endParaRPr lang="vi-V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Cấu trúc một chương trình.</a:t>
            </a:r>
            <a:endParaRPr lang="en-US" sz="3200" dirty="0"/>
          </a:p>
          <a:p>
            <a:pPr fontAlgn="base"/>
            <a:endParaRPr lang="vi-V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Nhiều class có thể đặt trong cùng một namespace</a:t>
            </a:r>
            <a:endParaRPr lang="en-US" sz="3200" dirty="0"/>
          </a:p>
          <a:p>
            <a:pPr fontAlgn="base"/>
            <a:endParaRPr lang="vi-VN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Biến và dữ liệu</a:t>
            </a:r>
          </a:p>
        </p:txBody>
      </p:sp>
    </p:spTree>
    <p:extLst>
      <p:ext uri="{BB962C8B-B14F-4D97-AF65-F5344CB8AC3E}">
        <p14:creationId xmlns:p14="http://schemas.microsoft.com/office/powerpoint/2010/main" val="425258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vi-VN" dirty="0"/>
              <a:t>Chương trình đến từ đâu?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800" y="19431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Chương trình là một file mã máy được dịch từ mã nguồn.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.Net Framework có các công tốt hỗ trợ việc đó.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Chương trình sẽ được chạy dưới Common Language Runtime  </a:t>
            </a:r>
          </a:p>
        </p:txBody>
      </p:sp>
    </p:spTree>
    <p:extLst>
      <p:ext uri="{BB962C8B-B14F-4D97-AF65-F5344CB8AC3E}">
        <p14:creationId xmlns:p14="http://schemas.microsoft.com/office/powerpoint/2010/main" val="251552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vi-VN" dirty="0"/>
              <a:t>Cấu trúc của một chương trình</a:t>
            </a:r>
          </a:p>
        </p:txBody>
      </p:sp>
      <p:pic>
        <p:nvPicPr>
          <p:cNvPr id="8194" name="Picture 2" descr="https://lh4.googleusercontent.com/JLYvEXjl0n7EM__adPPJ2_Ad0tX1CR38kauHXzep41Ad8rkiOD2Df6SAhiPxKgoTeXuyigYUle_NuSaDc_l1VXSSeWpq1DU6yGJO41Msgdq64EgXzphcg1aBEYnnMy6lARLl7a8EuOB6o6Yr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57" y="1876497"/>
            <a:ext cx="3497443" cy="39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Nhiều class có thể được đặt trong cùng một namespace</a:t>
            </a:r>
            <a:endParaRPr lang="en-US" dirty="0"/>
          </a:p>
        </p:txBody>
      </p:sp>
      <p:pic>
        <p:nvPicPr>
          <p:cNvPr id="9218" name="Picture 2" descr="https://lh6.googleusercontent.com/9-TH2Dy5NcGZ7CGp5i_OQZQOzOBBWdYQ21vK8MGGNlNFi1YbgdQKy9-qztw3C-ol51eI9cCmLiOfy5UrJcuOcbzd7ZV5G-_IoMWDJ79K1uucHNRXQJUACcLLAaC5MAiEaFm_w8HU6fPKBcHZ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0" y="1939100"/>
            <a:ext cx="3619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1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2146300"/>
            <a:ext cx="7353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Khi làm việc với chương trình chính là làm việc với dữ liệu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Dữ liệu có nhiều dạng video, document, image,...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vi-VN" sz="3200" dirty="0"/>
              <a:t>Chương trình lưu trữ dữ liệu trong biến.</a:t>
            </a:r>
          </a:p>
        </p:txBody>
      </p:sp>
    </p:spTree>
    <p:extLst>
      <p:ext uri="{BB962C8B-B14F-4D97-AF65-F5344CB8AC3E}">
        <p14:creationId xmlns:p14="http://schemas.microsoft.com/office/powerpoint/2010/main" val="63099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879600"/>
            <a:ext cx="3771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vi-VN" sz="3200" dirty="0"/>
              <a:t>Khai báo biến</a:t>
            </a:r>
          </a:p>
          <a:p>
            <a:pPr fontAlgn="base"/>
            <a:endParaRPr lang="en-US" sz="3200" dirty="0"/>
          </a:p>
          <a:p>
            <a:pPr fontAlgn="base"/>
            <a:endParaRPr lang="en-US" sz="3200" dirty="0"/>
          </a:p>
          <a:p>
            <a:pPr fontAlgn="base"/>
            <a:endParaRPr lang="en-US" sz="3200" dirty="0"/>
          </a:p>
          <a:p>
            <a:pPr fontAlgn="base"/>
            <a:r>
              <a:rPr lang="vi-VN" sz="3200" dirty="0"/>
              <a:t>C# sử dụng các ký hiệu toán học thông thường.</a:t>
            </a:r>
          </a:p>
        </p:txBody>
      </p:sp>
      <p:pic>
        <p:nvPicPr>
          <p:cNvPr id="10242" name="Picture 2" descr="https://lh4.googleusercontent.com/HU6ysbiGmphThJt1V8D_W_7ELxtsAlrRfeUUBufZkzY0AvjHISLjtNokM6kwPTeXQ591NP8UYIlX4qpN0I1S0O53xPLdgehDWCOL8tUdP5jJwQU5nSeACsDKOJlwApaasjFtGF_XMwkrkKx6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36" y="1676400"/>
            <a:ext cx="3369676" cy="14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lh6.googleusercontent.com/GMMoWBipdNtepXUdmHlmcs50fxu6jtvOZQnH6FLt3WXrPQN8JGImQDqZwwtipWgDEsot03hrziy4KpVbz6V9fuIE2O8MVsddde2RsBHmp-EwE2dfxuGoxDrbNI0KNTVu0qyepLlOhKh-vKRT2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1" y="3773526"/>
            <a:ext cx="3433761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0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4800"/>
          </a:xfrm>
        </p:spPr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Windows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144800"/>
            <a:ext cx="8229240" cy="859280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project </a:t>
            </a:r>
            <a:r>
              <a:rPr lang="en-US" dirty="0" err="1"/>
              <a:t>mới</a:t>
            </a:r>
            <a:endParaRPr lang="en-US" dirty="0"/>
          </a:p>
          <a:p>
            <a:endParaRPr lang="en-US" dirty="0"/>
          </a:p>
        </p:txBody>
      </p:sp>
      <p:pic>
        <p:nvPicPr>
          <p:cNvPr id="11266" name="Picture 2" descr="https://lh4.googleusercontent.com/x0_67jE_4-kGmV6auQTj50M-hmt_nNApzVb8vsujcbeuQGyn6iRX632WNcbFiuP66bkJtSKqDXJZnk7Q6NVoCDkbUKZp6fekxarti3OveDVPi6mo_1dO9tqc4wpt42Fo6z6-HjQTzlqMA40t6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93867"/>
            <a:ext cx="6667499" cy="457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43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Windows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821180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button, checkbox, label</a:t>
            </a:r>
          </a:p>
          <a:p>
            <a:endParaRPr lang="en-US" dirty="0"/>
          </a:p>
        </p:txBody>
      </p:sp>
      <p:pic>
        <p:nvPicPr>
          <p:cNvPr id="12292" name="Picture 4" descr="https://lh4.googleusercontent.com/ISXlz4W6Nd2TBLq5MaXq1TdpdX_mbJ7eND1z6oUC5Tjnuib4_OgcleTTFe1yPURhfl9mPCaTLWHVd69V53e0QBRtJkqQLxoD-dw4c7P_MogKTJGkxZLUKu9mxZgfvZ2L1chSf-WF76gOrVU47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128837"/>
            <a:ext cx="64389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4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Windows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2391920"/>
            <a:ext cx="4562115" cy="744980"/>
          </a:xfrm>
        </p:spPr>
        <p:txBody>
          <a:bodyPr/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control </a:t>
            </a:r>
            <a:r>
              <a:rPr lang="en-US" dirty="0" err="1"/>
              <a:t>bằng</a:t>
            </a:r>
            <a:r>
              <a:rPr lang="en-US" dirty="0"/>
              <a:t> property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3314" name="Picture 2" descr="https://lh4.googleusercontent.com/KCD64C1n5zl2zkkPBOwjqDuZUtCUXjOU23D_TI47-AL_9LLKyvLPrfLfdUsEaE8vXpt3cZdH86R30lVpwCeoPvS3E63nhVLZ12R7eK0c0atk7mtlBpsKBsFfI1OoLG0I9_M_pOMsQ8R4Vbfrj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315" y="1862900"/>
            <a:ext cx="366712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2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en-US" sz="3200" dirty="0"/>
              <a:t>        1. IDE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IDE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 </a:t>
            </a:r>
          </a:p>
          <a:p>
            <a:pPr marL="0" lvl="0" indent="0" algn="l">
              <a:buNone/>
            </a:pPr>
            <a:r>
              <a:rPr lang="en-US" sz="3200" dirty="0"/>
              <a:t>         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vi-VN" sz="3200" dirty="0"/>
              <a:t>2. Cấu trúc cú pháp của một chương </a:t>
            </a:r>
            <a:r>
              <a:rPr lang="en-US" sz="3200" dirty="0"/>
              <a:t>	</a:t>
            </a:r>
            <a:r>
              <a:rPr lang="vi-VN" sz="3200" dirty="0"/>
              <a:t>trình</a:t>
            </a:r>
            <a:endParaRPr lang="en-US" sz="3200" dirty="0"/>
          </a:p>
          <a:p>
            <a:pPr marL="0" indent="0">
              <a:buNone/>
            </a:pPr>
            <a:endParaRPr lang="vi-VN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vi-VN" sz="3200" dirty="0"/>
              <a:t>3. Xây dựng một ứng dụng Windows </a:t>
            </a:r>
            <a:r>
              <a:rPr lang="en-US" sz="3200" dirty="0"/>
              <a:t>	</a:t>
            </a:r>
            <a:r>
              <a:rPr lang="vi-VN" sz="3200" dirty="0"/>
              <a:t>Desktop</a:t>
            </a:r>
          </a:p>
          <a:p>
            <a:pPr marL="0" indent="0">
              <a:buNone/>
            </a:pPr>
            <a:br>
              <a:rPr lang="vi-VN" sz="3200" dirty="0"/>
            </a:br>
            <a:endParaRPr lang="en-US" sz="3200" dirty="0"/>
          </a:p>
        </p:txBody>
      </p:sp>
      <p:sp>
        <p:nvSpPr>
          <p:cNvPr id="3" name="TextShape 1"/>
          <p:cNvSpPr/>
          <p:nvPr/>
        </p:nvSpPr>
        <p:spPr>
          <a:xfrm>
            <a:off x="457200" y="273600"/>
            <a:ext cx="8228520" cy="11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lvl="0" algn="ctr"/>
            <a:r>
              <a:rPr lang="en-US" sz="4400" dirty="0" err="1"/>
              <a:t>Nội</a:t>
            </a:r>
            <a:r>
              <a:rPr lang="en-US" sz="4400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45645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/>
          <p:cNvPicPr/>
          <p:nvPr/>
        </p:nvPicPr>
        <p:blipFill>
          <a:blip r:embed="rId2"/>
          <a:stretch/>
        </p:blipFill>
        <p:spPr>
          <a:xfrm>
            <a:off x="0" y="492480"/>
            <a:ext cx="9143280" cy="58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57200" y="274680"/>
            <a:ext cx="8228520" cy="1141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57200" y="541301"/>
            <a:ext cx="8229240" cy="609398"/>
          </a:xfrm>
        </p:spPr>
        <p:txBody>
          <a:bodyPr>
            <a:spAutoFit/>
          </a:bodyPr>
          <a:lstStyle/>
          <a:p>
            <a:pPr lvl="0" algn="ctr"/>
            <a:r>
              <a:rPr lang="en-US" dirty="0"/>
              <a:t>IDE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5587560"/>
          </a:xfrm>
        </p:spPr>
        <p:txBody>
          <a:bodyPr lIns="0" tIns="0" rIns="0" bIns="0" anchor="t"/>
          <a:lstStyle/>
          <a:p>
            <a:pPr>
              <a:buSzPct val="45000"/>
              <a:buFont typeface="StarSymbol"/>
              <a:buChar char="●"/>
            </a:pPr>
            <a:r>
              <a:rPr lang="en-US" sz="2400" dirty="0"/>
              <a:t>IDE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Integrated Development Environment  </a:t>
            </a:r>
            <a:endParaRPr lang="en-US" sz="2400" dirty="0">
              <a:cs typeface="Arial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soạn</a:t>
            </a:r>
            <a:r>
              <a:rPr lang="en-US" sz="2400" dirty="0"/>
              <a:t> </a:t>
            </a:r>
            <a:r>
              <a:rPr lang="en-US" sz="2400" dirty="0" err="1"/>
              <a:t>thảo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(source code editor):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.</a:t>
            </a:r>
            <a:endParaRPr lang="en-US" sz="2400" dirty="0">
              <a:cs typeface="Arial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(compiler) </a:t>
            </a:r>
            <a:r>
              <a:rPr lang="en-US" sz="2400" dirty="0" err="1"/>
              <a:t>và</a:t>
            </a:r>
            <a:r>
              <a:rPr lang="en-US" sz="2400" dirty="0"/>
              <a:t>/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(interpreter).</a:t>
            </a:r>
            <a:endParaRPr lang="en-US" sz="2400" dirty="0">
              <a:cs typeface="Arial"/>
            </a:endParaRPr>
          </a:p>
          <a:p>
            <a:pPr>
              <a:buSzPct val="45000"/>
              <a:buFont typeface="StarSymbol"/>
              <a:buChar char="●"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 </a:t>
            </a:r>
            <a:endParaRPr lang="en-US" sz="2400" dirty="0">
              <a:cs typeface="Arial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gỡ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(debugger):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dò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.</a:t>
            </a:r>
            <a:endParaRPr lang="en-US" sz="2400" dirty="0">
              <a:cs typeface="Arial"/>
            </a:endParaRPr>
          </a:p>
          <a:p>
            <a:pPr>
              <a:buSzPct val="45000"/>
              <a:buFont typeface="StarSymbol"/>
              <a:buChar char="●"/>
            </a:pPr>
            <a:r>
              <a:rPr lang="en-US" sz="2400" b="1" dirty="0"/>
              <a:t> 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(GUI)...</a:t>
            </a:r>
            <a:endParaRPr lang="en-US" sz="2400" dirty="0">
              <a:cs typeface="Arial"/>
            </a:endParaRPr>
          </a:p>
          <a:p>
            <a:pPr marL="164465" lvl="0">
              <a:spcBef>
                <a:spcPts val="289"/>
              </a:spcBef>
              <a:spcAft>
                <a:spcPts val="1704"/>
              </a:spcAft>
              <a:buSzPct val="45000"/>
              <a:buFont typeface="StarSymbol"/>
              <a:buChar char="●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IDE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 Microsoft Visual </a:t>
            </a:r>
            <a:r>
              <a:rPr lang="en-US" sz="2400" dirty="0" err="1"/>
              <a:t>Stdio</a:t>
            </a:r>
            <a:r>
              <a:rPr lang="en-US" sz="2400" dirty="0"/>
              <a:t>, Eclipse, </a:t>
            </a:r>
            <a:r>
              <a:rPr lang="en-US" sz="2400" dirty="0" err="1"/>
              <a:t>Netbean</a:t>
            </a:r>
            <a:r>
              <a:rPr lang="en-US" sz="2400" dirty="0"/>
              <a:t>...</a:t>
            </a:r>
            <a:endParaRPr lang="en-US" sz="2400" dirty="0">
              <a:cs typeface="Arial"/>
            </a:endParaRPr>
          </a:p>
          <a:p>
            <a:pPr marL="640080" lvl="0">
              <a:spcBef>
                <a:spcPts val="289"/>
              </a:spcBef>
              <a:spcAft>
                <a:spcPts val="1704"/>
              </a:spcAft>
              <a:buSzPct val="45000"/>
              <a:buFont typeface="StarSymbol"/>
              <a:buChar char="●"/>
            </a:pPr>
            <a:endParaRPr lang="en-US" sz="2400" dirty="0">
              <a:cs typeface="Arial"/>
            </a:endParaRPr>
          </a:p>
          <a:p>
            <a:pPr lvl="0"/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41301"/>
            <a:ext cx="8229240" cy="609398"/>
          </a:xfrm>
        </p:spPr>
        <p:txBody>
          <a:bodyPr>
            <a:spAutoFit/>
          </a:bodyPr>
          <a:lstStyle/>
          <a:p>
            <a:pPr lvl="0" algn="ctr"/>
            <a:r>
              <a:rPr lang="en-US" dirty="0"/>
              <a:t>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244600"/>
            <a:ext cx="7863840" cy="4885840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dự</a:t>
            </a:r>
            <a:r>
              <a:rPr lang="en-US" sz="3200" dirty="0"/>
              <a:t> </a:t>
            </a:r>
            <a:r>
              <a:rPr lang="en-US" sz="3200" dirty="0" err="1"/>
              <a:t>án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sẵn</a:t>
            </a:r>
            <a:endParaRPr lang="en-US" sz="3200" dirty="0"/>
          </a:p>
          <a:p>
            <a:pPr lvl="0">
              <a:buSzPct val="45000"/>
              <a:buFont typeface="StarSymbol"/>
              <a:buChar char="●"/>
            </a:pPr>
            <a:endParaRPr lang="en-US" sz="3200" b="1" dirty="0">
              <a:solidFill>
                <a:srgbClr val="242021"/>
              </a:solidFill>
              <a:latin typeface="Arial" pitchFamily="34"/>
            </a:endParaRPr>
          </a:p>
        </p:txBody>
      </p:sp>
      <p:pic>
        <p:nvPicPr>
          <p:cNvPr id="1026" name="Picture 2" descr="https://lh4.googleusercontent.com/-226dozIsHVbvP6D1gTaqE1SUWbxbF2wHmdjhWYTAKBCq_iFQTp5T2E-Fdfg0SFvSYWC_E1Q800oorvob0W4rEc00FeJk-RkeFn8yIyfXsLBaFsc_rIGMFl_d7GdEQrEiHCfDqIxQiN7BXSz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776509"/>
            <a:ext cx="6648450" cy="455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41301"/>
            <a:ext cx="8229240" cy="609398"/>
          </a:xfrm>
        </p:spPr>
        <p:txBody>
          <a:bodyPr>
            <a:spAutoFit/>
          </a:bodyPr>
          <a:lstStyle/>
          <a:p>
            <a:pPr lvl="0" algn="ctr"/>
            <a:r>
              <a:rPr lang="en-US" dirty="0"/>
              <a:t> 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272232"/>
            <a:ext cx="7033730" cy="899468"/>
          </a:xfrm>
        </p:spPr>
        <p:txBody>
          <a:bodyPr/>
          <a:lstStyle/>
          <a:p>
            <a:pPr fontAlgn="base"/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control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kéo</a:t>
            </a:r>
            <a:r>
              <a:rPr lang="en-US" sz="3200" dirty="0"/>
              <a:t> </a:t>
            </a:r>
            <a:r>
              <a:rPr lang="en-US" sz="3200" dirty="0" err="1"/>
              <a:t>chúng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toolbox </a:t>
            </a:r>
            <a:r>
              <a:rPr lang="en-US" sz="3200" dirty="0" err="1"/>
              <a:t>vào</a:t>
            </a:r>
            <a:r>
              <a:rPr lang="en-US" sz="3200" dirty="0"/>
              <a:t> Form</a:t>
            </a:r>
          </a:p>
        </p:txBody>
      </p:sp>
      <p:pic>
        <p:nvPicPr>
          <p:cNvPr id="2050" name="Picture 2" descr="https://lh4.googleusercontent.com/1vK7wrw-0LPIHarXdQnB0GxC3zhCexI6Ol2qv3AehCLG3Gh68IFIKOnRiXchywt-5CmM7JxVElL8zg_wDkO2giGsFEXZXK5C65x2CMrxd3iwCRWvOJa3NbcaUvrqRGFFfsKip_KnCPxZKpMy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15" y="2171700"/>
            <a:ext cx="6471010" cy="42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3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8800" y="1478473"/>
            <a:ext cx="4178300" cy="47835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vi-VN" sz="3200" dirty="0"/>
              <a:t>Cài đặt thuộc tính cho các control trong chương trình</a:t>
            </a:r>
            <a:endParaRPr lang="en-US" sz="3200" dirty="0"/>
          </a:p>
        </p:txBody>
      </p:sp>
      <p:pic>
        <p:nvPicPr>
          <p:cNvPr id="3074" name="Picture 2" descr="https://lh6.googleusercontent.com/NEH9eqCPpJspMaeYpmhh3RsbOz4Qcfdtzl5K7vR-S3QM3chMTjwWGV7ZtttptFZNNHY-CfL62nkR_rHWk4XKypoyBe7TKcVjLKKFVM15zI2jihht-NFYPonRnAQQTV7MhMRKCmfCI5_bAS12S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72" y="1418400"/>
            <a:ext cx="36290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8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 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2083564"/>
            <a:ext cx="4038600" cy="39772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err="1"/>
              <a:t>Hiển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file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project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endParaRPr lang="en-US" sz="3200" dirty="0"/>
          </a:p>
        </p:txBody>
      </p:sp>
      <p:pic>
        <p:nvPicPr>
          <p:cNvPr id="4098" name="Picture 2" descr="https://lh5.googleusercontent.com/XvSCOGR-RhRTIPBaqqOG91SJ0Vd_KYc10G6IxoQM-YOvztwC7TpW9SHCHVZF_zEpvDTp9Vu7XkLhMkN8KmZOdbiXPQ7dEvTtJtmiZGJ6qId8Vp4nffDXyQ_3sS8cmBNsVclOvJBRfUZrjYns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2083564"/>
            <a:ext cx="4314826" cy="328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9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21040"/>
            <a:ext cx="8229240" cy="1250280"/>
          </a:xfrm>
        </p:spPr>
        <p:txBody>
          <a:bodyPr/>
          <a:lstStyle/>
          <a:p>
            <a:pPr algn="ctr"/>
            <a:r>
              <a:rPr lang="en-US" dirty="0"/>
              <a:t>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287020"/>
            <a:ext cx="8229240" cy="3977280"/>
          </a:xfrm>
        </p:spPr>
        <p:txBody>
          <a:bodyPr/>
          <a:lstStyle/>
          <a:p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 </a:t>
            </a:r>
            <a:r>
              <a:rPr lang="en-US" sz="3200" dirty="0" err="1"/>
              <a:t>tập</a:t>
            </a:r>
            <a:r>
              <a:rPr lang="en-US" sz="3200" dirty="0"/>
              <a:t> tin </a:t>
            </a:r>
            <a:r>
              <a:rPr lang="en-US" sz="3200" dirty="0" err="1"/>
              <a:t>đang</a:t>
            </a:r>
            <a:r>
              <a:rPr lang="en-US" sz="3200" dirty="0"/>
              <a:t> </a:t>
            </a:r>
            <a:r>
              <a:rPr lang="en-US" sz="3200" dirty="0" err="1"/>
              <a:t>mở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122" name="Picture 2" descr="https://lh3.googleusercontent.com/jC56gMuGdOxgq2ye_QROGp_6y2s_EtYmWpHLGfMnaFuN6L0mckOxziQCOfuVIQvh9HLvmWDZ0Djzs9RDCNifA6T6l2XcDc6PVazMEIn09f3Uc90gz0NnH1ZqQZMYnoG8AWniAZ0tcH1_jVCPJ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932672"/>
            <a:ext cx="6600825" cy="43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95640"/>
            <a:ext cx="8229240" cy="1250280"/>
          </a:xfrm>
        </p:spPr>
        <p:txBody>
          <a:bodyPr/>
          <a:lstStyle/>
          <a:p>
            <a:pPr lvl="0" algn="ctr"/>
            <a:r>
              <a:rPr lang="en-US" dirty="0"/>
              <a:t>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045" y="1291158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code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lỗi</a:t>
            </a:r>
            <a:endParaRPr lang="en-US" sz="3200" dirty="0"/>
          </a:p>
        </p:txBody>
      </p:sp>
      <p:pic>
        <p:nvPicPr>
          <p:cNvPr id="6150" name="Picture 6" descr="https://lh6.googleusercontent.com/yzRAQDDTfaP_KPJti4I_EmlJm4iFZA1NgPrBrrUnh9YBzjTdjHTnSgnY17HcE_vekpxtGO6ab4vi_zVegEj5VtCVqXe6g_zinmqnF0_jf8n18MTgU_vC2NnrmNydgUboCZIRrKe4Vef6TT6y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" y="1966998"/>
            <a:ext cx="8940800" cy="16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5.googleusercontent.com/3a_bPFVA66Uy0L2iPipwsOmdtR6vEyASxj5v-WiflBKmLhwc9UoO6YuhGZ7tRHU95QKbHcBeBDcPvLH0mZG6ltZOHBOjNGNSU9I_8qFUbiKbYvelVCQ7nCtxdfFPLTIGYBPy91KyuwmKhp56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5" y="4395232"/>
            <a:ext cx="87820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782018"/>
            <a:ext cx="3028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gợi</a:t>
            </a:r>
            <a:r>
              <a:rPr lang="en-US" sz="3200" dirty="0"/>
              <a:t> ý </a:t>
            </a:r>
            <a:r>
              <a:rPr lang="en-US" sz="3200" dirty="0" err="1"/>
              <a:t>để</a:t>
            </a:r>
            <a:r>
              <a:rPr lang="en-US" sz="3200" dirty="0"/>
              <a:t> fix</a:t>
            </a:r>
          </a:p>
        </p:txBody>
      </p:sp>
    </p:spTree>
    <p:extLst>
      <p:ext uri="{BB962C8B-B14F-4D97-AF65-F5344CB8AC3E}">
        <p14:creationId xmlns:p14="http://schemas.microsoft.com/office/powerpoint/2010/main" val="253997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462</Words>
  <Application>Microsoft Office PowerPoint</Application>
  <PresentationFormat>Trình chiếu Trên màn hình (4:3)</PresentationFormat>
  <Paragraphs>76</Paragraphs>
  <Slides>20</Slides>
  <Notes>10</Notes>
  <HiddenSlides>0</HiddenSlides>
  <MMClips>0</MMClips>
  <ScaleCrop>false</ScaleCrop>
  <HeadingPairs>
    <vt:vector size="4" baseType="variant">
      <vt:variant>
        <vt:lpstr>Chủ đề</vt:lpstr>
      </vt:variant>
      <vt:variant>
        <vt:i4>3</vt:i4>
      </vt:variant>
      <vt:variant>
        <vt:lpstr>Tiêu đề Bản chiếu</vt:lpstr>
      </vt:variant>
      <vt:variant>
        <vt:i4>20</vt:i4>
      </vt:variant>
    </vt:vector>
  </HeadingPairs>
  <TitlesOfParts>
    <vt:vector size="23" baseType="lpstr">
      <vt:lpstr>Office Theme</vt:lpstr>
      <vt:lpstr>Office Theme</vt:lpstr>
      <vt:lpstr>Office Theme</vt:lpstr>
      <vt:lpstr>Lâm Văn Thư – LTV Frehser</vt:lpstr>
      <vt:lpstr>Bản trình bày PowerPoint</vt:lpstr>
      <vt:lpstr>IDE là gì?</vt:lpstr>
      <vt:lpstr>IDE có thể làm gì?</vt:lpstr>
      <vt:lpstr> IDE có thể làm gì?</vt:lpstr>
      <vt:lpstr>IDE có thể làm gì?</vt:lpstr>
      <vt:lpstr> IDE có thể làm gì?</vt:lpstr>
      <vt:lpstr>IDE có thể làm gì?</vt:lpstr>
      <vt:lpstr>IDE có thể làm gì?</vt:lpstr>
      <vt:lpstr>IDE có thể làm gì?</vt:lpstr>
      <vt:lpstr>Cấu trúc của chương trình</vt:lpstr>
      <vt:lpstr>Bản trình bày PowerPoint</vt:lpstr>
      <vt:lpstr>Bản trình bày PowerPoint</vt:lpstr>
      <vt:lpstr>Nhiều class có thể được đặt trong cùng một namespace</vt:lpstr>
      <vt:lpstr>Biến và dữ liệu</vt:lpstr>
      <vt:lpstr>Bản trình bày PowerPoint</vt:lpstr>
      <vt:lpstr>3. Xây dựng một Windows App</vt:lpstr>
      <vt:lpstr>Xây dựng một Windows App</vt:lpstr>
      <vt:lpstr>Xây dựng một Windows App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subject/>
  <dc:creator>TU NGUYEN THI CAM</dc:creator>
  <dc:description/>
  <cp:lastModifiedBy>Thư Lâm</cp:lastModifiedBy>
  <cp:revision>168</cp:revision>
  <dcterms:created xsi:type="dcterms:W3CDTF">2016-01-05T02:35:39Z</dcterms:created>
  <dcterms:modified xsi:type="dcterms:W3CDTF">2017-12-15T07:11:29Z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