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sldIdLst>
    <p:sldId id="257" r:id="rId4"/>
    <p:sldId id="262" r:id="rId5"/>
    <p:sldId id="261" r:id="rId6"/>
    <p:sldId id="260" r:id="rId7"/>
    <p:sldId id="263" r:id="rId8"/>
    <p:sldId id="264" r:id="rId9"/>
    <p:sldId id="268" r:id="rId10"/>
    <p:sldId id="267" r:id="rId11"/>
    <p:sldId id="266" r:id="rId12"/>
    <p:sldId id="265" r:id="rId13"/>
    <p:sldId id="269" r:id="rId14"/>
    <p:sldId id="259" r:id="rId15"/>
  </p:sldIdLst>
  <p:sldSz cx="9144000" cy="6858000" type="screen4x3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ư Lâm" userId="154dc366231564c2" providerId="Windows Live" clId="Web-{7CECE8C8-129A-4A12-BAED-097A58D3BF38}"/>
    <pc:docChg chg="addSld modSld modSection">
      <pc:chgData name="Thư Lâm" userId="154dc366231564c2" providerId="Windows Live" clId="Web-{7CECE8C8-129A-4A12-BAED-097A58D3BF38}" dt="2017-12-20T04:05:42.118" v="6"/>
      <pc:docMkLst>
        <pc:docMk/>
      </pc:docMkLst>
      <pc:sldChg chg="addSp modSp new">
        <pc:chgData name="Thư Lâm" userId="154dc366231564c2" providerId="Windows Live" clId="Web-{7CECE8C8-129A-4A12-BAED-097A58D3BF38}" dt="2017-12-20T04:05:42.118" v="6"/>
        <pc:sldMkLst>
          <pc:docMk/>
          <pc:sldMk cId="3208320346" sldId="264"/>
        </pc:sldMkLst>
        <pc:picChg chg="add mod">
          <ac:chgData name="Thư Lâm" userId="154dc366231564c2" providerId="Windows Live" clId="Web-{7CECE8C8-129A-4A12-BAED-097A58D3BF38}" dt="2017-12-20T04:05:42.118" v="6"/>
          <ac:picMkLst>
            <pc:docMk/>
            <pc:sldMk cId="3208320346" sldId="264"/>
            <ac:picMk id="4" creationId="{33341617-C54C-42E8-A32B-E442A33AA97D}"/>
          </ac:picMkLst>
        </pc:picChg>
      </pc:sldChg>
    </pc:docChg>
  </pc:docChgLst>
  <pc:docChgLst>
    <pc:chgData name="Thư Lâm" userId="154dc366231564c2" providerId="Windows Live" clId="Web-{3E113974-B15E-4554-A07F-687C83927591}"/>
    <pc:docChg chg="modSld">
      <pc:chgData name="Thư Lâm" userId="154dc366231564c2" providerId="Windows Live" clId="Web-{3E113974-B15E-4554-A07F-687C83927591}" dt="2017-12-21T03:11:39.763" v="524"/>
      <pc:docMkLst>
        <pc:docMk/>
      </pc:docMkLst>
      <pc:sldChg chg="addSp delSp modSp">
        <pc:chgData name="Thư Lâm" userId="154dc366231564c2" providerId="Windows Live" clId="Web-{3E113974-B15E-4554-A07F-687C83927591}" dt="2017-12-21T03:11:39.763" v="523"/>
        <pc:sldMkLst>
          <pc:docMk/>
          <pc:sldMk cId="2168411829" sldId="269"/>
        </pc:sldMkLst>
        <pc:spChg chg="del">
          <ac:chgData name="Thư Lâm" userId="154dc366231564c2" providerId="Windows Live" clId="Web-{3E113974-B15E-4554-A07F-687C83927591}" dt="2017-12-21T02:57:24.341" v="1"/>
          <ac:spMkLst>
            <pc:docMk/>
            <pc:sldMk cId="2168411829" sldId="269"/>
            <ac:spMk id="3" creationId="{6A846BD7-CE1E-4C31-9DCC-12B2CC3FC866}"/>
          </ac:spMkLst>
        </pc:spChg>
        <pc:spChg chg="del">
          <ac:chgData name="Thư Lâm" userId="154dc366231564c2" providerId="Windows Live" clId="Web-{3E113974-B15E-4554-A07F-687C83927591}" dt="2017-12-21T02:57:21.559" v="0"/>
          <ac:spMkLst>
            <pc:docMk/>
            <pc:sldMk cId="2168411829" sldId="269"/>
            <ac:spMk id="4" creationId="{A3CD606F-F67C-4E1C-BBCD-088C81A44BF9}"/>
          </ac:spMkLst>
        </pc:spChg>
        <pc:spChg chg="add del mod">
          <ac:chgData name="Thư Lâm" userId="154dc366231564c2" providerId="Windows Live" clId="Web-{3E113974-B15E-4554-A07F-687C83927591}" dt="2017-12-21T03:00:25.907" v="68"/>
          <ac:spMkLst>
            <pc:docMk/>
            <pc:sldMk cId="2168411829" sldId="269"/>
            <ac:spMk id="6" creationId="{AEF749AB-A60A-4F18-930B-0D2E644526B8}"/>
          </ac:spMkLst>
        </pc:spChg>
        <pc:spChg chg="add mod">
          <ac:chgData name="Thư Lâm" userId="154dc366231564c2" providerId="Windows Live" clId="Web-{3E113974-B15E-4554-A07F-687C83927591}" dt="2017-12-21T03:11:08.544" v="485"/>
          <ac:spMkLst>
            <pc:docMk/>
            <pc:sldMk cId="2168411829" sldId="269"/>
            <ac:spMk id="7" creationId="{7E692E24-64D2-4705-9173-01BA93C77F6B}"/>
          </ac:spMkLst>
        </pc:spChg>
        <pc:spChg chg="add mod">
          <ac:chgData name="Thư Lâm" userId="154dc366231564c2" providerId="Windows Live" clId="Web-{3E113974-B15E-4554-A07F-687C83927591}" dt="2017-12-21T03:11:39.763" v="523"/>
          <ac:spMkLst>
            <pc:docMk/>
            <pc:sldMk cId="2168411829" sldId="269"/>
            <ac:spMk id="8" creationId="{72394F92-961E-4548-9CE1-2CD1859C28D9}"/>
          </ac:spMkLst>
        </pc:spChg>
      </pc:sldChg>
    </pc:docChg>
  </pc:docChgLst>
  <pc:docChgLst>
    <pc:chgData name="Thư Lâm" userId="154dc366231564c2" providerId="Windows Live" clId="Web-{07F47237-FE23-45B6-A5AD-0512883DC40E}"/>
    <pc:docChg chg="addSld modSld modSection">
      <pc:chgData name="Thư Lâm" userId="154dc366231564c2" providerId="Windows Live" clId="Web-{07F47237-FE23-45B6-A5AD-0512883DC40E}" dt="2017-12-21T02:44:20.857" v="328"/>
      <pc:docMkLst>
        <pc:docMk/>
      </pc:docMkLst>
      <pc:sldChg chg="modSp">
        <pc:chgData name="Thư Lâm" userId="154dc366231564c2" providerId="Windows Live" clId="Web-{07F47237-FE23-45B6-A5AD-0512883DC40E}" dt="2017-12-21T01:21:12.214" v="37"/>
        <pc:sldMkLst>
          <pc:docMk/>
          <pc:sldMk cId="290551617" sldId="260"/>
        </pc:sldMkLst>
        <pc:spChg chg="mod">
          <ac:chgData name="Thư Lâm" userId="154dc366231564c2" providerId="Windows Live" clId="Web-{07F47237-FE23-45B6-A5AD-0512883DC40E}" dt="2017-12-21T01:21:12.214" v="37"/>
          <ac:spMkLst>
            <pc:docMk/>
            <pc:sldMk cId="290551617" sldId="260"/>
            <ac:spMk id="2" creationId="{4CE24EE4-BDEC-477B-83BD-1BC200227730}"/>
          </ac:spMkLst>
        </pc:spChg>
      </pc:sldChg>
      <pc:sldChg chg="modSp">
        <pc:chgData name="Thư Lâm" userId="154dc366231564c2" providerId="Windows Live" clId="Web-{07F47237-FE23-45B6-A5AD-0512883DC40E}" dt="2017-12-21T02:20:34.861" v="288"/>
        <pc:sldMkLst>
          <pc:docMk/>
          <pc:sldMk cId="581768879" sldId="262"/>
        </pc:sldMkLst>
        <pc:spChg chg="mod">
          <ac:chgData name="Thư Lâm" userId="154dc366231564c2" providerId="Windows Live" clId="Web-{07F47237-FE23-45B6-A5AD-0512883DC40E}" dt="2017-12-21T02:20:34.861" v="288"/>
          <ac:spMkLst>
            <pc:docMk/>
            <pc:sldMk cId="581768879" sldId="262"/>
            <ac:spMk id="3" creationId="{34E864C0-57CF-4AB6-8633-77AC73358D1E}"/>
          </ac:spMkLst>
        </pc:spChg>
      </pc:sldChg>
      <pc:sldChg chg="delSp modSp">
        <pc:chgData name="Thư Lâm" userId="154dc366231564c2" providerId="Windows Live" clId="Web-{07F47237-FE23-45B6-A5AD-0512883DC40E}" dt="2017-12-21T01:11:07.656" v="28"/>
        <pc:sldMkLst>
          <pc:docMk/>
          <pc:sldMk cId="3208320346" sldId="264"/>
        </pc:sldMkLst>
        <pc:spChg chg="mod">
          <ac:chgData name="Thư Lâm" userId="154dc366231564c2" providerId="Windows Live" clId="Web-{07F47237-FE23-45B6-A5AD-0512883DC40E}" dt="2017-12-21T01:11:07.656" v="28"/>
          <ac:spMkLst>
            <pc:docMk/>
            <pc:sldMk cId="3208320346" sldId="264"/>
            <ac:spMk id="2" creationId="{9ED4273D-553B-475D-8A9C-E776797D4703}"/>
          </ac:spMkLst>
        </pc:spChg>
        <pc:spChg chg="del">
          <ac:chgData name="Thư Lâm" userId="154dc366231564c2" providerId="Windows Live" clId="Web-{07F47237-FE23-45B6-A5AD-0512883DC40E}" dt="2017-12-21T01:09:45.295" v="0"/>
          <ac:spMkLst>
            <pc:docMk/>
            <pc:sldMk cId="3208320346" sldId="264"/>
            <ac:spMk id="3" creationId="{C9A38A89-A362-4AB7-B7AE-EF6025FD57E4}"/>
          </ac:spMkLst>
        </pc:spChg>
      </pc:sldChg>
      <pc:sldChg chg="addSp delSp modSp new">
        <pc:chgData name="Thư Lâm" userId="154dc366231564c2" providerId="Windows Live" clId="Web-{07F47237-FE23-45B6-A5AD-0512883DC40E}" dt="2017-12-21T02:17:47.108" v="271"/>
        <pc:sldMkLst>
          <pc:docMk/>
          <pc:sldMk cId="838427381" sldId="265"/>
        </pc:sldMkLst>
        <pc:spChg chg="mod">
          <ac:chgData name="Thư Lâm" userId="154dc366231564c2" providerId="Windows Live" clId="Web-{07F47237-FE23-45B6-A5AD-0512883DC40E}" dt="2017-12-21T02:10:25.849" v="257"/>
          <ac:spMkLst>
            <pc:docMk/>
            <pc:sldMk cId="838427381" sldId="265"/>
            <ac:spMk id="2" creationId="{81181785-60D2-4DA7-95BF-35202E25CC79}"/>
          </ac:spMkLst>
        </pc:spChg>
        <pc:spChg chg="del mod">
          <ac:chgData name="Thư Lâm" userId="154dc366231564c2" providerId="Windows Live" clId="Web-{07F47237-FE23-45B6-A5AD-0512883DC40E}" dt="2017-12-21T02:11:01.818" v="259"/>
          <ac:spMkLst>
            <pc:docMk/>
            <pc:sldMk cId="838427381" sldId="265"/>
            <ac:spMk id="3" creationId="{7EC0AF23-2150-4592-BE31-36B0D730B709}"/>
          </ac:spMkLst>
        </pc:spChg>
        <pc:picChg chg="add del">
          <ac:chgData name="Thư Lâm" userId="154dc366231564c2" providerId="Windows Live" clId="Web-{07F47237-FE23-45B6-A5AD-0512883DC40E}" dt="2017-12-21T02:12:27.961" v="261"/>
          <ac:picMkLst>
            <pc:docMk/>
            <pc:sldMk cId="838427381" sldId="265"/>
            <ac:picMk id="5" creationId="{40F3C83D-1B2D-4AA2-9294-18F952D8D638}"/>
          </ac:picMkLst>
        </pc:picChg>
        <pc:picChg chg="add mod">
          <ac:chgData name="Thư Lâm" userId="154dc366231564c2" providerId="Windows Live" clId="Web-{07F47237-FE23-45B6-A5AD-0512883DC40E}" dt="2017-12-21T02:14:56.823" v="267"/>
          <ac:picMkLst>
            <pc:docMk/>
            <pc:sldMk cId="838427381" sldId="265"/>
            <ac:picMk id="6" creationId="{ECE6255F-99D9-4E58-B388-9A9BF835B165}"/>
          </ac:picMkLst>
        </pc:picChg>
        <pc:picChg chg="add mod">
          <ac:chgData name="Thư Lâm" userId="154dc366231564c2" providerId="Windows Live" clId="Web-{07F47237-FE23-45B6-A5AD-0512883DC40E}" dt="2017-12-21T02:17:47.108" v="271"/>
          <ac:picMkLst>
            <pc:docMk/>
            <pc:sldMk cId="838427381" sldId="265"/>
            <ac:picMk id="8" creationId="{EC2FC9D0-943D-479B-81A4-6BE0CF428444}"/>
          </ac:picMkLst>
        </pc:picChg>
      </pc:sldChg>
      <pc:sldChg chg="addSp delSp modSp new">
        <pc:chgData name="Thư Lâm" userId="154dc366231564c2" providerId="Windows Live" clId="Web-{07F47237-FE23-45B6-A5AD-0512883DC40E}" dt="2017-12-21T02:07:38.518" v="229"/>
        <pc:sldMkLst>
          <pc:docMk/>
          <pc:sldMk cId="639932824" sldId="266"/>
        </pc:sldMkLst>
        <pc:spChg chg="mod">
          <ac:chgData name="Thư Lâm" userId="154dc366231564c2" providerId="Windows Live" clId="Web-{07F47237-FE23-45B6-A5AD-0512883DC40E}" dt="2017-12-21T01:56:02.629" v="214"/>
          <ac:spMkLst>
            <pc:docMk/>
            <pc:sldMk cId="639932824" sldId="266"/>
            <ac:spMk id="2" creationId="{B444437B-0A94-4060-9959-8A9134217451}"/>
          </ac:spMkLst>
        </pc:spChg>
        <pc:spChg chg="del mod">
          <ac:chgData name="Thư Lâm" userId="154dc366231564c2" providerId="Windows Live" clId="Web-{07F47237-FE23-45B6-A5AD-0512883DC40E}" dt="2017-12-21T02:07:28.768" v="224"/>
          <ac:spMkLst>
            <pc:docMk/>
            <pc:sldMk cId="639932824" sldId="266"/>
            <ac:spMk id="3" creationId="{D0256F4F-29B2-4682-8986-35E8BCDD7043}"/>
          </ac:spMkLst>
        </pc:spChg>
        <pc:picChg chg="add mod">
          <ac:chgData name="Thư Lâm" userId="154dc366231564c2" providerId="Windows Live" clId="Web-{07F47237-FE23-45B6-A5AD-0512883DC40E}" dt="2017-12-21T02:07:38.518" v="229"/>
          <ac:picMkLst>
            <pc:docMk/>
            <pc:sldMk cId="639932824" sldId="266"/>
            <ac:picMk id="4" creationId="{26AC2642-51BE-4DE2-BD71-824D5B9A106E}"/>
          </ac:picMkLst>
        </pc:picChg>
      </pc:sldChg>
      <pc:sldChg chg="addSp delSp modSp new">
        <pc:chgData name="Thư Lâm" userId="154dc366231564c2" providerId="Windows Live" clId="Web-{07F47237-FE23-45B6-A5AD-0512883DC40E}" dt="2017-12-21T02:09:54.489" v="245"/>
        <pc:sldMkLst>
          <pc:docMk/>
          <pc:sldMk cId="141212391" sldId="267"/>
        </pc:sldMkLst>
        <pc:spChg chg="mod">
          <ac:chgData name="Thư Lâm" userId="154dc366231564c2" providerId="Windows Live" clId="Web-{07F47237-FE23-45B6-A5AD-0512883DC40E}" dt="2017-12-21T01:56:10.005" v="217"/>
          <ac:spMkLst>
            <pc:docMk/>
            <pc:sldMk cId="141212391" sldId="267"/>
            <ac:spMk id="2" creationId="{8D29A413-70D0-46BF-9C69-AECF9C27BA02}"/>
          </ac:spMkLst>
        </pc:spChg>
        <pc:spChg chg="del mod">
          <ac:chgData name="Thư Lâm" userId="154dc366231564c2" providerId="Windows Live" clId="Web-{07F47237-FE23-45B6-A5AD-0512883DC40E}" dt="2017-12-21T01:30:50.569" v="171"/>
          <ac:spMkLst>
            <pc:docMk/>
            <pc:sldMk cId="141212391" sldId="267"/>
            <ac:spMk id="3" creationId="{2551ED6F-0B7A-42DF-8C78-F08B0EAA58A5}"/>
          </ac:spMkLst>
        </pc:spChg>
        <pc:picChg chg="add del mod">
          <ac:chgData name="Thư Lâm" userId="154dc366231564c2" providerId="Windows Live" clId="Web-{07F47237-FE23-45B6-A5AD-0512883DC40E}" dt="2017-12-21T01:40:59.800" v="174"/>
          <ac:picMkLst>
            <pc:docMk/>
            <pc:sldMk cId="141212391" sldId="267"/>
            <ac:picMk id="4" creationId="{A5D53B71-6612-46B7-986F-18CF4AD952FB}"/>
          </ac:picMkLst>
        </pc:picChg>
        <pc:picChg chg="add del mod">
          <ac:chgData name="Thư Lâm" userId="154dc366231564c2" providerId="Windows Live" clId="Web-{07F47237-FE23-45B6-A5AD-0512883DC40E}" dt="2017-12-21T02:08:34.191" v="231"/>
          <ac:picMkLst>
            <pc:docMk/>
            <pc:sldMk cId="141212391" sldId="267"/>
            <ac:picMk id="6" creationId="{A3200187-1363-49D6-B4C9-B67E31A0858D}"/>
          </ac:picMkLst>
        </pc:picChg>
        <pc:picChg chg="add del mod">
          <ac:chgData name="Thư Lâm" userId="154dc366231564c2" providerId="Windows Live" clId="Web-{07F47237-FE23-45B6-A5AD-0512883DC40E}" dt="2017-12-21T02:08:49.566" v="238"/>
          <ac:picMkLst>
            <pc:docMk/>
            <pc:sldMk cId="141212391" sldId="267"/>
            <ac:picMk id="8" creationId="{51AE34A4-AD5B-4730-ABB3-1AD1C056F781}"/>
          </ac:picMkLst>
        </pc:picChg>
        <pc:picChg chg="add mod">
          <ac:chgData name="Thư Lâm" userId="154dc366231564c2" providerId="Windows Live" clId="Web-{07F47237-FE23-45B6-A5AD-0512883DC40E}" dt="2017-12-21T02:08:58.316" v="241"/>
          <ac:picMkLst>
            <pc:docMk/>
            <pc:sldMk cId="141212391" sldId="267"/>
            <ac:picMk id="10" creationId="{EF5833FB-72CD-4B57-AA9D-5F3A3ADA246A}"/>
          </ac:picMkLst>
        </pc:picChg>
        <pc:picChg chg="add mod">
          <ac:chgData name="Thư Lâm" userId="154dc366231564c2" providerId="Windows Live" clId="Web-{07F47237-FE23-45B6-A5AD-0512883DC40E}" dt="2017-12-21T02:09:54.489" v="245"/>
          <ac:picMkLst>
            <pc:docMk/>
            <pc:sldMk cId="141212391" sldId="267"/>
            <ac:picMk id="12" creationId="{5991FDCA-C534-48F4-9DD3-8EBC058DB1DF}"/>
          </ac:picMkLst>
        </pc:picChg>
      </pc:sldChg>
      <pc:sldChg chg="modSp new">
        <pc:chgData name="Thư Lâm" userId="154dc366231564c2" providerId="Windows Live" clId="Web-{07F47237-FE23-45B6-A5AD-0512883DC40E}" dt="2017-12-21T01:43:05.599" v="194"/>
        <pc:sldMkLst>
          <pc:docMk/>
          <pc:sldMk cId="2379138742" sldId="268"/>
        </pc:sldMkLst>
        <pc:spChg chg="mod">
          <ac:chgData name="Thư Lâm" userId="154dc366231564c2" providerId="Windows Live" clId="Web-{07F47237-FE23-45B6-A5AD-0512883DC40E}" dt="2017-12-21T01:21:36.762" v="53"/>
          <ac:spMkLst>
            <pc:docMk/>
            <pc:sldMk cId="2379138742" sldId="268"/>
            <ac:spMk id="2" creationId="{691E5BFD-0BCD-4EC7-9D48-5CBCD629F3AA}"/>
          </ac:spMkLst>
        </pc:spChg>
        <pc:spChg chg="mod">
          <ac:chgData name="Thư Lâm" userId="154dc366231564c2" providerId="Windows Live" clId="Web-{07F47237-FE23-45B6-A5AD-0512883DC40E}" dt="2017-12-21T01:43:05.599" v="194"/>
          <ac:spMkLst>
            <pc:docMk/>
            <pc:sldMk cId="2379138742" sldId="268"/>
            <ac:spMk id="3" creationId="{E6F25E02-24A5-4D58-AB2B-4A3B44BD724D}"/>
          </ac:spMkLst>
        </pc:spChg>
      </pc:sldChg>
      <pc:sldChg chg="addSp modSp new">
        <pc:chgData name="Thư Lâm" userId="154dc366231564c2" providerId="Windows Live" clId="Web-{07F47237-FE23-45B6-A5AD-0512883DC40E}" dt="2017-12-21T02:44:20.857" v="328"/>
        <pc:sldMkLst>
          <pc:docMk/>
          <pc:sldMk cId="2168411829" sldId="269"/>
        </pc:sldMkLst>
        <pc:spChg chg="mod">
          <ac:chgData name="Thư Lâm" userId="154dc366231564c2" providerId="Windows Live" clId="Web-{07F47237-FE23-45B6-A5AD-0512883DC40E}" dt="2017-12-21T02:20:50.611" v="295"/>
          <ac:spMkLst>
            <pc:docMk/>
            <pc:sldMk cId="2168411829" sldId="269"/>
            <ac:spMk id="2" creationId="{5B8B061B-0FAF-4C80-92E5-B81FE96B6972}"/>
          </ac:spMkLst>
        </pc:spChg>
        <pc:spChg chg="mod">
          <ac:chgData name="Thư Lâm" userId="154dc366231564c2" providerId="Windows Live" clId="Web-{07F47237-FE23-45B6-A5AD-0512883DC40E}" dt="2017-12-21T02:44:20.857" v="328"/>
          <ac:spMkLst>
            <pc:docMk/>
            <pc:sldMk cId="2168411829" sldId="269"/>
            <ac:spMk id="3" creationId="{6A846BD7-CE1E-4C31-9DCC-12B2CC3FC866}"/>
          </ac:spMkLst>
        </pc:spChg>
        <pc:spChg chg="add mod">
          <ac:chgData name="Thư Lâm" userId="154dc366231564c2" providerId="Windows Live" clId="Web-{07F47237-FE23-45B6-A5AD-0512883DC40E}" dt="2017-12-21T02:29:16.168" v="323"/>
          <ac:spMkLst>
            <pc:docMk/>
            <pc:sldMk cId="2168411829" sldId="269"/>
            <ac:spMk id="4" creationId="{A3CD606F-F67C-4E1C-BBCD-088C81A44B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BCB9-C7A2-4007-9EF0-86237C9F10BB}" type="datetimeFigureOut">
              <a:rPr lang="vi-VN"/>
              <a:t>21/12/2017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EB6C2-2118-49B3-B6FA-5D4AF8F4A8C0}" type="slidenum">
              <a:rPr lang="vi-VN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0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B6C2-2118-49B3-B6FA-5D4AF8F4A8C0}" type="slidenum">
              <a:rPr lang="vi-VN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90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B6C2-2118-49B3-B6FA-5D4AF8F4A8C0}" type="slidenum">
              <a:rPr lang="vi-VN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949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B6C2-2118-49B3-B6FA-5D4AF8F4A8C0}" type="slidenum">
              <a:rPr lang="vi-VN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469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EB6C2-2118-49B3-B6FA-5D4AF8F4A8C0}" type="slidenum">
              <a:rPr lang="vi-VN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2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1618613" y="2771775"/>
            <a:ext cx="3596401" cy="23128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/>
          <a:p>
            <a:pPr algn="ctr"/>
            <a:r>
              <a:rPr lang="en-GB" sz="4400" dirty="0">
                <a:solidFill>
                  <a:srgbClr val="000000"/>
                </a:solidFill>
                <a:latin typeface="Arial"/>
                <a:cs typeface="Arial"/>
              </a:rPr>
              <a:t>Chapter 5: Encapsulation</a:t>
            </a:r>
            <a:endParaRPr lang="en-GB" sz="4400" b="0" strike="noStrike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D052892-EF16-4E15-96C2-1AB9ECD0A693}"/>
              </a:ext>
            </a:extLst>
          </p:cNvPr>
          <p:cNvSpPr txBox="1"/>
          <p:nvPr/>
        </p:nvSpPr>
        <p:spPr>
          <a:xfrm>
            <a:off x="4760913" y="4572000"/>
            <a:ext cx="3272399" cy="15696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sz="3200" dirty="0">
                <a:cs typeface="Arial"/>
              </a:rPr>
              <a:t>Lâm Văn Thư - LTV </a:t>
            </a:r>
            <a:r>
              <a:rPr lang="vi-VN" sz="3200" dirty="0" err="1">
                <a:cs typeface="Arial"/>
              </a:rPr>
              <a:t>Fresher</a:t>
            </a:r>
            <a:endParaRPr lang="vi-VN" sz="3200" dirty="0">
              <a:cs typeface="Arial"/>
            </a:endParaRPr>
          </a:p>
          <a:p>
            <a:pPr algn="ctr"/>
            <a:endParaRPr lang="vi-VN" sz="3200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181785-60D2-4DA7-95BF-35202E25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cs typeface="Arial"/>
              </a:rPr>
              <a:t>4. Một vài lưu ý khi </a:t>
            </a:r>
            <a:r>
              <a:rPr lang="vi-VN" dirty="0" err="1">
                <a:cs typeface="Arial"/>
              </a:rPr>
              <a:t>đóng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gói</a:t>
            </a:r>
            <a:endParaRPr lang="vi-VN" dirty="0" err="1"/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ECE6255F-99D9-4E58-B388-9A9BF835B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46" y="1924050"/>
            <a:ext cx="3768244" cy="4062551"/>
          </a:xfrm>
          <a:prstGeom prst="rect">
            <a:avLst/>
          </a:prstGeo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EC2FC9D0-943D-479B-81A4-6BE0CF42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13" y="1924050"/>
            <a:ext cx="3849507" cy="35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27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8B061B-0FAF-4C80-92E5-B81FE96B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5. Câu hỏi 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giải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đáp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E692E24-64D2-4705-9173-01BA93C77F6B}"/>
              </a:ext>
            </a:extLst>
          </p:cNvPr>
          <p:cNvSpPr txBox="1"/>
          <p:nvPr/>
        </p:nvSpPr>
        <p:spPr>
          <a:xfrm>
            <a:off x="1009253" y="1971675"/>
            <a:ext cx="3596400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>
                <a:cs typeface="Arial"/>
              </a:rPr>
              <a:t>Câu </a:t>
            </a:r>
            <a:r>
              <a:rPr lang="vi-VN" dirty="0" err="1">
                <a:cs typeface="Arial"/>
              </a:rPr>
              <a:t>hỏi</a:t>
            </a:r>
            <a:endParaRPr lang="vi-VN" dirty="0" err="1"/>
          </a:p>
          <a:p>
            <a:r>
              <a:rPr lang="vi-VN" dirty="0">
                <a:cs typeface="Arial"/>
              </a:rPr>
              <a:t>1. </a:t>
            </a:r>
            <a:r>
              <a:rPr lang="vi-VN" dirty="0" err="1">
                <a:cs typeface="Arial"/>
              </a:rPr>
              <a:t>Contructor</a:t>
            </a:r>
            <a:r>
              <a:rPr lang="vi-VN" dirty="0">
                <a:cs typeface="Arial"/>
              </a:rPr>
              <a:t> không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tham </a:t>
            </a:r>
            <a:r>
              <a:rPr lang="vi-VN" dirty="0" err="1">
                <a:cs typeface="Arial"/>
              </a:rPr>
              <a:t>số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được</a:t>
            </a:r>
            <a:r>
              <a:rPr lang="vi-VN" dirty="0">
                <a:cs typeface="Arial"/>
              </a:rPr>
              <a:t> không?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giá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trị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trả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về</a:t>
            </a:r>
            <a:r>
              <a:rPr lang="vi-VN" dirty="0">
                <a:cs typeface="Arial"/>
              </a:rPr>
              <a:t> không?</a:t>
            </a:r>
          </a:p>
          <a:p>
            <a:r>
              <a:rPr lang="vi-VN" dirty="0">
                <a:cs typeface="Arial"/>
              </a:rPr>
              <a:t>2. </a:t>
            </a:r>
            <a:r>
              <a:rPr lang="vi-VN" dirty="0" err="1">
                <a:cs typeface="Arial"/>
              </a:rPr>
              <a:t>Set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get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khác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method</a:t>
            </a:r>
            <a:r>
              <a:rPr lang="vi-VN" dirty="0">
                <a:cs typeface="Arial"/>
              </a:rPr>
              <a:t>?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set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get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thể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làm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khác</a:t>
            </a:r>
            <a:r>
              <a:rPr lang="vi-VN" dirty="0">
                <a:cs typeface="Arial"/>
              </a:rPr>
              <a:t>?</a:t>
            </a:r>
          </a:p>
          <a:p>
            <a:endParaRPr lang="vi-VN" dirty="0">
              <a:cs typeface="Arial"/>
            </a:endParaRPr>
          </a:p>
          <a:p>
            <a:endParaRPr lang="vi-VN" dirty="0">
              <a:cs typeface="Arial"/>
            </a:endParaRPr>
          </a:p>
          <a:p>
            <a:r>
              <a:rPr lang="vi-VN" dirty="0">
                <a:cs typeface="Arial"/>
              </a:rPr>
              <a:t>3. </a:t>
            </a:r>
            <a:r>
              <a:rPr lang="vi-VN" dirty="0" err="1">
                <a:cs typeface="Arial"/>
              </a:rPr>
              <a:t>Đã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từng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nhiều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đối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tượng</a:t>
            </a:r>
            <a:r>
              <a:rPr lang="vi-VN" dirty="0">
                <a:cs typeface="Arial"/>
              </a:rPr>
              <a:t> nhưng không </a:t>
            </a:r>
            <a:r>
              <a:rPr lang="vi-VN" dirty="0" err="1">
                <a:cs typeface="Arial"/>
              </a:rPr>
              <a:t>viết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contructor</a:t>
            </a:r>
            <a:r>
              <a:rPr lang="vi-VN" dirty="0">
                <a:cs typeface="Arial"/>
              </a:rPr>
              <a:t>, </a:t>
            </a:r>
            <a:r>
              <a:rPr lang="vi-VN" dirty="0" err="1">
                <a:cs typeface="Arial"/>
              </a:rPr>
              <a:t>liệu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phải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số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class</a:t>
            </a:r>
            <a:r>
              <a:rPr lang="vi-VN" dirty="0">
                <a:cs typeface="Arial"/>
              </a:rPr>
              <a:t> không </a:t>
            </a:r>
            <a:r>
              <a:rPr lang="vi-VN" dirty="0" err="1">
                <a:cs typeface="Arial"/>
              </a:rPr>
              <a:t>cần</a:t>
            </a:r>
          </a:p>
          <a:p>
            <a:r>
              <a:rPr lang="vi-VN" dirty="0">
                <a:cs typeface="Arial"/>
              </a:rPr>
              <a:t>4.Tên </a:t>
            </a:r>
            <a:r>
              <a:rPr lang="vi-VN" dirty="0" err="1">
                <a:cs typeface="Arial"/>
              </a:rPr>
              <a:t>field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thì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lowercase</a:t>
            </a:r>
            <a:r>
              <a:rPr lang="vi-VN" dirty="0">
                <a:cs typeface="Arial"/>
              </a:rPr>
              <a:t>, </a:t>
            </a:r>
            <a:r>
              <a:rPr lang="vi-VN" dirty="0" err="1">
                <a:cs typeface="Arial"/>
              </a:rPr>
              <a:t>property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upercase</a:t>
            </a:r>
            <a:r>
              <a:rPr lang="vi-VN" dirty="0">
                <a:cs typeface="Arial"/>
              </a:rPr>
              <a:t>, </a:t>
            </a:r>
            <a:r>
              <a:rPr lang="vi-VN" dirty="0" err="1">
                <a:cs typeface="Arial"/>
              </a:rPr>
              <a:t>điều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này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phải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bắt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buộc</a:t>
            </a:r>
            <a:r>
              <a:rPr lang="vi-VN" dirty="0">
                <a:cs typeface="Arial"/>
              </a:rPr>
              <a:t>?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72394F92-961E-4548-9CE1-2CD1859C28D9}"/>
              </a:ext>
            </a:extLst>
          </p:cNvPr>
          <p:cNvSpPr txBox="1"/>
          <p:nvPr/>
        </p:nvSpPr>
        <p:spPr>
          <a:xfrm>
            <a:off x="5103391" y="1971675"/>
            <a:ext cx="3369600" cy="39703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vi-VN" dirty="0" err="1">
                <a:cs typeface="Arial"/>
              </a:rPr>
              <a:t>Trả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lời</a:t>
            </a:r>
          </a:p>
          <a:p>
            <a:r>
              <a:rPr lang="vi-VN" dirty="0"/>
              <a:t>1. </a:t>
            </a:r>
            <a:r>
              <a:rPr lang="vi-VN" dirty="0" err="1"/>
              <a:t>Contructor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thể</a:t>
            </a:r>
            <a:r>
              <a:rPr lang="vi-VN" dirty="0">
                <a:cs typeface="Arial"/>
              </a:rPr>
              <a:t> không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tham </a:t>
            </a:r>
            <a:r>
              <a:rPr lang="vi-VN" dirty="0" err="1">
                <a:cs typeface="Arial"/>
              </a:rPr>
              <a:t>số</a:t>
            </a:r>
            <a:r>
              <a:rPr lang="vi-VN" dirty="0">
                <a:cs typeface="Arial"/>
              </a:rPr>
              <a:t>. Không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giá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trị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trả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về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vì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kiểu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trả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về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void</a:t>
            </a:r>
            <a:endParaRPr lang="vi-VN"/>
          </a:p>
          <a:p>
            <a:r>
              <a:rPr lang="vi-VN" dirty="0">
                <a:cs typeface="Arial"/>
              </a:rPr>
              <a:t>2. </a:t>
            </a:r>
            <a:r>
              <a:rPr lang="vi-VN" dirty="0" err="1">
                <a:cs typeface="Arial"/>
              </a:rPr>
              <a:t>Set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get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một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loại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method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đặc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biệt</a:t>
            </a:r>
            <a:r>
              <a:rPr lang="vi-VN" dirty="0">
                <a:cs typeface="Arial"/>
              </a:rPr>
              <a:t>. </a:t>
            </a:r>
            <a:r>
              <a:rPr lang="vi-VN" dirty="0" err="1">
                <a:cs typeface="Arial"/>
              </a:rPr>
              <a:t>Set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get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có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thể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gọi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method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khác</a:t>
            </a:r>
            <a:r>
              <a:rPr lang="vi-VN" dirty="0">
                <a:cs typeface="Arial"/>
              </a:rPr>
              <a:t>, truy </a:t>
            </a:r>
            <a:r>
              <a:rPr lang="vi-VN" dirty="0" err="1">
                <a:cs typeface="Arial"/>
              </a:rPr>
              <a:t>cập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field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tạo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object</a:t>
            </a:r>
            <a:r>
              <a:rPr lang="vi-VN" dirty="0">
                <a:cs typeface="Arial"/>
              </a:rPr>
              <a:t>... </a:t>
            </a:r>
          </a:p>
          <a:p>
            <a:r>
              <a:rPr lang="vi-VN" dirty="0">
                <a:cs typeface="Arial"/>
              </a:rPr>
              <a:t>3. Khi không </a:t>
            </a:r>
            <a:r>
              <a:rPr lang="vi-VN" dirty="0" err="1">
                <a:cs typeface="Arial"/>
              </a:rPr>
              <a:t>viết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contructor</a:t>
            </a:r>
            <a:r>
              <a:rPr lang="vi-VN" dirty="0">
                <a:cs typeface="Arial"/>
              </a:rPr>
              <a:t>, C# </a:t>
            </a:r>
            <a:r>
              <a:rPr lang="vi-VN" dirty="0" err="1">
                <a:cs typeface="Arial"/>
              </a:rPr>
              <a:t>tự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động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tạo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contructor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mặc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định</a:t>
            </a:r>
          </a:p>
          <a:p>
            <a:endParaRPr lang="vi-VN" dirty="0">
              <a:cs typeface="Arial"/>
            </a:endParaRPr>
          </a:p>
          <a:p>
            <a:r>
              <a:rPr lang="vi-VN" dirty="0">
                <a:cs typeface="Arial"/>
              </a:rPr>
              <a:t>4. Không </a:t>
            </a:r>
            <a:r>
              <a:rPr lang="vi-VN" dirty="0" err="1">
                <a:cs typeface="Arial"/>
              </a:rPr>
              <a:t>bắt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buộc</a:t>
            </a:r>
            <a:r>
              <a:rPr lang="vi-VN" dirty="0">
                <a:cs typeface="Arial"/>
              </a:rPr>
              <a:t>. Mà sử dụng như </a:t>
            </a:r>
            <a:r>
              <a:rPr lang="vi-VN" dirty="0" err="1">
                <a:cs typeface="Arial"/>
              </a:rPr>
              <a:t>vậy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để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clear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16841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"/>
          <p:cNvPicPr/>
          <p:nvPr/>
        </p:nvPicPr>
        <p:blipFill>
          <a:blip r:embed="rId2"/>
          <a:stretch/>
        </p:blipFill>
        <p:spPr>
          <a:xfrm>
            <a:off x="0" y="492480"/>
            <a:ext cx="9143280" cy="587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BED0F4-E72F-41E1-904A-F4F796DA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Nội</a:t>
            </a:r>
            <a:r>
              <a:rPr lang="vi-VN" dirty="0">
                <a:cs typeface="Arial"/>
              </a:rPr>
              <a:t> dung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4E864C0-57CF-4AB6-8633-77AC73358D1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2233" y="1619250"/>
            <a:ext cx="8229240" cy="397728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1. </a:t>
            </a:r>
            <a:r>
              <a:rPr lang="vi-VN" sz="3200" dirty="0" err="1">
                <a:cs typeface="Arial"/>
              </a:rPr>
              <a:t>Đóng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gói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là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gì</a:t>
            </a:r>
            <a:r>
              <a:rPr lang="vi-VN" sz="3200" dirty="0">
                <a:cs typeface="Arial"/>
              </a:rPr>
              <a:t>?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2. </a:t>
            </a:r>
            <a:r>
              <a:rPr lang="vi-VN" sz="3200" dirty="0" err="1">
                <a:cs typeface="Arial"/>
              </a:rPr>
              <a:t>Sử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dụng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đóng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gói</a:t>
            </a:r>
            <a:r>
              <a:rPr lang="vi-VN" sz="3200" dirty="0">
                <a:cs typeface="Arial"/>
              </a:rPr>
              <a:t> như </a:t>
            </a:r>
            <a:r>
              <a:rPr lang="vi-VN" sz="3200" dirty="0" err="1">
                <a:cs typeface="Arial"/>
              </a:rPr>
              <a:t>thế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nào</a:t>
            </a:r>
            <a:r>
              <a:rPr lang="vi-VN" sz="3200" dirty="0">
                <a:cs typeface="Arial"/>
              </a:rPr>
              <a:t>?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3. </a:t>
            </a:r>
            <a:r>
              <a:rPr lang="vi-VN" sz="3200" dirty="0" err="1">
                <a:cs typeface="Arial"/>
              </a:rPr>
              <a:t>Property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Contructor</a:t>
            </a:r>
            <a:r>
              <a:rPr lang="vi-VN" sz="3200" dirty="0">
                <a:cs typeface="Arial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32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vi-VN" sz="3200" dirty="0">
                <a:cs typeface="Arial"/>
              </a:rPr>
              <a:t>4. </a:t>
            </a:r>
            <a:r>
              <a:rPr lang="vi-VN" sz="3200" dirty="0" err="1">
                <a:cs typeface="Arial"/>
              </a:rPr>
              <a:t>Một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số</a:t>
            </a:r>
            <a:r>
              <a:rPr lang="vi-VN" sz="3200" dirty="0">
                <a:cs typeface="Arial"/>
              </a:rPr>
              <a:t> lưu ý khi </a:t>
            </a:r>
            <a:r>
              <a:rPr lang="vi-VN" sz="3200" dirty="0" err="1">
                <a:cs typeface="Arial"/>
              </a:rPr>
              <a:t>đóng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gói</a:t>
            </a:r>
          </a:p>
          <a:p>
            <a:endParaRPr lang="vi-VN" sz="3200" dirty="0">
              <a:cs typeface="Arial"/>
            </a:endParaRPr>
          </a:p>
          <a:p>
            <a:r>
              <a:rPr lang="vi-VN" sz="3200" dirty="0">
                <a:cs typeface="Arial"/>
              </a:rPr>
              <a:t>5. Câu </a:t>
            </a:r>
            <a:r>
              <a:rPr lang="vi-VN" sz="3200" dirty="0" err="1">
                <a:cs typeface="Arial"/>
              </a:rPr>
              <a:t>hỏi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và</a:t>
            </a:r>
            <a:r>
              <a:rPr lang="vi-VN" sz="3200" dirty="0">
                <a:cs typeface="Arial"/>
              </a:rPr>
              <a:t> </a:t>
            </a:r>
            <a:r>
              <a:rPr lang="vi-VN" sz="3200" dirty="0" err="1">
                <a:cs typeface="Arial"/>
              </a:rPr>
              <a:t>giải</a:t>
            </a:r>
            <a:r>
              <a:rPr lang="vi-VN" sz="3200" dirty="0">
                <a:cs typeface="Arial"/>
              </a:rPr>
              <a:t> </a:t>
            </a:r>
            <a:r>
              <a:rPr lang="vi-VN" sz="3200" dirty="0" err="1">
                <a:cs typeface="Arial"/>
              </a:rPr>
              <a:t>đáp</a:t>
            </a:r>
          </a:p>
        </p:txBody>
      </p:sp>
    </p:spTree>
    <p:extLst>
      <p:ext uri="{BB962C8B-B14F-4D97-AF65-F5344CB8AC3E}">
        <p14:creationId xmlns:p14="http://schemas.microsoft.com/office/powerpoint/2010/main" val="58176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ED99EA-750A-4FC4-8FB8-47E3958D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 1. </a:t>
            </a:r>
            <a:r>
              <a:rPr lang="vi-VN" dirty="0" err="1">
                <a:cs typeface="Arial"/>
              </a:rPr>
              <a:t>Đóng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gói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là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gì</a:t>
            </a:r>
            <a:r>
              <a:rPr lang="vi-VN" dirty="0">
                <a:cs typeface="Arial"/>
              </a:rPr>
              <a:t>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67BBC8A-6E73-4379-87EE-7AA988DE1D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524000"/>
            <a:ext cx="8380413" cy="2789007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Đóng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gói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che </a:t>
            </a:r>
            <a:r>
              <a:rPr lang="vi-VN" sz="2400" dirty="0" err="1">
                <a:cs typeface="Arial"/>
              </a:rPr>
              <a:t>dấu</a:t>
            </a:r>
            <a:r>
              <a:rPr lang="vi-VN" sz="2400" dirty="0">
                <a:cs typeface="Arial"/>
              </a:rPr>
              <a:t> thông tin bên trong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, bên </a:t>
            </a:r>
            <a:r>
              <a:rPr lang="vi-VN" sz="2400" dirty="0" err="1">
                <a:cs typeface="Arial"/>
              </a:rPr>
              <a:t>ngoài</a:t>
            </a:r>
            <a:r>
              <a:rPr lang="vi-VN" sz="2400" dirty="0">
                <a:cs typeface="Arial"/>
              </a:rPr>
              <a:t> không </a:t>
            </a:r>
            <a:r>
              <a:rPr lang="vi-VN" sz="2400" dirty="0" err="1">
                <a:cs typeface="Arial"/>
              </a:rPr>
              <a:t>biết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những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gì</a:t>
            </a:r>
            <a:r>
              <a:rPr lang="vi-VN" sz="2400" dirty="0">
                <a:cs typeface="Arial"/>
              </a:rPr>
              <a:t> hay </a:t>
            </a: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cài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đặt</a:t>
            </a:r>
            <a:r>
              <a:rPr lang="vi-VN" sz="2400" dirty="0">
                <a:cs typeface="Arial"/>
              </a:rPr>
              <a:t> như </a:t>
            </a:r>
            <a:r>
              <a:rPr lang="vi-VN" sz="2400" dirty="0" err="1">
                <a:cs typeface="Arial"/>
              </a:rPr>
              <a:t>thế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nào</a:t>
            </a:r>
            <a:r>
              <a:rPr lang="vi-VN" sz="2400" dirty="0">
                <a:cs typeface="Arial"/>
              </a:rPr>
              <a:t>.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Chỉ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truy </a:t>
            </a:r>
            <a:r>
              <a:rPr lang="vi-VN" sz="2400" dirty="0" err="1">
                <a:cs typeface="Arial"/>
              </a:rPr>
              <a:t>cập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vào</a:t>
            </a:r>
            <a:r>
              <a:rPr lang="vi-VN" sz="2400" dirty="0">
                <a:cs typeface="Arial"/>
              </a:rPr>
              <a:t> bên trong khi </a:t>
            </a:r>
            <a:r>
              <a:rPr lang="vi-VN" sz="2400" dirty="0" err="1">
                <a:cs typeface="Arial"/>
              </a:rPr>
              <a:t>được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sự</a:t>
            </a:r>
            <a:r>
              <a:rPr lang="vi-VN" sz="2400" dirty="0">
                <a:cs typeface="Arial"/>
              </a:rPr>
              <a:t> cho </a:t>
            </a:r>
            <a:r>
              <a:rPr lang="vi-VN" sz="2400" dirty="0" err="1">
                <a:cs typeface="Arial"/>
              </a:rPr>
              <a:t>phép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C855A224-04B6-40C7-8C00-B1A93622F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98" y="3514725"/>
            <a:ext cx="6930189" cy="25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E24EE4-BDEC-477B-83BD-1BC20022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2. </a:t>
            </a:r>
            <a:r>
              <a:rPr lang="vi-VN" dirty="0" err="1">
                <a:cs typeface="Arial"/>
              </a:rPr>
              <a:t>Sử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dụng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đóng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gói</a:t>
            </a:r>
            <a:r>
              <a:rPr lang="vi-VN" dirty="0">
                <a:cs typeface="Arial"/>
              </a:rPr>
              <a:t> như </a:t>
            </a:r>
            <a:r>
              <a:rPr lang="vi-VN" dirty="0" err="1">
                <a:cs typeface="Arial"/>
              </a:rPr>
              <a:t>thế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nào</a:t>
            </a:r>
            <a:r>
              <a:rPr lang="vi-VN" dirty="0">
                <a:cs typeface="Arial"/>
              </a:rPr>
              <a:t>?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7D32FB8-2461-4A0E-93DD-342C8DDD84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371725"/>
            <a:ext cx="8229600" cy="337055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vi-VN" sz="2400" dirty="0" err="1">
                <a:cs typeface="Arial"/>
              </a:rPr>
              <a:t>Chỉ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một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cách</a:t>
            </a:r>
            <a:r>
              <a:rPr lang="vi-VN" sz="2400" dirty="0">
                <a:cs typeface="Arial"/>
              </a:rPr>
              <a:t> duy </a:t>
            </a:r>
            <a:r>
              <a:rPr lang="vi-VN" sz="2400" dirty="0" err="1">
                <a:cs typeface="Arial"/>
              </a:rPr>
              <a:t>nhất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để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class</a:t>
            </a:r>
            <a:endParaRPr lang="vi-VN" dirty="0" err="1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vi-VN" sz="2400" dirty="0" err="1">
                <a:cs typeface="Arial"/>
              </a:rPr>
              <a:t>Giữ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mọi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dữ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liệu</a:t>
            </a:r>
            <a:r>
              <a:rPr lang="vi-VN" sz="2400" dirty="0">
                <a:cs typeface="Arial"/>
              </a:rPr>
              <a:t> trong </a:t>
            </a:r>
            <a:r>
              <a:rPr lang="vi-VN" sz="2400" dirty="0" err="1">
                <a:cs typeface="Arial"/>
              </a:rPr>
              <a:t>class</a:t>
            </a:r>
            <a:r>
              <a:rPr lang="vi-VN" sz="2400" dirty="0">
                <a:cs typeface="Arial"/>
              </a:rPr>
              <a:t> ở </a:t>
            </a:r>
            <a:r>
              <a:rPr lang="vi-VN" sz="2400" dirty="0" err="1">
                <a:cs typeface="Arial"/>
              </a:rPr>
              <a:t>trạng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thái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private</a:t>
            </a:r>
          </a:p>
          <a:p>
            <a:pPr marL="342900" indent="-342900">
              <a:buFont typeface="Arial"/>
              <a:buChar char="•"/>
            </a:pPr>
            <a:r>
              <a:rPr lang="vi-VN" sz="2400" dirty="0" err="1">
                <a:cs typeface="Arial"/>
              </a:rPr>
              <a:t>Mọi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hoạt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động</a:t>
            </a:r>
            <a:r>
              <a:rPr lang="vi-VN" sz="2400" dirty="0">
                <a:cs typeface="Arial"/>
              </a:rPr>
              <a:t> thao </a:t>
            </a:r>
            <a:r>
              <a:rPr lang="vi-VN" sz="2400" dirty="0" err="1">
                <a:cs typeface="Arial"/>
              </a:rPr>
              <a:t>tác</a:t>
            </a:r>
            <a:r>
              <a:rPr lang="vi-VN" sz="2400" dirty="0">
                <a:cs typeface="Arial"/>
              </a:rPr>
              <a:t> lên </a:t>
            </a:r>
            <a:r>
              <a:rPr lang="vi-VN" sz="2400" dirty="0" err="1">
                <a:cs typeface="Arial"/>
              </a:rPr>
              <a:t>field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chỉ</a:t>
            </a:r>
            <a:r>
              <a:rPr lang="vi-VN" sz="2400" dirty="0">
                <a:cs typeface="Arial"/>
              </a:rPr>
              <a:t> bên trong </a:t>
            </a:r>
            <a:r>
              <a:rPr lang="vi-VN" sz="2400" dirty="0" err="1">
                <a:cs typeface="Arial"/>
              </a:rPr>
              <a:t>class</a:t>
            </a: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  <a:p>
            <a:endParaRPr lang="vi-VN" sz="2400" dirty="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vi-VN" sz="2400" dirty="0">
              <a:cs typeface="Arial"/>
            </a:endParaRPr>
          </a:p>
        </p:txBody>
      </p:sp>
      <p:pic>
        <p:nvPicPr>
          <p:cNvPr id="6" name="Hình ảnh 6">
            <a:extLst>
              <a:ext uri="{FF2B5EF4-FFF2-40B4-BE49-F238E27FC236}">
                <a16:creationId xmlns:a16="http://schemas.microsoft.com/office/drawing/2014/main" id="{A28C8FC4-867E-4732-BD09-1E213BB1E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33" y="3328035"/>
            <a:ext cx="5453999" cy="318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20DCC7-F341-4F03-8F0E-1C4CAC9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Từ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khóa</a:t>
            </a:r>
            <a:r>
              <a:rPr lang="vi-VN" dirty="0">
                <a:cs typeface="Arial"/>
              </a:rPr>
              <a:t> </a:t>
            </a:r>
            <a:r>
              <a:rPr lang="vi-VN" dirty="0" err="1">
                <a:cs typeface="Arial"/>
              </a:rPr>
              <a:t>Private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0CED466-D9AB-40D7-B72F-276D116BDF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924050"/>
            <a:ext cx="4276800" cy="3976688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>
                <a:cs typeface="Arial"/>
              </a:rPr>
              <a:t>Khai </a:t>
            </a:r>
            <a:r>
              <a:rPr lang="vi-VN" sz="2400" dirty="0" err="1">
                <a:cs typeface="Arial"/>
              </a:rPr>
              <a:t>báo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trường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với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khóa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private</a:t>
            </a:r>
            <a:endParaRPr lang="vi-VN" sz="440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Chỉ</a:t>
            </a:r>
            <a:r>
              <a:rPr lang="vi-VN" sz="2400" dirty="0">
                <a:cs typeface="Arial"/>
              </a:rPr>
              <a:t> thay </a:t>
            </a:r>
            <a:r>
              <a:rPr lang="vi-VN" sz="2400" dirty="0" err="1">
                <a:cs typeface="Arial"/>
              </a:rPr>
              <a:t>đổi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trường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từ</a:t>
            </a:r>
            <a:r>
              <a:rPr lang="vi-VN" sz="2400" dirty="0">
                <a:cs typeface="Arial"/>
              </a:rPr>
              <a:t> bên trong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>
                <a:cs typeface="Arial"/>
              </a:rPr>
              <a:t>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static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có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thể</a:t>
            </a:r>
            <a:r>
              <a:rPr lang="vi-VN" sz="2400" dirty="0">
                <a:cs typeface="Arial"/>
              </a:rPr>
              <a:t> truy </a:t>
            </a:r>
            <a:r>
              <a:rPr lang="vi-VN" sz="2400" dirty="0" err="1">
                <a:cs typeface="Arial"/>
              </a:rPr>
              <a:t>cập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các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biến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mọi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đối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tượng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thuộc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class</a:t>
            </a:r>
            <a:r>
              <a:rPr lang="vi-VN" sz="2400" dirty="0">
                <a:cs typeface="Arial"/>
              </a:rPr>
              <a:t>.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2400" dirty="0">
              <a:cs typeface="Arial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vi-VN" sz="2400" dirty="0">
              <a:cs typeface="Arial"/>
            </a:endParaRP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5F7707DB-15D3-4E5E-9CEB-0CEE45FCB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16" y="2600325"/>
            <a:ext cx="4288637" cy="292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ED4273D-553B-475D-8A9C-E776797D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Private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protected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internal</a:t>
            </a:r>
            <a:r>
              <a:rPr lang="vi-VN" dirty="0">
                <a:cs typeface="Arial"/>
              </a:rPr>
              <a:t>, </a:t>
            </a:r>
            <a:r>
              <a:rPr lang="vi-VN" dirty="0" err="1">
                <a:cs typeface="Arial"/>
              </a:rPr>
              <a:t>public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33341617-C54C-42E8-A32B-E442A33AA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38300"/>
            <a:ext cx="7819009" cy="44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2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1E5BFD-0BCD-4EC7-9D48-5CBCD629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cs typeface="Arial"/>
              </a:rPr>
              <a:t>3. </a:t>
            </a:r>
            <a:r>
              <a:rPr lang="vi-VN" dirty="0" err="1">
                <a:cs typeface="Arial"/>
              </a:rPr>
              <a:t>Property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và</a:t>
            </a:r>
            <a:r>
              <a:rPr lang="vi-VN" dirty="0">
                <a:cs typeface="Arial"/>
              </a:rPr>
              <a:t> </a:t>
            </a:r>
            <a:r>
              <a:rPr lang="vi-VN" dirty="0" err="1">
                <a:cs typeface="Arial"/>
              </a:rPr>
              <a:t>Contructor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6F25E02-24A5-4D58-AB2B-4A3B44BD724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895475"/>
            <a:ext cx="8229240" cy="3977280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Property</a:t>
            </a:r>
            <a:r>
              <a:rPr lang="vi-VN" sz="2400" dirty="0">
                <a:cs typeface="Arial"/>
              </a:rPr>
              <a:t>(</a:t>
            </a:r>
            <a:r>
              <a:rPr lang="vi-VN" sz="2400" dirty="0" err="1">
                <a:cs typeface="Arial"/>
              </a:rPr>
              <a:t>set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get</a:t>
            </a:r>
            <a:r>
              <a:rPr lang="vi-VN" sz="2400" dirty="0">
                <a:cs typeface="Arial"/>
              </a:rPr>
              <a:t>) </a:t>
            </a:r>
            <a:r>
              <a:rPr lang="vi-VN" sz="2400" dirty="0" err="1">
                <a:cs typeface="Arial"/>
              </a:rPr>
              <a:t>là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những</a:t>
            </a:r>
            <a:r>
              <a:rPr lang="vi-VN" sz="2400" dirty="0">
                <a:cs typeface="Arial"/>
              </a:rPr>
              <a:t> phương </a:t>
            </a:r>
            <a:r>
              <a:rPr lang="vi-VN" sz="2400" dirty="0" err="1">
                <a:cs typeface="Arial"/>
              </a:rPr>
              <a:t>thức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đặc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biệt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Set</a:t>
            </a:r>
            <a:r>
              <a:rPr lang="vi-VN" sz="2400" dirty="0">
                <a:cs typeface="Arial"/>
              </a:rPr>
              <a:t> cho </a:t>
            </a:r>
            <a:r>
              <a:rPr lang="vi-VN" sz="2400" dirty="0" err="1">
                <a:cs typeface="Arial"/>
              </a:rPr>
              <a:t>phép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cài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đặt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giá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trị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field</a:t>
            </a:r>
            <a:r>
              <a:rPr lang="vi-VN" sz="2400" dirty="0">
                <a:cs typeface="Arial"/>
              </a:rPr>
              <a:t> theo mong </a:t>
            </a:r>
            <a:r>
              <a:rPr lang="vi-VN" sz="2400" dirty="0" err="1">
                <a:cs typeface="Arial"/>
              </a:rPr>
              <a:t>muốn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Get</a:t>
            </a:r>
            <a:r>
              <a:rPr lang="vi-VN" sz="2400" dirty="0">
                <a:cs typeface="Arial"/>
              </a:rPr>
              <a:t> cho </a:t>
            </a:r>
            <a:r>
              <a:rPr lang="vi-VN" sz="2400" dirty="0" err="1">
                <a:cs typeface="Arial"/>
              </a:rPr>
              <a:t>phép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lấy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giá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trị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của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field</a:t>
            </a: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endParaRPr lang="vi-VN" sz="2400" dirty="0">
              <a:cs typeface="Arial"/>
            </a:endParaRPr>
          </a:p>
          <a:p>
            <a:pPr marL="342900" indent="-342900">
              <a:spcBef>
                <a:spcPct val="0"/>
              </a:spcBef>
              <a:buFont typeface="Arial"/>
              <a:buChar char="•"/>
            </a:pPr>
            <a:r>
              <a:rPr lang="vi-VN" sz="2400" dirty="0" err="1">
                <a:cs typeface="Arial"/>
              </a:rPr>
              <a:t>Sử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dụng</a:t>
            </a:r>
            <a:r>
              <a:rPr lang="vi-VN" sz="2400" dirty="0">
                <a:cs typeface="Arial"/>
              </a:rPr>
              <a:t> </a:t>
            </a:r>
            <a:r>
              <a:rPr lang="vi-VN" sz="2400" dirty="0" err="1">
                <a:cs typeface="Arial"/>
              </a:rPr>
              <a:t>set</a:t>
            </a:r>
            <a:r>
              <a:rPr lang="vi-VN" sz="2400" dirty="0">
                <a:cs typeface="Arial"/>
              </a:rPr>
              <a:t>, </a:t>
            </a:r>
            <a:r>
              <a:rPr lang="vi-VN" sz="2400" dirty="0" err="1">
                <a:cs typeface="Arial"/>
              </a:rPr>
              <a:t>get</a:t>
            </a:r>
            <a:r>
              <a:rPr lang="vi-VN" sz="2400" dirty="0">
                <a:cs typeface="Arial"/>
              </a:rPr>
              <a:t> như </a:t>
            </a:r>
            <a:r>
              <a:rPr lang="vi-VN" sz="2400" dirty="0" err="1">
                <a:cs typeface="Arial"/>
              </a:rPr>
              <a:t>những</a:t>
            </a:r>
            <a:r>
              <a:rPr lang="vi-VN" sz="2400" dirty="0">
                <a:cs typeface="Arial"/>
              </a:rPr>
              <a:t> </a:t>
            </a:r>
            <a:r>
              <a:rPr lang="vi-VN" sz="2400" dirty="0" err="1">
                <a:cs typeface="Arial"/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237913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29A413-70D0-46BF-9C69-AECF9C27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Property</a:t>
            </a:r>
            <a:r>
              <a:rPr lang="vi-VN" dirty="0">
                <a:cs typeface="Arial"/>
              </a:rPr>
              <a:t> </a:t>
            </a:r>
          </a:p>
        </p:txBody>
      </p:sp>
      <p:pic>
        <p:nvPicPr>
          <p:cNvPr id="10" name="Hình ảnh 10">
            <a:extLst>
              <a:ext uri="{FF2B5EF4-FFF2-40B4-BE49-F238E27FC236}">
                <a16:creationId xmlns:a16="http://schemas.microsoft.com/office/drawing/2014/main" id="{EF5833FB-72CD-4B57-AA9D-5F3A3ADA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1" y="1657350"/>
            <a:ext cx="3629558" cy="4728068"/>
          </a:xfrm>
          <a:prstGeom prst="rect">
            <a:avLst/>
          </a:prstGeom>
        </p:spPr>
      </p:pic>
      <p:pic>
        <p:nvPicPr>
          <p:cNvPr id="12" name="Hình ảnh 12">
            <a:extLst>
              <a:ext uri="{FF2B5EF4-FFF2-40B4-BE49-F238E27FC236}">
                <a16:creationId xmlns:a16="http://schemas.microsoft.com/office/drawing/2014/main" id="{5991FDCA-C534-48F4-9DD3-8EBC058D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637" y="1695450"/>
            <a:ext cx="4373999" cy="44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4437B-0A94-4060-9959-8A913421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err="1">
                <a:cs typeface="Arial"/>
              </a:rPr>
              <a:t>Contructor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26AC2642-51BE-4DE2-BD71-824D5B9A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6" y="1952625"/>
            <a:ext cx="7278296" cy="40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</TotalTime>
  <Application>Microsoft Office PowerPoint</Application>
  <PresentationFormat>Trình chiếu Trên màn hình (4:3)</PresentationFormat>
  <Slides>12</Slides>
  <Notes>4</Notes>
  <HiddenSlides>0</HiddenSlides>
  <ScaleCrop>false</ScaleCrop>
  <HeadingPairs>
    <vt:vector size="4" baseType="variant">
      <vt:variant>
        <vt:lpstr>Chủ đề</vt:lpstr>
      </vt:variant>
      <vt:variant>
        <vt:i4>3</vt:i4>
      </vt:variant>
      <vt:variant>
        <vt:lpstr>Tiêu đề Bản chiếu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Bản trình bày PowerPoint</vt:lpstr>
      <vt:lpstr>Nội dung</vt:lpstr>
      <vt:lpstr> 1. Đóng gói là gì?</vt:lpstr>
      <vt:lpstr>2. Sử dụng đóng gói như thế nào?</vt:lpstr>
      <vt:lpstr>Từ khóa Private</vt:lpstr>
      <vt:lpstr>Private, protected, internal, public</vt:lpstr>
      <vt:lpstr>3. Property và Contructor</vt:lpstr>
      <vt:lpstr>Property </vt:lpstr>
      <vt:lpstr>Contructor</vt:lpstr>
      <vt:lpstr>4. Một vài lưu ý khi đóng gói</vt:lpstr>
      <vt:lpstr>5. Câu hỏi  và giải đáp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TRUNGTRẢ LỜI Ý KIẾN NHÂN VIÊN 6 THÁNG CUỐI NĂM 2015</dc:title>
  <dc:subject/>
  <dc:creator>TU NGUYEN THI CAM</dc:creator>
  <dc:description/>
  <cp:lastModifiedBy/>
  <cp:revision>162</cp:revision>
  <dcterms:created xsi:type="dcterms:W3CDTF">2016-01-05T02:35:39Z</dcterms:created>
  <dcterms:modified xsi:type="dcterms:W3CDTF">2017-12-21T03:11:42Z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