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72" r:id="rId14"/>
    <p:sldId id="270" r:id="rId15"/>
    <p:sldId id="279" r:id="rId16"/>
    <p:sldId id="269" r:id="rId17"/>
    <p:sldId id="280" r:id="rId18"/>
    <p:sldId id="281" r:id="rId19"/>
    <p:sldId id="282" r:id="rId20"/>
    <p:sldId id="259" r:id="rId21"/>
  </p:sldIdLst>
  <p:sldSz cx="9144000" cy="6858000" type="screen4x3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ư Lâm" userId="154dc366231564c2" providerId="Windows Live" clId="Web-{E8BA7837-7BA1-4F70-85E3-4DC628C35AE1}"/>
    <pc:docChg chg="modSld">
      <pc:chgData name="Thư Lâm" userId="154dc366231564c2" providerId="Windows Live" clId="Web-{E8BA7837-7BA1-4F70-85E3-4DC628C35AE1}" dt="2017-12-21T10:35:27.489" v="121"/>
      <pc:docMkLst>
        <pc:docMk/>
      </pc:docMkLst>
      <pc:sldChg chg="addSp modSp">
        <pc:chgData name="Thư Lâm" userId="154dc366231564c2" providerId="Windows Live" clId="Web-{E8BA7837-7BA1-4F70-85E3-4DC628C35AE1}" dt="2017-12-21T10:35:27.489" v="121"/>
        <pc:sldMkLst>
          <pc:docMk/>
          <pc:sldMk cId="592271416" sldId="280"/>
        </pc:sldMkLst>
        <pc:spChg chg="mod">
          <ac:chgData name="Thư Lâm" userId="154dc366231564c2" providerId="Windows Live" clId="Web-{E8BA7837-7BA1-4F70-85E3-4DC628C35AE1}" dt="2017-12-21T10:33:35.014" v="102"/>
          <ac:spMkLst>
            <pc:docMk/>
            <pc:sldMk cId="592271416" sldId="280"/>
            <ac:spMk id="3" creationId="{CC0BD3B0-7569-473F-B7CD-A71415D738EA}"/>
          </ac:spMkLst>
        </pc:spChg>
        <pc:spChg chg="add mod">
          <ac:chgData name="Thư Lâm" userId="154dc366231564c2" providerId="Windows Live" clId="Web-{E8BA7837-7BA1-4F70-85E3-4DC628C35AE1}" dt="2017-12-21T10:33:53.062" v="107"/>
          <ac:spMkLst>
            <pc:docMk/>
            <pc:sldMk cId="592271416" sldId="280"/>
            <ac:spMk id="6" creationId="{12870DB5-1E23-4071-92BF-5EFF544238F2}"/>
          </ac:spMkLst>
        </pc:spChg>
        <pc:spChg chg="add mod">
          <ac:chgData name="Thư Lâm" userId="154dc366231564c2" providerId="Windows Live" clId="Web-{E8BA7837-7BA1-4F70-85E3-4DC628C35AE1}" dt="2017-12-21T10:35:09.973" v="114"/>
          <ac:spMkLst>
            <pc:docMk/>
            <pc:sldMk cId="592271416" sldId="280"/>
            <ac:spMk id="7" creationId="{318A43E6-ACF4-48EC-9BFB-C43BBAAEB6B1}"/>
          </ac:spMkLst>
        </pc:spChg>
        <pc:picChg chg="add mod">
          <ac:chgData name="Thư Lâm" userId="154dc366231564c2" providerId="Windows Live" clId="Web-{E8BA7837-7BA1-4F70-85E3-4DC628C35AE1}" dt="2017-12-21T10:35:27.489" v="121"/>
          <ac:picMkLst>
            <pc:docMk/>
            <pc:sldMk cId="592271416" sldId="280"/>
            <ac:picMk id="4" creationId="{3DF7687F-53F8-44C4-9B03-371E1936D821}"/>
          </ac:picMkLst>
        </pc:picChg>
        <pc:picChg chg="add mod">
          <ac:chgData name="Thư Lâm" userId="154dc366231564c2" providerId="Windows Live" clId="Web-{E8BA7837-7BA1-4F70-85E3-4DC628C35AE1}" dt="2017-12-21T10:35:23.052" v="120"/>
          <ac:picMkLst>
            <pc:docMk/>
            <pc:sldMk cId="592271416" sldId="280"/>
            <ac:picMk id="8" creationId="{4F7B9110-FF6C-411F-B5D3-7173ECD6DE1C}"/>
          </ac:picMkLst>
        </pc:picChg>
      </pc:sldChg>
    </pc:docChg>
  </pc:docChgLst>
  <pc:docChgLst>
    <pc:chgData name="Thư Lâm" userId="154dc366231564c2" providerId="Windows Live" clId="Web-{93C4AE2F-401A-4A3D-8429-263AC38765EB}"/>
    <pc:docChg chg="addSld delSld modSld modSection">
      <pc:chgData name="Thư Lâm" userId="154dc366231564c2" providerId="Windows Live" clId="Web-{93C4AE2F-401A-4A3D-8429-263AC38765EB}" dt="2017-12-21T04:11:15.344" v="519"/>
      <pc:docMkLst>
        <pc:docMk/>
      </pc:docMkLst>
      <pc:sldChg chg="addSp delSp modSp">
        <pc:chgData name="Thư Lâm" userId="154dc366231564c2" providerId="Windows Live" clId="Web-{93C4AE2F-401A-4A3D-8429-263AC38765EB}" dt="2017-12-21T03:15:30.498" v="114"/>
        <pc:sldMkLst>
          <pc:docMk/>
          <pc:sldMk cId="0" sldId="256"/>
        </pc:sldMkLst>
        <pc:spChg chg="add mod">
          <ac:chgData name="Thư Lâm" userId="154dc366231564c2" providerId="Windows Live" clId="Web-{93C4AE2F-401A-4A3D-8429-263AC38765EB}" dt="2017-12-21T03:15:20.279" v="109"/>
          <ac:spMkLst>
            <pc:docMk/>
            <pc:sldMk cId="0" sldId="256"/>
            <ac:spMk id="2" creationId="{D324967C-FDA4-4CA5-97FA-70CAAB4DFB25}"/>
          </ac:spMkLst>
        </pc:spChg>
        <pc:spChg chg="add mod">
          <ac:chgData name="Thư Lâm" userId="154dc366231564c2" providerId="Windows Live" clId="Web-{93C4AE2F-401A-4A3D-8429-263AC38765EB}" dt="2017-12-21T03:15:30.498" v="114"/>
          <ac:spMkLst>
            <pc:docMk/>
            <pc:sldMk cId="0" sldId="256"/>
            <ac:spMk id="3" creationId="{BFC2021D-D4EE-45D5-B71C-423610772426}"/>
          </ac:spMkLst>
        </pc:spChg>
        <pc:spChg chg="del mod">
          <ac:chgData name="Thư Lâm" userId="154dc366231564c2" providerId="Windows Live" clId="Web-{93C4AE2F-401A-4A3D-8429-263AC38765EB}" dt="2017-12-21T03:13:36.241" v="6"/>
          <ac:spMkLst>
            <pc:docMk/>
            <pc:sldMk cId="0" sldId="256"/>
            <ac:spMk id="114" creationId="{00000000-0000-0000-0000-000000000000}"/>
          </ac:spMkLst>
        </pc:spChg>
        <pc:spChg chg="del mod">
          <ac:chgData name="Thư Lâm" userId="154dc366231564c2" providerId="Windows Live" clId="Web-{93C4AE2F-401A-4A3D-8429-263AC38765EB}" dt="2017-12-21T03:13:42.710" v="10"/>
          <ac:spMkLst>
            <pc:docMk/>
            <pc:sldMk cId="0" sldId="256"/>
            <ac:spMk id="115" creationId="{00000000-0000-0000-0000-000000000000}"/>
          </ac:spMkLst>
        </pc:spChg>
      </pc:sldChg>
      <pc:sldChg chg="del">
        <pc:chgData name="Thư Lâm" userId="154dc366231564c2" providerId="Windows Live" clId="Web-{93C4AE2F-401A-4A3D-8429-263AC38765EB}" dt="2017-12-21T03:13:14.380" v="0"/>
        <pc:sldMkLst>
          <pc:docMk/>
          <pc:sldMk cId="0" sldId="257"/>
        </pc:sldMkLst>
      </pc:sldChg>
      <pc:sldChg chg="delSp modSp del">
        <pc:chgData name="Thư Lâm" userId="154dc366231564c2" providerId="Windows Live" clId="Web-{93C4AE2F-401A-4A3D-8429-263AC38765EB}" dt="2017-12-21T03:16:08.079" v="118"/>
        <pc:sldMkLst>
          <pc:docMk/>
          <pc:sldMk cId="0" sldId="258"/>
        </pc:sldMkLst>
        <pc:spChg chg="del mod">
          <ac:chgData name="Thư Lâm" userId="154dc366231564c2" providerId="Windows Live" clId="Web-{93C4AE2F-401A-4A3D-8429-263AC38765EB}" dt="2017-12-21T03:16:02.688" v="117"/>
          <ac:spMkLst>
            <pc:docMk/>
            <pc:sldMk cId="0" sldId="258"/>
            <ac:spMk id="118" creationId="{00000000-0000-0000-0000-000000000000}"/>
          </ac:spMkLst>
        </pc:spChg>
      </pc:sldChg>
      <pc:sldChg chg="modSp new">
        <pc:chgData name="Thư Lâm" userId="154dc366231564c2" providerId="Windows Live" clId="Web-{93C4AE2F-401A-4A3D-8429-263AC38765EB}" dt="2017-12-21T03:50:17.354" v="317"/>
        <pc:sldMkLst>
          <pc:docMk/>
          <pc:sldMk cId="2408765801" sldId="260"/>
        </pc:sldMkLst>
        <pc:spChg chg="mod">
          <ac:chgData name="Thư Lâm" userId="154dc366231564c2" providerId="Windows Live" clId="Web-{93C4AE2F-401A-4A3D-8429-263AC38765EB}" dt="2017-12-21T03:16:26.548" v="128"/>
          <ac:spMkLst>
            <pc:docMk/>
            <pc:sldMk cId="2408765801" sldId="260"/>
            <ac:spMk id="2" creationId="{741C46DB-B593-4EAE-904E-39E1AA3981E5}"/>
          </ac:spMkLst>
        </pc:spChg>
        <pc:spChg chg="mod">
          <ac:chgData name="Thư Lâm" userId="154dc366231564c2" providerId="Windows Live" clId="Web-{93C4AE2F-401A-4A3D-8429-263AC38765EB}" dt="2017-12-21T03:50:17.354" v="317"/>
          <ac:spMkLst>
            <pc:docMk/>
            <pc:sldMk cId="2408765801" sldId="260"/>
            <ac:spMk id="3" creationId="{84BBC1CB-8C0F-47F5-A6A8-F25D4AB9189B}"/>
          </ac:spMkLst>
        </pc:spChg>
      </pc:sldChg>
      <pc:sldChg chg="addSp delSp modSp new">
        <pc:chgData name="Thư Lâm" userId="154dc366231564c2" providerId="Windows Live" clId="Web-{93C4AE2F-401A-4A3D-8429-263AC38765EB}" dt="2017-12-21T03:56:50.927" v="358"/>
        <pc:sldMkLst>
          <pc:docMk/>
          <pc:sldMk cId="843331019" sldId="261"/>
        </pc:sldMkLst>
        <pc:spChg chg="mod">
          <ac:chgData name="Thư Lâm" userId="154dc366231564c2" providerId="Windows Live" clId="Web-{93C4AE2F-401A-4A3D-8429-263AC38765EB}" dt="2017-12-21T03:42:58.541" v="184"/>
          <ac:spMkLst>
            <pc:docMk/>
            <pc:sldMk cId="843331019" sldId="261"/>
            <ac:spMk id="2" creationId="{6226C434-20FC-43E7-8B10-36B8A46BB117}"/>
          </ac:spMkLst>
        </pc:spChg>
        <pc:spChg chg="del mod">
          <ac:chgData name="Thư Lâm" userId="154dc366231564c2" providerId="Windows Live" clId="Web-{93C4AE2F-401A-4A3D-8429-263AC38765EB}" dt="2017-12-21T03:42:41.555" v="180"/>
          <ac:spMkLst>
            <pc:docMk/>
            <pc:sldMk cId="843331019" sldId="261"/>
            <ac:spMk id="3" creationId="{F25F15C7-83E1-4BDD-8E46-2D48089AF1B5}"/>
          </ac:spMkLst>
        </pc:spChg>
        <pc:spChg chg="add del">
          <ac:chgData name="Thư Lâm" userId="154dc366231564c2" providerId="Windows Live" clId="Web-{93C4AE2F-401A-4A3D-8429-263AC38765EB}" dt="2017-12-21T03:43:00.869" v="185"/>
          <ac:spMkLst>
            <pc:docMk/>
            <pc:sldMk cId="843331019" sldId="261"/>
            <ac:spMk id="6" creationId="{1D96488A-F695-478C-9056-434CA066A219}"/>
          </ac:spMkLst>
        </pc:spChg>
        <pc:spChg chg="add mod">
          <ac:chgData name="Thư Lâm" userId="154dc366231564c2" providerId="Windows Live" clId="Web-{93C4AE2F-401A-4A3D-8429-263AC38765EB}" dt="2017-12-21T03:56:50.927" v="358"/>
          <ac:spMkLst>
            <pc:docMk/>
            <pc:sldMk cId="843331019" sldId="261"/>
            <ac:spMk id="7" creationId="{5874AA91-5B90-4362-9A9D-D45D4934FD10}"/>
          </ac:spMkLst>
        </pc:spChg>
        <pc:picChg chg="add mod">
          <ac:chgData name="Thư Lâm" userId="154dc366231564c2" providerId="Windows Live" clId="Web-{93C4AE2F-401A-4A3D-8429-263AC38765EB}" dt="2017-12-21T03:42:50.509" v="181"/>
          <ac:picMkLst>
            <pc:docMk/>
            <pc:sldMk cId="843331019" sldId="261"/>
            <ac:picMk id="4" creationId="{CC3DFE34-46D5-4B57-9220-1920FDB255CD}"/>
          </ac:picMkLst>
        </pc:picChg>
      </pc:sldChg>
      <pc:sldChg chg="addSp modSp new">
        <pc:chgData name="Thư Lâm" userId="154dc366231564c2" providerId="Windows Live" clId="Web-{93C4AE2F-401A-4A3D-8429-263AC38765EB}" dt="2017-12-21T04:11:15.344" v="519"/>
        <pc:sldMkLst>
          <pc:docMk/>
          <pc:sldMk cId="1462402954" sldId="262"/>
        </pc:sldMkLst>
        <pc:spChg chg="mod">
          <ac:chgData name="Thư Lâm" userId="154dc366231564c2" providerId="Windows Live" clId="Web-{93C4AE2F-401A-4A3D-8429-263AC38765EB}" dt="2017-12-21T03:55:50.714" v="329"/>
          <ac:spMkLst>
            <pc:docMk/>
            <pc:sldMk cId="1462402954" sldId="262"/>
            <ac:spMk id="2" creationId="{8ED187F6-0440-487B-8FF7-3DFC2CA365B0}"/>
          </ac:spMkLst>
        </pc:spChg>
        <pc:spChg chg="mod">
          <ac:chgData name="Thư Lâm" userId="154dc366231564c2" providerId="Windows Live" clId="Web-{93C4AE2F-401A-4A3D-8429-263AC38765EB}" dt="2017-12-21T04:10:50.030" v="515"/>
          <ac:spMkLst>
            <pc:docMk/>
            <pc:sldMk cId="1462402954" sldId="262"/>
            <ac:spMk id="3" creationId="{CDC04B2D-CFA3-4089-B284-960ED60D7B56}"/>
          </ac:spMkLst>
        </pc:spChg>
        <pc:picChg chg="add mod">
          <ac:chgData name="Thư Lâm" userId="154dc366231564c2" providerId="Windows Live" clId="Web-{93C4AE2F-401A-4A3D-8429-263AC38765EB}" dt="2017-12-21T04:11:15.344" v="519"/>
          <ac:picMkLst>
            <pc:docMk/>
            <pc:sldMk cId="1462402954" sldId="262"/>
            <ac:picMk id="4" creationId="{056CCFF5-84D6-4CAD-B36E-E46459378076}"/>
          </ac:picMkLst>
        </pc:picChg>
      </pc:sldChg>
      <pc:sldChg chg="modSp new">
        <pc:chgData name="Thư Lâm" userId="154dc366231564c2" providerId="Windows Live" clId="Web-{93C4AE2F-401A-4A3D-8429-263AC38765EB}" dt="2017-12-21T04:02:21.682" v="511"/>
        <pc:sldMkLst>
          <pc:docMk/>
          <pc:sldMk cId="2573901268" sldId="263"/>
        </pc:sldMkLst>
        <pc:spChg chg="mod">
          <ac:chgData name="Thư Lâm" userId="154dc366231564c2" providerId="Windows Live" clId="Web-{93C4AE2F-401A-4A3D-8429-263AC38765EB}" dt="2017-12-21T04:02:21.682" v="511"/>
          <ac:spMkLst>
            <pc:docMk/>
            <pc:sldMk cId="2573901268" sldId="263"/>
            <ac:spMk id="3" creationId="{F3B66B16-998A-4269-9453-C0CF16CE53EB}"/>
          </ac:spMkLst>
        </pc:spChg>
      </pc:sldChg>
    </pc:docChg>
  </pc:docChgLst>
  <pc:docChgLst>
    <pc:chgData name="Thư Lâm" userId="154dc366231564c2" providerId="Windows Live" clId="Web-{5CA942DE-EC56-4369-9869-95E76169B6C4}"/>
    <pc:docChg chg="addSld modSld sldOrd modSection">
      <pc:chgData name="Thư Lâm" userId="154dc366231564c2" providerId="Windows Live" clId="Web-{5CA942DE-EC56-4369-9869-95E76169B6C4}" dt="2017-12-22T07:29:23.466" v="118"/>
      <pc:docMkLst>
        <pc:docMk/>
      </pc:docMkLst>
      <pc:sldChg chg="ord">
        <pc:chgData name="Thư Lâm" userId="154dc366231564c2" providerId="Windows Live" clId="Web-{5CA942DE-EC56-4369-9869-95E76169B6C4}" dt="2017-12-22T06:57:04.848" v="0"/>
        <pc:sldMkLst>
          <pc:docMk/>
          <pc:sldMk cId="1376586920" sldId="269"/>
        </pc:sldMkLst>
      </pc:sldChg>
      <pc:sldChg chg="addSp delSp modSp">
        <pc:chgData name="Thư Lâm" userId="154dc366231564c2" providerId="Windows Live" clId="Web-{5CA942DE-EC56-4369-9869-95E76169B6C4}" dt="2017-12-22T07:11:51.382" v="81"/>
        <pc:sldMkLst>
          <pc:docMk/>
          <pc:sldMk cId="592271416" sldId="280"/>
        </pc:sldMkLst>
        <pc:spChg chg="mod">
          <ac:chgData name="Thư Lâm" userId="154dc366231564c2" providerId="Windows Live" clId="Web-{5CA942DE-EC56-4369-9869-95E76169B6C4}" dt="2017-12-22T07:09:32.765" v="75"/>
          <ac:spMkLst>
            <pc:docMk/>
            <pc:sldMk cId="592271416" sldId="280"/>
            <ac:spMk id="7" creationId="{318A43E6-ACF4-48EC-9BFB-C43BBAAEB6B1}"/>
          </ac:spMkLst>
        </pc:spChg>
        <pc:picChg chg="add mod">
          <ac:chgData name="Thư Lâm" userId="154dc366231564c2" providerId="Windows Live" clId="Web-{5CA942DE-EC56-4369-9869-95E76169B6C4}" dt="2017-12-22T07:11:51.382" v="81"/>
          <ac:picMkLst>
            <pc:docMk/>
            <pc:sldMk cId="592271416" sldId="280"/>
            <ac:picMk id="5" creationId="{56DAB7C3-1230-4788-ADD6-BBEEFEED23D0}"/>
          </ac:picMkLst>
        </pc:picChg>
        <pc:picChg chg="del">
          <ac:chgData name="Thư Lâm" userId="154dc366231564c2" providerId="Windows Live" clId="Web-{5CA942DE-EC56-4369-9869-95E76169B6C4}" dt="2017-12-22T07:11:44.446" v="77"/>
          <ac:picMkLst>
            <pc:docMk/>
            <pc:sldMk cId="592271416" sldId="280"/>
            <ac:picMk id="8" creationId="{4F7B9110-FF6C-411F-B5D3-7173ECD6DE1C}"/>
          </ac:picMkLst>
        </pc:picChg>
      </pc:sldChg>
      <pc:sldChg chg="addSp modSp">
        <pc:chgData name="Thư Lâm" userId="154dc366231564c2" providerId="Windows Live" clId="Web-{5CA942DE-EC56-4369-9869-95E76169B6C4}" dt="2017-12-22T07:02:16.040" v="45"/>
        <pc:sldMkLst>
          <pc:docMk/>
          <pc:sldMk cId="2549382823" sldId="281"/>
        </pc:sldMkLst>
        <pc:spChg chg="mod">
          <ac:chgData name="Thư Lâm" userId="154dc366231564c2" providerId="Windows Live" clId="Web-{5CA942DE-EC56-4369-9869-95E76169B6C4}" dt="2017-12-22T06:58:55.934" v="12"/>
          <ac:spMkLst>
            <pc:docMk/>
            <pc:sldMk cId="2549382823" sldId="281"/>
            <ac:spMk id="2" creationId="{FB4729F5-6D0A-4ECF-8F87-73F8ECAEEE8B}"/>
          </ac:spMkLst>
        </pc:spChg>
        <pc:spChg chg="mod">
          <ac:chgData name="Thư Lâm" userId="154dc366231564c2" providerId="Windows Live" clId="Web-{5CA942DE-EC56-4369-9869-95E76169B6C4}" dt="2017-12-22T07:00:10.282" v="33"/>
          <ac:spMkLst>
            <pc:docMk/>
            <pc:sldMk cId="2549382823" sldId="281"/>
            <ac:spMk id="3" creationId="{FF136D79-B4E6-4075-A1C7-DE7724A84BBF}"/>
          </ac:spMkLst>
        </pc:spChg>
        <pc:picChg chg="add mod">
          <ac:chgData name="Thư Lâm" userId="154dc366231564c2" providerId="Windows Live" clId="Web-{5CA942DE-EC56-4369-9869-95E76169B6C4}" dt="2017-12-22T07:00:00.016" v="31"/>
          <ac:picMkLst>
            <pc:docMk/>
            <pc:sldMk cId="2549382823" sldId="281"/>
            <ac:picMk id="4" creationId="{52C7B3EE-71FA-4B8E-9A12-D74A69A92DCA}"/>
          </ac:picMkLst>
        </pc:picChg>
        <pc:picChg chg="add mod">
          <ac:chgData name="Thư Lâm" userId="154dc366231564c2" providerId="Windows Live" clId="Web-{5CA942DE-EC56-4369-9869-95E76169B6C4}" dt="2017-12-22T07:02:03.524" v="41"/>
          <ac:picMkLst>
            <pc:docMk/>
            <pc:sldMk cId="2549382823" sldId="281"/>
            <ac:picMk id="6" creationId="{2B941F10-9132-44A0-89B0-15FD8B355567}"/>
          </ac:picMkLst>
        </pc:picChg>
        <pc:picChg chg="add mod">
          <ac:chgData name="Thư Lâm" userId="154dc366231564c2" providerId="Windows Live" clId="Web-{5CA942DE-EC56-4369-9869-95E76169B6C4}" dt="2017-12-22T07:02:09.321" v="43"/>
          <ac:picMkLst>
            <pc:docMk/>
            <pc:sldMk cId="2549382823" sldId="281"/>
            <ac:picMk id="8" creationId="{4B97CED0-0DB0-434E-8196-CDFFB59F2C23}"/>
          </ac:picMkLst>
        </pc:picChg>
        <pc:picChg chg="add mod">
          <ac:chgData name="Thư Lâm" userId="154dc366231564c2" providerId="Windows Live" clId="Web-{5CA942DE-EC56-4369-9869-95E76169B6C4}" dt="2017-12-22T07:02:16.040" v="45"/>
          <ac:picMkLst>
            <pc:docMk/>
            <pc:sldMk cId="2549382823" sldId="281"/>
            <ac:picMk id="10" creationId="{10C6DC39-FA94-4052-82ED-0C38C4ABBF22}"/>
          </ac:picMkLst>
        </pc:picChg>
      </pc:sldChg>
      <pc:sldChg chg="addSp modSp new">
        <pc:chgData name="Thư Lâm" userId="154dc366231564c2" providerId="Windows Live" clId="Web-{5CA942DE-EC56-4369-9869-95E76169B6C4}" dt="2017-12-22T07:29:23.466" v="118"/>
        <pc:sldMkLst>
          <pc:docMk/>
          <pc:sldMk cId="2109621771" sldId="282"/>
        </pc:sldMkLst>
        <pc:spChg chg="mod">
          <ac:chgData name="Thư Lâm" userId="154dc366231564c2" providerId="Windows Live" clId="Web-{5CA942DE-EC56-4369-9869-95E76169B6C4}" dt="2017-12-22T07:22:37.119" v="90"/>
          <ac:spMkLst>
            <pc:docMk/>
            <pc:sldMk cId="2109621771" sldId="282"/>
            <ac:spMk id="2" creationId="{EA614090-497E-494D-9541-12C1A2155951}"/>
          </ac:spMkLst>
        </pc:spChg>
        <pc:spChg chg="mod">
          <ac:chgData name="Thư Lâm" userId="154dc366231564c2" providerId="Windows Live" clId="Web-{5CA942DE-EC56-4369-9869-95E76169B6C4}" dt="2017-12-22T07:29:23.466" v="118"/>
          <ac:spMkLst>
            <pc:docMk/>
            <pc:sldMk cId="2109621771" sldId="282"/>
            <ac:spMk id="3" creationId="{1095D472-F90C-4359-AE44-98182CE4773A}"/>
          </ac:spMkLst>
        </pc:spChg>
        <pc:picChg chg="add mod">
          <ac:chgData name="Thư Lâm" userId="154dc366231564c2" providerId="Windows Live" clId="Web-{5CA942DE-EC56-4369-9869-95E76169B6C4}" dt="2017-12-22T07:29:19.701" v="116"/>
          <ac:picMkLst>
            <pc:docMk/>
            <pc:sldMk cId="2109621771" sldId="282"/>
            <ac:picMk id="4" creationId="{98DDDA25-793C-46CA-99DD-5861A65FE7CF}"/>
          </ac:picMkLst>
        </pc:picChg>
      </pc:sldChg>
    </pc:docChg>
  </pc:docChgLst>
  <pc:docChgLst>
    <pc:chgData name="Thư Lâm" userId="154dc366231564c2" providerId="Windows Live" clId="Web-{7E946080-7A9E-4EDD-82CF-41DDB816F60C}"/>
    <pc:docChg chg="addSld modSld modSection">
      <pc:chgData name="Thư Lâm" userId="154dc366231564c2" providerId="Windows Live" clId="Web-{7E946080-7A9E-4EDD-82CF-41DDB816F60C}" dt="2017-12-21T04:42:47.776" v="151"/>
      <pc:docMkLst>
        <pc:docMk/>
      </pc:docMkLst>
      <pc:sldChg chg="modSp">
        <pc:chgData name="Thư Lâm" userId="154dc366231564c2" providerId="Windows Live" clId="Web-{7E946080-7A9E-4EDD-82CF-41DDB816F60C}" dt="2017-12-21T04:42:47.776" v="151"/>
        <pc:sldMkLst>
          <pc:docMk/>
          <pc:sldMk cId="2408765801" sldId="260"/>
        </pc:sldMkLst>
        <pc:spChg chg="mod">
          <ac:chgData name="Thư Lâm" userId="154dc366231564c2" providerId="Windows Live" clId="Web-{7E946080-7A9E-4EDD-82CF-41DDB816F60C}" dt="2017-12-21T04:42:47.776" v="151"/>
          <ac:spMkLst>
            <pc:docMk/>
            <pc:sldMk cId="2408765801" sldId="260"/>
            <ac:spMk id="3" creationId="{84BBC1CB-8C0F-47F5-A6A8-F25D4AB9189B}"/>
          </ac:spMkLst>
        </pc:spChg>
      </pc:sldChg>
      <pc:sldChg chg="modSp">
        <pc:chgData name="Thư Lâm" userId="154dc366231564c2" providerId="Windows Live" clId="Web-{7E946080-7A9E-4EDD-82CF-41DDB816F60C}" dt="2017-12-21T04:32:31.580" v="124"/>
        <pc:sldMkLst>
          <pc:docMk/>
          <pc:sldMk cId="843331019" sldId="261"/>
        </pc:sldMkLst>
        <pc:spChg chg="mod">
          <ac:chgData name="Thư Lâm" userId="154dc366231564c2" providerId="Windows Live" clId="Web-{7E946080-7A9E-4EDD-82CF-41DDB816F60C}" dt="2017-12-21T04:32:31.580" v="124"/>
          <ac:spMkLst>
            <pc:docMk/>
            <pc:sldMk cId="843331019" sldId="261"/>
            <ac:spMk id="7" creationId="{5874AA91-5B90-4362-9A9D-D45D4934FD10}"/>
          </ac:spMkLst>
        </pc:spChg>
      </pc:sldChg>
      <pc:sldChg chg="addSp modSp">
        <pc:chgData name="Thư Lâm" userId="154dc366231564c2" providerId="Windows Live" clId="Web-{7E946080-7A9E-4EDD-82CF-41DDB816F60C}" dt="2017-12-21T04:41:07.223" v="136"/>
        <pc:sldMkLst>
          <pc:docMk/>
          <pc:sldMk cId="2573901268" sldId="263"/>
        </pc:sldMkLst>
        <pc:spChg chg="mod">
          <ac:chgData name="Thư Lâm" userId="154dc366231564c2" providerId="Windows Live" clId="Web-{7E946080-7A9E-4EDD-82CF-41DDB816F60C}" dt="2017-12-21T04:23:19.764" v="14"/>
          <ac:spMkLst>
            <pc:docMk/>
            <pc:sldMk cId="2573901268" sldId="263"/>
            <ac:spMk id="2" creationId="{6680A224-BF18-493C-9CBB-A8364C8E393A}"/>
          </ac:spMkLst>
        </pc:spChg>
        <pc:spChg chg="mod">
          <ac:chgData name="Thư Lâm" userId="154dc366231564c2" providerId="Windows Live" clId="Web-{7E946080-7A9E-4EDD-82CF-41DDB816F60C}" dt="2017-12-21T04:41:07.223" v="136"/>
          <ac:spMkLst>
            <pc:docMk/>
            <pc:sldMk cId="2573901268" sldId="263"/>
            <ac:spMk id="3" creationId="{F3B66B16-998A-4269-9453-C0CF16CE53EB}"/>
          </ac:spMkLst>
        </pc:spChg>
        <pc:picChg chg="add mod">
          <ac:chgData name="Thư Lâm" userId="154dc366231564c2" providerId="Windows Live" clId="Web-{7E946080-7A9E-4EDD-82CF-41DDB816F60C}" dt="2017-12-21T04:39:57.077" v="134"/>
          <ac:picMkLst>
            <pc:docMk/>
            <pc:sldMk cId="2573901268" sldId="263"/>
            <ac:picMk id="4" creationId="{D5C1296F-995A-42BE-AFE1-0D9CBBBDD889}"/>
          </ac:picMkLst>
        </pc:picChg>
      </pc:sldChg>
      <pc:sldChg chg="modSp new">
        <pc:chgData name="Thư Lâm" userId="154dc366231564c2" providerId="Windows Live" clId="Web-{7E946080-7A9E-4EDD-82CF-41DDB816F60C}" dt="2017-12-21T04:41:30.833" v="142"/>
        <pc:sldMkLst>
          <pc:docMk/>
          <pc:sldMk cId="241706992" sldId="264"/>
        </pc:sldMkLst>
        <pc:spChg chg="mod">
          <ac:chgData name="Thư Lâm" userId="154dc366231564c2" providerId="Windows Live" clId="Web-{7E946080-7A9E-4EDD-82CF-41DDB816F60C}" dt="2017-12-21T04:41:30.833" v="142"/>
          <ac:spMkLst>
            <pc:docMk/>
            <pc:sldMk cId="241706992" sldId="264"/>
            <ac:spMk id="2" creationId="{4A81F778-945A-4509-BB02-BB0B7A369250}"/>
          </ac:spMkLst>
        </pc:spChg>
        <pc:spChg chg="mod">
          <ac:chgData name="Thư Lâm" userId="154dc366231564c2" providerId="Windows Live" clId="Web-{7E946080-7A9E-4EDD-82CF-41DDB816F60C}" dt="2017-12-21T04:41:22.286" v="137"/>
          <ac:spMkLst>
            <pc:docMk/>
            <pc:sldMk cId="241706992" sldId="264"/>
            <ac:spMk id="3" creationId="{65EBB100-0039-4D40-9E6E-50427A95232A}"/>
          </ac:spMkLst>
        </pc:spChg>
      </pc:sldChg>
      <pc:sldChg chg="new">
        <pc:chgData name="Thư Lâm" userId="154dc366231564c2" providerId="Windows Live" clId="Web-{7E946080-7A9E-4EDD-82CF-41DDB816F60C}" dt="2017-12-21T04:29:04.051" v="16"/>
        <pc:sldMkLst>
          <pc:docMk/>
          <pc:sldMk cId="2950231505" sldId="265"/>
        </pc:sldMkLst>
      </pc:sldChg>
      <pc:sldChg chg="new">
        <pc:chgData name="Thư Lâm" userId="154dc366231564c2" providerId="Windows Live" clId="Web-{7E946080-7A9E-4EDD-82CF-41DDB816F60C}" dt="2017-12-21T04:29:04.895" v="17"/>
        <pc:sldMkLst>
          <pc:docMk/>
          <pc:sldMk cId="2979280373" sldId="266"/>
        </pc:sldMkLst>
      </pc:sldChg>
      <pc:sldChg chg="new">
        <pc:chgData name="Thư Lâm" userId="154dc366231564c2" providerId="Windows Live" clId="Web-{7E946080-7A9E-4EDD-82CF-41DDB816F60C}" dt="2017-12-21T04:29:05.755" v="18"/>
        <pc:sldMkLst>
          <pc:docMk/>
          <pc:sldMk cId="830161626" sldId="267"/>
        </pc:sldMkLst>
      </pc:sldChg>
      <pc:sldChg chg="new">
        <pc:chgData name="Thư Lâm" userId="154dc366231564c2" providerId="Windows Live" clId="Web-{7E946080-7A9E-4EDD-82CF-41DDB816F60C}" dt="2017-12-21T04:29:06.598" v="19"/>
        <pc:sldMkLst>
          <pc:docMk/>
          <pc:sldMk cId="3342340777" sldId="268"/>
        </pc:sldMkLst>
      </pc:sldChg>
      <pc:sldChg chg="new">
        <pc:chgData name="Thư Lâm" userId="154dc366231564c2" providerId="Windows Live" clId="Web-{7E946080-7A9E-4EDD-82CF-41DDB816F60C}" dt="2017-12-21T04:29:07.333" v="20"/>
        <pc:sldMkLst>
          <pc:docMk/>
          <pc:sldMk cId="1376586920" sldId="269"/>
        </pc:sldMkLst>
      </pc:sldChg>
      <pc:sldChg chg="new">
        <pc:chgData name="Thư Lâm" userId="154dc366231564c2" providerId="Windows Live" clId="Web-{7E946080-7A9E-4EDD-82CF-41DDB816F60C}" dt="2017-12-21T04:29:08.161" v="21"/>
        <pc:sldMkLst>
          <pc:docMk/>
          <pc:sldMk cId="1336680113" sldId="270"/>
        </pc:sldMkLst>
      </pc:sldChg>
    </pc:docChg>
  </pc:docChgLst>
  <pc:docChgLst>
    <pc:chgData name="Thư Lâm" userId="154dc366231564c2" providerId="Windows Live" clId="Web-{FAD86A5E-44BF-4F30-B58D-8E40C34FCE71}"/>
    <pc:docChg chg="addSld delSld modSld modSection">
      <pc:chgData name="Thư Lâm" userId="154dc366231564c2" providerId="Windows Live" clId="Web-{FAD86A5E-44BF-4F30-B58D-8E40C34FCE71}" dt="2017-12-21T07:59:12.311" v="265"/>
      <pc:docMkLst>
        <pc:docMk/>
      </pc:docMkLst>
      <pc:sldChg chg="modSp">
        <pc:chgData name="Thư Lâm" userId="154dc366231564c2" providerId="Windows Live" clId="Web-{FAD86A5E-44BF-4F30-B58D-8E40C34FCE71}" dt="2017-12-21T07:37:15.711" v="83"/>
        <pc:sldMkLst>
          <pc:docMk/>
          <pc:sldMk cId="2408765801" sldId="260"/>
        </pc:sldMkLst>
        <pc:spChg chg="mod">
          <ac:chgData name="Thư Lâm" userId="154dc366231564c2" providerId="Windows Live" clId="Web-{FAD86A5E-44BF-4F30-B58D-8E40C34FCE71}" dt="2017-12-21T07:37:15.711" v="83"/>
          <ac:spMkLst>
            <pc:docMk/>
            <pc:sldMk cId="2408765801" sldId="260"/>
            <ac:spMk id="3" creationId="{84BBC1CB-8C0F-47F5-A6A8-F25D4AB9189B}"/>
          </ac:spMkLst>
        </pc:spChg>
      </pc:sldChg>
      <pc:sldChg chg="addSp delSp del">
        <pc:chgData name="Thư Lâm" userId="154dc366231564c2" providerId="Windows Live" clId="Web-{FAD86A5E-44BF-4F30-B58D-8E40C34FCE71}" dt="2017-12-21T07:30:37.342" v="3"/>
        <pc:sldMkLst>
          <pc:docMk/>
          <pc:sldMk cId="3342340777" sldId="268"/>
        </pc:sldMkLst>
        <pc:spChg chg="add del">
          <ac:chgData name="Thư Lâm" userId="154dc366231564c2" providerId="Windows Live" clId="Web-{FAD86A5E-44BF-4F30-B58D-8E40C34FCE71}" dt="2017-12-21T07:30:19.575" v="1"/>
          <ac:spMkLst>
            <pc:docMk/>
            <pc:sldMk cId="3342340777" sldId="268"/>
            <ac:spMk id="9" creationId="{AB45A142-4255-493C-8284-5D566C121B10}"/>
          </ac:spMkLst>
        </pc:spChg>
      </pc:sldChg>
      <pc:sldChg chg="addSp delSp modSp">
        <pc:chgData name="Thư Lâm" userId="154dc366231564c2" providerId="Windows Live" clId="Web-{FAD86A5E-44BF-4F30-B58D-8E40C34FCE71}" dt="2017-12-21T07:59:11.718" v="263"/>
        <pc:sldMkLst>
          <pc:docMk/>
          <pc:sldMk cId="1376586920" sldId="269"/>
        </pc:sldMkLst>
        <pc:spChg chg="mod">
          <ac:chgData name="Thư Lâm" userId="154dc366231564c2" providerId="Windows Live" clId="Web-{FAD86A5E-44BF-4F30-B58D-8E40C34FCE71}" dt="2017-12-21T07:41:12.898" v="107"/>
          <ac:spMkLst>
            <pc:docMk/>
            <pc:sldMk cId="1376586920" sldId="269"/>
            <ac:spMk id="2" creationId="{A0AE41BC-BFB2-4C37-B652-7463518A292A}"/>
          </ac:spMkLst>
        </pc:spChg>
        <pc:spChg chg="del">
          <ac:chgData name="Thư Lâm" userId="154dc366231564c2" providerId="Windows Live" clId="Web-{FAD86A5E-44BF-4F30-B58D-8E40C34FCE71}" dt="2017-12-21T07:34:45.374" v="54"/>
          <ac:spMkLst>
            <pc:docMk/>
            <pc:sldMk cId="1376586920" sldId="269"/>
            <ac:spMk id="3" creationId="{A29FA6D5-41BE-4E8E-909A-E87B9890AC0E}"/>
          </ac:spMkLst>
        </pc:spChg>
        <pc:spChg chg="add mod">
          <ac:chgData name="Thư Lâm" userId="154dc366231564c2" providerId="Windows Live" clId="Web-{FAD86A5E-44BF-4F30-B58D-8E40C34FCE71}" dt="2017-12-21T07:59:11.718" v="263"/>
          <ac:spMkLst>
            <pc:docMk/>
            <pc:sldMk cId="1376586920" sldId="269"/>
            <ac:spMk id="6" creationId="{99566892-AEA0-4C1B-A58C-4DF2E5844CF2}"/>
          </ac:spMkLst>
        </pc:spChg>
        <pc:picChg chg="add mod">
          <ac:chgData name="Thư Lâm" userId="154dc366231564c2" providerId="Windows Live" clId="Web-{FAD86A5E-44BF-4F30-B58D-8E40C34FCE71}" dt="2017-12-21T07:35:39.346" v="71"/>
          <ac:picMkLst>
            <pc:docMk/>
            <pc:sldMk cId="1376586920" sldId="269"/>
            <ac:picMk id="4" creationId="{58D0C1A1-611F-48CF-9EF1-66851E8E08C8}"/>
          </ac:picMkLst>
        </pc:picChg>
      </pc:sldChg>
      <pc:sldChg chg="addSp delSp modSp">
        <pc:chgData name="Thư Lâm" userId="154dc366231564c2" providerId="Windows Live" clId="Web-{FAD86A5E-44BF-4F30-B58D-8E40C34FCE71}" dt="2017-12-21T07:58:49.013" v="220"/>
        <pc:sldMkLst>
          <pc:docMk/>
          <pc:sldMk cId="1336680113" sldId="270"/>
        </pc:sldMkLst>
        <pc:spChg chg="mod">
          <ac:chgData name="Thư Lâm" userId="154dc366231564c2" providerId="Windows Live" clId="Web-{FAD86A5E-44BF-4F30-B58D-8E40C34FCE71}" dt="2017-12-21T07:45:38.728" v="204"/>
          <ac:spMkLst>
            <pc:docMk/>
            <pc:sldMk cId="1336680113" sldId="270"/>
            <ac:spMk id="2" creationId="{E2CF1260-5F13-44D9-A82E-F2DFC0508B74}"/>
          </ac:spMkLst>
        </pc:spChg>
        <pc:spChg chg="mod">
          <ac:chgData name="Thư Lâm" userId="154dc366231564c2" providerId="Windows Live" clId="Web-{FAD86A5E-44BF-4F30-B58D-8E40C34FCE71}" dt="2017-12-21T07:58:43.575" v="218"/>
          <ac:spMkLst>
            <pc:docMk/>
            <pc:sldMk cId="1336680113" sldId="270"/>
            <ac:spMk id="3" creationId="{DF20E23C-7972-4B52-BCB5-C97BABE6C98F}"/>
          </ac:spMkLst>
        </pc:spChg>
        <pc:picChg chg="add del mod">
          <ac:chgData name="Thư Lâm" userId="154dc366231564c2" providerId="Windows Live" clId="Web-{FAD86A5E-44BF-4F30-B58D-8E40C34FCE71}" dt="2017-12-21T07:55:22.297" v="213"/>
          <ac:picMkLst>
            <pc:docMk/>
            <pc:sldMk cId="1336680113" sldId="270"/>
            <ac:picMk id="4" creationId="{BB1FBD63-D0F8-4DD9-A065-4A7BEE34F099}"/>
          </ac:picMkLst>
        </pc:picChg>
        <pc:picChg chg="add mod">
          <ac:chgData name="Thư Lâm" userId="154dc366231564c2" providerId="Windows Live" clId="Web-{FAD86A5E-44BF-4F30-B58D-8E40C34FCE71}" dt="2017-12-21T07:58:49.013" v="220"/>
          <ac:picMkLst>
            <pc:docMk/>
            <pc:sldMk cId="1336680113" sldId="270"/>
            <ac:picMk id="6" creationId="{7408256D-B2C4-4E8B-B4C7-9D4A7D2FAD20}"/>
          </ac:picMkLst>
        </pc:picChg>
      </pc:sldChg>
      <pc:sldChg chg="addSp delSp modSp new">
        <pc:chgData name="Thư Lâm" userId="154dc366231564c2" providerId="Windows Live" clId="Web-{FAD86A5E-44BF-4F30-B58D-8E40C34FCE71}" dt="2017-12-21T07:32:07.645" v="52"/>
        <pc:sldMkLst>
          <pc:docMk/>
          <pc:sldMk cId="2846043514" sldId="272"/>
        </pc:sldMkLst>
        <pc:spChg chg="mod">
          <ac:chgData name="Thư Lâm" userId="154dc366231564c2" providerId="Windows Live" clId="Web-{FAD86A5E-44BF-4F30-B58D-8E40C34FCE71}" dt="2017-12-21T07:31:09.704" v="16"/>
          <ac:spMkLst>
            <pc:docMk/>
            <pc:sldMk cId="2846043514" sldId="272"/>
            <ac:spMk id="2" creationId="{4860C720-662B-45A5-B843-B499EEBA9576}"/>
          </ac:spMkLst>
        </pc:spChg>
        <pc:spChg chg="del mod">
          <ac:chgData name="Thư Lâm" userId="154dc366231564c2" providerId="Windows Live" clId="Web-{FAD86A5E-44BF-4F30-B58D-8E40C34FCE71}" dt="2017-12-21T07:30:48.437" v="7"/>
          <ac:spMkLst>
            <pc:docMk/>
            <pc:sldMk cId="2846043514" sldId="272"/>
            <ac:spMk id="3" creationId="{50D23074-3A6A-4615-9CF6-7FCBABBA95DD}"/>
          </ac:spMkLst>
        </pc:spChg>
        <pc:spChg chg="add mod">
          <ac:chgData name="Thư Lâm" userId="154dc366231564c2" providerId="Windows Live" clId="Web-{FAD86A5E-44BF-4F30-B58D-8E40C34FCE71}" dt="2017-12-21T07:32:07.645" v="52"/>
          <ac:spMkLst>
            <pc:docMk/>
            <pc:sldMk cId="2846043514" sldId="272"/>
            <ac:spMk id="6" creationId="{AA691065-276B-49BE-AB66-28FB9DF84265}"/>
          </ac:spMkLst>
        </pc:spChg>
        <pc:picChg chg="add mod">
          <ac:chgData name="Thư Lâm" userId="154dc366231564c2" providerId="Windows Live" clId="Web-{FAD86A5E-44BF-4F30-B58D-8E40C34FCE71}" dt="2017-12-21T07:31:01.187" v="10"/>
          <ac:picMkLst>
            <pc:docMk/>
            <pc:sldMk cId="2846043514" sldId="272"/>
            <ac:picMk id="4" creationId="{E0553799-9D81-4B14-92A8-1A918A69A530}"/>
          </ac:picMkLst>
        </pc:picChg>
      </pc:sldChg>
      <pc:sldChg chg="new">
        <pc:chgData name="Thư Lâm" userId="154dc366231564c2" providerId="Windows Live" clId="Web-{FAD86A5E-44BF-4F30-B58D-8E40C34FCE71}" dt="2017-12-21T07:37:22.415" v="84"/>
        <pc:sldMkLst>
          <pc:docMk/>
          <pc:sldMk cId="23694106" sldId="273"/>
        </pc:sldMkLst>
      </pc:sldChg>
      <pc:sldChg chg="new">
        <pc:chgData name="Thư Lâm" userId="154dc366231564c2" providerId="Windows Live" clId="Web-{FAD86A5E-44BF-4F30-B58D-8E40C34FCE71}" dt="2017-12-21T07:37:23.524" v="85"/>
        <pc:sldMkLst>
          <pc:docMk/>
          <pc:sldMk cId="2252369390" sldId="274"/>
        </pc:sldMkLst>
      </pc:sldChg>
      <pc:sldChg chg="new">
        <pc:chgData name="Thư Lâm" userId="154dc366231564c2" providerId="Windows Live" clId="Web-{FAD86A5E-44BF-4F30-B58D-8E40C34FCE71}" dt="2017-12-21T07:37:24.337" v="86"/>
        <pc:sldMkLst>
          <pc:docMk/>
          <pc:sldMk cId="3154162153" sldId="275"/>
        </pc:sldMkLst>
      </pc:sldChg>
      <pc:sldChg chg="new">
        <pc:chgData name="Thư Lâm" userId="154dc366231564c2" providerId="Windows Live" clId="Web-{FAD86A5E-44BF-4F30-B58D-8E40C34FCE71}" dt="2017-12-21T07:37:25.356" v="87"/>
        <pc:sldMkLst>
          <pc:docMk/>
          <pc:sldMk cId="1198418425" sldId="276"/>
        </pc:sldMkLst>
      </pc:sldChg>
      <pc:sldChg chg="new">
        <pc:chgData name="Thư Lâm" userId="154dc366231564c2" providerId="Windows Live" clId="Web-{FAD86A5E-44BF-4F30-B58D-8E40C34FCE71}" dt="2017-12-21T07:37:26.525" v="88"/>
        <pc:sldMkLst>
          <pc:docMk/>
          <pc:sldMk cId="2454581735" sldId="277"/>
        </pc:sldMkLst>
      </pc:sldChg>
      <pc:sldChg chg="new">
        <pc:chgData name="Thư Lâm" userId="154dc366231564c2" providerId="Windows Live" clId="Web-{FAD86A5E-44BF-4F30-B58D-8E40C34FCE71}" dt="2017-12-21T07:37:27.556" v="89"/>
        <pc:sldMkLst>
          <pc:docMk/>
          <pc:sldMk cId="1850216613" sldId="278"/>
        </pc:sldMkLst>
      </pc:sldChg>
    </pc:docChg>
  </pc:docChgLst>
  <pc:docChgLst>
    <pc:chgData name="Thư Lâm" userId="154dc366231564c2" providerId="Windows Live" clId="Web-{273A72CA-6633-47E1-9A00-BC92C2A697A0}"/>
    <pc:docChg chg="addSld modSld modSection">
      <pc:chgData name="Thư Lâm" userId="154dc366231564c2" providerId="Windows Live" clId="Web-{273A72CA-6633-47E1-9A00-BC92C2A697A0}" dt="2017-12-21T07:29:29.729" v="341"/>
      <pc:docMkLst>
        <pc:docMk/>
      </pc:docMkLst>
      <pc:sldChg chg="modSp">
        <pc:chgData name="Thư Lâm" userId="154dc366231564c2" providerId="Windows Live" clId="Web-{273A72CA-6633-47E1-9A00-BC92C2A697A0}" dt="2017-12-21T07:02:55.408" v="98"/>
        <pc:sldMkLst>
          <pc:docMk/>
          <pc:sldMk cId="2408765801" sldId="260"/>
        </pc:sldMkLst>
        <pc:spChg chg="mod">
          <ac:chgData name="Thư Lâm" userId="154dc366231564c2" providerId="Windows Live" clId="Web-{273A72CA-6633-47E1-9A00-BC92C2A697A0}" dt="2017-12-21T07:02:55.408" v="98"/>
          <ac:spMkLst>
            <pc:docMk/>
            <pc:sldMk cId="2408765801" sldId="260"/>
            <ac:spMk id="3" creationId="{84BBC1CB-8C0F-47F5-A6A8-F25D4AB9189B}"/>
          </ac:spMkLst>
        </pc:spChg>
      </pc:sldChg>
      <pc:sldChg chg="modSp">
        <pc:chgData name="Thư Lâm" userId="154dc366231564c2" providerId="Windows Live" clId="Web-{273A72CA-6633-47E1-9A00-BC92C2A697A0}" dt="2017-12-21T07:29:16.993" v="340"/>
        <pc:sldMkLst>
          <pc:docMk/>
          <pc:sldMk cId="843331019" sldId="261"/>
        </pc:sldMkLst>
        <pc:spChg chg="mod">
          <ac:chgData name="Thư Lâm" userId="154dc366231564c2" providerId="Windows Live" clId="Web-{273A72CA-6633-47E1-9A00-BC92C2A697A0}" dt="2017-12-21T07:29:16.993" v="340"/>
          <ac:spMkLst>
            <pc:docMk/>
            <pc:sldMk cId="843331019" sldId="261"/>
            <ac:spMk id="7" creationId="{5874AA91-5B90-4362-9A9D-D45D4934FD10}"/>
          </ac:spMkLst>
        </pc:spChg>
      </pc:sldChg>
      <pc:sldChg chg="addSp delSp modSp">
        <pc:chgData name="Thư Lâm" userId="154dc366231564c2" providerId="Windows Live" clId="Web-{273A72CA-6633-47E1-9A00-BC92C2A697A0}" dt="2017-12-21T07:04:46.462" v="183"/>
        <pc:sldMkLst>
          <pc:docMk/>
          <pc:sldMk cId="241706992" sldId="264"/>
        </pc:sldMkLst>
        <pc:spChg chg="mod">
          <ac:chgData name="Thư Lâm" userId="154dc366231564c2" providerId="Windows Live" clId="Web-{273A72CA-6633-47E1-9A00-BC92C2A697A0}" dt="2017-12-21T07:03:12.284" v="113"/>
          <ac:spMkLst>
            <pc:docMk/>
            <pc:sldMk cId="241706992" sldId="264"/>
            <ac:spMk id="2" creationId="{4A81F778-945A-4509-BB02-BB0B7A369250}"/>
          </ac:spMkLst>
        </pc:spChg>
        <pc:spChg chg="del">
          <ac:chgData name="Thư Lâm" userId="154dc366231564c2" providerId="Windows Live" clId="Web-{273A72CA-6633-47E1-9A00-BC92C2A697A0}" dt="2017-12-21T06:44:15.352" v="0"/>
          <ac:spMkLst>
            <pc:docMk/>
            <pc:sldMk cId="241706992" sldId="264"/>
            <ac:spMk id="3" creationId="{65EBB100-0039-4D40-9E6E-50427A95232A}"/>
          </ac:spMkLst>
        </pc:spChg>
        <pc:spChg chg="add mod">
          <ac:chgData name="Thư Lâm" userId="154dc366231564c2" providerId="Windows Live" clId="Web-{273A72CA-6633-47E1-9A00-BC92C2A697A0}" dt="2017-12-21T07:04:36.539" v="180"/>
          <ac:spMkLst>
            <pc:docMk/>
            <pc:sldMk cId="241706992" sldId="264"/>
            <ac:spMk id="6" creationId="{53AA19D6-47B1-4F36-B22E-AA1E9B83EC04}"/>
          </ac:spMkLst>
        </pc:spChg>
        <pc:picChg chg="add del mod">
          <ac:chgData name="Thư Lâm" userId="154dc366231564c2" providerId="Windows Live" clId="Web-{273A72CA-6633-47E1-9A00-BC92C2A697A0}" dt="2017-12-21T06:46:15.687" v="31"/>
          <ac:picMkLst>
            <pc:docMk/>
            <pc:sldMk cId="241706992" sldId="264"/>
            <ac:picMk id="4" creationId="{3896A8CF-4440-4C64-8F46-8EF147377BD2}"/>
          </ac:picMkLst>
        </pc:picChg>
        <pc:picChg chg="add mod">
          <ac:chgData name="Thư Lâm" userId="154dc366231564c2" providerId="Windows Live" clId="Web-{273A72CA-6633-47E1-9A00-BC92C2A697A0}" dt="2017-12-21T07:04:46.462" v="183"/>
          <ac:picMkLst>
            <pc:docMk/>
            <pc:sldMk cId="241706992" sldId="264"/>
            <ac:picMk id="7" creationId="{9778BB1C-6F96-41DE-ABA3-5E9048FD27F2}"/>
          </ac:picMkLst>
        </pc:picChg>
      </pc:sldChg>
      <pc:sldChg chg="addSp modSp">
        <pc:chgData name="Thư Lâm" userId="154dc366231564c2" providerId="Windows Live" clId="Web-{273A72CA-6633-47E1-9A00-BC92C2A697A0}" dt="2017-12-21T07:08:03.787" v="232"/>
        <pc:sldMkLst>
          <pc:docMk/>
          <pc:sldMk cId="2950231505" sldId="265"/>
        </pc:sldMkLst>
        <pc:spChg chg="mod">
          <ac:chgData name="Thư Lâm" userId="154dc366231564c2" providerId="Windows Live" clId="Web-{273A72CA-6633-47E1-9A00-BC92C2A697A0}" dt="2017-12-21T07:05:16.229" v="194"/>
          <ac:spMkLst>
            <pc:docMk/>
            <pc:sldMk cId="2950231505" sldId="265"/>
            <ac:spMk id="2" creationId="{94CC806D-2720-4FA9-AE75-54661BD85EE3}"/>
          </ac:spMkLst>
        </pc:spChg>
        <pc:spChg chg="mod">
          <ac:chgData name="Thư Lâm" userId="154dc366231564c2" providerId="Windows Live" clId="Web-{273A72CA-6633-47E1-9A00-BC92C2A697A0}" dt="2017-12-21T07:08:03.787" v="232"/>
          <ac:spMkLst>
            <pc:docMk/>
            <pc:sldMk cId="2950231505" sldId="265"/>
            <ac:spMk id="3" creationId="{17E1939D-7A7E-4F3D-A02D-041561638A8C}"/>
          </ac:spMkLst>
        </pc:spChg>
        <pc:picChg chg="add mod">
          <ac:chgData name="Thư Lâm" userId="154dc366231564c2" providerId="Windows Live" clId="Web-{273A72CA-6633-47E1-9A00-BC92C2A697A0}" dt="2017-12-21T07:07:58.427" v="231"/>
          <ac:picMkLst>
            <pc:docMk/>
            <pc:sldMk cId="2950231505" sldId="265"/>
            <ac:picMk id="4" creationId="{8CCFBCF7-8DFA-4E15-9FA7-A5A839377F79}"/>
          </ac:picMkLst>
        </pc:picChg>
      </pc:sldChg>
      <pc:sldChg chg="addSp modSp">
        <pc:chgData name="Thư Lâm" userId="154dc366231564c2" providerId="Windows Live" clId="Web-{273A72CA-6633-47E1-9A00-BC92C2A697A0}" dt="2017-12-21T07:29:29.729" v="341"/>
        <pc:sldMkLst>
          <pc:docMk/>
          <pc:sldMk cId="2979280373" sldId="266"/>
        </pc:sldMkLst>
        <pc:spChg chg="mod">
          <ac:chgData name="Thư Lâm" userId="154dc366231564c2" providerId="Windows Live" clId="Web-{273A72CA-6633-47E1-9A00-BC92C2A697A0}" dt="2017-12-21T07:29:29.729" v="341"/>
          <ac:spMkLst>
            <pc:docMk/>
            <pc:sldMk cId="2979280373" sldId="266"/>
            <ac:spMk id="2" creationId="{56F57893-781E-4ECC-AA51-6004AFE32B63}"/>
          </ac:spMkLst>
        </pc:spChg>
        <pc:spChg chg="mod">
          <ac:chgData name="Thư Lâm" userId="154dc366231564c2" providerId="Windows Live" clId="Web-{273A72CA-6633-47E1-9A00-BC92C2A697A0}" dt="2017-12-21T07:11:02.845" v="267"/>
          <ac:spMkLst>
            <pc:docMk/>
            <pc:sldMk cId="2979280373" sldId="266"/>
            <ac:spMk id="3" creationId="{EB984B5E-D803-4818-B6A5-DDB838513DC4}"/>
          </ac:spMkLst>
        </pc:spChg>
        <pc:picChg chg="add mod">
          <ac:chgData name="Thư Lâm" userId="154dc366231564c2" providerId="Windows Live" clId="Web-{273A72CA-6633-47E1-9A00-BC92C2A697A0}" dt="2017-12-21T07:11:08.893" v="268"/>
          <ac:picMkLst>
            <pc:docMk/>
            <pc:sldMk cId="2979280373" sldId="266"/>
            <ac:picMk id="4" creationId="{91CA61A5-D45E-4D6E-9FE5-BE0C0881807A}"/>
          </ac:picMkLst>
        </pc:picChg>
      </pc:sldChg>
      <pc:sldChg chg="addSp delSp modSp">
        <pc:chgData name="Thư Lâm" userId="154dc366231564c2" providerId="Windows Live" clId="Web-{273A72CA-6633-47E1-9A00-BC92C2A697A0}" dt="2017-12-21T07:25:18.306" v="313"/>
        <pc:sldMkLst>
          <pc:docMk/>
          <pc:sldMk cId="830161626" sldId="267"/>
        </pc:sldMkLst>
        <pc:spChg chg="mod">
          <ac:chgData name="Thư Lâm" userId="154dc366231564c2" providerId="Windows Live" clId="Web-{273A72CA-6633-47E1-9A00-BC92C2A697A0}" dt="2017-12-21T07:25:05.805" v="309"/>
          <ac:spMkLst>
            <pc:docMk/>
            <pc:sldMk cId="830161626" sldId="267"/>
            <ac:spMk id="2" creationId="{DD784742-00CC-46C6-8D09-4867695582D3}"/>
          </ac:spMkLst>
        </pc:spChg>
        <pc:spChg chg="mod">
          <ac:chgData name="Thư Lâm" userId="154dc366231564c2" providerId="Windows Live" clId="Web-{273A72CA-6633-47E1-9A00-BC92C2A697A0}" dt="2017-12-21T07:25:18.306" v="313"/>
          <ac:spMkLst>
            <pc:docMk/>
            <pc:sldMk cId="830161626" sldId="267"/>
            <ac:spMk id="3" creationId="{028D4BFA-C007-4AD1-A4FA-F84799B42719}"/>
          </ac:spMkLst>
        </pc:spChg>
        <pc:picChg chg="add del mod">
          <ac:chgData name="Thư Lâm" userId="154dc366231564c2" providerId="Windows Live" clId="Web-{273A72CA-6633-47E1-9A00-BC92C2A697A0}" dt="2017-12-21T07:24:43.085" v="296"/>
          <ac:picMkLst>
            <pc:docMk/>
            <pc:sldMk cId="830161626" sldId="267"/>
            <ac:picMk id="4" creationId="{79BBA88A-E7BD-437B-86B4-7E5CE93A57D1}"/>
          </ac:picMkLst>
        </pc:picChg>
        <pc:picChg chg="add mod">
          <ac:chgData name="Thư Lâm" userId="154dc366231564c2" providerId="Windows Live" clId="Web-{273A72CA-6633-47E1-9A00-BC92C2A697A0}" dt="2017-12-21T07:24:56.930" v="306"/>
          <ac:picMkLst>
            <pc:docMk/>
            <pc:sldMk cId="830161626" sldId="267"/>
            <ac:picMk id="6" creationId="{207C177C-F37A-42F8-86B8-A130E17C0AAC}"/>
          </ac:picMkLst>
        </pc:picChg>
      </pc:sldChg>
      <pc:sldChg chg="addSp modSp mod setBg">
        <pc:chgData name="Thư Lâm" userId="154dc366231564c2" providerId="Windows Live" clId="Web-{273A72CA-6633-47E1-9A00-BC92C2A697A0}" dt="2017-12-21T07:28:20.708" v="337"/>
        <pc:sldMkLst>
          <pc:docMk/>
          <pc:sldMk cId="3342340777" sldId="268"/>
        </pc:sldMkLst>
        <pc:spChg chg="mod">
          <ac:chgData name="Thư Lâm" userId="154dc366231564c2" providerId="Windows Live" clId="Web-{273A72CA-6633-47E1-9A00-BC92C2A697A0}" dt="2017-12-21T07:28:20.708" v="337"/>
          <ac:spMkLst>
            <pc:docMk/>
            <pc:sldMk cId="3342340777" sldId="268"/>
            <ac:spMk id="2" creationId="{04AE00F4-7D85-4BFF-A93B-BCD36459019A}"/>
          </ac:spMkLst>
        </pc:spChg>
        <pc:spChg chg="mod">
          <ac:chgData name="Thư Lâm" userId="154dc366231564c2" providerId="Windows Live" clId="Web-{273A72CA-6633-47E1-9A00-BC92C2A697A0}" dt="2017-12-21T07:28:20.708" v="337"/>
          <ac:spMkLst>
            <pc:docMk/>
            <pc:sldMk cId="3342340777" sldId="268"/>
            <ac:spMk id="3" creationId="{EEF7A4B1-49B4-43A8-A8B7-95FAFDC01701}"/>
          </ac:spMkLst>
        </pc:spChg>
        <pc:spChg chg="add">
          <ac:chgData name="Thư Lâm" userId="154dc366231564c2" providerId="Windows Live" clId="Web-{273A72CA-6633-47E1-9A00-BC92C2A697A0}" dt="2017-12-21T07:28:20.708" v="337"/>
          <ac:spMkLst>
            <pc:docMk/>
            <pc:sldMk cId="3342340777" sldId="268"/>
            <ac:spMk id="9" creationId="{AB45A142-4255-493C-8284-5D566C121B10}"/>
          </ac:spMkLst>
        </pc:spChg>
        <pc:picChg chg="add mod ord">
          <ac:chgData name="Thư Lâm" userId="154dc366231564c2" providerId="Windows Live" clId="Web-{273A72CA-6633-47E1-9A00-BC92C2A697A0}" dt="2017-12-21T07:28:20.708" v="337"/>
          <ac:picMkLst>
            <pc:docMk/>
            <pc:sldMk cId="3342340777" sldId="268"/>
            <ac:picMk id="4" creationId="{837A53A3-630E-4F16-BE91-B0209799A6C8}"/>
          </ac:picMkLst>
        </pc:picChg>
        <pc:cxnChg chg="add">
          <ac:chgData name="Thư Lâm" userId="154dc366231564c2" providerId="Windows Live" clId="Web-{273A72CA-6633-47E1-9A00-BC92C2A697A0}" dt="2017-12-21T07:28:20.708" v="337"/>
          <ac:cxnSpMkLst>
            <pc:docMk/>
            <pc:sldMk cId="3342340777" sldId="268"/>
            <ac:cxnSpMk id="11" creationId="{38FB9660-F42F-4313-BBC4-47C007FE484C}"/>
          </ac:cxnSpMkLst>
        </pc:cxnChg>
      </pc:sldChg>
      <pc:sldChg chg="modSp new">
        <pc:chgData name="Thư Lâm" userId="154dc366231564c2" providerId="Windows Live" clId="Web-{273A72CA-6633-47E1-9A00-BC92C2A697A0}" dt="2017-12-21T07:02:39.797" v="92"/>
        <pc:sldMkLst>
          <pc:docMk/>
          <pc:sldMk cId="4113816631" sldId="271"/>
        </pc:sldMkLst>
        <pc:spChg chg="mod">
          <ac:chgData name="Thư Lâm" userId="154dc366231564c2" providerId="Windows Live" clId="Web-{273A72CA-6633-47E1-9A00-BC92C2A697A0}" dt="2017-12-21T06:47:59.382" v="46"/>
          <ac:spMkLst>
            <pc:docMk/>
            <pc:sldMk cId="4113816631" sldId="271"/>
            <ac:spMk id="2" creationId="{509E9FB2-35C1-46E7-BB38-0CC0E0E34FD2}"/>
          </ac:spMkLst>
        </pc:spChg>
        <pc:spChg chg="mod">
          <ac:chgData name="Thư Lâm" userId="154dc366231564c2" providerId="Windows Live" clId="Web-{273A72CA-6633-47E1-9A00-BC92C2A697A0}" dt="2017-12-21T07:02:39.797" v="92"/>
          <ac:spMkLst>
            <pc:docMk/>
            <pc:sldMk cId="4113816631" sldId="271"/>
            <ac:spMk id="3" creationId="{84D2929D-A130-4B3D-A02E-6401C674338E}"/>
          </ac:spMkLst>
        </pc:spChg>
      </pc:sldChg>
    </pc:docChg>
  </pc:docChgLst>
  <pc:docChgLst>
    <pc:chgData name="Thư Lâm" userId="154dc366231564c2" providerId="Windows Live" clId="Web-{85504A41-10A2-4846-98DD-C12015D24F6C}"/>
    <pc:docChg chg="modSld sldOrd">
      <pc:chgData name="Thư Lâm" userId="154dc366231564c2" providerId="Windows Live" clId="Web-{85504A41-10A2-4846-98DD-C12015D24F6C}" dt="2017-12-21T10:06:09.252" v="11"/>
      <pc:docMkLst>
        <pc:docMk/>
      </pc:docMkLst>
      <pc:sldChg chg="modSp">
        <pc:chgData name="Thư Lâm" userId="154dc366231564c2" providerId="Windows Live" clId="Web-{85504A41-10A2-4846-98DD-C12015D24F6C}" dt="2017-12-21T10:06:09.252" v="11"/>
        <pc:sldMkLst>
          <pc:docMk/>
          <pc:sldMk cId="1376586920" sldId="269"/>
        </pc:sldMkLst>
        <pc:spChg chg="mod">
          <ac:chgData name="Thư Lâm" userId="154dc366231564c2" providerId="Windows Live" clId="Web-{85504A41-10A2-4846-98DD-C12015D24F6C}" dt="2017-12-21T10:06:09.252" v="11"/>
          <ac:spMkLst>
            <pc:docMk/>
            <pc:sldMk cId="1376586920" sldId="269"/>
            <ac:spMk id="2" creationId="{A0AE41BC-BFB2-4C37-B652-7463518A292A}"/>
          </ac:spMkLst>
        </pc:spChg>
      </pc:sldChg>
      <pc:sldChg chg="ord">
        <pc:chgData name="Thư Lâm" userId="154dc366231564c2" providerId="Windows Live" clId="Web-{85504A41-10A2-4846-98DD-C12015D24F6C}" dt="2017-12-21T10:06:00.486" v="2"/>
        <pc:sldMkLst>
          <pc:docMk/>
          <pc:sldMk cId="1336680113" sldId="270"/>
        </pc:sldMkLst>
      </pc:sldChg>
      <pc:sldChg chg="addSp delSp">
        <pc:chgData name="Thư Lâm" userId="154dc366231564c2" providerId="Windows Live" clId="Web-{85504A41-10A2-4846-98DD-C12015D24F6C}" dt="2017-12-21T10:05:47.141" v="1"/>
        <pc:sldMkLst>
          <pc:docMk/>
          <pc:sldMk cId="2846043514" sldId="272"/>
        </pc:sldMkLst>
        <pc:picChg chg="add del">
          <ac:chgData name="Thư Lâm" userId="154dc366231564c2" providerId="Windows Live" clId="Web-{85504A41-10A2-4846-98DD-C12015D24F6C}" dt="2017-12-21T10:05:47.141" v="1"/>
          <ac:picMkLst>
            <pc:docMk/>
            <pc:sldMk cId="2846043514" sldId="272"/>
            <ac:picMk id="4" creationId="{E0553799-9D81-4B14-92A8-1A918A69A530}"/>
          </ac:picMkLst>
        </pc:picChg>
      </pc:sldChg>
    </pc:docChg>
  </pc:docChgLst>
  <pc:docChgLst>
    <pc:chgData name="Thư Lâm" userId="154dc366231564c2" providerId="Windows Live" clId="Web-{B3F29ABB-B024-4E0C-82E4-9FA5DBBEF8F4}"/>
    <pc:docChg chg="addSld delSld modSld modSection">
      <pc:chgData name="Thư Lâm" userId="154dc366231564c2" providerId="Windows Live" clId="Web-{B3F29ABB-B024-4E0C-82E4-9FA5DBBEF8F4}" dt="2017-12-21T10:29:05.918" v="234"/>
      <pc:docMkLst>
        <pc:docMk/>
      </pc:docMkLst>
      <pc:sldChg chg="modSp">
        <pc:chgData name="Thư Lâm" userId="154dc366231564c2" providerId="Windows Live" clId="Web-{B3F29ABB-B024-4E0C-82E4-9FA5DBBEF8F4}" dt="2017-12-21T10:16:45.105" v="3"/>
        <pc:sldMkLst>
          <pc:docMk/>
          <pc:sldMk cId="2408765801" sldId="260"/>
        </pc:sldMkLst>
        <pc:spChg chg="mod">
          <ac:chgData name="Thư Lâm" userId="154dc366231564c2" providerId="Windows Live" clId="Web-{B3F29ABB-B024-4E0C-82E4-9FA5DBBEF8F4}" dt="2017-12-21T10:16:45.105" v="3"/>
          <ac:spMkLst>
            <pc:docMk/>
            <pc:sldMk cId="2408765801" sldId="260"/>
            <ac:spMk id="3" creationId="{84BBC1CB-8C0F-47F5-A6A8-F25D4AB9189B}"/>
          </ac:spMkLst>
        </pc:spChg>
      </pc:sldChg>
      <pc:sldChg chg="modSp">
        <pc:chgData name="Thư Lâm" userId="154dc366231564c2" providerId="Windows Live" clId="Web-{B3F29ABB-B024-4E0C-82E4-9FA5DBBEF8F4}" dt="2017-12-21T10:21:09.372" v="22"/>
        <pc:sldMkLst>
          <pc:docMk/>
          <pc:sldMk cId="1376586920" sldId="269"/>
        </pc:sldMkLst>
        <pc:spChg chg="mod">
          <ac:chgData name="Thư Lâm" userId="154dc366231564c2" providerId="Windows Live" clId="Web-{B3F29ABB-B024-4E0C-82E4-9FA5DBBEF8F4}" dt="2017-12-21T10:17:30.530" v="15"/>
          <ac:spMkLst>
            <pc:docMk/>
            <pc:sldMk cId="1376586920" sldId="269"/>
            <ac:spMk id="2" creationId="{A0AE41BC-BFB2-4C37-B652-7463518A292A}"/>
          </ac:spMkLst>
        </pc:spChg>
        <pc:spChg chg="mod">
          <ac:chgData name="Thư Lâm" userId="154dc366231564c2" providerId="Windows Live" clId="Web-{B3F29ABB-B024-4E0C-82E4-9FA5DBBEF8F4}" dt="2017-12-21T10:21:09.372" v="22"/>
          <ac:spMkLst>
            <pc:docMk/>
            <pc:sldMk cId="1376586920" sldId="269"/>
            <ac:spMk id="6" creationId="{99566892-AEA0-4C1B-A58C-4DF2E5844CF2}"/>
          </ac:spMkLst>
        </pc:spChg>
      </pc:sldChg>
      <pc:sldChg chg="modSp">
        <pc:chgData name="Thư Lâm" userId="154dc366231564c2" providerId="Windows Live" clId="Web-{B3F29ABB-B024-4E0C-82E4-9FA5DBBEF8F4}" dt="2017-12-21T10:17:21.639" v="12"/>
        <pc:sldMkLst>
          <pc:docMk/>
          <pc:sldMk cId="1336680113" sldId="270"/>
        </pc:sldMkLst>
        <pc:spChg chg="mod">
          <ac:chgData name="Thư Lâm" userId="154dc366231564c2" providerId="Windows Live" clId="Web-{B3F29ABB-B024-4E0C-82E4-9FA5DBBEF8F4}" dt="2017-12-21T10:17:21.639" v="12"/>
          <ac:spMkLst>
            <pc:docMk/>
            <pc:sldMk cId="1336680113" sldId="270"/>
            <ac:spMk id="2" creationId="{E2CF1260-5F13-44D9-A82E-F2DFC0508B74}"/>
          </ac:spMkLst>
        </pc:spChg>
      </pc:sldChg>
      <pc:sldChg chg="del">
        <pc:chgData name="Thư Lâm" userId="154dc366231564c2" providerId="Windows Live" clId="Web-{B3F29ABB-B024-4E0C-82E4-9FA5DBBEF8F4}" dt="2017-12-21T10:27:32.334" v="172"/>
        <pc:sldMkLst>
          <pc:docMk/>
          <pc:sldMk cId="23694106" sldId="273"/>
        </pc:sldMkLst>
      </pc:sldChg>
      <pc:sldChg chg="del">
        <pc:chgData name="Thư Lâm" userId="154dc366231564c2" providerId="Windows Live" clId="Web-{B3F29ABB-B024-4E0C-82E4-9FA5DBBEF8F4}" dt="2017-12-21T10:27:31.568" v="171"/>
        <pc:sldMkLst>
          <pc:docMk/>
          <pc:sldMk cId="2252369390" sldId="274"/>
        </pc:sldMkLst>
      </pc:sldChg>
      <pc:sldChg chg="del">
        <pc:chgData name="Thư Lâm" userId="154dc366231564c2" providerId="Windows Live" clId="Web-{B3F29ABB-B024-4E0C-82E4-9FA5DBBEF8F4}" dt="2017-12-21T10:27:30.912" v="170"/>
        <pc:sldMkLst>
          <pc:docMk/>
          <pc:sldMk cId="3154162153" sldId="275"/>
        </pc:sldMkLst>
      </pc:sldChg>
      <pc:sldChg chg="del">
        <pc:chgData name="Thư Lâm" userId="154dc366231564c2" providerId="Windows Live" clId="Web-{B3F29ABB-B024-4E0C-82E4-9FA5DBBEF8F4}" dt="2017-12-21T10:27:30.381" v="169"/>
        <pc:sldMkLst>
          <pc:docMk/>
          <pc:sldMk cId="1198418425" sldId="276"/>
        </pc:sldMkLst>
      </pc:sldChg>
      <pc:sldChg chg="del">
        <pc:chgData name="Thư Lâm" userId="154dc366231564c2" providerId="Windows Live" clId="Web-{B3F29ABB-B024-4E0C-82E4-9FA5DBBEF8F4}" dt="2017-12-21T10:27:29.271" v="168"/>
        <pc:sldMkLst>
          <pc:docMk/>
          <pc:sldMk cId="2454581735" sldId="277"/>
        </pc:sldMkLst>
      </pc:sldChg>
      <pc:sldChg chg="del">
        <pc:chgData name="Thư Lâm" userId="154dc366231564c2" providerId="Windows Live" clId="Web-{B3F29ABB-B024-4E0C-82E4-9FA5DBBEF8F4}" dt="2017-12-21T10:27:28.709" v="167"/>
        <pc:sldMkLst>
          <pc:docMk/>
          <pc:sldMk cId="1850216613" sldId="278"/>
        </pc:sldMkLst>
      </pc:sldChg>
      <pc:sldChg chg="addSp modSp new">
        <pc:chgData name="Thư Lâm" userId="154dc366231564c2" providerId="Windows Live" clId="Web-{B3F29ABB-B024-4E0C-82E4-9FA5DBBEF8F4}" dt="2017-12-21T10:25:53.250" v="164"/>
        <pc:sldMkLst>
          <pc:docMk/>
          <pc:sldMk cId="226413462" sldId="279"/>
        </pc:sldMkLst>
        <pc:spChg chg="mod">
          <ac:chgData name="Thư Lâm" userId="154dc366231564c2" providerId="Windows Live" clId="Web-{B3F29ABB-B024-4E0C-82E4-9FA5DBBEF8F4}" dt="2017-12-21T10:21:29.467" v="37"/>
          <ac:spMkLst>
            <pc:docMk/>
            <pc:sldMk cId="226413462" sldId="279"/>
            <ac:spMk id="2" creationId="{0C921ADF-BB91-4D97-9907-ECA3D1567190}"/>
          </ac:spMkLst>
        </pc:spChg>
        <pc:spChg chg="mod">
          <ac:chgData name="Thư Lâm" userId="154dc366231564c2" providerId="Windows Live" clId="Web-{B3F29ABB-B024-4E0C-82E4-9FA5DBBEF8F4}" dt="2017-12-21T10:25:45.187" v="163"/>
          <ac:spMkLst>
            <pc:docMk/>
            <pc:sldMk cId="226413462" sldId="279"/>
            <ac:spMk id="3" creationId="{AB2C7E97-4AB6-487A-9173-073832A437EB}"/>
          </ac:spMkLst>
        </pc:spChg>
        <pc:picChg chg="add mod">
          <ac:chgData name="Thư Lâm" userId="154dc366231564c2" providerId="Windows Live" clId="Web-{B3F29ABB-B024-4E0C-82E4-9FA5DBBEF8F4}" dt="2017-12-21T10:25:53.250" v="164"/>
          <ac:picMkLst>
            <pc:docMk/>
            <pc:sldMk cId="226413462" sldId="279"/>
            <ac:picMk id="4" creationId="{513493A2-C031-4F8F-A5E3-84C1B2896AFF}"/>
          </ac:picMkLst>
        </pc:picChg>
      </pc:sldChg>
      <pc:sldChg chg="modSp new">
        <pc:chgData name="Thư Lâm" userId="154dc366231564c2" providerId="Windows Live" clId="Web-{B3F29ABB-B024-4E0C-82E4-9FA5DBBEF8F4}" dt="2017-12-21T10:29:05.918" v="234"/>
        <pc:sldMkLst>
          <pc:docMk/>
          <pc:sldMk cId="592271416" sldId="280"/>
        </pc:sldMkLst>
        <pc:spChg chg="mod">
          <ac:chgData name="Thư Lâm" userId="154dc366231564c2" providerId="Windows Live" clId="Web-{B3F29ABB-B024-4E0C-82E4-9FA5DBBEF8F4}" dt="2017-12-21T10:27:48.148" v="182"/>
          <ac:spMkLst>
            <pc:docMk/>
            <pc:sldMk cId="592271416" sldId="280"/>
            <ac:spMk id="2" creationId="{51DEFCC1-6737-482C-917A-80ABFC05250D}"/>
          </ac:spMkLst>
        </pc:spChg>
        <pc:spChg chg="mod">
          <ac:chgData name="Thư Lâm" userId="154dc366231564c2" providerId="Windows Live" clId="Web-{B3F29ABB-B024-4E0C-82E4-9FA5DBBEF8F4}" dt="2017-12-21T10:29:05.918" v="234"/>
          <ac:spMkLst>
            <pc:docMk/>
            <pc:sldMk cId="592271416" sldId="280"/>
            <ac:spMk id="3" creationId="{CC0BD3B0-7569-473F-B7CD-A71415D738EA}"/>
          </ac:spMkLst>
        </pc:spChg>
      </pc:sldChg>
      <pc:sldChg chg="new">
        <pc:chgData name="Thư Lâm" userId="154dc366231564c2" providerId="Windows Live" clId="Web-{B3F29ABB-B024-4E0C-82E4-9FA5DBBEF8F4}" dt="2017-12-21T10:27:26.881" v="166"/>
        <pc:sldMkLst>
          <pc:docMk/>
          <pc:sldMk cId="2549382823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324967C-FDA4-4CA5-97FA-70CAAB4DFB25}"/>
              </a:ext>
            </a:extLst>
          </p:cNvPr>
          <p:cNvSpPr txBox="1"/>
          <p:nvPr/>
        </p:nvSpPr>
        <p:spPr>
          <a:xfrm>
            <a:off x="199946" y="2266950"/>
            <a:ext cx="6890400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4400" dirty="0" err="1"/>
              <a:t>Chapter</a:t>
            </a:r>
            <a:r>
              <a:rPr lang="vi-VN" sz="4400" dirty="0"/>
              <a:t> 6</a:t>
            </a:r>
            <a:r>
              <a:rPr lang="vi-VN" sz="4400" dirty="0">
                <a:cs typeface="Arial"/>
              </a:rPr>
              <a:t>: </a:t>
            </a:r>
            <a:r>
              <a:rPr lang="vi-VN" sz="4400" dirty="0" err="1">
                <a:cs typeface="Arial"/>
              </a:rPr>
              <a:t>Inheritance</a:t>
            </a:r>
            <a:r>
              <a:rPr lang="vi-VN" sz="4400" dirty="0">
                <a:cs typeface="Arial"/>
              </a:rPr>
              <a:t>:</a:t>
            </a:r>
          </a:p>
          <a:p>
            <a:pPr algn="ctr"/>
            <a:r>
              <a:rPr lang="vi-VN" sz="4400" dirty="0" err="1">
                <a:cs typeface="Arial"/>
              </a:rPr>
              <a:t>Your</a:t>
            </a:r>
            <a:r>
              <a:rPr lang="vi-VN" sz="4400" dirty="0">
                <a:cs typeface="Arial"/>
              </a:rPr>
              <a:t> </a:t>
            </a:r>
            <a:r>
              <a:rPr lang="vi-VN" sz="4400" dirty="0" err="1">
                <a:cs typeface="Arial"/>
              </a:rPr>
              <a:t>object</a:t>
            </a:r>
            <a:r>
              <a:rPr lang="vi-VN" sz="4400" dirty="0">
                <a:cs typeface="Arial"/>
              </a:rPr>
              <a:t> </a:t>
            </a:r>
            <a:r>
              <a:rPr lang="vi-VN" sz="4400" dirty="0" err="1">
                <a:cs typeface="Arial"/>
              </a:rPr>
              <a:t>is</a:t>
            </a:r>
            <a:r>
              <a:rPr lang="vi-VN" sz="4400" dirty="0">
                <a:cs typeface="Arial"/>
              </a:rPr>
              <a:t> </a:t>
            </a:r>
            <a:r>
              <a:rPr lang="vi-VN" sz="4400" dirty="0" err="1">
                <a:cs typeface="Arial"/>
              </a:rPr>
              <a:t>familly</a:t>
            </a:r>
            <a:r>
              <a:rPr lang="vi-VN" sz="4400" dirty="0">
                <a:cs typeface="Arial"/>
              </a:rPr>
              <a:t> </a:t>
            </a:r>
            <a:r>
              <a:rPr lang="vi-VN" sz="4400" dirty="0" err="1">
                <a:cs typeface="Arial"/>
              </a:rPr>
              <a:t>tree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FC2021D-D4EE-45D5-B71C-423610772426}"/>
              </a:ext>
            </a:extLst>
          </p:cNvPr>
          <p:cNvSpPr txBox="1"/>
          <p:nvPr/>
        </p:nvSpPr>
        <p:spPr>
          <a:xfrm>
            <a:off x="4151313" y="5019675"/>
            <a:ext cx="424385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400" dirty="0"/>
              <a:t>Lâm Văn Thư</a:t>
            </a:r>
            <a:r>
              <a:rPr lang="vi-VN" sz="2400" dirty="0">
                <a:cs typeface="Arial"/>
              </a:rPr>
              <a:t> - LTV </a:t>
            </a:r>
            <a:r>
              <a:rPr lang="vi-VN" sz="2400" dirty="0" err="1">
                <a:cs typeface="Arial"/>
              </a:rPr>
              <a:t>Fresher</a:t>
            </a:r>
            <a:endParaRPr lang="vi-VN" sz="2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784742-00CC-46C6-8D09-48676955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pPr algn="ctr"/>
            <a:r>
              <a:rPr lang="vi-VN" dirty="0">
                <a:cs typeface="Arial"/>
              </a:rPr>
              <a:t>3. Xây </a:t>
            </a:r>
            <a:r>
              <a:rPr lang="vi-VN" dirty="0" err="1">
                <a:cs typeface="Arial"/>
              </a:rPr>
              <a:t>dựng</a:t>
            </a:r>
            <a:r>
              <a:rPr lang="vi-VN" dirty="0">
                <a:cs typeface="Arial"/>
              </a:rPr>
              <a:t> cây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8D4BFA-C007-4AD1-A4FA-F84799B427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9785" y="1700530"/>
            <a:ext cx="3087688" cy="1944102"/>
          </a:xfrm>
        </p:spPr>
        <p:txBody>
          <a:bodyPr/>
          <a:lstStyle/>
          <a:p>
            <a:r>
              <a:rPr lang="vi-VN" sz="2400" dirty="0">
                <a:cs typeface="Arial"/>
              </a:rPr>
              <a:t>B4: Gom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chung </a:t>
            </a:r>
            <a:r>
              <a:rPr lang="vi-VN" sz="2400" dirty="0" err="1">
                <a:cs typeface="Arial"/>
              </a:rPr>
              <a:t>đặc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điểm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vào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nhóm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207C177C-F37A-42F8-86B8-A130E17C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64" y="1381125"/>
            <a:ext cx="5107450" cy="48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60C720-662B-45A5-B843-B499EEB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3. Xây dựng cây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E0553799-9D81-4B14-92A8-1A918A69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62" y="1417949"/>
            <a:ext cx="3945214" cy="4918508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A691065-276B-49BE-AB66-28FB9DF84265}"/>
              </a:ext>
            </a:extLst>
          </p:cNvPr>
          <p:cNvSpPr txBox="1"/>
          <p:nvPr/>
        </p:nvSpPr>
        <p:spPr>
          <a:xfrm>
            <a:off x="838200" y="1943100"/>
            <a:ext cx="49576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/>
              <a:t>Bước</a:t>
            </a:r>
            <a:r>
              <a:rPr lang="vi-VN" sz="2400" dirty="0"/>
              <a:t> 5</a:t>
            </a:r>
            <a:r>
              <a:rPr lang="vi-VN" sz="2400" dirty="0">
                <a:cs typeface="Arial"/>
              </a:rPr>
              <a:t>: </a:t>
            </a:r>
            <a:r>
              <a:rPr lang="vi-VN" sz="2400" dirty="0" err="1">
                <a:cs typeface="Arial"/>
              </a:rPr>
              <a:t>Hoàn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thiện</a:t>
            </a:r>
            <a:r>
              <a:rPr lang="vi-VN" sz="2400" dirty="0">
                <a:cs typeface="Arial"/>
              </a:rPr>
              <a:t> cây 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kế</a:t>
            </a:r>
            <a:endParaRPr lang="vi-VN" sz="2400" dirty="0">
              <a:cs typeface="Arial"/>
            </a:endParaRPr>
          </a:p>
          <a:p>
            <a:pPr algn="ctr"/>
            <a:endParaRPr lang="vi-V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04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CF1260-5F13-44D9-A82E-F2DFC050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pPr algn="ctr"/>
            <a:r>
              <a:rPr lang="vi-VN" dirty="0">
                <a:cs typeface="Arial"/>
              </a:rPr>
              <a:t>4.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trong C#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F20E23C-7972-4B52-BCB5-C97BABE6C98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825" y="2505075"/>
            <a:ext cx="2959276" cy="2311400"/>
          </a:xfrm>
        </p:spPr>
        <p:txBody>
          <a:bodyPr/>
          <a:lstStyle/>
          <a:p>
            <a:r>
              <a:rPr lang="vi-VN" sz="2400" dirty="0">
                <a:cs typeface="Arial"/>
              </a:rPr>
              <a:t>Khi </a:t>
            </a:r>
            <a:r>
              <a:rPr lang="vi-VN" sz="240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con </a:t>
            </a:r>
            <a:r>
              <a:rPr lang="vi-VN" sz="240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 </a:t>
            </a:r>
            <a:r>
              <a:rPr lang="vi-VN" sz="240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 </a:t>
            </a:r>
            <a:r>
              <a:rPr lang="vi-VN" sz="240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cha, </a:t>
            </a:r>
            <a:r>
              <a:rPr lang="vi-VN" sz="2400" err="1">
                <a:cs typeface="Arial"/>
              </a:rPr>
              <a:t>nó</a:t>
            </a:r>
            <a:r>
              <a:rPr lang="vi-VN" sz="2400" dirty="0">
                <a:cs typeface="Arial"/>
              </a:rPr>
              <a:t> kế </a:t>
            </a:r>
            <a:r>
              <a:rPr lang="vi-VN" sz="240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err="1">
                <a:cs typeface="Arial"/>
              </a:rPr>
              <a:t>toàn</a:t>
            </a:r>
            <a:r>
              <a:rPr lang="vi-VN" sz="2400" dirty="0">
                <a:cs typeface="Arial"/>
              </a:rPr>
              <a:t> </a:t>
            </a:r>
            <a:r>
              <a:rPr lang="vi-VN" sz="2400" err="1">
                <a:cs typeface="Arial"/>
              </a:rPr>
              <a:t>bộ</a:t>
            </a:r>
            <a:r>
              <a:rPr lang="vi-VN" sz="2400" dirty="0">
                <a:cs typeface="Arial"/>
              </a:rPr>
              <a:t> </a:t>
            </a:r>
            <a:r>
              <a:rPr lang="vi-VN" sz="2400" err="1">
                <a:cs typeface="Arial"/>
              </a:rPr>
              <a:t>field</a:t>
            </a:r>
            <a:r>
              <a:rPr lang="vi-VN" sz="2400" dirty="0">
                <a:cs typeface="Arial"/>
              </a:rPr>
              <a:t>, </a:t>
            </a:r>
            <a:r>
              <a:rPr lang="vi-VN" sz="2400" err="1">
                <a:cs typeface="Arial"/>
              </a:rPr>
              <a:t>method</a:t>
            </a:r>
            <a:r>
              <a:rPr lang="vi-VN" sz="2400" dirty="0">
                <a:cs typeface="Arial"/>
              </a:rPr>
              <a:t>, property và tự </a:t>
            </a:r>
            <a:r>
              <a:rPr lang="vi-VN" sz="2400" err="1">
                <a:cs typeface="Arial"/>
              </a:rPr>
              <a:t>động</a:t>
            </a:r>
            <a:r>
              <a:rPr lang="vi-VN" sz="2400" dirty="0">
                <a:cs typeface="Arial"/>
              </a:rPr>
              <a:t> thêm </a:t>
            </a:r>
            <a:r>
              <a:rPr lang="vi-VN" sz="2400" err="1">
                <a:cs typeface="Arial"/>
              </a:rPr>
              <a:t>vào</a:t>
            </a:r>
            <a:r>
              <a:rPr lang="vi-VN" sz="2400" dirty="0">
                <a:cs typeface="Arial"/>
              </a:rPr>
              <a:t> </a:t>
            </a:r>
            <a:r>
              <a:rPr lang="vi-VN" sz="240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con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7408256D-B2C4-4E8B-B4C7-9D4A7D2F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31" y="1571625"/>
            <a:ext cx="5259625" cy="4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921ADF-BB91-4D97-9907-ECA3D15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4.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trong C#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B2C7E97-4AB6-487A-9173-073832A437E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4099" y="1847850"/>
            <a:ext cx="3963476" cy="3976688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vi-VN" sz="2400" dirty="0" err="1">
                <a:cs typeface="Arial"/>
              </a:rPr>
              <a:t>Đặt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vấn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đề</a:t>
            </a:r>
            <a:r>
              <a:rPr lang="vi-VN" sz="2400" dirty="0">
                <a:cs typeface="Arial"/>
              </a:rPr>
              <a:t>: </a:t>
            </a:r>
            <a:r>
              <a:rPr lang="vi-VN" sz="2400" dirty="0" err="1">
                <a:cs typeface="Arial"/>
              </a:rPr>
              <a:t>Penguin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Bird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Fly</a:t>
            </a:r>
            <a:r>
              <a:rPr lang="vi-VN" sz="2400" dirty="0">
                <a:cs typeface="Arial"/>
              </a:rPr>
              <a:t>(). Nhưng </a:t>
            </a:r>
            <a:r>
              <a:rPr lang="vi-VN" sz="2400" dirty="0" err="1">
                <a:cs typeface="Arial"/>
              </a:rPr>
              <a:t>Penguin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thì</a:t>
            </a:r>
            <a:r>
              <a:rPr lang="vi-VN" sz="2400" dirty="0">
                <a:cs typeface="Arial"/>
              </a:rPr>
              <a:t> không </a:t>
            </a:r>
            <a:r>
              <a:rPr lang="vi-VN" sz="2400" dirty="0" err="1">
                <a:cs typeface="Arial"/>
              </a:rPr>
              <a:t>biết</a:t>
            </a:r>
            <a:r>
              <a:rPr lang="vi-VN" sz="2400" dirty="0">
                <a:cs typeface="Arial"/>
              </a:rPr>
              <a:t> bay?</a:t>
            </a:r>
            <a:endParaRPr lang="vi-VN" sz="44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24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2400" dirty="0" err="1">
                <a:cs typeface="Arial"/>
              </a:rPr>
              <a:t>Giải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quyết</a:t>
            </a:r>
            <a:r>
              <a:rPr lang="vi-VN" sz="2400" dirty="0">
                <a:cs typeface="Arial"/>
              </a:rPr>
              <a:t>: Ghi </a:t>
            </a:r>
            <a:r>
              <a:rPr lang="vi-VN" sz="2400" dirty="0" err="1">
                <a:cs typeface="Arial"/>
              </a:rPr>
              <a:t>đè</a:t>
            </a:r>
            <a:r>
              <a:rPr lang="vi-VN" sz="2400" dirty="0">
                <a:cs typeface="Arial"/>
              </a:rPr>
              <a:t> 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(</a:t>
            </a:r>
            <a:r>
              <a:rPr lang="vi-VN" sz="2400" dirty="0" err="1">
                <a:cs typeface="Arial"/>
              </a:rPr>
              <a:t>Override</a:t>
            </a:r>
            <a:r>
              <a:rPr lang="vi-VN" sz="2400" dirty="0">
                <a:cs typeface="Arial"/>
              </a:rPr>
              <a:t>)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13493A2-C031-4F8F-A5E3-84C1B289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13" y="2419350"/>
            <a:ext cx="4245887" cy="33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AE41BC-BFB2-4C37-B652-7463518A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3" y="133350"/>
            <a:ext cx="8229240" cy="1144800"/>
          </a:xfrm>
        </p:spPr>
        <p:txBody>
          <a:bodyPr/>
          <a:lstStyle/>
          <a:p>
            <a:pPr algn="ctr"/>
            <a:r>
              <a:rPr lang="vi-VN" dirty="0">
                <a:cs typeface="Arial"/>
              </a:rPr>
              <a:t>4. 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 trong C#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8D0C1A1-611F-48CF-9EF1-66851E8E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21" y="914400"/>
            <a:ext cx="4535363" cy="556615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9566892-AEA0-4C1B-A58C-4DF2E5844CF2}"/>
              </a:ext>
            </a:extLst>
          </p:cNvPr>
          <p:cNvSpPr txBox="1"/>
          <p:nvPr/>
        </p:nvSpPr>
        <p:spPr>
          <a:xfrm>
            <a:off x="828349" y="2381250"/>
            <a:ext cx="31333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Override</a:t>
            </a:r>
            <a:r>
              <a:rPr lang="vi-VN" sz="2400" dirty="0">
                <a:cs typeface="Arial"/>
              </a:rPr>
              <a:t>:</a:t>
            </a:r>
            <a:endParaRPr lang="vi-VN" dirty="0"/>
          </a:p>
          <a:p>
            <a:endParaRPr lang="vi-VN" sz="2400" dirty="0">
              <a:cs typeface="Arial"/>
            </a:endParaRPr>
          </a:p>
          <a:p>
            <a:r>
              <a:rPr lang="vi-VN" sz="2400" dirty="0">
                <a:cs typeface="Arial"/>
              </a:rPr>
              <a:t>C# luôn </a:t>
            </a:r>
            <a:r>
              <a:rPr lang="vi-VN" sz="2400" dirty="0" err="1">
                <a:cs typeface="Arial"/>
              </a:rPr>
              <a:t>gọi</a:t>
            </a:r>
            <a:r>
              <a:rPr lang="vi-VN" sz="2400" dirty="0">
                <a:cs typeface="Arial"/>
              </a:rPr>
              <a:t> 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cụ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nhất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658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EFCC1-6737-482C-917A-80ABFC05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4.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trong C#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C0BD3B0-7569-473F-B7CD-A71415D738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09575" y="1733550"/>
            <a:ext cx="8553513" cy="1373188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subclass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override</a:t>
            </a:r>
            <a:r>
              <a:rPr lang="vi-VN" sz="2400" dirty="0">
                <a:cs typeface="Arial"/>
              </a:rPr>
              <a:t> 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để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sửa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đổi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hoặc</a:t>
            </a:r>
            <a:r>
              <a:rPr lang="vi-VN" sz="2400" dirty="0">
                <a:cs typeface="Arial"/>
              </a:rPr>
              <a:t> thay </a:t>
            </a:r>
            <a:r>
              <a:rPr lang="vi-VN" sz="2400" dirty="0" err="1">
                <a:cs typeface="Arial"/>
              </a:rPr>
              <a:t>thế</a:t>
            </a:r>
            <a:r>
              <a:rPr lang="vi-VN" sz="2400" dirty="0">
                <a:cs typeface="Arial"/>
              </a:rPr>
              <a:t> 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thừa</a:t>
            </a:r>
            <a:endParaRPr lang="vi-VN" sz="2400" dirty="0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3DF7687F-53F8-44C4-9B03-371E193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26" y="3104610"/>
            <a:ext cx="3621023" cy="141888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2870DB5-1E23-4071-92BF-5EFF544238F2}"/>
              </a:ext>
            </a:extLst>
          </p:cNvPr>
          <p:cNvSpPr txBox="1"/>
          <p:nvPr/>
        </p:nvSpPr>
        <p:spPr>
          <a:xfrm>
            <a:off x="828349" y="3104610"/>
            <a:ext cx="371519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/>
              <a:t>Bước</a:t>
            </a:r>
            <a:r>
              <a:rPr lang="vi-VN" dirty="0"/>
              <a:t> 1</a:t>
            </a:r>
            <a:r>
              <a:rPr lang="vi-VN" dirty="0">
                <a:cs typeface="Arial"/>
              </a:rPr>
              <a:t>: Thêm </a:t>
            </a:r>
            <a:r>
              <a:rPr lang="vi-VN" dirty="0" err="1">
                <a:cs typeface="Arial"/>
              </a:rPr>
              <a:t>từ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khóa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virtual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vào</a:t>
            </a:r>
            <a:r>
              <a:rPr lang="vi-VN" dirty="0">
                <a:cs typeface="Arial"/>
              </a:rPr>
              <a:t> phương </a:t>
            </a:r>
            <a:r>
              <a:rPr lang="vi-VN" dirty="0" err="1">
                <a:cs typeface="Arial"/>
              </a:rPr>
              <a:t>thức</a:t>
            </a:r>
            <a:r>
              <a:rPr lang="vi-VN" dirty="0">
                <a:cs typeface="Arial"/>
              </a:rPr>
              <a:t> ở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 cha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8A43E6-ACF4-48EC-9BFB-C43BBAAEB6B1}"/>
              </a:ext>
            </a:extLst>
          </p:cNvPr>
          <p:cNvSpPr txBox="1"/>
          <p:nvPr/>
        </p:nvSpPr>
        <p:spPr>
          <a:xfrm>
            <a:off x="828349" y="481965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/>
              <a:t>Bước</a:t>
            </a:r>
            <a:r>
              <a:rPr lang="vi-VN" dirty="0"/>
              <a:t> 2: Thêm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override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vào</a:t>
            </a:r>
            <a:r>
              <a:rPr lang="vi-VN" dirty="0">
                <a:cs typeface="Arial"/>
              </a:rPr>
              <a:t> phương </a:t>
            </a:r>
            <a:r>
              <a:rPr lang="vi-VN" dirty="0" err="1">
                <a:cs typeface="Arial"/>
              </a:rPr>
              <a:t>thức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con</a:t>
            </a:r>
          </a:p>
          <a:p>
            <a:pPr algn="ctr"/>
            <a:endParaRPr lang="vi-VN" dirty="0">
              <a:cs typeface="Arial"/>
            </a:endParaRPr>
          </a:p>
        </p:txBody>
      </p:sp>
      <p:pic>
        <p:nvPicPr>
          <p:cNvPr id="5" name="Hình ảnh 8">
            <a:extLst>
              <a:ext uri="{FF2B5EF4-FFF2-40B4-BE49-F238E27FC236}">
                <a16:creationId xmlns:a16="http://schemas.microsoft.com/office/drawing/2014/main" id="{56DAB7C3-1230-4788-ADD6-BBEEFEED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40" y="4705350"/>
            <a:ext cx="4542951" cy="13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7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4729F5-6D0A-4ECF-8F87-73F8ECAE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4.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trong C#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F136D79-B4E6-4075-A1C7-DE7724A84B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20153"/>
            <a:ext cx="7025871" cy="1144588"/>
          </a:xfrm>
        </p:spPr>
        <p:txBody>
          <a:bodyPr/>
          <a:lstStyle/>
          <a:p>
            <a:r>
              <a:rPr lang="vi-VN" sz="2000" dirty="0" err="1">
                <a:cs typeface="Arial"/>
              </a:rPr>
              <a:t>Có</a:t>
            </a:r>
            <a:r>
              <a:rPr lang="vi-VN" sz="2000" dirty="0">
                <a:cs typeface="Arial"/>
              </a:rPr>
              <a:t> </a:t>
            </a:r>
            <a:r>
              <a:rPr lang="vi-VN" sz="2000" dirty="0" err="1">
                <a:cs typeface="Arial"/>
              </a:rPr>
              <a:t>thể</a:t>
            </a:r>
            <a:r>
              <a:rPr lang="vi-VN" sz="2000" dirty="0">
                <a:cs typeface="Arial"/>
              </a:rPr>
              <a:t> </a:t>
            </a:r>
            <a:r>
              <a:rPr lang="vi-VN" sz="2000" dirty="0" err="1">
                <a:cs typeface="Arial"/>
              </a:rPr>
              <a:t>sử</a:t>
            </a:r>
            <a:r>
              <a:rPr lang="vi-VN" sz="2000" dirty="0">
                <a:cs typeface="Arial"/>
              </a:rPr>
              <a:t> dụng lớp con để thay </a:t>
            </a:r>
            <a:r>
              <a:rPr lang="vi-VN" sz="2000" dirty="0" err="1">
                <a:cs typeface="Arial"/>
              </a:rPr>
              <a:t>thế</a:t>
            </a:r>
            <a:r>
              <a:rPr lang="vi-VN" sz="2000" dirty="0">
                <a:cs typeface="Arial"/>
              </a:rPr>
              <a:t> </a:t>
            </a:r>
            <a:r>
              <a:rPr lang="vi-VN" sz="2000" dirty="0" err="1">
                <a:cs typeface="Arial"/>
              </a:rPr>
              <a:t>lớp</a:t>
            </a:r>
            <a:r>
              <a:rPr lang="vi-VN" sz="2000" dirty="0">
                <a:cs typeface="Arial"/>
              </a:rPr>
              <a:t> cha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2C7B3EE-71FA-4B8E-9A12-D74A69A9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59" y="2481287"/>
            <a:ext cx="1190625" cy="2981325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2B941F10-9132-44A0-89B0-15FD8B35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0" y="2409825"/>
            <a:ext cx="6895625" cy="1025066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4B97CED0-0DB0-434E-8196-CDFFB59F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32" y="3415576"/>
            <a:ext cx="5215490" cy="1079656"/>
          </a:xfrm>
          <a:prstGeom prst="rect">
            <a:avLst/>
          </a:prstGeom>
        </p:spPr>
      </p:pic>
      <p:pic>
        <p:nvPicPr>
          <p:cNvPr id="10" name="Hình ảnh 10">
            <a:extLst>
              <a:ext uri="{FF2B5EF4-FFF2-40B4-BE49-F238E27FC236}">
                <a16:creationId xmlns:a16="http://schemas.microsoft.com/office/drawing/2014/main" id="{10C6DC39-FA94-4052-82ED-0C38C4ABB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43" y="4495800"/>
            <a:ext cx="5455417" cy="14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614090-497E-494D-9541-12C1A215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4.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trong C#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095D472-F90C-4359-AE44-98182CE47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9100" y="1638300"/>
            <a:ext cx="2763838" cy="1912088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vi-VN" sz="2400" dirty="0" err="1">
                <a:cs typeface="Arial"/>
              </a:rPr>
              <a:t>Dùng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khóa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new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ẩn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method</a:t>
            </a:r>
            <a:endParaRPr lang="vi-VN" sz="2400" dirty="0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98DDDA25-793C-46CA-99DD-5861A65F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320" y="1603158"/>
            <a:ext cx="5281568" cy="44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/>
          <p:cNvPicPr/>
          <p:nvPr/>
        </p:nvPicPr>
        <p:blipFill>
          <a:blip r:embed="rId2"/>
          <a:stretch/>
        </p:blipFill>
        <p:spPr>
          <a:xfrm>
            <a:off x="0" y="492480"/>
            <a:ext cx="9143280" cy="58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1C46DB-B593-4EAE-904E-39E1AA3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Nội</a:t>
            </a:r>
            <a:r>
              <a:rPr lang="vi-VN" dirty="0">
                <a:cs typeface="Arial"/>
              </a:rPr>
              <a:t> dung</a:t>
            </a:r>
            <a:endParaRPr lang="vi-VN" dirty="0" err="1">
              <a:cs typeface="Arial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4BBC1CB-8C0F-47F5-A6A8-F25D4AB918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90371" y="1581150"/>
            <a:ext cx="8229240" cy="397728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1. </a:t>
            </a:r>
            <a:r>
              <a:rPr lang="vi-VN" sz="3200" dirty="0" err="1">
                <a:cs typeface="Arial"/>
              </a:rPr>
              <a:t>Thừa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kế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gì</a:t>
            </a:r>
            <a:r>
              <a:rPr lang="vi-VN" sz="3200" dirty="0">
                <a:cs typeface="Arial"/>
              </a:rPr>
              <a:t>?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2. Vai </a:t>
            </a:r>
            <a:r>
              <a:rPr lang="vi-VN" sz="3200" dirty="0" err="1">
                <a:cs typeface="Arial"/>
              </a:rPr>
              <a:t>trò</a:t>
            </a:r>
            <a:r>
              <a:rPr lang="vi-VN" sz="3200" dirty="0">
                <a:cs typeface="Arial"/>
              </a:rPr>
              <a:t>, </a:t>
            </a:r>
            <a:r>
              <a:rPr lang="vi-VN" sz="3200" dirty="0" err="1">
                <a:cs typeface="Arial"/>
              </a:rPr>
              <a:t>lợi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ích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của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thừa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kế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  <a:p>
            <a:r>
              <a:rPr lang="vi-VN" sz="3200" dirty="0">
                <a:cs typeface="Arial"/>
              </a:rPr>
              <a:t>3. Xây </a:t>
            </a:r>
            <a:r>
              <a:rPr lang="vi-VN" sz="3200" dirty="0" err="1">
                <a:cs typeface="Arial"/>
              </a:rPr>
              <a:t>dựng</a:t>
            </a:r>
            <a:r>
              <a:rPr lang="vi-VN" sz="3200" dirty="0">
                <a:cs typeface="Arial"/>
              </a:rPr>
              <a:t> cây </a:t>
            </a:r>
            <a:r>
              <a:rPr lang="vi-VN" sz="3200" dirty="0" err="1">
                <a:cs typeface="Arial"/>
              </a:rPr>
              <a:t>thừa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kế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  <a:p>
            <a:r>
              <a:rPr lang="vi-VN" sz="3200" dirty="0">
                <a:cs typeface="Arial"/>
              </a:rPr>
              <a:t>4. </a:t>
            </a:r>
            <a:r>
              <a:rPr lang="vi-VN" sz="3200" dirty="0" err="1">
                <a:cs typeface="Arial"/>
              </a:rPr>
              <a:t>Thừa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kế</a:t>
            </a:r>
            <a:r>
              <a:rPr lang="vi-VN" sz="3200" dirty="0">
                <a:cs typeface="Arial"/>
              </a:rPr>
              <a:t> trong C#</a:t>
            </a:r>
          </a:p>
          <a:p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6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6C434-20FC-43E7-8B10-36B8A46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pPr algn="ctr"/>
            <a:r>
              <a:rPr lang="vi-VN" dirty="0">
                <a:cs typeface="Arial"/>
              </a:rPr>
              <a:t>1.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?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C3DFE34-46D5-4B57-9220-1920FDB2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06" y="3733800"/>
            <a:ext cx="5693433" cy="2371509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874AA91-5B90-4362-9A9D-D45D4934FD10}"/>
              </a:ext>
            </a:extLst>
          </p:cNvPr>
          <p:cNvSpPr txBox="1"/>
          <p:nvPr/>
        </p:nvSpPr>
        <p:spPr>
          <a:xfrm>
            <a:off x="1095375" y="1819275"/>
            <a:ext cx="7192787" cy="20320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sự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tái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sự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dụng</a:t>
            </a:r>
            <a:r>
              <a:rPr lang="vi-VN" dirty="0">
                <a:cs typeface="Arial"/>
              </a:rPr>
              <a:t> phương </a:t>
            </a:r>
            <a:r>
              <a:rPr lang="vi-VN" dirty="0" err="1">
                <a:cs typeface="Arial"/>
              </a:rPr>
              <a:t>thức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thuộc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tính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của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cơ </a:t>
            </a:r>
            <a:r>
              <a:rPr lang="vi-VN" dirty="0" err="1">
                <a:cs typeface="Arial"/>
              </a:rPr>
              <a:t>cở</a:t>
            </a:r>
            <a:r>
              <a:rPr lang="vi-VN" dirty="0">
                <a:cs typeface="Arial"/>
              </a:rPr>
              <a:t>(</a:t>
            </a:r>
            <a:r>
              <a:rPr lang="vi-VN" dirty="0" err="1">
                <a:cs typeface="Arial"/>
              </a:rPr>
              <a:t>base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class</a:t>
            </a:r>
            <a:r>
              <a:rPr lang="vi-VN" dirty="0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được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gọi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con(</a:t>
            </a:r>
            <a:r>
              <a:rPr lang="vi-VN" dirty="0" err="1">
                <a:cs typeface="Arial"/>
              </a:rPr>
              <a:t>subclass</a:t>
            </a:r>
            <a:r>
              <a:rPr lang="vi-VN" dirty="0">
                <a:cs typeface="Arial"/>
              </a:rPr>
              <a:t>),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những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cha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cho </a:t>
            </a:r>
            <a:r>
              <a:rPr lang="vi-VN" dirty="0" err="1">
                <a:cs typeface="Arial"/>
              </a:rPr>
              <a:t>phép</a:t>
            </a:r>
          </a:p>
          <a:p>
            <a:pPr marL="285750" indent="-285750">
              <a:buFont typeface="Arial"/>
              <a:buChar char="•"/>
            </a:pP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con chuyên </a:t>
            </a:r>
            <a:r>
              <a:rPr lang="vi-VN" dirty="0" err="1">
                <a:cs typeface="Arial"/>
              </a:rPr>
              <a:t>biệt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hóa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của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cha: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con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một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loại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của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lớp</a:t>
            </a:r>
            <a:r>
              <a:rPr lang="vi-VN" dirty="0">
                <a:cs typeface="Arial"/>
              </a:rPr>
              <a:t> cha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những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đặc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điểm</a:t>
            </a:r>
            <a:r>
              <a:rPr lang="vi-VN" dirty="0">
                <a:cs typeface="Arial"/>
              </a:rPr>
              <a:t> riêng </a:t>
            </a:r>
            <a:r>
              <a:rPr lang="vi-VN" dirty="0" err="1">
                <a:cs typeface="Arial"/>
              </a:rPr>
              <a:t>của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nó</a:t>
            </a:r>
          </a:p>
          <a:p>
            <a:pPr marL="285750" indent="-285750">
              <a:buFont typeface="Arial"/>
              <a:buChar char="•"/>
            </a:pPr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D187F6-0440-487B-8FF7-3DFC2CA3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1.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?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C04B2D-CFA3-4089-B284-960ED60D7B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61975" y="1190625"/>
            <a:ext cx="8294688" cy="2183183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hai </a:t>
            </a:r>
            <a:r>
              <a:rPr lang="vi-VN" sz="2400" dirty="0" err="1">
                <a:cs typeface="Arial"/>
              </a:rPr>
              <a:t>loại</a:t>
            </a:r>
            <a:r>
              <a:rPr lang="vi-VN" sz="2400" dirty="0">
                <a:cs typeface="Arial"/>
              </a:rPr>
              <a:t>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2400" dirty="0">
                <a:cs typeface="Arial"/>
              </a:rPr>
              <a:t>    - Đa 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: 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con 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 hai hay </a:t>
            </a:r>
            <a:r>
              <a:rPr lang="vi-VN" sz="2400" dirty="0" err="1">
                <a:cs typeface="Arial"/>
              </a:rPr>
              <a:t>nhiều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cha. </a:t>
            </a:r>
            <a:r>
              <a:rPr lang="vi-VN" sz="2400" dirty="0" err="1">
                <a:cs typeface="Arial"/>
              </a:rPr>
              <a:t>Nhược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điểm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là</a:t>
            </a:r>
            <a:r>
              <a:rPr lang="vi-VN" sz="2400" dirty="0">
                <a:cs typeface="Arial"/>
              </a:rPr>
              <a:t> mang </a:t>
            </a:r>
            <a:r>
              <a:rPr lang="vi-VN" sz="2400" dirty="0" err="1">
                <a:cs typeface="Arial"/>
              </a:rPr>
              <a:t>lại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sự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phức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tạp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trùng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lặp</a:t>
            </a:r>
            <a:r>
              <a:rPr lang="vi-VN" sz="2400" dirty="0">
                <a:cs typeface="Arial"/>
              </a:rPr>
              <a:t> không </a:t>
            </a:r>
            <a:r>
              <a:rPr lang="vi-VN" sz="2400" dirty="0" err="1">
                <a:cs typeface="Arial"/>
              </a:rPr>
              <a:t>đáng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...C# không </a:t>
            </a:r>
            <a:r>
              <a:rPr lang="vi-VN" sz="2400" dirty="0" err="1">
                <a:cs typeface="Arial"/>
              </a:rPr>
              <a:t>hỗ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trợ</a:t>
            </a:r>
            <a:r>
              <a:rPr lang="vi-VN" sz="2400" dirty="0">
                <a:cs typeface="Arial"/>
              </a:rPr>
              <a:t> đa 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2400" dirty="0">
                <a:cs typeface="Arial"/>
              </a:rPr>
              <a:t>     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056CCFF5-84D6-4CAD-B36E-E4645937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771775"/>
            <a:ext cx="5971687" cy="37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80A224-BF18-493C-9CBB-A8364C8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1.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kế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?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3B66B16-998A-4269-9453-C0CF16CE53E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1221" y="1743075"/>
            <a:ext cx="7504113" cy="1513273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>
                <a:cs typeface="Arial"/>
              </a:rPr>
              <a:t> Đơn 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: 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 con 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 cha. 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 cha 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nhiều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 con </a:t>
            </a:r>
            <a:r>
              <a:rPr lang="vi-VN" sz="2400" dirty="0" err="1">
                <a:cs typeface="Arial"/>
              </a:rPr>
              <a:t>kế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thừa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nó</a:t>
            </a:r>
            <a:r>
              <a:rPr lang="vi-VN" sz="2400" dirty="0">
                <a:cs typeface="Arial"/>
              </a:rPr>
              <a:t>. 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 con </a:t>
            </a:r>
            <a:r>
              <a:rPr lang="vi-VN" sz="2400" dirty="0" err="1">
                <a:cs typeface="Arial"/>
              </a:rPr>
              <a:t>cũng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 con </a:t>
            </a:r>
            <a:r>
              <a:rPr lang="vi-VN" sz="2400" dirty="0" err="1">
                <a:cs typeface="Arial"/>
              </a:rPr>
              <a:t>khác</a:t>
            </a:r>
            <a:endParaRPr lang="en-US" sz="240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24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2400" dirty="0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5C1296F-995A-42BE-AFE1-0D9CBBBD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63" y="2841538"/>
            <a:ext cx="6275450" cy="36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0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9E9FB2-35C1-46E7-BB38-0CC0E0E3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2. </a:t>
            </a:r>
            <a:r>
              <a:rPr lang="vi-VN" dirty="0" err="1">
                <a:cs typeface="Arial"/>
              </a:rPr>
              <a:t>Lợi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ích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của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kế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4D2929D-A130-4B3D-A02E-6401C67433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99839" y="1628775"/>
            <a:ext cx="8229240" cy="3977280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Tránh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đoạn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mã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bị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lặp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Tái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sử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dụng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code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Bảo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trì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dễ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dàng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Mở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rộng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hiệu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quả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81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81F778-945A-4509-BB02-BB0B7A36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3. Xây dựng cây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3AA19D6-47B1-4F36-B22E-AA1E9B83EC04}"/>
              </a:ext>
            </a:extLst>
          </p:cNvPr>
          <p:cNvSpPr txBox="1"/>
          <p:nvPr/>
        </p:nvSpPr>
        <p:spPr>
          <a:xfrm>
            <a:off x="504825" y="1838325"/>
            <a:ext cx="8056563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cs typeface="Arial"/>
              </a:rPr>
              <a:t>Bước</a:t>
            </a:r>
            <a:r>
              <a:rPr lang="vi-VN" sz="2400" dirty="0">
                <a:cs typeface="Arial"/>
              </a:rPr>
              <a:t> 1:Xác </a:t>
            </a:r>
            <a:r>
              <a:rPr lang="vi-VN" sz="2400" dirty="0" err="1">
                <a:cs typeface="Arial"/>
              </a:rPr>
              <a:t>định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điểm</a:t>
            </a:r>
            <a:r>
              <a:rPr lang="vi-VN" sz="2400" dirty="0">
                <a:cs typeface="Arial"/>
              </a:rPr>
              <a:t> chung </a:t>
            </a:r>
            <a:r>
              <a:rPr lang="vi-VN" sz="2400" dirty="0" err="1">
                <a:cs typeface="Arial"/>
              </a:rPr>
              <a:t>và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trừu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loài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đều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</a:p>
          <a:p>
            <a:endParaRPr lang="vi-VN" sz="2400" dirty="0">
              <a:cs typeface="Arial"/>
            </a:endParaRPr>
          </a:p>
          <a:p>
            <a:endParaRPr lang="vi-VN" sz="2400" dirty="0"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9778BB1C-6F96-41DE-ABA3-5E9048FD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20" y="2714625"/>
            <a:ext cx="6286824" cy="34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CC806D-2720-4FA9-AE75-54661BD8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3. Xây dựng cây 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kế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E1939D-7A7E-4F3D-A02D-041561638A8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14350" y="1733550"/>
            <a:ext cx="2980274" cy="4062413"/>
          </a:xfrm>
        </p:spPr>
        <p:txBody>
          <a:bodyPr/>
          <a:lstStyle/>
          <a:p>
            <a:r>
              <a:rPr lang="vi-VN" sz="2400" dirty="0" err="1">
                <a:cs typeface="Arial"/>
              </a:rPr>
              <a:t>Bước</a:t>
            </a:r>
            <a:r>
              <a:rPr lang="vi-VN" sz="2400" dirty="0">
                <a:cs typeface="Arial"/>
              </a:rPr>
              <a:t> 2: </a:t>
            </a:r>
            <a:r>
              <a:rPr lang="vi-VN" sz="2400" dirty="0" err="1">
                <a:cs typeface="Arial"/>
              </a:rPr>
              <a:t>Thiết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lập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thuộc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tính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hành</a:t>
            </a:r>
            <a:r>
              <a:rPr lang="vi-VN" sz="2400" dirty="0">
                <a:cs typeface="Arial"/>
              </a:rPr>
              <a:t> vi </a:t>
            </a:r>
            <a:r>
              <a:rPr lang="vi-VN" sz="2400" dirty="0" err="1">
                <a:cs typeface="Arial"/>
              </a:rPr>
              <a:t>bước</a:t>
            </a:r>
            <a:r>
              <a:rPr lang="vi-VN" sz="2400" dirty="0">
                <a:cs typeface="Arial"/>
              </a:rPr>
              <a:t> 1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8CCFBCF7-8DFA-4E15-9FA7-A5A83937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28" y="1187100"/>
            <a:ext cx="5097811" cy="50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3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F57893-781E-4ECC-AA51-6004AFE3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3. Xây </a:t>
            </a:r>
            <a:r>
              <a:rPr lang="vi-VN" dirty="0" err="1">
                <a:cs typeface="Arial"/>
              </a:rPr>
              <a:t>dựng</a:t>
            </a:r>
            <a:r>
              <a:rPr lang="vi-VN" dirty="0">
                <a:cs typeface="Arial"/>
              </a:rPr>
              <a:t> cây </a:t>
            </a:r>
            <a:r>
              <a:rPr lang="vi-VN" dirty="0" err="1">
                <a:cs typeface="Arial"/>
              </a:rPr>
              <a:t>thừa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kế</a:t>
            </a:r>
          </a:p>
          <a:p>
            <a:endParaRPr lang="vi-VN" dirty="0">
              <a:cs typeface="Arial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B984B5E-D803-4818-B6A5-DDB838513DC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1275" y="1981200"/>
            <a:ext cx="8229240" cy="1144800"/>
          </a:xfrm>
        </p:spPr>
        <p:txBody>
          <a:bodyPr/>
          <a:lstStyle/>
          <a:p>
            <a:r>
              <a:rPr lang="vi-VN" sz="2400" dirty="0" err="1">
                <a:cs typeface="Arial"/>
              </a:rPr>
              <a:t>Bước</a:t>
            </a:r>
            <a:r>
              <a:rPr lang="vi-VN" sz="2400" dirty="0">
                <a:cs typeface="Arial"/>
              </a:rPr>
              <a:t> 3: </a:t>
            </a:r>
            <a:r>
              <a:rPr lang="vi-VN" sz="2400" dirty="0" err="1">
                <a:cs typeface="Arial"/>
              </a:rPr>
              <a:t>Xác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định</a:t>
            </a:r>
            <a:r>
              <a:rPr lang="vi-VN" sz="2400" dirty="0">
                <a:cs typeface="Arial"/>
              </a:rPr>
              <a:t> xem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lớp</a:t>
            </a:r>
            <a:r>
              <a:rPr lang="vi-VN" sz="2400" dirty="0">
                <a:cs typeface="Arial"/>
              </a:rPr>
              <a:t> con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những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đặc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tính</a:t>
            </a:r>
            <a:r>
              <a:rPr lang="vi-VN" sz="2400" dirty="0">
                <a:cs typeface="Arial"/>
              </a:rPr>
              <a:t> riêng hay không</a:t>
            </a:r>
          </a:p>
          <a:p>
            <a:endParaRPr lang="vi-VN" sz="2400" dirty="0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91CA61A5-D45E-4D6E-9FE5-BE0C0881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73" y="3057525"/>
            <a:ext cx="5758890" cy="29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8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Application>Microsoft Office PowerPoint</Application>
  <PresentationFormat>Trình chiếu Trên màn hình (4:3)</PresentationFormat>
  <Slides>18</Slides>
  <Notes>0</Notes>
  <HiddenSlides>0</HiddenSlides>
  <ScaleCrop>false</ScaleCrop>
  <HeadingPairs>
    <vt:vector size="4" baseType="variant">
      <vt:variant>
        <vt:lpstr>Chủ đề</vt:lpstr>
      </vt:variant>
      <vt:variant>
        <vt:i4>3</vt:i4>
      </vt:variant>
      <vt:variant>
        <vt:lpstr>Tiêu đề Bản chiếu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Bản trình bày PowerPoint</vt:lpstr>
      <vt:lpstr>Nội dung</vt:lpstr>
      <vt:lpstr>1. Thừa kế là gì?</vt:lpstr>
      <vt:lpstr>1. Thừa kế là gì?</vt:lpstr>
      <vt:lpstr>1. Thừa kế là gì?</vt:lpstr>
      <vt:lpstr>2. Lợi ích của thừa kế</vt:lpstr>
      <vt:lpstr>3. Xây dựng cây thừa kế</vt:lpstr>
      <vt:lpstr>3. Xây dựng cây thừa kế</vt:lpstr>
      <vt:lpstr>3. Xây dựng cây thừa kế </vt:lpstr>
      <vt:lpstr>3. Xây dựng cây thừa kế</vt:lpstr>
      <vt:lpstr>3. Xây dựng cây thừa kế</vt:lpstr>
      <vt:lpstr>4. Thừa kế trong C#</vt:lpstr>
      <vt:lpstr>4. Thừa kế trong C#</vt:lpstr>
      <vt:lpstr>4. Thừa kế trong C#</vt:lpstr>
      <vt:lpstr>4. Thừa kế trong C#</vt:lpstr>
      <vt:lpstr>4. Thừa kế trong C#</vt:lpstr>
      <vt:lpstr>4. Thừa kế trong C#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/>
  <cp:revision>165</cp:revision>
  <dcterms:created xsi:type="dcterms:W3CDTF">2016-01-05T02:35:39Z</dcterms:created>
  <dcterms:modified xsi:type="dcterms:W3CDTF">2017-12-22T07:30:06Z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