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60" r:id="rId4"/>
    <p:sldId id="270" r:id="rId5"/>
    <p:sldId id="266" r:id="rId6"/>
    <p:sldId id="265" r:id="rId7"/>
    <p:sldId id="264" r:id="rId8"/>
    <p:sldId id="262" r:id="rId9"/>
    <p:sldId id="263" r:id="rId10"/>
    <p:sldId id="271" r:id="rId11"/>
    <p:sldId id="272" r:id="rId12"/>
    <p:sldId id="274" r:id="rId13"/>
    <p:sldId id="273" r:id="rId14"/>
    <p:sldId id="259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ư Lâm" userId="154dc366231564c2" providerId="Windows Live" clId="Web-{8AD7943C-A45E-4076-BED0-C77865FB79AC}"/>
    <pc:docChg chg="addSld delSld modSld sldOrd modSection">
      <pc:chgData name="Thư Lâm" userId="154dc366231564c2" providerId="Windows Live" clId="Web-{8AD7943C-A45E-4076-BED0-C77865FB79AC}" dt="2017-12-14T09:18:13.644" v="1449"/>
      <pc:docMkLst>
        <pc:docMk/>
      </pc:docMkLst>
      <pc:sldChg chg="modSp">
        <pc:chgData name="Thư Lâm" userId="154dc366231564c2" providerId="Windows Live" clId="Web-{8AD7943C-A45E-4076-BED0-C77865FB79AC}" dt="2017-12-14T06:46:32.723" v="58"/>
        <pc:sldMkLst>
          <pc:docMk/>
          <pc:sldMk cId="2148779867" sldId="260"/>
        </pc:sldMkLst>
        <pc:spChg chg="mod">
          <ac:chgData name="Thư Lâm" userId="154dc366231564c2" providerId="Windows Live" clId="Web-{8AD7943C-A45E-4076-BED0-C77865FB79AC}" dt="2017-12-14T06:46:32.723" v="58"/>
          <ac:spMkLst>
            <pc:docMk/>
            <pc:sldMk cId="2148779867" sldId="260"/>
            <ac:spMk id="5" creationId="{00000000-0000-0000-0000-000000000000}"/>
          </ac:spMkLst>
        </pc:spChg>
      </pc:sldChg>
      <pc:sldChg chg="delSp modSp">
        <pc:chgData name="Thư Lâm" userId="154dc366231564c2" providerId="Windows Live" clId="Web-{8AD7943C-A45E-4076-BED0-C77865FB79AC}" dt="2017-12-14T08:33:14.663" v="967"/>
        <pc:sldMkLst>
          <pc:docMk/>
          <pc:sldMk cId="855505426" sldId="261"/>
        </pc:sldMkLst>
        <pc:spChg chg="mod">
          <ac:chgData name="Thư Lâm" userId="154dc366231564c2" providerId="Windows Live" clId="Web-{8AD7943C-A45E-4076-BED0-C77865FB79AC}" dt="2017-12-14T08:33:14.663" v="967"/>
          <ac:spMkLst>
            <pc:docMk/>
            <pc:sldMk cId="855505426" sldId="261"/>
            <ac:spMk id="2" creationId="{00000000-0000-0000-0000-000000000000}"/>
          </ac:spMkLst>
        </pc:spChg>
        <pc:spChg chg="del">
          <ac:chgData name="Thư Lâm" userId="154dc366231564c2" providerId="Windows Live" clId="Web-{8AD7943C-A45E-4076-BED0-C77865FB79AC}" dt="2017-12-14T08:32:59.037" v="957"/>
          <ac:spMkLst>
            <pc:docMk/>
            <pc:sldMk cId="855505426" sldId="261"/>
            <ac:spMk id="3" creationId="{00000000-0000-0000-0000-000000000000}"/>
          </ac:spMkLst>
        </pc:spChg>
      </pc:sldChg>
      <pc:sldChg chg="addSp delSp modSp">
        <pc:chgData name="Thư Lâm" userId="154dc366231564c2" providerId="Windows Live" clId="Web-{8AD7943C-A45E-4076-BED0-C77865FB79AC}" dt="2017-12-14T08:37:44.739" v="1120"/>
        <pc:sldMkLst>
          <pc:docMk/>
          <pc:sldMk cId="3181618935" sldId="262"/>
        </pc:sldMkLst>
        <pc:spChg chg="mod">
          <ac:chgData name="Thư Lâm" userId="154dc366231564c2" providerId="Windows Live" clId="Web-{8AD7943C-A45E-4076-BED0-C77865FB79AC}" dt="2017-12-14T08:37:44.739" v="1120"/>
          <ac:spMkLst>
            <pc:docMk/>
            <pc:sldMk cId="3181618935" sldId="262"/>
            <ac:spMk id="2" creationId="{00000000-0000-0000-0000-000000000000}"/>
          </ac:spMkLst>
        </pc:spChg>
        <pc:spChg chg="del">
          <ac:chgData name="Thư Lâm" userId="154dc366231564c2" providerId="Windows Live" clId="Web-{8AD7943C-A45E-4076-BED0-C77865FB79AC}" dt="2017-12-14T07:58:48.354" v="711"/>
          <ac:spMkLst>
            <pc:docMk/>
            <pc:sldMk cId="3181618935" sldId="262"/>
            <ac:spMk id="3" creationId="{00000000-0000-0000-0000-000000000000}"/>
          </ac:spMkLst>
        </pc:spChg>
        <pc:spChg chg="add mod">
          <ac:chgData name="Thư Lâm" userId="154dc366231564c2" providerId="Windows Live" clId="Web-{8AD7943C-A45E-4076-BED0-C77865FB79AC}" dt="2017-12-14T08:00:20.421" v="781"/>
          <ac:spMkLst>
            <pc:docMk/>
            <pc:sldMk cId="3181618935" sldId="262"/>
            <ac:spMk id="6" creationId="{3A25879D-73ED-47FF-920C-5EDA8257737F}"/>
          </ac:spMkLst>
        </pc:spChg>
        <pc:spChg chg="add mod">
          <ac:chgData name="Thư Lâm" userId="154dc366231564c2" providerId="Windows Live" clId="Web-{8AD7943C-A45E-4076-BED0-C77865FB79AC}" dt="2017-12-14T08:00:52.829" v="801"/>
          <ac:spMkLst>
            <pc:docMk/>
            <pc:sldMk cId="3181618935" sldId="262"/>
            <ac:spMk id="7" creationId="{79181CE1-1812-4805-B3DF-91BB4A2034C4}"/>
          </ac:spMkLst>
        </pc:spChg>
        <pc:picChg chg="add mod">
          <ac:chgData name="Thư Lâm" userId="154dc366231564c2" providerId="Windows Live" clId="Web-{8AD7943C-A45E-4076-BED0-C77865FB79AC}" dt="2017-12-14T07:59:03.589" v="722"/>
          <ac:picMkLst>
            <pc:docMk/>
            <pc:sldMk cId="3181618935" sldId="262"/>
            <ac:picMk id="4" creationId="{90F28B55-5710-4228-BE32-294A7B518D08}"/>
          </ac:picMkLst>
        </pc:picChg>
      </pc:sldChg>
      <pc:sldChg chg="addSp delSp modSp">
        <pc:chgData name="Thư Lâm" userId="154dc366231564c2" providerId="Windows Live" clId="Web-{8AD7943C-A45E-4076-BED0-C77865FB79AC}" dt="2017-12-14T08:26:52.362" v="956"/>
        <pc:sldMkLst>
          <pc:docMk/>
          <pc:sldMk cId="630995124" sldId="263"/>
        </pc:sldMkLst>
        <pc:spChg chg="mod">
          <ac:chgData name="Thư Lâm" userId="154dc366231564c2" providerId="Windows Live" clId="Web-{8AD7943C-A45E-4076-BED0-C77865FB79AC}" dt="2017-12-14T08:12:31.193" v="820"/>
          <ac:spMkLst>
            <pc:docMk/>
            <pc:sldMk cId="630995124" sldId="263"/>
            <ac:spMk id="2" creationId="{00000000-0000-0000-0000-000000000000}"/>
          </ac:spMkLst>
        </pc:spChg>
        <pc:spChg chg="del">
          <ac:chgData name="Thư Lâm" userId="154dc366231564c2" providerId="Windows Live" clId="Web-{8AD7943C-A45E-4076-BED0-C77865FB79AC}" dt="2017-12-14T08:12:20.598" v="808"/>
          <ac:spMkLst>
            <pc:docMk/>
            <pc:sldMk cId="630995124" sldId="263"/>
            <ac:spMk id="3" creationId="{00000000-0000-0000-0000-000000000000}"/>
          </ac:spMkLst>
        </pc:spChg>
        <pc:spChg chg="add mod">
          <ac:chgData name="Thư Lâm" userId="154dc366231564c2" providerId="Windows Live" clId="Web-{8AD7943C-A45E-4076-BED0-C77865FB79AC}" dt="2017-12-14T08:26:52.362" v="956"/>
          <ac:spMkLst>
            <pc:docMk/>
            <pc:sldMk cId="630995124" sldId="263"/>
            <ac:spMk id="4" creationId="{4F87FF37-9699-4C4B-A6DC-4D846010400D}"/>
          </ac:spMkLst>
        </pc:spChg>
      </pc:sldChg>
      <pc:sldChg chg="addSp delSp modSp">
        <pc:chgData name="Thư Lâm" userId="154dc366231564c2" providerId="Windows Live" clId="Web-{8AD7943C-A45E-4076-BED0-C77865FB79AC}" dt="2017-12-14T08:34:34.807" v="1004"/>
        <pc:sldMkLst>
          <pc:docMk/>
          <pc:sldMk cId="416136754" sldId="264"/>
        </pc:sldMkLst>
        <pc:spChg chg="mod">
          <ac:chgData name="Thư Lâm" userId="154dc366231564c2" providerId="Windows Live" clId="Web-{8AD7943C-A45E-4076-BED0-C77865FB79AC}" dt="2017-12-14T07:52:41.210" v="533"/>
          <ac:spMkLst>
            <pc:docMk/>
            <pc:sldMk cId="416136754" sldId="264"/>
            <ac:spMk id="2" creationId="{00000000-0000-0000-0000-000000000000}"/>
          </ac:spMkLst>
        </pc:spChg>
        <pc:spChg chg="del">
          <ac:chgData name="Thư Lâm" userId="154dc366231564c2" providerId="Windows Live" clId="Web-{8AD7943C-A45E-4076-BED0-C77865FB79AC}" dt="2017-12-14T07:52:27.209" v="522"/>
          <ac:spMkLst>
            <pc:docMk/>
            <pc:sldMk cId="416136754" sldId="264"/>
            <ac:spMk id="3" creationId="{00000000-0000-0000-0000-000000000000}"/>
          </ac:spMkLst>
        </pc:spChg>
        <pc:spChg chg="add mod">
          <ac:chgData name="Thư Lâm" userId="154dc366231564c2" providerId="Windows Live" clId="Web-{8AD7943C-A45E-4076-BED0-C77865FB79AC}" dt="2017-12-14T08:34:34.807" v="1004"/>
          <ac:spMkLst>
            <pc:docMk/>
            <pc:sldMk cId="416136754" sldId="264"/>
            <ac:spMk id="4" creationId="{FEBADFBF-001F-454B-906E-BAB46E501ABC}"/>
          </ac:spMkLst>
        </pc:spChg>
      </pc:sldChg>
      <pc:sldChg chg="addSp delSp modSp">
        <pc:chgData name="Thư Lâm" userId="154dc366231564c2" providerId="Windows Live" clId="Web-{8AD7943C-A45E-4076-BED0-C77865FB79AC}" dt="2017-12-14T07:35:15.281" v="405"/>
        <pc:sldMkLst>
          <pc:docMk/>
          <pc:sldMk cId="2515525865" sldId="265"/>
        </pc:sldMkLst>
        <pc:spChg chg="mod">
          <ac:chgData name="Thư Lâm" userId="154dc366231564c2" providerId="Windows Live" clId="Web-{8AD7943C-A45E-4076-BED0-C77865FB79AC}" dt="2017-12-14T07:30:56.643" v="356"/>
          <ac:spMkLst>
            <pc:docMk/>
            <pc:sldMk cId="2515525865" sldId="265"/>
            <ac:spMk id="2" creationId="{00000000-0000-0000-0000-000000000000}"/>
          </ac:spMkLst>
        </pc:spChg>
        <pc:spChg chg="del mod">
          <ac:chgData name="Thư Lâm" userId="154dc366231564c2" providerId="Windows Live" clId="Web-{8AD7943C-A45E-4076-BED0-C77865FB79AC}" dt="2017-12-14T07:15:15.735" v="194"/>
          <ac:spMkLst>
            <pc:docMk/>
            <pc:sldMk cId="2515525865" sldId="265"/>
            <ac:spMk id="3" creationId="{00000000-0000-0000-0000-000000000000}"/>
          </ac:spMkLst>
        </pc:spChg>
        <pc:spChg chg="add del mod">
          <ac:chgData name="Thư Lâm" userId="154dc366231564c2" providerId="Windows Live" clId="Web-{8AD7943C-A45E-4076-BED0-C77865FB79AC}" dt="2017-12-14T07:27:50.337" v="351"/>
          <ac:spMkLst>
            <pc:docMk/>
            <pc:sldMk cId="2515525865" sldId="265"/>
            <ac:spMk id="5" creationId="{26F3F69E-D058-479B-B179-9559EB87FE7C}"/>
          </ac:spMkLst>
        </pc:spChg>
        <pc:spChg chg="add mod">
          <ac:chgData name="Thư Lâm" userId="154dc366231564c2" providerId="Windows Live" clId="Web-{8AD7943C-A45E-4076-BED0-C77865FB79AC}" dt="2017-12-14T07:35:15.281" v="405"/>
          <ac:spMkLst>
            <pc:docMk/>
            <pc:sldMk cId="2515525865" sldId="265"/>
            <ac:spMk id="10" creationId="{9E038D78-4FF0-4902-8DC4-4BAEA41E07B9}"/>
          </ac:spMkLst>
        </pc:spChg>
        <pc:spChg chg="add mod">
          <ac:chgData name="Thư Lâm" userId="154dc366231564c2" providerId="Windows Live" clId="Web-{8AD7943C-A45E-4076-BED0-C77865FB79AC}" dt="2017-12-14T07:35:12.266" v="404"/>
          <ac:spMkLst>
            <pc:docMk/>
            <pc:sldMk cId="2515525865" sldId="265"/>
            <ac:spMk id="11" creationId="{ADE10339-D84F-45F2-AEE8-DE7D208B57BC}"/>
          </ac:spMkLst>
        </pc:spChg>
        <pc:picChg chg="add del mod">
          <ac:chgData name="Thư Lâm" userId="154dc366231564c2" providerId="Windows Live" clId="Web-{8AD7943C-A45E-4076-BED0-C77865FB79AC}" dt="2017-12-14T07:33:45.714" v="366"/>
          <ac:picMkLst>
            <pc:docMk/>
            <pc:sldMk cId="2515525865" sldId="265"/>
            <ac:picMk id="6" creationId="{D84CCC7A-1748-49DF-AD4F-64CBF6C54C6B}"/>
          </ac:picMkLst>
        </pc:picChg>
        <pc:picChg chg="add mod">
          <ac:chgData name="Thư Lâm" userId="154dc366231564c2" providerId="Windows Live" clId="Web-{8AD7943C-A45E-4076-BED0-C77865FB79AC}" dt="2017-12-14T07:33:57.543" v="372"/>
          <ac:picMkLst>
            <pc:docMk/>
            <pc:sldMk cId="2515525865" sldId="265"/>
            <ac:picMk id="8" creationId="{C96DF5DB-1983-46A9-A4E2-888202C85627}"/>
          </ac:picMkLst>
        </pc:picChg>
      </pc:sldChg>
      <pc:sldChg chg="addSp delSp modSp">
        <pc:chgData name="Thư Lâm" userId="154dc366231564c2" providerId="Windows Live" clId="Web-{8AD7943C-A45E-4076-BED0-C77865FB79AC}" dt="2017-12-14T07:53:36.416" v="564"/>
        <pc:sldMkLst>
          <pc:docMk/>
          <pc:sldMk cId="4252581686" sldId="266"/>
        </pc:sldMkLst>
        <pc:spChg chg="mod">
          <ac:chgData name="Thư Lâm" userId="154dc366231564c2" providerId="Windows Live" clId="Web-{8AD7943C-A45E-4076-BED0-C77865FB79AC}" dt="2017-12-14T07:09:18.795" v="145"/>
          <ac:spMkLst>
            <pc:docMk/>
            <pc:sldMk cId="4252581686" sldId="266"/>
            <ac:spMk id="2" creationId="{00000000-0000-0000-0000-000000000000}"/>
          </ac:spMkLst>
        </pc:spChg>
        <pc:spChg chg="del">
          <ac:chgData name="Thư Lâm" userId="154dc366231564c2" providerId="Windows Live" clId="Web-{8AD7943C-A45E-4076-BED0-C77865FB79AC}" dt="2017-12-14T07:09:02.232" v="139"/>
          <ac:spMkLst>
            <pc:docMk/>
            <pc:sldMk cId="4252581686" sldId="266"/>
            <ac:spMk id="3" creationId="{00000000-0000-0000-0000-000000000000}"/>
          </ac:spMkLst>
        </pc:spChg>
        <pc:spChg chg="add mod">
          <ac:chgData name="Thư Lâm" userId="154dc366231564c2" providerId="Windows Live" clId="Web-{8AD7943C-A45E-4076-BED0-C77865FB79AC}" dt="2017-12-14T07:53:36.416" v="564"/>
          <ac:spMkLst>
            <pc:docMk/>
            <pc:sldMk cId="4252581686" sldId="266"/>
            <ac:spMk id="4" creationId="{DFA1A90B-BEF0-4616-81E7-4D33843F8BDE}"/>
          </ac:spMkLst>
        </pc:spChg>
      </pc:sldChg>
      <pc:sldChg chg="delSp modSp">
        <pc:chgData name="Thư Lâm" userId="154dc366231564c2" providerId="Windows Live" clId="Web-{8AD7943C-A45E-4076-BED0-C77865FB79AC}" dt="2017-12-14T08:58:24.162" v="1317"/>
        <pc:sldMkLst>
          <pc:docMk/>
          <pc:sldMk cId="2456458738" sldId="270"/>
        </pc:sldMkLst>
        <pc:spChg chg="mod">
          <ac:chgData name="Thư Lâm" userId="154dc366231564c2" providerId="Windows Live" clId="Web-{8AD7943C-A45E-4076-BED0-C77865FB79AC}" dt="2017-12-14T08:58:24.162" v="1317"/>
          <ac:spMkLst>
            <pc:docMk/>
            <pc:sldMk cId="2456458738" sldId="270"/>
            <ac:spMk id="2" creationId="{00000000-0000-0000-0000-000000000000}"/>
          </ac:spMkLst>
        </pc:spChg>
        <pc:spChg chg="mod">
          <ac:chgData name="Thư Lâm" userId="154dc366231564c2" providerId="Windows Live" clId="Web-{8AD7943C-A45E-4076-BED0-C77865FB79AC}" dt="2017-12-14T06:48:38.120" v="91"/>
          <ac:spMkLst>
            <pc:docMk/>
            <pc:sldMk cId="2456458738" sldId="270"/>
            <ac:spMk id="3" creationId="{00000000-0000-0000-0000-000000000000}"/>
          </ac:spMkLst>
        </pc:spChg>
        <pc:spChg chg="del">
          <ac:chgData name="Thư Lâm" userId="154dc366231564c2" providerId="Windows Live" clId="Web-{8AD7943C-A45E-4076-BED0-C77865FB79AC}" dt="2017-12-14T07:03:26.871" v="92"/>
          <ac:spMkLst>
            <pc:docMk/>
            <pc:sldMk cId="2456458738" sldId="270"/>
            <ac:spMk id="4" creationId="{00000000-0000-0000-0000-000000000000}"/>
          </ac:spMkLst>
        </pc:spChg>
      </pc:sldChg>
      <pc:sldChg chg="addSp delSp modSp new">
        <pc:chgData name="Thư Lâm" userId="154dc366231564c2" providerId="Windows Live" clId="Web-{8AD7943C-A45E-4076-BED0-C77865FB79AC}" dt="2017-12-14T08:57:03.580" v="1293"/>
        <pc:sldMkLst>
          <pc:docMk/>
          <pc:sldMk cId="1373680473" sldId="271"/>
        </pc:sldMkLst>
        <pc:spChg chg="mod">
          <ac:chgData name="Thư Lâm" userId="154dc366231564c2" providerId="Windows Live" clId="Web-{8AD7943C-A45E-4076-BED0-C77865FB79AC}" dt="2017-12-14T08:37:37.317" v="1116"/>
          <ac:spMkLst>
            <pc:docMk/>
            <pc:sldMk cId="1373680473" sldId="271"/>
            <ac:spMk id="2" creationId="{B07FCAB5-D6C8-4C9A-A503-6E3FAF901839}"/>
          </ac:spMkLst>
        </pc:spChg>
        <pc:spChg chg="del">
          <ac:chgData name="Thư Lâm" userId="154dc366231564c2" providerId="Windows Live" clId="Web-{8AD7943C-A45E-4076-BED0-C77865FB79AC}" dt="2017-12-14T08:33:18.569" v="969"/>
          <ac:spMkLst>
            <pc:docMk/>
            <pc:sldMk cId="1373680473" sldId="271"/>
            <ac:spMk id="3" creationId="{F3076034-345B-4763-8510-EBA4807DE48C}"/>
          </ac:spMkLst>
        </pc:spChg>
        <pc:spChg chg="add mod">
          <ac:chgData name="Thư Lâm" userId="154dc366231564c2" providerId="Windows Live" clId="Web-{8AD7943C-A45E-4076-BED0-C77865FB79AC}" dt="2017-12-14T08:57:03.580" v="1293"/>
          <ac:spMkLst>
            <pc:docMk/>
            <pc:sldMk cId="1373680473" sldId="271"/>
            <ac:spMk id="4" creationId="{27894EA8-C387-41F8-AB9B-1A26FB404245}"/>
          </ac:spMkLst>
        </pc:spChg>
      </pc:sldChg>
      <pc:sldChg chg="delSp modSp new del">
        <pc:chgData name="Thư Lâm" userId="154dc366231564c2" providerId="Windows Live" clId="Web-{8AD7943C-A45E-4076-BED0-C77865FB79AC}" dt="2017-12-14T08:22:41.161" v="906"/>
        <pc:sldMkLst>
          <pc:docMk/>
          <pc:sldMk cId="2355484179" sldId="271"/>
        </pc:sldMkLst>
        <pc:spChg chg="mod">
          <ac:chgData name="Thư Lâm" userId="154dc366231564c2" providerId="Windows Live" clId="Web-{8AD7943C-A45E-4076-BED0-C77865FB79AC}" dt="2017-12-14T08:22:14.348" v="905"/>
          <ac:spMkLst>
            <pc:docMk/>
            <pc:sldMk cId="2355484179" sldId="271"/>
            <ac:spMk id="2" creationId="{10C58CC5-EE2C-4CD5-AA8D-5EC8290AAEF9}"/>
          </ac:spMkLst>
        </pc:spChg>
        <pc:spChg chg="del">
          <ac:chgData name="Thư Lâm" userId="154dc366231564c2" providerId="Windows Live" clId="Web-{8AD7943C-A45E-4076-BED0-C77865FB79AC}" dt="2017-12-14T08:22:02.284" v="892"/>
          <ac:spMkLst>
            <pc:docMk/>
            <pc:sldMk cId="2355484179" sldId="271"/>
            <ac:spMk id="3" creationId="{66E16E24-C236-4B28-A38F-9AB527F8832E}"/>
          </ac:spMkLst>
        </pc:spChg>
      </pc:sldChg>
      <pc:sldChg chg="del">
        <pc:chgData name="Thư Lâm" userId="154dc366231564c2" providerId="Windows Live" clId="Web-{8AD7943C-A45E-4076-BED0-C77865FB79AC}" dt="2017-12-14T07:08:45.653" v="130"/>
        <pc:sldMkLst>
          <pc:docMk/>
          <pc:sldMk cId="3186847897" sldId="271"/>
        </pc:sldMkLst>
      </pc:sldChg>
      <pc:sldChg chg="addSp delSp modSp new">
        <pc:chgData name="Thư Lâm" userId="154dc366231564c2" providerId="Windows Live" clId="Web-{8AD7943C-A45E-4076-BED0-C77865FB79AC}" dt="2017-12-14T09:10:48.325" v="1371"/>
        <pc:sldMkLst>
          <pc:docMk/>
          <pc:sldMk cId="250222845" sldId="272"/>
        </pc:sldMkLst>
        <pc:spChg chg="mod">
          <ac:chgData name="Thư Lâm" userId="154dc366231564c2" providerId="Windows Live" clId="Web-{8AD7943C-A45E-4076-BED0-C77865FB79AC}" dt="2017-12-14T08:57:49.754" v="1301"/>
          <ac:spMkLst>
            <pc:docMk/>
            <pc:sldMk cId="250222845" sldId="272"/>
            <ac:spMk id="2" creationId="{FC39B25E-8758-4C99-AACC-1EAC4576908B}"/>
          </ac:spMkLst>
        </pc:spChg>
        <pc:spChg chg="del">
          <ac:chgData name="Thư Lâm" userId="154dc366231564c2" providerId="Windows Live" clId="Web-{8AD7943C-A45E-4076-BED0-C77865FB79AC}" dt="2017-12-14T08:57:42.738" v="1295"/>
          <ac:spMkLst>
            <pc:docMk/>
            <pc:sldMk cId="250222845" sldId="272"/>
            <ac:spMk id="3" creationId="{03D944D7-A225-4C41-BAA9-A215CC9BF549}"/>
          </ac:spMkLst>
        </pc:spChg>
        <pc:spChg chg="add mod">
          <ac:chgData name="Thư Lâm" userId="154dc366231564c2" providerId="Windows Live" clId="Web-{8AD7943C-A45E-4076-BED0-C77865FB79AC}" dt="2017-12-14T09:10:46.465" v="1370"/>
          <ac:spMkLst>
            <pc:docMk/>
            <pc:sldMk cId="250222845" sldId="272"/>
            <ac:spMk id="6" creationId="{EE88734D-8785-4EC9-96C2-6D00623DFCD7}"/>
          </ac:spMkLst>
        </pc:spChg>
        <pc:picChg chg="add mod">
          <ac:chgData name="Thư Lâm" userId="154dc366231564c2" providerId="Windows Live" clId="Web-{8AD7943C-A45E-4076-BED0-C77865FB79AC}" dt="2017-12-14T09:10:48.325" v="1371"/>
          <ac:picMkLst>
            <pc:docMk/>
            <pc:sldMk cId="250222845" sldId="272"/>
            <ac:picMk id="4" creationId="{5CFAE7EF-086F-4744-970D-16C1CA0A91B0}"/>
          </ac:picMkLst>
        </pc:picChg>
      </pc:sldChg>
      <pc:sldChg chg="del">
        <pc:chgData name="Thư Lâm" userId="154dc366231564c2" providerId="Windows Live" clId="Web-{8AD7943C-A45E-4076-BED0-C77865FB79AC}" dt="2017-12-14T07:08:46.622" v="131"/>
        <pc:sldMkLst>
          <pc:docMk/>
          <pc:sldMk cId="3260569656" sldId="272"/>
        </pc:sldMkLst>
      </pc:sldChg>
      <pc:sldChg chg="new">
        <pc:chgData name="Thư Lâm" userId="154dc366231564c2" providerId="Windows Live" clId="Web-{8AD7943C-A45E-4076-BED0-C77865FB79AC}" dt="2017-12-14T08:54:04.727" v="1225"/>
        <pc:sldMkLst>
          <pc:docMk/>
          <pc:sldMk cId="358855102" sldId="273"/>
        </pc:sldMkLst>
      </pc:sldChg>
      <pc:sldChg chg="del">
        <pc:chgData name="Thư Lâm" userId="154dc366231564c2" providerId="Windows Live" clId="Web-{8AD7943C-A45E-4076-BED0-C77865FB79AC}" dt="2017-12-14T07:08:47.372" v="132"/>
        <pc:sldMkLst>
          <pc:docMk/>
          <pc:sldMk cId="4097131275" sldId="273"/>
        </pc:sldMkLst>
      </pc:sldChg>
      <pc:sldChg chg="del">
        <pc:chgData name="Thư Lâm" userId="154dc366231564c2" providerId="Windows Live" clId="Web-{8AD7943C-A45E-4076-BED0-C77865FB79AC}" dt="2017-12-14T07:08:49.622" v="133"/>
        <pc:sldMkLst>
          <pc:docMk/>
          <pc:sldMk cId="778780939" sldId="274"/>
        </pc:sldMkLst>
      </pc:sldChg>
      <pc:sldChg chg="addSp delSp modSp new ord">
        <pc:chgData name="Thư Lâm" userId="154dc366231564c2" providerId="Windows Live" clId="Web-{8AD7943C-A45E-4076-BED0-C77865FB79AC}" dt="2017-12-14T09:18:13.644" v="1448"/>
        <pc:sldMkLst>
          <pc:docMk/>
          <pc:sldMk cId="2313747694" sldId="274"/>
        </pc:sldMkLst>
        <pc:spChg chg="mod">
          <ac:chgData name="Thư Lâm" userId="154dc366231564c2" providerId="Windows Live" clId="Web-{8AD7943C-A45E-4076-BED0-C77865FB79AC}" dt="2017-12-14T09:11:43.515" v="1387"/>
          <ac:spMkLst>
            <pc:docMk/>
            <pc:sldMk cId="2313747694" sldId="274"/>
            <ac:spMk id="2" creationId="{A2C3B968-D9DB-4E63-B08B-6B2A0A0FC352}"/>
          </ac:spMkLst>
        </pc:spChg>
        <pc:spChg chg="del">
          <ac:chgData name="Thư Lâm" userId="154dc366231564c2" providerId="Windows Live" clId="Web-{8AD7943C-A45E-4076-BED0-C77865FB79AC}" dt="2017-12-14T09:11:29.561" v="1373"/>
          <ac:spMkLst>
            <pc:docMk/>
            <pc:sldMk cId="2313747694" sldId="274"/>
            <ac:spMk id="3" creationId="{DA7BF59A-1999-42AA-B7A5-C1133F0F9593}"/>
          </ac:spMkLst>
        </pc:spChg>
        <pc:spChg chg="add mod">
          <ac:chgData name="Thư Lâm" userId="154dc366231564c2" providerId="Windows Live" clId="Web-{8AD7943C-A45E-4076-BED0-C77865FB79AC}" dt="2017-12-14T09:18:13.644" v="1448"/>
          <ac:spMkLst>
            <pc:docMk/>
            <pc:sldMk cId="2313747694" sldId="274"/>
            <ac:spMk id="4" creationId="{3BF17C86-C46D-4F0F-BA98-B50D1D7261AC}"/>
          </ac:spMkLst>
        </pc:spChg>
      </pc:sldChg>
      <pc:sldChg chg="del">
        <pc:chgData name="Thư Lâm" userId="154dc366231564c2" providerId="Windows Live" clId="Web-{8AD7943C-A45E-4076-BED0-C77865FB79AC}" dt="2017-12-14T07:08:50.231" v="134"/>
        <pc:sldMkLst>
          <pc:docMk/>
          <pc:sldMk cId="3908490249" sldId="275"/>
        </pc:sldMkLst>
      </pc:sldChg>
      <pc:sldChg chg="del">
        <pc:chgData name="Thư Lâm" userId="154dc366231564c2" providerId="Windows Live" clId="Web-{8AD7943C-A45E-4076-BED0-C77865FB79AC}" dt="2017-12-14T07:08:51.513" v="135"/>
        <pc:sldMkLst>
          <pc:docMk/>
          <pc:sldMk cId="264902169" sldId="276"/>
        </pc:sldMkLst>
      </pc:sldChg>
      <pc:sldChg chg="del">
        <pc:chgData name="Thư Lâm" userId="154dc366231564c2" providerId="Windows Live" clId="Web-{8AD7943C-A45E-4076-BED0-C77865FB79AC}" dt="2017-12-14T07:08:53.357" v="136"/>
        <pc:sldMkLst>
          <pc:docMk/>
          <pc:sldMk cId="2539974842" sldId="277"/>
        </pc:sldMkLst>
      </pc:sldChg>
      <pc:sldChg chg="del">
        <pc:chgData name="Thư Lâm" userId="154dc366231564c2" providerId="Windows Live" clId="Web-{8AD7943C-A45E-4076-BED0-C77865FB79AC}" dt="2017-12-14T07:08:55.982" v="137"/>
        <pc:sldMkLst>
          <pc:docMk/>
          <pc:sldMk cId="3596223547" sldId="278"/>
        </pc:sldMkLst>
      </pc:sldChg>
      <pc:sldChg chg="del">
        <pc:chgData name="Thư Lâm" userId="154dc366231564c2" providerId="Windows Live" clId="Web-{8AD7943C-A45E-4076-BED0-C77865FB79AC}" dt="2017-12-14T07:08:56.982" v="138"/>
        <pc:sldMkLst>
          <pc:docMk/>
          <pc:sldMk cId="254010223" sldId="279"/>
        </pc:sldMkLst>
      </pc:sldChg>
    </pc:docChg>
  </pc:docChgLst>
  <pc:docChgLst>
    <pc:chgData name="Thư Lâm" userId="154dc366231564c2" providerId="Windows Live" clId="Web-{E566FEB9-F832-455E-904E-4ABA05A6C176}"/>
    <pc:docChg chg="modSld">
      <pc:chgData name="Thư Lâm" userId="154dc366231564c2" providerId="Windows Live" clId="Web-{E566FEB9-F832-455E-904E-4ABA05A6C176}" dt="2017-12-14T09:38:18.972" v="225"/>
      <pc:docMkLst>
        <pc:docMk/>
      </pc:docMkLst>
      <pc:sldChg chg="modSp">
        <pc:chgData name="Thư Lâm" userId="154dc366231564c2" providerId="Windows Live" clId="Web-{E566FEB9-F832-455E-904E-4ABA05A6C176}" dt="2017-12-14T09:23:35.708" v="48"/>
        <pc:sldMkLst>
          <pc:docMk/>
          <pc:sldMk cId="630995124" sldId="263"/>
        </pc:sldMkLst>
        <pc:spChg chg="mod">
          <ac:chgData name="Thư Lâm" userId="154dc366231564c2" providerId="Windows Live" clId="Web-{E566FEB9-F832-455E-904E-4ABA05A6C176}" dt="2017-12-14T09:23:35.708" v="48"/>
          <ac:spMkLst>
            <pc:docMk/>
            <pc:sldMk cId="630995124" sldId="263"/>
            <ac:spMk id="4" creationId="{4F87FF37-9699-4C4B-A6DC-4D846010400D}"/>
          </ac:spMkLst>
        </pc:spChg>
      </pc:sldChg>
      <pc:sldChg chg="addSp delSp modSp">
        <pc:chgData name="Thư Lâm" userId="154dc366231564c2" providerId="Windows Live" clId="Web-{E566FEB9-F832-455E-904E-4ABA05A6C176}" dt="2017-12-14T09:38:18.972" v="225"/>
        <pc:sldMkLst>
          <pc:docMk/>
          <pc:sldMk cId="1373680473" sldId="271"/>
        </pc:sldMkLst>
        <pc:spChg chg="mod">
          <ac:chgData name="Thư Lâm" userId="154dc366231564c2" providerId="Windows Live" clId="Web-{E566FEB9-F832-455E-904E-4ABA05A6C176}" dt="2017-12-14T09:32:52.783" v="213"/>
          <ac:spMkLst>
            <pc:docMk/>
            <pc:sldMk cId="1373680473" sldId="271"/>
            <ac:spMk id="4" creationId="{27894EA8-C387-41F8-AB9B-1A26FB404245}"/>
          </ac:spMkLst>
        </pc:spChg>
        <pc:picChg chg="add del mod">
          <ac:chgData name="Thư Lâm" userId="154dc366231564c2" providerId="Windows Live" clId="Web-{E566FEB9-F832-455E-904E-4ABA05A6C176}" dt="2017-12-14T09:38:07.909" v="220"/>
          <ac:picMkLst>
            <pc:docMk/>
            <pc:sldMk cId="1373680473" sldId="271"/>
            <ac:picMk id="3" creationId="{505A1B1A-1D89-47FF-8677-E40F96267BD3}"/>
          </ac:picMkLst>
        </pc:picChg>
        <pc:picChg chg="add mod">
          <ac:chgData name="Thư Lâm" userId="154dc366231564c2" providerId="Windows Live" clId="Web-{E566FEB9-F832-455E-904E-4ABA05A6C176}" dt="2017-12-14T09:38:18.972" v="225"/>
          <ac:picMkLst>
            <pc:docMk/>
            <pc:sldMk cId="1373680473" sldId="271"/>
            <ac:picMk id="6" creationId="{99623EDF-11E0-4BF9-8F1C-BC76806B896D}"/>
          </ac:picMkLst>
        </pc:picChg>
      </pc:sldChg>
      <pc:sldChg chg="modSp">
        <pc:chgData name="Thư Lâm" userId="154dc366231564c2" providerId="Windows Live" clId="Web-{E566FEB9-F832-455E-904E-4ABA05A6C176}" dt="2017-12-14T09:22:57.331" v="38"/>
        <pc:sldMkLst>
          <pc:docMk/>
          <pc:sldMk cId="250222845" sldId="272"/>
        </pc:sldMkLst>
        <pc:spChg chg="mod">
          <ac:chgData name="Thư Lâm" userId="154dc366231564c2" providerId="Windows Live" clId="Web-{E566FEB9-F832-455E-904E-4ABA05A6C176}" dt="2017-12-14T09:22:57.331" v="38"/>
          <ac:spMkLst>
            <pc:docMk/>
            <pc:sldMk cId="250222845" sldId="272"/>
            <ac:spMk id="6" creationId="{EE88734D-8785-4EC9-96C2-6D00623DFCD7}"/>
          </ac:spMkLst>
        </pc:spChg>
        <pc:picChg chg="mod">
          <ac:chgData name="Thư Lâm" userId="154dc366231564c2" providerId="Windows Live" clId="Web-{E566FEB9-F832-455E-904E-4ABA05A6C176}" dt="2017-12-14T09:19:32.180" v="0"/>
          <ac:picMkLst>
            <pc:docMk/>
            <pc:sldMk cId="250222845" sldId="272"/>
            <ac:picMk id="4" creationId="{5CFAE7EF-086F-4744-970D-16C1CA0A91B0}"/>
          </ac:picMkLst>
        </pc:picChg>
      </pc:sldChg>
      <pc:sldChg chg="modSp">
        <pc:chgData name="Thư Lâm" userId="154dc366231564c2" providerId="Windows Live" clId="Web-{E566FEB9-F832-455E-904E-4ABA05A6C176}" dt="2017-12-14T09:31:26.779" v="210"/>
        <pc:sldMkLst>
          <pc:docMk/>
          <pc:sldMk cId="2313747694" sldId="274"/>
        </pc:sldMkLst>
        <pc:spChg chg="mod">
          <ac:chgData name="Thư Lâm" userId="154dc366231564c2" providerId="Windows Live" clId="Web-{E566FEB9-F832-455E-904E-4ABA05A6C176}" dt="2017-12-14T09:31:26.779" v="210"/>
          <ac:spMkLst>
            <pc:docMk/>
            <pc:sldMk cId="2313747694" sldId="274"/>
            <ac:spMk id="4" creationId="{3BF17C86-C46D-4F0F-BA98-B50D1D7261AC}"/>
          </ac:spMkLst>
        </pc:spChg>
      </pc:sldChg>
    </pc:docChg>
  </pc:docChgLst>
  <pc:docChgLst>
    <pc:chgData name="Thư Lâm" userId="154dc366231564c2" providerId="Windows Live" clId="Web-{F3B3D99E-0395-45ED-9F40-3901D9FF327E}"/>
    <pc:docChg chg="delSld modSld">
      <pc:chgData name="Thư Lâm" userId="154dc366231564c2" providerId="Windows Live" clId="Web-{F3B3D99E-0395-45ED-9F40-3901D9FF327E}" dt="2017-12-14T10:06:10.792" v="202"/>
      <pc:docMkLst>
        <pc:docMk/>
      </pc:docMkLst>
      <pc:sldChg chg="del">
        <pc:chgData name="Thư Lâm" userId="154dc366231564c2" providerId="Windows Live" clId="Web-{F3B3D99E-0395-45ED-9F40-3901D9FF327E}" dt="2017-12-14T09:41:09.043" v="6"/>
        <pc:sldMkLst>
          <pc:docMk/>
          <pc:sldMk cId="855505426" sldId="261"/>
        </pc:sldMkLst>
      </pc:sldChg>
      <pc:sldChg chg="addSp delSp modSp">
        <pc:chgData name="Thư Lâm" userId="154dc366231564c2" providerId="Windows Live" clId="Web-{F3B3D99E-0395-45ED-9F40-3901D9FF327E}" dt="2017-12-14T09:39:25.866" v="5"/>
        <pc:sldMkLst>
          <pc:docMk/>
          <pc:sldMk cId="1373680473" sldId="271"/>
        </pc:sldMkLst>
        <pc:picChg chg="add mod">
          <ac:chgData name="Thư Lâm" userId="154dc366231564c2" providerId="Windows Live" clId="Web-{F3B3D99E-0395-45ED-9F40-3901D9FF327E}" dt="2017-12-14T09:39:25.866" v="5"/>
          <ac:picMkLst>
            <pc:docMk/>
            <pc:sldMk cId="1373680473" sldId="271"/>
            <ac:picMk id="3" creationId="{C85E8231-2F85-4D07-89DB-6F52AA384AF6}"/>
          </ac:picMkLst>
        </pc:picChg>
        <pc:picChg chg="del">
          <ac:chgData name="Thư Lâm" userId="154dc366231564c2" providerId="Windows Live" clId="Web-{F3B3D99E-0395-45ED-9F40-3901D9FF327E}" dt="2017-12-14T09:39:17.334" v="0"/>
          <ac:picMkLst>
            <pc:docMk/>
            <pc:sldMk cId="1373680473" sldId="271"/>
            <ac:picMk id="6" creationId="{99623EDF-11E0-4BF9-8F1C-BC76806B896D}"/>
          </ac:picMkLst>
        </pc:picChg>
      </pc:sldChg>
      <pc:sldChg chg="addSp delSp modSp">
        <pc:chgData name="Thư Lâm" userId="154dc366231564c2" providerId="Windows Live" clId="Web-{F3B3D99E-0395-45ED-9F40-3901D9FF327E}" dt="2017-12-14T10:05:52.556" v="195"/>
        <pc:sldMkLst>
          <pc:docMk/>
          <pc:sldMk cId="250222845" sldId="272"/>
        </pc:sldMkLst>
        <pc:picChg chg="add del mod">
          <ac:chgData name="Thư Lâm" userId="154dc366231564c2" providerId="Windows Live" clId="Web-{F3B3D99E-0395-45ED-9F40-3901D9FF327E}" dt="2017-12-14T10:05:49.978" v="194"/>
          <ac:picMkLst>
            <pc:docMk/>
            <pc:sldMk cId="250222845" sldId="272"/>
            <ac:picMk id="3" creationId="{99E6F173-AD6A-4778-A69D-402E2BB1263C}"/>
          </ac:picMkLst>
        </pc:picChg>
        <pc:picChg chg="add del">
          <ac:chgData name="Thư Lâm" userId="154dc366231564c2" providerId="Windows Live" clId="Web-{F3B3D99E-0395-45ED-9F40-3901D9FF327E}" dt="2017-12-14T10:05:52.556" v="195"/>
          <ac:picMkLst>
            <pc:docMk/>
            <pc:sldMk cId="250222845" sldId="272"/>
            <ac:picMk id="4" creationId="{5CFAE7EF-086F-4744-970D-16C1CA0A91B0}"/>
          </ac:picMkLst>
        </pc:picChg>
      </pc:sldChg>
      <pc:sldChg chg="addSp delSp modSp">
        <pc:chgData name="Thư Lâm" userId="154dc366231564c2" providerId="Windows Live" clId="Web-{F3B3D99E-0395-45ED-9F40-3901D9FF327E}" dt="2017-12-14T10:06:10.792" v="202"/>
        <pc:sldMkLst>
          <pc:docMk/>
          <pc:sldMk cId="358855102" sldId="273"/>
        </pc:sldMkLst>
        <pc:spChg chg="mod">
          <ac:chgData name="Thư Lâm" userId="154dc366231564c2" providerId="Windows Live" clId="Web-{F3B3D99E-0395-45ED-9F40-3901D9FF327E}" dt="2017-12-14T09:51:26.309" v="26"/>
          <ac:spMkLst>
            <pc:docMk/>
            <pc:sldMk cId="358855102" sldId="273"/>
            <ac:spMk id="2" creationId="{82C45BE3-6D2C-419B-969E-86D2745BCCCB}"/>
          </ac:spMkLst>
        </pc:spChg>
        <pc:spChg chg="del">
          <ac:chgData name="Thư Lâm" userId="154dc366231564c2" providerId="Windows Live" clId="Web-{F3B3D99E-0395-45ED-9F40-3901D9FF327E}" dt="2017-12-14T09:51:11.793" v="13"/>
          <ac:spMkLst>
            <pc:docMk/>
            <pc:sldMk cId="358855102" sldId="273"/>
            <ac:spMk id="3" creationId="{46194F74-3355-4F00-ADD9-F9AAA47A5925}"/>
          </ac:spMkLst>
        </pc:spChg>
        <pc:spChg chg="add mod">
          <ac:chgData name="Thư Lâm" userId="154dc366231564c2" providerId="Windows Live" clId="Web-{F3B3D99E-0395-45ED-9F40-3901D9FF327E}" dt="2017-12-14T10:02:11.608" v="179"/>
          <ac:spMkLst>
            <pc:docMk/>
            <pc:sldMk cId="358855102" sldId="273"/>
            <ac:spMk id="4" creationId="{F6B5A7C5-01E3-425B-9809-E97274742EEF}"/>
          </ac:spMkLst>
        </pc:spChg>
        <pc:picChg chg="add del mod">
          <ac:chgData name="Thư Lâm" userId="154dc366231564c2" providerId="Windows Live" clId="Web-{F3B3D99E-0395-45ED-9F40-3901D9FF327E}" dt="2017-12-14T10:05:57.932" v="196"/>
          <ac:picMkLst>
            <pc:docMk/>
            <pc:sldMk cId="358855102" sldId="273"/>
            <ac:picMk id="5" creationId="{4BE46707-15C6-4690-B497-3A0A8F3EC663}"/>
          </ac:picMkLst>
        </pc:picChg>
        <pc:picChg chg="add mod">
          <ac:chgData name="Thư Lâm" userId="154dc366231564c2" providerId="Windows Live" clId="Web-{F3B3D99E-0395-45ED-9F40-3901D9FF327E}" dt="2017-12-14T10:06:10.792" v="202"/>
          <ac:picMkLst>
            <pc:docMk/>
            <pc:sldMk cId="358855102" sldId="273"/>
            <ac:picMk id="7" creationId="{79F17658-57F1-40B7-A79F-79BF567CA345}"/>
          </ac:picMkLst>
        </pc:picChg>
      </pc:sldChg>
      <pc:sldChg chg="modSp">
        <pc:chgData name="Thư Lâm" userId="154dc366231564c2" providerId="Windows Live" clId="Web-{F3B3D99E-0395-45ED-9F40-3901D9FF327E}" dt="2017-12-14T09:51:09.464" v="11"/>
        <pc:sldMkLst>
          <pc:docMk/>
          <pc:sldMk cId="2313747694" sldId="274"/>
        </pc:sldMkLst>
        <pc:spChg chg="mod">
          <ac:chgData name="Thư Lâm" userId="154dc366231564c2" providerId="Windows Live" clId="Web-{F3B3D99E-0395-45ED-9F40-3901D9FF327E}" dt="2017-12-14T09:51:09.464" v="11"/>
          <ac:spMkLst>
            <pc:docMk/>
            <pc:sldMk cId="2313747694" sldId="274"/>
            <ac:spMk id="4" creationId="{3BF17C86-C46D-4F0F-BA98-B50D1D7261AC}"/>
          </ac:spMkLst>
        </pc:spChg>
      </pc:sldChg>
    </pc:docChg>
  </pc:docChgLst>
  <pc:docChgLst>
    <pc:chgData name="Thư Lâm" userId="154dc366231564c2" providerId="Windows Live" clId="Web-{9FE2394B-90ED-42E4-8774-C1194D5098E4}"/>
    <pc:docChg chg="modSld">
      <pc:chgData name="Thư Lâm" userId="154dc366231564c2" providerId="Windows Live" clId="Web-{9FE2394B-90ED-42E4-8774-C1194D5098E4}" dt="2017-12-15T07:13:53.482" v="14"/>
      <pc:docMkLst>
        <pc:docMk/>
      </pc:docMkLst>
      <pc:sldChg chg="modSp">
        <pc:chgData name="Thư Lâm" userId="154dc366231564c2" providerId="Windows Live" clId="Web-{9FE2394B-90ED-42E4-8774-C1194D5098E4}" dt="2017-12-15T07:13:52.794" v="13"/>
        <pc:sldMkLst>
          <pc:docMk/>
          <pc:sldMk cId="2515525865" sldId="265"/>
        </pc:sldMkLst>
        <pc:spChg chg="mod">
          <ac:chgData name="Thư Lâm" userId="154dc366231564c2" providerId="Windows Live" clId="Web-{9FE2394B-90ED-42E4-8774-C1194D5098E4}" dt="2017-12-15T07:13:52.794" v="13"/>
          <ac:spMkLst>
            <pc:docMk/>
            <pc:sldMk cId="2515525865" sldId="265"/>
            <ac:spMk id="10" creationId="{9E038D78-4FF0-4902-8DC4-4BAEA41E07B9}"/>
          </ac:spMkLst>
        </pc:spChg>
        <pc:spChg chg="mod">
          <ac:chgData name="Thư Lâm" userId="154dc366231564c2" providerId="Windows Live" clId="Web-{9FE2394B-90ED-42E4-8774-C1194D5098E4}" dt="2017-12-15T07:13:47.013" v="10"/>
          <ac:spMkLst>
            <pc:docMk/>
            <pc:sldMk cId="2515525865" sldId="265"/>
            <ac:spMk id="11" creationId="{ADE10339-D84F-45F2-AEE8-DE7D208B57BC}"/>
          </ac:spMkLst>
        </pc:spChg>
      </pc:sldChg>
      <pc:sldChg chg="modSp">
        <pc:chgData name="Thư Lâm" userId="154dc366231564c2" providerId="Windows Live" clId="Web-{9FE2394B-90ED-42E4-8774-C1194D5098E4}" dt="2017-12-15T07:13:37.997" v="7"/>
        <pc:sldMkLst>
          <pc:docMk/>
          <pc:sldMk cId="4252581686" sldId="266"/>
        </pc:sldMkLst>
        <pc:spChg chg="mod">
          <ac:chgData name="Thư Lâm" userId="154dc366231564c2" providerId="Windows Live" clId="Web-{9FE2394B-90ED-42E4-8774-C1194D5098E4}" dt="2017-12-15T07:13:37.997" v="7"/>
          <ac:spMkLst>
            <pc:docMk/>
            <pc:sldMk cId="4252581686" sldId="266"/>
            <ac:spMk id="4" creationId="{DFA1A90B-BEF0-4616-81E7-4D33843F8B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FF82D-6C6A-4415-AB72-3FADD0C0120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9B482-3329-41F9-8C7E-0C30E3AF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CF8855-634D-4AA6-8D06-82CF3097505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4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36974D-EBF5-4DF8-BEE8-80250406BD88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1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22960" y="4846320"/>
            <a:ext cx="8228880" cy="1144440"/>
          </a:xfrm>
        </p:spPr>
        <p:txBody>
          <a:bodyPr/>
          <a:lstStyle/>
          <a:p>
            <a:pPr lvl="0" algn="r"/>
            <a:r>
              <a:rPr lang="en-US" sz="3200"/>
              <a:t>Lâm Văn Thư – LTV Frehser</a:t>
            </a:r>
          </a:p>
        </p:txBody>
      </p:sp>
      <p:sp>
        <p:nvSpPr>
          <p:cNvPr id="3" name="CustomShape 1"/>
          <p:cNvSpPr/>
          <p:nvPr/>
        </p:nvSpPr>
        <p:spPr>
          <a:xfrm>
            <a:off x="685799" y="2130480"/>
            <a:ext cx="8304840" cy="992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371599" y="3581279"/>
            <a:ext cx="6856920" cy="19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4294967295"/>
          </p:nvPr>
        </p:nvSpPr>
        <p:spPr>
          <a:xfrm>
            <a:off x="457200" y="2772422"/>
            <a:ext cx="8229240" cy="1641475"/>
          </a:xfrm>
        </p:spPr>
        <p:txBody>
          <a:bodyPr anchor="ctr">
            <a:spAutoFit/>
          </a:bodyPr>
          <a:lstStyle/>
          <a:p>
            <a:pPr marL="0" indent="0" algn="ctr">
              <a:buNone/>
            </a:pPr>
            <a:r>
              <a:rPr lang="en-US" sz="3600" b="1" dirty="0"/>
              <a:t>Chap 3: Object: </a:t>
            </a:r>
            <a:r>
              <a:rPr lang="en-US" sz="3600" b="1" dirty="0">
                <a:cs typeface="Arial"/>
              </a:rPr>
              <a:t>Get Oriented</a:t>
            </a:r>
          </a:p>
          <a:p>
            <a:pPr marL="0" indent="0" algn="ctr">
              <a:buNone/>
            </a:pPr>
            <a:r>
              <a:rPr lang="en-US" sz="3600" b="1" dirty="0">
                <a:cs typeface="Arial"/>
              </a:rPr>
              <a:t>Making code make sense</a:t>
            </a:r>
          </a:p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7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C3B968-D9DB-4E63-B08B-6B2A0A0F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Biểu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đồ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(</a:t>
            </a:r>
            <a:r>
              <a:rPr lang="vi-VN" dirty="0" err="1">
                <a:cs typeface="Arial"/>
              </a:rPr>
              <a:t>class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diagram</a:t>
            </a:r>
            <a:r>
              <a:rPr lang="vi-VN" dirty="0">
                <a:cs typeface="Arial"/>
              </a:rPr>
              <a:t>)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BF17C86-C46D-4F0F-BA98-B50D1D7261AC}"/>
              </a:ext>
            </a:extLst>
          </p:cNvPr>
          <p:cNvSpPr txBox="1"/>
          <p:nvPr/>
        </p:nvSpPr>
        <p:spPr>
          <a:xfrm>
            <a:off x="724150" y="1866900"/>
            <a:ext cx="7802062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biểu</a:t>
            </a:r>
            <a:r>
              <a:rPr lang="vi-VN" sz="2400" dirty="0"/>
              <a:t> </a:t>
            </a:r>
            <a:r>
              <a:rPr lang="vi-VN" sz="2400" dirty="0" err="1"/>
              <a:t>đồ</a:t>
            </a:r>
            <a:r>
              <a:rPr lang="vi-VN" sz="2400" dirty="0"/>
              <a:t> mô </a:t>
            </a:r>
            <a:r>
              <a:rPr lang="vi-VN" sz="2400" dirty="0" err="1"/>
              <a:t>tả</a:t>
            </a:r>
            <a:r>
              <a:rPr lang="vi-VN" sz="2400" dirty="0"/>
              <a:t> </a:t>
            </a:r>
            <a:r>
              <a:rPr lang="vi-VN" sz="2400" dirty="0" err="1"/>
              <a:t>kiểu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đối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tượng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và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quan </a:t>
            </a:r>
            <a:r>
              <a:rPr lang="vi-VN" sz="2400" dirty="0" err="1">
                <a:cs typeface="Arial"/>
              </a:rPr>
              <a:t>hệ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khác</a:t>
            </a:r>
            <a:r>
              <a:rPr lang="vi-VN" sz="2400" dirty="0">
                <a:cs typeface="Arial"/>
              </a:rPr>
              <a:t> nhau </a:t>
            </a:r>
            <a:r>
              <a:rPr lang="vi-VN" sz="2400" dirty="0" err="1">
                <a:cs typeface="Arial"/>
              </a:rPr>
              <a:t>giữa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chúng</a:t>
            </a: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 err="1">
                <a:cs typeface="Arial"/>
              </a:rPr>
              <a:t>Là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kỹ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thuật</a:t>
            </a:r>
            <a:r>
              <a:rPr lang="vi-VN" sz="2400" dirty="0">
                <a:cs typeface="Arial"/>
              </a:rPr>
              <a:t> mô </a:t>
            </a:r>
            <a:r>
              <a:rPr lang="vi-VN" sz="2400" dirty="0" err="1">
                <a:cs typeface="Arial"/>
              </a:rPr>
              <a:t>hình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hóa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sử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dụng</a:t>
            </a:r>
            <a:r>
              <a:rPr lang="vi-VN" sz="2400" dirty="0">
                <a:cs typeface="Arial"/>
              </a:rPr>
              <a:t> trong 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phương </a:t>
            </a:r>
            <a:r>
              <a:rPr lang="vi-VN" sz="2400" dirty="0" err="1">
                <a:cs typeface="Arial"/>
              </a:rPr>
              <a:t>pháp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hướng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đối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tượng</a:t>
            </a: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>
                <a:cs typeface="Arial"/>
              </a:rPr>
              <a:t>Bao </a:t>
            </a:r>
            <a:r>
              <a:rPr lang="vi-VN" sz="2400" dirty="0" err="1">
                <a:cs typeface="Arial"/>
              </a:rPr>
              <a:t>gồm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, </a:t>
            </a:r>
            <a:r>
              <a:rPr lang="vi-VN" sz="2400" dirty="0" err="1">
                <a:cs typeface="Arial"/>
              </a:rPr>
              <a:t>thuộc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tính</a:t>
            </a:r>
            <a:r>
              <a:rPr lang="vi-VN" sz="2400" dirty="0">
                <a:cs typeface="Arial"/>
              </a:rPr>
              <a:t>, phương </a:t>
            </a:r>
            <a:r>
              <a:rPr lang="vi-VN" sz="2400" dirty="0" err="1">
                <a:cs typeface="Arial"/>
              </a:rPr>
              <a:t>thức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và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quan </a:t>
            </a:r>
            <a:r>
              <a:rPr lang="vi-VN" sz="2400" dirty="0" err="1">
                <a:cs typeface="Arial"/>
              </a:rPr>
              <a:t>hệ</a:t>
            </a: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374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C45BE3-6D2C-419B-969E-86D2745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Biểu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đồ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(</a:t>
            </a:r>
            <a:r>
              <a:rPr lang="vi-VN" dirty="0" err="1">
                <a:cs typeface="Arial"/>
              </a:rPr>
              <a:t>class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diagram</a:t>
            </a:r>
            <a:r>
              <a:rPr lang="vi-VN" dirty="0">
                <a:cs typeface="Arial"/>
              </a:rPr>
              <a:t>)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6B5A7C5-01E3-425B-9809-E97274742EEF}"/>
              </a:ext>
            </a:extLst>
          </p:cNvPr>
          <p:cNvSpPr txBox="1"/>
          <p:nvPr/>
        </p:nvSpPr>
        <p:spPr>
          <a:xfrm>
            <a:off x="909638" y="1800225"/>
            <a:ext cx="7734791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cs typeface="Arial"/>
              </a:rPr>
              <a:t>Tại</a:t>
            </a:r>
            <a:r>
              <a:rPr lang="vi-VN" dirty="0">
                <a:cs typeface="Arial"/>
              </a:rPr>
              <a:t> sao </a:t>
            </a:r>
            <a:r>
              <a:rPr lang="vi-VN" dirty="0" err="1">
                <a:cs typeface="Arial"/>
              </a:rPr>
              <a:t>lại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sử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dụng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biểu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đồ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vi-VN" dirty="0" err="1">
                <a:cs typeface="Arial"/>
              </a:rPr>
              <a:t>Dễ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dàng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viết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nhiều</a:t>
            </a:r>
            <a:r>
              <a:rPr lang="vi-VN" dirty="0">
                <a:cs typeface="Arial"/>
              </a:rPr>
              <a:t> công </a:t>
            </a:r>
            <a:r>
              <a:rPr lang="vi-VN" dirty="0" err="1">
                <a:cs typeface="Arial"/>
              </a:rPr>
              <a:t>cụ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hỗ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trợ</a:t>
            </a:r>
          </a:p>
          <a:p>
            <a:pPr marL="285750" indent="-285750">
              <a:buFont typeface="Arial"/>
              <a:buChar char="•"/>
            </a:pPr>
            <a:r>
              <a:rPr lang="vi-VN" dirty="0" err="1">
                <a:cs typeface="Arial"/>
              </a:rPr>
              <a:t>Tổ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chức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một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cách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trực</a:t>
            </a:r>
            <a:r>
              <a:rPr lang="vi-VN" dirty="0">
                <a:cs typeface="Arial"/>
              </a:rPr>
              <a:t> quan, </a:t>
            </a:r>
            <a:r>
              <a:rPr lang="vi-VN" dirty="0" err="1">
                <a:cs typeface="Arial"/>
              </a:rPr>
              <a:t>dễ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hiểu</a:t>
            </a:r>
          </a:p>
          <a:p>
            <a:pPr marL="285750" indent="-285750">
              <a:buFont typeface="Arial"/>
              <a:buChar char="•"/>
            </a:pPr>
            <a:endParaRPr lang="vi-VN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vi-VN" dirty="0">
              <a:cs typeface="Arial"/>
            </a:endParaRPr>
          </a:p>
          <a:p>
            <a:endParaRPr lang="vi-VN" dirty="0">
              <a:cs typeface="Arial"/>
            </a:endParaRP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79F17658-57F1-40B7-A79F-79BF567C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54" y="2809875"/>
            <a:ext cx="7587838" cy="32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"/>
          <p:cNvPicPr/>
          <p:nvPr/>
        </p:nvPicPr>
        <p:blipFill>
          <a:blip r:embed="rId2"/>
          <a:stretch/>
        </p:blipFill>
        <p:spPr>
          <a:xfrm>
            <a:off x="0" y="492480"/>
            <a:ext cx="9143280" cy="58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/>
        <p:txBody>
          <a:bodyPr lIns="0" tIns="0" rIns="0" bIns="0" anchor="t"/>
          <a:lstStyle/>
          <a:p>
            <a:pPr marL="0" indent="0">
              <a:buNone/>
            </a:pPr>
            <a:r>
              <a:rPr lang="en-US" sz="3200" dirty="0">
                <a:cs typeface="Arial"/>
              </a:rPr>
              <a:t>1. </a:t>
            </a:r>
            <a:r>
              <a:rPr lang="en-US" sz="3200" dirty="0" err="1">
                <a:cs typeface="Arial"/>
              </a:rPr>
              <a:t>Phương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thức</a:t>
            </a:r>
            <a:r>
              <a:rPr lang="en-US" sz="3200" dirty="0">
                <a:cs typeface="Arial"/>
              </a:rPr>
              <a:t>(Method)</a:t>
            </a:r>
          </a:p>
          <a:p>
            <a:pPr marL="0" indent="0">
              <a:buNone/>
            </a:pPr>
            <a:r>
              <a:rPr lang="en-US" sz="3200" dirty="0">
                <a:cs typeface="Arial"/>
              </a:rPr>
              <a:t>2. </a:t>
            </a:r>
            <a:r>
              <a:rPr lang="en-US" sz="3200" dirty="0" err="1">
                <a:cs typeface="Arial"/>
              </a:rPr>
              <a:t>Đối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tượng</a:t>
            </a:r>
            <a:r>
              <a:rPr lang="en-US" sz="3200" dirty="0">
                <a:cs typeface="Arial"/>
              </a:rPr>
              <a:t>(Object)</a:t>
            </a:r>
          </a:p>
          <a:p>
            <a:pPr marL="0" indent="0">
              <a:buNone/>
            </a:pPr>
            <a:r>
              <a:rPr lang="en-US" sz="3200" dirty="0">
                <a:cs typeface="Arial"/>
              </a:rPr>
              <a:t>3. </a:t>
            </a:r>
            <a:r>
              <a:rPr lang="en-US" sz="3200" dirty="0" err="1">
                <a:cs typeface="Arial"/>
              </a:rPr>
              <a:t>Trường</a:t>
            </a:r>
            <a:r>
              <a:rPr lang="en-US" sz="3200" dirty="0">
                <a:cs typeface="Arial"/>
              </a:rPr>
              <a:t>(Field)</a:t>
            </a:r>
          </a:p>
          <a:p>
            <a:pPr marL="0" indent="0">
              <a:buNone/>
            </a:pPr>
            <a:r>
              <a:rPr lang="en-US" sz="3200" dirty="0">
                <a:cs typeface="Arial"/>
              </a:rPr>
              <a:t>4. </a:t>
            </a:r>
            <a:r>
              <a:rPr lang="en-US" sz="3200" dirty="0" err="1">
                <a:cs typeface="Arial"/>
              </a:rPr>
              <a:t>Một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số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lưu</a:t>
            </a:r>
            <a:r>
              <a:rPr lang="en-US" sz="3200" dirty="0">
                <a:cs typeface="Arial"/>
              </a:rPr>
              <a:t> ý </a:t>
            </a:r>
            <a:r>
              <a:rPr lang="en-US" sz="3200" dirty="0" err="1">
                <a:cs typeface="Arial"/>
              </a:rPr>
              <a:t>khi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đặt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tên</a:t>
            </a:r>
          </a:p>
          <a:p>
            <a:pPr marL="0" indent="0">
              <a:buNone/>
            </a:pPr>
            <a:r>
              <a:rPr lang="en-US" sz="3200" dirty="0">
                <a:cs typeface="Arial"/>
              </a:rPr>
              <a:t>5. </a:t>
            </a:r>
            <a:r>
              <a:rPr lang="en-US" sz="3200" dirty="0" err="1">
                <a:cs typeface="Arial"/>
              </a:rPr>
              <a:t>Từ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khóa</a:t>
            </a:r>
            <a:r>
              <a:rPr lang="en-US" sz="3200" dirty="0">
                <a:cs typeface="Arial"/>
              </a:rPr>
              <a:t> static</a:t>
            </a:r>
          </a:p>
          <a:p>
            <a:pPr marL="0" indent="0">
              <a:buNone/>
            </a:pPr>
            <a:r>
              <a:rPr lang="en-US" sz="3200" dirty="0">
                <a:cs typeface="Arial"/>
              </a:rPr>
              <a:t>6. </a:t>
            </a:r>
            <a:r>
              <a:rPr lang="en-US" sz="3200" dirty="0" err="1">
                <a:cs typeface="Arial"/>
              </a:rPr>
              <a:t>Biểu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đồ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lơp</a:t>
            </a:r>
            <a:r>
              <a:rPr lang="en-US" sz="3200" dirty="0">
                <a:cs typeface="Arial"/>
              </a:rPr>
              <a:t>(class diagram)</a:t>
            </a:r>
          </a:p>
          <a:p>
            <a:pPr marL="0" indent="0">
              <a:buNone/>
            </a:pPr>
            <a:endParaRPr lang="en-US" sz="3200" dirty="0">
              <a:cs typeface="Arial"/>
            </a:endParaRPr>
          </a:p>
          <a:p>
            <a:pPr marL="0" indent="0">
              <a:buNone/>
            </a:pPr>
            <a:endParaRPr lang="en-US" sz="3200" dirty="0">
              <a:cs typeface="Arial"/>
            </a:endParaRPr>
          </a:p>
          <a:p>
            <a:endParaRPr lang="en-US" sz="3200" dirty="0">
              <a:cs typeface="Arial"/>
            </a:endParaRPr>
          </a:p>
        </p:txBody>
      </p:sp>
      <p:sp>
        <p:nvSpPr>
          <p:cNvPr id="3" name="TextShape 1"/>
          <p:cNvSpPr/>
          <p:nvPr/>
        </p:nvSpPr>
        <p:spPr>
          <a:xfrm>
            <a:off x="457200" y="273600"/>
            <a:ext cx="8228520" cy="114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>
            <a:noAutofit/>
          </a:bodyPr>
          <a:lstStyle/>
          <a:p>
            <a:pPr algn="ctr"/>
            <a:r>
              <a:rPr lang="en-US" sz="4400" dirty="0" err="1">
                <a:latin typeface="Arial"/>
                <a:cs typeface="Arial"/>
              </a:rPr>
              <a:t>Nội</a:t>
            </a:r>
            <a:r>
              <a:rPr lang="en-US" sz="4400" dirty="0">
                <a:latin typeface="Arial"/>
                <a:cs typeface="Arial"/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245645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Arial"/>
              </a:rPr>
              <a:t>Phương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thức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FA1A90B-BEF0-4616-81E7-4D33843F8BDE}"/>
              </a:ext>
            </a:extLst>
          </p:cNvPr>
          <p:cNvSpPr txBox="1"/>
          <p:nvPr/>
        </p:nvSpPr>
        <p:spPr>
          <a:xfrm>
            <a:off x="1090613" y="1600200"/>
            <a:ext cx="7177087" cy="64940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vi-VN" sz="3200" dirty="0">
                <a:cs typeface="Arial"/>
              </a:rPr>
              <a:t>Phương </a:t>
            </a:r>
            <a:r>
              <a:rPr lang="vi-VN" sz="3200" dirty="0" err="1">
                <a:cs typeface="Arial"/>
              </a:rPr>
              <a:t>thức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là</a:t>
            </a:r>
            <a:r>
              <a:rPr lang="vi-VN" sz="3200" dirty="0">
                <a:cs typeface="Arial"/>
              </a:rPr>
              <a:t> </a:t>
            </a:r>
            <a:r>
              <a:rPr lang="vi-VN" sz="3200" dirty="0" err="1">
                <a:cs typeface="Arial"/>
              </a:rPr>
              <a:t>những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gì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mà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đối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tượng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làm</a:t>
            </a:r>
            <a:endParaRPr lang="vi-VN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sz="3200" dirty="0" err="1">
                <a:cs typeface="Arial"/>
              </a:rPr>
              <a:t>Một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số</a:t>
            </a:r>
            <a:r>
              <a:rPr lang="vi-VN" sz="3200" dirty="0">
                <a:cs typeface="Arial"/>
              </a:rPr>
              <a:t> phương </a:t>
            </a:r>
            <a:r>
              <a:rPr lang="vi-VN" sz="3200" dirty="0" err="1">
                <a:cs typeface="Arial"/>
              </a:rPr>
              <a:t>thức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có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giá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trị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trả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về</a:t>
            </a:r>
            <a:endParaRPr lang="vi-VN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của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giá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trị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trả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về</a:t>
            </a:r>
            <a:r>
              <a:rPr lang="vi-VN" sz="3200" dirty="0">
                <a:cs typeface="Arial"/>
              </a:rPr>
              <a:t>(</a:t>
            </a:r>
            <a:r>
              <a:rPr lang="vi-VN" sz="3200" dirty="0" err="1">
                <a:cs typeface="Arial"/>
              </a:rPr>
              <a:t>int</a:t>
            </a:r>
            <a:r>
              <a:rPr lang="vi-VN" sz="3200" dirty="0">
                <a:cs typeface="Arial"/>
              </a:rPr>
              <a:t>, </a:t>
            </a:r>
            <a:r>
              <a:rPr lang="vi-VN" sz="3200" dirty="0" err="1">
                <a:cs typeface="Arial"/>
              </a:rPr>
              <a:t>string</a:t>
            </a:r>
            <a:r>
              <a:rPr lang="vi-VN" sz="3200" dirty="0">
                <a:cs typeface="Arial"/>
              </a:rPr>
              <a:t>...) </a:t>
            </a:r>
            <a:r>
              <a:rPr lang="vi-VN" sz="3200" dirty="0" err="1">
                <a:cs typeface="Arial"/>
              </a:rPr>
              <a:t>được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gọi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là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trả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về</a:t>
            </a:r>
            <a:r>
              <a:rPr lang="vi-VN" sz="3200" dirty="0">
                <a:cs typeface="Arial"/>
              </a:rPr>
              <a:t>(</a:t>
            </a:r>
            <a:r>
              <a:rPr lang="vi-VN" sz="3200" dirty="0" err="1">
                <a:cs typeface="Arial"/>
              </a:rPr>
              <a:t>return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type</a:t>
            </a:r>
            <a:r>
              <a:rPr lang="vi-VN" sz="3200" dirty="0"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vi-VN" sz="3200" dirty="0">
                <a:cs typeface="Arial"/>
              </a:rPr>
              <a:t>Câu </a:t>
            </a:r>
            <a:r>
              <a:rPr lang="vi-VN" sz="3200" dirty="0" err="1">
                <a:cs typeface="Arial"/>
              </a:rPr>
              <a:t>lệnh</a:t>
            </a:r>
            <a:r>
              <a:rPr lang="vi-VN" sz="3200" dirty="0">
                <a:cs typeface="Arial"/>
              </a:rPr>
              <a:t> </a:t>
            </a:r>
            <a:r>
              <a:rPr lang="vi-VN" sz="3200" i="1" dirty="0" err="1">
                <a:cs typeface="Arial"/>
              </a:rPr>
              <a:t>return</a:t>
            </a:r>
            <a:r>
              <a:rPr lang="vi-VN" sz="3200" dirty="0">
                <a:cs typeface="Arial"/>
              </a:rPr>
              <a:t> </a:t>
            </a:r>
            <a:r>
              <a:rPr lang="vi-VN" sz="3200" dirty="0" err="1">
                <a:cs typeface="Arial"/>
              </a:rPr>
              <a:t>là</a:t>
            </a:r>
            <a:r>
              <a:rPr lang="vi-VN" sz="3200" dirty="0">
                <a:cs typeface="Arial"/>
              </a:rPr>
              <a:t> câu </a:t>
            </a:r>
            <a:r>
              <a:rPr lang="vi-VN" sz="3200" dirty="0" err="1">
                <a:cs typeface="Arial"/>
              </a:rPr>
              <a:t>lệnh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kết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thúc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của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một</a:t>
            </a:r>
            <a:r>
              <a:rPr lang="vi-VN" sz="3200" dirty="0">
                <a:cs typeface="Arial"/>
              </a:rPr>
              <a:t> phương </a:t>
            </a:r>
            <a:r>
              <a:rPr lang="vi-VN" sz="3200" dirty="0" err="1">
                <a:cs typeface="Arial"/>
              </a:rPr>
              <a:t>thức</a:t>
            </a:r>
          </a:p>
          <a:p>
            <a:pPr marL="285750" indent="-285750">
              <a:buFont typeface="Arial"/>
              <a:buChar char="•"/>
            </a:pPr>
            <a:r>
              <a:rPr lang="vi-VN" sz="3200" dirty="0">
                <a:cs typeface="Arial"/>
              </a:rPr>
              <a:t>Phương </a:t>
            </a:r>
            <a:r>
              <a:rPr lang="vi-VN" sz="3200" dirty="0" err="1">
                <a:cs typeface="Arial"/>
              </a:rPr>
              <a:t>thức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có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thể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có</a:t>
            </a:r>
            <a:r>
              <a:rPr lang="vi-VN" sz="3200" dirty="0">
                <a:cs typeface="Arial"/>
              </a:rPr>
              <a:t> tham </a:t>
            </a:r>
            <a:r>
              <a:rPr lang="vi-VN" sz="3200" dirty="0" err="1">
                <a:cs typeface="Arial"/>
              </a:rPr>
              <a:t>số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hoặc</a:t>
            </a:r>
            <a:r>
              <a:rPr lang="vi-VN" sz="3200" dirty="0">
                <a:cs typeface="Arial"/>
              </a:rPr>
              <a:t> không</a:t>
            </a:r>
          </a:p>
          <a:p>
            <a:pPr marL="285750" indent="-285750">
              <a:buFont typeface="Arial"/>
              <a:buChar char="•"/>
            </a:pPr>
            <a:endParaRPr lang="vi-VN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vi-VN" sz="3200" dirty="0">
              <a:cs typeface="Arial"/>
            </a:endParaRPr>
          </a:p>
          <a:p>
            <a:pPr algn="ctr"/>
            <a:endParaRPr lang="vi-VN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vi-VN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58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Arial"/>
              </a:rPr>
              <a:t>Phương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thức</a:t>
            </a:r>
          </a:p>
        </p:txBody>
      </p:sp>
      <p:pic>
        <p:nvPicPr>
          <p:cNvPr id="8" name="Hình ảnh 8">
            <a:extLst>
              <a:ext uri="{FF2B5EF4-FFF2-40B4-BE49-F238E27FC236}">
                <a16:creationId xmlns:a16="http://schemas.microsoft.com/office/drawing/2014/main" id="{C96DF5DB-1983-46A9-A4E2-888202C8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5" y="2971800"/>
            <a:ext cx="7299334" cy="2182309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E038D78-4FF0-4902-8DC4-4BAEA41E07B9}"/>
              </a:ext>
            </a:extLst>
          </p:cNvPr>
          <p:cNvSpPr txBox="1"/>
          <p:nvPr/>
        </p:nvSpPr>
        <p:spPr>
          <a:xfrm>
            <a:off x="5678861" y="26022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2400" dirty="0">
                <a:cs typeface="Arial"/>
              </a:rPr>
              <a:t>Tham </a:t>
            </a:r>
            <a:r>
              <a:rPr lang="vi-VN" sz="2400" dirty="0" err="1">
                <a:cs typeface="Arial"/>
              </a:rPr>
              <a:t>số</a:t>
            </a:r>
            <a:endParaRPr lang="vi-VN" sz="2400" dirty="0">
              <a:cs typeface="Arial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DE10339-D84F-45F2-AEE8-DE7D208B57BC}"/>
              </a:ext>
            </a:extLst>
          </p:cNvPr>
          <p:cNvSpPr txBox="1"/>
          <p:nvPr/>
        </p:nvSpPr>
        <p:spPr>
          <a:xfrm>
            <a:off x="3201348" y="262890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2400" dirty="0"/>
              <a:t>Tên phương </a:t>
            </a:r>
            <a:r>
              <a:rPr lang="vi-VN" sz="2400" dirty="0" err="1"/>
              <a:t>thức</a:t>
            </a:r>
            <a:endParaRPr lang="vi-VN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52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Arial"/>
              </a:rPr>
              <a:t>Đối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tượng</a:t>
            </a:r>
            <a:r>
              <a:rPr lang="en-US" dirty="0">
                <a:cs typeface="Arial"/>
              </a:rPr>
              <a:t>(Object)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EBADFBF-001F-454B-906E-BAB46E501ABC}"/>
              </a:ext>
            </a:extLst>
          </p:cNvPr>
          <p:cNvSpPr txBox="1"/>
          <p:nvPr/>
        </p:nvSpPr>
        <p:spPr>
          <a:xfrm>
            <a:off x="1063851" y="2038350"/>
            <a:ext cx="7015285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vi-VN" sz="2400" dirty="0" err="1">
                <a:cs typeface="Arial"/>
              </a:rPr>
              <a:t>Đối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tượng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là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thể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hiện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của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lớp</a:t>
            </a: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 err="1">
                <a:cs typeface="Arial"/>
              </a:rPr>
              <a:t>Đối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tượng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được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sử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dụng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để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làm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việc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với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một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tập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hợp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của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nhứng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thứ</a:t>
            </a:r>
            <a:r>
              <a:rPr lang="vi-VN" sz="2400" dirty="0">
                <a:cs typeface="Arial"/>
              </a:rPr>
              <a:t> tương </a:t>
            </a:r>
            <a:r>
              <a:rPr lang="vi-VN" sz="2400" dirty="0" err="1">
                <a:cs typeface="Arial"/>
              </a:rPr>
              <a:t>tự</a:t>
            </a: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 err="1">
                <a:cs typeface="Arial"/>
              </a:rPr>
              <a:t>Được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sử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dụng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khắp</a:t>
            </a:r>
            <a:r>
              <a:rPr lang="vi-VN" sz="2400" dirty="0">
                <a:cs typeface="Arial"/>
              </a:rPr>
              <a:t> nơi trong chương </a:t>
            </a:r>
            <a:r>
              <a:rPr lang="vi-VN" sz="2400" dirty="0" err="1">
                <a:cs typeface="Arial"/>
              </a:rPr>
              <a:t>trình</a:t>
            </a: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>
                <a:cs typeface="Arial"/>
              </a:rPr>
              <a:t>Khi </a:t>
            </a:r>
            <a:r>
              <a:rPr lang="vi-VN" sz="2400" dirty="0" err="1">
                <a:cs typeface="Arial"/>
              </a:rPr>
              <a:t>được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tạo</a:t>
            </a:r>
            <a:r>
              <a:rPr lang="vi-VN" sz="2400" dirty="0">
                <a:cs typeface="Arial"/>
              </a:rPr>
              <a:t> ra </a:t>
            </a:r>
            <a:r>
              <a:rPr lang="vi-VN" sz="2400" dirty="0" err="1">
                <a:cs typeface="Arial"/>
              </a:rPr>
              <a:t>sẽ</a:t>
            </a:r>
            <a:r>
              <a:rPr lang="vi-VN" sz="2400" dirty="0">
                <a:cs typeface="Arial"/>
              </a:rPr>
              <a:t> lưu trong </a:t>
            </a:r>
            <a:r>
              <a:rPr lang="vi-VN" sz="2400" dirty="0" err="1">
                <a:cs typeface="Arial"/>
              </a:rPr>
              <a:t>bộ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nhớ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Heap</a:t>
            </a: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3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Arial"/>
              </a:rPr>
              <a:t>Đối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tượng</a:t>
            </a:r>
            <a:r>
              <a:rPr lang="en-US" dirty="0">
                <a:cs typeface="Arial"/>
              </a:rPr>
              <a:t>(Object)</a:t>
            </a:r>
            <a:endParaRPr lang="en-US" dirty="0" err="1">
              <a:cs typeface="Arial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90F28B55-5710-4228-BE32-294A7B51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9" y="2590800"/>
            <a:ext cx="8899102" cy="2548653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A25879D-73ED-47FF-920C-5EDA8257737F}"/>
              </a:ext>
            </a:extLst>
          </p:cNvPr>
          <p:cNvSpPr txBox="1"/>
          <p:nvPr/>
        </p:nvSpPr>
        <p:spPr>
          <a:xfrm>
            <a:off x="1638866" y="193698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dirty="0">
                <a:cs typeface="Arial"/>
              </a:rPr>
              <a:t>Khai </a:t>
            </a:r>
            <a:r>
              <a:rPr lang="vi-VN" dirty="0" err="1">
                <a:cs typeface="Arial"/>
              </a:rPr>
              <a:t>báo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một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đối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tượng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mới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9181CE1-1812-4805-B3DF-91BB4A2034C4}"/>
              </a:ext>
            </a:extLst>
          </p:cNvPr>
          <p:cNvSpPr txBox="1"/>
          <p:nvPr/>
        </p:nvSpPr>
        <p:spPr>
          <a:xfrm>
            <a:off x="4487825" y="513974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dirty="0"/>
              <a:t>Sử dụng phương thức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1816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Arial"/>
              </a:rPr>
              <a:t>Trường</a:t>
            </a:r>
            <a:r>
              <a:rPr lang="en-US" dirty="0">
                <a:cs typeface="Arial"/>
              </a:rPr>
              <a:t>(Field)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F87FF37-9699-4C4B-A6DC-4D846010400D}"/>
              </a:ext>
            </a:extLst>
          </p:cNvPr>
          <p:cNvSpPr txBox="1"/>
          <p:nvPr/>
        </p:nvSpPr>
        <p:spPr>
          <a:xfrm>
            <a:off x="1219621" y="1876425"/>
            <a:ext cx="6334590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vi-VN" sz="2400" dirty="0" err="1">
                <a:cs typeface="Arial"/>
              </a:rPr>
              <a:t>Trường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là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những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gì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mà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thực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thể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biết</a:t>
            </a: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 err="1">
                <a:cs typeface="Arial"/>
              </a:rPr>
              <a:t>Thực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thể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dùng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trường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để</a:t>
            </a:r>
            <a:r>
              <a:rPr lang="vi-VN" sz="2400" dirty="0">
                <a:cs typeface="Arial"/>
              </a:rPr>
              <a:t> lưu </a:t>
            </a:r>
            <a:r>
              <a:rPr lang="vi-VN" sz="2400" dirty="0" err="1">
                <a:cs typeface="Arial"/>
              </a:rPr>
              <a:t>trữ</a:t>
            </a:r>
            <a:r>
              <a:rPr lang="vi-VN" sz="2400" dirty="0">
                <a:cs typeface="Arial"/>
              </a:rPr>
              <a:t> thông tin </a:t>
            </a:r>
            <a:r>
              <a:rPr lang="vi-VN" sz="2400" dirty="0" err="1">
                <a:cs typeface="Arial"/>
              </a:rPr>
              <a:t>của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nó</a:t>
            </a: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thể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kiểu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bất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kỳ</a:t>
            </a:r>
          </a:p>
          <a:p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99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7FCAB5-D6C8-4C9A-A503-6E3FAF90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Một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số</a:t>
            </a:r>
            <a:r>
              <a:rPr lang="vi-VN" dirty="0">
                <a:cs typeface="Arial"/>
              </a:rPr>
              <a:t> lưu ý khi </a:t>
            </a:r>
            <a:r>
              <a:rPr lang="vi-VN" dirty="0" err="1">
                <a:cs typeface="Arial"/>
              </a:rPr>
              <a:t>đặt</a:t>
            </a:r>
            <a:r>
              <a:rPr lang="vi-VN" dirty="0">
                <a:cs typeface="Arial"/>
              </a:rPr>
              <a:t> tên </a:t>
            </a:r>
            <a:r>
              <a:rPr lang="vi-VN" dirty="0" err="1">
                <a:cs typeface="Arial"/>
              </a:rPr>
              <a:t>class</a:t>
            </a:r>
            <a:r>
              <a:rPr lang="vi-VN" dirty="0">
                <a:cs typeface="Arial"/>
              </a:rPr>
              <a:t>, </a:t>
            </a:r>
            <a:r>
              <a:rPr lang="vi-VN" dirty="0" err="1">
                <a:cs typeface="Arial"/>
              </a:rPr>
              <a:t>field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method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object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7894EA8-C387-41F8-AB9B-1A26FB404245}"/>
              </a:ext>
            </a:extLst>
          </p:cNvPr>
          <p:cNvSpPr txBox="1"/>
          <p:nvPr/>
        </p:nvSpPr>
        <p:spPr>
          <a:xfrm>
            <a:off x="1181508" y="2085975"/>
            <a:ext cx="3169720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vi-VN" sz="2400" dirty="0" err="1">
                <a:cs typeface="Arial"/>
              </a:rPr>
              <a:t>Đặt</a:t>
            </a:r>
            <a:r>
              <a:rPr lang="vi-VN" sz="2400" dirty="0">
                <a:cs typeface="Arial"/>
              </a:rPr>
              <a:t> tên </a:t>
            </a:r>
            <a:r>
              <a:rPr lang="vi-VN" sz="2400" dirty="0" err="1">
                <a:cs typeface="Arial"/>
              </a:rPr>
              <a:t>phải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nghĩa</a:t>
            </a:r>
            <a:r>
              <a:rPr lang="vi-VN" sz="2400" dirty="0">
                <a:cs typeface="Arial"/>
              </a:rPr>
              <a:t>, </a:t>
            </a:r>
            <a:r>
              <a:rPr lang="vi-VN" sz="2400" dirty="0" err="1">
                <a:cs typeface="Arial"/>
              </a:rPr>
              <a:t>dễ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đọc</a:t>
            </a:r>
            <a:r>
              <a:rPr lang="vi-VN" sz="2400" dirty="0">
                <a:cs typeface="Arial"/>
              </a:rPr>
              <a:t>, </a:t>
            </a:r>
            <a:r>
              <a:rPr lang="vi-VN" sz="2400" dirty="0" err="1">
                <a:cs typeface="Arial"/>
              </a:rPr>
              <a:t>đúng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ngữ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cảnh</a:t>
            </a: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>
                <a:cs typeface="Arial"/>
              </a:rPr>
              <a:t>Tên </a:t>
            </a:r>
            <a:r>
              <a:rPr lang="vi-VN" sz="2400" dirty="0" err="1">
                <a:cs typeface="Arial"/>
              </a:rPr>
              <a:t>method</a:t>
            </a:r>
            <a:r>
              <a:rPr lang="vi-VN" sz="2400" dirty="0">
                <a:cs typeface="Arial"/>
              </a:rPr>
              <a:t>, </a:t>
            </a:r>
            <a:r>
              <a:rPr lang="vi-VN" sz="2400" dirty="0" err="1">
                <a:cs typeface="Arial"/>
              </a:rPr>
              <a:t>field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phải</a:t>
            </a:r>
            <a:r>
              <a:rPr lang="vi-VN" sz="2400" dirty="0">
                <a:cs typeface="Arial"/>
              </a:rPr>
              <a:t> liên quan </a:t>
            </a:r>
            <a:r>
              <a:rPr lang="vi-VN" sz="2400" dirty="0" err="1">
                <a:cs typeface="Arial"/>
              </a:rPr>
              <a:t>đến</a:t>
            </a:r>
            <a:r>
              <a:rPr lang="vi-VN" sz="2400" dirty="0">
                <a:cs typeface="Arial"/>
              </a:rPr>
              <a:t> vai </a:t>
            </a:r>
            <a:r>
              <a:rPr lang="vi-VN" sz="2400" dirty="0" err="1">
                <a:cs typeface="Arial"/>
              </a:rPr>
              <a:t>trò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của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nó</a:t>
            </a: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 err="1">
                <a:cs typeface="Arial"/>
              </a:rPr>
              <a:t>Dễ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bảo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trì</a:t>
            </a:r>
            <a:r>
              <a:rPr lang="vi-VN" sz="2400" dirty="0">
                <a:cs typeface="Arial"/>
              </a:rPr>
              <a:t>, </a:t>
            </a:r>
            <a:r>
              <a:rPr lang="vi-VN" sz="2400" dirty="0" err="1">
                <a:cs typeface="Arial"/>
              </a:rPr>
              <a:t>giải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mã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và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phát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triển</a:t>
            </a:r>
            <a:endParaRPr lang="vi-VN" sz="2400" dirty="0">
              <a:cs typeface="Arial"/>
            </a:endParaRPr>
          </a:p>
          <a:p>
            <a:pPr algn="ctr"/>
            <a:endParaRPr lang="vi-VN" sz="2400" dirty="0">
              <a:cs typeface="Arial"/>
            </a:endParaRPr>
          </a:p>
          <a:p>
            <a:pPr algn="ctr"/>
            <a:endParaRPr lang="vi-VN" sz="2400" dirty="0">
              <a:cs typeface="Arial"/>
            </a:endParaRPr>
          </a:p>
        </p:txBody>
      </p:sp>
      <p:pic>
        <p:nvPicPr>
          <p:cNvPr id="3" name="Hình ảnh 4">
            <a:extLst>
              <a:ext uri="{FF2B5EF4-FFF2-40B4-BE49-F238E27FC236}">
                <a16:creationId xmlns:a16="http://schemas.microsoft.com/office/drawing/2014/main" id="{C85E8231-2F85-4D07-89DB-6F52AA38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00" y="2447925"/>
            <a:ext cx="3453628" cy="28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8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39B25E-8758-4C99-AACC-1EAC4576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Từ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khóa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static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5CFAE7EF-086F-4744-970D-16C1CA0A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84" y="2124075"/>
            <a:ext cx="2743200" cy="300250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E88734D-8785-4EC9-96C2-6D00623DFCD7}"/>
              </a:ext>
            </a:extLst>
          </p:cNvPr>
          <p:cNvSpPr txBox="1"/>
          <p:nvPr/>
        </p:nvSpPr>
        <p:spPr>
          <a:xfrm>
            <a:off x="1515212" y="2219325"/>
            <a:ext cx="3217126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, không </a:t>
            </a:r>
            <a:r>
              <a:rPr lang="vi-VN" dirty="0" err="1">
                <a:cs typeface="Arial"/>
              </a:rPr>
              <a:t>gắn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với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đối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tượng</a:t>
            </a:r>
          </a:p>
          <a:p>
            <a:pPr marL="285750" indent="-285750">
              <a:buFont typeface="Arial"/>
              <a:buChar char="•"/>
            </a:pPr>
            <a:endParaRPr lang="vi-VN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dirty="0" err="1">
                <a:cs typeface="Arial"/>
              </a:rPr>
              <a:t>Khởi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tạo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trước</a:t>
            </a:r>
            <a:r>
              <a:rPr lang="vi-VN" dirty="0">
                <a:cs typeface="Arial"/>
              </a:rPr>
              <a:t> khi </a:t>
            </a:r>
            <a:r>
              <a:rPr lang="vi-VN" dirty="0" err="1">
                <a:cs typeface="Arial"/>
              </a:rPr>
              <a:t>lần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đầu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sử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dụng</a:t>
            </a:r>
          </a:p>
          <a:p>
            <a:pPr marL="285750" indent="-285750">
              <a:buFont typeface="Arial"/>
              <a:buChar char="•"/>
            </a:pPr>
            <a:endParaRPr lang="vi-VN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dirty="0" err="1">
                <a:cs typeface="Arial"/>
              </a:rPr>
              <a:t>Tiết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kiệm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bộ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nhớ</a:t>
            </a:r>
          </a:p>
          <a:p>
            <a:pPr marL="285750" indent="-285750">
              <a:buFont typeface="Arial"/>
              <a:buChar char="•"/>
            </a:pPr>
            <a:endParaRPr lang="vi-VN" dirty="0">
              <a:cs typeface="Arial"/>
            </a:endParaRPr>
          </a:p>
          <a:p>
            <a:pPr algn="ctr"/>
            <a:endParaRPr lang="vi-VN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553</Words>
  <Application>Microsoft Office PowerPoint</Application>
  <PresentationFormat>Trình chiếu Trên màn hình (4:3)</PresentationFormat>
  <Paragraphs>65</Paragraphs>
  <Slides>12</Slides>
  <Notes>2</Notes>
  <HiddenSlides>0</HiddenSlides>
  <MMClips>0</MMClips>
  <ScaleCrop>false</ScaleCrop>
  <HeadingPairs>
    <vt:vector size="4" baseType="variant">
      <vt:variant>
        <vt:lpstr>Chủ đề</vt:lpstr>
      </vt:variant>
      <vt:variant>
        <vt:i4>3</vt:i4>
      </vt:variant>
      <vt:variant>
        <vt:lpstr>Tiêu đề Bản chiếu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Lâm Văn Thư – LTV Frehser</vt:lpstr>
      <vt:lpstr>Bản trình bày PowerPoint</vt:lpstr>
      <vt:lpstr>Phương thức</vt:lpstr>
      <vt:lpstr>Phương thức</vt:lpstr>
      <vt:lpstr>Đối tượng(Object)</vt:lpstr>
      <vt:lpstr>Đối tượng(Object)</vt:lpstr>
      <vt:lpstr>Trường(Field)</vt:lpstr>
      <vt:lpstr>Một số lưu ý khi đặt tên class, field, method, object</vt:lpstr>
      <vt:lpstr>Từ khóa static</vt:lpstr>
      <vt:lpstr>Biểu đồ lớp(class diagram)</vt:lpstr>
      <vt:lpstr>Biểu đồ lớp(class diagram)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TRUNGTRẢ LỜI Ý KIẾN NHÂN VIÊN 6 THÁNG CUỐI NĂM 2015</dc:title>
  <dc:subject/>
  <dc:creator>TU NGUYEN THI CAM</dc:creator>
  <dc:description/>
  <cp:lastModifiedBy>Lam Van Thu</cp:lastModifiedBy>
  <cp:revision>164</cp:revision>
  <dcterms:created xsi:type="dcterms:W3CDTF">2016-01-05T02:35:39Z</dcterms:created>
  <dcterms:modified xsi:type="dcterms:W3CDTF">2017-12-15T07:14:27Z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