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3" r:id="rId5"/>
    <p:sldId id="262" r:id="rId6"/>
    <p:sldId id="261" r:id="rId7"/>
    <p:sldId id="260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9144000" cy="6858000" type="screen4x3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ư Lâm" userId="154dc366231564c2" providerId="Windows Live" clId="Web-{D11BAAEC-7A7C-41E1-B537-71BD795028A2}"/>
    <pc:docChg chg="addSld delSld modSld modSection">
      <pc:chgData name="Thư Lâm" userId="154dc366231564c2" providerId="Windows Live" clId="Web-{D11BAAEC-7A7C-41E1-B537-71BD795028A2}" dt="2017-12-15T07:06:39.052" v="121"/>
      <pc:docMkLst>
        <pc:docMk/>
      </pc:docMkLst>
      <pc:sldChg chg="modSp">
        <pc:chgData name="Thư Lâm" userId="154dc366231564c2" providerId="Windows Live" clId="Web-{D11BAAEC-7A7C-41E1-B537-71BD795028A2}" dt="2017-12-15T06:48:13.595" v="21"/>
        <pc:sldMkLst>
          <pc:docMk/>
          <pc:sldMk cId="3016294420" sldId="263"/>
        </pc:sldMkLst>
        <pc:spChg chg="mod">
          <ac:chgData name="Thư Lâm" userId="154dc366231564c2" providerId="Windows Live" clId="Web-{D11BAAEC-7A7C-41E1-B537-71BD795028A2}" dt="2017-12-15T06:48:13.595" v="21"/>
          <ac:spMkLst>
            <pc:docMk/>
            <pc:sldMk cId="3016294420" sldId="263"/>
            <ac:spMk id="3" creationId="{24EDE722-A00C-46C5-A28F-90FAFD693102}"/>
          </ac:spMkLst>
        </pc:spChg>
      </pc:sldChg>
      <pc:sldChg chg="addSp delSp modSp">
        <pc:chgData name="Thư Lâm" userId="154dc366231564c2" providerId="Windows Live" clId="Web-{D11BAAEC-7A7C-41E1-B537-71BD795028A2}" dt="2017-12-15T06:53:56.158" v="55"/>
        <pc:sldMkLst>
          <pc:docMk/>
          <pc:sldMk cId="364439714" sldId="272"/>
        </pc:sldMkLst>
        <pc:spChg chg="mod">
          <ac:chgData name="Thư Lâm" userId="154dc366231564c2" providerId="Windows Live" clId="Web-{D11BAAEC-7A7C-41E1-B537-71BD795028A2}" dt="2017-12-15T06:48:22.377" v="24"/>
          <ac:spMkLst>
            <pc:docMk/>
            <pc:sldMk cId="364439714" sldId="272"/>
            <ac:spMk id="2" creationId="{68D9535D-39F4-4271-A204-76B1E60E6779}"/>
          </ac:spMkLst>
        </pc:spChg>
        <pc:spChg chg="del mod">
          <ac:chgData name="Thư Lâm" userId="154dc366231564c2" providerId="Windows Live" clId="Web-{D11BAAEC-7A7C-41E1-B537-71BD795028A2}" dt="2017-12-15T06:48:24.877" v="25"/>
          <ac:spMkLst>
            <pc:docMk/>
            <pc:sldMk cId="364439714" sldId="272"/>
            <ac:spMk id="3" creationId="{4EE50651-ADE5-4019-A189-A8AD0EA49B92}"/>
          </ac:spMkLst>
        </pc:spChg>
        <pc:spChg chg="add mod">
          <ac:chgData name="Thư Lâm" userId="154dc366231564c2" providerId="Windows Live" clId="Web-{D11BAAEC-7A7C-41E1-B537-71BD795028A2}" dt="2017-12-15T06:53:56.158" v="55"/>
          <ac:spMkLst>
            <pc:docMk/>
            <pc:sldMk cId="364439714" sldId="272"/>
            <ac:spMk id="8" creationId="{EFA39377-E9D6-4DB7-8E98-8839CA5B1527}"/>
          </ac:spMkLst>
        </pc:spChg>
        <pc:picChg chg="add mod">
          <ac:chgData name="Thư Lâm" userId="154dc366231564c2" providerId="Windows Live" clId="Web-{D11BAAEC-7A7C-41E1-B537-71BD795028A2}" dt="2017-12-15T06:53:04.703" v="38"/>
          <ac:picMkLst>
            <pc:docMk/>
            <pc:sldMk cId="364439714" sldId="272"/>
            <ac:picMk id="4" creationId="{63E424A1-71BD-4393-A6A6-B5927161DE03}"/>
          </ac:picMkLst>
        </pc:picChg>
        <pc:picChg chg="add mod">
          <ac:chgData name="Thư Lâm" userId="154dc366231564c2" providerId="Windows Live" clId="Web-{D11BAAEC-7A7C-41E1-B537-71BD795028A2}" dt="2017-12-15T06:52:59.953" v="37"/>
          <ac:picMkLst>
            <pc:docMk/>
            <pc:sldMk cId="364439714" sldId="272"/>
            <ac:picMk id="6" creationId="{8EDC2200-4450-4B71-AB4A-72ADC81A532F}"/>
          </ac:picMkLst>
        </pc:picChg>
      </pc:sldChg>
      <pc:sldChg chg="addSp delSp modSp new">
        <pc:chgData name="Thư Lâm" userId="154dc366231564c2" providerId="Windows Live" clId="Web-{D11BAAEC-7A7C-41E1-B537-71BD795028A2}" dt="2017-12-15T07:05:03.266" v="119"/>
        <pc:sldMkLst>
          <pc:docMk/>
          <pc:sldMk cId="231030198" sldId="273"/>
        </pc:sldMkLst>
        <pc:spChg chg="mod">
          <ac:chgData name="Thư Lâm" userId="154dc366231564c2" providerId="Windows Live" clId="Web-{D11BAAEC-7A7C-41E1-B537-71BD795028A2}" dt="2017-12-15T06:55:00.489" v="60"/>
          <ac:spMkLst>
            <pc:docMk/>
            <pc:sldMk cId="231030198" sldId="273"/>
            <ac:spMk id="2" creationId="{30877A74-8E77-4740-A394-032A467A1B3B}"/>
          </ac:spMkLst>
        </pc:spChg>
        <pc:spChg chg="del mod">
          <ac:chgData name="Thư Lâm" userId="154dc366231564c2" providerId="Windows Live" clId="Web-{D11BAAEC-7A7C-41E1-B537-71BD795028A2}" dt="2017-12-15T06:54:52.505" v="57"/>
          <ac:spMkLst>
            <pc:docMk/>
            <pc:sldMk cId="231030198" sldId="273"/>
            <ac:spMk id="3" creationId="{CE7B4720-0518-46CE-8600-13EE0ECBF071}"/>
          </ac:spMkLst>
        </pc:spChg>
        <pc:spChg chg="add mod">
          <ac:chgData name="Thư Lâm" userId="154dc366231564c2" providerId="Windows Live" clId="Web-{D11BAAEC-7A7C-41E1-B537-71BD795028A2}" dt="2017-12-15T07:04:56.500" v="116"/>
          <ac:spMkLst>
            <pc:docMk/>
            <pc:sldMk cId="231030198" sldId="273"/>
            <ac:spMk id="4" creationId="{4E7F1829-A0F1-4040-A9EB-863D55FB00C5}"/>
          </ac:spMkLst>
        </pc:spChg>
        <pc:picChg chg="add mod">
          <ac:chgData name="Thư Lâm" userId="154dc366231564c2" providerId="Windows Live" clId="Web-{D11BAAEC-7A7C-41E1-B537-71BD795028A2}" dt="2017-12-15T07:05:03.266" v="119"/>
          <ac:picMkLst>
            <pc:docMk/>
            <pc:sldMk cId="231030198" sldId="273"/>
            <ac:picMk id="5" creationId="{B59DF55D-38CE-4228-BB23-CFE848CDDD76}"/>
          </ac:picMkLst>
        </pc:picChg>
        <pc:picChg chg="add del mod">
          <ac:chgData name="Thư Lâm" userId="154dc366231564c2" providerId="Windows Live" clId="Web-{D11BAAEC-7A7C-41E1-B537-71BD795028A2}" dt="2017-12-15T07:04:03.014" v="101"/>
          <ac:picMkLst>
            <pc:docMk/>
            <pc:sldMk cId="231030198" sldId="273"/>
            <ac:picMk id="7" creationId="{9C0DBE02-6B4A-4B89-8629-93290CCA046A}"/>
          </ac:picMkLst>
        </pc:picChg>
        <pc:picChg chg="add mod">
          <ac:chgData name="Thư Lâm" userId="154dc366231564c2" providerId="Windows Live" clId="Web-{D11BAAEC-7A7C-41E1-B537-71BD795028A2}" dt="2017-12-15T07:05:01.446" v="118"/>
          <ac:picMkLst>
            <pc:docMk/>
            <pc:sldMk cId="231030198" sldId="273"/>
            <ac:picMk id="9" creationId="{C393C88A-1FE1-4887-A699-58508D9E636E}"/>
          </ac:picMkLst>
        </pc:picChg>
      </pc:sldChg>
      <pc:sldChg chg="new del">
        <pc:chgData name="Thư Lâm" userId="154dc366231564c2" providerId="Windows Live" clId="Web-{D11BAAEC-7A7C-41E1-B537-71BD795028A2}" dt="2017-12-15T07:06:39.052" v="121"/>
        <pc:sldMkLst>
          <pc:docMk/>
          <pc:sldMk cId="3846387346" sldId="274"/>
        </pc:sldMkLst>
      </pc:sldChg>
    </pc:docChg>
  </pc:docChgLst>
  <pc:docChgLst>
    <pc:chgData name="Thư Lâm" userId="154dc366231564c2" providerId="Windows Live" clId="Web-{2BE5E647-9ACC-4A3C-80B4-806A93FCA404}"/>
    <pc:docChg chg="addSld modSld modSection">
      <pc:chgData name="Thư Lâm" userId="154dc366231564c2" providerId="Windows Live" clId="Web-{2BE5E647-9ACC-4A3C-80B4-806A93FCA404}" dt="2017-12-15T02:36:34.353" v="14"/>
      <pc:docMkLst>
        <pc:docMk/>
      </pc:docMkLst>
      <pc:sldChg chg="addSp delSp modSp">
        <pc:chgData name="Thư Lâm" userId="154dc366231564c2" providerId="Windows Live" clId="Web-{2BE5E647-9ACC-4A3C-80B4-806A93FCA404}" dt="2017-12-15T02:36:30.494" v="11"/>
        <pc:sldMkLst>
          <pc:docMk/>
          <pc:sldMk cId="4243822372" sldId="260"/>
        </pc:sldMkLst>
        <pc:spChg chg="mod">
          <ac:chgData name="Thư Lâm" userId="154dc366231564c2" providerId="Windows Live" clId="Web-{2BE5E647-9ACC-4A3C-80B4-806A93FCA404}" dt="2017-12-15T02:36:30.494" v="11"/>
          <ac:spMkLst>
            <pc:docMk/>
            <pc:sldMk cId="4243822372" sldId="260"/>
            <ac:spMk id="2" creationId="{717E65BF-AA5E-493B-B6FF-E6EA0D4AF3C9}"/>
          </ac:spMkLst>
        </pc:spChg>
        <pc:spChg chg="del">
          <ac:chgData name="Thư Lâm" userId="154dc366231564c2" providerId="Windows Live" clId="Web-{2BE5E647-9ACC-4A3C-80B4-806A93FCA404}" dt="2017-12-15T02:36:16.917" v="3"/>
          <ac:spMkLst>
            <pc:docMk/>
            <pc:sldMk cId="4243822372" sldId="260"/>
            <ac:spMk id="3" creationId="{E13485A4-8422-4F21-91FF-EA2CC6C2A45A}"/>
          </ac:spMkLst>
        </pc:spChg>
        <pc:picChg chg="add mod">
          <ac:chgData name="Thư Lâm" userId="154dc366231564c2" providerId="Windows Live" clId="Web-{2BE5E647-9ACC-4A3C-80B4-806A93FCA404}" dt="2017-12-15T02:36:14.136" v="2"/>
          <ac:picMkLst>
            <pc:docMk/>
            <pc:sldMk cId="4243822372" sldId="260"/>
            <ac:picMk id="4" creationId="{FEB1C28C-87A1-44C4-ABB0-7A22655210F3}"/>
          </ac:picMkLst>
        </pc:picChg>
      </pc:sldChg>
      <pc:sldChg chg="new">
        <pc:chgData name="Thư Lâm" userId="154dc366231564c2" providerId="Windows Live" clId="Web-{2BE5E647-9ACC-4A3C-80B4-806A93FCA404}" dt="2017-12-15T02:36:31.463" v="12"/>
        <pc:sldMkLst>
          <pc:docMk/>
          <pc:sldMk cId="816955674" sldId="264"/>
        </pc:sldMkLst>
      </pc:sldChg>
      <pc:sldChg chg="new">
        <pc:chgData name="Thư Lâm" userId="154dc366231564c2" providerId="Windows Live" clId="Web-{2BE5E647-9ACC-4A3C-80B4-806A93FCA404}" dt="2017-12-15T02:36:33.010" v="13"/>
        <pc:sldMkLst>
          <pc:docMk/>
          <pc:sldMk cId="1709842143" sldId="265"/>
        </pc:sldMkLst>
      </pc:sldChg>
      <pc:sldChg chg="new">
        <pc:chgData name="Thư Lâm" userId="154dc366231564c2" providerId="Windows Live" clId="Web-{2BE5E647-9ACC-4A3C-80B4-806A93FCA404}" dt="2017-12-15T02:36:34.353" v="14"/>
        <pc:sldMkLst>
          <pc:docMk/>
          <pc:sldMk cId="3106738054" sldId="266"/>
        </pc:sldMkLst>
      </pc:sldChg>
    </pc:docChg>
  </pc:docChgLst>
  <pc:docChgLst>
    <pc:chgData name="Thư Lâm" userId="154dc366231564c2" providerId="Windows Live" clId="Web-{CD222D7A-5005-4A71-9586-21B9BA90EDEB}"/>
    <pc:docChg chg="addSld modSld sldOrd modSection">
      <pc:chgData name="Thư Lâm" userId="154dc366231564c2" providerId="Windows Live" clId="Web-{CD222D7A-5005-4A71-9586-21B9BA90EDEB}" dt="2017-12-15T04:59:29.987" v="731"/>
      <pc:docMkLst>
        <pc:docMk/>
      </pc:docMkLst>
      <pc:sldChg chg="addSp modSp">
        <pc:chgData name="Thư Lâm" userId="154dc366231564c2" providerId="Windows Live" clId="Web-{CD222D7A-5005-4A71-9586-21B9BA90EDEB}" dt="2017-12-15T03:54:53.896" v="350"/>
        <pc:sldMkLst>
          <pc:docMk/>
          <pc:sldMk cId="4243822372" sldId="260"/>
        </pc:sldMkLst>
        <pc:spChg chg="mod">
          <ac:chgData name="Thư Lâm" userId="154dc366231564c2" providerId="Windows Live" clId="Web-{CD222D7A-5005-4A71-9586-21B9BA90EDEB}" dt="2017-12-15T03:52:35.812" v="293"/>
          <ac:spMkLst>
            <pc:docMk/>
            <pc:sldMk cId="4243822372" sldId="260"/>
            <ac:spMk id="2" creationId="{717E65BF-AA5E-493B-B6FF-E6EA0D4AF3C9}"/>
          </ac:spMkLst>
        </pc:spChg>
        <pc:spChg chg="add mod">
          <ac:chgData name="Thư Lâm" userId="154dc366231564c2" providerId="Windows Live" clId="Web-{CD222D7A-5005-4A71-9586-21B9BA90EDEB}" dt="2017-12-15T03:52:54.469" v="299"/>
          <ac:spMkLst>
            <pc:docMk/>
            <pc:sldMk cId="4243822372" sldId="260"/>
            <ac:spMk id="3" creationId="{F2AB429F-E7E3-4345-A1D0-581FCD193E75}"/>
          </ac:spMkLst>
        </pc:spChg>
        <pc:spChg chg="add mod">
          <ac:chgData name="Thư Lâm" userId="154dc366231564c2" providerId="Windows Live" clId="Web-{CD222D7A-5005-4A71-9586-21B9BA90EDEB}" dt="2017-12-15T03:54:53.896" v="350"/>
          <ac:spMkLst>
            <pc:docMk/>
            <pc:sldMk cId="4243822372" sldId="260"/>
            <ac:spMk id="5" creationId="{7C9AB517-BC02-4706-96C8-88AF754758D8}"/>
          </ac:spMkLst>
        </pc:spChg>
        <pc:picChg chg="mod">
          <ac:chgData name="Thư Lâm" userId="154dc366231564c2" providerId="Windows Live" clId="Web-{CD222D7A-5005-4A71-9586-21B9BA90EDEB}" dt="2017-12-15T03:54:15.176" v="310"/>
          <ac:picMkLst>
            <pc:docMk/>
            <pc:sldMk cId="4243822372" sldId="260"/>
            <ac:picMk id="4" creationId="{FEB1C28C-87A1-44C4-ABB0-7A22655210F3}"/>
          </ac:picMkLst>
        </pc:picChg>
      </pc:sldChg>
      <pc:sldChg chg="modSp">
        <pc:chgData name="Thư Lâm" userId="154dc366231564c2" providerId="Windows Live" clId="Web-{CD222D7A-5005-4A71-9586-21B9BA90EDEB}" dt="2017-12-15T03:52:17.968" v="289"/>
        <pc:sldMkLst>
          <pc:docMk/>
          <pc:sldMk cId="3867914605" sldId="261"/>
        </pc:sldMkLst>
        <pc:spChg chg="mod">
          <ac:chgData name="Thư Lâm" userId="154dc366231564c2" providerId="Windows Live" clId="Web-{CD222D7A-5005-4A71-9586-21B9BA90EDEB}" dt="2017-12-15T03:52:17.968" v="289"/>
          <ac:spMkLst>
            <pc:docMk/>
            <pc:sldMk cId="3867914605" sldId="261"/>
            <ac:spMk id="2" creationId="{7F243F38-1E8C-49E3-BC67-5C4A5E40A836}"/>
          </ac:spMkLst>
        </pc:spChg>
      </pc:sldChg>
      <pc:sldChg chg="modSp">
        <pc:chgData name="Thư Lâm" userId="154dc366231564c2" providerId="Windows Live" clId="Web-{CD222D7A-5005-4A71-9586-21B9BA90EDEB}" dt="2017-12-15T02:58:40.163" v="36"/>
        <pc:sldMkLst>
          <pc:docMk/>
          <pc:sldMk cId="4136635214" sldId="262"/>
        </pc:sldMkLst>
        <pc:spChg chg="mod">
          <ac:chgData name="Thư Lâm" userId="154dc366231564c2" providerId="Windows Live" clId="Web-{CD222D7A-5005-4A71-9586-21B9BA90EDEB}" dt="2017-12-15T02:58:40.163" v="36"/>
          <ac:spMkLst>
            <pc:docMk/>
            <pc:sldMk cId="4136635214" sldId="262"/>
            <ac:spMk id="3" creationId="{2D5C7E2D-7145-4DE6-8F2E-F0D9E0E553A8}"/>
          </ac:spMkLst>
        </pc:spChg>
      </pc:sldChg>
      <pc:sldChg chg="modSp">
        <pc:chgData name="Thư Lâm" userId="154dc366231564c2" providerId="Windows Live" clId="Web-{CD222D7A-5005-4A71-9586-21B9BA90EDEB}" dt="2017-12-15T04:12:35.817" v="413"/>
        <pc:sldMkLst>
          <pc:docMk/>
          <pc:sldMk cId="3016294420" sldId="263"/>
        </pc:sldMkLst>
        <pc:spChg chg="mod">
          <ac:chgData name="Thư Lâm" userId="154dc366231564c2" providerId="Windows Live" clId="Web-{CD222D7A-5005-4A71-9586-21B9BA90EDEB}" dt="2017-12-15T04:12:35.817" v="413"/>
          <ac:spMkLst>
            <pc:docMk/>
            <pc:sldMk cId="3016294420" sldId="263"/>
            <ac:spMk id="3" creationId="{24EDE722-A00C-46C5-A28F-90FAFD693102}"/>
          </ac:spMkLst>
        </pc:spChg>
      </pc:sldChg>
      <pc:sldChg chg="addSp delSp modSp">
        <pc:chgData name="Thư Lâm" userId="154dc366231564c2" providerId="Windows Live" clId="Web-{CD222D7A-5005-4A71-9586-21B9BA90EDEB}" dt="2017-12-15T04:05:19.184" v="388"/>
        <pc:sldMkLst>
          <pc:docMk/>
          <pc:sldMk cId="816955674" sldId="264"/>
        </pc:sldMkLst>
        <pc:spChg chg="mod">
          <ac:chgData name="Thư Lâm" userId="154dc366231564c2" providerId="Windows Live" clId="Web-{CD222D7A-5005-4A71-9586-21B9BA90EDEB}" dt="2017-12-15T03:51:42.701" v="281"/>
          <ac:spMkLst>
            <pc:docMk/>
            <pc:sldMk cId="816955674" sldId="264"/>
            <ac:spMk id="2" creationId="{9CED8AF5-7BE2-4EAF-AE39-6A747DB1E8A8}"/>
          </ac:spMkLst>
        </pc:spChg>
        <pc:spChg chg="del">
          <ac:chgData name="Thư Lâm" userId="154dc366231564c2" providerId="Windows Live" clId="Web-{CD222D7A-5005-4A71-9586-21B9BA90EDEB}" dt="2017-12-15T03:35:06.019" v="201"/>
          <ac:spMkLst>
            <pc:docMk/>
            <pc:sldMk cId="816955674" sldId="264"/>
            <ac:spMk id="3" creationId="{E0E6C4DC-09D3-40D2-9C73-F9E63436A52D}"/>
          </ac:spMkLst>
        </pc:spChg>
        <pc:spChg chg="add mod">
          <ac:chgData name="Thư Lâm" userId="154dc366231564c2" providerId="Windows Live" clId="Web-{CD222D7A-5005-4A71-9586-21B9BA90EDEB}" dt="2017-12-15T04:05:00.543" v="382"/>
          <ac:spMkLst>
            <pc:docMk/>
            <pc:sldMk cId="816955674" sldId="264"/>
            <ac:spMk id="6" creationId="{24C604E7-4180-40A9-9766-03E3ED890633}"/>
          </ac:spMkLst>
        </pc:spChg>
        <pc:picChg chg="add del mod">
          <ac:chgData name="Thư Lâm" userId="154dc366231564c2" providerId="Windows Live" clId="Web-{CD222D7A-5005-4A71-9586-21B9BA90EDEB}" dt="2017-12-15T04:04:24.135" v="376"/>
          <ac:picMkLst>
            <pc:docMk/>
            <pc:sldMk cId="816955674" sldId="264"/>
            <ac:picMk id="4" creationId="{3648DD7F-66FE-4775-B7DA-30EE37FA68FF}"/>
          </ac:picMkLst>
        </pc:picChg>
        <pc:picChg chg="add mod">
          <ac:chgData name="Thư Lâm" userId="154dc366231564c2" providerId="Windows Live" clId="Web-{CD222D7A-5005-4A71-9586-21B9BA90EDEB}" dt="2017-12-15T04:05:07.981" v="384"/>
          <ac:picMkLst>
            <pc:docMk/>
            <pc:sldMk cId="816955674" sldId="264"/>
            <ac:picMk id="7" creationId="{A2589196-C532-4DDE-BE7E-E3A0DB8A6AA1}"/>
          </ac:picMkLst>
        </pc:picChg>
        <pc:picChg chg="add mod">
          <ac:chgData name="Thư Lâm" userId="154dc366231564c2" providerId="Windows Live" clId="Web-{CD222D7A-5005-4A71-9586-21B9BA90EDEB}" dt="2017-12-15T04:05:19.184" v="388"/>
          <ac:picMkLst>
            <pc:docMk/>
            <pc:sldMk cId="816955674" sldId="264"/>
            <ac:picMk id="9" creationId="{2B5155BE-EA4C-426E-839F-E0083063818E}"/>
          </ac:picMkLst>
        </pc:picChg>
      </pc:sldChg>
      <pc:sldChg chg="addSp delSp modSp ord">
        <pc:chgData name="Thư Lâm" userId="154dc366231564c2" providerId="Windows Live" clId="Web-{CD222D7A-5005-4A71-9586-21B9BA90EDEB}" dt="2017-12-15T04:00:28.235" v="351"/>
        <pc:sldMkLst>
          <pc:docMk/>
          <pc:sldMk cId="1709842143" sldId="265"/>
        </pc:sldMkLst>
        <pc:spChg chg="mod">
          <ac:chgData name="Thư Lâm" userId="154dc366231564c2" providerId="Windows Live" clId="Web-{CD222D7A-5005-4A71-9586-21B9BA90EDEB}" dt="2017-12-15T03:17:35.720" v="79"/>
          <ac:spMkLst>
            <pc:docMk/>
            <pc:sldMk cId="1709842143" sldId="265"/>
            <ac:spMk id="2" creationId="{2F3C7FA4-81A3-4A9F-B55D-D02A037BD2B8}"/>
          </ac:spMkLst>
        </pc:spChg>
        <pc:spChg chg="mod">
          <ac:chgData name="Thư Lâm" userId="154dc366231564c2" providerId="Windows Live" clId="Web-{CD222D7A-5005-4A71-9586-21B9BA90EDEB}" dt="2017-12-15T03:32:48.689" v="199"/>
          <ac:spMkLst>
            <pc:docMk/>
            <pc:sldMk cId="1709842143" sldId="265"/>
            <ac:spMk id="3" creationId="{680EB52F-2675-4D06-88C9-EA3B791164AB}"/>
          </ac:spMkLst>
        </pc:spChg>
        <pc:picChg chg="add del mod">
          <ac:chgData name="Thư Lâm" userId="154dc366231564c2" providerId="Windows Live" clId="Web-{CD222D7A-5005-4A71-9586-21B9BA90EDEB}" dt="2017-12-15T03:30:16.371" v="141"/>
          <ac:picMkLst>
            <pc:docMk/>
            <pc:sldMk cId="1709842143" sldId="265"/>
            <ac:picMk id="4" creationId="{F53A20DA-8BC1-47CF-864E-F6FA81BF91A4}"/>
          </ac:picMkLst>
        </pc:picChg>
        <pc:picChg chg="add mod">
          <ac:chgData name="Thư Lâm" userId="154dc366231564c2" providerId="Windows Live" clId="Web-{CD222D7A-5005-4A71-9586-21B9BA90EDEB}" dt="2017-12-15T03:30:36.902" v="160"/>
          <ac:picMkLst>
            <pc:docMk/>
            <pc:sldMk cId="1709842143" sldId="265"/>
            <ac:picMk id="6" creationId="{E3B1610E-8A79-4195-9277-1F3D92016081}"/>
          </ac:picMkLst>
        </pc:picChg>
      </pc:sldChg>
      <pc:sldChg chg="addSp delSp modSp">
        <pc:chgData name="Thư Lâm" userId="154dc366231564c2" providerId="Windows Live" clId="Web-{CD222D7A-5005-4A71-9586-21B9BA90EDEB}" dt="2017-12-15T04:03:13.633" v="375"/>
        <pc:sldMkLst>
          <pc:docMk/>
          <pc:sldMk cId="3106738054" sldId="266"/>
        </pc:sldMkLst>
        <pc:spChg chg="mod">
          <ac:chgData name="Thư Lâm" userId="154dc366231564c2" providerId="Windows Live" clId="Web-{CD222D7A-5005-4A71-9586-21B9BA90EDEB}" dt="2017-12-15T03:03:54.738" v="58"/>
          <ac:spMkLst>
            <pc:docMk/>
            <pc:sldMk cId="3106738054" sldId="266"/>
            <ac:spMk id="2" creationId="{E8BBB586-3043-4534-977C-9A7A125DF7E8}"/>
          </ac:spMkLst>
        </pc:spChg>
        <pc:spChg chg="del mod">
          <ac:chgData name="Thư Lâm" userId="154dc366231564c2" providerId="Windows Live" clId="Web-{CD222D7A-5005-4A71-9586-21B9BA90EDEB}" dt="2017-12-15T03:13:45.974" v="60"/>
          <ac:spMkLst>
            <pc:docMk/>
            <pc:sldMk cId="3106738054" sldId="266"/>
            <ac:spMk id="3" creationId="{A02C7A90-D590-4500-8AD6-9DB3EF2CA070}"/>
          </ac:spMkLst>
        </pc:spChg>
        <pc:picChg chg="add del mod">
          <ac:chgData name="Thư Lâm" userId="154dc366231564c2" providerId="Windows Live" clId="Web-{CD222D7A-5005-4A71-9586-21B9BA90EDEB}" dt="2017-12-15T03:14:12.038" v="65"/>
          <ac:picMkLst>
            <pc:docMk/>
            <pc:sldMk cId="3106738054" sldId="266"/>
            <ac:picMk id="4" creationId="{241BB903-0635-428E-8DE5-0B73AEE33E22}"/>
          </ac:picMkLst>
        </pc:picChg>
        <pc:picChg chg="add del mod">
          <ac:chgData name="Thư Lâm" userId="154dc366231564c2" providerId="Windows Live" clId="Web-{CD222D7A-5005-4A71-9586-21B9BA90EDEB}" dt="2017-12-15T04:00:30.470" v="352"/>
          <ac:picMkLst>
            <pc:docMk/>
            <pc:sldMk cId="3106738054" sldId="266"/>
            <ac:picMk id="6" creationId="{A0AD1D94-2EBB-4425-AB4A-C0C726332800}"/>
          </ac:picMkLst>
        </pc:picChg>
        <pc:picChg chg="add del mod">
          <ac:chgData name="Thư Lâm" userId="154dc366231564c2" providerId="Windows Live" clId="Web-{CD222D7A-5005-4A71-9586-21B9BA90EDEB}" dt="2017-12-15T04:01:24.627" v="360"/>
          <ac:picMkLst>
            <pc:docMk/>
            <pc:sldMk cId="3106738054" sldId="266"/>
            <ac:picMk id="8" creationId="{F9DC4BDD-61DE-4AB8-A70C-F654EFC57C7A}"/>
          </ac:picMkLst>
        </pc:picChg>
        <pc:picChg chg="add mod">
          <ac:chgData name="Thư Lâm" userId="154dc366231564c2" providerId="Windows Live" clId="Web-{CD222D7A-5005-4A71-9586-21B9BA90EDEB}" dt="2017-12-15T04:03:11.774" v="374"/>
          <ac:picMkLst>
            <pc:docMk/>
            <pc:sldMk cId="3106738054" sldId="266"/>
            <ac:picMk id="10" creationId="{14725117-D558-4A82-8C3A-293C7AFB0BEA}"/>
          </ac:picMkLst>
        </pc:picChg>
        <pc:picChg chg="add mod">
          <ac:chgData name="Thư Lâm" userId="154dc366231564c2" providerId="Windows Live" clId="Web-{CD222D7A-5005-4A71-9586-21B9BA90EDEB}" dt="2017-12-15T04:03:13.633" v="375"/>
          <ac:picMkLst>
            <pc:docMk/>
            <pc:sldMk cId="3106738054" sldId="266"/>
            <ac:picMk id="12" creationId="{C5C4CD04-F6BB-4E71-8E25-F9BBBDA8CD2D}"/>
          </ac:picMkLst>
        </pc:picChg>
      </pc:sldChg>
      <pc:sldChg chg="addSp delSp modSp new">
        <pc:chgData name="Thư Lâm" userId="154dc366231564c2" providerId="Windows Live" clId="Web-{CD222D7A-5005-4A71-9586-21B9BA90EDEB}" dt="2017-12-15T04:29:43.771" v="495"/>
        <pc:sldMkLst>
          <pc:docMk/>
          <pc:sldMk cId="2829392247" sldId="267"/>
        </pc:sldMkLst>
        <pc:spChg chg="mod">
          <ac:chgData name="Thư Lâm" userId="154dc366231564c2" providerId="Windows Live" clId="Web-{CD222D7A-5005-4A71-9586-21B9BA90EDEB}" dt="2017-12-15T04:12:49.927" v="424"/>
          <ac:spMkLst>
            <pc:docMk/>
            <pc:sldMk cId="2829392247" sldId="267"/>
            <ac:spMk id="2" creationId="{965B536F-A8D0-41EB-8B75-F9EB4CE56AFE}"/>
          </ac:spMkLst>
        </pc:spChg>
        <pc:spChg chg="del mod">
          <ac:chgData name="Thư Lâm" userId="154dc366231564c2" providerId="Windows Live" clId="Web-{CD222D7A-5005-4A71-9586-21B9BA90EDEB}" dt="2017-12-15T04:17:03.815" v="446"/>
          <ac:spMkLst>
            <pc:docMk/>
            <pc:sldMk cId="2829392247" sldId="267"/>
            <ac:spMk id="3" creationId="{C18D1632-4AA7-4BE6-B174-8F996CD489D9}"/>
          </ac:spMkLst>
        </pc:spChg>
        <pc:picChg chg="add del mod">
          <ac:chgData name="Thư Lâm" userId="154dc366231564c2" providerId="Windows Live" clId="Web-{CD222D7A-5005-4A71-9586-21B9BA90EDEB}" dt="2017-12-15T04:28:35.018" v="490"/>
          <ac:picMkLst>
            <pc:docMk/>
            <pc:sldMk cId="2829392247" sldId="267"/>
            <ac:picMk id="4" creationId="{35CBA1E0-51E6-45ED-833D-852605F7B9B8}"/>
          </ac:picMkLst>
        </pc:picChg>
        <pc:picChg chg="add del mod">
          <ac:chgData name="Thư Lâm" userId="154dc366231564c2" providerId="Windows Live" clId="Web-{CD222D7A-5005-4A71-9586-21B9BA90EDEB}" dt="2017-12-15T04:29:38.177" v="492"/>
          <ac:picMkLst>
            <pc:docMk/>
            <pc:sldMk cId="2829392247" sldId="267"/>
            <ac:picMk id="6" creationId="{66FD9C8B-6156-420A-B69D-55EF8CC6F39F}"/>
          </ac:picMkLst>
        </pc:picChg>
        <pc:picChg chg="add mod">
          <ac:chgData name="Thư Lâm" userId="154dc366231564c2" providerId="Windows Live" clId="Web-{CD222D7A-5005-4A71-9586-21B9BA90EDEB}" dt="2017-12-15T04:29:43.771" v="495"/>
          <ac:picMkLst>
            <pc:docMk/>
            <pc:sldMk cId="2829392247" sldId="267"/>
            <ac:picMk id="8" creationId="{ECCC0855-2B6C-45FC-8520-96FA06D91479}"/>
          </ac:picMkLst>
        </pc:picChg>
      </pc:sldChg>
      <pc:sldChg chg="addSp delSp modSp new">
        <pc:chgData name="Thư Lâm" userId="154dc366231564c2" providerId="Windows Live" clId="Web-{CD222D7A-5005-4A71-9586-21B9BA90EDEB}" dt="2017-12-15T04:20:08.011" v="477"/>
        <pc:sldMkLst>
          <pc:docMk/>
          <pc:sldMk cId="651547079" sldId="268"/>
        </pc:sldMkLst>
        <pc:spChg chg="mod">
          <ac:chgData name="Thư Lâm" userId="154dc366231564c2" providerId="Windows Live" clId="Web-{CD222D7A-5005-4A71-9586-21B9BA90EDEB}" dt="2017-12-15T04:20:08.011" v="477"/>
          <ac:spMkLst>
            <pc:docMk/>
            <pc:sldMk cId="651547079" sldId="268"/>
            <ac:spMk id="2" creationId="{FA07C730-9C59-45D3-AD06-FC61A67BD67C}"/>
          </ac:spMkLst>
        </pc:spChg>
        <pc:spChg chg="del mod">
          <ac:chgData name="Thư Lâm" userId="154dc366231564c2" providerId="Windows Live" clId="Web-{CD222D7A-5005-4A71-9586-21B9BA90EDEB}" dt="2017-12-15T04:19:37.088" v="469"/>
          <ac:spMkLst>
            <pc:docMk/>
            <pc:sldMk cId="651547079" sldId="268"/>
            <ac:spMk id="3" creationId="{5C8FD2ED-F3AE-4C5F-96E1-F9E3BE97B327}"/>
          </ac:spMkLst>
        </pc:spChg>
        <pc:picChg chg="add mod">
          <ac:chgData name="Thư Lâm" userId="154dc366231564c2" providerId="Windows Live" clId="Web-{CD222D7A-5005-4A71-9586-21B9BA90EDEB}" dt="2017-12-15T04:19:47.838" v="476"/>
          <ac:picMkLst>
            <pc:docMk/>
            <pc:sldMk cId="651547079" sldId="268"/>
            <ac:picMk id="4" creationId="{8E460C28-4418-429B-83BA-1C6FC08A86D5}"/>
          </ac:picMkLst>
        </pc:picChg>
      </pc:sldChg>
      <pc:sldChg chg="addSp delSp modSp new">
        <pc:chgData name="Thư Lâm" userId="154dc366231564c2" providerId="Windows Live" clId="Web-{CD222D7A-5005-4A71-9586-21B9BA90EDEB}" dt="2017-12-15T04:39:36.408" v="585"/>
        <pc:sldMkLst>
          <pc:docMk/>
          <pc:sldMk cId="4031118899" sldId="269"/>
        </pc:sldMkLst>
        <pc:spChg chg="mod">
          <ac:chgData name="Thư Lâm" userId="154dc366231564c2" providerId="Windows Live" clId="Web-{CD222D7A-5005-4A71-9586-21B9BA90EDEB}" dt="2017-12-15T04:21:02.498" v="487"/>
          <ac:spMkLst>
            <pc:docMk/>
            <pc:sldMk cId="4031118899" sldId="269"/>
            <ac:spMk id="2" creationId="{18519536-CBC9-48B3-8963-F582452E3CCE}"/>
          </ac:spMkLst>
        </pc:spChg>
        <pc:spChg chg="del mod">
          <ac:chgData name="Thư Lâm" userId="154dc366231564c2" providerId="Windows Live" clId="Web-{CD222D7A-5005-4A71-9586-21B9BA90EDEB}" dt="2017-12-15T04:31:18.494" v="496"/>
          <ac:spMkLst>
            <pc:docMk/>
            <pc:sldMk cId="4031118899" sldId="269"/>
            <ac:spMk id="3" creationId="{8C81A3AC-C379-4E05-BF2B-50260E689FE5}"/>
          </ac:spMkLst>
        </pc:spChg>
        <pc:spChg chg="add mod">
          <ac:chgData name="Thư Lâm" userId="154dc366231564c2" providerId="Windows Live" clId="Web-{CD222D7A-5005-4A71-9586-21B9BA90EDEB}" dt="2017-12-15T04:33:25.920" v="537"/>
          <ac:spMkLst>
            <pc:docMk/>
            <pc:sldMk cId="4031118899" sldId="269"/>
            <ac:spMk id="10" creationId="{581ECBA2-79A3-401A-BA0C-5B3A61DFFC70}"/>
          </ac:spMkLst>
        </pc:spChg>
        <pc:spChg chg="add mod">
          <ac:chgData name="Thư Lâm" userId="154dc366231564c2" providerId="Windows Live" clId="Web-{CD222D7A-5005-4A71-9586-21B9BA90EDEB}" dt="2017-12-15T04:36:21.703" v="572"/>
          <ac:spMkLst>
            <pc:docMk/>
            <pc:sldMk cId="4031118899" sldId="269"/>
            <ac:spMk id="17" creationId="{48CCCDBA-11C8-4064-95CD-E7E491AA7E01}"/>
          </ac:spMkLst>
        </pc:spChg>
        <pc:picChg chg="add mod">
          <ac:chgData name="Thư Lâm" userId="154dc366231564c2" providerId="Windows Live" clId="Web-{CD222D7A-5005-4A71-9586-21B9BA90EDEB}" dt="2017-12-15T04:35:56.610" v="552"/>
          <ac:picMkLst>
            <pc:docMk/>
            <pc:sldMk cId="4031118899" sldId="269"/>
            <ac:picMk id="4" creationId="{979DF17B-6F20-45DB-8581-38247AA84591}"/>
          </ac:picMkLst>
        </pc:picChg>
        <pc:picChg chg="add mod">
          <ac:chgData name="Thư Lâm" userId="154dc366231564c2" providerId="Windows Live" clId="Web-{CD222D7A-5005-4A71-9586-21B9BA90EDEB}" dt="2017-12-15T04:35:58.281" v="553"/>
          <ac:picMkLst>
            <pc:docMk/>
            <pc:sldMk cId="4031118899" sldId="269"/>
            <ac:picMk id="6" creationId="{45A1A96F-EB19-4888-9409-CF06DBF111D4}"/>
          </ac:picMkLst>
        </pc:picChg>
        <pc:picChg chg="add mod">
          <ac:chgData name="Thư Lâm" userId="154dc366231564c2" providerId="Windows Live" clId="Web-{CD222D7A-5005-4A71-9586-21B9BA90EDEB}" dt="2017-12-15T04:33:34.623" v="540"/>
          <ac:picMkLst>
            <pc:docMk/>
            <pc:sldMk cId="4031118899" sldId="269"/>
            <ac:picMk id="8" creationId="{11606DD0-3F52-44FB-A39E-226EC6AECA2E}"/>
          </ac:picMkLst>
        </pc:picChg>
        <pc:picChg chg="add del mod">
          <ac:chgData name="Thư Lâm" userId="154dc366231564c2" providerId="Windows Live" clId="Web-{CD222D7A-5005-4A71-9586-21B9BA90EDEB}" dt="2017-12-15T04:35:11.469" v="543"/>
          <ac:picMkLst>
            <pc:docMk/>
            <pc:sldMk cId="4031118899" sldId="269"/>
            <ac:picMk id="11" creationId="{CB061303-F77C-4AE7-95D4-897BC470FA80}"/>
          </ac:picMkLst>
        </pc:picChg>
        <pc:picChg chg="add del mod">
          <ac:chgData name="Thư Lâm" userId="154dc366231564c2" providerId="Windows Live" clId="Web-{CD222D7A-5005-4A71-9586-21B9BA90EDEB}" dt="2017-12-15T04:35:18.078" v="545"/>
          <ac:picMkLst>
            <pc:docMk/>
            <pc:sldMk cId="4031118899" sldId="269"/>
            <ac:picMk id="13" creationId="{E767B72D-40BB-443C-8F31-38A3956FF013}"/>
          </ac:picMkLst>
        </pc:picChg>
        <pc:picChg chg="add mod">
          <ac:chgData name="Thư Lâm" userId="154dc366231564c2" providerId="Windows Live" clId="Web-{CD222D7A-5005-4A71-9586-21B9BA90EDEB}" dt="2017-12-15T04:35:44.379" v="550"/>
          <ac:picMkLst>
            <pc:docMk/>
            <pc:sldMk cId="4031118899" sldId="269"/>
            <ac:picMk id="15" creationId="{9B65439C-7654-4F7F-BF56-79C6B4213F4A}"/>
          </ac:picMkLst>
        </pc:picChg>
        <pc:picChg chg="add del mod">
          <ac:chgData name="Thư Lâm" userId="154dc366231564c2" providerId="Windows Live" clId="Web-{CD222D7A-5005-4A71-9586-21B9BA90EDEB}" dt="2017-12-15T04:38:09.515" v="576"/>
          <ac:picMkLst>
            <pc:docMk/>
            <pc:sldMk cId="4031118899" sldId="269"/>
            <ac:picMk id="18" creationId="{D0D82402-B423-402E-8F68-F8EFBDD2366C}"/>
          </ac:picMkLst>
        </pc:picChg>
        <pc:picChg chg="add mod">
          <ac:chgData name="Thư Lâm" userId="154dc366231564c2" providerId="Windows Live" clId="Web-{CD222D7A-5005-4A71-9586-21B9BA90EDEB}" dt="2017-12-15T04:38:51.110" v="582"/>
          <ac:picMkLst>
            <pc:docMk/>
            <pc:sldMk cId="4031118899" sldId="269"/>
            <ac:picMk id="20" creationId="{1A89234A-0FBE-476B-AE16-02ADFEE67CBA}"/>
          </ac:picMkLst>
        </pc:picChg>
        <pc:picChg chg="add mod">
          <ac:chgData name="Thư Lâm" userId="154dc366231564c2" providerId="Windows Live" clId="Web-{CD222D7A-5005-4A71-9586-21B9BA90EDEB}" dt="2017-12-15T04:39:36.408" v="585"/>
          <ac:picMkLst>
            <pc:docMk/>
            <pc:sldMk cId="4031118899" sldId="269"/>
            <ac:picMk id="22" creationId="{133C55D5-CB18-4C29-B3A4-96629311D8A4}"/>
          </ac:picMkLst>
        </pc:picChg>
      </pc:sldChg>
      <pc:sldChg chg="addSp delSp modSp new">
        <pc:chgData name="Thư Lâm" userId="154dc366231564c2" providerId="Windows Live" clId="Web-{CD222D7A-5005-4A71-9586-21B9BA90EDEB}" dt="2017-12-15T04:46:17.171" v="660"/>
        <pc:sldMkLst>
          <pc:docMk/>
          <pc:sldMk cId="3533402844" sldId="270"/>
        </pc:sldMkLst>
        <pc:spChg chg="mod">
          <ac:chgData name="Thư Lâm" userId="154dc366231564c2" providerId="Windows Live" clId="Web-{CD222D7A-5005-4A71-9586-21B9BA90EDEB}" dt="2017-12-15T04:43:15.196" v="595"/>
          <ac:spMkLst>
            <pc:docMk/>
            <pc:sldMk cId="3533402844" sldId="270"/>
            <ac:spMk id="2" creationId="{653806D5-CC73-40BD-B828-63B09B8CD2ED}"/>
          </ac:spMkLst>
        </pc:spChg>
        <pc:spChg chg="del mod">
          <ac:chgData name="Thư Lâm" userId="154dc366231564c2" providerId="Windows Live" clId="Web-{CD222D7A-5005-4A71-9586-21B9BA90EDEB}" dt="2017-12-15T04:43:02.679" v="588"/>
          <ac:spMkLst>
            <pc:docMk/>
            <pc:sldMk cId="3533402844" sldId="270"/>
            <ac:spMk id="3" creationId="{2B787AB0-BBA2-4DA6-A69D-1BDDA84F79B8}"/>
          </ac:spMkLst>
        </pc:spChg>
        <pc:spChg chg="add mod">
          <ac:chgData name="Thư Lâm" userId="154dc366231564c2" providerId="Windows Live" clId="Web-{CD222D7A-5005-4A71-9586-21B9BA90EDEB}" dt="2017-12-15T04:45:34.670" v="637"/>
          <ac:spMkLst>
            <pc:docMk/>
            <pc:sldMk cId="3533402844" sldId="270"/>
            <ac:spMk id="6" creationId="{A5F1B468-FBBC-4268-A8A7-4F57374B1D40}"/>
          </ac:spMkLst>
        </pc:spChg>
        <pc:spChg chg="add mod">
          <ac:chgData name="Thư Lâm" userId="154dc366231564c2" providerId="Windows Live" clId="Web-{CD222D7A-5005-4A71-9586-21B9BA90EDEB}" dt="2017-12-15T04:46:17.171" v="660"/>
          <ac:spMkLst>
            <pc:docMk/>
            <pc:sldMk cId="3533402844" sldId="270"/>
            <ac:spMk id="7" creationId="{362C630F-B6E9-472A-AD36-3E3269892B91}"/>
          </ac:spMkLst>
        </pc:spChg>
        <pc:picChg chg="add mod">
          <ac:chgData name="Thư Lâm" userId="154dc366231564c2" providerId="Windows Live" clId="Web-{CD222D7A-5005-4A71-9586-21B9BA90EDEB}" dt="2017-12-15T04:43:25.540" v="598"/>
          <ac:picMkLst>
            <pc:docMk/>
            <pc:sldMk cId="3533402844" sldId="270"/>
            <ac:picMk id="4" creationId="{66D85EDA-E9A9-409B-9B6B-B6D145D7F64C}"/>
          </ac:picMkLst>
        </pc:picChg>
      </pc:sldChg>
      <pc:sldChg chg="addSp delSp modSp new">
        <pc:chgData name="Thư Lâm" userId="154dc366231564c2" providerId="Windows Live" clId="Web-{CD222D7A-5005-4A71-9586-21B9BA90EDEB}" dt="2017-12-15T04:59:10.330" v="730"/>
        <pc:sldMkLst>
          <pc:docMk/>
          <pc:sldMk cId="2931579581" sldId="271"/>
        </pc:sldMkLst>
        <pc:spChg chg="mod">
          <ac:chgData name="Thư Lâm" userId="154dc366231564c2" providerId="Windows Live" clId="Web-{CD222D7A-5005-4A71-9586-21B9BA90EDEB}" dt="2017-12-15T04:46:40.828" v="669"/>
          <ac:spMkLst>
            <pc:docMk/>
            <pc:sldMk cId="2931579581" sldId="271"/>
            <ac:spMk id="2" creationId="{4B46D3C3-4BC4-4A85-B8E6-E5F52948FF90}"/>
          </ac:spMkLst>
        </pc:spChg>
        <pc:spChg chg="mod">
          <ac:chgData name="Thư Lâm" userId="154dc366231564c2" providerId="Windows Live" clId="Web-{CD222D7A-5005-4A71-9586-21B9BA90EDEB}" dt="2017-12-15T04:50:15.025" v="699"/>
          <ac:spMkLst>
            <pc:docMk/>
            <pc:sldMk cId="2931579581" sldId="271"/>
            <ac:spMk id="3" creationId="{C464D727-DD21-455A-ABC7-515F8B57E7B1}"/>
          </ac:spMkLst>
        </pc:spChg>
        <pc:picChg chg="add del mod">
          <ac:chgData name="Thư Lâm" userId="154dc366231564c2" providerId="Windows Live" clId="Web-{CD222D7A-5005-4A71-9586-21B9BA90EDEB}" dt="2017-12-15T04:52:38.391" v="704"/>
          <ac:picMkLst>
            <pc:docMk/>
            <pc:sldMk cId="2931579581" sldId="271"/>
            <ac:picMk id="4" creationId="{99A13245-C7DB-4F36-A94E-EFB4A1DFEDF0}"/>
          </ac:picMkLst>
        </pc:picChg>
        <pc:picChg chg="add mod">
          <ac:chgData name="Thư Lâm" userId="154dc366231564c2" providerId="Windows Live" clId="Web-{CD222D7A-5005-4A71-9586-21B9BA90EDEB}" dt="2017-12-15T04:53:16.971" v="713"/>
          <ac:picMkLst>
            <pc:docMk/>
            <pc:sldMk cId="2931579581" sldId="271"/>
            <ac:picMk id="6" creationId="{3473F6EC-3743-4F1F-8274-9C331A664011}"/>
          </ac:picMkLst>
        </pc:picChg>
        <pc:picChg chg="add mod">
          <ac:chgData name="Thư Lâm" userId="154dc366231564c2" providerId="Windows Live" clId="Web-{CD222D7A-5005-4A71-9586-21B9BA90EDEB}" dt="2017-12-15T04:53:15.174" v="712"/>
          <ac:picMkLst>
            <pc:docMk/>
            <pc:sldMk cId="2931579581" sldId="271"/>
            <ac:picMk id="8" creationId="{8534E682-6AA1-47D8-921F-1D2A7C963165}"/>
          </ac:picMkLst>
        </pc:picChg>
        <pc:picChg chg="add mod">
          <ac:chgData name="Thư Lâm" userId="154dc366231564c2" providerId="Windows Live" clId="Web-{CD222D7A-5005-4A71-9586-21B9BA90EDEB}" dt="2017-12-15T04:55:55.478" v="718"/>
          <ac:picMkLst>
            <pc:docMk/>
            <pc:sldMk cId="2931579581" sldId="271"/>
            <ac:picMk id="10" creationId="{908A2752-7F93-4D0F-A162-01A161CF906E}"/>
          </ac:picMkLst>
        </pc:picChg>
        <pc:picChg chg="add del mod">
          <ac:chgData name="Thư Lâm" userId="154dc366231564c2" providerId="Windows Live" clId="Web-{CD222D7A-5005-4A71-9586-21B9BA90EDEB}" dt="2017-12-15T04:58:26.985" v="720"/>
          <ac:picMkLst>
            <pc:docMk/>
            <pc:sldMk cId="2931579581" sldId="271"/>
            <ac:picMk id="12" creationId="{427FFAC1-99F8-482E-A363-AE91C933FC58}"/>
          </ac:picMkLst>
        </pc:picChg>
        <pc:picChg chg="add mod">
          <ac:chgData name="Thư Lâm" userId="154dc366231564c2" providerId="Windows Live" clId="Web-{CD222D7A-5005-4A71-9586-21B9BA90EDEB}" dt="2017-12-15T04:58:35.141" v="724"/>
          <ac:picMkLst>
            <pc:docMk/>
            <pc:sldMk cId="2931579581" sldId="271"/>
            <ac:picMk id="14" creationId="{D9BF6FE1-E8CE-4164-A15A-B3B9D74BE01D}"/>
          </ac:picMkLst>
        </pc:picChg>
        <pc:picChg chg="add mod">
          <ac:chgData name="Thư Lâm" userId="154dc366231564c2" providerId="Windows Live" clId="Web-{CD222D7A-5005-4A71-9586-21B9BA90EDEB}" dt="2017-12-15T04:59:10.330" v="730"/>
          <ac:picMkLst>
            <pc:docMk/>
            <pc:sldMk cId="2931579581" sldId="271"/>
            <ac:picMk id="16" creationId="{EDEF9339-266B-478A-B859-2E9CA9D4C95B}"/>
          </ac:picMkLst>
        </pc:picChg>
      </pc:sldChg>
      <pc:sldChg chg="new">
        <pc:chgData name="Thư Lâm" userId="154dc366231564c2" providerId="Windows Live" clId="Web-{CD222D7A-5005-4A71-9586-21B9BA90EDEB}" dt="2017-12-15T04:59:29.987" v="731"/>
        <pc:sldMkLst>
          <pc:docMk/>
          <pc:sldMk cId="364439714" sldId="272"/>
        </pc:sldMkLst>
      </pc:sldChg>
    </pc:docChg>
  </pc:docChgLst>
  <pc:docChgLst>
    <pc:chgData name="Thư Lâm" userId="154dc366231564c2" providerId="Windows Live" clId="Web-{19F294F6-A88B-435C-B80A-D916B3051910}"/>
    <pc:docChg chg="addSld delSld modSld modSection">
      <pc:chgData name="Thư Lâm" userId="154dc366231564c2" providerId="Windows Live" clId="Web-{19F294F6-A88B-435C-B80A-D916B3051910}" dt="2017-12-15T02:20:03.661" v="336"/>
      <pc:docMkLst>
        <pc:docMk/>
      </pc:docMkLst>
      <pc:sldChg chg="addSp delSp modSp">
        <pc:chgData name="Thư Lâm" userId="154dc366231564c2" providerId="Windows Live" clId="Web-{19F294F6-A88B-435C-B80A-D916B3051910}" dt="2017-12-15T01:20:30.028" v="98"/>
        <pc:sldMkLst>
          <pc:docMk/>
          <pc:sldMk cId="0" sldId="256"/>
        </pc:sldMkLst>
        <pc:spChg chg="add mod">
          <ac:chgData name="Thư Lâm" userId="154dc366231564c2" providerId="Windows Live" clId="Web-{19F294F6-A88B-435C-B80A-D916B3051910}" dt="2017-12-15T01:20:25.152" v="97"/>
          <ac:spMkLst>
            <pc:docMk/>
            <pc:sldMk cId="0" sldId="256"/>
            <ac:spMk id="2" creationId="{145ED470-F8C7-45FC-87AA-C41F09FA8615}"/>
          </ac:spMkLst>
        </pc:spChg>
        <pc:spChg chg="add mod">
          <ac:chgData name="Thư Lâm" userId="154dc366231564c2" providerId="Windows Live" clId="Web-{19F294F6-A88B-435C-B80A-D916B3051910}" dt="2017-12-15T01:20:30.028" v="98"/>
          <ac:spMkLst>
            <pc:docMk/>
            <pc:sldMk cId="0" sldId="256"/>
            <ac:spMk id="3" creationId="{5FC2C28E-AAAC-46EF-9F77-514781A23788}"/>
          </ac:spMkLst>
        </pc:spChg>
        <pc:spChg chg="del">
          <ac:chgData name="Thư Lâm" userId="154dc366231564c2" providerId="Windows Live" clId="Web-{19F294F6-A88B-435C-B80A-D916B3051910}" dt="2017-12-15T01:17:51.413" v="0"/>
          <ac:spMkLst>
            <pc:docMk/>
            <pc:sldMk cId="0" sldId="256"/>
            <ac:spMk id="114" creationId="{00000000-0000-0000-0000-000000000000}"/>
          </ac:spMkLst>
        </pc:spChg>
        <pc:spChg chg="del mod">
          <ac:chgData name="Thư Lâm" userId="154dc366231564c2" providerId="Windows Live" clId="Web-{19F294F6-A88B-435C-B80A-D916B3051910}" dt="2017-12-15T01:19:33.307" v="53"/>
          <ac:spMkLst>
            <pc:docMk/>
            <pc:sldMk cId="0" sldId="256"/>
            <ac:spMk id="115" creationId="{00000000-0000-0000-0000-000000000000}"/>
          </ac:spMkLst>
        </pc:spChg>
      </pc:sldChg>
      <pc:sldChg chg="modSp del">
        <pc:chgData name="Thư Lâm" userId="154dc366231564c2" providerId="Windows Live" clId="Web-{19F294F6-A88B-435C-B80A-D916B3051910}" dt="2017-12-15T01:20:54.732" v="103"/>
        <pc:sldMkLst>
          <pc:docMk/>
          <pc:sldMk cId="0" sldId="257"/>
        </pc:sldMkLst>
        <pc:spChg chg="mod">
          <ac:chgData name="Thư Lâm" userId="154dc366231564c2" providerId="Windows Live" clId="Web-{19F294F6-A88B-435C-B80A-D916B3051910}" dt="2017-12-15T01:20:49.716" v="102"/>
          <ac:spMkLst>
            <pc:docMk/>
            <pc:sldMk cId="0" sldId="257"/>
            <ac:spMk id="116" creationId="{00000000-0000-0000-0000-000000000000}"/>
          </ac:spMkLst>
        </pc:spChg>
      </pc:sldChg>
      <pc:sldChg chg="delSp del">
        <pc:chgData name="Thư Lâm" userId="154dc366231564c2" providerId="Windows Live" clId="Web-{19F294F6-A88B-435C-B80A-D916B3051910}" dt="2017-12-15T01:21:54.452" v="112"/>
        <pc:sldMkLst>
          <pc:docMk/>
          <pc:sldMk cId="0" sldId="258"/>
        </pc:sldMkLst>
        <pc:spChg chg="del">
          <ac:chgData name="Thư Lâm" userId="154dc366231564c2" providerId="Windows Live" clId="Web-{19F294F6-A88B-435C-B80A-D916B3051910}" dt="2017-12-15T01:21:23.842" v="108"/>
          <ac:spMkLst>
            <pc:docMk/>
            <pc:sldMk cId="0" sldId="258"/>
            <ac:spMk id="118" creationId="{00000000-0000-0000-0000-000000000000}"/>
          </ac:spMkLst>
        </pc:spChg>
      </pc:sldChg>
      <pc:sldChg chg="new">
        <pc:chgData name="Thư Lâm" userId="154dc366231564c2" providerId="Windows Live" clId="Web-{19F294F6-A88B-435C-B80A-D916B3051910}" dt="2017-12-15T01:20:57.357" v="104"/>
        <pc:sldMkLst>
          <pc:docMk/>
          <pc:sldMk cId="4243822372" sldId="260"/>
        </pc:sldMkLst>
      </pc:sldChg>
      <pc:sldChg chg="addSp delSp modSp new">
        <pc:chgData name="Thư Lâm" userId="154dc366231564c2" providerId="Windows Live" clId="Web-{19F294F6-A88B-435C-B80A-D916B3051910}" dt="2017-12-15T02:20:03.661" v="336"/>
        <pc:sldMkLst>
          <pc:docMk/>
          <pc:sldMk cId="3867914605" sldId="261"/>
        </pc:sldMkLst>
        <pc:spChg chg="mod">
          <ac:chgData name="Thư Lâm" userId="154dc366231564c2" providerId="Windows Live" clId="Web-{19F294F6-A88B-435C-B80A-D916B3051910}" dt="2017-12-15T02:14:35.432" v="242"/>
          <ac:spMkLst>
            <pc:docMk/>
            <pc:sldMk cId="3867914605" sldId="261"/>
            <ac:spMk id="2" creationId="{7F243F38-1E8C-49E3-BC67-5C4A5E40A836}"/>
          </ac:spMkLst>
        </pc:spChg>
        <pc:spChg chg="del mod">
          <ac:chgData name="Thư Lâm" userId="154dc366231564c2" providerId="Windows Live" clId="Web-{19F294F6-A88B-435C-B80A-D916B3051910}" dt="2017-12-15T02:14:54.073" v="246"/>
          <ac:spMkLst>
            <pc:docMk/>
            <pc:sldMk cId="3867914605" sldId="261"/>
            <ac:spMk id="3" creationId="{4AE390F9-802E-4006-9BB5-4006B5625A84}"/>
          </ac:spMkLst>
        </pc:spChg>
        <pc:spChg chg="add mod">
          <ac:chgData name="Thư Lâm" userId="154dc366231564c2" providerId="Windows Live" clId="Web-{19F294F6-A88B-435C-B80A-D916B3051910}" dt="2017-12-15T02:18:54.987" v="283"/>
          <ac:spMkLst>
            <pc:docMk/>
            <pc:sldMk cId="3867914605" sldId="261"/>
            <ac:spMk id="10" creationId="{F5041E3B-2D2A-441D-BB77-03DB7BACC189}"/>
          </ac:spMkLst>
        </pc:spChg>
        <pc:spChg chg="add mod">
          <ac:chgData name="Thư Lâm" userId="154dc366231564c2" providerId="Windows Live" clId="Web-{19F294F6-A88B-435C-B80A-D916B3051910}" dt="2017-12-15T02:19:17.394" v="303"/>
          <ac:spMkLst>
            <pc:docMk/>
            <pc:sldMk cId="3867914605" sldId="261"/>
            <ac:spMk id="11" creationId="{43B5ED58-0507-49B2-B71E-F67BF54A4848}"/>
          </ac:spMkLst>
        </pc:spChg>
        <pc:spChg chg="add mod">
          <ac:chgData name="Thư Lâm" userId="154dc366231564c2" providerId="Windows Live" clId="Web-{19F294F6-A88B-435C-B80A-D916B3051910}" dt="2017-12-15T02:20:03.661" v="336"/>
          <ac:spMkLst>
            <pc:docMk/>
            <pc:sldMk cId="3867914605" sldId="261"/>
            <ac:spMk id="12" creationId="{93344D0B-0820-4A14-862E-BA9185D9CC61}"/>
          </ac:spMkLst>
        </pc:spChg>
        <pc:picChg chg="add mod">
          <ac:chgData name="Thư Lâm" userId="154dc366231564c2" providerId="Windows Live" clId="Web-{19F294F6-A88B-435C-B80A-D916B3051910}" dt="2017-12-15T02:18:57.018" v="284"/>
          <ac:picMkLst>
            <pc:docMk/>
            <pc:sldMk cId="3867914605" sldId="261"/>
            <ac:picMk id="4" creationId="{6B6B8D21-6B9A-41D9-9DFF-5F93D2307230}"/>
          </ac:picMkLst>
        </pc:picChg>
        <pc:picChg chg="add mod">
          <ac:chgData name="Thư Lâm" userId="154dc366231564c2" providerId="Windows Live" clId="Web-{19F294F6-A88B-435C-B80A-D916B3051910}" dt="2017-12-15T02:17:44.313" v="248"/>
          <ac:picMkLst>
            <pc:docMk/>
            <pc:sldMk cId="3867914605" sldId="261"/>
            <ac:picMk id="6" creationId="{5D59ABD3-ACE6-4949-B515-F1E90055B6BA}"/>
          </ac:picMkLst>
        </pc:picChg>
        <pc:picChg chg="add mod">
          <ac:chgData name="Thư Lâm" userId="154dc366231564c2" providerId="Windows Live" clId="Web-{19F294F6-A88B-435C-B80A-D916B3051910}" dt="2017-12-15T02:18:15.064" v="251"/>
          <ac:picMkLst>
            <pc:docMk/>
            <pc:sldMk cId="3867914605" sldId="261"/>
            <ac:picMk id="8" creationId="{E44ECCF0-209C-4451-8521-CEF5CC91A3A7}"/>
          </ac:picMkLst>
        </pc:picChg>
      </pc:sldChg>
      <pc:sldChg chg="modSp new">
        <pc:chgData name="Thư Lâm" userId="154dc366231564c2" providerId="Windows Live" clId="Web-{19F294F6-A88B-435C-B80A-D916B3051910}" dt="2017-12-15T02:14:28.666" v="241"/>
        <pc:sldMkLst>
          <pc:docMk/>
          <pc:sldMk cId="4136635214" sldId="262"/>
        </pc:sldMkLst>
        <pc:spChg chg="mod">
          <ac:chgData name="Thư Lâm" userId="154dc366231564c2" providerId="Windows Live" clId="Web-{19F294F6-A88B-435C-B80A-D916B3051910}" dt="2017-12-15T01:34:09.198" v="151"/>
          <ac:spMkLst>
            <pc:docMk/>
            <pc:sldMk cId="4136635214" sldId="262"/>
            <ac:spMk id="2" creationId="{AD9ABA63-07A9-47AB-9312-B90603E1148F}"/>
          </ac:spMkLst>
        </pc:spChg>
        <pc:spChg chg="mod">
          <ac:chgData name="Thư Lâm" userId="154dc366231564c2" providerId="Windows Live" clId="Web-{19F294F6-A88B-435C-B80A-D916B3051910}" dt="2017-12-15T02:14:28.666" v="241"/>
          <ac:spMkLst>
            <pc:docMk/>
            <pc:sldMk cId="4136635214" sldId="262"/>
            <ac:spMk id="3" creationId="{2D5C7E2D-7145-4DE6-8F2E-F0D9E0E553A8}"/>
          </ac:spMkLst>
        </pc:spChg>
      </pc:sldChg>
      <pc:sldChg chg="modSp new">
        <pc:chgData name="Thư Lâm" userId="154dc366231564c2" providerId="Windows Live" clId="Web-{19F294F6-A88B-435C-B80A-D916B3051910}" dt="2017-12-15T01:33:48.257" v="140"/>
        <pc:sldMkLst>
          <pc:docMk/>
          <pc:sldMk cId="3016294420" sldId="263"/>
        </pc:sldMkLst>
        <pc:spChg chg="mod">
          <ac:chgData name="Thư Lâm" userId="154dc366231564c2" providerId="Windows Live" clId="Web-{19F294F6-A88B-435C-B80A-D916B3051910}" dt="2017-12-15T01:22:05.093" v="119"/>
          <ac:spMkLst>
            <pc:docMk/>
            <pc:sldMk cId="3016294420" sldId="263"/>
            <ac:spMk id="2" creationId="{760C7DB4-87C7-4E87-A991-5801C45067A7}"/>
          </ac:spMkLst>
        </pc:spChg>
        <pc:spChg chg="mod">
          <ac:chgData name="Thư Lâm" userId="154dc366231564c2" providerId="Windows Live" clId="Web-{19F294F6-A88B-435C-B80A-D916B3051910}" dt="2017-12-15T01:33:48.257" v="140"/>
          <ac:spMkLst>
            <pc:docMk/>
            <pc:sldMk cId="3016294420" sldId="263"/>
            <ac:spMk id="3" creationId="{24EDE722-A00C-46C5-A28F-90FAFD6931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5ED470-F8C7-45FC-87AA-C41F09FA8615}"/>
              </a:ext>
            </a:extLst>
          </p:cNvPr>
          <p:cNvSpPr txBox="1"/>
          <p:nvPr/>
        </p:nvSpPr>
        <p:spPr>
          <a:xfrm>
            <a:off x="886131" y="2466975"/>
            <a:ext cx="7500376" cy="1446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4400" dirty="0">
                <a:cs typeface="Arial"/>
              </a:rPr>
              <a:t>CHAP 4 : TYPE AND REFERENCES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FC2C28E-AAAC-46EF-9F77-514781A23788}"/>
              </a:ext>
            </a:extLst>
          </p:cNvPr>
          <p:cNvSpPr txBox="1"/>
          <p:nvPr/>
        </p:nvSpPr>
        <p:spPr>
          <a:xfrm>
            <a:off x="2667921" y="5438775"/>
            <a:ext cx="693047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3200" dirty="0">
                <a:cs typeface="Arial"/>
              </a:rPr>
              <a:t>LÂM VĂN THƯ - LTV FRESHER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07C730-9C59-45D3-AD06-FC61A67B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Đối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tượng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cũng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được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sử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dụng</a:t>
            </a:r>
            <a:r>
              <a:rPr lang="vi-VN" dirty="0">
                <a:cs typeface="Arial"/>
              </a:rPr>
              <a:t> như </a:t>
            </a:r>
            <a:r>
              <a:rPr lang="vi-VN" dirty="0" err="1">
                <a:cs typeface="Arial"/>
              </a:rPr>
              <a:t>biến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8E460C28-4418-429B-83BA-1C6FC08A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83" y="1971675"/>
            <a:ext cx="7268551" cy="37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4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19536-CBC9-48B3-8963-F582452E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Tham </a:t>
            </a:r>
            <a:r>
              <a:rPr lang="vi-VN" dirty="0" err="1">
                <a:cs typeface="Arial"/>
              </a:rPr>
              <a:t>chiếu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979DF17B-6F20-45DB-8581-38247AA8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18" y="4185672"/>
            <a:ext cx="2743200" cy="1451181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45A1A96F-EB19-4888-9409-CF06DBF11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98" y="3819525"/>
            <a:ext cx="2743200" cy="2059678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11606DD0-3F52-44FB-A39E-226EC6AE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440" y="1413984"/>
            <a:ext cx="3630120" cy="2907448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81ECBA2-79A3-401A-BA0C-5B3A61DFFC70}"/>
              </a:ext>
            </a:extLst>
          </p:cNvPr>
          <p:cNvSpPr txBox="1"/>
          <p:nvPr/>
        </p:nvSpPr>
        <p:spPr>
          <a:xfrm>
            <a:off x="972291" y="1943100"/>
            <a:ext cx="27432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3200" dirty="0"/>
              <a:t>Khi </a:t>
            </a:r>
            <a:r>
              <a:rPr lang="vi-VN" sz="3200" dirty="0" err="1"/>
              <a:t>tạo</a:t>
            </a:r>
            <a:r>
              <a:rPr lang="vi-VN" sz="3200" dirty="0"/>
              <a:t> </a:t>
            </a:r>
            <a:r>
              <a:rPr lang="vi-VN" sz="3200" dirty="0" err="1"/>
              <a:t>một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đối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tượng</a:t>
            </a:r>
            <a:endParaRPr lang="vi-VN" sz="3200" dirty="0">
              <a:cs typeface="Arial"/>
            </a:endParaRPr>
          </a:p>
        </p:txBody>
      </p:sp>
      <p:pic>
        <p:nvPicPr>
          <p:cNvPr id="15" name="Hình ảnh 15">
            <a:extLst>
              <a:ext uri="{FF2B5EF4-FFF2-40B4-BE49-F238E27FC236}">
                <a16:creationId xmlns:a16="http://schemas.microsoft.com/office/drawing/2014/main" id="{9B65439C-7654-4F7F-BF56-79C6B4213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567" y="4776788"/>
            <a:ext cx="2001296" cy="269635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8CCCDBA-11C8-4064-95CD-E7E491AA7E01}"/>
              </a:ext>
            </a:extLst>
          </p:cNvPr>
          <p:cNvSpPr txBox="1"/>
          <p:nvPr/>
        </p:nvSpPr>
        <p:spPr>
          <a:xfrm>
            <a:off x="3511874" y="58293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400" dirty="0" err="1"/>
              <a:t>Bộ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nhớ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heap</a:t>
            </a:r>
          </a:p>
        </p:txBody>
      </p:sp>
      <p:pic>
        <p:nvPicPr>
          <p:cNvPr id="20" name="Hình ảnh 20">
            <a:extLst>
              <a:ext uri="{FF2B5EF4-FFF2-40B4-BE49-F238E27FC236}">
                <a16:creationId xmlns:a16="http://schemas.microsoft.com/office/drawing/2014/main" id="{1A89234A-0FBE-476B-AE16-02ADFEE67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285" y="5295900"/>
            <a:ext cx="672534" cy="502076"/>
          </a:xfrm>
          <a:prstGeom prst="rect">
            <a:avLst/>
          </a:prstGeom>
        </p:spPr>
      </p:pic>
      <p:pic>
        <p:nvPicPr>
          <p:cNvPr id="22" name="Hình ảnh 22">
            <a:extLst>
              <a:ext uri="{FF2B5EF4-FFF2-40B4-BE49-F238E27FC236}">
                <a16:creationId xmlns:a16="http://schemas.microsoft.com/office/drawing/2014/main" id="{133C55D5-CB18-4C29-B3A4-96629311D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960" y="5295899"/>
            <a:ext cx="795222" cy="5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1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3806D5-CC73-40BD-B828-63B09B8C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Tham </a:t>
            </a:r>
            <a:r>
              <a:rPr lang="vi-VN" dirty="0" err="1">
                <a:cs typeface="Arial"/>
              </a:rPr>
              <a:t>chiếu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6D85EDA-E9A9-409B-9B6B-B6D145D7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1895475"/>
            <a:ext cx="5197315" cy="4203883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5F1B468-FBBC-4268-A8A7-4F57374B1D40}"/>
              </a:ext>
            </a:extLst>
          </p:cNvPr>
          <p:cNvSpPr txBox="1"/>
          <p:nvPr/>
        </p:nvSpPr>
        <p:spPr>
          <a:xfrm>
            <a:off x="791178" y="1362075"/>
            <a:ext cx="2743200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dirty="0"/>
              <a:t>Tham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chiếu</a:t>
            </a:r>
            <a:r>
              <a:rPr lang="vi-VN" sz="3200" dirty="0">
                <a:cs typeface="Arial"/>
              </a:rPr>
              <a:t> như là một nhãn </a:t>
            </a:r>
            <a:r>
              <a:rPr lang="vi-VN" sz="3200" dirty="0" err="1">
                <a:cs typeface="Arial"/>
              </a:rPr>
              <a:t>của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đối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tượng</a:t>
            </a:r>
            <a:endParaRPr lang="vi-VN" sz="3200" dirty="0">
              <a:cs typeface="Arial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62C630F-B6E9-472A-AD36-3E3269892B91}"/>
              </a:ext>
            </a:extLst>
          </p:cNvPr>
          <p:cNvSpPr txBox="1"/>
          <p:nvPr/>
        </p:nvSpPr>
        <p:spPr>
          <a:xfrm>
            <a:off x="791178" y="3886200"/>
            <a:ext cx="2743200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dirty="0"/>
              <a:t>Một đối </a:t>
            </a:r>
            <a:r>
              <a:rPr lang="vi-VN" sz="3200" dirty="0" err="1"/>
              <a:t>tượng</a:t>
            </a:r>
            <a:r>
              <a:rPr lang="vi-VN" sz="3200" dirty="0"/>
              <a:t> </a:t>
            </a:r>
            <a:r>
              <a:rPr lang="vi-VN" sz="3200" dirty="0" err="1"/>
              <a:t>có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thể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có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nhiều</a:t>
            </a:r>
            <a:r>
              <a:rPr lang="vi-VN" sz="3200" dirty="0">
                <a:cs typeface="Arial"/>
              </a:rPr>
              <a:t> tham </a:t>
            </a:r>
            <a:r>
              <a:rPr lang="vi-VN" sz="3200" dirty="0" err="1">
                <a:cs typeface="Arial"/>
              </a:rPr>
              <a:t>chiếu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340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46D3C3-4BC4-4A85-B8E6-E5F52948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Tham </a:t>
            </a:r>
            <a:r>
              <a:rPr lang="vi-VN" dirty="0" err="1">
                <a:cs typeface="Arial"/>
              </a:rPr>
              <a:t>chiếu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464D727-DD21-455A-ABC7-515F8B57E7B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23875" y="1489912"/>
            <a:ext cx="4068763" cy="1678738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vi-VN" sz="3200" dirty="0" err="1">
                <a:cs typeface="Arial"/>
              </a:rPr>
              <a:t>Điều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gì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xảy</a:t>
            </a:r>
            <a:r>
              <a:rPr lang="vi-VN" sz="3200" dirty="0">
                <a:cs typeface="Arial"/>
              </a:rPr>
              <a:t> ra khi </a:t>
            </a:r>
            <a:r>
              <a:rPr lang="vi-VN" sz="3200" dirty="0" err="1">
                <a:cs typeface="Arial"/>
              </a:rPr>
              <a:t>gỡ</a:t>
            </a:r>
            <a:r>
              <a:rPr lang="vi-VN" sz="3200" dirty="0">
                <a:cs typeface="Arial"/>
              </a:rPr>
              <a:t> </a:t>
            </a:r>
            <a:r>
              <a:rPr lang="vi-VN" sz="3200" dirty="0" err="1">
                <a:cs typeface="Arial"/>
              </a:rPr>
              <a:t>hết</a:t>
            </a:r>
            <a:r>
              <a:rPr lang="vi-VN" sz="3200" dirty="0">
                <a:cs typeface="Arial"/>
              </a:rPr>
              <a:t> </a:t>
            </a:r>
            <a:r>
              <a:rPr lang="vi-VN" sz="3200" dirty="0" err="1">
                <a:cs typeface="Arial"/>
              </a:rPr>
              <a:t>nhãn</a:t>
            </a:r>
            <a:r>
              <a:rPr lang="vi-VN" sz="3200" dirty="0">
                <a:cs typeface="Arial"/>
              </a:rPr>
              <a:t> ra </a:t>
            </a:r>
            <a:r>
              <a:rPr lang="vi-VN" sz="3200" dirty="0" err="1">
                <a:cs typeface="Arial"/>
              </a:rPr>
              <a:t>khỏi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đối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tượng</a:t>
            </a:r>
            <a:r>
              <a:rPr lang="vi-VN" sz="3200" dirty="0">
                <a:cs typeface="Arial"/>
              </a:rPr>
              <a:t>?</a:t>
            </a: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3473F6EC-3743-4F1F-8274-9C331A66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82" y="1552685"/>
            <a:ext cx="2743200" cy="1626882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8534E682-6AA1-47D8-921F-1D2A7C96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27" y="4210050"/>
            <a:ext cx="3851352" cy="1925253"/>
          </a:xfrm>
          <a:prstGeom prst="rect">
            <a:avLst/>
          </a:prstGeom>
        </p:spPr>
      </p:pic>
      <p:pic>
        <p:nvPicPr>
          <p:cNvPr id="10" name="Hình ảnh 10">
            <a:extLst>
              <a:ext uri="{FF2B5EF4-FFF2-40B4-BE49-F238E27FC236}">
                <a16:creationId xmlns:a16="http://schemas.microsoft.com/office/drawing/2014/main" id="{908A2752-7F93-4D0F-A162-01A161CF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3469255"/>
            <a:ext cx="4079208" cy="2199708"/>
          </a:xfrm>
          <a:prstGeom prst="rect">
            <a:avLst/>
          </a:prstGeom>
        </p:spPr>
      </p:pic>
      <p:pic>
        <p:nvPicPr>
          <p:cNvPr id="14" name="Hình ảnh 14">
            <a:extLst>
              <a:ext uri="{FF2B5EF4-FFF2-40B4-BE49-F238E27FC236}">
                <a16:creationId xmlns:a16="http://schemas.microsoft.com/office/drawing/2014/main" id="{D9BF6FE1-E8CE-4164-A15A-B3B9D74BE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779" y="3111514"/>
            <a:ext cx="841453" cy="1100990"/>
          </a:xfrm>
          <a:prstGeom prst="rect">
            <a:avLst/>
          </a:prstGeom>
        </p:spPr>
      </p:pic>
      <p:pic>
        <p:nvPicPr>
          <p:cNvPr id="16" name="Hình ảnh 16">
            <a:extLst>
              <a:ext uri="{FF2B5EF4-FFF2-40B4-BE49-F238E27FC236}">
                <a16:creationId xmlns:a16="http://schemas.microsoft.com/office/drawing/2014/main" id="{EDEF9339-266B-478A-B859-2E9CA9D4C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296" y="3111514"/>
            <a:ext cx="787903" cy="110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7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D9535D-39F4-4271-A204-76B1E60E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Mảng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3E424A1-71BD-4393-A6A6-B5927161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80" y="1352550"/>
            <a:ext cx="5528911" cy="4291922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8EDC2200-4450-4B71-AB4A-72ADC81A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06" y="2053748"/>
            <a:ext cx="2743200" cy="288282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FA39377-E9D6-4DB7-8E98-8839CA5B1527}"/>
              </a:ext>
            </a:extLst>
          </p:cNvPr>
          <p:cNvSpPr txBox="1"/>
          <p:nvPr/>
        </p:nvSpPr>
        <p:spPr>
          <a:xfrm>
            <a:off x="247736" y="1504950"/>
            <a:ext cx="4542951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3200" dirty="0" err="1"/>
              <a:t>Tạo</a:t>
            </a:r>
            <a:r>
              <a:rPr lang="vi-VN" sz="3200" dirty="0"/>
              <a:t> </a:t>
            </a:r>
            <a:r>
              <a:rPr lang="vi-VN" sz="3200" dirty="0" err="1"/>
              <a:t>một</a:t>
            </a:r>
            <a:r>
              <a:rPr lang="vi-VN" sz="3200" dirty="0"/>
              <a:t> </a:t>
            </a:r>
            <a:r>
              <a:rPr lang="vi-VN" sz="3200" dirty="0" err="1"/>
              <a:t>mảng</a:t>
            </a:r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3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877A74-8E77-4740-A394-032A467A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Mảng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E7F1829-A0F1-4040-A9EB-863D55FB00C5}"/>
              </a:ext>
            </a:extLst>
          </p:cNvPr>
          <p:cNvSpPr txBox="1"/>
          <p:nvPr/>
        </p:nvSpPr>
        <p:spPr>
          <a:xfrm>
            <a:off x="1076325" y="1609725"/>
            <a:ext cx="368096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3200" dirty="0" err="1"/>
              <a:t>Các</a:t>
            </a:r>
            <a:r>
              <a:rPr lang="vi-VN" sz="3200" dirty="0"/>
              <a:t> </a:t>
            </a:r>
            <a:r>
              <a:rPr lang="vi-VN" sz="3200" dirty="0" err="1"/>
              <a:t>phần</a:t>
            </a:r>
            <a:r>
              <a:rPr lang="vi-VN" sz="3200" dirty="0"/>
              <a:t> </a:t>
            </a:r>
            <a:r>
              <a:rPr lang="vi-VN" sz="3200" dirty="0" err="1"/>
              <a:t>tử</a:t>
            </a:r>
            <a:r>
              <a:rPr lang="vi-VN" sz="3200" dirty="0"/>
              <a:t> </a:t>
            </a:r>
            <a:r>
              <a:rPr lang="vi-VN" sz="3200" dirty="0" err="1"/>
              <a:t>của</a:t>
            </a:r>
            <a:r>
              <a:rPr lang="vi-VN" sz="3200" dirty="0"/>
              <a:t> mảng có thể </a:t>
            </a:r>
            <a:r>
              <a:rPr lang="vi-VN" sz="3200" dirty="0" err="1"/>
              <a:t>là</a:t>
            </a:r>
            <a:r>
              <a:rPr lang="vi-VN" sz="3200" dirty="0"/>
              <a:t> </a:t>
            </a:r>
            <a:r>
              <a:rPr lang="vi-VN" sz="3200" dirty="0" err="1"/>
              <a:t>đối</a:t>
            </a:r>
            <a:r>
              <a:rPr lang="vi-VN" sz="3200" dirty="0"/>
              <a:t> </a:t>
            </a:r>
            <a:r>
              <a:rPr lang="vi-VN" sz="3200" dirty="0" err="1"/>
              <a:t>tượng</a:t>
            </a:r>
            <a:endParaRPr lang="vi-VN" sz="3200" dirty="0">
              <a:cs typeface="Arial"/>
            </a:endParaRP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B59DF55D-38CE-4228-BB23-CFE848CD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7" y="3310890"/>
            <a:ext cx="3980151" cy="1865078"/>
          </a:xfrm>
          <a:prstGeom prst="rect">
            <a:avLst/>
          </a:prstGeom>
        </p:spPr>
      </p:pic>
      <p:pic>
        <p:nvPicPr>
          <p:cNvPr id="9" name="Hình ảnh 9">
            <a:extLst>
              <a:ext uri="{FF2B5EF4-FFF2-40B4-BE49-F238E27FC236}">
                <a16:creationId xmlns:a16="http://schemas.microsoft.com/office/drawing/2014/main" id="{C393C88A-1FE1-4887-A699-58508D9E6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52" y="2247900"/>
            <a:ext cx="3935008" cy="30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/>
          <p:cNvPicPr/>
          <p:nvPr/>
        </p:nvPicPr>
        <p:blipFill>
          <a:blip r:embed="rId2"/>
          <a:stretch/>
        </p:blipFill>
        <p:spPr>
          <a:xfrm>
            <a:off x="0" y="492480"/>
            <a:ext cx="9143280" cy="58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0C7DB4-87C7-4E87-A991-5801C450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NỘI DUNG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EDE722-A00C-46C5-A28F-90FAFD69310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71697" y="1914525"/>
            <a:ext cx="8229240" cy="397728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vi-VN" sz="3200" dirty="0">
                <a:cs typeface="Arial"/>
              </a:rPr>
              <a:t>1. Lưu </a:t>
            </a:r>
            <a:r>
              <a:rPr lang="vi-VN" sz="3200" dirty="0" err="1">
                <a:cs typeface="Arial"/>
              </a:rPr>
              <a:t>trữ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dữ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liệu</a:t>
            </a:r>
          </a:p>
          <a:p>
            <a:r>
              <a:rPr lang="vi-VN" sz="3200" dirty="0">
                <a:cs typeface="Arial"/>
              </a:rPr>
              <a:t>2. </a:t>
            </a:r>
            <a:r>
              <a:rPr lang="vi-VN" sz="3200" dirty="0" err="1">
                <a:cs typeface="Arial"/>
              </a:rPr>
              <a:t>Ép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(</a:t>
            </a:r>
            <a:r>
              <a:rPr lang="vi-VN" sz="3200" dirty="0" err="1">
                <a:cs typeface="Arial"/>
              </a:rPr>
              <a:t>casting</a:t>
            </a:r>
            <a:r>
              <a:rPr lang="vi-VN" sz="3200" dirty="0">
                <a:cs typeface="Arial"/>
              </a:rPr>
              <a:t>)</a:t>
            </a:r>
          </a:p>
          <a:p>
            <a:r>
              <a:rPr lang="vi-VN" sz="3200" dirty="0">
                <a:cs typeface="Arial"/>
              </a:rPr>
              <a:t>3.Tham </a:t>
            </a:r>
            <a:r>
              <a:rPr lang="vi-VN" sz="3200" dirty="0" err="1">
                <a:cs typeface="Arial"/>
              </a:rPr>
              <a:t>chiếu</a:t>
            </a:r>
          </a:p>
          <a:p>
            <a:r>
              <a:rPr lang="vi-VN" sz="3200" dirty="0">
                <a:cs typeface="Arial"/>
              </a:rPr>
              <a:t>4.Dữ </a:t>
            </a:r>
            <a:r>
              <a:rPr lang="vi-VN" sz="3200" dirty="0" err="1">
                <a:cs typeface="Arial"/>
              </a:rPr>
              <a:t>liệu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mảng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2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9ABA63-07A9-47AB-9312-B90603E1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Lưu </a:t>
            </a:r>
            <a:r>
              <a:rPr lang="vi-VN" dirty="0" err="1">
                <a:cs typeface="Arial"/>
              </a:rPr>
              <a:t>trữ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dữ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liệu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D5C7E2D-7145-4DE6-8F2E-F0D9E0E553A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471" y="1952625"/>
            <a:ext cx="8229240" cy="397728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/>
              <a:buChar char="•"/>
            </a:pP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của</a:t>
            </a:r>
            <a:r>
              <a:rPr lang="vi-VN" sz="3200" dirty="0">
                <a:cs typeface="Arial"/>
              </a:rPr>
              <a:t> biến </a:t>
            </a:r>
            <a:r>
              <a:rPr lang="vi-VN" sz="3200" dirty="0" err="1">
                <a:cs typeface="Arial"/>
              </a:rPr>
              <a:t>xác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định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dữ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liệu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nào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mà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nó</a:t>
            </a:r>
            <a:r>
              <a:rPr lang="vi-VN" sz="3200" dirty="0">
                <a:cs typeface="Arial"/>
              </a:rPr>
              <a:t> lưu </a:t>
            </a:r>
            <a:r>
              <a:rPr lang="vi-VN" sz="3200" dirty="0" err="1">
                <a:cs typeface="Arial"/>
              </a:rPr>
              <a:t>trữ</a:t>
            </a:r>
            <a:endParaRPr lang="vi-VN" sz="4400" dirty="0" err="1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nguyên,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thực</a:t>
            </a:r>
            <a:r>
              <a:rPr lang="vi-VN" sz="3200" dirty="0">
                <a:cs typeface="Arial"/>
              </a:rPr>
              <a:t>,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logic</a:t>
            </a:r>
          </a:p>
          <a:p>
            <a:pPr marL="457200" indent="-457200">
              <a:spcBef>
                <a:spcPct val="0"/>
              </a:spcBef>
              <a:buFont typeface="Arial"/>
              <a:buChar char="•"/>
            </a:pP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chuỗi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và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ký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tự</a:t>
            </a:r>
          </a:p>
          <a:p>
            <a:pPr marL="457200" indent="-457200">
              <a:buFont typeface="Arial"/>
              <a:buChar char="•"/>
            </a:pP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nguyên </a:t>
            </a:r>
            <a:r>
              <a:rPr lang="vi-VN" sz="3200" dirty="0" err="1">
                <a:cs typeface="Arial"/>
              </a:rPr>
              <a:t>thủy</a:t>
            </a:r>
            <a:r>
              <a:rPr lang="vi-VN" sz="3200" dirty="0">
                <a:cs typeface="Arial"/>
              </a:rPr>
              <a:t> lưu trong </a:t>
            </a:r>
            <a:r>
              <a:rPr lang="vi-VN" sz="3200" dirty="0" err="1">
                <a:cs typeface="Arial"/>
              </a:rPr>
              <a:t>Stack</a:t>
            </a:r>
            <a:r>
              <a:rPr lang="vi-VN" sz="3200" dirty="0">
                <a:cs typeface="Arial"/>
              </a:rPr>
              <a:t>,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 tham </a:t>
            </a:r>
            <a:r>
              <a:rPr lang="vi-VN" sz="3200" dirty="0" err="1">
                <a:cs typeface="Arial"/>
              </a:rPr>
              <a:t>chiếu</a:t>
            </a:r>
            <a:r>
              <a:rPr lang="vi-VN" sz="3200" dirty="0">
                <a:cs typeface="Arial"/>
              </a:rPr>
              <a:t> lưu trong </a:t>
            </a:r>
            <a:r>
              <a:rPr lang="vi-VN" sz="3200" dirty="0" err="1">
                <a:cs typeface="Arial"/>
              </a:rPr>
              <a:t>Heap</a:t>
            </a:r>
          </a:p>
          <a:p>
            <a:pPr>
              <a:spcBef>
                <a:spcPct val="0"/>
              </a:spcBef>
            </a:pPr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6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43F38-1E8C-49E3-BC67-5C4A5E40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Lưu </a:t>
            </a:r>
            <a:r>
              <a:rPr lang="vi-VN" dirty="0" err="1">
                <a:cs typeface="Arial"/>
              </a:rPr>
              <a:t>trữ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dữ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liệu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B6B8D21-6B9A-41D9-9DFF-5F93D230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1" y="1571625"/>
            <a:ext cx="2743200" cy="2075935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5D59ABD3-ACE6-4949-B515-F1E90055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107" y="1420153"/>
            <a:ext cx="2743200" cy="2101174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E44ECCF0-209C-4451-8521-CEF5CC91A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657" y="3619500"/>
            <a:ext cx="2743200" cy="2032986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5041E3B-2D2A-441D-BB77-03DB7BACC189}"/>
              </a:ext>
            </a:extLst>
          </p:cNvPr>
          <p:cNvSpPr txBox="1"/>
          <p:nvPr/>
        </p:nvSpPr>
        <p:spPr>
          <a:xfrm>
            <a:off x="1067168" y="3429987"/>
            <a:ext cx="1758196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 err="1">
                <a:cs typeface="Arial"/>
              </a:rPr>
              <a:t>Kiểu</a:t>
            </a:r>
            <a:r>
              <a:rPr lang="vi-VN" dirty="0">
                <a:cs typeface="Arial"/>
              </a:rPr>
              <a:t> nguyên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3B5ED58-0507-49B2-B71E-F67BF54A4848}"/>
              </a:ext>
            </a:extLst>
          </p:cNvPr>
          <p:cNvSpPr txBox="1"/>
          <p:nvPr/>
        </p:nvSpPr>
        <p:spPr>
          <a:xfrm>
            <a:off x="4945183" y="34299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thực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344D0B-0820-4A14-862E-BA9185D9CC61}"/>
              </a:ext>
            </a:extLst>
          </p:cNvPr>
          <p:cNvSpPr txBox="1"/>
          <p:nvPr/>
        </p:nvSpPr>
        <p:spPr>
          <a:xfrm>
            <a:off x="3201348" y="564728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 err="1"/>
              <a:t>Kiểu</a:t>
            </a:r>
            <a:r>
              <a:rPr lang="vi-VN" dirty="0"/>
              <a:t> logic, ký tự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chuỗi</a:t>
            </a:r>
          </a:p>
        </p:txBody>
      </p:sp>
    </p:spTree>
    <p:extLst>
      <p:ext uri="{BB962C8B-B14F-4D97-AF65-F5344CB8AC3E}">
        <p14:creationId xmlns:p14="http://schemas.microsoft.com/office/powerpoint/2010/main" val="386791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7E65BF-AA5E-493B-B6FF-E6EA0D4A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Lưu </a:t>
            </a:r>
            <a:r>
              <a:rPr lang="vi-VN" dirty="0" err="1">
                <a:cs typeface="Arial"/>
              </a:rPr>
              <a:t>trữ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dữ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liệu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FEB1C28C-87A1-44C4-ABB0-7A226552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91" y="1819275"/>
            <a:ext cx="3586241" cy="3999349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2AB429F-E7E3-4345-A1D0-581FCD193E75}"/>
              </a:ext>
            </a:extLst>
          </p:cNvPr>
          <p:cNvSpPr txBox="1"/>
          <p:nvPr/>
        </p:nvSpPr>
        <p:spPr>
          <a:xfrm>
            <a:off x="1124807" y="28479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vi-VN" dirty="0">
              <a:cs typeface="Arial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9AB517-BC02-4706-96C8-88AF754758D8}"/>
              </a:ext>
            </a:extLst>
          </p:cNvPr>
          <p:cNvSpPr txBox="1"/>
          <p:nvPr/>
        </p:nvSpPr>
        <p:spPr>
          <a:xfrm>
            <a:off x="1153404" y="2609850"/>
            <a:ext cx="27432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dirty="0" err="1"/>
              <a:t>Các</a:t>
            </a:r>
            <a:r>
              <a:rPr lang="vi-VN" sz="3200" dirty="0"/>
              <a:t> </a:t>
            </a:r>
            <a:r>
              <a:rPr lang="vi-VN" sz="3200" dirty="0" err="1"/>
              <a:t>kiểu</a:t>
            </a:r>
            <a:r>
              <a:rPr lang="vi-VN" sz="3200" dirty="0"/>
              <a:t> </a:t>
            </a:r>
            <a:r>
              <a:rPr lang="vi-VN" sz="3200" dirty="0" err="1"/>
              <a:t>dữ</a:t>
            </a:r>
            <a:r>
              <a:rPr lang="vi-VN" sz="3200" dirty="0"/>
              <a:t> </a:t>
            </a:r>
            <a:r>
              <a:rPr lang="vi-VN" sz="3200" dirty="0" err="1"/>
              <a:t>liệu</a:t>
            </a:r>
            <a:r>
              <a:rPr lang="vi-VN" sz="3200" dirty="0"/>
              <a:t> trong C</a:t>
            </a:r>
            <a:r>
              <a:rPr lang="vi-VN" sz="3200" dirty="0">
                <a:cs typeface="Arial"/>
              </a:rPr>
              <a:t>#</a:t>
            </a:r>
            <a:endParaRPr lang="vi-VN"/>
          </a:p>
          <a:p>
            <a:pPr algn="ctr"/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82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3C7FA4-81A3-4A9F-B55D-D02A037B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Ép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kiểu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80EB52F-2675-4D06-88C9-EA3B791164A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650" y="1758950"/>
            <a:ext cx="3502410" cy="360521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lớn</a:t>
            </a:r>
            <a:r>
              <a:rPr lang="vi-VN" sz="3200" dirty="0">
                <a:cs typeface="Arial"/>
              </a:rPr>
              <a:t> hơn </a:t>
            </a:r>
            <a:r>
              <a:rPr lang="vi-VN" sz="3200" dirty="0" err="1">
                <a:cs typeface="Arial"/>
              </a:rPr>
              <a:t>về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nhỏ</a:t>
            </a:r>
            <a:r>
              <a:rPr lang="vi-VN" sz="3200" dirty="0">
                <a:cs typeface="Arial"/>
              </a:rPr>
              <a:t> hơn </a:t>
            </a:r>
            <a:r>
              <a:rPr lang="vi-VN" sz="3200" dirty="0" err="1">
                <a:cs typeface="Arial"/>
              </a:rPr>
              <a:t>cần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chỉ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rõ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kiểu</a:t>
            </a:r>
            <a:endParaRPr lang="vi-VN" sz="32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vi-VN" sz="32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nhỏ</a:t>
            </a:r>
            <a:r>
              <a:rPr lang="vi-VN" sz="3200" dirty="0">
                <a:cs typeface="Arial"/>
              </a:rPr>
              <a:t> hơn </a:t>
            </a:r>
            <a:r>
              <a:rPr lang="vi-VN" sz="3200" dirty="0" err="1">
                <a:cs typeface="Arial"/>
              </a:rPr>
              <a:t>về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lơn hơn không </a:t>
            </a:r>
            <a:r>
              <a:rPr lang="vi-VN" sz="3200" dirty="0" err="1">
                <a:cs typeface="Arial"/>
              </a:rPr>
              <a:t>cần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chỉ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rõ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kiểu</a:t>
            </a:r>
            <a:endParaRPr lang="vi-VN" sz="3200" dirty="0">
              <a:cs typeface="Arial"/>
            </a:endParaRP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E3B1610E-8A79-4195-9277-1F3D9201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17" y="2187553"/>
            <a:ext cx="3153198" cy="29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4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BBB586-3043-4534-977C-9A7A125D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Ép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kiểu</a:t>
            </a:r>
          </a:p>
        </p:txBody>
      </p:sp>
      <p:pic>
        <p:nvPicPr>
          <p:cNvPr id="10" name="Hình ảnh 10">
            <a:extLst>
              <a:ext uri="{FF2B5EF4-FFF2-40B4-BE49-F238E27FC236}">
                <a16:creationId xmlns:a16="http://schemas.microsoft.com/office/drawing/2014/main" id="{14725117-D558-4A82-8C3A-293C7AFB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4" y="1457325"/>
            <a:ext cx="4789799" cy="2431183"/>
          </a:xfrm>
          <a:prstGeom prst="rect">
            <a:avLst/>
          </a:prstGeom>
        </p:spPr>
      </p:pic>
      <p:pic>
        <p:nvPicPr>
          <p:cNvPr id="12" name="Hình ảnh 12">
            <a:extLst>
              <a:ext uri="{FF2B5EF4-FFF2-40B4-BE49-F238E27FC236}">
                <a16:creationId xmlns:a16="http://schemas.microsoft.com/office/drawing/2014/main" id="{C5C4CD04-F6BB-4E71-8E25-F9BBBDA8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97" y="3295650"/>
            <a:ext cx="5105864" cy="27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3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ED8AF5-7BE2-4EAF-AE39-6A747DB1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Ép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kiểu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4C604E7-4180-40A9-9766-03E3ED890633}"/>
              </a:ext>
            </a:extLst>
          </p:cNvPr>
          <p:cNvSpPr txBox="1"/>
          <p:nvPr/>
        </p:nvSpPr>
        <p:spPr>
          <a:xfrm>
            <a:off x="609600" y="2638425"/>
            <a:ext cx="3089275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dirty="0"/>
              <a:t>C</a:t>
            </a:r>
            <a:r>
              <a:rPr lang="vi-VN" sz="3200" dirty="0">
                <a:cs typeface="Arial"/>
              </a:rPr>
              <a:t># </a:t>
            </a:r>
            <a:r>
              <a:rPr lang="vi-VN" sz="3200" dirty="0" err="1">
                <a:cs typeface="Arial"/>
              </a:rPr>
              <a:t>hỗ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trợ</a:t>
            </a:r>
            <a:r>
              <a:rPr lang="vi-VN" sz="3200" dirty="0">
                <a:cs typeface="Arial"/>
              </a:rPr>
              <a:t> ép </a:t>
            </a:r>
            <a:r>
              <a:rPr lang="vi-VN" sz="3200" dirty="0" err="1">
                <a:cs typeface="Arial"/>
              </a:rPr>
              <a:t>kiểu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tự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động</a:t>
            </a:r>
            <a:endParaRPr lang="vi-VN" dirty="0" err="1">
              <a:cs typeface="Arial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A2589196-C532-4DDE-BE7E-E3A0DB8A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07" y="1647825"/>
            <a:ext cx="3900872" cy="1696810"/>
          </a:xfrm>
          <a:prstGeom prst="rect">
            <a:avLst/>
          </a:prstGeom>
        </p:spPr>
      </p:pic>
      <p:pic>
        <p:nvPicPr>
          <p:cNvPr id="9" name="Hình ảnh 9">
            <a:extLst>
              <a:ext uri="{FF2B5EF4-FFF2-40B4-BE49-F238E27FC236}">
                <a16:creationId xmlns:a16="http://schemas.microsoft.com/office/drawing/2014/main" id="{2B5155BE-EA4C-426E-839F-E00830638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97" y="3576444"/>
            <a:ext cx="4100255" cy="20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5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5B536F-A8D0-41EB-8B75-F9EB4CE5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Kết  </a:t>
            </a:r>
            <a:r>
              <a:rPr lang="vi-VN" dirty="0" err="1">
                <a:cs typeface="Arial"/>
              </a:rPr>
              <a:t>hợp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toán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tử</a:t>
            </a:r>
          </a:p>
        </p:txBody>
      </p:sp>
      <p:pic>
        <p:nvPicPr>
          <p:cNvPr id="8" name="Hình ảnh 8">
            <a:extLst>
              <a:ext uri="{FF2B5EF4-FFF2-40B4-BE49-F238E27FC236}">
                <a16:creationId xmlns:a16="http://schemas.microsoft.com/office/drawing/2014/main" id="{ECCC0855-2B6C-45FC-8520-96FA06D9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5" y="2505075"/>
            <a:ext cx="8315464" cy="23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Application>Microsoft Office PowerPoint</Application>
  <PresentationFormat>Trình chiếu Trên màn hình (4:3)</PresentationFormat>
  <Slides>16</Slides>
  <Notes>0</Notes>
  <HiddenSlides>0</HiddenSlides>
  <ScaleCrop>false</ScaleCrop>
  <HeadingPairs>
    <vt:vector size="4" baseType="variant">
      <vt:variant>
        <vt:lpstr>Chủ đề</vt:lpstr>
      </vt:variant>
      <vt:variant>
        <vt:i4>3</vt:i4>
      </vt:variant>
      <vt:variant>
        <vt:lpstr>Tiêu đề Bản chiếu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Bản trình bày PowerPoint</vt:lpstr>
      <vt:lpstr>NỘI DUNG</vt:lpstr>
      <vt:lpstr>Lưu trữ dữ liệu</vt:lpstr>
      <vt:lpstr>Lưu trữ dữ liệu</vt:lpstr>
      <vt:lpstr>Lưu trữ dữ liệu</vt:lpstr>
      <vt:lpstr>Ép kiểu</vt:lpstr>
      <vt:lpstr>Ép kiểu</vt:lpstr>
      <vt:lpstr>Ép kiểu</vt:lpstr>
      <vt:lpstr>Kết  hợp toán tử</vt:lpstr>
      <vt:lpstr>Đối tượng cũng được sử dụng như biến</vt:lpstr>
      <vt:lpstr>Tham chiếu</vt:lpstr>
      <vt:lpstr>Tham chiếu</vt:lpstr>
      <vt:lpstr>Tham chiếu</vt:lpstr>
      <vt:lpstr>Mảng</vt:lpstr>
      <vt:lpstr>Mảng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subject/>
  <dc:creator>TU NGUYEN THI CAM</dc:creator>
  <dc:description/>
  <cp:lastModifiedBy/>
  <cp:revision>161</cp:revision>
  <dcterms:created xsi:type="dcterms:W3CDTF">2016-01-05T02:35:39Z</dcterms:created>
  <dcterms:modified xsi:type="dcterms:W3CDTF">2017-12-15T07:07:40Z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