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ECDCDA-F4F7-48C3-9178-195CC14517A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B, u, i: Thể hiện style của text.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Strong, em: Thể hiện ngữ nghĩa của text. Một số tài liệu khuyên dùng dạng này thay vì sử dụng các thẻ b, u, i.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32D7BC-79D3-482A-AA2F-CE2C992C5C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24797F-FF51-457A-AD37-5D9F898D66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Plain text: Là chuỗi text unicode thuần túy, không có định dạng.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66443E-D606-4E54-995E-4A033FF46D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Link demo: heading.html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Heading: 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Là các thẻ từ h1 đến h6 dùng để nhấn mạnh những tiêu đề quan trọng trong một trang web, h1 nhấn mạnh nhất sau đó giảm dần đến h6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Heading cũng tốt cho SEO (Search engine optimization: Tối ưu hóa công cụ tìm kiếm google, yahoo...) các từ khóa nhấn mạnh người ta sẽ nhét vào trong thẻ h1.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7EA34B-B8D8-4B1E-8504-CCB11F693D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Start tags : Thẻ  bắt đầu.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End tags: Thẻ kết thúc.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Có mở đầu thì có kết thúc, tuy nhiên có một số thẻ không cần đóng và đi theo cặp. Ví dụ: &lt;/br&gt; hoặc có thể khai báo ngắn gọn. Ví dụ: &lt;img src=“../images/1.jpg” /&gt;.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53DF44-2AD2-469C-9990-F361F4A74B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Attribute</a:t>
            </a:r>
            <a:r>
              <a:rPr b="0" lang="en-US" sz="2000" spc="-1" strike="noStrike">
                <a:latin typeface="Arial"/>
              </a:rPr>
              <a:t> trình bày bên HTML Attributes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86489B-A846-47A7-B530-5DD1E2445E6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Href: Là một thuộc tính để chỉ ra thẻ a kia có link tới trang Default.html. (demo)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Id: Chỉ ra khóa duy nhất cho HTML element.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Class: Dùng gắn các class trong css định dạng cho HTML element.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Title: Mô tả chi tiết về HTML element sẽ hiển thị dạng tooltip.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Style: Gắn trực tiếp inline css cho HTML element.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0194DC-90A3-4D77-BC2D-ECCBA242C4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Link demo: block.html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Các thẻ block: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&lt;h1&gt;, &lt;p&gt;, &lt;ul&gt;, &lt;table&gt;, &lt;div&gt;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Các thẻ inline: &lt;b&gt;, &lt;td&gt;, &lt;a&gt;, &lt;img&gt;, &lt;span&gt;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B9862F-5394-4A4D-B87A-C9050C8571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Tạo demo một trang HTML trên visual studio.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C6EF11-54AF-4B95-BAAC-45C17A127C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/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/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25880" y="2510640"/>
            <a:ext cx="8228880" cy="189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08000" algn="ctr">
              <a:lnSpc>
                <a:spcPct val="90000"/>
              </a:lnSpc>
              <a:spcBef>
                <a:spcPts val="1414"/>
              </a:spcBef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9640" y="4495680"/>
            <a:ext cx="3656880" cy="43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540000" algn="ctr">
              <a:lnSpc>
                <a:spcPct val="9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Nguyễn Văn Mạnh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90000"/>
              </a:lnSpc>
              <a:spcBef>
                <a:spcPts val="1414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Các thẻ HTML thường dùng.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h1 -&gt; h6: Thẻ heading.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&lt;p&gt;: Định nghĩa đoạn văn bản.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&lt;a&gt;: Dùng link chuyển hướng tới một trang web khác hoặc một địa chỉ nào đó.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&lt;img&gt;: Dùng chèn ảnh vào trang web.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Các thẻ dùng format: &lt;b&gt;, &lt;u&gt;, &lt;i&gt;, &lt;strong&gt;, &lt;em&gt;.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Div, span: Dùng nhóm các HTML Element.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Table: Dùng tạo các layout, chia hàng cột.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&lt;ul&gt;&lt;li&gt;: Dùng định nghĩa các list.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Shape 469" descr=""/>
          <p:cNvPicPr/>
          <p:nvPr/>
        </p:nvPicPr>
        <p:blipFill>
          <a:blip r:embed="rId1"/>
          <a:stretch/>
        </p:blipFill>
        <p:spPr>
          <a:xfrm>
            <a:off x="0" y="492480"/>
            <a:ext cx="9142200" cy="5871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Nội dung chính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là gì?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Cấu trúc cơ bản của 1 trang HTML.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Tags là gì?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Elements là gì?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Attributes là gì?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Blocks, Inline là gì?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Giới thiệu công cụ soạn thảo HTML.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Giới thiệu qua về các thẻ HTML hay dùng.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Giới thiệu về firebug, cách dùng.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Bài thực hành vẽ khung giao diện HTML.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HTML là gì?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(HyperText Markup Language) là một ngôn ngữ dùng để mô tả một trang web.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là một ngôn ngữ đánh dấu.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Một ngôn ngữ đánh dấu là tập hợp các loại thẻ (HTML Tags).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Các thẻ mô tả nội dung của tài liệu.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Tài liệu HTML bao gồm có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tags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và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plain text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Tài liệu HTML cũng được gọi là trang web.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Cấu trúc cơ bản của 1 trang HTML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219320"/>
            <a:ext cx="8228880" cy="518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!DOCTYPE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Consolas"/>
                <a:ea typeface="DejaVu Sans"/>
              </a:rPr>
              <a:t>html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html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head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title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Title page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&lt;/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title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&lt;/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head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body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h1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My First Heading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&lt;/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h1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&gt;&lt;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My first paragraph.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&lt;/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&lt;/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body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&lt;/</a:t>
            </a:r>
            <a:r>
              <a:rPr b="0" lang="en-US" sz="1600" spc="-1" strike="noStrike">
                <a:solidFill>
                  <a:srgbClr val="800000"/>
                </a:solidFill>
                <a:latin typeface="Consolas"/>
                <a:ea typeface="DejaVu Sans"/>
              </a:rPr>
              <a:t>html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DOCTYPE: Định nghĩa kiểu tài liệu là HTML.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Text giữa 2 thẻ &lt;html&gt; và &lt;/html&gt; dùng mô tả trang web.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Text giữa 2 thẻ &lt;body&gt; và &lt;/body&gt; dùng hiển thị nội dung của trang web.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Text giữa 2 thẻ &lt;h1&gt; và &lt;/h1&gt; là nội dung của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Heading.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Text giữa 2 thẻ &lt;p&gt; và &lt;/p&gt; là nội dung đoạn văn bản.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HTML Tags là gì?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418400"/>
            <a:ext cx="8228880" cy="482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là các từ khóa được bọc bởi ký tự &lt;&gt; ví dụ: &lt;html&gt;.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html thông thường sẽ đi theo một cặp. Ví dụ: &lt;b&gt;&lt;/b&gt;.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Thẻ đầu tiên gọi là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tags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và thẻ thứ 2 gọi là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end tags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End tags tương tự như start tags khác nhau là có thêm dấu /.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Start tags và end tags cũng gọi là opening tags và closing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HTML Elements là gì?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Elements là tất cả mọi thứ từ start tag đến end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Một HTML Element bắt đầu với start tags và kết thúc với một end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Element content là nội dung nằm giữa 2 thẻ bắt đầu và kết thúc.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Hầu hết các HTML Element đều có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6" descr=""/>
          <p:cNvPicPr/>
          <p:nvPr/>
        </p:nvPicPr>
        <p:blipFill>
          <a:blip r:embed="rId1"/>
          <a:stretch/>
        </p:blipFill>
        <p:spPr>
          <a:xfrm>
            <a:off x="613800" y="2011680"/>
            <a:ext cx="8072640" cy="12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HTML Attributes là gì?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Attributes là các thuộc tính cung cấp thông tin về HTML Elements. Ví dụ: &lt;a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href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=“/Default.html”&gt;Home&lt;/a&gt;.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Elements có thể có nhiều Attribute.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Các Attribute luôn nằm trong start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Các Attribute nằm trong một cặp name/value. Ví dụ: name=“value”, href=“default.html”.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Một số attribute có thể sử dụng trên bất kỳ HTML Element nào: id, class, title, style.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HTML Blocks, Inline là gì?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HTML Element có thể được nhóm lại trong các thẻ &lt;div&gt; hoặc &lt;span&gt;.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Block element: Là các thẻ mà khi sử dụng chúng để nhóm các HTML element lại nó sẽ nằm trên dòng mới. Ví dụ: &lt;div&gt;Line1&lt;/div&gt;, &lt;div&gt;Line2&lt;/div&gt;.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Inline element: Là các thẻ khi sử dụng chúng sẽ nằm trên một dòng. Ví dụ: &lt;span&gt;Text1&lt;/span&gt;, &lt;span&gt;Text2&lt;/span&gt;.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Công cụ soạn thảo HTML.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Soạn thảo đơn giản nhất sử dụng Notepad.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Sử dụng DreamWeaver.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Sử dụng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Studio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(Tool mạnh, có suggest đầy đủ, MISA sử dụng lập trình .NET)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210</TotalTime>
  <Application>LibreOffice/6.0.4.2$Windows_X86_64 LibreOffice_project/9b0d9b32d5dcda91d2f1a96dc04c645c450872bf</Application>
  <Words>1118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2014-05-06T13:43:28Z</dcterms:created>
  <dc:creator>EVNSoft</dc:creator>
  <dc:description/>
  <dc:language>en-US</dc:language>
  <cp:lastModifiedBy/>
  <dcterms:modified xsi:type="dcterms:W3CDTF">2018-11-07T08:14:13Z</dcterms:modified>
  <cp:revision>30</cp:revision>
  <dc:subject/>
  <dc:title>Giáo trình đào tạo HTML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