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7" r:id="rId2"/>
    <p:sldMasterId id="2147483770" r:id="rId3"/>
  </p:sldMasterIdLst>
  <p:notesMasterIdLst>
    <p:notesMasterId r:id="rId33"/>
  </p:notesMasterIdLst>
  <p:sldIdLst>
    <p:sldId id="299" r:id="rId4"/>
    <p:sldId id="25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1" r:id="rId18"/>
    <p:sldId id="283" r:id="rId19"/>
    <p:sldId id="284" r:id="rId20"/>
    <p:sldId id="286" r:id="rId21"/>
    <p:sldId id="285" r:id="rId22"/>
    <p:sldId id="287" r:id="rId23"/>
    <p:sldId id="29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068" autoAdjust="0"/>
  </p:normalViewPr>
  <p:slideViewPr>
    <p:cSldViewPr>
      <p:cViewPr varScale="1">
        <p:scale>
          <a:sx n="69" d="100"/>
          <a:sy n="69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CF8-B751-498B-9A33-F12A51DD4A7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A75-3B5D-4F9C-A951-89ED820FD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- Lưu ý khi sử dụng: Khi script lỗi sẽ dừng các câu lệnh khác.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style:</a:t>
            </a:r>
          </a:p>
          <a:p>
            <a:r>
              <a:rPr lang="vi-V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Phương pháp hay được dùng nhất v́ có có thể sử dụng ở nhiều page html khác nhau → viết code ít hơn.</a:t>
            </a:r>
          </a:p>
          <a:p>
            <a:r>
              <a:rPr lang="vi-V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Tŕnh duyệt sẽ cache lại file .css lại khi load style về, c̣n các phương pháp kia không cache được → không tối </a:t>
            </a:r>
            <a:r>
              <a:rPr lang="vi-V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ưu.</a:t>
            </a: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Hướng dẫn debug trên FireBug, IE, Chrome.</a:t>
            </a:r>
            <a:endParaRPr lang="vi-V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9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09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25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24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198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060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16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49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771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0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6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1006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963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044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606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34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772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906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362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926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221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4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834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454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557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6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648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169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257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3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840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9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87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8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8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42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224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196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4A208D-67C8-4EDE-ABE2-4338B365E4E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43200" y="2362200"/>
            <a:ext cx="4571997" cy="2514600"/>
          </a:xfrm>
        </p:spPr>
        <p:txBody>
          <a:bodyPr/>
          <a:lstStyle/>
          <a:p>
            <a:pPr algn="l"/>
            <a:r>
              <a:rPr lang="en-GB" dirty="0"/>
              <a:t>JavaScript Objects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JS HTML DOM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JS HTML BOM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JSON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1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an Object Literal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Object </a:t>
            </a:r>
            <a:r>
              <a:rPr lang="en-GB" dirty="0" err="1"/>
              <a:t>trong</a:t>
            </a:r>
            <a:r>
              <a:rPr lang="en-GB" dirty="0"/>
              <a:t> 1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dòng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4" y="3803145"/>
            <a:ext cx="22574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797752"/>
            <a:ext cx="6715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the JavaScript Keyword new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new:</a:t>
            </a:r>
          </a:p>
          <a:p>
            <a:endParaRPr lang="en-GB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24200"/>
            <a:ext cx="4470903" cy="23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 Objects are Mutable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1 object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chiếu</a:t>
            </a:r>
            <a:r>
              <a:rPr lang="en-GB" dirty="0"/>
              <a:t>,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.</a:t>
            </a:r>
          </a:p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Lưu</a:t>
            </a:r>
            <a:r>
              <a:rPr lang="en-GB" dirty="0">
                <a:solidFill>
                  <a:srgbClr val="FF0000"/>
                </a:solidFill>
              </a:rPr>
              <a:t> ý: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,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JavaScript 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 </a:t>
            </a:r>
            <a:r>
              <a:rPr lang="en-GB" b="1" dirty="0"/>
              <a:t>this</a:t>
            </a:r>
            <a:r>
              <a:rPr lang="en-GB" dirty="0"/>
              <a:t> Keyword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(function).</a:t>
            </a:r>
          </a:p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(object).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“this”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,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.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“this”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68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 </a:t>
            </a:r>
            <a:r>
              <a:rPr lang="en-GB" b="1" dirty="0"/>
              <a:t>this</a:t>
            </a:r>
            <a:r>
              <a:rPr lang="en-GB" dirty="0"/>
              <a:t> Keyword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dirty="0">
                <a:solidFill>
                  <a:srgbClr val="FF0000"/>
                </a:solidFill>
              </a:rPr>
              <a:t> “this” is God, and “this” is weird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57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 Constructors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2464594"/>
            <a:ext cx="460057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4114800"/>
            <a:ext cx="4343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 HTML DOM</a:t>
            </a:r>
            <a:br>
              <a:rPr lang="en-GB" b="1" dirty="0"/>
            </a:br>
            <a:r>
              <a:rPr lang="en-GB" dirty="0"/>
              <a:t>(Document Object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Mô hình DOM HTML được xây dựng như một cây của Đối tượng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49053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 HTML DOM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HTML elements, attributes , </a:t>
            </a:r>
            <a:r>
              <a:rPr lang="en-GB" dirty="0" err="1"/>
              <a:t>CSS</a:t>
            </a:r>
            <a:r>
              <a:rPr lang="en-GB" dirty="0"/>
              <a:t> Style</a:t>
            </a:r>
          </a:p>
          <a:p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remove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HTML elements </a:t>
            </a:r>
            <a:r>
              <a:rPr lang="en-GB" dirty="0" err="1"/>
              <a:t>và</a:t>
            </a:r>
            <a:r>
              <a:rPr lang="en-GB" dirty="0"/>
              <a:t> attributes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tồn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.</a:t>
            </a:r>
          </a:p>
          <a:p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(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, </a:t>
            </a:r>
            <a:r>
              <a:rPr lang="en-GB" dirty="0" err="1"/>
              <a:t>sửa</a:t>
            </a:r>
            <a:r>
              <a:rPr lang="en-GB" dirty="0"/>
              <a:t>,…) </a:t>
            </a:r>
            <a:r>
              <a:rPr lang="en-GB" dirty="0" err="1"/>
              <a:t>tới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evens </a:t>
            </a:r>
            <a:r>
              <a:rPr lang="en-GB" dirty="0" err="1"/>
              <a:t>trong</a:t>
            </a:r>
            <a:r>
              <a:rPr lang="en-GB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220855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 HTML DOM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HTML DOM document</a:t>
            </a:r>
            <a:r>
              <a:rPr lang="en-GB" dirty="0"/>
              <a:t> 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hữu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web.</a:t>
            </a:r>
          </a:p>
          <a:p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kiếm</a:t>
            </a:r>
            <a:r>
              <a:rPr lang="en-GB" dirty="0"/>
              <a:t>,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b="1" dirty="0"/>
              <a:t>HTML Elements</a:t>
            </a:r>
          </a:p>
          <a:p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Evens (</a:t>
            </a:r>
            <a:r>
              <a:rPr lang="en-GB" dirty="0" err="1"/>
              <a:t>onclick</a:t>
            </a:r>
            <a:r>
              <a:rPr lang="en-GB" dirty="0"/>
              <a:t>=</a:t>
            </a:r>
            <a:r>
              <a:rPr lang="en-GB" i="1" dirty="0"/>
              <a:t>JavaScript</a:t>
            </a:r>
            <a:r>
              <a:rPr lang="en-GB" dirty="0"/>
              <a:t>)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62400"/>
            <a:ext cx="6343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 - HTML DOM Methods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HTML DOM methods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b="1" dirty="0"/>
              <a:t>actions</a:t>
            </a:r>
            <a:r>
              <a:rPr lang="en-GB" dirty="0"/>
              <a:t> 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(</a:t>
            </a:r>
            <a:r>
              <a:rPr lang="en-GB" dirty="0" err="1"/>
              <a:t>trong</a:t>
            </a:r>
            <a:r>
              <a:rPr lang="en-GB" dirty="0"/>
              <a:t> HTML Elements)</a:t>
            </a:r>
          </a:p>
          <a:p>
            <a:r>
              <a:rPr lang="en-GB" b="1" dirty="0"/>
              <a:t>HTML DOM properties</a:t>
            </a:r>
            <a:r>
              <a:rPr lang="en-GB" dirty="0"/>
              <a:t> 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(</a:t>
            </a:r>
            <a:r>
              <a:rPr lang="en-GB" dirty="0" err="1"/>
              <a:t>thuộc</a:t>
            </a:r>
            <a:r>
              <a:rPr lang="en-GB" dirty="0"/>
              <a:t> HTML Elements)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đ.ổi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5400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 Objects</a:t>
            </a:r>
            <a:br>
              <a:rPr lang="en-GB" dirty="0"/>
            </a:br>
            <a:endParaRPr lang="en-US" dirty="0">
              <a:latin typeface="Calibri (Body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In JavaScript, objects are king. </a:t>
            </a:r>
          </a:p>
          <a:p>
            <a:pPr marL="0" indent="0" algn="ctr">
              <a:buNone/>
            </a:pPr>
            <a:r>
              <a:rPr lang="en-GB" dirty="0"/>
              <a:t>If you understand objects, you understand JavaScript.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63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Browser Object Model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Object Model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(Browser).</a:t>
            </a:r>
          </a:p>
          <a:p>
            <a:r>
              <a:rPr lang="en-GB" dirty="0"/>
              <a:t>Window Screen</a:t>
            </a:r>
          </a:p>
          <a:p>
            <a:r>
              <a:rPr lang="en-GB" dirty="0"/>
              <a:t>Window Location….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70108"/>
            <a:ext cx="3876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EEB5F6-6D95-4749-97CB-7D88668340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590800"/>
            <a:ext cx="9144000" cy="2286000"/>
          </a:xfrm>
        </p:spPr>
        <p:txBody>
          <a:bodyPr>
            <a:normAutofit lnSpcReduction="10000"/>
          </a:bodyPr>
          <a:lstStyle/>
          <a:p>
            <a:pPr marL="107987" indent="0" algn="ctr"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107987" indent="0" algn="ctr">
              <a:buNone/>
            </a:pPr>
            <a:r>
              <a:rPr lang="en-GB" sz="4600" dirty="0">
                <a:solidFill>
                  <a:schemeClr val="tx1"/>
                </a:solidFill>
              </a:rPr>
              <a:t>JS JSON </a:t>
            </a:r>
            <a:br>
              <a:rPr lang="en-GB" sz="4600" dirty="0">
                <a:solidFill>
                  <a:schemeClr val="tx1"/>
                </a:solidFill>
              </a:rPr>
            </a:br>
            <a:r>
              <a:rPr lang="en-GB" sz="4600" dirty="0">
                <a:solidFill>
                  <a:schemeClr val="tx1"/>
                </a:solidFill>
              </a:rPr>
              <a:t>(</a:t>
            </a:r>
            <a:r>
              <a:rPr lang="en-GB" sz="4600" b="1" dirty="0">
                <a:solidFill>
                  <a:schemeClr val="tx1"/>
                </a:solidFill>
              </a:rPr>
              <a:t>J</a:t>
            </a:r>
            <a:r>
              <a:rPr lang="en-GB" sz="4600" dirty="0">
                <a:solidFill>
                  <a:schemeClr val="tx1"/>
                </a:solidFill>
              </a:rPr>
              <a:t>ava</a:t>
            </a:r>
            <a:r>
              <a:rPr lang="en-GB" sz="4600" b="1" dirty="0">
                <a:solidFill>
                  <a:schemeClr val="tx1"/>
                </a:solidFill>
              </a:rPr>
              <a:t>S</a:t>
            </a:r>
            <a:r>
              <a:rPr lang="en-GB" sz="4600" dirty="0">
                <a:solidFill>
                  <a:schemeClr val="tx1"/>
                </a:solidFill>
              </a:rPr>
              <a:t>cript </a:t>
            </a:r>
            <a:r>
              <a:rPr lang="en-GB" sz="4600" b="1" dirty="0">
                <a:solidFill>
                  <a:schemeClr val="tx1"/>
                </a:solidFill>
              </a:rPr>
              <a:t>O</a:t>
            </a:r>
            <a:r>
              <a:rPr lang="en-GB" sz="4600" dirty="0">
                <a:solidFill>
                  <a:schemeClr val="tx1"/>
                </a:solidFill>
              </a:rPr>
              <a:t>bject </a:t>
            </a:r>
            <a:r>
              <a:rPr lang="en-GB" sz="4600" b="1" dirty="0">
                <a:solidFill>
                  <a:schemeClr val="tx1"/>
                </a:solidFill>
              </a:rPr>
              <a:t>N</a:t>
            </a:r>
            <a:r>
              <a:rPr lang="en-GB" sz="4600" dirty="0">
                <a:solidFill>
                  <a:schemeClr val="tx1"/>
                </a:solidFill>
              </a:rPr>
              <a:t>otation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0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41F35-3B82-493B-8B2E-A6702B31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 err="1"/>
              <a:t>Là</a:t>
            </a:r>
            <a:r>
              <a:rPr lang="en-GB" dirty="0"/>
              <a:t> </a:t>
            </a:r>
            <a:r>
              <a:rPr lang="vi-VN" dirty="0"/>
              <a:t>một cú pháp để lưu trữ và trao đổi dữ liệu</a:t>
            </a:r>
            <a:r>
              <a:rPr lang="en-GB" dirty="0"/>
              <a:t>.</a:t>
            </a:r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1 </a:t>
            </a:r>
            <a:r>
              <a:rPr lang="en-GB" dirty="0" err="1"/>
              <a:t>JS</a:t>
            </a:r>
            <a:r>
              <a:rPr lang="en-GB" dirty="0"/>
              <a:t> object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.</a:t>
            </a:r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724400"/>
            <a:ext cx="5638800" cy="14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7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JSON</a:t>
            </a:r>
            <a:r>
              <a:rPr lang="en-GB" dirty="0"/>
              <a:t> Syntax Rules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cặp</a:t>
            </a:r>
            <a:endParaRPr lang="en-GB" dirty="0"/>
          </a:p>
          <a:p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phẩy</a:t>
            </a:r>
            <a:r>
              <a:rPr lang="en-GB" dirty="0"/>
              <a:t> (,)</a:t>
            </a:r>
          </a:p>
          <a:p>
            <a:r>
              <a:rPr lang="en-GB" dirty="0" err="1"/>
              <a:t>Dấu</a:t>
            </a:r>
            <a:r>
              <a:rPr lang="en-GB" dirty="0"/>
              <a:t> “[” </a:t>
            </a:r>
            <a:r>
              <a:rPr lang="en-GB" dirty="0" err="1"/>
              <a:t>và</a:t>
            </a:r>
            <a:r>
              <a:rPr lang="en-GB" dirty="0"/>
              <a:t> “]” </a:t>
            </a:r>
            <a:r>
              <a:rPr lang="en-GB" dirty="0" err="1"/>
              <a:t>giữ</a:t>
            </a:r>
            <a:r>
              <a:rPr lang="en-GB" dirty="0"/>
              <a:t> 1 </a:t>
            </a:r>
            <a:r>
              <a:rPr lang="en-GB" dirty="0" err="1"/>
              <a:t>mảng</a:t>
            </a:r>
            <a:r>
              <a:rPr lang="en-GB" dirty="0"/>
              <a:t>.</a:t>
            </a:r>
          </a:p>
          <a:p>
            <a:r>
              <a:rPr lang="en-GB" dirty="0" err="1"/>
              <a:t>Dấu</a:t>
            </a:r>
            <a:r>
              <a:rPr lang="en-GB" dirty="0"/>
              <a:t> “{“ </a:t>
            </a:r>
            <a:r>
              <a:rPr lang="en-GB" dirty="0" err="1"/>
              <a:t>và</a:t>
            </a:r>
            <a:r>
              <a:rPr lang="en-GB" dirty="0"/>
              <a:t> “}” </a:t>
            </a:r>
            <a:r>
              <a:rPr lang="en-GB" dirty="0" err="1"/>
              <a:t>giữ</a:t>
            </a:r>
            <a:r>
              <a:rPr lang="en-GB" dirty="0"/>
              <a:t> 1 item.</a:t>
            </a:r>
          </a:p>
        </p:txBody>
      </p:sp>
    </p:spTree>
    <p:extLst>
      <p:ext uri="{BB962C8B-B14F-4D97-AF65-F5344CB8AC3E}">
        <p14:creationId xmlns:p14="http://schemas.microsoft.com/office/powerpoint/2010/main" val="143297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</a:t>
            </a:r>
            <a:r>
              <a:rPr lang="en-GB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kiểu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boolean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9941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 vs XML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nó</a:t>
            </a:r>
            <a:endParaRPr lang="en-GB" dirty="0"/>
          </a:p>
          <a:p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bậc</a:t>
            </a:r>
            <a:r>
              <a:rPr lang="en-GB" dirty="0"/>
              <a:t>.</a:t>
            </a:r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cú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.</a:t>
            </a:r>
          </a:p>
          <a:p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nạp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XMLHttpRequest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5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JSON</a:t>
            </a:r>
            <a:r>
              <a:rPr lang="en-GB" dirty="0"/>
              <a:t> vs XML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thúc</a:t>
            </a:r>
            <a:r>
              <a:rPr lang="en-GB" dirty="0"/>
              <a:t> (end tag)\</a:t>
            </a:r>
          </a:p>
          <a:p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ngắn</a:t>
            </a:r>
            <a:r>
              <a:rPr lang="en-GB" dirty="0"/>
              <a:t> </a:t>
            </a:r>
            <a:r>
              <a:rPr lang="en-GB" dirty="0" err="1"/>
              <a:t>hơn</a:t>
            </a:r>
            <a:endParaRPr lang="en-GB" dirty="0"/>
          </a:p>
          <a:p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.</a:t>
            </a:r>
          </a:p>
          <a:p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20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khó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biệt</a:t>
            </a:r>
            <a:r>
              <a:rPr lang="en-GB" dirty="0"/>
              <a:t> </a:t>
            </a:r>
            <a:r>
              <a:rPr lang="en-GB" dirty="0" err="1"/>
              <a:t>cú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hơn</a:t>
            </a:r>
            <a:r>
              <a:rPr lang="en-GB" dirty="0"/>
              <a:t>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Object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48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GB" dirty="0" err="1"/>
              <a:t>JSON</a:t>
            </a:r>
            <a:r>
              <a:rPr lang="en-GB" dirty="0"/>
              <a:t> Objects</a:t>
            </a:r>
          </a:p>
          <a:p>
            <a:r>
              <a:rPr lang="en-GB" dirty="0" err="1"/>
              <a:t>JSON</a:t>
            </a:r>
            <a:r>
              <a:rPr lang="en-GB" dirty="0"/>
              <a:t> Arrays</a:t>
            </a:r>
          </a:p>
          <a:p>
            <a:r>
              <a:rPr lang="en-GB" dirty="0" err="1"/>
              <a:t>JSON.parse</a:t>
            </a:r>
            <a:r>
              <a:rPr lang="en-GB" dirty="0"/>
              <a:t>()</a:t>
            </a:r>
          </a:p>
          <a:p>
            <a:r>
              <a:rPr lang="en-GB" dirty="0" err="1"/>
              <a:t>JSON.stringify</a:t>
            </a:r>
            <a:r>
              <a:rPr lang="en-GB" dirty="0"/>
              <a:t>()</a:t>
            </a:r>
          </a:p>
          <a:p>
            <a:r>
              <a:rPr lang="en-GB" dirty="0" err="1"/>
              <a:t>JSON</a:t>
            </a:r>
            <a:r>
              <a:rPr lang="en-GB" dirty="0"/>
              <a:t> HTML.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9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649-A954-4EFA-8089-A23D9BA3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kết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651F1-E6F7-4914-BF4C-EE55C3B8FF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algn="l"/>
            <a:r>
              <a:rPr lang="en-GB" dirty="0" err="1"/>
              <a:t>Nắm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h</a:t>
            </a:r>
            <a:r>
              <a:rPr lang="vi-VN" dirty="0"/>
              <a:t>ư</a:t>
            </a:r>
            <a:r>
              <a:rPr lang="en-GB" dirty="0" err="1"/>
              <a:t>ớng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en-GB" dirty="0"/>
          </a:p>
          <a:p>
            <a:pPr algn="l"/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BOM</a:t>
            </a:r>
          </a:p>
          <a:p>
            <a:pPr algn="l"/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DOM</a:t>
            </a:r>
          </a:p>
          <a:p>
            <a:pPr algn="l"/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JSON Object</a:t>
            </a:r>
          </a:p>
        </p:txBody>
      </p:sp>
    </p:spTree>
    <p:extLst>
      <p:ext uri="{BB962C8B-B14F-4D97-AF65-F5344CB8AC3E}">
        <p14:creationId xmlns:p14="http://schemas.microsoft.com/office/powerpoint/2010/main" val="23438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 Objects</a:t>
            </a:r>
            <a:endParaRPr lang="en-US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 err="1"/>
              <a:t>Trong</a:t>
            </a:r>
            <a:r>
              <a:rPr lang="en-GB" b="1" dirty="0"/>
              <a:t> JavaScript, </a:t>
            </a:r>
            <a:r>
              <a:rPr lang="en-GB" b="1" dirty="0" err="1"/>
              <a:t>hầu</a:t>
            </a:r>
            <a:r>
              <a:rPr lang="en-GB" b="1" dirty="0"/>
              <a:t> </a:t>
            </a:r>
            <a:r>
              <a:rPr lang="en-GB" b="1" dirty="0" err="1"/>
              <a:t>hết</a:t>
            </a:r>
            <a:r>
              <a:rPr lang="en-GB" b="1" dirty="0"/>
              <a:t> </a:t>
            </a:r>
            <a:r>
              <a:rPr lang="en-GB" b="1" dirty="0" err="1"/>
              <a:t>mọi</a:t>
            </a:r>
            <a:r>
              <a:rPr lang="en-GB" b="1" dirty="0"/>
              <a:t> </a:t>
            </a:r>
            <a:r>
              <a:rPr lang="en-GB" b="1" dirty="0" err="1"/>
              <a:t>thứ</a:t>
            </a:r>
            <a:r>
              <a:rPr lang="en-GB" b="1" dirty="0"/>
              <a:t> </a:t>
            </a:r>
            <a:r>
              <a:rPr lang="en-GB" b="1" dirty="0" err="1"/>
              <a:t>đều</a:t>
            </a:r>
            <a:r>
              <a:rPr lang="en-GB" b="1" dirty="0"/>
              <a:t> object.</a:t>
            </a:r>
          </a:p>
          <a:p>
            <a:r>
              <a:rPr lang="en-GB" dirty="0"/>
              <a:t>Booleans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new)</a:t>
            </a:r>
          </a:p>
          <a:p>
            <a:r>
              <a:rPr lang="en-GB" dirty="0"/>
              <a:t>Numbers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 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)</a:t>
            </a:r>
          </a:p>
          <a:p>
            <a:r>
              <a:rPr lang="en-GB" dirty="0"/>
              <a:t>Strings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 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)</a:t>
            </a:r>
          </a:p>
          <a:p>
            <a:r>
              <a:rPr lang="en-GB" dirty="0"/>
              <a:t>Dates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r>
              <a:rPr lang="en-GB" dirty="0"/>
              <a:t>Maths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r>
              <a:rPr lang="en-GB" dirty="0"/>
              <a:t>Regular expressions </a:t>
            </a:r>
            <a:r>
              <a:rPr lang="en-GB" dirty="0" err="1"/>
              <a:t>là</a:t>
            </a:r>
            <a:r>
              <a:rPr lang="en-GB" dirty="0"/>
              <a:t> objects</a:t>
            </a:r>
          </a:p>
          <a:p>
            <a:r>
              <a:rPr lang="en-GB" dirty="0"/>
              <a:t>Arrays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r>
              <a:rPr lang="en-GB" dirty="0"/>
              <a:t>Functions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r>
              <a:rPr lang="en-GB" dirty="0"/>
              <a:t>Objects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marL="0" indent="0">
              <a:buNone/>
            </a:pP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, </a:t>
            </a:r>
            <a:r>
              <a:rPr lang="en-GB" dirty="0" err="1"/>
              <a:t>ngoại</a:t>
            </a:r>
            <a:r>
              <a:rPr lang="en-GB" dirty="0"/>
              <a:t> </a:t>
            </a:r>
            <a:r>
              <a:rPr lang="en-GB" dirty="0" err="1"/>
              <a:t>trừ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thủy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object.</a:t>
            </a:r>
          </a:p>
          <a:p>
            <a:pPr>
              <a:buFontTx/>
              <a:buChar char="-"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60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Objects are Variables Containing 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JavaScript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đơn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02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Objects are Variables Containing 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1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nhưng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3381"/>
            <a:ext cx="815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608-D77D-4B29-BC18-D55880D0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 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4521"/>
            <a:ext cx="8076842" cy="39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tên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2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 Properties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object,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 </a:t>
            </a:r>
            <a:r>
              <a:rPr lang="en-GB" b="1" dirty="0"/>
              <a:t>properties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90800"/>
            <a:ext cx="413561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0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 Methods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bao</a:t>
            </a:r>
            <a:r>
              <a:rPr lang="en-GB" dirty="0"/>
              <a:t>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200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a JavaScript Object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4521"/>
            <a:ext cx="7162800" cy="3977283"/>
          </a:xfrm>
        </p:spPr>
        <p:txBody>
          <a:bodyPr/>
          <a:lstStyle/>
          <a:p>
            <a:r>
              <a:rPr lang="en-GB" dirty="0" err="1"/>
              <a:t>Tạo</a:t>
            </a:r>
            <a:r>
              <a:rPr lang="en-GB" dirty="0"/>
              <a:t> object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object literal.</a:t>
            </a:r>
          </a:p>
          <a:p>
            <a:r>
              <a:rPr lang="en-GB" dirty="0" err="1"/>
              <a:t>Tạo</a:t>
            </a:r>
            <a:r>
              <a:rPr lang="en-GB" dirty="0"/>
              <a:t> object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new.</a:t>
            </a:r>
          </a:p>
          <a:p>
            <a:r>
              <a:rPr lang="en-GB" dirty="0"/>
              <a:t>object constructor, and then create objects of the constructed type.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307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891</TotalTime>
  <Words>723</Words>
  <Application>Microsoft Office PowerPoint</Application>
  <PresentationFormat>On-screen Show (4:3)</PresentationFormat>
  <Paragraphs>127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 (Body)</vt:lpstr>
      <vt:lpstr>Calibri (Body)</vt:lpstr>
      <vt:lpstr>DejaVu Sans</vt:lpstr>
      <vt:lpstr>Symbol</vt:lpstr>
      <vt:lpstr>Wingdings</vt:lpstr>
      <vt:lpstr>Theme2</vt:lpstr>
      <vt:lpstr>Office Theme</vt:lpstr>
      <vt:lpstr>1_Office Theme</vt:lpstr>
      <vt:lpstr>PowerPoint Presentation</vt:lpstr>
      <vt:lpstr>JavaScript Objects </vt:lpstr>
      <vt:lpstr>JavaScript Objects</vt:lpstr>
      <vt:lpstr> Objects are Variables Containing Variables </vt:lpstr>
      <vt:lpstr> Objects are Variables Containing Variables </vt:lpstr>
      <vt:lpstr>JavaScript Objects</vt:lpstr>
      <vt:lpstr>Object Properties </vt:lpstr>
      <vt:lpstr>Object Methods </vt:lpstr>
      <vt:lpstr>Creating a JavaScript Object </vt:lpstr>
      <vt:lpstr>Using an Object Literal </vt:lpstr>
      <vt:lpstr>Using the JavaScript Keyword new </vt:lpstr>
      <vt:lpstr>JavaScript Objects are Mutable </vt:lpstr>
      <vt:lpstr>The this Keyword </vt:lpstr>
      <vt:lpstr>The this Keyword </vt:lpstr>
      <vt:lpstr>JavaScript Constructors </vt:lpstr>
      <vt:lpstr>JavaScript HTML DOM (Document Object Model)</vt:lpstr>
      <vt:lpstr>JavaScript HTML DOM </vt:lpstr>
      <vt:lpstr>JavaScript HTML DOM </vt:lpstr>
      <vt:lpstr>JavaScript - HTML DOM Methods </vt:lpstr>
      <vt:lpstr>Browser Object Model </vt:lpstr>
      <vt:lpstr>PowerPoint Presentation</vt:lpstr>
      <vt:lpstr>Định nghĩa JSON</vt:lpstr>
      <vt:lpstr>JSON Syntax Rules </vt:lpstr>
      <vt:lpstr>JSON Values</vt:lpstr>
      <vt:lpstr>Giống nhau JSON vs XML </vt:lpstr>
      <vt:lpstr>Khác nhau JSON vs XML </vt:lpstr>
      <vt:lpstr>Tại sao lại sử dụng JSON</vt:lpstr>
      <vt:lpstr> JSON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đào tạo HTML</dc:title>
  <dc:creator>EVNSoft</dc:creator>
  <cp:lastModifiedBy>NGUYEN VAN MANH</cp:lastModifiedBy>
  <cp:revision>112</cp:revision>
  <dcterms:created xsi:type="dcterms:W3CDTF">2014-05-06T13:43:28Z</dcterms:created>
  <dcterms:modified xsi:type="dcterms:W3CDTF">2018-05-08T01:43:06Z</dcterms:modified>
</cp:coreProperties>
</file>