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sldIdLst>
    <p:sldId id="256" r:id="rId4"/>
    <p:sldId id="257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39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020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283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592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1710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46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0524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382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312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89239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36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469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769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135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965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399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672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856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98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2157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5883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711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1595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9769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786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7742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3532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2"/>
          </p:nvPr>
        </p:nvSpPr>
        <p:spPr>
          <a:xfrm>
            <a:off x="609605" y="1604521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7061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idx="4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27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4294967295"/>
          </p:nvPr>
        </p:nvSpPr>
        <p:spPr>
          <a:xfrm>
            <a:off x="609605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type="body" idx="4294967295"/>
          </p:nvPr>
        </p:nvSpPr>
        <p:spPr>
          <a:xfrm>
            <a:off x="431952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type="body" idx="4294967295"/>
          </p:nvPr>
        </p:nvSpPr>
        <p:spPr>
          <a:xfrm>
            <a:off x="8029444" y="1604521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laceHolder 5"/>
          <p:cNvSpPr txBox="1">
            <a:spLocks noGrp="1"/>
          </p:cNvSpPr>
          <p:nvPr>
            <p:ph type="body" idx="4294967295"/>
          </p:nvPr>
        </p:nvSpPr>
        <p:spPr>
          <a:xfrm>
            <a:off x="802944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ceHolder 6"/>
          <p:cNvSpPr txBox="1">
            <a:spLocks noGrp="1"/>
          </p:cNvSpPr>
          <p:nvPr>
            <p:ph type="body" idx="4294967295"/>
          </p:nvPr>
        </p:nvSpPr>
        <p:spPr>
          <a:xfrm>
            <a:off x="4319524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PlaceHolder 7"/>
          <p:cNvSpPr txBox="1">
            <a:spLocks noGrp="1"/>
          </p:cNvSpPr>
          <p:nvPr>
            <p:ph type="body" idx="4294967295"/>
          </p:nvPr>
        </p:nvSpPr>
        <p:spPr>
          <a:xfrm>
            <a:off x="609605" y="3682080"/>
            <a:ext cx="3532794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1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43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260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subTitle" idx="4294967295"/>
          </p:nvPr>
        </p:nvSpPr>
        <p:spPr>
          <a:xfrm>
            <a:off x="609605" y="273603"/>
            <a:ext cx="10972318" cy="5307837"/>
          </a:xfrm>
        </p:spPr>
        <p:txBody>
          <a:bodyPr anchor="ctr" anchorCtr="1"/>
          <a:lstStyle>
            <a:lvl1pPr marL="432001" indent="-324003" algn="ctr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05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48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idx="1"/>
          </p:nvPr>
        </p:nvSpPr>
        <p:spPr>
          <a:xfrm>
            <a:off x="609605" y="1604521"/>
            <a:ext cx="5354399" cy="3977283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2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3"/>
          </p:nvPr>
        </p:nvSpPr>
        <p:spPr>
          <a:xfrm>
            <a:off x="6232324" y="3682080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3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3"/>
          </p:nvPr>
        </p:nvSpPr>
        <p:spPr>
          <a:xfrm>
            <a:off x="609605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ceHolder 3"/>
          <p:cNvSpPr txBox="1">
            <a:spLocks noGrp="1"/>
          </p:cNvSpPr>
          <p:nvPr>
            <p:ph idx="1"/>
          </p:nvPr>
        </p:nvSpPr>
        <p:spPr>
          <a:xfrm>
            <a:off x="6232324" y="1604521"/>
            <a:ext cx="5354399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ceHolder 4"/>
          <p:cNvSpPr txBox="1">
            <a:spLocks noGrp="1"/>
          </p:cNvSpPr>
          <p:nvPr>
            <p:ph idx="2"/>
          </p:nvPr>
        </p:nvSpPr>
        <p:spPr>
          <a:xfrm>
            <a:off x="609605" y="3682080"/>
            <a:ext cx="10972318" cy="1896837"/>
          </a:xfrm>
        </p:spPr>
        <p:txBody>
          <a:bodyPr/>
          <a:lstStyle>
            <a:lvl1pPr marL="432001" indent="-324003">
              <a:spcBef>
                <a:spcPts val="1415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86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7858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79631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 noGrp="1"/>
          </p:cNvSpPr>
          <p:nvPr>
            <p:ph type="title"/>
          </p:nvPr>
        </p:nvSpPr>
        <p:spPr>
          <a:xfrm>
            <a:off x="609605" y="273603"/>
            <a:ext cx="10972318" cy="11447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PlaceHolder 2"/>
          <p:cNvSpPr txBox="1">
            <a:spLocks noGrp="1"/>
          </p:cNvSpPr>
          <p:nvPr>
            <p:ph type="body" idx="1"/>
          </p:nvPr>
        </p:nvSpPr>
        <p:spPr>
          <a:xfrm>
            <a:off x="609605" y="1604521"/>
            <a:ext cx="10972318" cy="39772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60876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0" marR="0" lvl="0" indent="0" algn="ctr" defTabSz="914406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</p:titleStyle>
    <p:bodyStyle>
      <a:lvl1pPr marL="391909" marR="0" lvl="0" indent="-293932" algn="l" defTabSz="914406" rtl="0" eaLnBrk="1" fontAlgn="auto" hangingPunct="1">
        <a:lnSpc>
          <a:spcPct val="90000"/>
        </a:lnSpc>
        <a:spcBef>
          <a:spcPts val="1284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32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1pPr>
      <a:lvl2pPr marL="864003" marR="0" lvl="1" indent="-324003" algn="l" defTabSz="914406" rtl="0" eaLnBrk="1" fontAlgn="auto" hangingPunct="1">
        <a:lnSpc>
          <a:spcPct val="90000"/>
        </a:lnSpc>
        <a:spcBef>
          <a:spcPts val="1134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8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2pPr>
      <a:lvl3pPr marL="1296012" marR="0" lvl="2" indent="-288001" algn="l" defTabSz="914406" rtl="0" eaLnBrk="1" fontAlgn="auto" hangingPunct="1">
        <a:lnSpc>
          <a:spcPct val="90000"/>
        </a:lnSpc>
        <a:spcBef>
          <a:spcPts val="848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4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3pPr>
      <a:lvl4pPr marL="1728014" marR="0" lvl="3" indent="-216004" algn="l" defTabSz="914406" rtl="0" eaLnBrk="1" fontAlgn="auto" hangingPunct="1">
        <a:lnSpc>
          <a:spcPct val="90000"/>
        </a:lnSpc>
        <a:spcBef>
          <a:spcPts val="567"/>
        </a:spcBef>
        <a:spcAft>
          <a:spcPts val="0"/>
        </a:spcAft>
        <a:buClr>
          <a:srgbClr val="000000"/>
        </a:buClr>
        <a:buSzPct val="75000"/>
        <a:buFont typeface="Symbol"/>
        <a:buChar char="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4pPr>
      <a:lvl5pPr marL="2160015" marR="0" lvl="4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5pPr>
      <a:lvl6pPr marL="2592016" marR="0" lvl="5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6pPr>
      <a:lvl7pPr marL="3024018" marR="0" lvl="6" indent="-216004" algn="l" defTabSz="914406" rtl="0" eaLnBrk="1" fontAlgn="auto" hangingPunct="1">
        <a:lnSpc>
          <a:spcPct val="90000"/>
        </a:lnSpc>
        <a:spcBef>
          <a:spcPts val="281"/>
        </a:spcBef>
        <a:spcAft>
          <a:spcPts val="0"/>
        </a:spcAft>
        <a:buClr>
          <a:srgbClr val="000000"/>
        </a:buClr>
        <a:buSzPct val="45000"/>
        <a:buFont typeface="Wingdings"/>
        <a:buChar char=""/>
        <a:tabLst/>
        <a:defRPr lang="en-US" sz="2000" b="0" i="0" u="none" strike="noStrike" kern="1200" cap="none" spc="-1" baseline="0">
          <a:solidFill>
            <a:srgbClr val="000000"/>
          </a:solidFill>
          <a:uFillTx/>
          <a:latin typeface="Arial"/>
          <a:ea typeface="DejaVu Sans"/>
          <a:cs typeface="DejaVu San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/docs/console" TargetMode="External"/><Relationship Id="rId2" Type="http://schemas.openxmlformats.org/officeDocument/2006/relationships/hyperlink" Target="https://developers.google.com/web/tools/chrome-devtool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://tutorialzine.com/2015/03/15-must-know-chrome-devtools-tips-tricks/" TargetMode="External"/><Relationship Id="rId4" Type="http://schemas.openxmlformats.org/officeDocument/2006/relationships/hyperlink" Target="http://www.codeproject.com/Tips/1023947/The-Awesomeness-of-Chromes-Developer-Consol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FDB36A-F2ED-40CB-8DD0-2114F699469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138854" y="3314701"/>
            <a:ext cx="5882054" cy="509954"/>
          </a:xfrm>
        </p:spPr>
        <p:txBody>
          <a:bodyPr>
            <a:normAutofit fontScale="92500"/>
          </a:bodyPr>
          <a:lstStyle/>
          <a:p>
            <a:pPr marL="107998" indent="0">
              <a:buNone/>
            </a:pPr>
            <a:r>
              <a:rPr lang="en-GB" b="1"/>
              <a:t>Giới thiệu về Chrome DevTools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4F3D9-7F16-41F7-AE17-315ED6E8DD84}"/>
              </a:ext>
            </a:extLst>
          </p:cNvPr>
          <p:cNvSpPr txBox="1"/>
          <p:nvPr/>
        </p:nvSpPr>
        <p:spPr>
          <a:xfrm>
            <a:off x="6726049" y="3930162"/>
            <a:ext cx="229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GV: Nguyễn Văn Mạnh</a:t>
            </a:r>
          </a:p>
        </p:txBody>
      </p:sp>
    </p:spTree>
    <p:extLst>
      <p:ext uri="{BB962C8B-B14F-4D97-AF65-F5344CB8AC3E}">
        <p14:creationId xmlns:p14="http://schemas.microsoft.com/office/powerpoint/2010/main" val="406368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D221-1D19-47EF-B83B-A7EF6632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5. </a:t>
            </a:r>
            <a:r>
              <a:rPr lang="en-GB" b="1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B60E8-4A1C-47DB-BADF-C46E9A797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4674572" cy="3977283"/>
          </a:xfrm>
        </p:spPr>
        <p:txBody>
          <a:bodyPr/>
          <a:lstStyle/>
          <a:p>
            <a:r>
              <a:rPr lang="en-GB"/>
              <a:t>Tự ghi lại hiệu suất, và thời gian chạy của các sự kiện khác nhau trong vòng đời của trang.</a:t>
            </a:r>
          </a:p>
          <a:p>
            <a:pPr marL="107998" indent="0">
              <a:buNone/>
            </a:pPr>
            <a:r>
              <a:rPr lang="en-GB"/>
              <a:t>	Tối </a:t>
            </a:r>
            <a:r>
              <a:rPr lang="vi-VN"/>
              <a:t>ư</a:t>
            </a:r>
            <a:r>
              <a:rPr lang="en-GB"/>
              <a:t>u và tăng tốc 	độ trang Web.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2A1CC-4B13-499F-9BF2-5103C58D9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62" y="1418399"/>
            <a:ext cx="6153061" cy="485768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A2FFF67-72AE-4472-A9B7-563988A4CB00}"/>
              </a:ext>
            </a:extLst>
          </p:cNvPr>
          <p:cNvSpPr/>
          <p:nvPr/>
        </p:nvSpPr>
        <p:spPr>
          <a:xfrm>
            <a:off x="609605" y="4199313"/>
            <a:ext cx="799317" cy="4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8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96AF-6F29-480A-B3C4-94BEB7BB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6. </a:t>
            </a:r>
            <a:r>
              <a:rPr lang="en-GB" b="1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7690-D538-476E-BBF7-0F883903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4463557" cy="3977283"/>
          </a:xfrm>
        </p:spPr>
        <p:txBody>
          <a:bodyPr/>
          <a:lstStyle/>
          <a:p>
            <a:r>
              <a:rPr lang="en-GB" sz="2400"/>
              <a:t>Xem và theo dõi chi tiết bộ nhớ sử dụng </a:t>
            </a:r>
          </a:p>
          <a:p>
            <a:pPr marL="972009" lvl="2" indent="0">
              <a:buNone/>
            </a:pPr>
            <a:r>
              <a:rPr lang="en-GB"/>
              <a:t>Sửa các lỗi liên quan đến bộ nhớ</a:t>
            </a:r>
          </a:p>
          <a:p>
            <a:pPr marL="972009" lvl="2" indent="0">
              <a:buNone/>
            </a:pPr>
            <a:r>
              <a:rPr lang="en-GB"/>
              <a:t>Javascript CPU Profile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34232C2-A603-4D59-BED4-BC217D03004D}"/>
              </a:ext>
            </a:extLst>
          </p:cNvPr>
          <p:cNvSpPr/>
          <p:nvPr/>
        </p:nvSpPr>
        <p:spPr>
          <a:xfrm>
            <a:off x="800099" y="2611316"/>
            <a:ext cx="729762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93E36-778B-4959-B9E9-C73A59F6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162" y="1418399"/>
            <a:ext cx="6416646" cy="50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5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A181-2E5F-4345-8CCB-A84F5EEF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7. </a:t>
            </a:r>
            <a:r>
              <a:rPr lang="en-GB" b="1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4B3B-05C6-485D-B82C-34788F1E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4820811" cy="2874173"/>
          </a:xfrm>
        </p:spPr>
        <p:txBody>
          <a:bodyPr>
            <a:normAutofit/>
          </a:bodyPr>
          <a:lstStyle/>
          <a:p>
            <a:r>
              <a:rPr lang="en-GB" sz="2000"/>
              <a:t>Xem các thông tin đ</a:t>
            </a:r>
            <a:r>
              <a:rPr lang="vi-VN" sz="2000"/>
              <a:t>ư</a:t>
            </a:r>
            <a:r>
              <a:rPr lang="en-GB" sz="2000"/>
              <a:t>ợc lưu trữ trong WebSQL, LocalStorage, SessionStorage, Cookies, Application cache, images, font, stylesheet.</a:t>
            </a:r>
          </a:p>
          <a:p>
            <a:pPr lvl="1"/>
            <a:r>
              <a:rPr lang="en-GB" sz="2000"/>
              <a:t>Kiểm tra và quản lý Storage, Database và caches</a:t>
            </a:r>
          </a:p>
          <a:p>
            <a:pPr lvl="1"/>
            <a:r>
              <a:rPr lang="en-GB" sz="2000"/>
              <a:t>Kiểm tra và xóa Cookies</a:t>
            </a:r>
          </a:p>
          <a:p>
            <a:pPr lvl="1"/>
            <a:r>
              <a:rPr lang="en-GB" sz="2000"/>
              <a:t>Kiểm tra tài nguyên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6FB762E-1B9F-446A-BF62-0A26CE93F102}"/>
              </a:ext>
            </a:extLst>
          </p:cNvPr>
          <p:cNvSpPr/>
          <p:nvPr/>
        </p:nvSpPr>
        <p:spPr>
          <a:xfrm>
            <a:off x="404446" y="3359918"/>
            <a:ext cx="659423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3FF97-1994-4037-B6BB-B91F2DEF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967" y="2483424"/>
            <a:ext cx="6785988" cy="382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7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1D7F-E4E0-4DD6-B50F-2EEE92F3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8. </a:t>
            </a:r>
            <a:r>
              <a:rPr lang="en-GB" b="1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B122-C853-491B-954A-C8AC790F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386544"/>
            <a:ext cx="4108044" cy="3977283"/>
          </a:xfrm>
        </p:spPr>
        <p:txBody>
          <a:bodyPr/>
          <a:lstStyle/>
          <a:p>
            <a:r>
              <a:rPr lang="en-GB"/>
              <a:t>Xem các vấn đề liên quan đến chứng chỉ của trang, tính năng bảo mật của trang.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86B9F-FD39-4260-8CB0-7076E42D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927" y="1386544"/>
            <a:ext cx="7010904" cy="47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67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3F57-4BE8-46C3-8C99-2A651C31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9. </a:t>
            </a:r>
            <a:r>
              <a:rPr lang="en-GB" b="1"/>
              <a:t>Audits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E7D2A-7370-49A5-9735-5791CBB0D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10972318" cy="4725941"/>
          </a:xfrm>
        </p:spPr>
        <p:txBody>
          <a:bodyPr/>
          <a:lstStyle/>
          <a:p>
            <a:r>
              <a:rPr lang="en-GB"/>
              <a:t>Đo đạc, so sánh, kiểm tra tốc độ của Website</a:t>
            </a:r>
          </a:p>
          <a:p>
            <a:r>
              <a:rPr lang="en-GB"/>
              <a:t>Đưa ra những cách để tăng tốc độ trang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34102-10CB-4AD6-ADEE-FB8BBC5C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62" y="2712331"/>
            <a:ext cx="7180161" cy="37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0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37A6-9230-484F-8319-0B7D86EC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5" y="0"/>
            <a:ext cx="10972318" cy="852854"/>
          </a:xfrm>
        </p:spPr>
        <p:txBody>
          <a:bodyPr/>
          <a:lstStyle/>
          <a:p>
            <a:r>
              <a:rPr lang="en-GB" sz="3600" b="1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208-88F3-4D80-86FB-AA5D2CF7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852854"/>
            <a:ext cx="11084164" cy="5521569"/>
          </a:xfrm>
        </p:spPr>
        <p:txBody>
          <a:bodyPr>
            <a:normAutofit fontScale="70000" lnSpcReduction="20000"/>
          </a:bodyPr>
          <a:lstStyle/>
          <a:p>
            <a:pPr marL="107998" indent="0">
              <a:lnSpc>
                <a:spcPct val="110000"/>
              </a:lnSpc>
              <a:buNone/>
            </a:pPr>
            <a:r>
              <a:rPr lang="en-GB" b="1"/>
              <a:t>Các nội dung cần biết:</a:t>
            </a:r>
          </a:p>
          <a:p>
            <a:pPr lvl="1">
              <a:lnSpc>
                <a:spcPct val="110000"/>
              </a:lnSpc>
            </a:pPr>
            <a:r>
              <a:rPr lang="en-GB"/>
              <a:t>Biết thay đổi thuộc tính của Element, CSS, JS</a:t>
            </a:r>
          </a:p>
          <a:p>
            <a:pPr lvl="1">
              <a:lnSpc>
                <a:spcPct val="110000"/>
              </a:lnSpc>
            </a:pPr>
            <a:r>
              <a:rPr lang="en-GB" b="1"/>
              <a:t>Debug Javascript</a:t>
            </a:r>
          </a:p>
          <a:p>
            <a:pPr lvl="1">
              <a:lnSpc>
                <a:spcPct val="110000"/>
              </a:lnSpc>
            </a:pPr>
            <a:r>
              <a:rPr lang="en-GB"/>
              <a:t>Xem các thông tin trong panel Networks</a:t>
            </a:r>
          </a:p>
          <a:p>
            <a:pPr lvl="1">
              <a:lnSpc>
                <a:spcPct val="110000"/>
              </a:lnSpc>
            </a:pPr>
            <a:r>
              <a:rPr lang="en-GB"/>
              <a:t>Đo đạc tốc độ tải trang Web.</a:t>
            </a:r>
          </a:p>
          <a:p>
            <a:pPr lvl="1">
              <a:lnSpc>
                <a:spcPct val="110000"/>
              </a:lnSpc>
            </a:pPr>
            <a:r>
              <a:rPr lang="en-GB"/>
              <a:t>Xem Storage, Cookies, Cache…</a:t>
            </a:r>
          </a:p>
          <a:p>
            <a:pPr marL="107998" indent="0">
              <a:lnSpc>
                <a:spcPct val="110000"/>
              </a:lnSpc>
              <a:buNone/>
            </a:pPr>
            <a:r>
              <a:rPr lang="en-GB" b="1"/>
              <a:t>Nguồn tham khảo thêm:</a:t>
            </a:r>
          </a:p>
          <a:p>
            <a:pPr lvl="1">
              <a:lnSpc>
                <a:spcPct val="110000"/>
              </a:lnSpc>
            </a:pPr>
            <a:r>
              <a:rPr lang="en-GB"/>
              <a:t>Tài liệu sử dụng Chrome DevTools</a:t>
            </a:r>
          </a:p>
          <a:p>
            <a:pPr lvl="1">
              <a:lnSpc>
                <a:spcPct val="110000"/>
              </a:lnSpc>
            </a:pPr>
            <a:r>
              <a:rPr lang="en-GB">
                <a:hlinkClick r:id="rId2"/>
              </a:rPr>
              <a:t>https://developers.google.com/web/tools/chrome-devtools/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u="sng">
                <a:hlinkClick r:id="rId3"/>
              </a:rPr>
              <a:t>https://developer.chrome.com/devtools/docs/console</a:t>
            </a:r>
            <a:endParaRPr lang="en-GB" u="sng"/>
          </a:p>
          <a:p>
            <a:pPr lvl="1">
              <a:lnSpc>
                <a:spcPct val="110000"/>
              </a:lnSpc>
            </a:pPr>
            <a:r>
              <a:rPr lang="en-GB" u="sng">
                <a:hlinkClick r:id="rId4"/>
              </a:rPr>
              <a:t>http://www.codeproject.com/Tips/1023947/The-Awesomeness-of-Chromes-Developer-Console</a:t>
            </a:r>
            <a:endParaRPr lang="en-GB"/>
          </a:p>
          <a:p>
            <a:pPr lvl="1">
              <a:lnSpc>
                <a:spcPct val="110000"/>
              </a:lnSpc>
            </a:pPr>
            <a:r>
              <a:rPr lang="en-GB" u="sng">
                <a:hlinkClick r:id="rId5"/>
              </a:rPr>
              <a:t>http://tutorialzine.com/2015/03/15-must-know-chrome-devtools-tips-tricks/</a:t>
            </a:r>
            <a:endParaRPr lang="en-GB"/>
          </a:p>
          <a:p>
            <a:pPr>
              <a:lnSpc>
                <a:spcPct val="110000"/>
              </a:lnSpc>
            </a:pPr>
            <a:endParaRPr lang="en-GB"/>
          </a:p>
          <a:p>
            <a:pPr>
              <a:lnSpc>
                <a:spcPct val="110000"/>
              </a:lnSpc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4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7EAB4-0A39-4CAE-AA47-470E254D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Nội dung chính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430BE0-B0E4-4A62-8602-DC13C04B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Giới thiệu Chrome DevTools</a:t>
            </a:r>
          </a:p>
          <a:p>
            <a:r>
              <a:rPr lang="en-GB"/>
              <a:t>Các thành phần trong Chrome DevTools</a:t>
            </a:r>
          </a:p>
          <a:p>
            <a:r>
              <a:rPr lang="en-GB"/>
              <a:t>H</a:t>
            </a:r>
            <a:r>
              <a:rPr lang="vi-VN"/>
              <a:t>ư</a:t>
            </a:r>
            <a:r>
              <a:rPr lang="en-GB"/>
              <a:t>ớng dẫn sử dụng Chrome DevTools</a:t>
            </a:r>
          </a:p>
        </p:txBody>
      </p:sp>
    </p:spTree>
    <p:extLst>
      <p:ext uri="{BB962C8B-B14F-4D97-AF65-F5344CB8AC3E}">
        <p14:creationId xmlns:p14="http://schemas.microsoft.com/office/powerpoint/2010/main" val="45458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B787-15AC-4F40-9B58-E2FD2016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Giới thiệu Chrome DevTools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5A51-57E5-4C1A-9BA2-887197D3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/>
              <a:t>Là công cụ lập trình Web được xây dựng trực tiếp trong trình duyệt Chrome.</a:t>
            </a:r>
          </a:p>
          <a:p>
            <a:pPr>
              <a:lnSpc>
                <a:spcPct val="120000"/>
              </a:lnSpc>
            </a:pPr>
            <a:r>
              <a:rPr lang="en-GB"/>
              <a:t>Có thể xem và thay đổi bất cứ thành phần nào của trang Web (CSS, HTML, JS…) </a:t>
            </a:r>
          </a:p>
          <a:p>
            <a:pPr>
              <a:lnSpc>
                <a:spcPct val="120000"/>
              </a:lnSpc>
            </a:pPr>
            <a:r>
              <a:rPr lang="en-GB"/>
              <a:t>Sử dụng để Debug Javascript, xem lỗi và chạy các đoạn mã JS trong Console</a:t>
            </a:r>
          </a:p>
          <a:p>
            <a:pPr>
              <a:lnSpc>
                <a:spcPct val="120000"/>
              </a:lnSpc>
            </a:pPr>
            <a:r>
              <a:rPr lang="en-GB"/>
              <a:t>Phân tích hiệu suất tại thời điểm ch</a:t>
            </a:r>
            <a:r>
              <a:rPr lang="vi-VN"/>
              <a:t>ư</a:t>
            </a:r>
            <a:r>
              <a:rPr lang="en-GB"/>
              <a:t>ơng trình chạy (runtime)</a:t>
            </a:r>
          </a:p>
        </p:txBody>
      </p:sp>
    </p:spTree>
    <p:extLst>
      <p:ext uri="{BB962C8B-B14F-4D97-AF65-F5344CB8AC3E}">
        <p14:creationId xmlns:p14="http://schemas.microsoft.com/office/powerpoint/2010/main" val="232431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9846-D0A7-4355-9570-CC428B5E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Phím tắt trong Chrome DevTools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8F6E99-D01E-404E-9CA2-E8CB0C9D1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453" y="1617921"/>
            <a:ext cx="10317590" cy="36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F0BF-470D-4995-B41D-9EC690AE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Các thành phần trong Chrome DevTools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0B10-57DF-4BB7-9593-070D0018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22348" indent="-514350">
              <a:buFont typeface="+mj-lt"/>
              <a:buAutoNum type="arabicParenR"/>
            </a:pPr>
            <a:r>
              <a:rPr lang="en-GB"/>
              <a:t>Elements</a:t>
            </a:r>
          </a:p>
          <a:p>
            <a:pPr marL="622348" indent="-514350">
              <a:buFont typeface="+mj-lt"/>
              <a:buAutoNum type="arabicParenR"/>
            </a:pPr>
            <a:r>
              <a:rPr lang="en-GB"/>
              <a:t>Console</a:t>
            </a:r>
          </a:p>
          <a:p>
            <a:pPr marL="622348" indent="-514350">
              <a:buFont typeface="+mj-lt"/>
              <a:buAutoNum type="arabicParenR"/>
            </a:pPr>
            <a:r>
              <a:rPr lang="en-GB"/>
              <a:t>Sources</a:t>
            </a:r>
          </a:p>
          <a:p>
            <a:pPr marL="622348" indent="-514350">
              <a:buFont typeface="+mj-lt"/>
              <a:buAutoNum type="arabicParenR"/>
            </a:pPr>
            <a:r>
              <a:rPr lang="en-GB"/>
              <a:t>Network</a:t>
            </a:r>
          </a:p>
          <a:p>
            <a:pPr marL="622348" indent="-514350">
              <a:buFont typeface="+mj-lt"/>
              <a:buAutoNum type="arabicParenR"/>
            </a:pPr>
            <a:r>
              <a:rPr lang="en-GB"/>
              <a:t>Performance</a:t>
            </a:r>
          </a:p>
          <a:p>
            <a:pPr marL="622348" indent="-514350">
              <a:buFont typeface="+mj-lt"/>
              <a:buAutoNum type="arabicParenR"/>
            </a:pPr>
            <a:r>
              <a:rPr lang="en-GB"/>
              <a:t>Memory</a:t>
            </a:r>
          </a:p>
          <a:p>
            <a:pPr marL="622348" indent="-514350">
              <a:buFont typeface="+mj-lt"/>
              <a:buAutoNum type="arabicParenR"/>
            </a:pPr>
            <a:r>
              <a:rPr lang="en-GB"/>
              <a:t>Application</a:t>
            </a:r>
          </a:p>
          <a:p>
            <a:pPr marL="622348" indent="-514350">
              <a:buFont typeface="+mj-lt"/>
              <a:buAutoNum type="arabicParenR"/>
            </a:pPr>
            <a:r>
              <a:rPr lang="en-GB"/>
              <a:t>Security</a:t>
            </a:r>
          </a:p>
          <a:p>
            <a:pPr marL="622348" indent="-514350">
              <a:buFont typeface="+mj-lt"/>
              <a:buAutoNum type="arabicParenR"/>
            </a:pPr>
            <a:r>
              <a:rPr lang="en-GB"/>
              <a:t>Audits</a:t>
            </a:r>
          </a:p>
        </p:txBody>
      </p:sp>
    </p:spTree>
    <p:extLst>
      <p:ext uri="{BB962C8B-B14F-4D97-AF65-F5344CB8AC3E}">
        <p14:creationId xmlns:p14="http://schemas.microsoft.com/office/powerpoint/2010/main" val="12768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0720-83C3-4DAA-B61A-C23958E8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1. </a:t>
            </a:r>
            <a:r>
              <a:rPr lang="en-GB" b="1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F334-B199-4590-862C-82026923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36" y="1323167"/>
            <a:ext cx="4876974" cy="3977283"/>
          </a:xfrm>
        </p:spPr>
        <p:txBody>
          <a:bodyPr>
            <a:normAutofit/>
          </a:bodyPr>
          <a:lstStyle/>
          <a:p>
            <a:r>
              <a:rPr lang="en-GB" sz="2400"/>
              <a:t>Hiển thị elements của trang Web</a:t>
            </a:r>
          </a:p>
          <a:p>
            <a:r>
              <a:rPr lang="en-GB" sz="2400"/>
              <a:t>Kiểm tra và thực hiển chỉnh sửa tất cả các thành phần của trang</a:t>
            </a:r>
          </a:p>
          <a:p>
            <a:r>
              <a:rPr lang="en-GB" sz="2400"/>
              <a:t>Xem, chỉnh sửa CSS</a:t>
            </a:r>
          </a:p>
          <a:p>
            <a:r>
              <a:rPr lang="en-GB" sz="2400"/>
              <a:t>Chỉnh sửa DOM (Document Object Model)</a:t>
            </a:r>
          </a:p>
          <a:p>
            <a:r>
              <a:rPr lang="en-GB" sz="2400"/>
              <a:t>Kiểm tra các hiệu ứng trang (Animations)</a:t>
            </a:r>
          </a:p>
        </p:txBody>
      </p:sp>
      <p:pic>
        <p:nvPicPr>
          <p:cNvPr id="1026" name="Picture 2" descr="Elements Panel">
            <a:extLst>
              <a:ext uri="{FF2B5EF4-FFF2-40B4-BE49-F238E27FC236}">
                <a16:creationId xmlns:a16="http://schemas.microsoft.com/office/drawing/2014/main" id="{5B61CDA6-1E61-4792-9713-19844F442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0" t="5502" r="6699" b="12829"/>
          <a:stretch/>
        </p:blipFill>
        <p:spPr bwMode="auto">
          <a:xfrm>
            <a:off x="5496390" y="1418399"/>
            <a:ext cx="6187891" cy="445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9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51C0-847A-42FB-8FF8-242D9006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2. </a:t>
            </a:r>
            <a:r>
              <a:rPr lang="en-GB" b="1"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BB2E-2C4F-4B0F-AD04-9E6933261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604521"/>
            <a:ext cx="4354281" cy="3977283"/>
          </a:xfrm>
        </p:spPr>
        <p:txBody>
          <a:bodyPr/>
          <a:lstStyle/>
          <a:p>
            <a:r>
              <a:rPr lang="en-GB"/>
              <a:t>Xem thông tin lỗi JS (nếu có)</a:t>
            </a:r>
          </a:p>
          <a:p>
            <a:r>
              <a:rPr lang="en-GB"/>
              <a:t>Xem thông tin chuẩn đoán lỗi trong quá trình phát triển</a:t>
            </a:r>
          </a:p>
          <a:p>
            <a:r>
              <a:rPr lang="en-GB"/>
              <a:t>Chạy các đoạn mã Javascript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4EFD3-C0BC-47AB-8F0C-994BD178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6" y="1604521"/>
            <a:ext cx="6931220" cy="39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2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A47F-8A25-4C9D-A557-82CCE219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3. </a:t>
            </a:r>
            <a:r>
              <a:rPr lang="en-GB" b="1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A687-8E20-4A61-8FBF-B62B04E0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6" y="1604521"/>
            <a:ext cx="4279636" cy="3977283"/>
          </a:xfrm>
        </p:spPr>
        <p:txBody>
          <a:bodyPr/>
          <a:lstStyle/>
          <a:p>
            <a:r>
              <a:rPr lang="en-GB"/>
              <a:t>Hiển thị tài nguyên của trang (file JS, HTML, CSS…)</a:t>
            </a:r>
          </a:p>
          <a:p>
            <a:r>
              <a:rPr lang="en-GB"/>
              <a:t>Có thể đặt các break point trong đoạn mã JS, thực hiện Debug, xem các đoạn mã JS chạy.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A5C8C-2E4B-4855-AA06-18CBE864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41" y="1413438"/>
            <a:ext cx="6442497" cy="505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8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EDFF-4EC4-4496-ACB4-62EC347D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4. </a:t>
            </a:r>
            <a:r>
              <a:rPr lang="en-GB" b="1"/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CF03-9E97-4FEF-81D6-475C5AC4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5" y="1178169"/>
            <a:ext cx="4018379" cy="4403635"/>
          </a:xfrm>
        </p:spPr>
        <p:txBody>
          <a:bodyPr>
            <a:normAutofit/>
          </a:bodyPr>
          <a:lstStyle/>
          <a:p>
            <a:r>
              <a:rPr lang="en-GB" sz="2400"/>
              <a:t>Xem các thứ đ</a:t>
            </a:r>
            <a:r>
              <a:rPr lang="vi-VN" sz="2400"/>
              <a:t>ư</a:t>
            </a:r>
            <a:r>
              <a:rPr lang="en-GB" sz="2400"/>
              <a:t>ợc trình duyệt tải về từ Server (HTML, CSS, JS…)</a:t>
            </a:r>
          </a:p>
          <a:p>
            <a:r>
              <a:rPr lang="en-GB" sz="2400"/>
              <a:t>Xem thông tin thời gian tải trang và chi tiết các thành phần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/>
              <a:t>Tối </a:t>
            </a:r>
            <a:r>
              <a:rPr lang="vi-VN" sz="2400"/>
              <a:t>ư</a:t>
            </a:r>
            <a:r>
              <a:rPr lang="en-GB" sz="2400"/>
              <a:t>u tốc độ tải trang.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FD190-0A10-4FE5-B9DE-E4916E8F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65" y="1178168"/>
            <a:ext cx="6515684" cy="51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09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977ED81D-4001-4727-9F94-3178D2857836}" vid="{3329268D-15E9-4E2D-BBBC-FF8011321B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351</TotalTime>
  <Words>524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DejaVu Sans</vt:lpstr>
      <vt:lpstr>Symbol</vt:lpstr>
      <vt:lpstr>Wingdings</vt:lpstr>
      <vt:lpstr>Theme2</vt:lpstr>
      <vt:lpstr>Office Theme</vt:lpstr>
      <vt:lpstr>1_Office Theme</vt:lpstr>
      <vt:lpstr>PowerPoint Presentation</vt:lpstr>
      <vt:lpstr>Nội dung chính</vt:lpstr>
      <vt:lpstr>Giới thiệu Chrome DevTools</vt:lpstr>
      <vt:lpstr>Phím tắt trong Chrome DevTools</vt:lpstr>
      <vt:lpstr>Các thành phần trong Chrome DevTools</vt:lpstr>
      <vt:lpstr>1. Elements</vt:lpstr>
      <vt:lpstr>2. Console</vt:lpstr>
      <vt:lpstr>3. Sources</vt:lpstr>
      <vt:lpstr>4. Networks</vt:lpstr>
      <vt:lpstr>5. Performance</vt:lpstr>
      <vt:lpstr>6. Memory</vt:lpstr>
      <vt:lpstr>7. Application</vt:lpstr>
      <vt:lpstr>8. Security</vt:lpstr>
      <vt:lpstr>9. Audits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MANH</dc:creator>
  <cp:lastModifiedBy>NGUYEN VAN MANH</cp:lastModifiedBy>
  <cp:revision>63</cp:revision>
  <dcterms:created xsi:type="dcterms:W3CDTF">2018-05-10T06:37:14Z</dcterms:created>
  <dcterms:modified xsi:type="dcterms:W3CDTF">2018-05-11T04:10:16Z</dcterms:modified>
</cp:coreProperties>
</file>