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20" autoAdjust="0"/>
  </p:normalViewPr>
  <p:slideViewPr>
    <p:cSldViewPr>
      <p:cViewPr>
        <p:scale>
          <a:sx n="66" d="100"/>
          <a:sy n="66" d="100"/>
        </p:scale>
        <p:origin x="-2934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CF8-B751-498B-9A33-F12A51DD4A78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7A75-3B5D-4F9C-A951-89ED820FD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Plain text:</a:t>
            </a:r>
            <a:r>
              <a:rPr lang="en-US" baseline="0" dirty="0" smtClean="0"/>
              <a:t> Là chuỗi text unicode thuần túy, không có định dạng.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demo: heading.html </a:t>
            </a:r>
          </a:p>
          <a:p>
            <a:r>
              <a:rPr lang="en-US" dirty="0" smtClean="0"/>
              <a:t>Heading: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Là</a:t>
            </a:r>
            <a:r>
              <a:rPr lang="en-US" baseline="0" dirty="0" smtClean="0"/>
              <a:t> các thẻ từ h1 đến h6 dùng để nhấn mạnh những tiêu đề quan trọng trong một trang web, h1 nhấn mạnh nhất sau đó giảm dần đến h6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Heading cũng tốt cho SEO (Search engine optimization: Tối ưu hóa công cụ tìm kiếm google, yahoo...) các từ khóa nhấn mạnh người ta sẽ nhét vào trong thẻ h1.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Start tags : Thẻ</a:t>
            </a:r>
            <a:r>
              <a:rPr lang="en-US" b="0" baseline="0" dirty="0" smtClean="0"/>
              <a:t>  bắt đầu.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End tags: Thẻ kết thúc.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Có mở đầu thì có kết thúc, tuy nhiên có một số thẻ không cần đóng và đi theo cặp. Ví dụ: &lt;/br&gt; hoặc có thể khai báo ngắn gọn. Ví dụ: &lt;img src=“../images/1.jpg” /&gt;.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Attribute</a:t>
            </a:r>
            <a:r>
              <a:rPr lang="en-US" b="0" baseline="0" dirty="0" smtClean="0"/>
              <a:t> trình bày bên HTML Attributes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Href:</a:t>
            </a:r>
            <a:r>
              <a:rPr lang="en-US" baseline="0" dirty="0" smtClean="0"/>
              <a:t> Là một thuộc tính để chỉ ra thẻ a kia có link tới trang Default.html. (demo)</a:t>
            </a:r>
          </a:p>
          <a:p>
            <a:r>
              <a:rPr lang="en-US" baseline="0" dirty="0" smtClean="0"/>
              <a:t>Id: Chỉ ra khóa duy nhất cho HTML element.</a:t>
            </a:r>
          </a:p>
          <a:p>
            <a:r>
              <a:rPr lang="en-US" baseline="0" dirty="0" smtClean="0"/>
              <a:t>Class: Dùng gắn các class trong css định dạng cho HTML element.</a:t>
            </a:r>
          </a:p>
          <a:p>
            <a:r>
              <a:rPr lang="en-US" baseline="0" dirty="0" smtClean="0"/>
              <a:t>Title: Mô tả chi tiết về HTML element sẽ hiển thị dạng tooltip.</a:t>
            </a:r>
          </a:p>
          <a:p>
            <a:r>
              <a:rPr lang="en-US" baseline="0" dirty="0" smtClean="0"/>
              <a:t>Style: Gắn trực tiếp inline css cho HTML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demo: block.html</a:t>
            </a:r>
          </a:p>
          <a:p>
            <a:r>
              <a:rPr lang="en-US" dirty="0" smtClean="0"/>
              <a:t>Các</a:t>
            </a:r>
            <a:r>
              <a:rPr lang="en-US" baseline="0" dirty="0" smtClean="0"/>
              <a:t> thẻ block: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&lt;h1&gt;, &lt;p&gt;, &lt;ul&gt;, &lt;table&gt;, &lt;div&gt;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thẻ inline: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&lt;b&gt;, &lt;td&gt;, &lt;a&gt;, &lt;img&gt;, &lt;span&gt;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Tạo</a:t>
            </a:r>
            <a:r>
              <a:rPr lang="en-US" baseline="0" dirty="0" smtClean="0"/>
              <a:t> demo một trang HTML trên visual studio.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 u, i: Thể</a:t>
            </a:r>
            <a:r>
              <a:rPr lang="en-US" baseline="0" dirty="0" smtClean="0"/>
              <a:t> hiện style của text.</a:t>
            </a:r>
          </a:p>
          <a:p>
            <a:r>
              <a:rPr lang="en-US" baseline="0" dirty="0" smtClean="0"/>
              <a:t>Strong, em: Thể hiện ngữ nghĩa của text. Một số tài liệu khuyên dùng dạng này thay vì sử dụng các thẻ b, u, 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9D2A-703F-4260-B6B5-3F351502EC7A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Giáo trình đào tạo HTML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838200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Trình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smtClean="0">
                <a:solidFill>
                  <a:schemeClr val="bg1"/>
                </a:solidFill>
              </a:rPr>
              <a:t>bày: </a:t>
            </a:r>
            <a:r>
              <a:rPr lang="en-US" sz="2800" dirty="0" smtClean="0">
                <a:solidFill>
                  <a:schemeClr val="bg1"/>
                </a:solidFill>
              </a:rPr>
              <a:t>Đoàn Văn Việt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thẻ HTML thường dùng.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Thẻ h1 -&gt; h6: Thẻ heading.</a:t>
            </a:r>
          </a:p>
          <a:p>
            <a:r>
              <a:rPr lang="en-US" dirty="0" smtClean="0"/>
              <a:t>Thẻ &lt;p&gt;: Định nghĩa đoạn văn bản.</a:t>
            </a:r>
          </a:p>
          <a:p>
            <a:r>
              <a:rPr lang="en-US" dirty="0" smtClean="0"/>
              <a:t>Thẻ &lt;a&gt;: Dùng link chuyển hướng tới một trang web khác hoặc một địa chỉ nào đó.</a:t>
            </a:r>
          </a:p>
          <a:p>
            <a:r>
              <a:rPr lang="en-US" dirty="0" smtClean="0"/>
              <a:t>Thẻ &lt;img&gt;: Dùng chèn ảnh vào trang web.</a:t>
            </a:r>
          </a:p>
          <a:p>
            <a:r>
              <a:rPr lang="en-US" dirty="0" smtClean="0"/>
              <a:t>Các thẻ dùng format: &lt;b&gt;, &lt;u&gt;, &lt;i&gt;, &lt;strong&gt;, &lt;em&gt;.</a:t>
            </a:r>
          </a:p>
          <a:p>
            <a:r>
              <a:rPr lang="en-US" dirty="0" smtClean="0"/>
              <a:t>Div, span: Dùng nhóm các HTML Element.</a:t>
            </a:r>
          </a:p>
          <a:p>
            <a:r>
              <a:rPr lang="en-US" dirty="0" smtClean="0"/>
              <a:t>Thẻ Table: Dùng tạo các layout, chia hàng cột.</a:t>
            </a:r>
          </a:p>
          <a:p>
            <a:r>
              <a:rPr lang="en-US" dirty="0" smtClean="0"/>
              <a:t>Thẻ &lt;ul&gt;&lt;li&gt;: Dùng định nghĩa các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FireBug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debug,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HTML, CSS, JavaScript…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C:\Users\dvviet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05223"/>
            <a:ext cx="7010400" cy="308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4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là gì?</a:t>
            </a:r>
          </a:p>
          <a:p>
            <a:r>
              <a:rPr lang="en-US" dirty="0" smtClean="0"/>
              <a:t>Cấu </a:t>
            </a:r>
            <a:r>
              <a:rPr lang="en-US" dirty="0"/>
              <a:t>trúc cơ bản của 1 trang HTML.</a:t>
            </a:r>
          </a:p>
          <a:p>
            <a:r>
              <a:rPr lang="en-US" dirty="0" smtClean="0"/>
              <a:t>HTML Tags là gì?</a:t>
            </a:r>
          </a:p>
          <a:p>
            <a:r>
              <a:rPr lang="en-US" dirty="0" smtClean="0"/>
              <a:t>HTML Elements là gì?</a:t>
            </a:r>
          </a:p>
          <a:p>
            <a:r>
              <a:rPr lang="en-US" dirty="0"/>
              <a:t>HTML Attributes là gì</a:t>
            </a:r>
            <a:r>
              <a:rPr lang="en-US" dirty="0" smtClean="0"/>
              <a:t>?</a:t>
            </a:r>
          </a:p>
          <a:p>
            <a:r>
              <a:rPr lang="en-US" dirty="0"/>
              <a:t>HTML Blocks, Inline là gì?</a:t>
            </a:r>
            <a:endParaRPr lang="en-US" dirty="0" smtClean="0"/>
          </a:p>
          <a:p>
            <a:r>
              <a:rPr lang="en-US" dirty="0" smtClean="0"/>
              <a:t>Giới thiệu công cụ soạn thảo HTML.</a:t>
            </a:r>
          </a:p>
          <a:p>
            <a:r>
              <a:rPr lang="en-US" dirty="0" smtClean="0"/>
              <a:t>Giới thiệu qua về các thẻ HTML hay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firebug,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Bài thực hành vẽ khung giao diện HTML.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là gì?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(HyperText Markup </a:t>
            </a:r>
            <a:r>
              <a:rPr lang="en-US" dirty="0" smtClean="0"/>
              <a:t>Language) là một ngôn ngữ dùng để mô tả một trang web. </a:t>
            </a:r>
          </a:p>
          <a:p>
            <a:r>
              <a:rPr lang="en-US" dirty="0" smtClean="0"/>
              <a:t>HTML là một ngôn ngữ đánh dấu.</a:t>
            </a:r>
          </a:p>
          <a:p>
            <a:r>
              <a:rPr lang="en-US" dirty="0" smtClean="0"/>
              <a:t>Một ngôn ngữ đánh dấu là tập hợp các loại thẻ (HTML Tags).</a:t>
            </a:r>
          </a:p>
          <a:p>
            <a:r>
              <a:rPr lang="en-US" dirty="0" smtClean="0"/>
              <a:t>Các thẻ mô tả nội dung của tài liệu.</a:t>
            </a:r>
          </a:p>
          <a:p>
            <a:r>
              <a:rPr lang="en-US" dirty="0" smtClean="0"/>
              <a:t>Tài liệu HTML bao gồm có </a:t>
            </a:r>
            <a:r>
              <a:rPr lang="en-US" b="1" dirty="0" smtClean="0"/>
              <a:t>HTML tags </a:t>
            </a:r>
            <a:r>
              <a:rPr lang="en-US" dirty="0" smtClean="0"/>
              <a:t>và </a:t>
            </a:r>
            <a:r>
              <a:rPr lang="en-US" b="1" dirty="0" smtClean="0"/>
              <a:t>plain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Tài liệu HTML cũng được gọi là trang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Cấu trúc cơ bản của 1 trang 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Title page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 First Heading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 first paragraph.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600" dirty="0"/>
          </a:p>
          <a:p>
            <a:r>
              <a:rPr lang="en-US" sz="1600" dirty="0" smtClean="0"/>
              <a:t>DOCTYPE: Định nghĩa kiểu tài liệu là HTML.</a:t>
            </a:r>
          </a:p>
          <a:p>
            <a:r>
              <a:rPr lang="en-US" sz="1600" dirty="0" smtClean="0"/>
              <a:t>Text giữa 2 thẻ &lt;html&gt; và &lt;/html&gt; dùng mô tả trang web.</a:t>
            </a:r>
          </a:p>
          <a:p>
            <a:r>
              <a:rPr lang="en-US" sz="1600" dirty="0" smtClean="0"/>
              <a:t>Text giữa 2 thẻ &lt;body&gt; và &lt;/body&gt; dùng hiển thị nội dung của trang web.</a:t>
            </a:r>
          </a:p>
          <a:p>
            <a:r>
              <a:rPr lang="en-US" sz="1600" dirty="0" smtClean="0"/>
              <a:t>Text giữa 2 thẻ &lt;h1&gt; và &lt;/h1&gt; là nội dung của </a:t>
            </a:r>
            <a:r>
              <a:rPr lang="en-US" sz="1600" b="1" dirty="0" smtClean="0"/>
              <a:t>Heading.</a:t>
            </a:r>
          </a:p>
          <a:p>
            <a:r>
              <a:rPr lang="en-US" sz="1600" dirty="0" smtClean="0"/>
              <a:t>Text giữa 2 thẻ &lt;p&gt; và &lt;/p&gt; là nội dung đoạn văn bản.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 là gì?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là các từ khóa được bọc bở ký tự &lt;&gt; ví dụ: &lt;html&gt;.</a:t>
            </a:r>
          </a:p>
          <a:p>
            <a:r>
              <a:rPr lang="en-US" dirty="0" smtClean="0"/>
              <a:t>Thẻ html thông thường sẽ đi theo một cặp. Ví dụ: &lt;b&gt;&lt;/b&gt;.</a:t>
            </a:r>
          </a:p>
          <a:p>
            <a:r>
              <a:rPr lang="en-US" dirty="0" smtClean="0"/>
              <a:t>Thẻ đầu tiên gọi là </a:t>
            </a:r>
            <a:r>
              <a:rPr lang="en-US" b="1" dirty="0" smtClean="0"/>
              <a:t>start tags </a:t>
            </a:r>
            <a:r>
              <a:rPr lang="en-US" dirty="0" smtClean="0"/>
              <a:t>và thẻ thứ 2 gọi là </a:t>
            </a:r>
            <a:r>
              <a:rPr lang="en-US" b="1" dirty="0" smtClean="0"/>
              <a:t>end tags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End tags tương tự như start tags khác nhau là có thêm dấu /.</a:t>
            </a:r>
          </a:p>
          <a:p>
            <a:r>
              <a:rPr lang="en-US" dirty="0" smtClean="0"/>
              <a:t>Start tags và end tags cũng gọi là opening tags và closing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Elements là 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Elements là tất cả mọi thứ từ start tag đến end tags.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Một HTML Element bắt đầu với start tags và kết thúc với một end tags.</a:t>
            </a:r>
          </a:p>
          <a:p>
            <a:r>
              <a:rPr lang="en-US" dirty="0" smtClean="0"/>
              <a:t>Element content là nội dung nằm giữa 2 thẻ bắt đầu và kết thúc.</a:t>
            </a:r>
          </a:p>
          <a:p>
            <a:r>
              <a:rPr lang="en-US" dirty="0" smtClean="0"/>
              <a:t>Hầu hết các HTML Element đều có </a:t>
            </a:r>
            <a:r>
              <a:rPr lang="en-US" b="1" dirty="0" smtClean="0"/>
              <a:t>attribute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2438400"/>
            <a:ext cx="807299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là gì?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Attributes là các thuộc tính cung cấp thông tin về HTML Elements. Ví dụ: &lt;a </a:t>
            </a:r>
            <a:r>
              <a:rPr lang="en-US" b="1" dirty="0" smtClean="0"/>
              <a:t>href</a:t>
            </a:r>
            <a:r>
              <a:rPr lang="en-US" dirty="0" smtClean="0"/>
              <a:t>=“/Default.html”&gt;Home&lt;/a&gt;.</a:t>
            </a:r>
          </a:p>
          <a:p>
            <a:r>
              <a:rPr lang="en-US" dirty="0" smtClean="0"/>
              <a:t>HTML Elements có thể có nhiều Attribute.</a:t>
            </a:r>
          </a:p>
          <a:p>
            <a:r>
              <a:rPr lang="en-US" dirty="0" smtClean="0"/>
              <a:t>Các Attribute luôn nằm trong start tags.</a:t>
            </a:r>
          </a:p>
          <a:p>
            <a:r>
              <a:rPr lang="en-US" dirty="0" smtClean="0"/>
              <a:t>Các Attribute nằm trong một cặp name/value. Ví dụ: name=“value”, href=“default.html”.</a:t>
            </a:r>
          </a:p>
          <a:p>
            <a:r>
              <a:rPr lang="en-US" dirty="0" smtClean="0"/>
              <a:t>Một số attribute có thể sử dụng trên bất kỳ HTML Element nào: id, class, title, 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Blocks, Inline là 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HTML </a:t>
            </a:r>
            <a:r>
              <a:rPr lang="en-US" dirty="0" smtClean="0"/>
              <a:t>Element có thể được nhóm lại trong các thẻ &lt;div&gt; hoặc &lt;span&gt;.</a:t>
            </a:r>
          </a:p>
          <a:p>
            <a:r>
              <a:rPr lang="en-US" dirty="0" smtClean="0"/>
              <a:t>Block element: Là các thẻ mà khi sử dụng chúng để nhóm các HTML element lại nó sẽ nằm trên dòng mới.</a:t>
            </a:r>
            <a:r>
              <a:rPr lang="en-US" dirty="0"/>
              <a:t> </a:t>
            </a:r>
            <a:r>
              <a:rPr lang="en-US" dirty="0" smtClean="0"/>
              <a:t>Ví dụ: &lt;div&gt;Line1&lt;/div&gt;, </a:t>
            </a:r>
            <a:r>
              <a:rPr lang="en-US" dirty="0"/>
              <a:t>&lt;</a:t>
            </a:r>
            <a:r>
              <a:rPr lang="en-US" dirty="0" smtClean="0"/>
              <a:t>div&gt;Line2&lt;/</a:t>
            </a:r>
            <a:r>
              <a:rPr lang="en-US" dirty="0"/>
              <a:t>div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Inline element: Là các thẻ khi sử dụng chúng sẽ nằm trên một dòng. Ví dụ: &lt;span&gt;Text1&lt;/span&gt;, &lt;span&gt;Text2&lt;/span&gt;.</a:t>
            </a:r>
          </a:p>
        </p:txBody>
      </p:sp>
    </p:spTree>
    <p:extLst>
      <p:ext uri="{BB962C8B-B14F-4D97-AF65-F5344CB8AC3E}">
        <p14:creationId xmlns:p14="http://schemas.microsoft.com/office/powerpoint/2010/main" val="273950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cụ soạn thảo HTML.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Soạn thảo đơn giản nhất sử dụng Notepad.</a:t>
            </a:r>
          </a:p>
          <a:p>
            <a:r>
              <a:rPr lang="en-US" dirty="0" smtClean="0"/>
              <a:t>Sử dụng DreamWeaver.</a:t>
            </a:r>
          </a:p>
          <a:p>
            <a:r>
              <a:rPr lang="en-US" dirty="0"/>
              <a:t>Sử dụng </a:t>
            </a:r>
            <a:r>
              <a:rPr lang="en-US" b="1" dirty="0"/>
              <a:t>Visual </a:t>
            </a:r>
            <a:r>
              <a:rPr lang="en-US" b="1" dirty="0" smtClean="0"/>
              <a:t>Studio</a:t>
            </a:r>
            <a:r>
              <a:rPr lang="en-US" dirty="0"/>
              <a:t> </a:t>
            </a:r>
            <a:r>
              <a:rPr lang="en-US" dirty="0" smtClean="0"/>
              <a:t>(Tool mạnh, có suggest đầy đủ, MISA sử dụng lập trình .NET)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1123</Words>
  <Application>Microsoft Office PowerPoint</Application>
  <PresentationFormat>On-screen Show (4:3)</PresentationFormat>
  <Paragraphs>105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Giáo trình đào tạo HTML</vt:lpstr>
      <vt:lpstr>Nội dung chính</vt:lpstr>
      <vt:lpstr>HTML là gì?</vt:lpstr>
      <vt:lpstr>Cấu trúc cơ bản của 1 trang HTML</vt:lpstr>
      <vt:lpstr>HTML Tags là gì?</vt:lpstr>
      <vt:lpstr>HTML Elements là gì?</vt:lpstr>
      <vt:lpstr>HTML Attributes là gì?</vt:lpstr>
      <vt:lpstr>HTML Blocks, Inline là gì?</vt:lpstr>
      <vt:lpstr>Công cụ soạn thảo HTML.</vt:lpstr>
      <vt:lpstr>Các thẻ HTML thường dùng.</vt:lpstr>
      <vt:lpstr>FireBug là gì? Cách sử dụng.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Giáo trình đào tạo HTML</dc:title>
  <dc:creator>EVNSoft</dc:creator>
  <cp:lastModifiedBy>VIỆT ĐOÀN VĂN</cp:lastModifiedBy>
  <cp:revision>24</cp:revision>
  <dcterms:created xsi:type="dcterms:W3CDTF">2014-05-06T13:43:28Z</dcterms:created>
  <dcterms:modified xsi:type="dcterms:W3CDTF">2014-05-26T01:04:17Z</dcterms:modified>
</cp:coreProperties>
</file>