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8" r:id="rId2"/>
    <p:sldMasterId id="2147483691" r:id="rId3"/>
  </p:sldMasterIdLst>
  <p:notesMasterIdLst>
    <p:notesMasterId r:id="rId15"/>
  </p:notesMasterIdLst>
  <p:sldIdLst>
    <p:sldId id="256" r:id="rId4"/>
    <p:sldId id="336" r:id="rId5"/>
    <p:sldId id="274" r:id="rId6"/>
    <p:sldId id="275" r:id="rId7"/>
    <p:sldId id="360" r:id="rId8"/>
    <p:sldId id="342" r:id="rId9"/>
    <p:sldId id="345" r:id="rId10"/>
    <p:sldId id="346" r:id="rId11"/>
    <p:sldId id="361" r:id="rId12"/>
    <p:sldId id="338" r:id="rId13"/>
    <p:sldId id="33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88180" autoAdjust="0"/>
  </p:normalViewPr>
  <p:slideViewPr>
    <p:cSldViewPr>
      <p:cViewPr varScale="1">
        <p:scale>
          <a:sx n="114" d="100"/>
          <a:sy n="114" d="100"/>
        </p:scale>
        <p:origin x="108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ùng Nguyễn Thanh" userId="730975c294a505ef" providerId="LiveId" clId="{FEB5AFC2-14DB-4D59-9445-728975D36526}"/>
    <pc:docChg chg="delSld modSld">
      <pc:chgData name="Tùng Nguyễn Thanh" userId="730975c294a505ef" providerId="LiveId" clId="{FEB5AFC2-14DB-4D59-9445-728975D36526}" dt="2018-02-22T07:48:13.988" v="56" actId="2696"/>
      <pc:docMkLst>
        <pc:docMk/>
      </pc:docMkLst>
      <pc:sldChg chg="modSp">
        <pc:chgData name="Tùng Nguyễn Thanh" userId="730975c294a505ef" providerId="LiveId" clId="{FEB5AFC2-14DB-4D59-9445-728975D36526}" dt="2018-02-22T07:47:29.217" v="17" actId="20577"/>
        <pc:sldMkLst>
          <pc:docMk/>
          <pc:sldMk cId="2748528001" sldId="256"/>
        </pc:sldMkLst>
        <pc:spChg chg="mod">
          <ac:chgData name="Tùng Nguyễn Thanh" userId="730975c294a505ef" providerId="LiveId" clId="{FEB5AFC2-14DB-4D59-9445-728975D36526}" dt="2018-02-22T07:47:29.217" v="17" actId="20577"/>
          <ac:spMkLst>
            <pc:docMk/>
            <pc:sldMk cId="2748528001" sldId="256"/>
            <ac:spMk id="3" creationId="{00000000-0000-0000-0000-000000000000}"/>
          </ac:spMkLst>
        </pc:spChg>
      </pc:sldChg>
      <pc:sldChg chg="modSp">
        <pc:chgData name="Tùng Nguyễn Thanh" userId="730975c294a505ef" providerId="LiveId" clId="{FEB5AFC2-14DB-4D59-9445-728975D36526}" dt="2018-02-22T07:47:41.575" v="29" actId="20577"/>
        <pc:sldMkLst>
          <pc:docMk/>
          <pc:sldMk cId="3206508750" sldId="336"/>
        </pc:sldMkLst>
        <pc:spChg chg="mod">
          <ac:chgData name="Tùng Nguyễn Thanh" userId="730975c294a505ef" providerId="LiveId" clId="{FEB5AFC2-14DB-4D59-9445-728975D36526}" dt="2018-02-22T07:47:41.575" v="29" actId="20577"/>
          <ac:spMkLst>
            <pc:docMk/>
            <pc:sldMk cId="3206508750" sldId="336"/>
            <ac:spMk id="7" creationId="{00000000-0000-0000-0000-000000000000}"/>
          </ac:spMkLst>
        </pc:spChg>
      </pc:sldChg>
      <pc:sldChg chg="modSp">
        <pc:chgData name="Tùng Nguyễn Thanh" userId="730975c294a505ef" providerId="LiveId" clId="{FEB5AFC2-14DB-4D59-9445-728975D36526}" dt="2018-02-22T07:48:11.679" v="55" actId="20577"/>
        <pc:sldMkLst>
          <pc:docMk/>
          <pc:sldMk cId="2988968812" sldId="338"/>
        </pc:sldMkLst>
        <pc:spChg chg="mod">
          <ac:chgData name="Tùng Nguyễn Thanh" userId="730975c294a505ef" providerId="LiveId" clId="{FEB5AFC2-14DB-4D59-9445-728975D36526}" dt="2018-02-22T07:48:11.679" v="55" actId="20577"/>
          <ac:spMkLst>
            <pc:docMk/>
            <pc:sldMk cId="2988968812" sldId="338"/>
            <ac:spMk id="3" creationId="{00000000-0000-0000-0000-000000000000}"/>
          </ac:spMkLst>
        </pc:spChg>
      </pc:sldChg>
      <pc:sldChg chg="del">
        <pc:chgData name="Tùng Nguyễn Thanh" userId="730975c294a505ef" providerId="LiveId" clId="{FEB5AFC2-14DB-4D59-9445-728975D36526}" dt="2018-02-22T07:48:13.988" v="56" actId="2696"/>
        <pc:sldMkLst>
          <pc:docMk/>
          <pc:sldMk cId="4251308815" sldId="339"/>
        </pc:sldMkLst>
      </pc:sldChg>
      <pc:sldChg chg="modSp">
        <pc:chgData name="Tùng Nguyễn Thanh" userId="730975c294a505ef" providerId="LiveId" clId="{FEB5AFC2-14DB-4D59-9445-728975D36526}" dt="2018-02-22T07:48:04.196" v="43" actId="20577"/>
        <pc:sldMkLst>
          <pc:docMk/>
          <pc:sldMk cId="863835666" sldId="361"/>
        </pc:sldMkLst>
        <pc:spChg chg="mod">
          <ac:chgData name="Tùng Nguyễn Thanh" userId="730975c294a505ef" providerId="LiveId" clId="{FEB5AFC2-14DB-4D59-9445-728975D36526}" dt="2018-02-22T07:48:04.196" v="43" actId="20577"/>
          <ac:spMkLst>
            <pc:docMk/>
            <pc:sldMk cId="863835666" sldId="36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01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0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54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16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3448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33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7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912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83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8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451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286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513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566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328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9220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086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22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819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90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04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929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412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089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472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750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43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092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584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0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3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425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50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99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1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63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3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1" r:id="rId13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0926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896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1150"/>
            <a:ext cx="9144000" cy="858597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Repository </a:t>
            </a:r>
            <a:r>
              <a:rPr lang="en-US" dirty="0" err="1"/>
              <a:t>và</a:t>
            </a:r>
            <a:r>
              <a:rPr lang="en-US" dirty="0"/>
              <a:t> Unit Of Work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410200" y="4019550"/>
            <a:ext cx="3729606" cy="857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Tùng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CTO - MISA</a:t>
            </a:r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lược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203325"/>
            <a:ext cx="6858000" cy="2982913"/>
          </a:xfrm>
        </p:spPr>
        <p:txBody>
          <a:bodyPr>
            <a:normAutofit/>
          </a:bodyPr>
          <a:lstStyle/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Repository </a:t>
            </a:r>
            <a:r>
              <a:rPr lang="en-US" dirty="0" err="1"/>
              <a:t>và</a:t>
            </a:r>
            <a:r>
              <a:rPr lang="en-US" dirty="0"/>
              <a:t> Unit Of Work pattern</a:t>
            </a:r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Customer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38350"/>
            <a:ext cx="8686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3000" y="1352550"/>
            <a:ext cx="74676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Repository Pattern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Unit Of Work Pattern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Customer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1504950"/>
            <a:ext cx="1763742" cy="173364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>
                <a:latin typeface="Arial" pitchFamily="34" charset="0"/>
                <a:cs typeface="Arial" pitchFamily="34" charset="0"/>
              </a:rPr>
              <a:t>Giới thiệu Repository Pattern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97723">
            <a:off x="2520325" y="1726511"/>
            <a:ext cx="1980130" cy="1980130"/>
          </a:xfrm>
          <a:prstGeom prst="rect">
            <a:avLst/>
          </a:prstGeom>
          <a:noFill/>
        </p:spPr>
      </p:pic>
      <p:pic>
        <p:nvPicPr>
          <p:cNvPr id="6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4293">
            <a:off x="5048989" y="1905738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290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00150"/>
            <a:ext cx="7696200" cy="29829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code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code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=&gt;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bận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(Separation of concerns)</a:t>
            </a:r>
          </a:p>
          <a:p>
            <a:pPr lvl="1">
              <a:spcBef>
                <a:spcPts val="600"/>
              </a:spcBef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automatic test </a:t>
            </a:r>
            <a:r>
              <a:rPr lang="en-US" sz="2000" dirty="0" err="1"/>
              <a:t>được</a:t>
            </a:r>
            <a:r>
              <a:rPr lang="en-US" sz="2000" dirty="0"/>
              <a:t> (Testability)</a:t>
            </a:r>
          </a:p>
          <a:p>
            <a:pPr lvl="1">
              <a:spcBef>
                <a:spcPts val="600"/>
              </a:spcBef>
            </a:pP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code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 err="1"/>
              <a:t>Tái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code, </a:t>
            </a:r>
            <a:r>
              <a:rPr lang="en-US" sz="2000" dirty="0" err="1"/>
              <a:t>giảm</a:t>
            </a:r>
            <a:r>
              <a:rPr lang="en-US" sz="2000" dirty="0"/>
              <a:t> code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trì</a:t>
            </a:r>
            <a:r>
              <a:rPr lang="en-US" sz="2000" dirty="0"/>
              <a:t>,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366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/>
              <a:t>Repository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3871" y="906667"/>
            <a:ext cx="3398445" cy="440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866871" y="3790950"/>
            <a:ext cx="1510420" cy="990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6623651" y="3790950"/>
            <a:ext cx="1510420" cy="990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1123671" y="3790950"/>
            <a:ext cx="1510420" cy="990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2671" y="2043254"/>
            <a:ext cx="2092561" cy="825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Rates 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49811" y="2043254"/>
            <a:ext cx="2045360" cy="825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04705" y="2038350"/>
            <a:ext cx="2077295" cy="825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788952" y="1346934"/>
            <a:ext cx="2634142" cy="6963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4423094" y="1346934"/>
            <a:ext cx="149397" cy="6963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>
            <a:off x="4423094" y="1346934"/>
            <a:ext cx="2920259" cy="69141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8" idx="3"/>
          </p:cNvCxnSpPr>
          <p:nvPr/>
        </p:nvCxnSpPr>
        <p:spPr>
          <a:xfrm>
            <a:off x="1788952" y="2868754"/>
            <a:ext cx="89929" cy="97883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6" idx="1"/>
          </p:cNvCxnSpPr>
          <p:nvPr/>
        </p:nvCxnSpPr>
        <p:spPr>
          <a:xfrm>
            <a:off x="4572491" y="2868754"/>
            <a:ext cx="49590" cy="9221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7" idx="0"/>
          </p:cNvCxnSpPr>
          <p:nvPr/>
        </p:nvCxnSpPr>
        <p:spPr>
          <a:xfrm>
            <a:off x="7343353" y="2863850"/>
            <a:ext cx="35508" cy="9271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/>
              <a:t>Unit Of Work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03325"/>
            <a:ext cx="7315200" cy="2982913"/>
          </a:xfrm>
        </p:spPr>
        <p:txBody>
          <a:bodyPr>
            <a:normAutofit/>
          </a:bodyPr>
          <a:lstStyle/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logic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endParaRPr lang="en-US" sz="2000" dirty="0"/>
          </a:p>
          <a:p>
            <a:pPr lvl="1"/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database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transaction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endParaRPr lang="en-US" sz="2000" dirty="0"/>
          </a:p>
          <a:p>
            <a:pPr lvl="1"/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tranh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(concurrency)</a:t>
            </a:r>
          </a:p>
          <a:p>
            <a:r>
              <a:rPr lang="en-US" sz="2000" dirty="0" err="1"/>
              <a:t>Giúp</a:t>
            </a:r>
            <a:r>
              <a:rPr lang="en-US" sz="2000" dirty="0"/>
              <a:t> code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entity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/>
              <a:t>Kiến trúc áp dụng Repository và UoW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42950"/>
            <a:ext cx="5553075" cy="40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Autofit/>
          </a:bodyPr>
          <a:lstStyle/>
          <a:p>
            <a:r>
              <a:rPr lang="en-US" sz="3200"/>
              <a:t>Sử dụng AutoMapper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203325"/>
            <a:ext cx="7162800" cy="2982913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AutoMapper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map </a:t>
            </a:r>
            <a:r>
              <a:rPr lang="en-US" dirty="0" err="1"/>
              <a:t>giữa</a:t>
            </a:r>
            <a:r>
              <a:rPr lang="en-US" dirty="0"/>
              <a:t> entity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View</a:t>
            </a:r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7150"/>
            <a:ext cx="91440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Áp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Repository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UoW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pattern </a:t>
            </a:r>
            <a:r>
              <a:rPr lang="en-US" sz="320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3200">
                <a:latin typeface="Arial" pitchFamily="34" charset="0"/>
                <a:cs typeface="Arial" pitchFamily="34" charset="0"/>
              </a:rPr>
              <a:t> Customer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97723">
            <a:off x="2520325" y="1726511"/>
            <a:ext cx="1980130" cy="1980130"/>
          </a:xfrm>
          <a:prstGeom prst="rect">
            <a:avLst/>
          </a:prstGeom>
          <a:noFill/>
        </p:spPr>
      </p:pic>
      <p:pic>
        <p:nvPicPr>
          <p:cNvPr id="6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4293">
            <a:off x="5048989" y="1905738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638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27383</TotalTime>
  <Words>270</Words>
  <Application>Microsoft Office PowerPoint</Application>
  <PresentationFormat>On-screen Show (16:9)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DejaVu Sans</vt:lpstr>
      <vt:lpstr>Segoe UI</vt:lpstr>
      <vt:lpstr>Symbol</vt:lpstr>
      <vt:lpstr>Wingdings</vt:lpstr>
      <vt:lpstr>Theme2</vt:lpstr>
      <vt:lpstr>Office Theme</vt:lpstr>
      <vt:lpstr>1_Office Theme</vt:lpstr>
      <vt:lpstr>Giới thiệu Repository và Unit Of Work pattern</vt:lpstr>
      <vt:lpstr>Nội dung</vt:lpstr>
      <vt:lpstr>Giới thiệu Repository Pattern</vt:lpstr>
      <vt:lpstr>Repository Pattern</vt:lpstr>
      <vt:lpstr>Repository Pattern</vt:lpstr>
      <vt:lpstr>Unit Of Work Pattern</vt:lpstr>
      <vt:lpstr>Kiến trúc áp dụng Repository và UoW</vt:lpstr>
      <vt:lpstr>Sử dụng AutoMapper</vt:lpstr>
      <vt:lpstr>Áp dụng Repository và UoW pattern cho Customer</vt:lpstr>
      <vt:lpstr>Tóm lược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Cuong;Tung</dc:creator>
  <cp:lastModifiedBy>NGUYEN VAN MANH</cp:lastModifiedBy>
  <cp:revision>2117</cp:revision>
  <dcterms:created xsi:type="dcterms:W3CDTF">2010-08-13T13:59:12Z</dcterms:created>
  <dcterms:modified xsi:type="dcterms:W3CDTF">2018-05-09T01:43:27Z</dcterms:modified>
</cp:coreProperties>
</file>