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 id="2147483757" r:id="rId2"/>
    <p:sldMasterId id="2147483770" r:id="rId3"/>
  </p:sldMasterIdLst>
  <p:notesMasterIdLst>
    <p:notesMasterId r:id="rId49"/>
  </p:notesMasterIdLst>
  <p:sldIdLst>
    <p:sldId id="345" r:id="rId4"/>
    <p:sldId id="257" r:id="rId5"/>
    <p:sldId id="259" r:id="rId6"/>
    <p:sldId id="297" r:id="rId7"/>
    <p:sldId id="298" r:id="rId8"/>
    <p:sldId id="299" r:id="rId9"/>
    <p:sldId id="347" r:id="rId10"/>
    <p:sldId id="310" r:id="rId11"/>
    <p:sldId id="312" r:id="rId12"/>
    <p:sldId id="311" r:id="rId13"/>
    <p:sldId id="313" r:id="rId14"/>
    <p:sldId id="314" r:id="rId15"/>
    <p:sldId id="315" r:id="rId16"/>
    <p:sldId id="316" r:id="rId17"/>
    <p:sldId id="318" r:id="rId18"/>
    <p:sldId id="319" r:id="rId19"/>
    <p:sldId id="320" r:id="rId20"/>
    <p:sldId id="301" r:id="rId21"/>
    <p:sldId id="302" r:id="rId22"/>
    <p:sldId id="305" r:id="rId23"/>
    <p:sldId id="306" r:id="rId24"/>
    <p:sldId id="307" r:id="rId25"/>
    <p:sldId id="346" r:id="rId26"/>
    <p:sldId id="322" r:id="rId27"/>
    <p:sldId id="323" r:id="rId28"/>
    <p:sldId id="324" r:id="rId29"/>
    <p:sldId id="325" r:id="rId30"/>
    <p:sldId id="326" r:id="rId31"/>
    <p:sldId id="327" r:id="rId32"/>
    <p:sldId id="328" r:id="rId33"/>
    <p:sldId id="348" r:id="rId34"/>
    <p:sldId id="330" r:id="rId35"/>
    <p:sldId id="331" r:id="rId36"/>
    <p:sldId id="332" r:id="rId37"/>
    <p:sldId id="333" r:id="rId38"/>
    <p:sldId id="334" r:id="rId39"/>
    <p:sldId id="335" r:id="rId40"/>
    <p:sldId id="336" r:id="rId41"/>
    <p:sldId id="337" r:id="rId42"/>
    <p:sldId id="349" r:id="rId43"/>
    <p:sldId id="339" r:id="rId44"/>
    <p:sldId id="340" r:id="rId45"/>
    <p:sldId id="341" r:id="rId46"/>
    <p:sldId id="342" r:id="rId47"/>
    <p:sldId id="344"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67202" autoAdjust="0"/>
  </p:normalViewPr>
  <p:slideViewPr>
    <p:cSldViewPr>
      <p:cViewPr varScale="1">
        <p:scale>
          <a:sx n="68" d="100"/>
          <a:sy n="68" d="100"/>
        </p:scale>
        <p:origin x="1278"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A4ACF8-B751-498B-9A33-F12A51DD4A78}" type="datetimeFigureOut">
              <a:rPr lang="en-US" smtClean="0"/>
              <a:pPr/>
              <a:t>8/21/2018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C97A75-3B5D-4F9C-A951-89ED820FD505}" type="slidenum">
              <a:rPr lang="en-US" smtClean="0"/>
              <a:pPr/>
              <a:t>‹#›</a:t>
            </a:fld>
            <a:endParaRPr lang="en-US"/>
          </a:p>
        </p:txBody>
      </p:sp>
    </p:spTree>
    <p:extLst>
      <p:ext uri="{BB962C8B-B14F-4D97-AF65-F5344CB8AC3E}">
        <p14:creationId xmlns:p14="http://schemas.microsoft.com/office/powerpoint/2010/main" val="2631153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C97A75-3B5D-4F9C-A951-89ED820FD505}" type="slidenum">
              <a:rPr lang="en-US" smtClean="0"/>
              <a:pPr/>
              <a:t>2</a:t>
            </a:fld>
            <a:endParaRPr lang="en-US"/>
          </a:p>
        </p:txBody>
      </p:sp>
    </p:spTree>
    <p:extLst>
      <p:ext uri="{BB962C8B-B14F-4D97-AF65-F5344CB8AC3E}">
        <p14:creationId xmlns:p14="http://schemas.microsoft.com/office/powerpoint/2010/main" val="3011895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a:solidFill>
                  <a:schemeClr val="tx1"/>
                </a:solidFill>
                <a:effectLst/>
                <a:latin typeface="+mn-lt"/>
                <a:ea typeface="+mn-ea"/>
                <a:cs typeface="+mn-cs"/>
              </a:rPr>
              <a:t>DefaultApi  được</a:t>
            </a:r>
            <a:r>
              <a:rPr lang="en-US" sz="1200" b="0" i="0" kern="1200" baseline="0">
                <a:solidFill>
                  <a:schemeClr val="tx1"/>
                </a:solidFill>
                <a:effectLst/>
                <a:latin typeface="+mn-lt"/>
                <a:ea typeface="+mn-ea"/>
                <a:cs typeface="+mn-cs"/>
              </a:rPr>
              <a:t> cấu hình trong lớp WebApiConfig, yêu cầu thực thi hành động </a:t>
            </a:r>
            <a:r>
              <a:rPr lang="vi-VN" sz="1200" b="1" i="0" kern="1200" baseline="0">
                <a:solidFill>
                  <a:schemeClr val="tx1"/>
                </a:solidFill>
                <a:effectLst/>
                <a:latin typeface="+mn-lt"/>
                <a:ea typeface="+mn-ea"/>
                <a:cs typeface="+mn-cs"/>
              </a:rPr>
              <a:t>Get()</a:t>
            </a:r>
            <a:r>
              <a:rPr lang="vi-VN" sz="1200" b="0" i="0" kern="1200" baseline="0">
                <a:solidFill>
                  <a:schemeClr val="tx1"/>
                </a:solidFill>
                <a:effectLst/>
                <a:latin typeface="+mn-lt"/>
                <a:ea typeface="+mn-ea"/>
                <a:cs typeface="+mn-cs"/>
              </a:rPr>
              <a:t> của </a:t>
            </a:r>
            <a:r>
              <a:rPr lang="vi-VN" sz="1200" b="1" i="0" kern="1200" baseline="0">
                <a:solidFill>
                  <a:schemeClr val="tx1"/>
                </a:solidFill>
                <a:effectLst/>
                <a:latin typeface="+mn-lt"/>
                <a:ea typeface="+mn-ea"/>
                <a:cs typeface="+mn-cs"/>
              </a:rPr>
              <a:t>ValueController</a:t>
            </a:r>
            <a:r>
              <a:rPr lang="vi-VN" sz="1200" b="0" i="0" kern="1200" baseline="0">
                <a:solidFill>
                  <a:schemeClr val="tx1"/>
                </a:solidFill>
                <a:effectLst/>
                <a:latin typeface="+mn-lt"/>
                <a:ea typeface="+mn-ea"/>
                <a:cs typeface="+mn-cs"/>
              </a:rPr>
              <a:t> vì phương thức </a:t>
            </a:r>
            <a:r>
              <a:rPr lang="vi-VN" sz="1200" b="1" i="0" kern="1200" baseline="0">
                <a:solidFill>
                  <a:schemeClr val="tx1"/>
                </a:solidFill>
                <a:effectLst/>
                <a:latin typeface="+mn-lt"/>
                <a:ea typeface="+mn-ea"/>
                <a:cs typeface="+mn-cs"/>
              </a:rPr>
              <a:t>Http</a:t>
            </a:r>
            <a:r>
              <a:rPr lang="vi-VN" sz="1200" b="0" i="0" kern="1200" baseline="0">
                <a:solidFill>
                  <a:schemeClr val="tx1"/>
                </a:solidFill>
                <a:effectLst/>
                <a:latin typeface="+mn-lt"/>
                <a:ea typeface="+mn-ea"/>
                <a:cs typeface="+mn-cs"/>
              </a:rPr>
              <a:t> là </a:t>
            </a:r>
            <a:r>
              <a:rPr lang="vi-VN" sz="1200" b="1" i="0" kern="1200" baseline="0">
                <a:solidFill>
                  <a:schemeClr val="tx1"/>
                </a:solidFill>
                <a:effectLst/>
                <a:latin typeface="+mn-lt"/>
                <a:ea typeface="+mn-ea"/>
                <a:cs typeface="+mn-cs"/>
              </a:rPr>
              <a:t>GET</a:t>
            </a:r>
            <a:r>
              <a:rPr lang="vi-VN" sz="1200" b="0" i="0" kern="1200" baseline="0">
                <a:solidFill>
                  <a:schemeClr val="tx1"/>
                </a:solidFill>
                <a:effectLst/>
                <a:latin typeface="+mn-lt"/>
                <a:ea typeface="+mn-ea"/>
                <a:cs typeface="+mn-cs"/>
              </a:rPr>
              <a:t> và URL là </a:t>
            </a:r>
            <a:r>
              <a:rPr lang="en-US" sz="1200" b="1" i="0" kern="1200">
                <a:solidFill>
                  <a:schemeClr val="tx1"/>
                </a:solidFill>
                <a:effectLst/>
                <a:latin typeface="+mn-lt"/>
                <a:ea typeface="+mn-ea"/>
                <a:cs typeface="+mn-cs"/>
              </a:rPr>
              <a:t>http://localhost:1234/api/values</a:t>
            </a:r>
            <a:r>
              <a:rPr lang="vi-VN" sz="1200" b="1"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phù</a:t>
            </a:r>
            <a:r>
              <a:rPr lang="vi-VN" sz="1200" b="0" i="0" kern="1200" baseline="0">
                <a:solidFill>
                  <a:schemeClr val="tx1"/>
                </a:solidFill>
                <a:effectLst/>
                <a:latin typeface="+mn-lt"/>
                <a:ea typeface="+mn-ea"/>
                <a:cs typeface="+mn-cs"/>
              </a:rPr>
              <a:t> hợp với định tuyến của DefaultApi template là </a:t>
            </a:r>
            <a:r>
              <a:rPr lang="vi-VN" sz="1200" b="1" i="0" kern="1200" baseline="0">
                <a:solidFill>
                  <a:schemeClr val="tx1"/>
                </a:solidFill>
                <a:effectLst/>
                <a:latin typeface="+mn-lt"/>
                <a:ea typeface="+mn-ea"/>
                <a:cs typeface="+mn-cs"/>
              </a:rPr>
              <a:t>/api/{controller}/{id} </a:t>
            </a:r>
            <a:r>
              <a:rPr lang="vi-VN" sz="1200" b="0" i="0" kern="1200" baseline="0">
                <a:solidFill>
                  <a:schemeClr val="tx1"/>
                </a:solidFill>
                <a:effectLst/>
                <a:latin typeface="+mn-lt"/>
                <a:ea typeface="+mn-ea"/>
                <a:cs typeface="+mn-cs"/>
              </a:rPr>
              <a:t>trong đó giá trị của </a:t>
            </a:r>
            <a:r>
              <a:rPr lang="vi-VN" sz="1200" b="1" i="0" kern="1200" baseline="0">
                <a:solidFill>
                  <a:schemeClr val="tx1"/>
                </a:solidFill>
                <a:effectLst/>
                <a:latin typeface="+mn-lt"/>
                <a:ea typeface="+mn-ea"/>
                <a:cs typeface="+mn-cs"/>
              </a:rPr>
              <a:t>{controller} </a:t>
            </a:r>
            <a:r>
              <a:rPr lang="vi-VN" sz="1200" b="0" i="0" kern="1200" baseline="0">
                <a:solidFill>
                  <a:schemeClr val="tx1"/>
                </a:solidFill>
                <a:effectLst/>
                <a:latin typeface="+mn-lt"/>
                <a:ea typeface="+mn-ea"/>
                <a:cs typeface="+mn-cs"/>
              </a:rPr>
              <a:t>sẽ là </a:t>
            </a:r>
            <a:r>
              <a:rPr lang="vi-VN" sz="1200" b="1" i="0" kern="1200" baseline="0">
                <a:solidFill>
                  <a:schemeClr val="tx1"/>
                </a:solidFill>
                <a:effectLst/>
                <a:latin typeface="+mn-lt"/>
                <a:ea typeface="+mn-ea"/>
                <a:cs typeface="+mn-cs"/>
              </a:rPr>
              <a:t>ValuesController</a:t>
            </a:r>
            <a:r>
              <a:rPr lang="vi-VN" sz="1200" b="0" i="0" kern="1200" baseline="0">
                <a:solidFill>
                  <a:schemeClr val="tx1"/>
                </a:solidFill>
                <a:effectLst/>
                <a:latin typeface="+mn-lt"/>
                <a:ea typeface="+mn-ea"/>
                <a:cs typeface="+mn-cs"/>
              </a:rPr>
              <a:t>. Tuyến đường mặc định đã xác định </a:t>
            </a:r>
            <a:r>
              <a:rPr lang="vi-VN" sz="1200" b="1" i="0" kern="1200" baseline="0">
                <a:solidFill>
                  <a:schemeClr val="tx1"/>
                </a:solidFill>
                <a:effectLst/>
                <a:latin typeface="+mn-lt"/>
                <a:ea typeface="+mn-ea"/>
                <a:cs typeface="+mn-cs"/>
              </a:rPr>
              <a:t>id</a:t>
            </a:r>
            <a:r>
              <a:rPr lang="vi-VN" sz="1200" b="0" i="0" kern="1200" baseline="0">
                <a:solidFill>
                  <a:schemeClr val="tx1"/>
                </a:solidFill>
                <a:effectLst/>
                <a:latin typeface="+mn-lt"/>
                <a:ea typeface="+mn-ea"/>
                <a:cs typeface="+mn-cs"/>
              </a:rPr>
              <a:t> là một tham số tùy chọn, vì vậy nếu </a:t>
            </a:r>
            <a:r>
              <a:rPr lang="vi-VN" sz="1200" b="1" i="0" kern="1200" baseline="0">
                <a:solidFill>
                  <a:schemeClr val="tx1"/>
                </a:solidFill>
                <a:effectLst/>
                <a:latin typeface="+mn-lt"/>
                <a:ea typeface="+mn-ea"/>
                <a:cs typeface="+mn-cs"/>
              </a:rPr>
              <a:t>id</a:t>
            </a:r>
            <a:r>
              <a:rPr lang="vi-VN" sz="1200" b="0" i="0" kern="1200" baseline="0">
                <a:solidFill>
                  <a:schemeClr val="tx1"/>
                </a:solidFill>
                <a:effectLst/>
                <a:latin typeface="+mn-lt"/>
                <a:ea typeface="+mn-ea"/>
                <a:cs typeface="+mn-cs"/>
              </a:rPr>
              <a:t> không tồn tại thì nó sẽ bị bỏ qua. Yêu cầu của phương thức </a:t>
            </a:r>
            <a:r>
              <a:rPr lang="vi-VN" sz="1200" b="1" i="0" kern="1200" baseline="0">
                <a:solidFill>
                  <a:schemeClr val="tx1"/>
                </a:solidFill>
                <a:effectLst/>
                <a:latin typeface="+mn-lt"/>
                <a:ea typeface="+mn-ea"/>
                <a:cs typeface="+mn-cs"/>
              </a:rPr>
              <a:t>Http</a:t>
            </a:r>
            <a:r>
              <a:rPr lang="vi-VN" sz="1200" b="0" i="0" kern="1200" baseline="0">
                <a:solidFill>
                  <a:schemeClr val="tx1"/>
                </a:solidFill>
                <a:effectLst/>
                <a:latin typeface="+mn-lt"/>
                <a:ea typeface="+mn-ea"/>
                <a:cs typeface="+mn-cs"/>
              </a:rPr>
              <a:t> là </a:t>
            </a:r>
            <a:r>
              <a:rPr lang="vi-VN" sz="1200" b="1" i="0" kern="1200" baseline="0">
                <a:solidFill>
                  <a:schemeClr val="tx1"/>
                </a:solidFill>
                <a:effectLst/>
                <a:latin typeface="+mn-lt"/>
                <a:ea typeface="+mn-ea"/>
                <a:cs typeface="+mn-cs"/>
              </a:rPr>
              <a:t>GET</a:t>
            </a:r>
            <a:r>
              <a:rPr lang="vi-VN" sz="1200" b="0" i="0" kern="1200" baseline="0">
                <a:solidFill>
                  <a:schemeClr val="tx1"/>
                </a:solidFill>
                <a:effectLst/>
                <a:latin typeface="+mn-lt"/>
                <a:ea typeface="+mn-ea"/>
                <a:cs typeface="+mn-cs"/>
              </a:rPr>
              <a:t> nên nó sẽ thực thi phương thức </a:t>
            </a:r>
            <a:r>
              <a:rPr lang="vi-VN" sz="1200" b="1" i="0" kern="1200" baseline="0">
                <a:solidFill>
                  <a:schemeClr val="tx1"/>
                </a:solidFill>
                <a:effectLst/>
                <a:latin typeface="+mn-lt"/>
                <a:ea typeface="+mn-ea"/>
                <a:cs typeface="+mn-cs"/>
              </a:rPr>
              <a:t>Get() </a:t>
            </a:r>
            <a:r>
              <a:rPr lang="vi-VN" sz="1200" b="0" i="0" kern="1200" baseline="0">
                <a:solidFill>
                  <a:schemeClr val="tx1"/>
                </a:solidFill>
                <a:effectLst/>
                <a:latin typeface="+mn-lt"/>
                <a:ea typeface="+mn-ea"/>
                <a:cs typeface="+mn-cs"/>
              </a:rPr>
              <a:t>của </a:t>
            </a:r>
            <a:r>
              <a:rPr lang="vi-VN" sz="1200" b="1" i="0" kern="1200" baseline="0">
                <a:solidFill>
                  <a:schemeClr val="tx1"/>
                </a:solidFill>
                <a:effectLst/>
                <a:latin typeface="+mn-lt"/>
                <a:ea typeface="+mn-ea"/>
                <a:cs typeface="+mn-cs"/>
              </a:rPr>
              <a:t>ValueController</a:t>
            </a:r>
            <a:r>
              <a:rPr lang="vi-VN" sz="1200" b="0" i="0" kern="1200" baseline="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64C97A75-3B5D-4F9C-A951-89ED820FD505}" type="slidenum">
              <a:rPr lang="en-US" smtClean="0"/>
              <a:pPr/>
              <a:t>14</a:t>
            </a:fld>
            <a:endParaRPr lang="en-US"/>
          </a:p>
        </p:txBody>
      </p:sp>
    </p:spTree>
    <p:extLst>
      <p:ext uri="{BB962C8B-B14F-4D97-AF65-F5344CB8AC3E}">
        <p14:creationId xmlns:p14="http://schemas.microsoft.com/office/powerpoint/2010/main" val="919372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Trong ví</a:t>
            </a:r>
            <a:r>
              <a:rPr lang="vi-VN" baseline="0"/>
              <a:t> dụ này, định tuyến “</a:t>
            </a:r>
            <a:r>
              <a:rPr lang="vi-VN" b="1" baseline="0"/>
              <a:t>School</a:t>
            </a:r>
            <a:r>
              <a:rPr lang="vi-VN" baseline="0"/>
              <a:t>” đã được cấu hình trước “</a:t>
            </a:r>
            <a:r>
              <a:rPr lang="vi-VN" b="1" baseline="0"/>
              <a:t>DefaultApi</a:t>
            </a:r>
            <a:r>
              <a:rPr lang="vi-VN" baseline="0"/>
              <a:t>”. Do vậy bất cứ một yêu cầu nào được gửi đến mà phù hợp với định tuyến “</a:t>
            </a:r>
            <a:r>
              <a:rPr lang="vi-VN" b="1" baseline="0"/>
              <a:t>School</a:t>
            </a:r>
            <a:r>
              <a:rPr lang="vi-VN" baseline="0"/>
              <a:t>” sẽ được kiểm tra phù hợp trước, sau đó mới xét tới định tuyến “</a:t>
            </a:r>
            <a:r>
              <a:rPr lang="vi-VN" b="1" baseline="0"/>
              <a:t>DefaultApi</a:t>
            </a:r>
            <a:r>
              <a:rPr lang="vi-VN" baseline="0"/>
              <a:t>”.</a:t>
            </a:r>
          </a:p>
          <a:p>
            <a:r>
              <a:rPr lang="vi-VN" baseline="0"/>
              <a:t>CD: nếu yêu cầu url là </a:t>
            </a:r>
            <a:r>
              <a:rPr lang="en-US" sz="1200" b="1" i="0" kern="1200">
                <a:solidFill>
                  <a:schemeClr val="tx1"/>
                </a:solidFill>
                <a:effectLst/>
                <a:latin typeface="+mn-lt"/>
                <a:ea typeface="+mn-ea"/>
                <a:cs typeface="+mn-cs"/>
              </a:rPr>
              <a:t>http://localhost:1234/api/myschool</a:t>
            </a:r>
            <a:r>
              <a:rPr lang="vi-VN" sz="1200" b="1"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phù</a:t>
            </a:r>
            <a:r>
              <a:rPr lang="vi-VN" sz="1200" b="0" i="0" kern="1200" baseline="0">
                <a:solidFill>
                  <a:schemeClr val="tx1"/>
                </a:solidFill>
                <a:effectLst/>
                <a:latin typeface="+mn-lt"/>
                <a:ea typeface="+mn-ea"/>
                <a:cs typeface="+mn-cs"/>
              </a:rPr>
              <a:t> hợp với định tuyến “</a:t>
            </a:r>
            <a:r>
              <a:rPr lang="vi-VN" sz="1200" b="1" i="0" kern="1200" baseline="0">
                <a:solidFill>
                  <a:schemeClr val="tx1"/>
                </a:solidFill>
                <a:effectLst/>
                <a:latin typeface="+mn-lt"/>
                <a:ea typeface="+mn-ea"/>
                <a:cs typeface="+mn-cs"/>
              </a:rPr>
              <a:t>School</a:t>
            </a:r>
            <a:r>
              <a:rPr lang="vi-VN" sz="1200" b="0" i="0" kern="1200" baseline="0">
                <a:solidFill>
                  <a:schemeClr val="tx1"/>
                </a:solidFill>
                <a:effectLst/>
                <a:latin typeface="+mn-lt"/>
                <a:ea typeface="+mn-ea"/>
                <a:cs typeface="+mn-cs"/>
              </a:rPr>
              <a:t>” thì nó sẽ handler tới </a:t>
            </a:r>
            <a:r>
              <a:rPr lang="vi-VN" sz="1200" b="1" i="0" kern="1200" baseline="0">
                <a:solidFill>
                  <a:schemeClr val="tx1"/>
                </a:solidFill>
                <a:effectLst/>
                <a:latin typeface="+mn-lt"/>
                <a:ea typeface="+mn-ea"/>
                <a:cs typeface="+mn-cs"/>
              </a:rPr>
              <a:t>SchoolController</a:t>
            </a:r>
            <a:r>
              <a:rPr lang="vi-VN" sz="1200" b="0" i="0" kern="1200" baseline="0">
                <a:solidFill>
                  <a:schemeClr val="tx1"/>
                </a:solidFill>
                <a:effectLst/>
                <a:latin typeface="+mn-lt"/>
                <a:ea typeface="+mn-ea"/>
                <a:cs typeface="+mn-cs"/>
              </a:rPr>
              <a:t>.</a:t>
            </a:r>
            <a:endParaRPr lang="en-US"/>
          </a:p>
        </p:txBody>
      </p:sp>
      <p:sp>
        <p:nvSpPr>
          <p:cNvPr id="4" name="Slide Number Placeholder 3"/>
          <p:cNvSpPr>
            <a:spLocks noGrp="1"/>
          </p:cNvSpPr>
          <p:nvPr>
            <p:ph type="sldNum" sz="quarter" idx="10"/>
          </p:nvPr>
        </p:nvSpPr>
        <p:spPr/>
        <p:txBody>
          <a:bodyPr/>
          <a:lstStyle/>
          <a:p>
            <a:fld id="{64C97A75-3B5D-4F9C-A951-89ED820FD505}" type="slidenum">
              <a:rPr lang="en-US" smtClean="0"/>
              <a:pPr/>
              <a:t>15</a:t>
            </a:fld>
            <a:endParaRPr lang="en-US"/>
          </a:p>
        </p:txBody>
      </p:sp>
    </p:spTree>
    <p:extLst>
      <p:ext uri="{BB962C8B-B14F-4D97-AF65-F5344CB8AC3E}">
        <p14:creationId xmlns:p14="http://schemas.microsoft.com/office/powerpoint/2010/main" val="2717486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Trong ví</a:t>
            </a:r>
            <a:r>
              <a:rPr lang="vi-VN" baseline="0"/>
              <a:t> dụ thì attribute Route đã xác định một tuyến đường mới </a:t>
            </a:r>
            <a:r>
              <a:rPr lang="vi-VN" b="1" baseline="0"/>
              <a:t>“api/student/names” </a:t>
            </a:r>
            <a:r>
              <a:rPr lang="vi-VN" baseline="0"/>
              <a:t>và nó sẽ handler tới phương thức </a:t>
            </a:r>
            <a:r>
              <a:rPr lang="vi-VN" b="1" baseline="0"/>
              <a:t>Get</a:t>
            </a:r>
            <a:r>
              <a:rPr lang="vi-VN" baseline="0"/>
              <a:t>() của </a:t>
            </a:r>
            <a:r>
              <a:rPr lang="vi-VN" b="1" baseline="0"/>
              <a:t>StudentController</a:t>
            </a:r>
            <a:r>
              <a:rPr lang="vi-VN" baseline="0"/>
              <a:t>.</a:t>
            </a:r>
          </a:p>
          <a:p>
            <a:r>
              <a:rPr lang="vi-VN" baseline="0"/>
              <a:t>-&gt; yêu cầu HTTP GET </a:t>
            </a:r>
            <a:r>
              <a:rPr lang="en-US" sz="1200" b="1" i="0" kern="1200">
                <a:solidFill>
                  <a:schemeClr val="tx1"/>
                </a:solidFill>
                <a:effectLst/>
                <a:latin typeface="+mn-lt"/>
                <a:ea typeface="+mn-ea"/>
                <a:cs typeface="+mn-cs"/>
              </a:rPr>
              <a:t>http://localhost:1234/api/student/names</a:t>
            </a:r>
            <a:r>
              <a:rPr lang="vi-VN" sz="1200" b="0" i="0" kern="1200">
                <a:solidFill>
                  <a:schemeClr val="tx1"/>
                </a:solidFill>
                <a:effectLst/>
                <a:latin typeface="+mn-lt"/>
                <a:ea typeface="+mn-ea"/>
                <a:cs typeface="+mn-cs"/>
              </a:rPr>
              <a:t> sẽ</a:t>
            </a:r>
            <a:r>
              <a:rPr lang="vi-VN" sz="1200" b="0" i="0" kern="1200" baseline="0">
                <a:solidFill>
                  <a:schemeClr val="tx1"/>
                </a:solidFill>
                <a:effectLst/>
                <a:latin typeface="+mn-lt"/>
                <a:ea typeface="+mn-ea"/>
                <a:cs typeface="+mn-cs"/>
              </a:rPr>
              <a:t> trả về danh sách tên học sinh</a:t>
            </a:r>
            <a:r>
              <a:rPr lang="vi-VN" baseline="0"/>
              <a:t> </a:t>
            </a:r>
            <a:endParaRPr lang="en-US"/>
          </a:p>
        </p:txBody>
      </p:sp>
      <p:sp>
        <p:nvSpPr>
          <p:cNvPr id="4" name="Slide Number Placeholder 3"/>
          <p:cNvSpPr>
            <a:spLocks noGrp="1"/>
          </p:cNvSpPr>
          <p:nvPr>
            <p:ph type="sldNum" sz="quarter" idx="10"/>
          </p:nvPr>
        </p:nvSpPr>
        <p:spPr/>
        <p:txBody>
          <a:bodyPr/>
          <a:lstStyle/>
          <a:p>
            <a:fld id="{64C97A75-3B5D-4F9C-A951-89ED820FD505}" type="slidenum">
              <a:rPr lang="en-US" smtClean="0"/>
              <a:pPr/>
              <a:t>17</a:t>
            </a:fld>
            <a:endParaRPr lang="en-US"/>
          </a:p>
        </p:txBody>
      </p:sp>
    </p:spTree>
    <p:extLst>
      <p:ext uri="{BB962C8B-B14F-4D97-AF65-F5344CB8AC3E}">
        <p14:creationId xmlns:p14="http://schemas.microsoft.com/office/powerpoint/2010/main" val="1746967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a:t>Các</a:t>
            </a:r>
            <a:r>
              <a:rPr lang="vi-VN" baseline="0"/>
              <a:t> phương thức hành động trong Web Api có thể có một hoặc nhiều tham số với các kiểu khác nhau. Có thể là kiểu nguyên thủy hoặc các kiểu dữ liệu phức tạp.</a:t>
            </a:r>
          </a:p>
          <a:p>
            <a:pPr marL="171450" indent="-171450">
              <a:buFontTx/>
              <a:buChar char="-"/>
            </a:pPr>
            <a:r>
              <a:rPr lang="vi-VN" baseline="0"/>
              <a:t>Web API sẽ liên kết các tham số của phương thức hành động với chuỗi truy vấn của Url (Url’s query string) hoặc thân các yêu cầu (</a:t>
            </a:r>
            <a:r>
              <a:rPr lang="en-US" sz="1200" b="0" i="0" kern="1200">
                <a:solidFill>
                  <a:schemeClr val="tx1"/>
                </a:solidFill>
                <a:effectLst/>
                <a:latin typeface="+mn-lt"/>
                <a:ea typeface="+mn-ea"/>
                <a:cs typeface="+mn-cs"/>
              </a:rPr>
              <a:t>request body</a:t>
            </a:r>
            <a:r>
              <a:rPr lang="vi-VN" baseline="0"/>
              <a:t>) tùy thuộc vào kiểu tham số.</a:t>
            </a:r>
          </a:p>
          <a:p>
            <a:pPr marL="171450" indent="-171450">
              <a:buFontTx/>
              <a:buChar char="-"/>
            </a:pPr>
            <a:r>
              <a:rPr lang="vi-VN" baseline="0"/>
              <a:t>Mặc định nếu tham số là các kiểu dữ liệu nguyên thủy (int, string... ) của .NET có thể chuyển đổi sang kiểu string (chuỗi) thì nó sẽ đặt giá trị vào chuỗi truy vấn (query string).</a:t>
            </a:r>
          </a:p>
          <a:p>
            <a:pPr marL="171450" indent="-171450">
              <a:buFontTx/>
              <a:buChar char="-"/>
            </a:pPr>
            <a:r>
              <a:rPr lang="vi-VN" baseline="0"/>
              <a:t>Nếu các tham số có kiểu phức tạp thì Web Api sẽ cố gắng lấy giá trị từ thân các request mặc định.</a:t>
            </a:r>
            <a:endParaRPr lang="en-US"/>
          </a:p>
        </p:txBody>
      </p:sp>
      <p:sp>
        <p:nvSpPr>
          <p:cNvPr id="4" name="Slide Number Placeholder 3"/>
          <p:cNvSpPr>
            <a:spLocks noGrp="1"/>
          </p:cNvSpPr>
          <p:nvPr>
            <p:ph type="sldNum" sz="quarter" idx="10"/>
          </p:nvPr>
        </p:nvSpPr>
        <p:spPr/>
        <p:txBody>
          <a:bodyPr/>
          <a:lstStyle/>
          <a:p>
            <a:fld id="{64C97A75-3B5D-4F9C-A951-89ED820FD505}" type="slidenum">
              <a:rPr lang="en-US" smtClean="0"/>
              <a:pPr/>
              <a:t>24</a:t>
            </a:fld>
            <a:endParaRPr lang="en-US"/>
          </a:p>
        </p:txBody>
      </p:sp>
    </p:spTree>
    <p:extLst>
      <p:ext uri="{BB962C8B-B14F-4D97-AF65-F5344CB8AC3E}">
        <p14:creationId xmlns:p14="http://schemas.microsoft.com/office/powerpoint/2010/main" val="40801689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Trong phương</a:t>
            </a:r>
            <a:r>
              <a:rPr lang="vi-VN" baseline="0"/>
              <a:t> thức GET trên thì tham số của phương thức có kiểu nguyên thủy là int. Web Api sẽ cố gắng lấy giá trị id từ chuỗi truy vấn của response url, sau đó chuyển đổi sang dạng int và gán nó vào tham số id của phương thức Get(). VD nếu yêu cầu là </a:t>
            </a:r>
            <a:r>
              <a:rPr lang="en-US" sz="1200" b="0" i="0" kern="1200">
                <a:solidFill>
                  <a:schemeClr val="tx1"/>
                </a:solidFill>
                <a:effectLst/>
                <a:latin typeface="+mn-lt"/>
                <a:ea typeface="+mn-ea"/>
                <a:cs typeface="+mn-cs"/>
              </a:rPr>
              <a:t>http://localhost/api/student?id=1</a:t>
            </a:r>
            <a:r>
              <a:rPr lang="vi-VN" sz="1200" b="0" i="0" kern="1200">
                <a:solidFill>
                  <a:schemeClr val="tx1"/>
                </a:solidFill>
                <a:effectLst/>
                <a:latin typeface="+mn-lt"/>
                <a:ea typeface="+mn-ea"/>
                <a:cs typeface="+mn-cs"/>
              </a:rPr>
              <a:t> thì</a:t>
            </a:r>
            <a:r>
              <a:rPr lang="vi-VN" sz="1200" b="0" i="0" kern="1200" baseline="0">
                <a:solidFill>
                  <a:schemeClr val="tx1"/>
                </a:solidFill>
                <a:effectLst/>
                <a:latin typeface="+mn-lt"/>
                <a:ea typeface="+mn-ea"/>
                <a:cs typeface="+mn-cs"/>
              </a:rPr>
              <a:t> tham số id sẽ là 1.</a:t>
            </a:r>
          </a:p>
          <a:p>
            <a:r>
              <a:rPr lang="vi-VN" sz="1200" b="0" i="0" kern="1200" baseline="0">
                <a:solidFill>
                  <a:schemeClr val="tx1"/>
                </a:solidFill>
                <a:effectLst/>
                <a:latin typeface="+mn-lt"/>
                <a:ea typeface="+mn-ea"/>
                <a:cs typeface="+mn-cs"/>
              </a:rPr>
              <a:t>Tên của tham số lấy từ chuỗi truy vấn và trong phương thức phải giống nhau(không phân biệt hoa thường). Nếu không giống nhau thì giá trị tham số sẽ không được đặt. Vị trí các tham số có thể khác nhau.</a:t>
            </a:r>
          </a:p>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baseline="0">
                <a:solidFill>
                  <a:schemeClr val="tx1"/>
                </a:solidFill>
                <a:effectLst/>
                <a:latin typeface="+mn-lt"/>
                <a:ea typeface="+mn-ea"/>
                <a:cs typeface="+mn-cs"/>
              </a:rPr>
              <a:t>- </a:t>
            </a:r>
            <a:r>
              <a:rPr lang="en-US" sz="1200" b="1" i="0" kern="1200">
                <a:solidFill>
                  <a:schemeClr val="tx1"/>
                </a:solidFill>
                <a:effectLst/>
                <a:latin typeface="+mn-lt"/>
                <a:ea typeface="+mn-ea"/>
                <a:cs typeface="+mn-cs"/>
              </a:rPr>
              <a:t>Multiple Primitive Parameters</a:t>
            </a:r>
            <a:r>
              <a:rPr lang="vi-VN" sz="1200" b="1" i="0" kern="1200">
                <a:solidFill>
                  <a:schemeClr val="tx1"/>
                </a:solidFill>
                <a:effectLst/>
                <a:latin typeface="+mn-lt"/>
                <a:ea typeface="+mn-ea"/>
                <a:cs typeface="+mn-cs"/>
              </a:rPr>
              <a:t>: </a:t>
            </a:r>
            <a:r>
              <a:rPr lang="en-US" sz="1200" b="1" i="0" kern="1200">
                <a:solidFill>
                  <a:schemeClr val="tx1"/>
                </a:solidFill>
                <a:effectLst/>
                <a:latin typeface="+mn-lt"/>
                <a:ea typeface="+mn-ea"/>
                <a:cs typeface="+mn-cs"/>
              </a:rPr>
              <a:t>http://localhost/api/student?id=1&amp;name=steve</a:t>
            </a:r>
          </a:p>
          <a:p>
            <a:endParaRPr lang="en-US"/>
          </a:p>
        </p:txBody>
      </p:sp>
      <p:sp>
        <p:nvSpPr>
          <p:cNvPr id="4" name="Slide Number Placeholder 3"/>
          <p:cNvSpPr>
            <a:spLocks noGrp="1"/>
          </p:cNvSpPr>
          <p:nvPr>
            <p:ph type="sldNum" sz="quarter" idx="10"/>
          </p:nvPr>
        </p:nvSpPr>
        <p:spPr/>
        <p:txBody>
          <a:bodyPr/>
          <a:lstStyle/>
          <a:p>
            <a:fld id="{64C97A75-3B5D-4F9C-A951-89ED820FD505}" type="slidenum">
              <a:rPr lang="en-US" smtClean="0"/>
              <a:pPr/>
              <a:t>25</a:t>
            </a:fld>
            <a:endParaRPr lang="en-US"/>
          </a:p>
        </p:txBody>
      </p:sp>
    </p:spTree>
    <p:extLst>
      <p:ext uri="{BB962C8B-B14F-4D97-AF65-F5344CB8AC3E}">
        <p14:creationId xmlns:p14="http://schemas.microsoft.com/office/powerpoint/2010/main" val="1324749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b="1"/>
              <a:t>Http Post</a:t>
            </a:r>
            <a:r>
              <a:rPr lang="vi-VN" b="1" baseline="0"/>
              <a:t> </a:t>
            </a:r>
            <a:r>
              <a:rPr lang="vi-VN" baseline="0"/>
              <a:t>được sử dụng để tạo ra tài nguyên mới. Nó có thể bao gồm các request data từ thân các HTTP request hoặc chuỗi truy vấn (query string).</a:t>
            </a:r>
          </a:p>
          <a:p>
            <a:pPr marL="171450" indent="-171450">
              <a:buFontTx/>
              <a:buChar char="-"/>
            </a:pPr>
            <a:r>
              <a:rPr lang="vi-VN" baseline="0"/>
              <a:t>Trong ví dụ thì phương thức bao gồm tham số id và name có kiểu nguyên thủy. Vì vậy, mặc định Web Api sẽ lấy giá trị từ chuỗi truy vấn. (Ví dụ: </a:t>
            </a:r>
            <a:r>
              <a:rPr lang="en-US" b="1"/>
              <a:t>http://localhost/api/student?id=1&amp;name=steve</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 thì</a:t>
            </a:r>
            <a:r>
              <a:rPr lang="vi-VN" sz="1200" b="0" i="0" kern="1200" baseline="0">
                <a:solidFill>
                  <a:schemeClr val="tx1"/>
                </a:solidFill>
                <a:effectLst/>
                <a:latin typeface="+mn-lt"/>
                <a:ea typeface="+mn-ea"/>
                <a:cs typeface="+mn-cs"/>
              </a:rPr>
              <a:t> nó sẽ lấy giá trị id=1 và name = steve</a:t>
            </a:r>
            <a:r>
              <a:rPr lang="vi-VN" baseline="0"/>
              <a:t>)</a:t>
            </a:r>
            <a:endParaRPr lang="en-US"/>
          </a:p>
        </p:txBody>
      </p:sp>
      <p:sp>
        <p:nvSpPr>
          <p:cNvPr id="4" name="Slide Number Placeholder 3"/>
          <p:cNvSpPr>
            <a:spLocks noGrp="1"/>
          </p:cNvSpPr>
          <p:nvPr>
            <p:ph type="sldNum" sz="quarter" idx="10"/>
          </p:nvPr>
        </p:nvSpPr>
        <p:spPr/>
        <p:txBody>
          <a:bodyPr/>
          <a:lstStyle/>
          <a:p>
            <a:fld id="{64C97A75-3B5D-4F9C-A951-89ED820FD505}" type="slidenum">
              <a:rPr lang="en-US" smtClean="0"/>
              <a:pPr/>
              <a:t>26</a:t>
            </a:fld>
            <a:endParaRPr lang="en-US"/>
          </a:p>
        </p:txBody>
      </p:sp>
    </p:spTree>
    <p:extLst>
      <p:ext uri="{BB962C8B-B14F-4D97-AF65-F5344CB8AC3E}">
        <p14:creationId xmlns:p14="http://schemas.microsoft.com/office/powerpoint/2010/main" val="32348707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Trong phương</a:t>
            </a:r>
            <a:r>
              <a:rPr lang="vi-VN" baseline="0"/>
              <a:t> thức Post này thì tham số có kiểu là Student. Do vậy Web Api sẽ lấy giá trị từ thân request.</a:t>
            </a:r>
          </a:p>
          <a:p>
            <a:r>
              <a:rPr lang="vi-VN" baseline="0"/>
              <a:t>(Theo dõi trong fiddler.)</a:t>
            </a:r>
          </a:p>
          <a:p>
            <a:r>
              <a:rPr lang="vi-VN" baseline="0"/>
              <a:t>Web API sẽ trích xuất chuỗi JSON từ  request body và chuyển nó về kiểu Student.</a:t>
            </a:r>
            <a:endParaRPr lang="en-US"/>
          </a:p>
        </p:txBody>
      </p:sp>
      <p:sp>
        <p:nvSpPr>
          <p:cNvPr id="4" name="Slide Number Placeholder 3"/>
          <p:cNvSpPr>
            <a:spLocks noGrp="1"/>
          </p:cNvSpPr>
          <p:nvPr>
            <p:ph type="sldNum" sz="quarter" idx="10"/>
          </p:nvPr>
        </p:nvSpPr>
        <p:spPr/>
        <p:txBody>
          <a:bodyPr/>
          <a:lstStyle/>
          <a:p>
            <a:fld id="{64C97A75-3B5D-4F9C-A951-89ED820FD505}" type="slidenum">
              <a:rPr lang="en-US" smtClean="0"/>
              <a:pPr/>
              <a:t>27</a:t>
            </a:fld>
            <a:endParaRPr lang="en-US"/>
          </a:p>
        </p:txBody>
      </p:sp>
    </p:spTree>
    <p:extLst>
      <p:ext uri="{BB962C8B-B14F-4D97-AF65-F5344CB8AC3E}">
        <p14:creationId xmlns:p14="http://schemas.microsoft.com/office/powerpoint/2010/main" val="9990575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Trong ví</a:t>
            </a:r>
            <a:r>
              <a:rPr lang="vi-VN" baseline="0"/>
              <a:t> dụ thì phương thức POST có cả các tham số nguyên thủy và các tham số phức tạp. Do vậy các giá trị của tham số nguyên thủy sẽ được lấy từ chuỗi truy vấn, các tham số phức tạp sẽ được lấy giá trị từu request body.</a:t>
            </a:r>
          </a:p>
          <a:p>
            <a:r>
              <a:rPr lang="vi-VN" baseline="0"/>
              <a:t>Chú ý: Post method không thể bao gồm nhiều tham số phức tạp. Vì hầu hết các tham số phức tạp chỉ được đọc 1 tham số trong request body.</a:t>
            </a:r>
          </a:p>
          <a:p>
            <a:r>
              <a:rPr lang="en-US" sz="1200" b="1" i="0" kern="1200">
                <a:solidFill>
                  <a:schemeClr val="tx1"/>
                </a:solidFill>
                <a:effectLst/>
                <a:latin typeface="+mn-lt"/>
                <a:ea typeface="+mn-ea"/>
                <a:cs typeface="+mn-cs"/>
              </a:rPr>
              <a:t>Parameter binding for Put and Patch method will be the same as Post method in Web API.</a:t>
            </a:r>
            <a:endParaRPr lang="en-US" b="1"/>
          </a:p>
        </p:txBody>
      </p:sp>
      <p:sp>
        <p:nvSpPr>
          <p:cNvPr id="4" name="Slide Number Placeholder 3"/>
          <p:cNvSpPr>
            <a:spLocks noGrp="1"/>
          </p:cNvSpPr>
          <p:nvPr>
            <p:ph type="sldNum" sz="quarter" idx="10"/>
          </p:nvPr>
        </p:nvSpPr>
        <p:spPr/>
        <p:txBody>
          <a:bodyPr/>
          <a:lstStyle/>
          <a:p>
            <a:fld id="{64C97A75-3B5D-4F9C-A951-89ED820FD505}" type="slidenum">
              <a:rPr lang="en-US" smtClean="0"/>
              <a:pPr/>
              <a:t>28</a:t>
            </a:fld>
            <a:endParaRPr lang="en-US"/>
          </a:p>
        </p:txBody>
      </p:sp>
    </p:spTree>
    <p:extLst>
      <p:ext uri="{BB962C8B-B14F-4D97-AF65-F5344CB8AC3E}">
        <p14:creationId xmlns:p14="http://schemas.microsoft.com/office/powerpoint/2010/main" val="2903427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Mặc</a:t>
            </a:r>
            <a:r>
              <a:rPr lang="vi-VN" baseline="0"/>
              <a:t> định Web API sẽ lấy các giá trị tham số với kiểu nguyên thủy từ query string và các tham số phức tạp từ request body. Vậy điều gì sẽ xảy ra nếu ta muốn thay đổi hành vi mặc định này?</a:t>
            </a:r>
          </a:p>
          <a:p>
            <a:pPr marL="0" marR="0" indent="0" algn="l" defTabSz="914400" rtl="0" eaLnBrk="1" fontAlgn="auto" latinLnBrk="0" hangingPunct="1">
              <a:lnSpc>
                <a:spcPct val="100000"/>
              </a:lnSpc>
              <a:spcBef>
                <a:spcPts val="0"/>
              </a:spcBef>
              <a:spcAft>
                <a:spcPts val="0"/>
              </a:spcAft>
              <a:buClrTx/>
              <a:buSzTx/>
              <a:buFontTx/>
              <a:buNone/>
              <a:tabLst/>
              <a:defRPr/>
            </a:pPr>
            <a:r>
              <a:rPr lang="vi-VN" baseline="0"/>
              <a:t>-</a:t>
            </a:r>
            <a:r>
              <a:rPr lang="vi-VN"/>
              <a:t> Sử dụng [FromUri]  attribute để bắt buộc các tham số phức tạp sẽ lấy giá trị từ query string.</a:t>
            </a:r>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vi-VN" baseline="0"/>
              <a:t>-</a:t>
            </a:r>
            <a:r>
              <a:rPr lang="vi-VN"/>
              <a:t> Sử dụng [FromBody]  attribute để bắt buộc các tham số phức tạp sẽ lấy giá trị từ query string.</a:t>
            </a:r>
            <a:endParaRPr lang="en-US"/>
          </a:p>
          <a:p>
            <a:r>
              <a:rPr lang="vi-VN" b="1" u="sng"/>
              <a:t>Note:</a:t>
            </a:r>
            <a:r>
              <a:rPr lang="vi-VN"/>
              <a:t> </a:t>
            </a:r>
            <a:r>
              <a:rPr lang="en-US" sz="1200" b="0" i="0" kern="1200">
                <a:solidFill>
                  <a:schemeClr val="tx1"/>
                </a:solidFill>
                <a:effectLst/>
                <a:latin typeface="+mn-lt"/>
                <a:ea typeface="+mn-ea"/>
                <a:cs typeface="+mn-cs"/>
              </a:rPr>
              <a:t>FromBody attribute can be applied on only one primitive parameter of an action method. It cannot be applied on multiple primitive parameters of the same action method.</a:t>
            </a:r>
            <a:endParaRPr lang="en-US"/>
          </a:p>
        </p:txBody>
      </p:sp>
      <p:sp>
        <p:nvSpPr>
          <p:cNvPr id="4" name="Slide Number Placeholder 3"/>
          <p:cNvSpPr>
            <a:spLocks noGrp="1"/>
          </p:cNvSpPr>
          <p:nvPr>
            <p:ph type="sldNum" sz="quarter" idx="10"/>
          </p:nvPr>
        </p:nvSpPr>
        <p:spPr/>
        <p:txBody>
          <a:bodyPr/>
          <a:lstStyle/>
          <a:p>
            <a:fld id="{64C97A75-3B5D-4F9C-A951-89ED820FD505}" type="slidenum">
              <a:rPr lang="en-US" smtClean="0"/>
              <a:pPr/>
              <a:t>29</a:t>
            </a:fld>
            <a:endParaRPr lang="en-US"/>
          </a:p>
        </p:txBody>
      </p:sp>
    </p:spTree>
    <p:extLst>
      <p:ext uri="{BB962C8B-B14F-4D97-AF65-F5344CB8AC3E}">
        <p14:creationId xmlns:p14="http://schemas.microsoft.com/office/powerpoint/2010/main" val="30587243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C97A75-3B5D-4F9C-A951-89ED820FD505}" type="slidenum">
              <a:rPr lang="en-US" smtClean="0"/>
              <a:pPr/>
              <a:t>30</a:t>
            </a:fld>
            <a:endParaRPr lang="en-US"/>
          </a:p>
        </p:txBody>
      </p:sp>
    </p:spTree>
    <p:extLst>
      <p:ext uri="{BB962C8B-B14F-4D97-AF65-F5344CB8AC3E}">
        <p14:creationId xmlns:p14="http://schemas.microsoft.com/office/powerpoint/2010/main" val="3999582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4C97A75-3B5D-4F9C-A951-89ED820FD505}" type="slidenum">
              <a:rPr lang="en-US" smtClean="0"/>
              <a:pPr/>
              <a:t>3</a:t>
            </a:fld>
            <a:endParaRPr lang="en-US"/>
          </a:p>
        </p:txBody>
      </p:sp>
    </p:spTree>
    <p:extLst>
      <p:ext uri="{BB962C8B-B14F-4D97-AF65-F5344CB8AC3E}">
        <p14:creationId xmlns:p14="http://schemas.microsoft.com/office/powerpoint/2010/main" val="26227260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dirty="0"/>
              <a:t>Trong ví</a:t>
            </a:r>
            <a:r>
              <a:rPr lang="vi-VN" baseline="0" dirty="0"/>
              <a:t> dụ hành động delete (xóa) sẽ phải xóa toàn bộ học sinh từ DB và trả về Nothing.</a:t>
            </a:r>
          </a:p>
          <a:p>
            <a:pPr marL="171450" indent="-171450">
              <a:buFontTx/>
              <a:buChar char="-"/>
            </a:pPr>
            <a:r>
              <a:rPr lang="vi-VN" baseline="0" dirty="0"/>
              <a:t>Nó sẽ gửi mã trạng thái (status code) 204 “No content” như một phản hồi. Khi bạn gửi yêu cầu HTTP DELETE</a:t>
            </a:r>
            <a:endParaRPr lang="en-US" dirty="0"/>
          </a:p>
        </p:txBody>
      </p:sp>
      <p:sp>
        <p:nvSpPr>
          <p:cNvPr id="4" name="Slide Number Placeholder 3"/>
          <p:cNvSpPr>
            <a:spLocks noGrp="1"/>
          </p:cNvSpPr>
          <p:nvPr>
            <p:ph type="sldNum" sz="quarter" idx="10"/>
          </p:nvPr>
        </p:nvSpPr>
        <p:spPr/>
        <p:txBody>
          <a:bodyPr/>
          <a:lstStyle/>
          <a:p>
            <a:fld id="{64C97A75-3B5D-4F9C-A951-89ED820FD505}" type="slidenum">
              <a:rPr lang="en-US" smtClean="0"/>
              <a:pPr/>
              <a:t>33</a:t>
            </a:fld>
            <a:endParaRPr lang="en-US"/>
          </a:p>
        </p:txBody>
      </p:sp>
    </p:spTree>
    <p:extLst>
      <p:ext uri="{BB962C8B-B14F-4D97-AF65-F5344CB8AC3E}">
        <p14:creationId xmlns:p14="http://schemas.microsoft.com/office/powerpoint/2010/main" val="28531577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a:t>Trong</a:t>
            </a:r>
            <a:r>
              <a:rPr lang="vi-VN" baseline="0"/>
              <a:t> ví dụ thì phương thứ GetId trả về kiểu Int và phương thức GetStudent trả về kiểu Student</a:t>
            </a:r>
          </a:p>
          <a:p>
            <a:pPr marL="171450" indent="-171450">
              <a:buFontTx/>
              <a:buChar char="-"/>
            </a:pPr>
            <a:r>
              <a:rPr lang="en-US" sz="1200" b="0" i="0" kern="1200">
                <a:solidFill>
                  <a:schemeClr val="tx1"/>
                </a:solidFill>
                <a:effectLst/>
                <a:latin typeface="+mn-lt"/>
                <a:ea typeface="+mn-ea"/>
                <a:cs typeface="+mn-cs"/>
              </a:rPr>
              <a:t>http://localhost:xxxx/api/student?name=john</a:t>
            </a:r>
            <a:r>
              <a:rPr lang="vi-VN" sz="1200" b="0" i="0" kern="1200">
                <a:solidFill>
                  <a:schemeClr val="tx1"/>
                </a:solidFill>
                <a:effectLst/>
                <a:latin typeface="+mn-lt"/>
                <a:ea typeface="+mn-ea"/>
                <a:cs typeface="+mn-cs"/>
              </a:rPr>
              <a:t> -&gt; Trả</a:t>
            </a:r>
            <a:r>
              <a:rPr lang="vi-VN" sz="1200" b="0" i="0" kern="1200" baseline="0">
                <a:solidFill>
                  <a:schemeClr val="tx1"/>
                </a:solidFill>
                <a:effectLst/>
                <a:latin typeface="+mn-lt"/>
                <a:ea typeface="+mn-ea"/>
                <a:cs typeface="+mn-cs"/>
              </a:rPr>
              <a:t> về kiểu int</a:t>
            </a:r>
          </a:p>
          <a:p>
            <a:pPr marL="171450" indent="-171450">
              <a:buFontTx/>
              <a:buChar char="-"/>
            </a:pPr>
            <a:r>
              <a:rPr lang="en-US" sz="1200" b="0" i="0" kern="1200">
                <a:solidFill>
                  <a:schemeClr val="tx1"/>
                </a:solidFill>
                <a:effectLst/>
                <a:latin typeface="+mn-lt"/>
                <a:ea typeface="+mn-ea"/>
                <a:cs typeface="+mn-cs"/>
              </a:rPr>
              <a:t>http://localhost:xxxx/api/student?id=1</a:t>
            </a:r>
            <a:r>
              <a:rPr lang="vi-VN" sz="1200" b="0" i="0" kern="1200">
                <a:solidFill>
                  <a:schemeClr val="tx1"/>
                </a:solidFill>
                <a:effectLst/>
                <a:latin typeface="+mn-lt"/>
                <a:ea typeface="+mn-ea"/>
                <a:cs typeface="+mn-cs"/>
              </a:rPr>
              <a:t> -&gt; trả</a:t>
            </a:r>
            <a:r>
              <a:rPr lang="vi-VN" sz="1200" b="0" i="0" kern="1200" baseline="0">
                <a:solidFill>
                  <a:schemeClr val="tx1"/>
                </a:solidFill>
                <a:effectLst/>
                <a:latin typeface="+mn-lt"/>
                <a:ea typeface="+mn-ea"/>
                <a:cs typeface="+mn-cs"/>
              </a:rPr>
              <a:t> về kiểu Student</a:t>
            </a:r>
            <a:endParaRPr lang="en-US"/>
          </a:p>
        </p:txBody>
      </p:sp>
      <p:sp>
        <p:nvSpPr>
          <p:cNvPr id="4" name="Slide Number Placeholder 3"/>
          <p:cNvSpPr>
            <a:spLocks noGrp="1"/>
          </p:cNvSpPr>
          <p:nvPr>
            <p:ph type="sldNum" sz="quarter" idx="10"/>
          </p:nvPr>
        </p:nvSpPr>
        <p:spPr/>
        <p:txBody>
          <a:bodyPr/>
          <a:lstStyle/>
          <a:p>
            <a:fld id="{64C97A75-3B5D-4F9C-A951-89ED820FD505}" type="slidenum">
              <a:rPr lang="en-US" smtClean="0"/>
              <a:pPr/>
              <a:t>34</a:t>
            </a:fld>
            <a:endParaRPr lang="en-US"/>
          </a:p>
        </p:txBody>
      </p:sp>
    </p:spTree>
    <p:extLst>
      <p:ext uri="{BB962C8B-B14F-4D97-AF65-F5344CB8AC3E}">
        <p14:creationId xmlns:p14="http://schemas.microsoft.com/office/powerpoint/2010/main" val="6422268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Web</a:t>
            </a:r>
            <a:r>
              <a:rPr lang="vi-VN" baseline="0"/>
              <a:t> API controller luôn luôn trả về một đối tượng của </a:t>
            </a:r>
            <a:r>
              <a:rPr lang="en-US" sz="1200" b="0" i="0" kern="1200">
                <a:solidFill>
                  <a:schemeClr val="tx1"/>
                </a:solidFill>
                <a:effectLst/>
                <a:latin typeface="+mn-lt"/>
                <a:ea typeface="+mn-ea"/>
                <a:cs typeface="+mn-cs"/>
              </a:rPr>
              <a:t>HttpResponseMessage </a:t>
            </a:r>
            <a:r>
              <a:rPr lang="vi-VN" sz="1200" b="0" i="0" kern="1200">
                <a:solidFill>
                  <a:schemeClr val="tx1"/>
                </a:solidFill>
                <a:effectLst/>
                <a:latin typeface="+mn-lt"/>
                <a:ea typeface="+mn-ea"/>
                <a:cs typeface="+mn-cs"/>
              </a:rPr>
              <a:t>đến</a:t>
            </a:r>
            <a:r>
              <a:rPr lang="vi-VN" sz="1200" b="0" i="0" kern="1200" baseline="0">
                <a:solidFill>
                  <a:schemeClr val="tx1"/>
                </a:solidFill>
                <a:effectLst/>
                <a:latin typeface="+mn-lt"/>
                <a:ea typeface="+mn-ea"/>
                <a:cs typeface="+mn-cs"/>
              </a:rPr>
              <a:t> nơi lưu trữ.</a:t>
            </a:r>
            <a:endParaRPr lang="en-US"/>
          </a:p>
        </p:txBody>
      </p:sp>
      <p:sp>
        <p:nvSpPr>
          <p:cNvPr id="4" name="Slide Number Placeholder 3"/>
          <p:cNvSpPr>
            <a:spLocks noGrp="1"/>
          </p:cNvSpPr>
          <p:nvPr>
            <p:ph type="sldNum" sz="quarter" idx="10"/>
          </p:nvPr>
        </p:nvSpPr>
        <p:spPr/>
        <p:txBody>
          <a:bodyPr/>
          <a:lstStyle/>
          <a:p>
            <a:fld id="{64C97A75-3B5D-4F9C-A951-89ED820FD505}" type="slidenum">
              <a:rPr lang="en-US" smtClean="0"/>
              <a:pPr/>
              <a:t>35</a:t>
            </a:fld>
            <a:endParaRPr lang="en-US"/>
          </a:p>
        </p:txBody>
      </p:sp>
    </p:spTree>
    <p:extLst>
      <p:ext uri="{BB962C8B-B14F-4D97-AF65-F5344CB8AC3E}">
        <p14:creationId xmlns:p14="http://schemas.microsoft.com/office/powerpoint/2010/main" val="33896408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Ưu</a:t>
            </a:r>
            <a:r>
              <a:rPr lang="vi-VN" baseline="0"/>
              <a:t> điểm của việc gửi </a:t>
            </a:r>
            <a:r>
              <a:rPr lang="en-US">
                <a:solidFill>
                  <a:srgbClr val="00B0F0"/>
                </a:solidFill>
              </a:rPr>
              <a:t>HttpResponseMessage</a:t>
            </a:r>
            <a:r>
              <a:rPr lang="vi-VN" baseline="0">
                <a:solidFill>
                  <a:schemeClr val="tx1"/>
                </a:solidFill>
              </a:rPr>
              <a:t> từ một phương thức  là nó có thể cấu hình các yêu cầu theo cách riêng. Ta có thể đặt lại mã trạng thái (status code), nội dung thông báo lỗi (nếu có) theo yêu cầu riêng.</a:t>
            </a:r>
          </a:p>
          <a:p>
            <a:r>
              <a:rPr lang="vi-VN" baseline="0">
                <a:solidFill>
                  <a:schemeClr val="tx1"/>
                </a:solidFill>
              </a:rPr>
              <a:t>Trong ví dụ trên nếu không có học sinh nào có mã là 100 thì sẽ trả về  status code là 404 Not Found, nếu không nó sẽ trả về status code là 200 OK.</a:t>
            </a:r>
          </a:p>
          <a:p>
            <a:r>
              <a:rPr lang="vi-VN" baseline="0">
                <a:solidFill>
                  <a:schemeClr val="tx1"/>
                </a:solidFill>
              </a:rPr>
              <a:t>(Yêu cầu Url là </a:t>
            </a:r>
            <a:r>
              <a:rPr lang="en-US" sz="1200" b="1" i="0" kern="1200">
                <a:solidFill>
                  <a:schemeClr val="tx1"/>
                </a:solidFill>
                <a:effectLst/>
                <a:latin typeface="+mn-lt"/>
                <a:ea typeface="+mn-ea"/>
                <a:cs typeface="+mn-cs"/>
              </a:rPr>
              <a:t>http://localhost:xxxx/api/student?id=100</a:t>
            </a:r>
            <a:r>
              <a:rPr lang="vi-VN" sz="1200" b="0" i="0" kern="1200">
                <a:solidFill>
                  <a:schemeClr val="tx1"/>
                </a:solidFill>
                <a:effectLst/>
                <a:latin typeface="+mn-lt"/>
                <a:ea typeface="+mn-ea"/>
                <a:cs typeface="+mn-cs"/>
              </a:rPr>
              <a:t>)</a:t>
            </a:r>
            <a:endParaRPr lang="en-US"/>
          </a:p>
        </p:txBody>
      </p:sp>
      <p:sp>
        <p:nvSpPr>
          <p:cNvPr id="4" name="Slide Number Placeholder 3"/>
          <p:cNvSpPr>
            <a:spLocks noGrp="1"/>
          </p:cNvSpPr>
          <p:nvPr>
            <p:ph type="sldNum" sz="quarter" idx="10"/>
          </p:nvPr>
        </p:nvSpPr>
        <p:spPr/>
        <p:txBody>
          <a:bodyPr/>
          <a:lstStyle/>
          <a:p>
            <a:fld id="{64C97A75-3B5D-4F9C-A951-89ED820FD505}" type="slidenum">
              <a:rPr lang="en-US" smtClean="0"/>
              <a:pPr/>
              <a:t>36</a:t>
            </a:fld>
            <a:endParaRPr lang="en-US"/>
          </a:p>
        </p:txBody>
      </p:sp>
    </p:spTree>
    <p:extLst>
      <p:ext uri="{BB962C8B-B14F-4D97-AF65-F5344CB8AC3E}">
        <p14:creationId xmlns:p14="http://schemas.microsoft.com/office/powerpoint/2010/main" val="17404441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Trong</a:t>
            </a:r>
            <a:r>
              <a:rPr lang="vi-VN" baseline="0" dirty="0"/>
              <a:t> ví dụ nếu sinh viên với id đã xác định  không tồn tại trong DB thì sẽ trả về phản hồi với status code là 404, nếu không sẽ là 200.</a:t>
            </a:r>
          </a:p>
          <a:p>
            <a:r>
              <a:rPr lang="vi-VN" baseline="0" dirty="0"/>
              <a:t>=&gt; Không phải viết mã code nhiều vì NotFound() và Ok() đã làm tất cả.</a:t>
            </a:r>
            <a:endParaRPr lang="en-US" dirty="0"/>
          </a:p>
        </p:txBody>
      </p:sp>
      <p:sp>
        <p:nvSpPr>
          <p:cNvPr id="4" name="Slide Number Placeholder 3"/>
          <p:cNvSpPr>
            <a:spLocks noGrp="1"/>
          </p:cNvSpPr>
          <p:nvPr>
            <p:ph type="sldNum" sz="quarter" idx="10"/>
          </p:nvPr>
        </p:nvSpPr>
        <p:spPr/>
        <p:txBody>
          <a:bodyPr/>
          <a:lstStyle/>
          <a:p>
            <a:fld id="{64C97A75-3B5D-4F9C-A951-89ED820FD505}" type="slidenum">
              <a:rPr lang="en-US" smtClean="0"/>
              <a:pPr/>
              <a:t>37</a:t>
            </a:fld>
            <a:endParaRPr lang="en-US"/>
          </a:p>
        </p:txBody>
      </p:sp>
    </p:spTree>
    <p:extLst>
      <p:ext uri="{BB962C8B-B14F-4D97-AF65-F5344CB8AC3E}">
        <p14:creationId xmlns:p14="http://schemas.microsoft.com/office/powerpoint/2010/main" val="2888446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C97A75-3B5D-4F9C-A951-89ED820FD505}" type="slidenum">
              <a:rPr lang="en-US" smtClean="0"/>
              <a:pPr/>
              <a:t>38</a:t>
            </a:fld>
            <a:endParaRPr lang="en-US"/>
          </a:p>
        </p:txBody>
      </p:sp>
    </p:spTree>
    <p:extLst>
      <p:ext uri="{BB962C8B-B14F-4D97-AF65-F5344CB8AC3E}">
        <p14:creationId xmlns:p14="http://schemas.microsoft.com/office/powerpoint/2010/main" val="42943097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Có</a:t>
            </a:r>
            <a:r>
              <a:rPr lang="vi-VN" baseline="0"/>
              <a:t> thể Custome lại các kiểu trả về bằng việc impliment lại inteface </a:t>
            </a:r>
            <a:r>
              <a:rPr lang="vi-VN"/>
              <a:t>IHttpActionResult</a:t>
            </a:r>
            <a:endParaRPr lang="en-US"/>
          </a:p>
        </p:txBody>
      </p:sp>
      <p:sp>
        <p:nvSpPr>
          <p:cNvPr id="4" name="Slide Number Placeholder 3"/>
          <p:cNvSpPr>
            <a:spLocks noGrp="1"/>
          </p:cNvSpPr>
          <p:nvPr>
            <p:ph type="sldNum" sz="quarter" idx="10"/>
          </p:nvPr>
        </p:nvSpPr>
        <p:spPr/>
        <p:txBody>
          <a:bodyPr/>
          <a:lstStyle/>
          <a:p>
            <a:fld id="{64C97A75-3B5D-4F9C-A951-89ED820FD505}" type="slidenum">
              <a:rPr lang="en-US" smtClean="0"/>
              <a:pPr/>
              <a:t>39</a:t>
            </a:fld>
            <a:endParaRPr lang="en-US"/>
          </a:p>
        </p:txBody>
      </p:sp>
    </p:spTree>
    <p:extLst>
      <p:ext uri="{BB962C8B-B14F-4D97-AF65-F5344CB8AC3E}">
        <p14:creationId xmlns:p14="http://schemas.microsoft.com/office/powerpoint/2010/main" val="11655269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Trong các</a:t>
            </a:r>
            <a:r>
              <a:rPr lang="vi-VN" baseline="0"/>
              <a:t> yêu cầu HTTP, MIME type được chỉ định trong request header sử dụng accept và Content-type attributte.</a:t>
            </a:r>
          </a:p>
          <a:p>
            <a:r>
              <a:rPr lang="vi-VN" baseline="0"/>
              <a:t>Người dùng có thể chuyển đổi dữ liệu trả về thành kiểu thích hợp (JSON, BSON...)</a:t>
            </a:r>
            <a:endParaRPr lang="en-US"/>
          </a:p>
        </p:txBody>
      </p:sp>
      <p:sp>
        <p:nvSpPr>
          <p:cNvPr id="4" name="Slide Number Placeholder 3"/>
          <p:cNvSpPr>
            <a:spLocks noGrp="1"/>
          </p:cNvSpPr>
          <p:nvPr>
            <p:ph type="sldNum" sz="quarter" idx="10"/>
          </p:nvPr>
        </p:nvSpPr>
        <p:spPr/>
        <p:txBody>
          <a:bodyPr/>
          <a:lstStyle/>
          <a:p>
            <a:fld id="{64C97A75-3B5D-4F9C-A951-89ED820FD505}" type="slidenum">
              <a:rPr lang="en-US" smtClean="0"/>
              <a:pPr/>
              <a:t>41</a:t>
            </a:fld>
            <a:endParaRPr lang="en-US"/>
          </a:p>
        </p:txBody>
      </p:sp>
    </p:spTree>
    <p:extLst>
      <p:ext uri="{BB962C8B-B14F-4D97-AF65-F5344CB8AC3E}">
        <p14:creationId xmlns:p14="http://schemas.microsoft.com/office/powerpoint/2010/main" val="2575361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C97A75-3B5D-4F9C-A951-89ED820FD505}" type="slidenum">
              <a:rPr lang="en-US" smtClean="0"/>
              <a:pPr/>
              <a:t>42</a:t>
            </a:fld>
            <a:endParaRPr lang="en-US"/>
          </a:p>
        </p:txBody>
      </p:sp>
    </p:spTree>
    <p:extLst>
      <p:ext uri="{BB962C8B-B14F-4D97-AF65-F5344CB8AC3E}">
        <p14:creationId xmlns:p14="http://schemas.microsoft.com/office/powerpoint/2010/main" val="24432583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 Web</a:t>
            </a:r>
            <a:r>
              <a:rPr lang="vi-VN" baseline="0"/>
              <a:t> Api xử lý các định dạng JSON và XML dựa trên các Accept header và Content type. Nhưng làm thế nào để nó có thể xử lý được các định dạng khác nhau. Câu trả lời là: sử dụng Media Form Type.</a:t>
            </a:r>
            <a:endParaRPr lang="vi-VN"/>
          </a:p>
          <a:p>
            <a:r>
              <a:rPr lang="vi-VN"/>
              <a:t>- </a:t>
            </a:r>
            <a:r>
              <a:rPr lang="vi-VN" b="1"/>
              <a:t>Media type:</a:t>
            </a:r>
            <a:r>
              <a:rPr lang="vi-VN"/>
              <a:t> Các</a:t>
            </a:r>
            <a:r>
              <a:rPr lang="vi-VN" baseline="0"/>
              <a:t> định dạng kiểu phương tiện là những lớp chịu trách nhiệm cho việc tuần tự hóa dữ liệu yêu cầu hoặc dữ liệu trả về để Web Api có thể hiểu được định dạng dữ liệu yêu cầu và trả về định dạng dữ liệu đúng với mong muốn của khách hàng.</a:t>
            </a:r>
            <a:endParaRPr lang="en-US"/>
          </a:p>
        </p:txBody>
      </p:sp>
      <p:sp>
        <p:nvSpPr>
          <p:cNvPr id="4" name="Slide Number Placeholder 3"/>
          <p:cNvSpPr>
            <a:spLocks noGrp="1"/>
          </p:cNvSpPr>
          <p:nvPr>
            <p:ph type="sldNum" sz="quarter" idx="10"/>
          </p:nvPr>
        </p:nvSpPr>
        <p:spPr/>
        <p:txBody>
          <a:bodyPr/>
          <a:lstStyle/>
          <a:p>
            <a:fld id="{64C97A75-3B5D-4F9C-A951-89ED820FD505}" type="slidenum">
              <a:rPr lang="en-US" smtClean="0"/>
              <a:pPr/>
              <a:t>44</a:t>
            </a:fld>
            <a:endParaRPr lang="en-US"/>
          </a:p>
        </p:txBody>
      </p:sp>
    </p:spTree>
    <p:extLst>
      <p:ext uri="{BB962C8B-B14F-4D97-AF65-F5344CB8AC3E}">
        <p14:creationId xmlns:p14="http://schemas.microsoft.com/office/powerpoint/2010/main" val="304746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4C97A75-3B5D-4F9C-A951-89ED820FD505}" type="slidenum">
              <a:rPr lang="en-US" smtClean="0"/>
              <a:pPr/>
              <a:t>4</a:t>
            </a:fld>
            <a:endParaRPr lang="en-US"/>
          </a:p>
        </p:txBody>
      </p:sp>
    </p:spTree>
    <p:extLst>
      <p:ext uri="{BB962C8B-B14F-4D97-AF65-F5344CB8AC3E}">
        <p14:creationId xmlns:p14="http://schemas.microsoft.com/office/powerpoint/2010/main" val="7980135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C97A75-3B5D-4F9C-A951-89ED820FD505}" type="slidenum">
              <a:rPr lang="en-US" smtClean="0"/>
              <a:pPr/>
              <a:t>45</a:t>
            </a:fld>
            <a:endParaRPr lang="en-US"/>
          </a:p>
        </p:txBody>
      </p:sp>
    </p:spTree>
    <p:extLst>
      <p:ext uri="{BB962C8B-B14F-4D97-AF65-F5344CB8AC3E}">
        <p14:creationId xmlns:p14="http://schemas.microsoft.com/office/powerpoint/2010/main" val="2050050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Web</a:t>
            </a:r>
            <a:r>
              <a:rPr lang="en-US" baseline="0"/>
              <a:t> API không hỗ trợ cấu hình trên File Web.config. </a:t>
            </a:r>
          </a:p>
          <a:p>
            <a:r>
              <a:rPr lang="en-US" baseline="0"/>
              <a:t>- Có thể tùy chỉnh hành vi như định tuyến, định dạng, bộ lọc, </a:t>
            </a:r>
            <a:r>
              <a:rPr lang="vi-VN"/>
              <a:t>DependencyResolver, MessageHandlers, ParamterBindingRules</a:t>
            </a:r>
            <a:r>
              <a:rPr lang="en-US"/>
              <a:t>, thuộc</a:t>
            </a:r>
            <a:r>
              <a:rPr lang="en-US" baseline="0"/>
              <a:t> tính…</a:t>
            </a:r>
          </a:p>
          <a:p>
            <a:r>
              <a:rPr lang="en-US" baseline="0"/>
              <a:t>- Quá trình cấu hình Web API bắt đầu khi ứng dụng bắt đầu chạy. Nó sẽ gọi </a:t>
            </a:r>
            <a:r>
              <a:rPr lang="en-US" sz="1200" b="1" i="0" kern="1200">
                <a:solidFill>
                  <a:schemeClr val="tx1"/>
                </a:solidFill>
                <a:effectLst/>
                <a:latin typeface="+mn-lt"/>
                <a:ea typeface="+mn-ea"/>
                <a:cs typeface="+mn-cs"/>
              </a:rPr>
              <a:t>GlobalConfiguration.Configure(WebApiConfig.Register) </a:t>
            </a:r>
            <a:r>
              <a:rPr lang="en-US" sz="1200" b="0" i="0" kern="1200">
                <a:solidFill>
                  <a:schemeClr val="tx1"/>
                </a:solidFill>
                <a:effectLst/>
                <a:latin typeface="+mn-lt"/>
                <a:ea typeface="+mn-ea"/>
                <a:cs typeface="+mn-cs"/>
              </a:rPr>
              <a:t>trong</a:t>
            </a:r>
            <a:r>
              <a:rPr lang="en-US" sz="1200" b="0" i="0" kern="1200" baseline="0">
                <a:solidFill>
                  <a:schemeClr val="tx1"/>
                </a:solidFill>
                <a:effectLst/>
                <a:latin typeface="+mn-lt"/>
                <a:ea typeface="+mn-ea"/>
                <a:cs typeface="+mn-cs"/>
              </a:rPr>
              <a:t> phương thức </a:t>
            </a:r>
            <a:r>
              <a:rPr lang="en-US" sz="1200" b="1" i="0" kern="1200">
                <a:solidFill>
                  <a:schemeClr val="tx1"/>
                </a:solidFill>
                <a:effectLst/>
                <a:latin typeface="+mn-lt"/>
                <a:ea typeface="+mn-ea"/>
                <a:cs typeface="+mn-cs"/>
              </a:rPr>
              <a:t>Application_Start. </a:t>
            </a:r>
            <a:r>
              <a:rPr lang="en-US" sz="1200" b="0" i="0" kern="1200">
                <a:solidFill>
                  <a:schemeClr val="tx1"/>
                </a:solidFill>
                <a:effectLst/>
                <a:latin typeface="+mn-lt"/>
                <a:ea typeface="+mn-ea"/>
                <a:cs typeface="+mn-cs"/>
              </a:rPr>
              <a:t>Phương</a:t>
            </a:r>
            <a:r>
              <a:rPr lang="en-US" sz="1200" b="0" i="0" kern="1200" baseline="0">
                <a:solidFill>
                  <a:schemeClr val="tx1"/>
                </a:solidFill>
                <a:effectLst/>
                <a:latin typeface="+mn-lt"/>
                <a:ea typeface="+mn-ea"/>
                <a:cs typeface="+mn-cs"/>
              </a:rPr>
              <a:t> thức </a:t>
            </a:r>
            <a:r>
              <a:rPr lang="en-US" sz="1200" b="1" i="0" kern="1200">
                <a:solidFill>
                  <a:schemeClr val="tx1"/>
                </a:solidFill>
                <a:effectLst/>
                <a:latin typeface="+mn-lt"/>
                <a:ea typeface="+mn-ea"/>
                <a:cs typeface="+mn-cs"/>
              </a:rPr>
              <a:t>Configure() </a:t>
            </a:r>
            <a:r>
              <a:rPr lang="en-US" sz="1200" b="0" i="0" kern="1200">
                <a:solidFill>
                  <a:schemeClr val="tx1"/>
                </a:solidFill>
                <a:effectLst/>
                <a:latin typeface="+mn-lt"/>
                <a:ea typeface="+mn-ea"/>
                <a:cs typeface="+mn-cs"/>
              </a:rPr>
              <a:t>yêu</a:t>
            </a:r>
            <a:r>
              <a:rPr lang="en-US" sz="1200" b="0" i="0" kern="1200" baseline="0">
                <a:solidFill>
                  <a:schemeClr val="tx1"/>
                </a:solidFill>
                <a:effectLst/>
                <a:latin typeface="+mn-lt"/>
                <a:ea typeface="+mn-ea"/>
                <a:cs typeface="+mn-cs"/>
              </a:rPr>
              <a:t> cầu gọi lại phương thức đã được cấu hình trong mã</a:t>
            </a:r>
            <a:r>
              <a:rPr lang="en-US" sz="1200" b="1" i="0" kern="1200">
                <a:solidFill>
                  <a:schemeClr val="tx1"/>
                </a:solidFill>
                <a:effectLst/>
                <a:latin typeface="+mn-lt"/>
                <a:ea typeface="+mn-ea"/>
                <a:cs typeface="+mn-cs"/>
              </a:rPr>
              <a:t>.</a:t>
            </a:r>
          </a:p>
          <a:p>
            <a:r>
              <a:rPr lang="en-US" sz="1200" b="0" i="0" kern="1200">
                <a:solidFill>
                  <a:schemeClr val="tx1"/>
                </a:solidFill>
                <a:effectLst/>
                <a:latin typeface="+mn-lt"/>
                <a:ea typeface="+mn-ea"/>
                <a:cs typeface="+mn-cs"/>
              </a:rPr>
              <a:t>-</a:t>
            </a:r>
            <a:r>
              <a:rPr lang="en-US" sz="1200" b="0" i="0" kern="1200" baseline="0">
                <a:solidFill>
                  <a:schemeClr val="tx1"/>
                </a:solidFill>
                <a:effectLst/>
                <a:latin typeface="+mn-lt"/>
                <a:ea typeface="+mn-ea"/>
                <a:cs typeface="+mn-cs"/>
              </a:rPr>
              <a:t> Phương thức </a:t>
            </a:r>
            <a:r>
              <a:rPr lang="vi-VN" b="1"/>
              <a:t>WebApiConfig.Register ()</a:t>
            </a:r>
            <a:r>
              <a:rPr lang="en-US" b="1"/>
              <a:t> </a:t>
            </a:r>
            <a:r>
              <a:rPr lang="en-US" b="0"/>
              <a:t>mặc</a:t>
            </a:r>
            <a:r>
              <a:rPr lang="en-US" b="0" baseline="0"/>
              <a:t> định</a:t>
            </a:r>
            <a:r>
              <a:rPr lang="en-US" b="1"/>
              <a:t> </a:t>
            </a:r>
            <a:r>
              <a:rPr lang="en-US" b="0"/>
              <a:t>là</a:t>
            </a:r>
            <a:r>
              <a:rPr lang="en-US" b="1" baseline="0"/>
              <a:t> phương thức tĩnh.</a:t>
            </a:r>
            <a:endParaRPr lang="en-US" b="1"/>
          </a:p>
        </p:txBody>
      </p:sp>
      <p:sp>
        <p:nvSpPr>
          <p:cNvPr id="4" name="Slide Number Placeholder 3"/>
          <p:cNvSpPr>
            <a:spLocks noGrp="1"/>
          </p:cNvSpPr>
          <p:nvPr>
            <p:ph type="sldNum" sz="quarter" idx="10"/>
          </p:nvPr>
        </p:nvSpPr>
        <p:spPr/>
        <p:txBody>
          <a:bodyPr/>
          <a:lstStyle/>
          <a:p>
            <a:fld id="{64C97A75-3B5D-4F9C-A951-89ED820FD505}" type="slidenum">
              <a:rPr lang="en-US" smtClean="0"/>
              <a:pPr/>
              <a:t>8</a:t>
            </a:fld>
            <a:endParaRPr lang="en-US"/>
          </a:p>
        </p:txBody>
      </p:sp>
    </p:spTree>
    <p:extLst>
      <p:ext uri="{BB962C8B-B14F-4D97-AF65-F5344CB8AC3E}">
        <p14:creationId xmlns:p14="http://schemas.microsoft.com/office/powerpoint/2010/main" val="3858996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Phương</a:t>
            </a:r>
            <a:r>
              <a:rPr lang="en-US" baseline="0"/>
              <a:t> thức </a:t>
            </a:r>
            <a:r>
              <a:rPr lang="vi-VN" b="1"/>
              <a:t>WebApiConfig.Register ()</a:t>
            </a:r>
            <a:r>
              <a:rPr lang="en-US" b="1"/>
              <a:t> có</a:t>
            </a:r>
            <a:r>
              <a:rPr lang="en-US" b="0" baseline="0"/>
              <a:t> tham số kiểu </a:t>
            </a:r>
            <a:r>
              <a:rPr lang="en-US" b="1" baseline="0">
                <a:solidFill>
                  <a:srgbClr val="00B0F0"/>
                </a:solidFill>
              </a:rPr>
              <a:t>HttpConfiguration</a:t>
            </a:r>
            <a:r>
              <a:rPr lang="en-US" b="0" baseline="0"/>
              <a:t> mà sau đó sẽ được sử dụng để cấu hình Web API. </a:t>
            </a:r>
            <a:r>
              <a:rPr lang="vi-VN"/>
              <a:t>HttpConfiguration</a:t>
            </a:r>
            <a:r>
              <a:rPr lang="en-US"/>
              <a:t> bao</a:t>
            </a:r>
            <a:r>
              <a:rPr lang="en-US" baseline="0"/>
              <a:t> gồm các thuộc tính như bảng và có thể ghi đè.</a:t>
            </a:r>
            <a:endParaRPr lang="en-US" b="0"/>
          </a:p>
        </p:txBody>
      </p:sp>
      <p:sp>
        <p:nvSpPr>
          <p:cNvPr id="4" name="Slide Number Placeholder 3"/>
          <p:cNvSpPr>
            <a:spLocks noGrp="1"/>
          </p:cNvSpPr>
          <p:nvPr>
            <p:ph type="sldNum" sz="quarter" idx="10"/>
          </p:nvPr>
        </p:nvSpPr>
        <p:spPr/>
        <p:txBody>
          <a:bodyPr/>
          <a:lstStyle/>
          <a:p>
            <a:fld id="{64C97A75-3B5D-4F9C-A951-89ED820FD505}" type="slidenum">
              <a:rPr lang="en-US" smtClean="0"/>
              <a:pPr/>
              <a:t>9</a:t>
            </a:fld>
            <a:endParaRPr lang="en-US"/>
          </a:p>
        </p:txBody>
      </p:sp>
    </p:spTree>
    <p:extLst>
      <p:ext uri="{BB962C8B-B14F-4D97-AF65-F5344CB8AC3E}">
        <p14:creationId xmlns:p14="http://schemas.microsoft.com/office/powerpoint/2010/main" val="763419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Định</a:t>
            </a:r>
            <a:r>
              <a:rPr lang="en-US" baseline="0"/>
              <a:t> tuyến 1 yêu cầu Http cụ thể đến một phương thức hành động cụ thể trên bộ điều khiển (Controller) Web API.</a:t>
            </a:r>
            <a:endParaRPr lang="en-US"/>
          </a:p>
        </p:txBody>
      </p:sp>
      <p:sp>
        <p:nvSpPr>
          <p:cNvPr id="4" name="Slide Number Placeholder 3"/>
          <p:cNvSpPr>
            <a:spLocks noGrp="1"/>
          </p:cNvSpPr>
          <p:nvPr>
            <p:ph type="sldNum" sz="quarter" idx="10"/>
          </p:nvPr>
        </p:nvSpPr>
        <p:spPr/>
        <p:txBody>
          <a:bodyPr/>
          <a:lstStyle/>
          <a:p>
            <a:fld id="{64C97A75-3B5D-4F9C-A951-89ED820FD505}" type="slidenum">
              <a:rPr lang="en-US" smtClean="0"/>
              <a:pPr/>
              <a:t>10</a:t>
            </a:fld>
            <a:endParaRPr lang="en-US"/>
          </a:p>
        </p:txBody>
      </p:sp>
    </p:spTree>
    <p:extLst>
      <p:ext uri="{BB962C8B-B14F-4D97-AF65-F5344CB8AC3E}">
        <p14:creationId xmlns:p14="http://schemas.microsoft.com/office/powerpoint/2010/main" val="3958781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Trong</a:t>
            </a:r>
            <a:r>
              <a:rPr lang="en-US" dirty="0"/>
              <a:t> </a:t>
            </a:r>
            <a:r>
              <a:rPr lang="en-US" sz="1200" b="0" i="0" kern="1200" dirty="0">
                <a:solidFill>
                  <a:schemeClr val="tx1"/>
                </a:solidFill>
                <a:effectLst/>
                <a:latin typeface="+mn-lt"/>
                <a:ea typeface="+mn-ea"/>
                <a:cs typeface="+mn-cs"/>
              </a:rPr>
              <a:t>convention-based routing, Web</a:t>
            </a:r>
            <a:r>
              <a:rPr lang="en-US" sz="1200" b="0" i="0" kern="1200" baseline="0" dirty="0">
                <a:solidFill>
                  <a:schemeClr val="tx1"/>
                </a:solidFill>
                <a:effectLst/>
                <a:latin typeface="+mn-lt"/>
                <a:ea typeface="+mn-ea"/>
                <a:cs typeface="+mn-cs"/>
              </a:rPr>
              <a:t> API </a:t>
            </a:r>
            <a:r>
              <a:rPr lang="en-US" sz="1200" b="0" i="0" kern="1200" baseline="0" dirty="0" err="1">
                <a:solidFill>
                  <a:schemeClr val="tx1"/>
                </a:solidFill>
                <a:effectLst/>
                <a:latin typeface="+mn-lt"/>
                <a:ea typeface="+mn-ea"/>
                <a:cs typeface="+mn-cs"/>
              </a:rPr>
              <a:t>sử</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dụng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mẫu</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định</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tuyến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tới</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đích</a:t>
            </a:r>
            <a:r>
              <a:rPr lang="en-US" sz="1200" b="0" i="0" kern="1200" baseline="0" dirty="0">
                <a:solidFill>
                  <a:schemeClr val="tx1"/>
                </a:solidFill>
                <a:effectLst/>
                <a:latin typeface="+mn-lt"/>
                <a:ea typeface="+mn-ea"/>
                <a:cs typeface="+mn-cs"/>
              </a:rPr>
              <a:t> controller </a:t>
            </a:r>
            <a:r>
              <a:rPr lang="en-US" sz="1200" b="0" i="0" kern="1200" baseline="0" dirty="0" err="1">
                <a:solidFill>
                  <a:schemeClr val="tx1"/>
                </a:solidFill>
                <a:effectLst/>
                <a:latin typeface="+mn-lt"/>
                <a:ea typeface="+mn-ea"/>
                <a:cs typeface="+mn-cs"/>
              </a:rPr>
              <a:t>mà</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bộ</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điều</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khiển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sẽ</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thực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thi</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phương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thức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cụ</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thể</a:t>
            </a:r>
            <a:r>
              <a:rPr lang="en-US" sz="1200" b="0" i="0" kern="1200" baseline="0" dirty="0">
                <a:solidFill>
                  <a:schemeClr val="tx1"/>
                </a:solidFill>
                <a:effectLst/>
                <a:latin typeface="+mn-lt"/>
                <a:ea typeface="+mn-ea"/>
                <a:cs typeface="+mn-cs"/>
              </a:rPr>
              <a:t>. </a:t>
            </a:r>
          </a:p>
          <a:p>
            <a:pPr marL="171450" indent="-171450">
              <a:buFontTx/>
              <a:buChar char="-"/>
            </a:pPr>
            <a:r>
              <a:rPr lang="en-US" sz="1200" b="0" i="0" kern="1200" baseline="0" dirty="0" err="1">
                <a:solidFill>
                  <a:schemeClr val="tx1"/>
                </a:solidFill>
                <a:effectLst/>
                <a:latin typeface="+mn-lt"/>
                <a:ea typeface="+mn-ea"/>
                <a:cs typeface="+mn-cs"/>
              </a:rPr>
              <a:t>Cần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ít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nhất</a:t>
            </a:r>
            <a:r>
              <a:rPr lang="en-US" sz="1200" b="0" i="0" kern="1200" baseline="0" dirty="0">
                <a:solidFill>
                  <a:schemeClr val="tx1"/>
                </a:solidFill>
                <a:effectLst/>
                <a:latin typeface="+mn-lt"/>
                <a:ea typeface="+mn-ea"/>
                <a:cs typeface="+mn-cs"/>
              </a:rPr>
              <a:t> 1 router template </a:t>
            </a:r>
            <a:r>
              <a:rPr lang="en-US" sz="1200" b="0" i="0" kern="1200" baseline="0" dirty="0" err="1">
                <a:solidFill>
                  <a:schemeClr val="tx1"/>
                </a:solidFill>
                <a:effectLst/>
                <a:latin typeface="+mn-lt"/>
                <a:ea typeface="+mn-ea"/>
                <a:cs typeface="+mn-cs"/>
              </a:rPr>
              <a:t>phải</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được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thêm</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vào</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bảng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định</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tuyến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để</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xử</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lý</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các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yêu</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cầu</a:t>
            </a:r>
            <a:r>
              <a:rPr lang="en-US" sz="1200" b="0" i="0" kern="1200" baseline="0" dirty="0">
                <a:solidFill>
                  <a:schemeClr val="tx1"/>
                </a:solidFill>
                <a:effectLst/>
                <a:latin typeface="+mn-lt"/>
                <a:ea typeface="+mn-ea"/>
                <a:cs typeface="+mn-cs"/>
              </a:rPr>
              <a:t> Http </a:t>
            </a:r>
            <a:r>
              <a:rPr lang="en-US" sz="1200" b="0" i="0" kern="1200" baseline="0" dirty="0" err="1">
                <a:solidFill>
                  <a:schemeClr val="tx1"/>
                </a:solidFill>
                <a:effectLst/>
                <a:latin typeface="+mn-lt"/>
                <a:ea typeface="+mn-ea"/>
                <a:cs typeface="+mn-cs"/>
              </a:rPr>
              <a:t>khác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nhau</a:t>
            </a:r>
            <a:r>
              <a:rPr lang="en-US" sz="1200" b="0" i="0" kern="1200" baseline="0" dirty="0">
                <a:solidFill>
                  <a:schemeClr val="tx1"/>
                </a:solidFill>
                <a:effectLst/>
                <a:latin typeface="+mn-lt"/>
                <a:ea typeface="+mn-ea"/>
                <a:cs typeface="+mn-cs"/>
              </a:rPr>
              <a:t>.</a:t>
            </a:r>
          </a:p>
          <a:p>
            <a:pPr marL="0" indent="0">
              <a:buFontTx/>
              <a:buNone/>
            </a:pPr>
            <a:r>
              <a:rPr lang="en-US" sz="1200" b="1" i="0" u="sng" kern="1200" baseline="0" dirty="0">
                <a:solidFill>
                  <a:schemeClr val="tx1"/>
                </a:solidFill>
                <a:effectLst/>
                <a:latin typeface="+mn-lt"/>
                <a:ea typeface="+mn-ea"/>
                <a:cs typeface="+mn-cs"/>
              </a:rPr>
              <a:t>Example</a:t>
            </a:r>
            <a:r>
              <a:rPr lang="en-US" sz="1200" b="0" i="0" kern="1200" baseline="0" dirty="0">
                <a:solidFill>
                  <a:schemeClr val="tx1"/>
                </a:solidFill>
                <a:effectLst/>
                <a:latin typeface="+mn-lt"/>
                <a:ea typeface="+mn-ea"/>
                <a:cs typeface="+mn-cs"/>
              </a:rPr>
              <a:t>: </a:t>
            </a:r>
          </a:p>
          <a:p>
            <a:pPr marL="171450" indent="-171450">
              <a:buFontTx/>
              <a:buChar char="-"/>
            </a:pPr>
            <a:r>
              <a:rPr lang="en-US" sz="1200" b="0" i="0" kern="1200" baseline="0" dirty="0" err="1">
                <a:solidFill>
                  <a:schemeClr val="tx1"/>
                </a:solidFill>
                <a:effectLst/>
                <a:latin typeface="+mn-lt"/>
                <a:ea typeface="+mn-ea"/>
                <a:cs typeface="+mn-cs"/>
              </a:rPr>
              <a:t>Trong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phương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thức</a:t>
            </a:r>
            <a:r>
              <a:rPr lang="en-US" sz="1200" b="0" i="0" kern="1200" baseline="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WebApiConfig.Register</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config.MapHttpAttributeRoutes</a:t>
            </a:r>
            <a:r>
              <a:rPr lang="en-US" sz="1200" b="1"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đã</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cho</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phép</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định</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tuyến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các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thuộc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tính</a:t>
            </a:r>
            <a:r>
              <a:rPr lang="en-US" sz="1200" b="0" i="0" kern="1200" baseline="0" dirty="0">
                <a:solidFill>
                  <a:schemeClr val="tx1"/>
                </a:solidFill>
                <a:effectLst/>
                <a:latin typeface="+mn-lt"/>
                <a:ea typeface="+mn-ea"/>
                <a:cs typeface="+mn-cs"/>
              </a:rPr>
              <a:t>.</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vi-VN" b="1" dirty="0"/>
              <a:t>Config.Routes</a:t>
            </a:r>
            <a:r>
              <a:rPr lang="en-US" dirty="0"/>
              <a:t> </a:t>
            </a:r>
            <a:r>
              <a:rPr lang="en-US" dirty="0" err="1"/>
              <a:t>là</a:t>
            </a:r>
            <a:r>
              <a:rPr lang="en-US" baseline="0" dirty="0"/>
              <a:t> </a:t>
            </a:r>
            <a:r>
              <a:rPr lang="en-US" baseline="0" dirty="0" err="1"/>
              <a:t>một</a:t>
            </a:r>
            <a:r>
              <a:rPr lang="en-US" baseline="0" dirty="0"/>
              <a:t> </a:t>
            </a:r>
            <a:r>
              <a:rPr lang="en-US" baseline="0" dirty="0" err="1"/>
              <a:t>bảng</a:t>
            </a:r>
            <a:r>
              <a:rPr lang="en-US" baseline="0" dirty="0"/>
              <a:t> </a:t>
            </a:r>
            <a:r>
              <a:rPr lang="en-US" baseline="0" dirty="0" err="1"/>
              <a:t>định</a:t>
            </a:r>
            <a:r>
              <a:rPr lang="en-US" baseline="0" dirty="0"/>
              <a:t> </a:t>
            </a:r>
            <a:r>
              <a:rPr lang="en-US" baseline="0" dirty="0" err="1"/>
              <a:t>tuyến</a:t>
            </a:r>
            <a:r>
              <a:rPr lang="en-US" baseline="0" dirty="0"/>
              <a:t> hay </a:t>
            </a:r>
            <a:r>
              <a:rPr lang="en-US" baseline="0" dirty="0" err="1"/>
              <a:t>là</a:t>
            </a:r>
            <a:r>
              <a:rPr lang="en-US" baseline="0" dirty="0"/>
              <a:t> </a:t>
            </a:r>
            <a:r>
              <a:rPr lang="en-US" baseline="0" dirty="0" err="1"/>
              <a:t>một</a:t>
            </a:r>
            <a:r>
              <a:rPr lang="en-US" baseline="0" dirty="0"/>
              <a:t> </a:t>
            </a:r>
            <a:r>
              <a:rPr lang="en-US" baseline="0" dirty="0" err="1"/>
              <a:t>tập</a:t>
            </a:r>
            <a:r>
              <a:rPr lang="en-US" baseline="0" dirty="0"/>
              <a:t> </a:t>
            </a:r>
            <a:r>
              <a:rPr lang="en-US" baseline="0" dirty="0" err="1"/>
              <a:t>hợp</a:t>
            </a:r>
            <a:r>
              <a:rPr lang="en-US" baseline="0" dirty="0"/>
              <a:t> </a:t>
            </a:r>
            <a:r>
              <a:rPr lang="en-US" baseline="0" dirty="0" err="1"/>
              <a:t>các</a:t>
            </a:r>
            <a:r>
              <a:rPr lang="en-US" baseline="0" dirty="0"/>
              <a:t> </a:t>
            </a:r>
            <a:r>
              <a:rPr lang="en-US" baseline="0" dirty="0" err="1"/>
              <a:t>tuyến</a:t>
            </a:r>
            <a:r>
              <a:rPr lang="en-US" baseline="0" dirty="0"/>
              <a:t> </a:t>
            </a:r>
            <a:r>
              <a:rPr lang="en-US" baseline="0" dirty="0" err="1"/>
              <a:t>đường</a:t>
            </a:r>
            <a:r>
              <a:rPr lang="en-US" baseline="0" dirty="0"/>
              <a:t> </a:t>
            </a:r>
            <a:r>
              <a:rPr lang="en-US" baseline="0" dirty="0" err="1"/>
              <a:t>có</a:t>
            </a:r>
            <a:r>
              <a:rPr lang="en-US" baseline="0" dirty="0"/>
              <a:t> </a:t>
            </a:r>
            <a:r>
              <a:rPr lang="en-US" baseline="0" dirty="0" err="1"/>
              <a:t>kiểu</a:t>
            </a:r>
            <a:r>
              <a:rPr lang="en-US" baseline="0" dirty="0"/>
              <a:t> </a:t>
            </a:r>
            <a:r>
              <a:rPr lang="en-US" sz="1200" b="1" i="0" kern="1200" dirty="0" err="1">
                <a:solidFill>
                  <a:schemeClr val="tx1"/>
                </a:solidFill>
                <a:effectLst/>
                <a:latin typeface="+mn-lt"/>
                <a:ea typeface="+mn-ea"/>
                <a:cs typeface="+mn-cs"/>
              </a:rPr>
              <a:t>HttpRouteCollection</a:t>
            </a:r>
            <a:r>
              <a:rPr lang="en-US" sz="1200" b="1" i="0" kern="1200" dirty="0">
                <a:solidFill>
                  <a:schemeClr val="tx1"/>
                </a:solidFill>
                <a:effectLst/>
                <a:latin typeface="+mn-lt"/>
                <a:ea typeface="+mn-ea"/>
                <a:cs typeface="+mn-cs"/>
              </a:rPr>
              <a:t>.</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err="1">
                <a:solidFill>
                  <a:schemeClr val="tx1"/>
                </a:solidFill>
                <a:effectLst/>
                <a:latin typeface="+mn-lt"/>
                <a:ea typeface="+mn-ea"/>
                <a:cs typeface="+mn-cs"/>
              </a:rPr>
              <a:t>Tuyến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đường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DefaultApi</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được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thêm</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vào</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bảng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định</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tuyến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sử</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dụng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phương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thức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mở</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rộng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MapHttpRouter</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Phương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thức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này</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tạo</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ra</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một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thể</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hiện</a:t>
            </a:r>
            <a:r>
              <a:rPr lang="en-US" sz="1200" b="0" i="0" kern="1200" baseline="0" dirty="0">
                <a:solidFill>
                  <a:schemeClr val="tx1"/>
                </a:solidFill>
                <a:effectLst/>
                <a:latin typeface="+mn-lt"/>
                <a:ea typeface="+mn-ea"/>
                <a:cs typeface="+mn-cs"/>
              </a:rPr>
              <a:t> (instance) </a:t>
            </a:r>
            <a:r>
              <a:rPr lang="en-US" sz="1200" b="0" i="0" kern="1200" baseline="0" dirty="0" err="1">
                <a:solidFill>
                  <a:schemeClr val="tx1"/>
                </a:solidFill>
                <a:effectLst/>
                <a:latin typeface="+mn-lt"/>
                <a:ea typeface="+mn-ea"/>
                <a:cs typeface="+mn-cs"/>
              </a:rPr>
              <a:t>mới</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của</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IHttpRoute</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và</a:t>
            </a:r>
            <a:r>
              <a:rPr lang="en-US" sz="1200" b="0" i="0" kern="1200" baseline="0" dirty="0">
                <a:solidFill>
                  <a:schemeClr val="tx1"/>
                </a:solidFill>
                <a:effectLst/>
                <a:latin typeface="+mn-lt"/>
                <a:ea typeface="+mn-ea"/>
                <a:cs typeface="+mn-cs"/>
              </a:rPr>
              <a:t> them </a:t>
            </a:r>
            <a:r>
              <a:rPr lang="en-US" sz="1200" b="0" i="0" kern="1200" baseline="0" dirty="0" err="1">
                <a:solidFill>
                  <a:schemeClr val="tx1"/>
                </a:solidFill>
                <a:effectLst/>
                <a:latin typeface="+mn-lt"/>
                <a:ea typeface="+mn-ea"/>
                <a:cs typeface="+mn-cs"/>
              </a:rPr>
              <a:t>chính</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nó</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vào</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một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HttpRouteCollection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Tuy</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nhiên</a:t>
            </a:r>
            <a:r>
              <a:rPr lang="en-US" sz="1200" b="0" i="0" kern="1200" baseline="0" dirty="0">
                <a:solidFill>
                  <a:schemeClr val="tx1"/>
                </a:solidFill>
                <a:effectLst/>
                <a:latin typeface="+mn-lt"/>
                <a:ea typeface="+mn-ea"/>
                <a:cs typeface="+mn-cs"/>
              </a:rPr>
              <a:t> ta </a:t>
            </a:r>
            <a:r>
              <a:rPr lang="en-US" sz="1200" b="0" i="0" kern="1200" baseline="0" dirty="0" err="1">
                <a:solidFill>
                  <a:schemeClr val="tx1"/>
                </a:solidFill>
                <a:effectLst/>
                <a:latin typeface="+mn-lt"/>
                <a:ea typeface="+mn-ea"/>
                <a:cs typeface="+mn-cs"/>
              </a:rPr>
              <a:t>có</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thể</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tạo</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một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định</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tuyến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mới</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bằng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phương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pháp</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thủ</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công</a:t>
            </a:r>
            <a:r>
              <a:rPr lang="en-US" sz="1200" b="0" i="0" kern="1200" baseline="0" dirty="0">
                <a:solidFill>
                  <a:schemeClr val="tx1"/>
                </a:solidFill>
                <a:effectLst/>
                <a:latin typeface="+mn-lt"/>
                <a:ea typeface="+mn-ea"/>
                <a:cs typeface="+mn-cs"/>
              </a:rPr>
              <a:t> ở slide </a:t>
            </a:r>
            <a:r>
              <a:rPr lang="en-US" sz="1200" b="0" i="0" kern="1200" baseline="0" dirty="0" err="1">
                <a:solidFill>
                  <a:schemeClr val="tx1"/>
                </a:solidFill>
                <a:effectLst/>
                <a:latin typeface="+mn-lt"/>
                <a:ea typeface="+mn-ea"/>
                <a:cs typeface="+mn-cs"/>
              </a:rPr>
              <a:t>sau</a:t>
            </a:r>
            <a:r>
              <a:rPr lang="en-US" sz="1200" b="0" i="0" kern="1200" baseline="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4C97A75-3B5D-4F9C-A951-89ED820FD505}" type="slidenum">
              <a:rPr lang="en-US" smtClean="0"/>
              <a:pPr/>
              <a:t>11</a:t>
            </a:fld>
            <a:endParaRPr lang="en-US"/>
          </a:p>
        </p:txBody>
      </p:sp>
    </p:spTree>
    <p:extLst>
      <p:ext uri="{BB962C8B-B14F-4D97-AF65-F5344CB8AC3E}">
        <p14:creationId xmlns:p14="http://schemas.microsoft.com/office/powerpoint/2010/main" val="3130816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C97A75-3B5D-4F9C-A951-89ED820FD505}" type="slidenum">
              <a:rPr lang="en-US" smtClean="0"/>
              <a:pPr/>
              <a:t>12</a:t>
            </a:fld>
            <a:endParaRPr lang="en-US"/>
          </a:p>
        </p:txBody>
      </p:sp>
    </p:spTree>
    <p:extLst>
      <p:ext uri="{BB962C8B-B14F-4D97-AF65-F5344CB8AC3E}">
        <p14:creationId xmlns:p14="http://schemas.microsoft.com/office/powerpoint/2010/main" val="2508196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C97A75-3B5D-4F9C-A951-89ED820FD505}" type="slidenum">
              <a:rPr lang="en-US" smtClean="0"/>
              <a:pPr/>
              <a:t>13</a:t>
            </a:fld>
            <a:endParaRPr lang="en-US"/>
          </a:p>
        </p:txBody>
      </p:sp>
    </p:spTree>
    <p:extLst>
      <p:ext uri="{BB962C8B-B14F-4D97-AF65-F5344CB8AC3E}">
        <p14:creationId xmlns:p14="http://schemas.microsoft.com/office/powerpoint/2010/main" val="3049615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7815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 name="PlaceHolder 1"/>
          <p:cNvSpPr txBox="1">
            <a:spLocks noGrp="1"/>
          </p:cNvSpPr>
          <p:nvPr>
            <p:ph type="title"/>
          </p:nvPr>
        </p:nvSpPr>
        <p:spPr/>
        <p:txBody>
          <a:bodyPr/>
          <a:lstStyle>
            <a:lvl1pPr>
              <a:defRPr/>
            </a:lvl1pPr>
          </a:lstStyle>
          <a:p>
            <a:pPr lvl="0"/>
            <a:r>
              <a:rPr lang="en-US"/>
              <a:t>Click to edit Master title style</a:t>
            </a:r>
          </a:p>
        </p:txBody>
      </p:sp>
      <p:sp>
        <p:nvSpPr>
          <p:cNvPr id="3" name="PlaceHolder 2"/>
          <p:cNvSpPr txBox="1">
            <a:spLocks noGrp="1"/>
          </p:cNvSpPr>
          <p:nvPr>
            <p:ph type="body" idx="2"/>
          </p:nvPr>
        </p:nvSpPr>
        <p:spPr>
          <a:xfrm>
            <a:off x="457203" y="1604521"/>
            <a:ext cx="8229239" cy="1896837"/>
          </a:xfrm>
        </p:spPr>
        <p:txBody>
          <a:bodyPr/>
          <a:lstStyle>
            <a:lvl1pPr marL="431954" indent="-323967">
              <a:spcBef>
                <a:spcPts val="1415"/>
              </a:spcBef>
              <a:defRPr/>
            </a:lvl1pPr>
          </a:lstStyle>
          <a:p>
            <a:pPr lvl="0"/>
            <a:r>
              <a:rPr lang="en-US"/>
              <a:t>Edit Master text styles</a:t>
            </a:r>
          </a:p>
        </p:txBody>
      </p:sp>
      <p:sp>
        <p:nvSpPr>
          <p:cNvPr id="4" name="PlaceHolder 3"/>
          <p:cNvSpPr txBox="1">
            <a:spLocks noGrp="1"/>
          </p:cNvSpPr>
          <p:nvPr>
            <p:ph idx="1"/>
          </p:nvPr>
        </p:nvSpPr>
        <p:spPr>
          <a:xfrm>
            <a:off x="457203" y="3682080"/>
            <a:ext cx="8229239" cy="1896837"/>
          </a:xfrm>
        </p:spPr>
        <p:txBody>
          <a:bodyPr/>
          <a:lstStyle>
            <a:lvl1pPr marL="431954" indent="-323967">
              <a:spcBef>
                <a:spcPts val="1415"/>
              </a:spcBef>
              <a:defRPr/>
            </a:lvl1pPr>
          </a:lstStyle>
          <a:p>
            <a:pPr lvl="0"/>
            <a:r>
              <a:rPr lang="en-US"/>
              <a:t>Edit Master text styles</a:t>
            </a:r>
          </a:p>
        </p:txBody>
      </p:sp>
    </p:spTree>
    <p:extLst>
      <p:ext uri="{BB962C8B-B14F-4D97-AF65-F5344CB8AC3E}">
        <p14:creationId xmlns:p14="http://schemas.microsoft.com/office/powerpoint/2010/main" val="1568835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1"/>
          <p:cNvSpPr txBox="1">
            <a:spLocks noGrp="1"/>
          </p:cNvSpPr>
          <p:nvPr>
            <p:ph type="title"/>
          </p:nvPr>
        </p:nvSpPr>
        <p:spPr/>
        <p:txBody>
          <a:bodyPr/>
          <a:lstStyle>
            <a:lvl1pPr>
              <a:defRPr/>
            </a:lvl1pPr>
          </a:lstStyle>
          <a:p>
            <a:pPr lvl="0"/>
            <a:r>
              <a:rPr lang="en-US"/>
              <a:t>Click to edit Master title style</a:t>
            </a:r>
          </a:p>
        </p:txBody>
      </p:sp>
      <p:sp>
        <p:nvSpPr>
          <p:cNvPr id="3" name="PlaceHolder 2"/>
          <p:cNvSpPr txBox="1">
            <a:spLocks noGrp="1"/>
          </p:cNvSpPr>
          <p:nvPr>
            <p:ph idx="1"/>
          </p:nvPr>
        </p:nvSpPr>
        <p:spPr>
          <a:xfrm>
            <a:off x="457204" y="1604521"/>
            <a:ext cx="4015799" cy="1896837"/>
          </a:xfrm>
        </p:spPr>
        <p:txBody>
          <a:bodyPr/>
          <a:lstStyle>
            <a:lvl1pPr marL="431954" indent="-323967">
              <a:spcBef>
                <a:spcPts val="1415"/>
              </a:spcBef>
              <a:defRPr/>
            </a:lvl1pPr>
          </a:lstStyle>
          <a:p>
            <a:pPr lvl="0"/>
            <a:r>
              <a:rPr lang="en-US"/>
              <a:t>Edit Master text styles</a:t>
            </a:r>
          </a:p>
        </p:txBody>
      </p:sp>
      <p:sp>
        <p:nvSpPr>
          <p:cNvPr id="4" name="PlaceHolder 3"/>
          <p:cNvSpPr txBox="1">
            <a:spLocks noGrp="1"/>
          </p:cNvSpPr>
          <p:nvPr>
            <p:ph idx="2"/>
          </p:nvPr>
        </p:nvSpPr>
        <p:spPr>
          <a:xfrm>
            <a:off x="4674243" y="1604521"/>
            <a:ext cx="4015799" cy="1896837"/>
          </a:xfrm>
        </p:spPr>
        <p:txBody>
          <a:bodyPr/>
          <a:lstStyle>
            <a:lvl1pPr marL="431954" indent="-323967">
              <a:spcBef>
                <a:spcPts val="1415"/>
              </a:spcBef>
              <a:defRPr/>
            </a:lvl1pPr>
          </a:lstStyle>
          <a:p>
            <a:pPr lvl="0"/>
            <a:r>
              <a:rPr lang="en-US"/>
              <a:t>Edit Master text styles</a:t>
            </a:r>
          </a:p>
        </p:txBody>
      </p:sp>
      <p:sp>
        <p:nvSpPr>
          <p:cNvPr id="5" name="PlaceHolder 4"/>
          <p:cNvSpPr txBox="1">
            <a:spLocks noGrp="1"/>
          </p:cNvSpPr>
          <p:nvPr>
            <p:ph idx="3"/>
          </p:nvPr>
        </p:nvSpPr>
        <p:spPr>
          <a:xfrm>
            <a:off x="4674243" y="3682080"/>
            <a:ext cx="4015799" cy="1896837"/>
          </a:xfrm>
        </p:spPr>
        <p:txBody>
          <a:bodyPr/>
          <a:lstStyle>
            <a:lvl1pPr marL="431954" indent="-323967">
              <a:spcBef>
                <a:spcPts val="1415"/>
              </a:spcBef>
              <a:defRPr/>
            </a:lvl1pPr>
          </a:lstStyle>
          <a:p>
            <a:pPr lvl="0"/>
            <a:r>
              <a:rPr lang="en-US"/>
              <a:t>Edit Master text styles</a:t>
            </a:r>
          </a:p>
        </p:txBody>
      </p:sp>
      <p:sp>
        <p:nvSpPr>
          <p:cNvPr id="6" name="PlaceHolder 5"/>
          <p:cNvSpPr txBox="1">
            <a:spLocks noGrp="1"/>
          </p:cNvSpPr>
          <p:nvPr>
            <p:ph idx="4"/>
          </p:nvPr>
        </p:nvSpPr>
        <p:spPr>
          <a:xfrm>
            <a:off x="457204" y="3682080"/>
            <a:ext cx="4015799" cy="1896837"/>
          </a:xfrm>
        </p:spPr>
        <p:txBody>
          <a:bodyPr/>
          <a:lstStyle>
            <a:lvl1pPr marL="431954" indent="-323967">
              <a:spcBef>
                <a:spcPts val="1415"/>
              </a:spcBef>
              <a:defRPr/>
            </a:lvl1pPr>
          </a:lstStyle>
          <a:p>
            <a:pPr lvl="0"/>
            <a:r>
              <a:rPr lang="en-US"/>
              <a:t>Edit Master text styles</a:t>
            </a:r>
          </a:p>
        </p:txBody>
      </p:sp>
    </p:spTree>
    <p:extLst>
      <p:ext uri="{BB962C8B-B14F-4D97-AF65-F5344CB8AC3E}">
        <p14:creationId xmlns:p14="http://schemas.microsoft.com/office/powerpoint/2010/main" val="1937513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p:cNvSpPr txBox="1">
            <a:spLocks noGrp="1"/>
          </p:cNvSpPr>
          <p:nvPr>
            <p:ph type="title" idx="4294967295"/>
          </p:nvPr>
        </p:nvSpPr>
        <p:spPr/>
        <p:txBody>
          <a:bodyPr/>
          <a:lstStyle>
            <a:lvl1pPr>
              <a:defRPr/>
            </a:lvl1pPr>
          </a:lstStyle>
          <a:p>
            <a:pPr lvl="0"/>
            <a:r>
              <a:rPr lang="en-US"/>
              <a:t>Click to edit Master title style</a:t>
            </a:r>
          </a:p>
        </p:txBody>
      </p:sp>
      <p:sp>
        <p:nvSpPr>
          <p:cNvPr id="3" name="PlaceHolder 2"/>
          <p:cNvSpPr txBox="1">
            <a:spLocks noGrp="1"/>
          </p:cNvSpPr>
          <p:nvPr>
            <p:ph type="body" idx="4294967295"/>
          </p:nvPr>
        </p:nvSpPr>
        <p:spPr>
          <a:xfrm>
            <a:off x="457204" y="1604521"/>
            <a:ext cx="2649595" cy="1896837"/>
          </a:xfrm>
        </p:spPr>
        <p:txBody>
          <a:bodyPr/>
          <a:lstStyle>
            <a:lvl1pPr marL="431954" indent="-323967">
              <a:spcBef>
                <a:spcPts val="1415"/>
              </a:spcBef>
              <a:defRPr/>
            </a:lvl1pPr>
          </a:lstStyle>
          <a:p>
            <a:pPr lvl="0"/>
            <a:r>
              <a:rPr lang="en-US"/>
              <a:t>Edit Master text styles</a:t>
            </a:r>
          </a:p>
        </p:txBody>
      </p:sp>
      <p:sp>
        <p:nvSpPr>
          <p:cNvPr id="4" name="PlaceHolder 3"/>
          <p:cNvSpPr txBox="1">
            <a:spLocks noGrp="1"/>
          </p:cNvSpPr>
          <p:nvPr>
            <p:ph type="body" idx="4294967295"/>
          </p:nvPr>
        </p:nvSpPr>
        <p:spPr>
          <a:xfrm>
            <a:off x="3239643" y="1604521"/>
            <a:ext cx="2649595" cy="1896837"/>
          </a:xfrm>
        </p:spPr>
        <p:txBody>
          <a:bodyPr/>
          <a:lstStyle>
            <a:lvl1pPr marL="431954" indent="-323967">
              <a:spcBef>
                <a:spcPts val="1415"/>
              </a:spcBef>
              <a:defRPr/>
            </a:lvl1pPr>
          </a:lstStyle>
          <a:p>
            <a:pPr lvl="0"/>
            <a:r>
              <a:rPr lang="en-US"/>
              <a:t>Edit Master text styles</a:t>
            </a:r>
          </a:p>
        </p:txBody>
      </p:sp>
      <p:sp>
        <p:nvSpPr>
          <p:cNvPr id="5" name="PlaceHolder 4"/>
          <p:cNvSpPr txBox="1">
            <a:spLocks noGrp="1"/>
          </p:cNvSpPr>
          <p:nvPr>
            <p:ph type="body" idx="4294967295"/>
          </p:nvPr>
        </p:nvSpPr>
        <p:spPr>
          <a:xfrm>
            <a:off x="6022083" y="1604521"/>
            <a:ext cx="2649595" cy="1896837"/>
          </a:xfrm>
        </p:spPr>
        <p:txBody>
          <a:bodyPr/>
          <a:lstStyle>
            <a:lvl1pPr marL="431954" indent="-323967">
              <a:spcBef>
                <a:spcPts val="1415"/>
              </a:spcBef>
              <a:defRPr/>
            </a:lvl1pPr>
          </a:lstStyle>
          <a:p>
            <a:pPr lvl="0"/>
            <a:r>
              <a:rPr lang="en-US"/>
              <a:t>Edit Master text styles</a:t>
            </a:r>
          </a:p>
        </p:txBody>
      </p:sp>
      <p:sp>
        <p:nvSpPr>
          <p:cNvPr id="6" name="PlaceHolder 5"/>
          <p:cNvSpPr txBox="1">
            <a:spLocks noGrp="1"/>
          </p:cNvSpPr>
          <p:nvPr>
            <p:ph type="body" idx="4294967295"/>
          </p:nvPr>
        </p:nvSpPr>
        <p:spPr>
          <a:xfrm>
            <a:off x="6022083" y="3682080"/>
            <a:ext cx="2649595" cy="1896837"/>
          </a:xfrm>
        </p:spPr>
        <p:txBody>
          <a:bodyPr/>
          <a:lstStyle>
            <a:lvl1pPr marL="431954" indent="-323967">
              <a:spcBef>
                <a:spcPts val="1415"/>
              </a:spcBef>
              <a:defRPr/>
            </a:lvl1pPr>
          </a:lstStyle>
          <a:p>
            <a:pPr lvl="0"/>
            <a:r>
              <a:rPr lang="en-US"/>
              <a:t>Edit Master text styles</a:t>
            </a:r>
          </a:p>
        </p:txBody>
      </p:sp>
      <p:sp>
        <p:nvSpPr>
          <p:cNvPr id="7" name="PlaceHolder 6"/>
          <p:cNvSpPr txBox="1">
            <a:spLocks noGrp="1"/>
          </p:cNvSpPr>
          <p:nvPr>
            <p:ph type="body" idx="4294967295"/>
          </p:nvPr>
        </p:nvSpPr>
        <p:spPr>
          <a:xfrm>
            <a:off x="3239643" y="3682080"/>
            <a:ext cx="2649595" cy="1896837"/>
          </a:xfrm>
        </p:spPr>
        <p:txBody>
          <a:bodyPr/>
          <a:lstStyle>
            <a:lvl1pPr marL="431954" indent="-323967">
              <a:spcBef>
                <a:spcPts val="1415"/>
              </a:spcBef>
              <a:defRPr/>
            </a:lvl1pPr>
          </a:lstStyle>
          <a:p>
            <a:pPr lvl="0"/>
            <a:r>
              <a:rPr lang="en-US"/>
              <a:t>Edit Master text styles</a:t>
            </a:r>
          </a:p>
        </p:txBody>
      </p:sp>
      <p:sp>
        <p:nvSpPr>
          <p:cNvPr id="8" name="PlaceHolder 7"/>
          <p:cNvSpPr txBox="1">
            <a:spLocks noGrp="1"/>
          </p:cNvSpPr>
          <p:nvPr>
            <p:ph type="body" idx="4294967295"/>
          </p:nvPr>
        </p:nvSpPr>
        <p:spPr>
          <a:xfrm>
            <a:off x="457204" y="3682080"/>
            <a:ext cx="2649595" cy="1896837"/>
          </a:xfrm>
        </p:spPr>
        <p:txBody>
          <a:bodyPr/>
          <a:lstStyle>
            <a:lvl1pPr marL="431954" indent="-323967">
              <a:spcBef>
                <a:spcPts val="1415"/>
              </a:spcBef>
              <a:defRPr/>
            </a:lvl1pPr>
          </a:lstStyle>
          <a:p>
            <a:pPr lvl="0"/>
            <a:r>
              <a:rPr lang="en-US"/>
              <a:t>Edit Master text styles</a:t>
            </a:r>
          </a:p>
        </p:txBody>
      </p:sp>
    </p:spTree>
    <p:extLst>
      <p:ext uri="{BB962C8B-B14F-4D97-AF65-F5344CB8AC3E}">
        <p14:creationId xmlns:p14="http://schemas.microsoft.com/office/powerpoint/2010/main" val="38101909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786866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txBox="1">
            <a:spLocks noGrp="1"/>
          </p:cNvSpPr>
          <p:nvPr>
            <p:ph type="title"/>
          </p:nvPr>
        </p:nvSpPr>
        <p:spPr/>
        <p:txBody>
          <a:bodyPr/>
          <a:lstStyle>
            <a:lvl1pPr>
              <a:defRPr/>
            </a:lvl1pPr>
          </a:lstStyle>
          <a:p>
            <a:pPr lvl="0"/>
            <a:r>
              <a:rPr lang="en-US"/>
              <a:t>Click to edit Master title style</a:t>
            </a:r>
          </a:p>
        </p:txBody>
      </p:sp>
      <p:sp>
        <p:nvSpPr>
          <p:cNvPr id="3" name="PlaceHolder 2"/>
          <p:cNvSpPr txBox="1">
            <a:spLocks noGrp="1"/>
          </p:cNvSpPr>
          <p:nvPr>
            <p:ph type="subTitle" idx="4294967295"/>
          </p:nvPr>
        </p:nvSpPr>
        <p:spPr/>
        <p:txBody>
          <a:bodyPr anchor="ctr" anchorCtr="1"/>
          <a:lstStyle>
            <a:lvl1pPr marL="431954" indent="-323967" algn="ctr">
              <a:spcBef>
                <a:spcPts val="1415"/>
              </a:spcBef>
              <a:defRPr/>
            </a:lvl1pPr>
          </a:lstStyle>
          <a:p>
            <a:pPr lvl="0"/>
            <a:r>
              <a:rPr lang="en-US"/>
              <a:t>Click to edit Master subtitle style</a:t>
            </a:r>
          </a:p>
        </p:txBody>
      </p:sp>
    </p:spTree>
    <p:extLst>
      <p:ext uri="{BB962C8B-B14F-4D97-AF65-F5344CB8AC3E}">
        <p14:creationId xmlns:p14="http://schemas.microsoft.com/office/powerpoint/2010/main" val="1955327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1"/>
          <p:cNvSpPr txBox="1">
            <a:spLocks noGrp="1"/>
          </p:cNvSpPr>
          <p:nvPr>
            <p:ph type="title"/>
          </p:nvPr>
        </p:nvSpPr>
        <p:spPr/>
        <p:txBody>
          <a:bodyPr/>
          <a:lstStyle>
            <a:lvl1pPr>
              <a:defRPr/>
            </a:lvl1pPr>
          </a:lstStyle>
          <a:p>
            <a:pPr lvl="0"/>
            <a:r>
              <a:rPr lang="en-US"/>
              <a:t>Click to edit Master title style</a:t>
            </a:r>
          </a:p>
        </p:txBody>
      </p:sp>
      <p:sp>
        <p:nvSpPr>
          <p:cNvPr id="3" name="PlaceHolder 2"/>
          <p:cNvSpPr txBox="1">
            <a:spLocks noGrp="1"/>
          </p:cNvSpPr>
          <p:nvPr>
            <p:ph idx="1"/>
          </p:nvPr>
        </p:nvSpPr>
        <p:spPr/>
        <p:txBody>
          <a:bodyPr/>
          <a:lstStyle>
            <a:lvl1pPr marL="431954" indent="-323967">
              <a:spcBef>
                <a:spcPts val="1415"/>
              </a:spcBef>
              <a:defRPr/>
            </a:lvl1pPr>
          </a:lstStyle>
          <a:p>
            <a:pPr lvl="0"/>
            <a:r>
              <a:rPr lang="en-US"/>
              <a:t>Edit Master text styles</a:t>
            </a:r>
          </a:p>
        </p:txBody>
      </p:sp>
    </p:spTree>
    <p:extLst>
      <p:ext uri="{BB962C8B-B14F-4D97-AF65-F5344CB8AC3E}">
        <p14:creationId xmlns:p14="http://schemas.microsoft.com/office/powerpoint/2010/main" val="701888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 name="PlaceHolder 1"/>
          <p:cNvSpPr txBox="1">
            <a:spLocks noGrp="1"/>
          </p:cNvSpPr>
          <p:nvPr>
            <p:ph type="title"/>
          </p:nvPr>
        </p:nvSpPr>
        <p:spPr/>
        <p:txBody>
          <a:bodyPr/>
          <a:lstStyle>
            <a:lvl1pPr>
              <a:defRPr/>
            </a:lvl1pPr>
          </a:lstStyle>
          <a:p>
            <a:pPr lvl="0"/>
            <a:r>
              <a:rPr lang="en-US"/>
              <a:t>Click to edit Master title style</a:t>
            </a:r>
          </a:p>
        </p:txBody>
      </p:sp>
      <p:sp>
        <p:nvSpPr>
          <p:cNvPr id="3" name="PlaceHolder 2"/>
          <p:cNvSpPr txBox="1">
            <a:spLocks noGrp="1"/>
          </p:cNvSpPr>
          <p:nvPr>
            <p:ph idx="1"/>
          </p:nvPr>
        </p:nvSpPr>
        <p:spPr>
          <a:xfrm>
            <a:off x="457204" y="1604521"/>
            <a:ext cx="4015799" cy="3977283"/>
          </a:xfrm>
        </p:spPr>
        <p:txBody>
          <a:bodyPr/>
          <a:lstStyle>
            <a:lvl1pPr marL="431954" indent="-323967">
              <a:spcBef>
                <a:spcPts val="1415"/>
              </a:spcBef>
              <a:defRPr/>
            </a:lvl1pPr>
          </a:lstStyle>
          <a:p>
            <a:pPr lvl="0"/>
            <a:r>
              <a:rPr lang="en-US"/>
              <a:t>Edit Master text styles</a:t>
            </a:r>
          </a:p>
        </p:txBody>
      </p:sp>
      <p:sp>
        <p:nvSpPr>
          <p:cNvPr id="4" name="PlaceHolder 3"/>
          <p:cNvSpPr txBox="1">
            <a:spLocks noGrp="1"/>
          </p:cNvSpPr>
          <p:nvPr>
            <p:ph idx="2"/>
          </p:nvPr>
        </p:nvSpPr>
        <p:spPr>
          <a:xfrm>
            <a:off x="4674243" y="1604521"/>
            <a:ext cx="4015799" cy="3977283"/>
          </a:xfrm>
        </p:spPr>
        <p:txBody>
          <a:bodyPr/>
          <a:lstStyle>
            <a:lvl1pPr marL="431954" indent="-323967">
              <a:spcBef>
                <a:spcPts val="1415"/>
              </a:spcBef>
              <a:defRPr/>
            </a:lvl1pPr>
          </a:lstStyle>
          <a:p>
            <a:pPr lvl="0"/>
            <a:r>
              <a:rPr lang="en-US"/>
              <a:t>Edit Master text styles</a:t>
            </a:r>
          </a:p>
        </p:txBody>
      </p:sp>
    </p:spTree>
    <p:extLst>
      <p:ext uri="{BB962C8B-B14F-4D97-AF65-F5344CB8AC3E}">
        <p14:creationId xmlns:p14="http://schemas.microsoft.com/office/powerpoint/2010/main" val="15972512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p:cNvSpPr txBox="1">
            <a:spLocks noGrp="1"/>
          </p:cNvSpPr>
          <p:nvPr>
            <p:ph type="title"/>
          </p:nvPr>
        </p:nvSpPr>
        <p:spPr/>
        <p:txBody>
          <a:bodyPr/>
          <a:lstStyle>
            <a:lvl1pPr>
              <a:defRPr/>
            </a:lvl1pPr>
          </a:lstStyle>
          <a:p>
            <a:pPr lvl="0"/>
            <a:r>
              <a:rPr lang="en-US"/>
              <a:t>Click to edit Master title style</a:t>
            </a:r>
          </a:p>
        </p:txBody>
      </p:sp>
    </p:spTree>
    <p:extLst>
      <p:ext uri="{BB962C8B-B14F-4D97-AF65-F5344CB8AC3E}">
        <p14:creationId xmlns:p14="http://schemas.microsoft.com/office/powerpoint/2010/main" val="10618289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p:cNvSpPr txBox="1">
            <a:spLocks noGrp="1"/>
          </p:cNvSpPr>
          <p:nvPr>
            <p:ph type="subTitle" idx="4294967295"/>
          </p:nvPr>
        </p:nvSpPr>
        <p:spPr>
          <a:xfrm>
            <a:off x="457203" y="273603"/>
            <a:ext cx="8229239" cy="5307837"/>
          </a:xfrm>
        </p:spPr>
        <p:txBody>
          <a:bodyPr anchor="ctr" anchorCtr="1"/>
          <a:lstStyle>
            <a:lvl1pPr marL="431954" indent="-323967" algn="ctr">
              <a:spcBef>
                <a:spcPts val="1415"/>
              </a:spcBef>
              <a:defRPr/>
            </a:lvl1pPr>
          </a:lstStyle>
          <a:p>
            <a:pPr lvl="0"/>
            <a:r>
              <a:rPr lang="en-US"/>
              <a:t>Click to edit Master subtitle style</a:t>
            </a:r>
          </a:p>
        </p:txBody>
      </p:sp>
    </p:spTree>
    <p:extLst>
      <p:ext uri="{BB962C8B-B14F-4D97-AF65-F5344CB8AC3E}">
        <p14:creationId xmlns:p14="http://schemas.microsoft.com/office/powerpoint/2010/main" val="35600132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1"/>
          <p:cNvSpPr txBox="1">
            <a:spLocks noGrp="1"/>
          </p:cNvSpPr>
          <p:nvPr>
            <p:ph type="title"/>
          </p:nvPr>
        </p:nvSpPr>
        <p:spPr/>
        <p:txBody>
          <a:bodyPr/>
          <a:lstStyle>
            <a:lvl1pPr>
              <a:defRPr/>
            </a:lvl1pPr>
          </a:lstStyle>
          <a:p>
            <a:pPr lvl="0"/>
            <a:r>
              <a:rPr lang="en-US"/>
              <a:t>Click to edit Master title style</a:t>
            </a:r>
          </a:p>
        </p:txBody>
      </p:sp>
      <p:sp>
        <p:nvSpPr>
          <p:cNvPr id="3" name="PlaceHolder 2"/>
          <p:cNvSpPr txBox="1">
            <a:spLocks noGrp="1"/>
          </p:cNvSpPr>
          <p:nvPr>
            <p:ph idx="1"/>
          </p:nvPr>
        </p:nvSpPr>
        <p:spPr>
          <a:xfrm>
            <a:off x="457204" y="1604521"/>
            <a:ext cx="4015799" cy="1896837"/>
          </a:xfrm>
        </p:spPr>
        <p:txBody>
          <a:bodyPr/>
          <a:lstStyle>
            <a:lvl1pPr marL="431954" indent="-323967">
              <a:spcBef>
                <a:spcPts val="1415"/>
              </a:spcBef>
              <a:defRPr/>
            </a:lvl1pPr>
          </a:lstStyle>
          <a:p>
            <a:pPr lvl="0"/>
            <a:r>
              <a:rPr lang="en-US"/>
              <a:t>Edit Master text styles</a:t>
            </a:r>
          </a:p>
        </p:txBody>
      </p:sp>
      <p:sp>
        <p:nvSpPr>
          <p:cNvPr id="4" name="PlaceHolder 3"/>
          <p:cNvSpPr txBox="1">
            <a:spLocks noGrp="1"/>
          </p:cNvSpPr>
          <p:nvPr>
            <p:ph idx="2"/>
          </p:nvPr>
        </p:nvSpPr>
        <p:spPr>
          <a:xfrm>
            <a:off x="457204" y="3682080"/>
            <a:ext cx="4015799" cy="1896837"/>
          </a:xfrm>
        </p:spPr>
        <p:txBody>
          <a:bodyPr/>
          <a:lstStyle>
            <a:lvl1pPr marL="431954" indent="-323967">
              <a:spcBef>
                <a:spcPts val="1415"/>
              </a:spcBef>
              <a:defRPr/>
            </a:lvl1pPr>
          </a:lstStyle>
          <a:p>
            <a:pPr lvl="0"/>
            <a:r>
              <a:rPr lang="en-US"/>
              <a:t>Edit Master text styles</a:t>
            </a:r>
          </a:p>
        </p:txBody>
      </p:sp>
      <p:sp>
        <p:nvSpPr>
          <p:cNvPr id="5" name="PlaceHolder 4"/>
          <p:cNvSpPr txBox="1">
            <a:spLocks noGrp="1"/>
          </p:cNvSpPr>
          <p:nvPr>
            <p:ph idx="3"/>
          </p:nvPr>
        </p:nvSpPr>
        <p:spPr>
          <a:xfrm>
            <a:off x="4674243" y="1604521"/>
            <a:ext cx="4015799" cy="3977283"/>
          </a:xfrm>
        </p:spPr>
        <p:txBody>
          <a:bodyPr/>
          <a:lstStyle>
            <a:lvl1pPr marL="431954" indent="-323967">
              <a:spcBef>
                <a:spcPts val="1415"/>
              </a:spcBef>
              <a:defRPr/>
            </a:lvl1pPr>
          </a:lstStyle>
          <a:p>
            <a:pPr lvl="0"/>
            <a:r>
              <a:rPr lang="en-US"/>
              <a:t>Edit Master text styles</a:t>
            </a:r>
          </a:p>
        </p:txBody>
      </p:sp>
    </p:spTree>
    <p:extLst>
      <p:ext uri="{BB962C8B-B14F-4D97-AF65-F5344CB8AC3E}">
        <p14:creationId xmlns:p14="http://schemas.microsoft.com/office/powerpoint/2010/main" val="4041150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txBox="1">
            <a:spLocks noGrp="1"/>
          </p:cNvSpPr>
          <p:nvPr>
            <p:ph type="title"/>
          </p:nvPr>
        </p:nvSpPr>
        <p:spPr/>
        <p:txBody>
          <a:bodyPr/>
          <a:lstStyle>
            <a:lvl1pPr>
              <a:defRPr/>
            </a:lvl1pPr>
          </a:lstStyle>
          <a:p>
            <a:pPr lvl="0"/>
            <a:r>
              <a:rPr lang="en-US"/>
              <a:t>Click to edit Master title style</a:t>
            </a:r>
          </a:p>
        </p:txBody>
      </p:sp>
      <p:sp>
        <p:nvSpPr>
          <p:cNvPr id="3" name="PlaceHolder 2"/>
          <p:cNvSpPr txBox="1">
            <a:spLocks noGrp="1"/>
          </p:cNvSpPr>
          <p:nvPr>
            <p:ph type="subTitle" idx="4294967295"/>
          </p:nvPr>
        </p:nvSpPr>
        <p:spPr/>
        <p:txBody>
          <a:bodyPr anchor="ctr" anchorCtr="1"/>
          <a:lstStyle>
            <a:lvl1pPr marL="431954" indent="-323967" algn="ctr">
              <a:spcBef>
                <a:spcPts val="1415"/>
              </a:spcBef>
              <a:defRPr/>
            </a:lvl1pPr>
          </a:lstStyle>
          <a:p>
            <a:pPr lvl="0"/>
            <a:r>
              <a:rPr lang="en-US"/>
              <a:t>Click to edit Master subtitle style</a:t>
            </a:r>
          </a:p>
        </p:txBody>
      </p:sp>
    </p:spTree>
    <p:extLst>
      <p:ext uri="{BB962C8B-B14F-4D97-AF65-F5344CB8AC3E}">
        <p14:creationId xmlns:p14="http://schemas.microsoft.com/office/powerpoint/2010/main" val="2673399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1"/>
          <p:cNvSpPr txBox="1">
            <a:spLocks noGrp="1"/>
          </p:cNvSpPr>
          <p:nvPr>
            <p:ph type="title"/>
          </p:nvPr>
        </p:nvSpPr>
        <p:spPr/>
        <p:txBody>
          <a:bodyPr/>
          <a:lstStyle>
            <a:lvl1pPr>
              <a:defRPr/>
            </a:lvl1pPr>
          </a:lstStyle>
          <a:p>
            <a:pPr lvl="0"/>
            <a:r>
              <a:rPr lang="en-US"/>
              <a:t>Click to edit Master title style</a:t>
            </a:r>
          </a:p>
        </p:txBody>
      </p:sp>
      <p:sp>
        <p:nvSpPr>
          <p:cNvPr id="3" name="PlaceHolder 2"/>
          <p:cNvSpPr txBox="1">
            <a:spLocks noGrp="1"/>
          </p:cNvSpPr>
          <p:nvPr>
            <p:ph idx="1"/>
          </p:nvPr>
        </p:nvSpPr>
        <p:spPr>
          <a:xfrm>
            <a:off x="457204" y="1604521"/>
            <a:ext cx="4015799" cy="3977283"/>
          </a:xfrm>
        </p:spPr>
        <p:txBody>
          <a:bodyPr/>
          <a:lstStyle>
            <a:lvl1pPr marL="431954" indent="-323967">
              <a:spcBef>
                <a:spcPts val="1415"/>
              </a:spcBef>
              <a:defRPr/>
            </a:lvl1pPr>
          </a:lstStyle>
          <a:p>
            <a:pPr lvl="0"/>
            <a:r>
              <a:rPr lang="en-US"/>
              <a:t>Edit Master text styles</a:t>
            </a:r>
          </a:p>
        </p:txBody>
      </p:sp>
      <p:sp>
        <p:nvSpPr>
          <p:cNvPr id="4" name="PlaceHolder 3"/>
          <p:cNvSpPr txBox="1">
            <a:spLocks noGrp="1"/>
          </p:cNvSpPr>
          <p:nvPr>
            <p:ph idx="2"/>
          </p:nvPr>
        </p:nvSpPr>
        <p:spPr>
          <a:xfrm>
            <a:off x="4674243" y="1604521"/>
            <a:ext cx="4015799" cy="1896837"/>
          </a:xfrm>
        </p:spPr>
        <p:txBody>
          <a:bodyPr/>
          <a:lstStyle>
            <a:lvl1pPr marL="431954" indent="-323967">
              <a:spcBef>
                <a:spcPts val="1415"/>
              </a:spcBef>
              <a:defRPr/>
            </a:lvl1pPr>
          </a:lstStyle>
          <a:p>
            <a:pPr lvl="0"/>
            <a:r>
              <a:rPr lang="en-US"/>
              <a:t>Edit Master text styles</a:t>
            </a:r>
          </a:p>
        </p:txBody>
      </p:sp>
      <p:sp>
        <p:nvSpPr>
          <p:cNvPr id="5" name="PlaceHolder 4"/>
          <p:cNvSpPr txBox="1">
            <a:spLocks noGrp="1"/>
          </p:cNvSpPr>
          <p:nvPr>
            <p:ph idx="3"/>
          </p:nvPr>
        </p:nvSpPr>
        <p:spPr>
          <a:xfrm>
            <a:off x="4674243" y="3682080"/>
            <a:ext cx="4015799" cy="1896837"/>
          </a:xfrm>
        </p:spPr>
        <p:txBody>
          <a:bodyPr/>
          <a:lstStyle>
            <a:lvl1pPr marL="431954" indent="-323967">
              <a:spcBef>
                <a:spcPts val="1415"/>
              </a:spcBef>
              <a:defRPr/>
            </a:lvl1pPr>
          </a:lstStyle>
          <a:p>
            <a:pPr lvl="0"/>
            <a:r>
              <a:rPr lang="en-US"/>
              <a:t>Edit Master text styles</a:t>
            </a:r>
          </a:p>
        </p:txBody>
      </p:sp>
    </p:spTree>
    <p:extLst>
      <p:ext uri="{BB962C8B-B14F-4D97-AF65-F5344CB8AC3E}">
        <p14:creationId xmlns:p14="http://schemas.microsoft.com/office/powerpoint/2010/main" val="26422082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1"/>
          <p:cNvSpPr txBox="1">
            <a:spLocks noGrp="1"/>
          </p:cNvSpPr>
          <p:nvPr>
            <p:ph type="title"/>
          </p:nvPr>
        </p:nvSpPr>
        <p:spPr/>
        <p:txBody>
          <a:bodyPr/>
          <a:lstStyle>
            <a:lvl1pPr>
              <a:defRPr/>
            </a:lvl1pPr>
          </a:lstStyle>
          <a:p>
            <a:pPr lvl="0"/>
            <a:r>
              <a:rPr lang="en-US"/>
              <a:t>Click to edit Master title style</a:t>
            </a:r>
          </a:p>
        </p:txBody>
      </p:sp>
      <p:sp>
        <p:nvSpPr>
          <p:cNvPr id="3" name="PlaceHolder 2"/>
          <p:cNvSpPr txBox="1">
            <a:spLocks noGrp="1"/>
          </p:cNvSpPr>
          <p:nvPr>
            <p:ph type="body" idx="3"/>
          </p:nvPr>
        </p:nvSpPr>
        <p:spPr>
          <a:xfrm>
            <a:off x="457204" y="1604521"/>
            <a:ext cx="4015799" cy="1896837"/>
          </a:xfrm>
        </p:spPr>
        <p:txBody>
          <a:bodyPr/>
          <a:lstStyle>
            <a:lvl1pPr marL="431954" indent="-323967">
              <a:spcBef>
                <a:spcPts val="1415"/>
              </a:spcBef>
              <a:defRPr/>
            </a:lvl1pPr>
          </a:lstStyle>
          <a:p>
            <a:pPr lvl="0"/>
            <a:r>
              <a:rPr lang="en-US"/>
              <a:t>Edit Master text styles</a:t>
            </a:r>
          </a:p>
        </p:txBody>
      </p:sp>
      <p:sp>
        <p:nvSpPr>
          <p:cNvPr id="4" name="PlaceHolder 3"/>
          <p:cNvSpPr txBox="1">
            <a:spLocks noGrp="1"/>
          </p:cNvSpPr>
          <p:nvPr>
            <p:ph idx="1"/>
          </p:nvPr>
        </p:nvSpPr>
        <p:spPr>
          <a:xfrm>
            <a:off x="4674243" y="1604521"/>
            <a:ext cx="4015799" cy="1896837"/>
          </a:xfrm>
        </p:spPr>
        <p:txBody>
          <a:bodyPr/>
          <a:lstStyle>
            <a:lvl1pPr marL="431954" indent="-323967">
              <a:spcBef>
                <a:spcPts val="1415"/>
              </a:spcBef>
              <a:defRPr/>
            </a:lvl1pPr>
          </a:lstStyle>
          <a:p>
            <a:pPr lvl="0"/>
            <a:r>
              <a:rPr lang="en-US"/>
              <a:t>Edit Master text styles</a:t>
            </a:r>
          </a:p>
        </p:txBody>
      </p:sp>
      <p:sp>
        <p:nvSpPr>
          <p:cNvPr id="5" name="PlaceHolder 4"/>
          <p:cNvSpPr txBox="1">
            <a:spLocks noGrp="1"/>
          </p:cNvSpPr>
          <p:nvPr>
            <p:ph idx="2"/>
          </p:nvPr>
        </p:nvSpPr>
        <p:spPr>
          <a:xfrm>
            <a:off x="457203" y="3682080"/>
            <a:ext cx="8229239" cy="1896837"/>
          </a:xfrm>
        </p:spPr>
        <p:txBody>
          <a:bodyPr/>
          <a:lstStyle>
            <a:lvl1pPr marL="431954" indent="-323967">
              <a:spcBef>
                <a:spcPts val="1415"/>
              </a:spcBef>
              <a:defRPr/>
            </a:lvl1pPr>
          </a:lstStyle>
          <a:p>
            <a:pPr lvl="0"/>
            <a:r>
              <a:rPr lang="en-US"/>
              <a:t>Edit Master text styles</a:t>
            </a:r>
          </a:p>
        </p:txBody>
      </p:sp>
    </p:spTree>
    <p:extLst>
      <p:ext uri="{BB962C8B-B14F-4D97-AF65-F5344CB8AC3E}">
        <p14:creationId xmlns:p14="http://schemas.microsoft.com/office/powerpoint/2010/main" val="28700344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 name="PlaceHolder 1"/>
          <p:cNvSpPr txBox="1">
            <a:spLocks noGrp="1"/>
          </p:cNvSpPr>
          <p:nvPr>
            <p:ph type="title"/>
          </p:nvPr>
        </p:nvSpPr>
        <p:spPr/>
        <p:txBody>
          <a:bodyPr/>
          <a:lstStyle>
            <a:lvl1pPr>
              <a:defRPr/>
            </a:lvl1pPr>
          </a:lstStyle>
          <a:p>
            <a:pPr lvl="0"/>
            <a:r>
              <a:rPr lang="en-US"/>
              <a:t>Click to edit Master title style</a:t>
            </a:r>
          </a:p>
        </p:txBody>
      </p:sp>
      <p:sp>
        <p:nvSpPr>
          <p:cNvPr id="3" name="PlaceHolder 2"/>
          <p:cNvSpPr txBox="1">
            <a:spLocks noGrp="1"/>
          </p:cNvSpPr>
          <p:nvPr>
            <p:ph type="body" idx="2"/>
          </p:nvPr>
        </p:nvSpPr>
        <p:spPr>
          <a:xfrm>
            <a:off x="457203" y="1604521"/>
            <a:ext cx="8229239" cy="1896837"/>
          </a:xfrm>
        </p:spPr>
        <p:txBody>
          <a:bodyPr/>
          <a:lstStyle>
            <a:lvl1pPr marL="431954" indent="-323967">
              <a:spcBef>
                <a:spcPts val="1415"/>
              </a:spcBef>
              <a:defRPr/>
            </a:lvl1pPr>
          </a:lstStyle>
          <a:p>
            <a:pPr lvl="0"/>
            <a:r>
              <a:rPr lang="en-US"/>
              <a:t>Edit Master text styles</a:t>
            </a:r>
          </a:p>
        </p:txBody>
      </p:sp>
      <p:sp>
        <p:nvSpPr>
          <p:cNvPr id="4" name="PlaceHolder 3"/>
          <p:cNvSpPr txBox="1">
            <a:spLocks noGrp="1"/>
          </p:cNvSpPr>
          <p:nvPr>
            <p:ph idx="1"/>
          </p:nvPr>
        </p:nvSpPr>
        <p:spPr>
          <a:xfrm>
            <a:off x="457203" y="3682080"/>
            <a:ext cx="8229239" cy="1896837"/>
          </a:xfrm>
        </p:spPr>
        <p:txBody>
          <a:bodyPr/>
          <a:lstStyle>
            <a:lvl1pPr marL="431954" indent="-323967">
              <a:spcBef>
                <a:spcPts val="1415"/>
              </a:spcBef>
              <a:defRPr/>
            </a:lvl1pPr>
          </a:lstStyle>
          <a:p>
            <a:pPr lvl="0"/>
            <a:r>
              <a:rPr lang="en-US"/>
              <a:t>Edit Master text styles</a:t>
            </a:r>
          </a:p>
        </p:txBody>
      </p:sp>
    </p:spTree>
    <p:extLst>
      <p:ext uri="{BB962C8B-B14F-4D97-AF65-F5344CB8AC3E}">
        <p14:creationId xmlns:p14="http://schemas.microsoft.com/office/powerpoint/2010/main" val="22299413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1"/>
          <p:cNvSpPr txBox="1">
            <a:spLocks noGrp="1"/>
          </p:cNvSpPr>
          <p:nvPr>
            <p:ph type="title"/>
          </p:nvPr>
        </p:nvSpPr>
        <p:spPr/>
        <p:txBody>
          <a:bodyPr/>
          <a:lstStyle>
            <a:lvl1pPr>
              <a:defRPr/>
            </a:lvl1pPr>
          </a:lstStyle>
          <a:p>
            <a:pPr lvl="0"/>
            <a:r>
              <a:rPr lang="en-US"/>
              <a:t>Click to edit Master title style</a:t>
            </a:r>
          </a:p>
        </p:txBody>
      </p:sp>
      <p:sp>
        <p:nvSpPr>
          <p:cNvPr id="3" name="PlaceHolder 2"/>
          <p:cNvSpPr txBox="1">
            <a:spLocks noGrp="1"/>
          </p:cNvSpPr>
          <p:nvPr>
            <p:ph idx="1"/>
          </p:nvPr>
        </p:nvSpPr>
        <p:spPr>
          <a:xfrm>
            <a:off x="457204" y="1604521"/>
            <a:ext cx="4015799" cy="1896837"/>
          </a:xfrm>
        </p:spPr>
        <p:txBody>
          <a:bodyPr/>
          <a:lstStyle>
            <a:lvl1pPr marL="431954" indent="-323967">
              <a:spcBef>
                <a:spcPts val="1415"/>
              </a:spcBef>
              <a:defRPr/>
            </a:lvl1pPr>
          </a:lstStyle>
          <a:p>
            <a:pPr lvl="0"/>
            <a:r>
              <a:rPr lang="en-US"/>
              <a:t>Edit Master text styles</a:t>
            </a:r>
          </a:p>
        </p:txBody>
      </p:sp>
      <p:sp>
        <p:nvSpPr>
          <p:cNvPr id="4" name="PlaceHolder 3"/>
          <p:cNvSpPr txBox="1">
            <a:spLocks noGrp="1"/>
          </p:cNvSpPr>
          <p:nvPr>
            <p:ph idx="2"/>
          </p:nvPr>
        </p:nvSpPr>
        <p:spPr>
          <a:xfrm>
            <a:off x="4674243" y="1604521"/>
            <a:ext cx="4015799" cy="1896837"/>
          </a:xfrm>
        </p:spPr>
        <p:txBody>
          <a:bodyPr/>
          <a:lstStyle>
            <a:lvl1pPr marL="431954" indent="-323967">
              <a:spcBef>
                <a:spcPts val="1415"/>
              </a:spcBef>
              <a:defRPr/>
            </a:lvl1pPr>
          </a:lstStyle>
          <a:p>
            <a:pPr lvl="0"/>
            <a:r>
              <a:rPr lang="en-US"/>
              <a:t>Edit Master text styles</a:t>
            </a:r>
          </a:p>
        </p:txBody>
      </p:sp>
      <p:sp>
        <p:nvSpPr>
          <p:cNvPr id="5" name="PlaceHolder 4"/>
          <p:cNvSpPr txBox="1">
            <a:spLocks noGrp="1"/>
          </p:cNvSpPr>
          <p:nvPr>
            <p:ph idx="3"/>
          </p:nvPr>
        </p:nvSpPr>
        <p:spPr>
          <a:xfrm>
            <a:off x="4674243" y="3682080"/>
            <a:ext cx="4015799" cy="1896837"/>
          </a:xfrm>
        </p:spPr>
        <p:txBody>
          <a:bodyPr/>
          <a:lstStyle>
            <a:lvl1pPr marL="431954" indent="-323967">
              <a:spcBef>
                <a:spcPts val="1415"/>
              </a:spcBef>
              <a:defRPr/>
            </a:lvl1pPr>
          </a:lstStyle>
          <a:p>
            <a:pPr lvl="0"/>
            <a:r>
              <a:rPr lang="en-US"/>
              <a:t>Edit Master text styles</a:t>
            </a:r>
          </a:p>
        </p:txBody>
      </p:sp>
      <p:sp>
        <p:nvSpPr>
          <p:cNvPr id="6" name="PlaceHolder 5"/>
          <p:cNvSpPr txBox="1">
            <a:spLocks noGrp="1"/>
          </p:cNvSpPr>
          <p:nvPr>
            <p:ph idx="4"/>
          </p:nvPr>
        </p:nvSpPr>
        <p:spPr>
          <a:xfrm>
            <a:off x="457204" y="3682080"/>
            <a:ext cx="4015799" cy="1896837"/>
          </a:xfrm>
        </p:spPr>
        <p:txBody>
          <a:bodyPr/>
          <a:lstStyle>
            <a:lvl1pPr marL="431954" indent="-323967">
              <a:spcBef>
                <a:spcPts val="1415"/>
              </a:spcBef>
              <a:defRPr/>
            </a:lvl1pPr>
          </a:lstStyle>
          <a:p>
            <a:pPr lvl="0"/>
            <a:r>
              <a:rPr lang="en-US"/>
              <a:t>Edit Master text styles</a:t>
            </a:r>
          </a:p>
        </p:txBody>
      </p:sp>
    </p:spTree>
    <p:extLst>
      <p:ext uri="{BB962C8B-B14F-4D97-AF65-F5344CB8AC3E}">
        <p14:creationId xmlns:p14="http://schemas.microsoft.com/office/powerpoint/2010/main" val="11200567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p:cNvSpPr txBox="1">
            <a:spLocks noGrp="1"/>
          </p:cNvSpPr>
          <p:nvPr>
            <p:ph type="title" idx="4294967295"/>
          </p:nvPr>
        </p:nvSpPr>
        <p:spPr/>
        <p:txBody>
          <a:bodyPr/>
          <a:lstStyle>
            <a:lvl1pPr>
              <a:defRPr/>
            </a:lvl1pPr>
          </a:lstStyle>
          <a:p>
            <a:pPr lvl="0"/>
            <a:r>
              <a:rPr lang="en-US"/>
              <a:t>Click to edit Master title style</a:t>
            </a:r>
          </a:p>
        </p:txBody>
      </p:sp>
      <p:sp>
        <p:nvSpPr>
          <p:cNvPr id="3" name="PlaceHolder 2"/>
          <p:cNvSpPr txBox="1">
            <a:spLocks noGrp="1"/>
          </p:cNvSpPr>
          <p:nvPr>
            <p:ph type="body" idx="4294967295"/>
          </p:nvPr>
        </p:nvSpPr>
        <p:spPr>
          <a:xfrm>
            <a:off x="457204" y="1604521"/>
            <a:ext cx="2649595" cy="1896837"/>
          </a:xfrm>
        </p:spPr>
        <p:txBody>
          <a:bodyPr/>
          <a:lstStyle>
            <a:lvl1pPr marL="431954" indent="-323967">
              <a:spcBef>
                <a:spcPts val="1415"/>
              </a:spcBef>
              <a:defRPr/>
            </a:lvl1pPr>
          </a:lstStyle>
          <a:p>
            <a:pPr lvl="0"/>
            <a:r>
              <a:rPr lang="en-US"/>
              <a:t>Edit Master text styles</a:t>
            </a:r>
          </a:p>
        </p:txBody>
      </p:sp>
      <p:sp>
        <p:nvSpPr>
          <p:cNvPr id="4" name="PlaceHolder 3"/>
          <p:cNvSpPr txBox="1">
            <a:spLocks noGrp="1"/>
          </p:cNvSpPr>
          <p:nvPr>
            <p:ph type="body" idx="4294967295"/>
          </p:nvPr>
        </p:nvSpPr>
        <p:spPr>
          <a:xfrm>
            <a:off x="3239643" y="1604521"/>
            <a:ext cx="2649595" cy="1896837"/>
          </a:xfrm>
        </p:spPr>
        <p:txBody>
          <a:bodyPr/>
          <a:lstStyle>
            <a:lvl1pPr marL="431954" indent="-323967">
              <a:spcBef>
                <a:spcPts val="1415"/>
              </a:spcBef>
              <a:defRPr/>
            </a:lvl1pPr>
          </a:lstStyle>
          <a:p>
            <a:pPr lvl="0"/>
            <a:r>
              <a:rPr lang="en-US"/>
              <a:t>Edit Master text styles</a:t>
            </a:r>
          </a:p>
        </p:txBody>
      </p:sp>
      <p:sp>
        <p:nvSpPr>
          <p:cNvPr id="5" name="PlaceHolder 4"/>
          <p:cNvSpPr txBox="1">
            <a:spLocks noGrp="1"/>
          </p:cNvSpPr>
          <p:nvPr>
            <p:ph type="body" idx="4294967295"/>
          </p:nvPr>
        </p:nvSpPr>
        <p:spPr>
          <a:xfrm>
            <a:off x="6022083" y="1604521"/>
            <a:ext cx="2649595" cy="1896837"/>
          </a:xfrm>
        </p:spPr>
        <p:txBody>
          <a:bodyPr/>
          <a:lstStyle>
            <a:lvl1pPr marL="431954" indent="-323967">
              <a:spcBef>
                <a:spcPts val="1415"/>
              </a:spcBef>
              <a:defRPr/>
            </a:lvl1pPr>
          </a:lstStyle>
          <a:p>
            <a:pPr lvl="0"/>
            <a:r>
              <a:rPr lang="en-US"/>
              <a:t>Edit Master text styles</a:t>
            </a:r>
          </a:p>
        </p:txBody>
      </p:sp>
      <p:sp>
        <p:nvSpPr>
          <p:cNvPr id="6" name="PlaceHolder 5"/>
          <p:cNvSpPr txBox="1">
            <a:spLocks noGrp="1"/>
          </p:cNvSpPr>
          <p:nvPr>
            <p:ph type="body" idx="4294967295"/>
          </p:nvPr>
        </p:nvSpPr>
        <p:spPr>
          <a:xfrm>
            <a:off x="6022083" y="3682080"/>
            <a:ext cx="2649595" cy="1896837"/>
          </a:xfrm>
        </p:spPr>
        <p:txBody>
          <a:bodyPr/>
          <a:lstStyle>
            <a:lvl1pPr marL="431954" indent="-323967">
              <a:spcBef>
                <a:spcPts val="1415"/>
              </a:spcBef>
              <a:defRPr/>
            </a:lvl1pPr>
          </a:lstStyle>
          <a:p>
            <a:pPr lvl="0"/>
            <a:r>
              <a:rPr lang="en-US"/>
              <a:t>Edit Master text styles</a:t>
            </a:r>
          </a:p>
        </p:txBody>
      </p:sp>
      <p:sp>
        <p:nvSpPr>
          <p:cNvPr id="7" name="PlaceHolder 6"/>
          <p:cNvSpPr txBox="1">
            <a:spLocks noGrp="1"/>
          </p:cNvSpPr>
          <p:nvPr>
            <p:ph type="body" idx="4294967295"/>
          </p:nvPr>
        </p:nvSpPr>
        <p:spPr>
          <a:xfrm>
            <a:off x="3239643" y="3682080"/>
            <a:ext cx="2649595" cy="1896837"/>
          </a:xfrm>
        </p:spPr>
        <p:txBody>
          <a:bodyPr/>
          <a:lstStyle>
            <a:lvl1pPr marL="431954" indent="-323967">
              <a:spcBef>
                <a:spcPts val="1415"/>
              </a:spcBef>
              <a:defRPr/>
            </a:lvl1pPr>
          </a:lstStyle>
          <a:p>
            <a:pPr lvl="0"/>
            <a:r>
              <a:rPr lang="en-US"/>
              <a:t>Edit Master text styles</a:t>
            </a:r>
          </a:p>
        </p:txBody>
      </p:sp>
      <p:sp>
        <p:nvSpPr>
          <p:cNvPr id="8" name="PlaceHolder 7"/>
          <p:cNvSpPr txBox="1">
            <a:spLocks noGrp="1"/>
          </p:cNvSpPr>
          <p:nvPr>
            <p:ph type="body" idx="4294967295"/>
          </p:nvPr>
        </p:nvSpPr>
        <p:spPr>
          <a:xfrm>
            <a:off x="457204" y="3682080"/>
            <a:ext cx="2649595" cy="1896837"/>
          </a:xfrm>
        </p:spPr>
        <p:txBody>
          <a:bodyPr/>
          <a:lstStyle>
            <a:lvl1pPr marL="431954" indent="-323967">
              <a:spcBef>
                <a:spcPts val="1415"/>
              </a:spcBef>
              <a:defRPr/>
            </a:lvl1pPr>
          </a:lstStyle>
          <a:p>
            <a:pPr lvl="0"/>
            <a:r>
              <a:rPr lang="en-US"/>
              <a:t>Edit Master text styles</a:t>
            </a:r>
          </a:p>
        </p:txBody>
      </p:sp>
    </p:spTree>
    <p:extLst>
      <p:ext uri="{BB962C8B-B14F-4D97-AF65-F5344CB8AC3E}">
        <p14:creationId xmlns:p14="http://schemas.microsoft.com/office/powerpoint/2010/main" val="1362061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6169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txBox="1">
            <a:spLocks noGrp="1"/>
          </p:cNvSpPr>
          <p:nvPr>
            <p:ph type="title"/>
          </p:nvPr>
        </p:nvSpPr>
        <p:spPr/>
        <p:txBody>
          <a:bodyPr/>
          <a:lstStyle>
            <a:lvl1pPr>
              <a:defRPr/>
            </a:lvl1pPr>
          </a:lstStyle>
          <a:p>
            <a:pPr lvl="0"/>
            <a:r>
              <a:rPr lang="en-US"/>
              <a:t>Click to edit Master title style</a:t>
            </a:r>
          </a:p>
        </p:txBody>
      </p:sp>
      <p:sp>
        <p:nvSpPr>
          <p:cNvPr id="3" name="PlaceHolder 2"/>
          <p:cNvSpPr txBox="1">
            <a:spLocks noGrp="1"/>
          </p:cNvSpPr>
          <p:nvPr>
            <p:ph type="subTitle" idx="4294967295"/>
          </p:nvPr>
        </p:nvSpPr>
        <p:spPr/>
        <p:txBody>
          <a:bodyPr anchor="ctr" anchorCtr="1"/>
          <a:lstStyle>
            <a:lvl1pPr marL="431954" indent="-323967" algn="ctr">
              <a:spcBef>
                <a:spcPts val="1415"/>
              </a:spcBef>
              <a:defRPr/>
            </a:lvl1pPr>
          </a:lstStyle>
          <a:p>
            <a:pPr lvl="0"/>
            <a:r>
              <a:rPr lang="en-US"/>
              <a:t>Click to edit Master subtitle style</a:t>
            </a:r>
          </a:p>
        </p:txBody>
      </p:sp>
    </p:spTree>
    <p:extLst>
      <p:ext uri="{BB962C8B-B14F-4D97-AF65-F5344CB8AC3E}">
        <p14:creationId xmlns:p14="http://schemas.microsoft.com/office/powerpoint/2010/main" val="35177097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1"/>
          <p:cNvSpPr txBox="1">
            <a:spLocks noGrp="1"/>
          </p:cNvSpPr>
          <p:nvPr>
            <p:ph type="title"/>
          </p:nvPr>
        </p:nvSpPr>
        <p:spPr/>
        <p:txBody>
          <a:bodyPr/>
          <a:lstStyle>
            <a:lvl1pPr>
              <a:defRPr/>
            </a:lvl1pPr>
          </a:lstStyle>
          <a:p>
            <a:pPr lvl="0"/>
            <a:r>
              <a:rPr lang="en-US"/>
              <a:t>Click to edit Master title style</a:t>
            </a:r>
          </a:p>
        </p:txBody>
      </p:sp>
      <p:sp>
        <p:nvSpPr>
          <p:cNvPr id="3" name="PlaceHolder 2"/>
          <p:cNvSpPr txBox="1">
            <a:spLocks noGrp="1"/>
          </p:cNvSpPr>
          <p:nvPr>
            <p:ph idx="1"/>
          </p:nvPr>
        </p:nvSpPr>
        <p:spPr/>
        <p:txBody>
          <a:bodyPr/>
          <a:lstStyle>
            <a:lvl1pPr marL="431954" indent="-323967">
              <a:spcBef>
                <a:spcPts val="1415"/>
              </a:spcBef>
              <a:defRPr/>
            </a:lvl1pPr>
          </a:lstStyle>
          <a:p>
            <a:pPr lvl="0"/>
            <a:r>
              <a:rPr lang="en-US"/>
              <a:t>Edit Master text styles</a:t>
            </a:r>
          </a:p>
        </p:txBody>
      </p:sp>
    </p:spTree>
    <p:extLst>
      <p:ext uri="{BB962C8B-B14F-4D97-AF65-F5344CB8AC3E}">
        <p14:creationId xmlns:p14="http://schemas.microsoft.com/office/powerpoint/2010/main" val="11282155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 name="PlaceHolder 1"/>
          <p:cNvSpPr txBox="1">
            <a:spLocks noGrp="1"/>
          </p:cNvSpPr>
          <p:nvPr>
            <p:ph type="title"/>
          </p:nvPr>
        </p:nvSpPr>
        <p:spPr/>
        <p:txBody>
          <a:bodyPr/>
          <a:lstStyle>
            <a:lvl1pPr>
              <a:defRPr/>
            </a:lvl1pPr>
          </a:lstStyle>
          <a:p>
            <a:pPr lvl="0"/>
            <a:r>
              <a:rPr lang="en-US"/>
              <a:t>Click to edit Master title style</a:t>
            </a:r>
          </a:p>
        </p:txBody>
      </p:sp>
      <p:sp>
        <p:nvSpPr>
          <p:cNvPr id="3" name="PlaceHolder 2"/>
          <p:cNvSpPr txBox="1">
            <a:spLocks noGrp="1"/>
          </p:cNvSpPr>
          <p:nvPr>
            <p:ph idx="1"/>
          </p:nvPr>
        </p:nvSpPr>
        <p:spPr>
          <a:xfrm>
            <a:off x="457204" y="1604521"/>
            <a:ext cx="4015799" cy="3977283"/>
          </a:xfrm>
        </p:spPr>
        <p:txBody>
          <a:bodyPr/>
          <a:lstStyle>
            <a:lvl1pPr marL="431954" indent="-323967">
              <a:spcBef>
                <a:spcPts val="1415"/>
              </a:spcBef>
              <a:defRPr/>
            </a:lvl1pPr>
          </a:lstStyle>
          <a:p>
            <a:pPr lvl="0"/>
            <a:r>
              <a:rPr lang="en-US"/>
              <a:t>Edit Master text styles</a:t>
            </a:r>
          </a:p>
        </p:txBody>
      </p:sp>
      <p:sp>
        <p:nvSpPr>
          <p:cNvPr id="4" name="PlaceHolder 3"/>
          <p:cNvSpPr txBox="1">
            <a:spLocks noGrp="1"/>
          </p:cNvSpPr>
          <p:nvPr>
            <p:ph idx="2"/>
          </p:nvPr>
        </p:nvSpPr>
        <p:spPr>
          <a:xfrm>
            <a:off x="4674243" y="1604521"/>
            <a:ext cx="4015799" cy="3977283"/>
          </a:xfrm>
        </p:spPr>
        <p:txBody>
          <a:bodyPr/>
          <a:lstStyle>
            <a:lvl1pPr marL="431954" indent="-323967">
              <a:spcBef>
                <a:spcPts val="1415"/>
              </a:spcBef>
              <a:defRPr/>
            </a:lvl1pPr>
          </a:lstStyle>
          <a:p>
            <a:pPr lvl="0"/>
            <a:r>
              <a:rPr lang="en-US"/>
              <a:t>Edit Master text styles</a:t>
            </a:r>
          </a:p>
        </p:txBody>
      </p:sp>
    </p:spTree>
    <p:extLst>
      <p:ext uri="{BB962C8B-B14F-4D97-AF65-F5344CB8AC3E}">
        <p14:creationId xmlns:p14="http://schemas.microsoft.com/office/powerpoint/2010/main" val="32396580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p:cNvSpPr txBox="1">
            <a:spLocks noGrp="1"/>
          </p:cNvSpPr>
          <p:nvPr>
            <p:ph type="title"/>
          </p:nvPr>
        </p:nvSpPr>
        <p:spPr/>
        <p:txBody>
          <a:bodyPr/>
          <a:lstStyle>
            <a:lvl1pPr>
              <a:defRPr/>
            </a:lvl1pPr>
          </a:lstStyle>
          <a:p>
            <a:pPr lvl="0"/>
            <a:r>
              <a:rPr lang="en-US"/>
              <a:t>Click to edit Master title style</a:t>
            </a:r>
          </a:p>
        </p:txBody>
      </p:sp>
    </p:spTree>
    <p:extLst>
      <p:ext uri="{BB962C8B-B14F-4D97-AF65-F5344CB8AC3E}">
        <p14:creationId xmlns:p14="http://schemas.microsoft.com/office/powerpoint/2010/main" val="2288249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1"/>
          <p:cNvSpPr txBox="1">
            <a:spLocks noGrp="1"/>
          </p:cNvSpPr>
          <p:nvPr>
            <p:ph type="title"/>
          </p:nvPr>
        </p:nvSpPr>
        <p:spPr/>
        <p:txBody>
          <a:bodyPr/>
          <a:lstStyle>
            <a:lvl1pPr>
              <a:defRPr/>
            </a:lvl1pPr>
          </a:lstStyle>
          <a:p>
            <a:pPr lvl="0"/>
            <a:r>
              <a:rPr lang="en-US"/>
              <a:t>Click to edit Master title style</a:t>
            </a:r>
          </a:p>
        </p:txBody>
      </p:sp>
      <p:sp>
        <p:nvSpPr>
          <p:cNvPr id="3" name="PlaceHolder 2"/>
          <p:cNvSpPr txBox="1">
            <a:spLocks noGrp="1"/>
          </p:cNvSpPr>
          <p:nvPr>
            <p:ph idx="1"/>
          </p:nvPr>
        </p:nvSpPr>
        <p:spPr/>
        <p:txBody>
          <a:bodyPr/>
          <a:lstStyle>
            <a:lvl1pPr marL="431954" indent="-323967">
              <a:spcBef>
                <a:spcPts val="1415"/>
              </a:spcBef>
              <a:defRPr/>
            </a:lvl1pPr>
          </a:lstStyle>
          <a:p>
            <a:pPr lvl="0"/>
            <a:r>
              <a:rPr lang="en-US"/>
              <a:t>Edit Master text styles</a:t>
            </a:r>
          </a:p>
        </p:txBody>
      </p:sp>
    </p:spTree>
    <p:extLst>
      <p:ext uri="{BB962C8B-B14F-4D97-AF65-F5344CB8AC3E}">
        <p14:creationId xmlns:p14="http://schemas.microsoft.com/office/powerpoint/2010/main" val="352169989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p:cNvSpPr txBox="1">
            <a:spLocks noGrp="1"/>
          </p:cNvSpPr>
          <p:nvPr>
            <p:ph type="subTitle" idx="4294967295"/>
          </p:nvPr>
        </p:nvSpPr>
        <p:spPr>
          <a:xfrm>
            <a:off x="457203" y="273603"/>
            <a:ext cx="8229239" cy="5307837"/>
          </a:xfrm>
        </p:spPr>
        <p:txBody>
          <a:bodyPr anchor="ctr" anchorCtr="1"/>
          <a:lstStyle>
            <a:lvl1pPr marL="431954" indent="-323967" algn="ctr">
              <a:spcBef>
                <a:spcPts val="1415"/>
              </a:spcBef>
              <a:defRPr/>
            </a:lvl1pPr>
          </a:lstStyle>
          <a:p>
            <a:pPr lvl="0"/>
            <a:r>
              <a:rPr lang="en-US"/>
              <a:t>Click to edit Master subtitle style</a:t>
            </a:r>
          </a:p>
        </p:txBody>
      </p:sp>
    </p:spTree>
    <p:extLst>
      <p:ext uri="{BB962C8B-B14F-4D97-AF65-F5344CB8AC3E}">
        <p14:creationId xmlns:p14="http://schemas.microsoft.com/office/powerpoint/2010/main" val="32603517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1"/>
          <p:cNvSpPr txBox="1">
            <a:spLocks noGrp="1"/>
          </p:cNvSpPr>
          <p:nvPr>
            <p:ph type="title"/>
          </p:nvPr>
        </p:nvSpPr>
        <p:spPr/>
        <p:txBody>
          <a:bodyPr/>
          <a:lstStyle>
            <a:lvl1pPr>
              <a:defRPr/>
            </a:lvl1pPr>
          </a:lstStyle>
          <a:p>
            <a:pPr lvl="0"/>
            <a:r>
              <a:rPr lang="en-US"/>
              <a:t>Click to edit Master title style</a:t>
            </a:r>
          </a:p>
        </p:txBody>
      </p:sp>
      <p:sp>
        <p:nvSpPr>
          <p:cNvPr id="3" name="PlaceHolder 2"/>
          <p:cNvSpPr txBox="1">
            <a:spLocks noGrp="1"/>
          </p:cNvSpPr>
          <p:nvPr>
            <p:ph idx="1"/>
          </p:nvPr>
        </p:nvSpPr>
        <p:spPr>
          <a:xfrm>
            <a:off x="457204" y="1604521"/>
            <a:ext cx="4015799" cy="1896837"/>
          </a:xfrm>
        </p:spPr>
        <p:txBody>
          <a:bodyPr/>
          <a:lstStyle>
            <a:lvl1pPr marL="431954" indent="-323967">
              <a:spcBef>
                <a:spcPts val="1415"/>
              </a:spcBef>
              <a:defRPr/>
            </a:lvl1pPr>
          </a:lstStyle>
          <a:p>
            <a:pPr lvl="0"/>
            <a:r>
              <a:rPr lang="en-US"/>
              <a:t>Edit Master text styles</a:t>
            </a:r>
          </a:p>
        </p:txBody>
      </p:sp>
      <p:sp>
        <p:nvSpPr>
          <p:cNvPr id="4" name="PlaceHolder 3"/>
          <p:cNvSpPr txBox="1">
            <a:spLocks noGrp="1"/>
          </p:cNvSpPr>
          <p:nvPr>
            <p:ph idx="2"/>
          </p:nvPr>
        </p:nvSpPr>
        <p:spPr>
          <a:xfrm>
            <a:off x="457204" y="3682080"/>
            <a:ext cx="4015799" cy="1896837"/>
          </a:xfrm>
        </p:spPr>
        <p:txBody>
          <a:bodyPr/>
          <a:lstStyle>
            <a:lvl1pPr marL="431954" indent="-323967">
              <a:spcBef>
                <a:spcPts val="1415"/>
              </a:spcBef>
              <a:defRPr/>
            </a:lvl1pPr>
          </a:lstStyle>
          <a:p>
            <a:pPr lvl="0"/>
            <a:r>
              <a:rPr lang="en-US"/>
              <a:t>Edit Master text styles</a:t>
            </a:r>
          </a:p>
        </p:txBody>
      </p:sp>
      <p:sp>
        <p:nvSpPr>
          <p:cNvPr id="5" name="PlaceHolder 4"/>
          <p:cNvSpPr txBox="1">
            <a:spLocks noGrp="1"/>
          </p:cNvSpPr>
          <p:nvPr>
            <p:ph idx="3"/>
          </p:nvPr>
        </p:nvSpPr>
        <p:spPr>
          <a:xfrm>
            <a:off x="4674243" y="1604521"/>
            <a:ext cx="4015799" cy="3977283"/>
          </a:xfrm>
        </p:spPr>
        <p:txBody>
          <a:bodyPr/>
          <a:lstStyle>
            <a:lvl1pPr marL="431954" indent="-323967">
              <a:spcBef>
                <a:spcPts val="1415"/>
              </a:spcBef>
              <a:defRPr/>
            </a:lvl1pPr>
          </a:lstStyle>
          <a:p>
            <a:pPr lvl="0"/>
            <a:r>
              <a:rPr lang="en-US"/>
              <a:t>Edit Master text styles</a:t>
            </a:r>
          </a:p>
        </p:txBody>
      </p:sp>
    </p:spTree>
    <p:extLst>
      <p:ext uri="{BB962C8B-B14F-4D97-AF65-F5344CB8AC3E}">
        <p14:creationId xmlns:p14="http://schemas.microsoft.com/office/powerpoint/2010/main" val="39684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1"/>
          <p:cNvSpPr txBox="1">
            <a:spLocks noGrp="1"/>
          </p:cNvSpPr>
          <p:nvPr>
            <p:ph type="title"/>
          </p:nvPr>
        </p:nvSpPr>
        <p:spPr/>
        <p:txBody>
          <a:bodyPr/>
          <a:lstStyle>
            <a:lvl1pPr>
              <a:defRPr/>
            </a:lvl1pPr>
          </a:lstStyle>
          <a:p>
            <a:pPr lvl="0"/>
            <a:r>
              <a:rPr lang="en-US"/>
              <a:t>Click to edit Master title style</a:t>
            </a:r>
          </a:p>
        </p:txBody>
      </p:sp>
      <p:sp>
        <p:nvSpPr>
          <p:cNvPr id="3" name="PlaceHolder 2"/>
          <p:cNvSpPr txBox="1">
            <a:spLocks noGrp="1"/>
          </p:cNvSpPr>
          <p:nvPr>
            <p:ph idx="1"/>
          </p:nvPr>
        </p:nvSpPr>
        <p:spPr>
          <a:xfrm>
            <a:off x="457204" y="1604521"/>
            <a:ext cx="4015799" cy="3977283"/>
          </a:xfrm>
        </p:spPr>
        <p:txBody>
          <a:bodyPr/>
          <a:lstStyle>
            <a:lvl1pPr marL="431954" indent="-323967">
              <a:spcBef>
                <a:spcPts val="1415"/>
              </a:spcBef>
              <a:defRPr/>
            </a:lvl1pPr>
          </a:lstStyle>
          <a:p>
            <a:pPr lvl="0"/>
            <a:r>
              <a:rPr lang="en-US"/>
              <a:t>Edit Master text styles</a:t>
            </a:r>
          </a:p>
        </p:txBody>
      </p:sp>
      <p:sp>
        <p:nvSpPr>
          <p:cNvPr id="4" name="PlaceHolder 3"/>
          <p:cNvSpPr txBox="1">
            <a:spLocks noGrp="1"/>
          </p:cNvSpPr>
          <p:nvPr>
            <p:ph idx="2"/>
          </p:nvPr>
        </p:nvSpPr>
        <p:spPr>
          <a:xfrm>
            <a:off x="4674243" y="1604521"/>
            <a:ext cx="4015799" cy="1896837"/>
          </a:xfrm>
        </p:spPr>
        <p:txBody>
          <a:bodyPr/>
          <a:lstStyle>
            <a:lvl1pPr marL="431954" indent="-323967">
              <a:spcBef>
                <a:spcPts val="1415"/>
              </a:spcBef>
              <a:defRPr/>
            </a:lvl1pPr>
          </a:lstStyle>
          <a:p>
            <a:pPr lvl="0"/>
            <a:r>
              <a:rPr lang="en-US"/>
              <a:t>Edit Master text styles</a:t>
            </a:r>
          </a:p>
        </p:txBody>
      </p:sp>
      <p:sp>
        <p:nvSpPr>
          <p:cNvPr id="5" name="PlaceHolder 4"/>
          <p:cNvSpPr txBox="1">
            <a:spLocks noGrp="1"/>
          </p:cNvSpPr>
          <p:nvPr>
            <p:ph idx="3"/>
          </p:nvPr>
        </p:nvSpPr>
        <p:spPr>
          <a:xfrm>
            <a:off x="4674243" y="3682080"/>
            <a:ext cx="4015799" cy="1896837"/>
          </a:xfrm>
        </p:spPr>
        <p:txBody>
          <a:bodyPr/>
          <a:lstStyle>
            <a:lvl1pPr marL="431954" indent="-323967">
              <a:spcBef>
                <a:spcPts val="1415"/>
              </a:spcBef>
              <a:defRPr/>
            </a:lvl1pPr>
          </a:lstStyle>
          <a:p>
            <a:pPr lvl="0"/>
            <a:r>
              <a:rPr lang="en-US"/>
              <a:t>Edit Master text styles</a:t>
            </a:r>
          </a:p>
        </p:txBody>
      </p:sp>
    </p:spTree>
    <p:extLst>
      <p:ext uri="{BB962C8B-B14F-4D97-AF65-F5344CB8AC3E}">
        <p14:creationId xmlns:p14="http://schemas.microsoft.com/office/powerpoint/2010/main" val="16515892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1"/>
          <p:cNvSpPr txBox="1">
            <a:spLocks noGrp="1"/>
          </p:cNvSpPr>
          <p:nvPr>
            <p:ph type="title"/>
          </p:nvPr>
        </p:nvSpPr>
        <p:spPr/>
        <p:txBody>
          <a:bodyPr/>
          <a:lstStyle>
            <a:lvl1pPr>
              <a:defRPr/>
            </a:lvl1pPr>
          </a:lstStyle>
          <a:p>
            <a:pPr lvl="0"/>
            <a:r>
              <a:rPr lang="en-US"/>
              <a:t>Click to edit Master title style</a:t>
            </a:r>
          </a:p>
        </p:txBody>
      </p:sp>
      <p:sp>
        <p:nvSpPr>
          <p:cNvPr id="3" name="PlaceHolder 2"/>
          <p:cNvSpPr txBox="1">
            <a:spLocks noGrp="1"/>
          </p:cNvSpPr>
          <p:nvPr>
            <p:ph type="body" idx="3"/>
          </p:nvPr>
        </p:nvSpPr>
        <p:spPr>
          <a:xfrm>
            <a:off x="457204" y="1604521"/>
            <a:ext cx="4015799" cy="1896837"/>
          </a:xfrm>
        </p:spPr>
        <p:txBody>
          <a:bodyPr/>
          <a:lstStyle>
            <a:lvl1pPr marL="431954" indent="-323967">
              <a:spcBef>
                <a:spcPts val="1415"/>
              </a:spcBef>
              <a:defRPr/>
            </a:lvl1pPr>
          </a:lstStyle>
          <a:p>
            <a:pPr lvl="0"/>
            <a:r>
              <a:rPr lang="en-US"/>
              <a:t>Edit Master text styles</a:t>
            </a:r>
          </a:p>
        </p:txBody>
      </p:sp>
      <p:sp>
        <p:nvSpPr>
          <p:cNvPr id="4" name="PlaceHolder 3"/>
          <p:cNvSpPr txBox="1">
            <a:spLocks noGrp="1"/>
          </p:cNvSpPr>
          <p:nvPr>
            <p:ph idx="1"/>
          </p:nvPr>
        </p:nvSpPr>
        <p:spPr>
          <a:xfrm>
            <a:off x="4674243" y="1604521"/>
            <a:ext cx="4015799" cy="1896837"/>
          </a:xfrm>
        </p:spPr>
        <p:txBody>
          <a:bodyPr/>
          <a:lstStyle>
            <a:lvl1pPr marL="431954" indent="-323967">
              <a:spcBef>
                <a:spcPts val="1415"/>
              </a:spcBef>
              <a:defRPr/>
            </a:lvl1pPr>
          </a:lstStyle>
          <a:p>
            <a:pPr lvl="0"/>
            <a:r>
              <a:rPr lang="en-US"/>
              <a:t>Edit Master text styles</a:t>
            </a:r>
          </a:p>
        </p:txBody>
      </p:sp>
      <p:sp>
        <p:nvSpPr>
          <p:cNvPr id="5" name="PlaceHolder 4"/>
          <p:cNvSpPr txBox="1">
            <a:spLocks noGrp="1"/>
          </p:cNvSpPr>
          <p:nvPr>
            <p:ph idx="2"/>
          </p:nvPr>
        </p:nvSpPr>
        <p:spPr>
          <a:xfrm>
            <a:off x="457203" y="3682080"/>
            <a:ext cx="8229239" cy="1896837"/>
          </a:xfrm>
        </p:spPr>
        <p:txBody>
          <a:bodyPr/>
          <a:lstStyle>
            <a:lvl1pPr marL="431954" indent="-323967">
              <a:spcBef>
                <a:spcPts val="1415"/>
              </a:spcBef>
              <a:defRPr/>
            </a:lvl1pPr>
          </a:lstStyle>
          <a:p>
            <a:pPr lvl="0"/>
            <a:r>
              <a:rPr lang="en-US"/>
              <a:t>Edit Master text styles</a:t>
            </a:r>
          </a:p>
        </p:txBody>
      </p:sp>
    </p:spTree>
    <p:extLst>
      <p:ext uri="{BB962C8B-B14F-4D97-AF65-F5344CB8AC3E}">
        <p14:creationId xmlns:p14="http://schemas.microsoft.com/office/powerpoint/2010/main" val="35642465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 name="PlaceHolder 1"/>
          <p:cNvSpPr txBox="1">
            <a:spLocks noGrp="1"/>
          </p:cNvSpPr>
          <p:nvPr>
            <p:ph type="title"/>
          </p:nvPr>
        </p:nvSpPr>
        <p:spPr/>
        <p:txBody>
          <a:bodyPr/>
          <a:lstStyle>
            <a:lvl1pPr>
              <a:defRPr/>
            </a:lvl1pPr>
          </a:lstStyle>
          <a:p>
            <a:pPr lvl="0"/>
            <a:r>
              <a:rPr lang="en-US"/>
              <a:t>Click to edit Master title style</a:t>
            </a:r>
          </a:p>
        </p:txBody>
      </p:sp>
      <p:sp>
        <p:nvSpPr>
          <p:cNvPr id="3" name="PlaceHolder 2"/>
          <p:cNvSpPr txBox="1">
            <a:spLocks noGrp="1"/>
          </p:cNvSpPr>
          <p:nvPr>
            <p:ph type="body" idx="2"/>
          </p:nvPr>
        </p:nvSpPr>
        <p:spPr>
          <a:xfrm>
            <a:off x="457203" y="1604521"/>
            <a:ext cx="8229239" cy="1896837"/>
          </a:xfrm>
        </p:spPr>
        <p:txBody>
          <a:bodyPr/>
          <a:lstStyle>
            <a:lvl1pPr marL="431954" indent="-323967">
              <a:spcBef>
                <a:spcPts val="1415"/>
              </a:spcBef>
              <a:defRPr/>
            </a:lvl1pPr>
          </a:lstStyle>
          <a:p>
            <a:pPr lvl="0"/>
            <a:r>
              <a:rPr lang="en-US"/>
              <a:t>Edit Master text styles</a:t>
            </a:r>
          </a:p>
        </p:txBody>
      </p:sp>
      <p:sp>
        <p:nvSpPr>
          <p:cNvPr id="4" name="PlaceHolder 3"/>
          <p:cNvSpPr txBox="1">
            <a:spLocks noGrp="1"/>
          </p:cNvSpPr>
          <p:nvPr>
            <p:ph idx="1"/>
          </p:nvPr>
        </p:nvSpPr>
        <p:spPr>
          <a:xfrm>
            <a:off x="457203" y="3682080"/>
            <a:ext cx="8229239" cy="1896837"/>
          </a:xfrm>
        </p:spPr>
        <p:txBody>
          <a:bodyPr/>
          <a:lstStyle>
            <a:lvl1pPr marL="431954" indent="-323967">
              <a:spcBef>
                <a:spcPts val="1415"/>
              </a:spcBef>
              <a:defRPr/>
            </a:lvl1pPr>
          </a:lstStyle>
          <a:p>
            <a:pPr lvl="0"/>
            <a:r>
              <a:rPr lang="en-US"/>
              <a:t>Edit Master text styles</a:t>
            </a:r>
          </a:p>
        </p:txBody>
      </p:sp>
    </p:spTree>
    <p:extLst>
      <p:ext uri="{BB962C8B-B14F-4D97-AF65-F5344CB8AC3E}">
        <p14:creationId xmlns:p14="http://schemas.microsoft.com/office/powerpoint/2010/main" val="357940117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1"/>
          <p:cNvSpPr txBox="1">
            <a:spLocks noGrp="1"/>
          </p:cNvSpPr>
          <p:nvPr>
            <p:ph type="title"/>
          </p:nvPr>
        </p:nvSpPr>
        <p:spPr/>
        <p:txBody>
          <a:bodyPr/>
          <a:lstStyle>
            <a:lvl1pPr>
              <a:defRPr/>
            </a:lvl1pPr>
          </a:lstStyle>
          <a:p>
            <a:pPr lvl="0"/>
            <a:r>
              <a:rPr lang="en-US"/>
              <a:t>Click to edit Master title style</a:t>
            </a:r>
          </a:p>
        </p:txBody>
      </p:sp>
      <p:sp>
        <p:nvSpPr>
          <p:cNvPr id="3" name="PlaceHolder 2"/>
          <p:cNvSpPr txBox="1">
            <a:spLocks noGrp="1"/>
          </p:cNvSpPr>
          <p:nvPr>
            <p:ph idx="1"/>
          </p:nvPr>
        </p:nvSpPr>
        <p:spPr>
          <a:xfrm>
            <a:off x="457204" y="1604521"/>
            <a:ext cx="4015799" cy="1896837"/>
          </a:xfrm>
        </p:spPr>
        <p:txBody>
          <a:bodyPr/>
          <a:lstStyle>
            <a:lvl1pPr marL="431954" indent="-323967">
              <a:spcBef>
                <a:spcPts val="1415"/>
              </a:spcBef>
              <a:defRPr/>
            </a:lvl1pPr>
          </a:lstStyle>
          <a:p>
            <a:pPr lvl="0"/>
            <a:r>
              <a:rPr lang="en-US"/>
              <a:t>Edit Master text styles</a:t>
            </a:r>
          </a:p>
        </p:txBody>
      </p:sp>
      <p:sp>
        <p:nvSpPr>
          <p:cNvPr id="4" name="PlaceHolder 3"/>
          <p:cNvSpPr txBox="1">
            <a:spLocks noGrp="1"/>
          </p:cNvSpPr>
          <p:nvPr>
            <p:ph idx="2"/>
          </p:nvPr>
        </p:nvSpPr>
        <p:spPr>
          <a:xfrm>
            <a:off x="4674243" y="1604521"/>
            <a:ext cx="4015799" cy="1896837"/>
          </a:xfrm>
        </p:spPr>
        <p:txBody>
          <a:bodyPr/>
          <a:lstStyle>
            <a:lvl1pPr marL="431954" indent="-323967">
              <a:spcBef>
                <a:spcPts val="1415"/>
              </a:spcBef>
              <a:defRPr/>
            </a:lvl1pPr>
          </a:lstStyle>
          <a:p>
            <a:pPr lvl="0"/>
            <a:r>
              <a:rPr lang="en-US"/>
              <a:t>Edit Master text styles</a:t>
            </a:r>
          </a:p>
        </p:txBody>
      </p:sp>
      <p:sp>
        <p:nvSpPr>
          <p:cNvPr id="5" name="PlaceHolder 4"/>
          <p:cNvSpPr txBox="1">
            <a:spLocks noGrp="1"/>
          </p:cNvSpPr>
          <p:nvPr>
            <p:ph idx="3"/>
          </p:nvPr>
        </p:nvSpPr>
        <p:spPr>
          <a:xfrm>
            <a:off x="4674243" y="3682080"/>
            <a:ext cx="4015799" cy="1896837"/>
          </a:xfrm>
        </p:spPr>
        <p:txBody>
          <a:bodyPr/>
          <a:lstStyle>
            <a:lvl1pPr marL="431954" indent="-323967">
              <a:spcBef>
                <a:spcPts val="1415"/>
              </a:spcBef>
              <a:defRPr/>
            </a:lvl1pPr>
          </a:lstStyle>
          <a:p>
            <a:pPr lvl="0"/>
            <a:r>
              <a:rPr lang="en-US"/>
              <a:t>Edit Master text styles</a:t>
            </a:r>
          </a:p>
        </p:txBody>
      </p:sp>
      <p:sp>
        <p:nvSpPr>
          <p:cNvPr id="6" name="PlaceHolder 5"/>
          <p:cNvSpPr txBox="1">
            <a:spLocks noGrp="1"/>
          </p:cNvSpPr>
          <p:nvPr>
            <p:ph idx="4"/>
          </p:nvPr>
        </p:nvSpPr>
        <p:spPr>
          <a:xfrm>
            <a:off x="457204" y="3682080"/>
            <a:ext cx="4015799" cy="1896837"/>
          </a:xfrm>
        </p:spPr>
        <p:txBody>
          <a:bodyPr/>
          <a:lstStyle>
            <a:lvl1pPr marL="431954" indent="-323967">
              <a:spcBef>
                <a:spcPts val="1415"/>
              </a:spcBef>
              <a:defRPr/>
            </a:lvl1pPr>
          </a:lstStyle>
          <a:p>
            <a:pPr lvl="0"/>
            <a:r>
              <a:rPr lang="en-US"/>
              <a:t>Edit Master text styles</a:t>
            </a:r>
          </a:p>
        </p:txBody>
      </p:sp>
    </p:spTree>
    <p:extLst>
      <p:ext uri="{BB962C8B-B14F-4D97-AF65-F5344CB8AC3E}">
        <p14:creationId xmlns:p14="http://schemas.microsoft.com/office/powerpoint/2010/main" val="31676309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p:cNvSpPr txBox="1">
            <a:spLocks noGrp="1"/>
          </p:cNvSpPr>
          <p:nvPr>
            <p:ph type="title" idx="4294967295"/>
          </p:nvPr>
        </p:nvSpPr>
        <p:spPr/>
        <p:txBody>
          <a:bodyPr/>
          <a:lstStyle>
            <a:lvl1pPr>
              <a:defRPr/>
            </a:lvl1pPr>
          </a:lstStyle>
          <a:p>
            <a:pPr lvl="0"/>
            <a:r>
              <a:rPr lang="en-US"/>
              <a:t>Click to edit Master title style</a:t>
            </a:r>
          </a:p>
        </p:txBody>
      </p:sp>
      <p:sp>
        <p:nvSpPr>
          <p:cNvPr id="3" name="PlaceHolder 2"/>
          <p:cNvSpPr txBox="1">
            <a:spLocks noGrp="1"/>
          </p:cNvSpPr>
          <p:nvPr>
            <p:ph type="body" idx="4294967295"/>
          </p:nvPr>
        </p:nvSpPr>
        <p:spPr>
          <a:xfrm>
            <a:off x="457204" y="1604521"/>
            <a:ext cx="2649595" cy="1896837"/>
          </a:xfrm>
        </p:spPr>
        <p:txBody>
          <a:bodyPr/>
          <a:lstStyle>
            <a:lvl1pPr marL="431954" indent="-323967">
              <a:spcBef>
                <a:spcPts val="1415"/>
              </a:spcBef>
              <a:defRPr/>
            </a:lvl1pPr>
          </a:lstStyle>
          <a:p>
            <a:pPr lvl="0"/>
            <a:r>
              <a:rPr lang="en-US"/>
              <a:t>Edit Master text styles</a:t>
            </a:r>
          </a:p>
        </p:txBody>
      </p:sp>
      <p:sp>
        <p:nvSpPr>
          <p:cNvPr id="4" name="PlaceHolder 3"/>
          <p:cNvSpPr txBox="1">
            <a:spLocks noGrp="1"/>
          </p:cNvSpPr>
          <p:nvPr>
            <p:ph type="body" idx="4294967295"/>
          </p:nvPr>
        </p:nvSpPr>
        <p:spPr>
          <a:xfrm>
            <a:off x="3239643" y="1604521"/>
            <a:ext cx="2649595" cy="1896837"/>
          </a:xfrm>
        </p:spPr>
        <p:txBody>
          <a:bodyPr/>
          <a:lstStyle>
            <a:lvl1pPr marL="431954" indent="-323967">
              <a:spcBef>
                <a:spcPts val="1415"/>
              </a:spcBef>
              <a:defRPr/>
            </a:lvl1pPr>
          </a:lstStyle>
          <a:p>
            <a:pPr lvl="0"/>
            <a:r>
              <a:rPr lang="en-US"/>
              <a:t>Edit Master text styles</a:t>
            </a:r>
          </a:p>
        </p:txBody>
      </p:sp>
      <p:sp>
        <p:nvSpPr>
          <p:cNvPr id="5" name="PlaceHolder 4"/>
          <p:cNvSpPr txBox="1">
            <a:spLocks noGrp="1"/>
          </p:cNvSpPr>
          <p:nvPr>
            <p:ph type="body" idx="4294967295"/>
          </p:nvPr>
        </p:nvSpPr>
        <p:spPr>
          <a:xfrm>
            <a:off x="6022083" y="1604521"/>
            <a:ext cx="2649595" cy="1896837"/>
          </a:xfrm>
        </p:spPr>
        <p:txBody>
          <a:bodyPr/>
          <a:lstStyle>
            <a:lvl1pPr marL="431954" indent="-323967">
              <a:spcBef>
                <a:spcPts val="1415"/>
              </a:spcBef>
              <a:defRPr/>
            </a:lvl1pPr>
          </a:lstStyle>
          <a:p>
            <a:pPr lvl="0"/>
            <a:r>
              <a:rPr lang="en-US"/>
              <a:t>Edit Master text styles</a:t>
            </a:r>
          </a:p>
        </p:txBody>
      </p:sp>
      <p:sp>
        <p:nvSpPr>
          <p:cNvPr id="6" name="PlaceHolder 5"/>
          <p:cNvSpPr txBox="1">
            <a:spLocks noGrp="1"/>
          </p:cNvSpPr>
          <p:nvPr>
            <p:ph type="body" idx="4294967295"/>
          </p:nvPr>
        </p:nvSpPr>
        <p:spPr>
          <a:xfrm>
            <a:off x="6022083" y="3682080"/>
            <a:ext cx="2649595" cy="1896837"/>
          </a:xfrm>
        </p:spPr>
        <p:txBody>
          <a:bodyPr/>
          <a:lstStyle>
            <a:lvl1pPr marL="431954" indent="-323967">
              <a:spcBef>
                <a:spcPts val="1415"/>
              </a:spcBef>
              <a:defRPr/>
            </a:lvl1pPr>
          </a:lstStyle>
          <a:p>
            <a:pPr lvl="0"/>
            <a:r>
              <a:rPr lang="en-US"/>
              <a:t>Edit Master text styles</a:t>
            </a:r>
          </a:p>
        </p:txBody>
      </p:sp>
      <p:sp>
        <p:nvSpPr>
          <p:cNvPr id="7" name="PlaceHolder 6"/>
          <p:cNvSpPr txBox="1">
            <a:spLocks noGrp="1"/>
          </p:cNvSpPr>
          <p:nvPr>
            <p:ph type="body" idx="4294967295"/>
          </p:nvPr>
        </p:nvSpPr>
        <p:spPr>
          <a:xfrm>
            <a:off x="3239643" y="3682080"/>
            <a:ext cx="2649595" cy="1896837"/>
          </a:xfrm>
        </p:spPr>
        <p:txBody>
          <a:bodyPr/>
          <a:lstStyle>
            <a:lvl1pPr marL="431954" indent="-323967">
              <a:spcBef>
                <a:spcPts val="1415"/>
              </a:spcBef>
              <a:defRPr/>
            </a:lvl1pPr>
          </a:lstStyle>
          <a:p>
            <a:pPr lvl="0"/>
            <a:r>
              <a:rPr lang="en-US"/>
              <a:t>Edit Master text styles</a:t>
            </a:r>
          </a:p>
        </p:txBody>
      </p:sp>
      <p:sp>
        <p:nvSpPr>
          <p:cNvPr id="8" name="PlaceHolder 7"/>
          <p:cNvSpPr txBox="1">
            <a:spLocks noGrp="1"/>
          </p:cNvSpPr>
          <p:nvPr>
            <p:ph type="body" idx="4294967295"/>
          </p:nvPr>
        </p:nvSpPr>
        <p:spPr>
          <a:xfrm>
            <a:off x="457204" y="3682080"/>
            <a:ext cx="2649595" cy="1896837"/>
          </a:xfrm>
        </p:spPr>
        <p:txBody>
          <a:bodyPr/>
          <a:lstStyle>
            <a:lvl1pPr marL="431954" indent="-323967">
              <a:spcBef>
                <a:spcPts val="1415"/>
              </a:spcBef>
              <a:defRPr/>
            </a:lvl1pPr>
          </a:lstStyle>
          <a:p>
            <a:pPr lvl="0"/>
            <a:r>
              <a:rPr lang="en-US"/>
              <a:t>Edit Master text styles</a:t>
            </a:r>
          </a:p>
        </p:txBody>
      </p:sp>
    </p:spTree>
    <p:extLst>
      <p:ext uri="{BB962C8B-B14F-4D97-AF65-F5344CB8AC3E}">
        <p14:creationId xmlns:p14="http://schemas.microsoft.com/office/powerpoint/2010/main" val="1140762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 name="PlaceHolder 1"/>
          <p:cNvSpPr txBox="1">
            <a:spLocks noGrp="1"/>
          </p:cNvSpPr>
          <p:nvPr>
            <p:ph type="title"/>
          </p:nvPr>
        </p:nvSpPr>
        <p:spPr/>
        <p:txBody>
          <a:bodyPr/>
          <a:lstStyle>
            <a:lvl1pPr>
              <a:defRPr/>
            </a:lvl1pPr>
          </a:lstStyle>
          <a:p>
            <a:pPr lvl="0"/>
            <a:r>
              <a:rPr lang="en-US"/>
              <a:t>Click to edit Master title style</a:t>
            </a:r>
          </a:p>
        </p:txBody>
      </p:sp>
      <p:sp>
        <p:nvSpPr>
          <p:cNvPr id="3" name="PlaceHolder 2"/>
          <p:cNvSpPr txBox="1">
            <a:spLocks noGrp="1"/>
          </p:cNvSpPr>
          <p:nvPr>
            <p:ph idx="1"/>
          </p:nvPr>
        </p:nvSpPr>
        <p:spPr>
          <a:xfrm>
            <a:off x="457204" y="1604521"/>
            <a:ext cx="4015799" cy="3977283"/>
          </a:xfrm>
        </p:spPr>
        <p:txBody>
          <a:bodyPr/>
          <a:lstStyle>
            <a:lvl1pPr marL="431954" indent="-323967">
              <a:spcBef>
                <a:spcPts val="1415"/>
              </a:spcBef>
              <a:defRPr/>
            </a:lvl1pPr>
          </a:lstStyle>
          <a:p>
            <a:pPr lvl="0"/>
            <a:r>
              <a:rPr lang="en-US"/>
              <a:t>Edit Master text styles</a:t>
            </a:r>
          </a:p>
        </p:txBody>
      </p:sp>
      <p:sp>
        <p:nvSpPr>
          <p:cNvPr id="4" name="PlaceHolder 3"/>
          <p:cNvSpPr txBox="1">
            <a:spLocks noGrp="1"/>
          </p:cNvSpPr>
          <p:nvPr>
            <p:ph idx="2"/>
          </p:nvPr>
        </p:nvSpPr>
        <p:spPr>
          <a:xfrm>
            <a:off x="4674243" y="1604521"/>
            <a:ext cx="4015799" cy="3977283"/>
          </a:xfrm>
        </p:spPr>
        <p:txBody>
          <a:bodyPr/>
          <a:lstStyle>
            <a:lvl1pPr marL="431954" indent="-323967">
              <a:spcBef>
                <a:spcPts val="1415"/>
              </a:spcBef>
              <a:defRPr/>
            </a:lvl1pPr>
          </a:lstStyle>
          <a:p>
            <a:pPr lvl="0"/>
            <a:r>
              <a:rPr lang="en-US"/>
              <a:t>Edit Master text styles</a:t>
            </a:r>
          </a:p>
        </p:txBody>
      </p:sp>
    </p:spTree>
    <p:extLst>
      <p:ext uri="{BB962C8B-B14F-4D97-AF65-F5344CB8AC3E}">
        <p14:creationId xmlns:p14="http://schemas.microsoft.com/office/powerpoint/2010/main" val="3323059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p:cNvSpPr txBox="1">
            <a:spLocks noGrp="1"/>
          </p:cNvSpPr>
          <p:nvPr>
            <p:ph type="title"/>
          </p:nvPr>
        </p:nvSpPr>
        <p:spPr/>
        <p:txBody>
          <a:bodyPr/>
          <a:lstStyle>
            <a:lvl1pPr>
              <a:defRPr/>
            </a:lvl1pPr>
          </a:lstStyle>
          <a:p>
            <a:pPr lvl="0"/>
            <a:r>
              <a:rPr lang="en-US"/>
              <a:t>Click to edit Master title style</a:t>
            </a:r>
          </a:p>
        </p:txBody>
      </p:sp>
    </p:spTree>
    <p:extLst>
      <p:ext uri="{BB962C8B-B14F-4D97-AF65-F5344CB8AC3E}">
        <p14:creationId xmlns:p14="http://schemas.microsoft.com/office/powerpoint/2010/main" val="3520348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p:cNvSpPr txBox="1">
            <a:spLocks noGrp="1"/>
          </p:cNvSpPr>
          <p:nvPr>
            <p:ph type="subTitle" idx="4294967295"/>
          </p:nvPr>
        </p:nvSpPr>
        <p:spPr>
          <a:xfrm>
            <a:off x="457203" y="273603"/>
            <a:ext cx="8229239" cy="5307837"/>
          </a:xfrm>
        </p:spPr>
        <p:txBody>
          <a:bodyPr anchor="ctr" anchorCtr="1"/>
          <a:lstStyle>
            <a:lvl1pPr marL="431954" indent="-323967" algn="ctr">
              <a:spcBef>
                <a:spcPts val="1415"/>
              </a:spcBef>
              <a:defRPr/>
            </a:lvl1pPr>
          </a:lstStyle>
          <a:p>
            <a:pPr lvl="0"/>
            <a:r>
              <a:rPr lang="en-US"/>
              <a:t>Click to edit Master subtitle style</a:t>
            </a:r>
          </a:p>
        </p:txBody>
      </p:sp>
    </p:spTree>
    <p:extLst>
      <p:ext uri="{BB962C8B-B14F-4D97-AF65-F5344CB8AC3E}">
        <p14:creationId xmlns:p14="http://schemas.microsoft.com/office/powerpoint/2010/main" val="4131821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1"/>
          <p:cNvSpPr txBox="1">
            <a:spLocks noGrp="1"/>
          </p:cNvSpPr>
          <p:nvPr>
            <p:ph type="title"/>
          </p:nvPr>
        </p:nvSpPr>
        <p:spPr/>
        <p:txBody>
          <a:bodyPr/>
          <a:lstStyle>
            <a:lvl1pPr>
              <a:defRPr/>
            </a:lvl1pPr>
          </a:lstStyle>
          <a:p>
            <a:pPr lvl="0"/>
            <a:r>
              <a:rPr lang="en-US"/>
              <a:t>Click to edit Master title style</a:t>
            </a:r>
          </a:p>
        </p:txBody>
      </p:sp>
      <p:sp>
        <p:nvSpPr>
          <p:cNvPr id="3" name="PlaceHolder 2"/>
          <p:cNvSpPr txBox="1">
            <a:spLocks noGrp="1"/>
          </p:cNvSpPr>
          <p:nvPr>
            <p:ph idx="1"/>
          </p:nvPr>
        </p:nvSpPr>
        <p:spPr>
          <a:xfrm>
            <a:off x="457204" y="1604521"/>
            <a:ext cx="4015799" cy="1896837"/>
          </a:xfrm>
        </p:spPr>
        <p:txBody>
          <a:bodyPr/>
          <a:lstStyle>
            <a:lvl1pPr marL="431954" indent="-323967">
              <a:spcBef>
                <a:spcPts val="1415"/>
              </a:spcBef>
              <a:defRPr/>
            </a:lvl1pPr>
          </a:lstStyle>
          <a:p>
            <a:pPr lvl="0"/>
            <a:r>
              <a:rPr lang="en-US"/>
              <a:t>Edit Master text styles</a:t>
            </a:r>
          </a:p>
        </p:txBody>
      </p:sp>
      <p:sp>
        <p:nvSpPr>
          <p:cNvPr id="4" name="PlaceHolder 3"/>
          <p:cNvSpPr txBox="1">
            <a:spLocks noGrp="1"/>
          </p:cNvSpPr>
          <p:nvPr>
            <p:ph idx="2"/>
          </p:nvPr>
        </p:nvSpPr>
        <p:spPr>
          <a:xfrm>
            <a:off x="457204" y="3682080"/>
            <a:ext cx="4015799" cy="1896837"/>
          </a:xfrm>
        </p:spPr>
        <p:txBody>
          <a:bodyPr/>
          <a:lstStyle>
            <a:lvl1pPr marL="431954" indent="-323967">
              <a:spcBef>
                <a:spcPts val="1415"/>
              </a:spcBef>
              <a:defRPr/>
            </a:lvl1pPr>
          </a:lstStyle>
          <a:p>
            <a:pPr lvl="0"/>
            <a:r>
              <a:rPr lang="en-US"/>
              <a:t>Edit Master text styles</a:t>
            </a:r>
          </a:p>
        </p:txBody>
      </p:sp>
      <p:sp>
        <p:nvSpPr>
          <p:cNvPr id="5" name="PlaceHolder 4"/>
          <p:cNvSpPr txBox="1">
            <a:spLocks noGrp="1"/>
          </p:cNvSpPr>
          <p:nvPr>
            <p:ph idx="3"/>
          </p:nvPr>
        </p:nvSpPr>
        <p:spPr>
          <a:xfrm>
            <a:off x="4674243" y="1604521"/>
            <a:ext cx="4015799" cy="3977283"/>
          </a:xfrm>
        </p:spPr>
        <p:txBody>
          <a:bodyPr/>
          <a:lstStyle>
            <a:lvl1pPr marL="431954" indent="-323967">
              <a:spcBef>
                <a:spcPts val="1415"/>
              </a:spcBef>
              <a:defRPr/>
            </a:lvl1pPr>
          </a:lstStyle>
          <a:p>
            <a:pPr lvl="0"/>
            <a:r>
              <a:rPr lang="en-US"/>
              <a:t>Edit Master text styles</a:t>
            </a:r>
          </a:p>
        </p:txBody>
      </p:sp>
    </p:spTree>
    <p:extLst>
      <p:ext uri="{BB962C8B-B14F-4D97-AF65-F5344CB8AC3E}">
        <p14:creationId xmlns:p14="http://schemas.microsoft.com/office/powerpoint/2010/main" val="524864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1"/>
          <p:cNvSpPr txBox="1">
            <a:spLocks noGrp="1"/>
          </p:cNvSpPr>
          <p:nvPr>
            <p:ph type="title"/>
          </p:nvPr>
        </p:nvSpPr>
        <p:spPr/>
        <p:txBody>
          <a:bodyPr/>
          <a:lstStyle>
            <a:lvl1pPr>
              <a:defRPr/>
            </a:lvl1pPr>
          </a:lstStyle>
          <a:p>
            <a:pPr lvl="0"/>
            <a:r>
              <a:rPr lang="en-US"/>
              <a:t>Click to edit Master title style</a:t>
            </a:r>
          </a:p>
        </p:txBody>
      </p:sp>
      <p:sp>
        <p:nvSpPr>
          <p:cNvPr id="3" name="PlaceHolder 2"/>
          <p:cNvSpPr txBox="1">
            <a:spLocks noGrp="1"/>
          </p:cNvSpPr>
          <p:nvPr>
            <p:ph idx="1"/>
          </p:nvPr>
        </p:nvSpPr>
        <p:spPr>
          <a:xfrm>
            <a:off x="457204" y="1604521"/>
            <a:ext cx="4015799" cy="3977283"/>
          </a:xfrm>
        </p:spPr>
        <p:txBody>
          <a:bodyPr/>
          <a:lstStyle>
            <a:lvl1pPr marL="431954" indent="-323967">
              <a:spcBef>
                <a:spcPts val="1415"/>
              </a:spcBef>
              <a:defRPr/>
            </a:lvl1pPr>
          </a:lstStyle>
          <a:p>
            <a:pPr lvl="0"/>
            <a:r>
              <a:rPr lang="en-US"/>
              <a:t>Edit Master text styles</a:t>
            </a:r>
          </a:p>
        </p:txBody>
      </p:sp>
      <p:sp>
        <p:nvSpPr>
          <p:cNvPr id="4" name="PlaceHolder 3"/>
          <p:cNvSpPr txBox="1">
            <a:spLocks noGrp="1"/>
          </p:cNvSpPr>
          <p:nvPr>
            <p:ph idx="2"/>
          </p:nvPr>
        </p:nvSpPr>
        <p:spPr>
          <a:xfrm>
            <a:off x="4674243" y="1604521"/>
            <a:ext cx="4015799" cy="1896837"/>
          </a:xfrm>
        </p:spPr>
        <p:txBody>
          <a:bodyPr/>
          <a:lstStyle>
            <a:lvl1pPr marL="431954" indent="-323967">
              <a:spcBef>
                <a:spcPts val="1415"/>
              </a:spcBef>
              <a:defRPr/>
            </a:lvl1pPr>
          </a:lstStyle>
          <a:p>
            <a:pPr lvl="0"/>
            <a:r>
              <a:rPr lang="en-US"/>
              <a:t>Edit Master text styles</a:t>
            </a:r>
          </a:p>
        </p:txBody>
      </p:sp>
      <p:sp>
        <p:nvSpPr>
          <p:cNvPr id="5" name="PlaceHolder 4"/>
          <p:cNvSpPr txBox="1">
            <a:spLocks noGrp="1"/>
          </p:cNvSpPr>
          <p:nvPr>
            <p:ph idx="3"/>
          </p:nvPr>
        </p:nvSpPr>
        <p:spPr>
          <a:xfrm>
            <a:off x="4674243" y="3682080"/>
            <a:ext cx="4015799" cy="1896837"/>
          </a:xfrm>
        </p:spPr>
        <p:txBody>
          <a:bodyPr/>
          <a:lstStyle>
            <a:lvl1pPr marL="431954" indent="-323967">
              <a:spcBef>
                <a:spcPts val="1415"/>
              </a:spcBef>
              <a:defRPr/>
            </a:lvl1pPr>
          </a:lstStyle>
          <a:p>
            <a:pPr lvl="0"/>
            <a:r>
              <a:rPr lang="en-US"/>
              <a:t>Edit Master text styles</a:t>
            </a:r>
          </a:p>
        </p:txBody>
      </p:sp>
    </p:spTree>
    <p:extLst>
      <p:ext uri="{BB962C8B-B14F-4D97-AF65-F5344CB8AC3E}">
        <p14:creationId xmlns:p14="http://schemas.microsoft.com/office/powerpoint/2010/main" val="3927704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1"/>
          <p:cNvSpPr txBox="1">
            <a:spLocks noGrp="1"/>
          </p:cNvSpPr>
          <p:nvPr>
            <p:ph type="title"/>
          </p:nvPr>
        </p:nvSpPr>
        <p:spPr/>
        <p:txBody>
          <a:bodyPr/>
          <a:lstStyle>
            <a:lvl1pPr>
              <a:defRPr/>
            </a:lvl1pPr>
          </a:lstStyle>
          <a:p>
            <a:pPr lvl="0"/>
            <a:r>
              <a:rPr lang="en-US"/>
              <a:t>Click to edit Master title style</a:t>
            </a:r>
          </a:p>
        </p:txBody>
      </p:sp>
      <p:sp>
        <p:nvSpPr>
          <p:cNvPr id="3" name="PlaceHolder 2"/>
          <p:cNvSpPr txBox="1">
            <a:spLocks noGrp="1"/>
          </p:cNvSpPr>
          <p:nvPr>
            <p:ph type="body" idx="3"/>
          </p:nvPr>
        </p:nvSpPr>
        <p:spPr>
          <a:xfrm>
            <a:off x="457204" y="1604521"/>
            <a:ext cx="4015799" cy="1896837"/>
          </a:xfrm>
        </p:spPr>
        <p:txBody>
          <a:bodyPr/>
          <a:lstStyle>
            <a:lvl1pPr marL="431954" indent="-323967">
              <a:spcBef>
                <a:spcPts val="1415"/>
              </a:spcBef>
              <a:defRPr/>
            </a:lvl1pPr>
          </a:lstStyle>
          <a:p>
            <a:pPr lvl="0"/>
            <a:r>
              <a:rPr lang="en-US"/>
              <a:t>Edit Master text styles</a:t>
            </a:r>
          </a:p>
        </p:txBody>
      </p:sp>
      <p:sp>
        <p:nvSpPr>
          <p:cNvPr id="4" name="PlaceHolder 3"/>
          <p:cNvSpPr txBox="1">
            <a:spLocks noGrp="1"/>
          </p:cNvSpPr>
          <p:nvPr>
            <p:ph idx="1"/>
          </p:nvPr>
        </p:nvSpPr>
        <p:spPr>
          <a:xfrm>
            <a:off x="4674243" y="1604521"/>
            <a:ext cx="4015799" cy="1896837"/>
          </a:xfrm>
        </p:spPr>
        <p:txBody>
          <a:bodyPr/>
          <a:lstStyle>
            <a:lvl1pPr marL="431954" indent="-323967">
              <a:spcBef>
                <a:spcPts val="1415"/>
              </a:spcBef>
              <a:defRPr/>
            </a:lvl1pPr>
          </a:lstStyle>
          <a:p>
            <a:pPr lvl="0"/>
            <a:r>
              <a:rPr lang="en-US"/>
              <a:t>Edit Master text styles</a:t>
            </a:r>
          </a:p>
        </p:txBody>
      </p:sp>
      <p:sp>
        <p:nvSpPr>
          <p:cNvPr id="5" name="PlaceHolder 4"/>
          <p:cNvSpPr txBox="1">
            <a:spLocks noGrp="1"/>
          </p:cNvSpPr>
          <p:nvPr>
            <p:ph idx="2"/>
          </p:nvPr>
        </p:nvSpPr>
        <p:spPr>
          <a:xfrm>
            <a:off x="457203" y="3682080"/>
            <a:ext cx="8229239" cy="1896837"/>
          </a:xfrm>
        </p:spPr>
        <p:txBody>
          <a:bodyPr/>
          <a:lstStyle>
            <a:lvl1pPr marL="431954" indent="-323967">
              <a:spcBef>
                <a:spcPts val="1415"/>
              </a:spcBef>
              <a:defRPr/>
            </a:lvl1pPr>
          </a:lstStyle>
          <a:p>
            <a:pPr lvl="0"/>
            <a:r>
              <a:rPr lang="en-US"/>
              <a:t>Edit Master text styles</a:t>
            </a:r>
          </a:p>
        </p:txBody>
      </p:sp>
    </p:spTree>
    <p:extLst>
      <p:ext uri="{BB962C8B-B14F-4D97-AF65-F5344CB8AC3E}">
        <p14:creationId xmlns:p14="http://schemas.microsoft.com/office/powerpoint/2010/main" val="1149323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a:blip r:embed="rId14"/>
          <a:stretch>
            <a:fillRect/>
          </a:stretch>
        </a:blipFill>
        <a:effectLst/>
      </p:bgPr>
    </p:bg>
    <p:spTree>
      <p:nvGrpSpPr>
        <p:cNvPr id="1" name=""/>
        <p:cNvGrpSpPr/>
        <p:nvPr/>
      </p:nvGrpSpPr>
      <p:grpSpPr>
        <a:xfrm>
          <a:off x="0" y="0"/>
          <a:ext cx="0" cy="0"/>
          <a:chOff x="0" y="0"/>
          <a:chExt cx="0" cy="0"/>
        </a:xfrm>
      </p:grpSpPr>
      <p:sp>
        <p:nvSpPr>
          <p:cNvPr id="2" name="PlaceHolder 1"/>
          <p:cNvSpPr txBox="1">
            <a:spLocks noGrp="1"/>
          </p:cNvSpPr>
          <p:nvPr>
            <p:ph type="title"/>
          </p:nvPr>
        </p:nvSpPr>
        <p:spPr>
          <a:xfrm>
            <a:off x="457203" y="273603"/>
            <a:ext cx="8229239" cy="1144796"/>
          </a:xfrm>
          <a:prstGeom prst="rect">
            <a:avLst/>
          </a:prstGeom>
          <a:noFill/>
          <a:ln>
            <a:noFill/>
          </a:ln>
        </p:spPr>
        <p:txBody>
          <a:bodyPr vert="horz" wrap="square" lIns="0" tIns="0" rIns="0" bIns="0" anchor="ctr" anchorCtr="1" compatLnSpc="1">
            <a:noAutofit/>
          </a:bodyPr>
          <a:lstStyle/>
          <a:p>
            <a:pPr lvl="0"/>
            <a:r>
              <a:rPr lang="en-US"/>
              <a:t>Click to edit the title text format</a:t>
            </a:r>
          </a:p>
        </p:txBody>
      </p:sp>
      <p:sp>
        <p:nvSpPr>
          <p:cNvPr id="3" name="PlaceHolder 2"/>
          <p:cNvSpPr txBox="1">
            <a:spLocks noGrp="1"/>
          </p:cNvSpPr>
          <p:nvPr>
            <p:ph type="body" idx="1"/>
          </p:nvPr>
        </p:nvSpPr>
        <p:spPr>
          <a:xfrm>
            <a:off x="457203" y="1604521"/>
            <a:ext cx="8229239" cy="3977283"/>
          </a:xfrm>
          <a:prstGeom prst="rect">
            <a:avLst/>
          </a:prstGeom>
          <a:noFill/>
          <a:ln>
            <a:noFill/>
          </a:ln>
        </p:spPr>
        <p:txBody>
          <a:bodyPr vert="horz" wrap="square" lIns="0" tIns="0" rIns="0" bIns="0" anchor="t" anchorCtr="0" compatLnSpc="1">
            <a:normAutofit/>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5"/>
            <a:r>
              <a:rPr lang="en-US"/>
              <a:t>Sixth Outline Level</a:t>
            </a:r>
          </a:p>
          <a:p>
            <a:pPr lvl="6"/>
            <a:r>
              <a:rPr lang="en-US"/>
              <a:t>Seventh Outline Level</a:t>
            </a:r>
          </a:p>
        </p:txBody>
      </p:sp>
    </p:spTree>
    <p:extLst>
      <p:ext uri="{BB962C8B-B14F-4D97-AF65-F5344CB8AC3E}">
        <p14:creationId xmlns:p14="http://schemas.microsoft.com/office/powerpoint/2010/main" val="139168008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Lst>
  <p:txStyles>
    <p:titleStyle>
      <a:lvl1pPr marL="0" marR="0" lvl="0" indent="0" algn="ctr" defTabSz="914305" rtl="0" eaLnBrk="1" fontAlgn="auto" hangingPunct="1">
        <a:lnSpc>
          <a:spcPct val="90000"/>
        </a:lnSpc>
        <a:spcBef>
          <a:spcPts val="0"/>
        </a:spcBef>
        <a:spcAft>
          <a:spcPts val="0"/>
        </a:spcAft>
        <a:buNone/>
        <a:tabLst/>
        <a:defRPr lang="en-US" sz="4399" b="0" i="0" u="none" strike="noStrike" kern="1200" cap="none" spc="-1" baseline="0">
          <a:solidFill>
            <a:srgbClr val="000000"/>
          </a:solidFill>
          <a:uFillTx/>
          <a:latin typeface="Arial"/>
          <a:ea typeface="DejaVu Sans"/>
          <a:cs typeface="DejaVu Sans"/>
        </a:defRPr>
      </a:lvl1pPr>
    </p:titleStyle>
    <p:bodyStyle>
      <a:lvl1pPr marL="391866" marR="0" lvl="0" indent="-293899" algn="l" defTabSz="914305" rtl="0" eaLnBrk="1" fontAlgn="auto" hangingPunct="1">
        <a:lnSpc>
          <a:spcPct val="90000"/>
        </a:lnSpc>
        <a:spcBef>
          <a:spcPts val="1284"/>
        </a:spcBef>
        <a:spcAft>
          <a:spcPts val="0"/>
        </a:spcAft>
        <a:buClr>
          <a:srgbClr val="000000"/>
        </a:buClr>
        <a:buSzPct val="45000"/>
        <a:buFont typeface="Wingdings"/>
        <a:buChar char=""/>
        <a:tabLst/>
        <a:defRPr lang="en-US" sz="3199" b="0" i="0" u="none" strike="noStrike" kern="1200" cap="none" spc="-1" baseline="0">
          <a:solidFill>
            <a:srgbClr val="000000"/>
          </a:solidFill>
          <a:uFillTx/>
          <a:latin typeface="Arial"/>
          <a:ea typeface="DejaVu Sans"/>
          <a:cs typeface="DejaVu Sans"/>
        </a:defRPr>
      </a:lvl1pPr>
      <a:lvl2pPr marL="863908" marR="0" lvl="1" indent="-323967" algn="l" defTabSz="914305" rtl="0" eaLnBrk="1" fontAlgn="auto" hangingPunct="1">
        <a:lnSpc>
          <a:spcPct val="90000"/>
        </a:lnSpc>
        <a:spcBef>
          <a:spcPts val="1134"/>
        </a:spcBef>
        <a:spcAft>
          <a:spcPts val="0"/>
        </a:spcAft>
        <a:buClr>
          <a:srgbClr val="000000"/>
        </a:buClr>
        <a:buSzPct val="75000"/>
        <a:buFont typeface="Symbol"/>
        <a:buChar char=""/>
        <a:tabLst/>
        <a:defRPr lang="en-US" sz="2799" b="0" i="0" u="none" strike="noStrike" kern="1200" cap="none" spc="-1" baseline="0">
          <a:solidFill>
            <a:srgbClr val="000000"/>
          </a:solidFill>
          <a:uFillTx/>
          <a:latin typeface="Arial"/>
          <a:ea typeface="DejaVu Sans"/>
          <a:cs typeface="DejaVu Sans"/>
        </a:defRPr>
      </a:lvl2pPr>
      <a:lvl3pPr marL="1295869" marR="0" lvl="2" indent="-287969" algn="l" defTabSz="914305" rtl="0" eaLnBrk="1" fontAlgn="auto" hangingPunct="1">
        <a:lnSpc>
          <a:spcPct val="90000"/>
        </a:lnSpc>
        <a:spcBef>
          <a:spcPts val="848"/>
        </a:spcBef>
        <a:spcAft>
          <a:spcPts val="0"/>
        </a:spcAft>
        <a:buClr>
          <a:srgbClr val="000000"/>
        </a:buClr>
        <a:buSzPct val="45000"/>
        <a:buFont typeface="Wingdings"/>
        <a:buChar char=""/>
        <a:tabLst/>
        <a:defRPr lang="en-US" sz="2400" b="0" i="0" u="none" strike="noStrike" kern="1200" cap="none" spc="-1" baseline="0">
          <a:solidFill>
            <a:srgbClr val="000000"/>
          </a:solidFill>
          <a:uFillTx/>
          <a:latin typeface="Arial"/>
          <a:ea typeface="DejaVu Sans"/>
          <a:cs typeface="DejaVu Sans"/>
        </a:defRPr>
      </a:lvl3pPr>
      <a:lvl4pPr marL="1727823" marR="0" lvl="3" indent="-215981" algn="l" defTabSz="914305" rtl="0" eaLnBrk="1" fontAlgn="auto" hangingPunct="1">
        <a:lnSpc>
          <a:spcPct val="90000"/>
        </a:lnSpc>
        <a:spcBef>
          <a:spcPts val="567"/>
        </a:spcBef>
        <a:spcAft>
          <a:spcPts val="0"/>
        </a:spcAft>
        <a:buClr>
          <a:srgbClr val="000000"/>
        </a:buClr>
        <a:buSzPct val="75000"/>
        <a:buFont typeface="Symbol"/>
        <a:buChar char=""/>
        <a:tabLst/>
        <a:defRPr lang="en-US" sz="2000" b="0" i="0" u="none" strike="noStrike" kern="1200" cap="none" spc="-1" baseline="0">
          <a:solidFill>
            <a:srgbClr val="000000"/>
          </a:solidFill>
          <a:uFillTx/>
          <a:latin typeface="Arial"/>
          <a:ea typeface="DejaVu Sans"/>
          <a:cs typeface="DejaVu Sans"/>
        </a:defRPr>
      </a:lvl4pPr>
      <a:lvl5pPr marL="2159777" marR="0" lvl="4" indent="-215981" algn="l" defTabSz="914305" rtl="0" eaLnBrk="1" fontAlgn="auto" hangingPunct="1">
        <a:lnSpc>
          <a:spcPct val="90000"/>
        </a:lnSpc>
        <a:spcBef>
          <a:spcPts val="281"/>
        </a:spcBef>
        <a:spcAft>
          <a:spcPts val="0"/>
        </a:spcAft>
        <a:buClr>
          <a:srgbClr val="000000"/>
        </a:buClr>
        <a:buSzPct val="45000"/>
        <a:buFont typeface="Wingdings"/>
        <a:buChar char=""/>
        <a:tabLst/>
        <a:defRPr lang="en-US" sz="2000" b="0" i="0" u="none" strike="noStrike" kern="1200" cap="none" spc="-1" baseline="0">
          <a:solidFill>
            <a:srgbClr val="000000"/>
          </a:solidFill>
          <a:uFillTx/>
          <a:latin typeface="Arial"/>
          <a:ea typeface="DejaVu Sans"/>
          <a:cs typeface="DejaVu Sans"/>
        </a:defRPr>
      </a:lvl5pPr>
      <a:lvl6pPr marL="2591731" marR="0" lvl="5" indent="-215981" algn="l" defTabSz="914305" rtl="0" eaLnBrk="1" fontAlgn="auto" hangingPunct="1">
        <a:lnSpc>
          <a:spcPct val="90000"/>
        </a:lnSpc>
        <a:spcBef>
          <a:spcPts val="281"/>
        </a:spcBef>
        <a:spcAft>
          <a:spcPts val="0"/>
        </a:spcAft>
        <a:buClr>
          <a:srgbClr val="000000"/>
        </a:buClr>
        <a:buSzPct val="45000"/>
        <a:buFont typeface="Wingdings"/>
        <a:buChar char=""/>
        <a:tabLst/>
        <a:defRPr lang="en-US" sz="2000" b="0" i="0" u="none" strike="noStrike" kern="1200" cap="none" spc="-1" baseline="0">
          <a:solidFill>
            <a:srgbClr val="000000"/>
          </a:solidFill>
          <a:uFillTx/>
          <a:latin typeface="Arial"/>
          <a:ea typeface="DejaVu Sans"/>
          <a:cs typeface="DejaVu Sans"/>
        </a:defRPr>
      </a:lvl6pPr>
      <a:lvl7pPr marL="3023685" marR="0" lvl="6" indent="-215981" algn="l" defTabSz="914305" rtl="0" eaLnBrk="1" fontAlgn="auto" hangingPunct="1">
        <a:lnSpc>
          <a:spcPct val="90000"/>
        </a:lnSpc>
        <a:spcBef>
          <a:spcPts val="281"/>
        </a:spcBef>
        <a:spcAft>
          <a:spcPts val="0"/>
        </a:spcAft>
        <a:buClr>
          <a:srgbClr val="000000"/>
        </a:buClr>
        <a:buSzPct val="45000"/>
        <a:buFont typeface="Wingdings"/>
        <a:buChar char=""/>
        <a:tabLst/>
        <a:defRPr lang="en-US" sz="2000" b="0" i="0" u="none" strike="noStrike" kern="1200" cap="none" spc="-1" baseline="0">
          <a:solidFill>
            <a:srgbClr val="000000"/>
          </a:solidFill>
          <a:uFillTx/>
          <a:latin typeface="Arial"/>
          <a:ea typeface="DejaVu Sans"/>
          <a:cs typeface="DejaVu Sans"/>
        </a:defRPr>
      </a:lvl7pPr>
      <a:lvl8pPr marL="3110446" indent="-207363" algn="l" defTabSz="829452"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8pPr>
      <a:lvl9pPr marL="3525172" indent="-207363" algn="l" defTabSz="829452"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9pPr>
    </p:bodyStyle>
    <p:other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a:blip r:embed="rId14"/>
          <a:stretch>
            <a:fillRect/>
          </a:stretch>
        </a:blipFill>
        <a:effectLst/>
      </p:bgPr>
    </p:bg>
    <p:spTree>
      <p:nvGrpSpPr>
        <p:cNvPr id="1" name=""/>
        <p:cNvGrpSpPr/>
        <p:nvPr/>
      </p:nvGrpSpPr>
      <p:grpSpPr>
        <a:xfrm>
          <a:off x="0" y="0"/>
          <a:ext cx="0" cy="0"/>
          <a:chOff x="0" y="0"/>
          <a:chExt cx="0" cy="0"/>
        </a:xfrm>
      </p:grpSpPr>
      <p:sp>
        <p:nvSpPr>
          <p:cNvPr id="2" name="PlaceHolder 1"/>
          <p:cNvSpPr txBox="1">
            <a:spLocks noGrp="1"/>
          </p:cNvSpPr>
          <p:nvPr>
            <p:ph type="title"/>
          </p:nvPr>
        </p:nvSpPr>
        <p:spPr>
          <a:xfrm>
            <a:off x="457203" y="273603"/>
            <a:ext cx="8229239" cy="1144796"/>
          </a:xfrm>
          <a:prstGeom prst="rect">
            <a:avLst/>
          </a:prstGeom>
          <a:noFill/>
          <a:ln>
            <a:noFill/>
          </a:ln>
        </p:spPr>
        <p:txBody>
          <a:bodyPr vert="horz" wrap="square" lIns="0" tIns="0" rIns="0" bIns="0" anchor="ctr" anchorCtr="1" compatLnSpc="1">
            <a:noAutofit/>
          </a:bodyPr>
          <a:lstStyle/>
          <a:p>
            <a:pPr lvl="0"/>
            <a:r>
              <a:rPr lang="en-US"/>
              <a:t>Click to edit the title text format</a:t>
            </a:r>
          </a:p>
        </p:txBody>
      </p:sp>
      <p:sp>
        <p:nvSpPr>
          <p:cNvPr id="3" name="PlaceHolder 2"/>
          <p:cNvSpPr txBox="1">
            <a:spLocks noGrp="1"/>
          </p:cNvSpPr>
          <p:nvPr>
            <p:ph type="body" idx="1"/>
          </p:nvPr>
        </p:nvSpPr>
        <p:spPr>
          <a:xfrm>
            <a:off x="457203" y="1604521"/>
            <a:ext cx="8229239" cy="3977283"/>
          </a:xfrm>
          <a:prstGeom prst="rect">
            <a:avLst/>
          </a:prstGeom>
          <a:noFill/>
          <a:ln>
            <a:noFill/>
          </a:ln>
        </p:spPr>
        <p:txBody>
          <a:bodyPr vert="horz" wrap="square" lIns="0" tIns="0" rIns="0" bIns="0" anchor="t" anchorCtr="0" compatLnSpc="1">
            <a:normAutofit/>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5"/>
            <a:r>
              <a:rPr lang="en-US"/>
              <a:t>Sixth Outline Level</a:t>
            </a:r>
          </a:p>
          <a:p>
            <a:pPr lvl="6"/>
            <a:r>
              <a:rPr lang="en-US"/>
              <a:t>Seventh Outline Level</a:t>
            </a:r>
          </a:p>
        </p:txBody>
      </p:sp>
    </p:spTree>
    <p:extLst>
      <p:ext uri="{BB962C8B-B14F-4D97-AF65-F5344CB8AC3E}">
        <p14:creationId xmlns:p14="http://schemas.microsoft.com/office/powerpoint/2010/main" val="705635315"/>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Lst>
  <p:txStyles>
    <p:titleStyle>
      <a:lvl1pPr marL="0" marR="0" lvl="0" indent="0" algn="ctr" defTabSz="914305" rtl="0" eaLnBrk="1" fontAlgn="auto" hangingPunct="1">
        <a:lnSpc>
          <a:spcPct val="90000"/>
        </a:lnSpc>
        <a:spcBef>
          <a:spcPts val="0"/>
        </a:spcBef>
        <a:spcAft>
          <a:spcPts val="0"/>
        </a:spcAft>
        <a:buNone/>
        <a:tabLst/>
        <a:defRPr lang="en-US" sz="4399" b="0" i="0" u="none" strike="noStrike" kern="1200" cap="none" spc="-1" baseline="0">
          <a:solidFill>
            <a:srgbClr val="000000"/>
          </a:solidFill>
          <a:uFillTx/>
          <a:latin typeface="Arial"/>
          <a:ea typeface="DejaVu Sans"/>
          <a:cs typeface="DejaVu Sans"/>
        </a:defRPr>
      </a:lvl1pPr>
    </p:titleStyle>
    <p:bodyStyle>
      <a:lvl1pPr marL="391866" marR="0" lvl="0" indent="-293899" algn="l" defTabSz="914305" rtl="0" eaLnBrk="1" fontAlgn="auto" hangingPunct="1">
        <a:lnSpc>
          <a:spcPct val="90000"/>
        </a:lnSpc>
        <a:spcBef>
          <a:spcPts val="1284"/>
        </a:spcBef>
        <a:spcAft>
          <a:spcPts val="0"/>
        </a:spcAft>
        <a:buClr>
          <a:srgbClr val="000000"/>
        </a:buClr>
        <a:buSzPct val="45000"/>
        <a:buFont typeface="Wingdings"/>
        <a:buChar char=""/>
        <a:tabLst/>
        <a:defRPr lang="en-US" sz="3199" b="0" i="0" u="none" strike="noStrike" kern="1200" cap="none" spc="-1" baseline="0">
          <a:solidFill>
            <a:srgbClr val="000000"/>
          </a:solidFill>
          <a:uFillTx/>
          <a:latin typeface="Arial"/>
          <a:ea typeface="DejaVu Sans"/>
          <a:cs typeface="DejaVu Sans"/>
        </a:defRPr>
      </a:lvl1pPr>
      <a:lvl2pPr marL="863908" marR="0" lvl="1" indent="-323967" algn="l" defTabSz="914305" rtl="0" eaLnBrk="1" fontAlgn="auto" hangingPunct="1">
        <a:lnSpc>
          <a:spcPct val="90000"/>
        </a:lnSpc>
        <a:spcBef>
          <a:spcPts val="1134"/>
        </a:spcBef>
        <a:spcAft>
          <a:spcPts val="0"/>
        </a:spcAft>
        <a:buClr>
          <a:srgbClr val="000000"/>
        </a:buClr>
        <a:buSzPct val="75000"/>
        <a:buFont typeface="Symbol"/>
        <a:buChar char=""/>
        <a:tabLst/>
        <a:defRPr lang="en-US" sz="2799" b="0" i="0" u="none" strike="noStrike" kern="1200" cap="none" spc="-1" baseline="0">
          <a:solidFill>
            <a:srgbClr val="000000"/>
          </a:solidFill>
          <a:uFillTx/>
          <a:latin typeface="Arial"/>
          <a:ea typeface="DejaVu Sans"/>
          <a:cs typeface="DejaVu Sans"/>
        </a:defRPr>
      </a:lvl2pPr>
      <a:lvl3pPr marL="1295869" marR="0" lvl="2" indent="-287969" algn="l" defTabSz="914305" rtl="0" eaLnBrk="1" fontAlgn="auto" hangingPunct="1">
        <a:lnSpc>
          <a:spcPct val="90000"/>
        </a:lnSpc>
        <a:spcBef>
          <a:spcPts val="848"/>
        </a:spcBef>
        <a:spcAft>
          <a:spcPts val="0"/>
        </a:spcAft>
        <a:buClr>
          <a:srgbClr val="000000"/>
        </a:buClr>
        <a:buSzPct val="45000"/>
        <a:buFont typeface="Wingdings"/>
        <a:buChar char=""/>
        <a:tabLst/>
        <a:defRPr lang="en-US" sz="2400" b="0" i="0" u="none" strike="noStrike" kern="1200" cap="none" spc="-1" baseline="0">
          <a:solidFill>
            <a:srgbClr val="000000"/>
          </a:solidFill>
          <a:uFillTx/>
          <a:latin typeface="Arial"/>
          <a:ea typeface="DejaVu Sans"/>
          <a:cs typeface="DejaVu Sans"/>
        </a:defRPr>
      </a:lvl3pPr>
      <a:lvl4pPr marL="1727823" marR="0" lvl="3" indent="-215981" algn="l" defTabSz="914305" rtl="0" eaLnBrk="1" fontAlgn="auto" hangingPunct="1">
        <a:lnSpc>
          <a:spcPct val="90000"/>
        </a:lnSpc>
        <a:spcBef>
          <a:spcPts val="567"/>
        </a:spcBef>
        <a:spcAft>
          <a:spcPts val="0"/>
        </a:spcAft>
        <a:buClr>
          <a:srgbClr val="000000"/>
        </a:buClr>
        <a:buSzPct val="75000"/>
        <a:buFont typeface="Symbol"/>
        <a:buChar char=""/>
        <a:tabLst/>
        <a:defRPr lang="en-US" sz="2000" b="0" i="0" u="none" strike="noStrike" kern="1200" cap="none" spc="-1" baseline="0">
          <a:solidFill>
            <a:srgbClr val="000000"/>
          </a:solidFill>
          <a:uFillTx/>
          <a:latin typeface="Arial"/>
          <a:ea typeface="DejaVu Sans"/>
          <a:cs typeface="DejaVu Sans"/>
        </a:defRPr>
      </a:lvl4pPr>
      <a:lvl5pPr marL="2159777" marR="0" lvl="4" indent="-215981" algn="l" defTabSz="914305" rtl="0" eaLnBrk="1" fontAlgn="auto" hangingPunct="1">
        <a:lnSpc>
          <a:spcPct val="90000"/>
        </a:lnSpc>
        <a:spcBef>
          <a:spcPts val="281"/>
        </a:spcBef>
        <a:spcAft>
          <a:spcPts val="0"/>
        </a:spcAft>
        <a:buClr>
          <a:srgbClr val="000000"/>
        </a:buClr>
        <a:buSzPct val="45000"/>
        <a:buFont typeface="Wingdings"/>
        <a:buChar char=""/>
        <a:tabLst/>
        <a:defRPr lang="en-US" sz="2000" b="0" i="0" u="none" strike="noStrike" kern="1200" cap="none" spc="-1" baseline="0">
          <a:solidFill>
            <a:srgbClr val="000000"/>
          </a:solidFill>
          <a:uFillTx/>
          <a:latin typeface="Arial"/>
          <a:ea typeface="DejaVu Sans"/>
          <a:cs typeface="DejaVu Sans"/>
        </a:defRPr>
      </a:lvl5pPr>
      <a:lvl6pPr marL="2591731" marR="0" lvl="5" indent="-215981" algn="l" defTabSz="914305" rtl="0" eaLnBrk="1" fontAlgn="auto" hangingPunct="1">
        <a:lnSpc>
          <a:spcPct val="90000"/>
        </a:lnSpc>
        <a:spcBef>
          <a:spcPts val="281"/>
        </a:spcBef>
        <a:spcAft>
          <a:spcPts val="0"/>
        </a:spcAft>
        <a:buClr>
          <a:srgbClr val="000000"/>
        </a:buClr>
        <a:buSzPct val="45000"/>
        <a:buFont typeface="Wingdings"/>
        <a:buChar char=""/>
        <a:tabLst/>
        <a:defRPr lang="en-US" sz="2000" b="0" i="0" u="none" strike="noStrike" kern="1200" cap="none" spc="-1" baseline="0">
          <a:solidFill>
            <a:srgbClr val="000000"/>
          </a:solidFill>
          <a:uFillTx/>
          <a:latin typeface="Arial"/>
          <a:ea typeface="DejaVu Sans"/>
          <a:cs typeface="DejaVu Sans"/>
        </a:defRPr>
      </a:lvl6pPr>
      <a:lvl7pPr marL="3023685" marR="0" lvl="6" indent="-215981" algn="l" defTabSz="914305" rtl="0" eaLnBrk="1" fontAlgn="auto" hangingPunct="1">
        <a:lnSpc>
          <a:spcPct val="90000"/>
        </a:lnSpc>
        <a:spcBef>
          <a:spcPts val="281"/>
        </a:spcBef>
        <a:spcAft>
          <a:spcPts val="0"/>
        </a:spcAft>
        <a:buClr>
          <a:srgbClr val="000000"/>
        </a:buClr>
        <a:buSzPct val="45000"/>
        <a:buFont typeface="Wingdings"/>
        <a:buChar char=""/>
        <a:tabLst/>
        <a:defRPr lang="en-US" sz="2000" b="0" i="0" u="none" strike="noStrike" kern="1200" cap="none" spc="-1" baseline="0">
          <a:solidFill>
            <a:srgbClr val="000000"/>
          </a:solidFill>
          <a:uFillTx/>
          <a:latin typeface="Arial"/>
          <a:ea typeface="DejaVu Sans"/>
          <a:cs typeface="DejaVu Sans"/>
        </a:defRPr>
      </a:lvl7pPr>
      <a:lvl8pPr marL="3110446" indent="-207363" algn="l" defTabSz="829452"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8pPr>
      <a:lvl9pPr marL="3525172" indent="-207363" algn="l" defTabSz="829452"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9pPr>
    </p:bodyStyle>
    <p:other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a:blip r:embed="rId14"/>
          <a:stretch>
            <a:fillRect/>
          </a:stretch>
        </a:blipFill>
        <a:effectLst/>
      </p:bgPr>
    </p:bg>
    <p:spTree>
      <p:nvGrpSpPr>
        <p:cNvPr id="1" name=""/>
        <p:cNvGrpSpPr/>
        <p:nvPr/>
      </p:nvGrpSpPr>
      <p:grpSpPr>
        <a:xfrm>
          <a:off x="0" y="0"/>
          <a:ext cx="0" cy="0"/>
          <a:chOff x="0" y="0"/>
          <a:chExt cx="0" cy="0"/>
        </a:xfrm>
      </p:grpSpPr>
      <p:sp>
        <p:nvSpPr>
          <p:cNvPr id="2" name="PlaceHolder 1"/>
          <p:cNvSpPr txBox="1">
            <a:spLocks noGrp="1"/>
          </p:cNvSpPr>
          <p:nvPr>
            <p:ph type="title"/>
          </p:nvPr>
        </p:nvSpPr>
        <p:spPr>
          <a:xfrm>
            <a:off x="457203" y="273603"/>
            <a:ext cx="8229239" cy="1144796"/>
          </a:xfrm>
          <a:prstGeom prst="rect">
            <a:avLst/>
          </a:prstGeom>
          <a:noFill/>
          <a:ln>
            <a:noFill/>
          </a:ln>
        </p:spPr>
        <p:txBody>
          <a:bodyPr vert="horz" wrap="square" lIns="0" tIns="0" rIns="0" bIns="0" anchor="ctr" anchorCtr="1" compatLnSpc="1">
            <a:noAutofit/>
          </a:bodyPr>
          <a:lstStyle/>
          <a:p>
            <a:pPr lvl="0"/>
            <a:r>
              <a:rPr lang="en-US"/>
              <a:t>Click to edit the title text format</a:t>
            </a:r>
          </a:p>
        </p:txBody>
      </p:sp>
      <p:sp>
        <p:nvSpPr>
          <p:cNvPr id="3" name="PlaceHolder 2"/>
          <p:cNvSpPr txBox="1">
            <a:spLocks noGrp="1"/>
          </p:cNvSpPr>
          <p:nvPr>
            <p:ph type="body" idx="1"/>
          </p:nvPr>
        </p:nvSpPr>
        <p:spPr>
          <a:xfrm>
            <a:off x="457203" y="1604521"/>
            <a:ext cx="8229239" cy="3977283"/>
          </a:xfrm>
          <a:prstGeom prst="rect">
            <a:avLst/>
          </a:prstGeom>
          <a:noFill/>
          <a:ln>
            <a:noFill/>
          </a:ln>
        </p:spPr>
        <p:txBody>
          <a:bodyPr vert="horz" wrap="square" lIns="0" tIns="0" rIns="0" bIns="0" anchor="t" anchorCtr="0" compatLnSpc="1">
            <a:normAutofit/>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5"/>
            <a:r>
              <a:rPr lang="en-US"/>
              <a:t>Sixth Outline Level</a:t>
            </a:r>
          </a:p>
          <a:p>
            <a:pPr lvl="6"/>
            <a:r>
              <a:rPr lang="en-US"/>
              <a:t>Seventh Outline Level</a:t>
            </a:r>
          </a:p>
        </p:txBody>
      </p:sp>
    </p:spTree>
    <p:extLst>
      <p:ext uri="{BB962C8B-B14F-4D97-AF65-F5344CB8AC3E}">
        <p14:creationId xmlns:p14="http://schemas.microsoft.com/office/powerpoint/2010/main" val="2991370413"/>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Lst>
  <p:txStyles>
    <p:titleStyle>
      <a:lvl1pPr marL="0" marR="0" lvl="0" indent="0" algn="ctr" defTabSz="914305" rtl="0" eaLnBrk="1" fontAlgn="auto" hangingPunct="1">
        <a:lnSpc>
          <a:spcPct val="90000"/>
        </a:lnSpc>
        <a:spcBef>
          <a:spcPts val="0"/>
        </a:spcBef>
        <a:spcAft>
          <a:spcPts val="0"/>
        </a:spcAft>
        <a:buNone/>
        <a:tabLst/>
        <a:defRPr lang="en-US" sz="4399" b="0" i="0" u="none" strike="noStrike" kern="1200" cap="none" spc="-1" baseline="0">
          <a:solidFill>
            <a:srgbClr val="000000"/>
          </a:solidFill>
          <a:uFillTx/>
          <a:latin typeface="Arial"/>
          <a:ea typeface="DejaVu Sans"/>
          <a:cs typeface="DejaVu Sans"/>
        </a:defRPr>
      </a:lvl1pPr>
    </p:titleStyle>
    <p:bodyStyle>
      <a:lvl1pPr marL="391866" marR="0" lvl="0" indent="-293899" algn="l" defTabSz="914305" rtl="0" eaLnBrk="1" fontAlgn="auto" hangingPunct="1">
        <a:lnSpc>
          <a:spcPct val="90000"/>
        </a:lnSpc>
        <a:spcBef>
          <a:spcPts val="1284"/>
        </a:spcBef>
        <a:spcAft>
          <a:spcPts val="0"/>
        </a:spcAft>
        <a:buClr>
          <a:srgbClr val="000000"/>
        </a:buClr>
        <a:buSzPct val="45000"/>
        <a:buFont typeface="Wingdings"/>
        <a:buChar char=""/>
        <a:tabLst/>
        <a:defRPr lang="en-US" sz="3199" b="0" i="0" u="none" strike="noStrike" kern="1200" cap="none" spc="-1" baseline="0">
          <a:solidFill>
            <a:srgbClr val="000000"/>
          </a:solidFill>
          <a:uFillTx/>
          <a:latin typeface="Arial"/>
          <a:ea typeface="DejaVu Sans"/>
          <a:cs typeface="DejaVu Sans"/>
        </a:defRPr>
      </a:lvl1pPr>
      <a:lvl2pPr marL="863908" marR="0" lvl="1" indent="-323967" algn="l" defTabSz="914305" rtl="0" eaLnBrk="1" fontAlgn="auto" hangingPunct="1">
        <a:lnSpc>
          <a:spcPct val="90000"/>
        </a:lnSpc>
        <a:spcBef>
          <a:spcPts val="1134"/>
        </a:spcBef>
        <a:spcAft>
          <a:spcPts val="0"/>
        </a:spcAft>
        <a:buClr>
          <a:srgbClr val="000000"/>
        </a:buClr>
        <a:buSzPct val="75000"/>
        <a:buFont typeface="Symbol"/>
        <a:buChar char=""/>
        <a:tabLst/>
        <a:defRPr lang="en-US" sz="2799" b="0" i="0" u="none" strike="noStrike" kern="1200" cap="none" spc="-1" baseline="0">
          <a:solidFill>
            <a:srgbClr val="000000"/>
          </a:solidFill>
          <a:uFillTx/>
          <a:latin typeface="Arial"/>
          <a:ea typeface="DejaVu Sans"/>
          <a:cs typeface="DejaVu Sans"/>
        </a:defRPr>
      </a:lvl2pPr>
      <a:lvl3pPr marL="1295869" marR="0" lvl="2" indent="-287969" algn="l" defTabSz="914305" rtl="0" eaLnBrk="1" fontAlgn="auto" hangingPunct="1">
        <a:lnSpc>
          <a:spcPct val="90000"/>
        </a:lnSpc>
        <a:spcBef>
          <a:spcPts val="848"/>
        </a:spcBef>
        <a:spcAft>
          <a:spcPts val="0"/>
        </a:spcAft>
        <a:buClr>
          <a:srgbClr val="000000"/>
        </a:buClr>
        <a:buSzPct val="45000"/>
        <a:buFont typeface="Wingdings"/>
        <a:buChar char=""/>
        <a:tabLst/>
        <a:defRPr lang="en-US" sz="2400" b="0" i="0" u="none" strike="noStrike" kern="1200" cap="none" spc="-1" baseline="0">
          <a:solidFill>
            <a:srgbClr val="000000"/>
          </a:solidFill>
          <a:uFillTx/>
          <a:latin typeface="Arial"/>
          <a:ea typeface="DejaVu Sans"/>
          <a:cs typeface="DejaVu Sans"/>
        </a:defRPr>
      </a:lvl3pPr>
      <a:lvl4pPr marL="1727823" marR="0" lvl="3" indent="-215981" algn="l" defTabSz="914305" rtl="0" eaLnBrk="1" fontAlgn="auto" hangingPunct="1">
        <a:lnSpc>
          <a:spcPct val="90000"/>
        </a:lnSpc>
        <a:spcBef>
          <a:spcPts val="567"/>
        </a:spcBef>
        <a:spcAft>
          <a:spcPts val="0"/>
        </a:spcAft>
        <a:buClr>
          <a:srgbClr val="000000"/>
        </a:buClr>
        <a:buSzPct val="75000"/>
        <a:buFont typeface="Symbol"/>
        <a:buChar char=""/>
        <a:tabLst/>
        <a:defRPr lang="en-US" sz="2000" b="0" i="0" u="none" strike="noStrike" kern="1200" cap="none" spc="-1" baseline="0">
          <a:solidFill>
            <a:srgbClr val="000000"/>
          </a:solidFill>
          <a:uFillTx/>
          <a:latin typeface="Arial"/>
          <a:ea typeface="DejaVu Sans"/>
          <a:cs typeface="DejaVu Sans"/>
        </a:defRPr>
      </a:lvl4pPr>
      <a:lvl5pPr marL="2159777" marR="0" lvl="4" indent="-215981" algn="l" defTabSz="914305" rtl="0" eaLnBrk="1" fontAlgn="auto" hangingPunct="1">
        <a:lnSpc>
          <a:spcPct val="90000"/>
        </a:lnSpc>
        <a:spcBef>
          <a:spcPts val="281"/>
        </a:spcBef>
        <a:spcAft>
          <a:spcPts val="0"/>
        </a:spcAft>
        <a:buClr>
          <a:srgbClr val="000000"/>
        </a:buClr>
        <a:buSzPct val="45000"/>
        <a:buFont typeface="Wingdings"/>
        <a:buChar char=""/>
        <a:tabLst/>
        <a:defRPr lang="en-US" sz="2000" b="0" i="0" u="none" strike="noStrike" kern="1200" cap="none" spc="-1" baseline="0">
          <a:solidFill>
            <a:srgbClr val="000000"/>
          </a:solidFill>
          <a:uFillTx/>
          <a:latin typeface="Arial"/>
          <a:ea typeface="DejaVu Sans"/>
          <a:cs typeface="DejaVu Sans"/>
        </a:defRPr>
      </a:lvl5pPr>
      <a:lvl6pPr marL="2591731" marR="0" lvl="5" indent="-215981" algn="l" defTabSz="914305" rtl="0" eaLnBrk="1" fontAlgn="auto" hangingPunct="1">
        <a:lnSpc>
          <a:spcPct val="90000"/>
        </a:lnSpc>
        <a:spcBef>
          <a:spcPts val="281"/>
        </a:spcBef>
        <a:spcAft>
          <a:spcPts val="0"/>
        </a:spcAft>
        <a:buClr>
          <a:srgbClr val="000000"/>
        </a:buClr>
        <a:buSzPct val="45000"/>
        <a:buFont typeface="Wingdings"/>
        <a:buChar char=""/>
        <a:tabLst/>
        <a:defRPr lang="en-US" sz="2000" b="0" i="0" u="none" strike="noStrike" kern="1200" cap="none" spc="-1" baseline="0">
          <a:solidFill>
            <a:srgbClr val="000000"/>
          </a:solidFill>
          <a:uFillTx/>
          <a:latin typeface="Arial"/>
          <a:ea typeface="DejaVu Sans"/>
          <a:cs typeface="DejaVu Sans"/>
        </a:defRPr>
      </a:lvl6pPr>
      <a:lvl7pPr marL="3023685" marR="0" lvl="6" indent="-215981" algn="l" defTabSz="914305" rtl="0" eaLnBrk="1" fontAlgn="auto" hangingPunct="1">
        <a:lnSpc>
          <a:spcPct val="90000"/>
        </a:lnSpc>
        <a:spcBef>
          <a:spcPts val="281"/>
        </a:spcBef>
        <a:spcAft>
          <a:spcPts val="0"/>
        </a:spcAft>
        <a:buClr>
          <a:srgbClr val="000000"/>
        </a:buClr>
        <a:buSzPct val="45000"/>
        <a:buFont typeface="Wingdings"/>
        <a:buChar char=""/>
        <a:tabLst/>
        <a:defRPr lang="en-US" sz="2000" b="0" i="0" u="none" strike="noStrike" kern="1200" cap="none" spc="-1" baseline="0">
          <a:solidFill>
            <a:srgbClr val="000000"/>
          </a:solidFill>
          <a:uFillTx/>
          <a:latin typeface="Arial"/>
          <a:ea typeface="DejaVu Sans"/>
          <a:cs typeface="DejaVu Sans"/>
        </a:defRPr>
      </a:lvl7pPr>
      <a:lvl8pPr marL="3110446" indent="-207363" algn="l" defTabSz="829452"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8pPr>
      <a:lvl9pPr marL="3525172" indent="-207363" algn="l" defTabSz="829452"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9pPr>
    </p:bodyStyle>
    <p:other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5.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5.xml"/><Relationship Id="rId5" Type="http://schemas.openxmlformats.org/officeDocument/2006/relationships/image" Target="../media/image28.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15.xml"/><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15.xml"/><Relationship Id="rId5" Type="http://schemas.openxmlformats.org/officeDocument/2006/relationships/image" Target="../media/image34.png"/><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15.xml"/><Relationship Id="rId5" Type="http://schemas.openxmlformats.org/officeDocument/2006/relationships/image" Target="../media/image38.png"/><Relationship Id="rId4" Type="http://schemas.openxmlformats.org/officeDocument/2006/relationships/image" Target="../media/image37.png"/></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15.xml"/><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5.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7C5E48-B15E-44BF-B999-A916C75A163E}"/>
              </a:ext>
            </a:extLst>
          </p:cNvPr>
          <p:cNvSpPr>
            <a:spLocks noGrp="1"/>
          </p:cNvSpPr>
          <p:nvPr>
            <p:ph idx="1"/>
          </p:nvPr>
        </p:nvSpPr>
        <p:spPr>
          <a:xfrm>
            <a:off x="457200" y="1524000"/>
            <a:ext cx="8229239" cy="3272279"/>
          </a:xfrm>
        </p:spPr>
        <p:txBody>
          <a:bodyPr>
            <a:normAutofit lnSpcReduction="10000"/>
          </a:bodyPr>
          <a:lstStyle/>
          <a:p>
            <a:pPr marL="107987" indent="0">
              <a:buNone/>
            </a:pPr>
            <a:endParaRPr lang="en-GB"/>
          </a:p>
          <a:p>
            <a:pPr marL="107987" indent="0">
              <a:buNone/>
            </a:pPr>
            <a:endParaRPr lang="en-GB"/>
          </a:p>
          <a:p>
            <a:pPr marL="107987" indent="0">
              <a:buNone/>
            </a:pPr>
            <a:endParaRPr lang="en-GB"/>
          </a:p>
          <a:p>
            <a:pPr marL="107987" indent="0" algn="ctr">
              <a:buNone/>
            </a:pPr>
            <a:r>
              <a:rPr lang="en-GB" sz="5400"/>
              <a:t>ASP.NET WEB API</a:t>
            </a:r>
          </a:p>
          <a:p>
            <a:pPr marL="107987" indent="0" algn="ctr">
              <a:buNone/>
            </a:pPr>
            <a:endParaRPr lang="en-GB"/>
          </a:p>
          <a:p>
            <a:pPr marL="1835810" lvl="4" indent="0" algn="ctr">
              <a:buNone/>
            </a:pPr>
            <a:r>
              <a:rPr lang="en-GB"/>
              <a:t>Nguyễn Văn Mạnh</a:t>
            </a:r>
          </a:p>
        </p:txBody>
      </p:sp>
    </p:spTree>
    <p:extLst>
      <p:ext uri="{BB962C8B-B14F-4D97-AF65-F5344CB8AC3E}">
        <p14:creationId xmlns:p14="http://schemas.microsoft.com/office/powerpoint/2010/main" val="142681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a:br>
            <a:r>
              <a:rPr lang="en-US"/>
              <a:t>Web API Routing</a:t>
            </a:r>
            <a:br>
              <a:rPr lang="en-US"/>
            </a:br>
            <a:endParaRPr lang="en-US"/>
          </a:p>
        </p:txBody>
      </p:sp>
      <p:sp>
        <p:nvSpPr>
          <p:cNvPr id="3" name="Content Placeholder 2"/>
          <p:cNvSpPr>
            <a:spLocks noGrp="1"/>
          </p:cNvSpPr>
          <p:nvPr>
            <p:ph idx="1"/>
          </p:nvPr>
        </p:nvSpPr>
        <p:spPr/>
        <p:txBody>
          <a:bodyPr/>
          <a:lstStyle/>
          <a:p>
            <a:pPr marL="0" indent="0">
              <a:buNone/>
            </a:pPr>
            <a:r>
              <a:rPr lang="en-US"/>
              <a:t>Web API hỗ trợ 2 kiểu định tuyến:</a:t>
            </a:r>
          </a:p>
          <a:p>
            <a:r>
              <a:rPr lang="en-US"/>
              <a:t>Convention-based Routing</a:t>
            </a:r>
          </a:p>
          <a:p>
            <a:r>
              <a:rPr lang="en-US"/>
              <a:t>Attribute Routing</a:t>
            </a:r>
          </a:p>
          <a:p>
            <a:pPr marL="0" indent="0">
              <a:buNone/>
            </a:pPr>
            <a:endParaRPr lang="en-US"/>
          </a:p>
        </p:txBody>
      </p:sp>
    </p:spTree>
    <p:extLst>
      <p:ext uri="{BB962C8B-B14F-4D97-AF65-F5344CB8AC3E}">
        <p14:creationId xmlns:p14="http://schemas.microsoft.com/office/powerpoint/2010/main" val="4167276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a:br>
            <a:r>
              <a:rPr lang="en-US"/>
              <a:t>Convention-based Routing</a:t>
            </a:r>
            <a:br>
              <a:rPr lang="en-US"/>
            </a:br>
            <a:endParaRPr lang="en-US"/>
          </a:p>
        </p:txBody>
      </p:sp>
      <p:pic>
        <p:nvPicPr>
          <p:cNvPr id="4" name="Content Placeholder 3"/>
          <p:cNvPicPr>
            <a:picLocks noGrp="1" noChangeAspect="1"/>
          </p:cNvPicPr>
          <p:nvPr>
            <p:ph idx="1"/>
          </p:nvPr>
        </p:nvPicPr>
        <p:blipFill>
          <a:blip r:embed="rId3"/>
          <a:stretch>
            <a:fillRect/>
          </a:stretch>
        </p:blipFill>
        <p:spPr>
          <a:xfrm>
            <a:off x="1524000" y="1219200"/>
            <a:ext cx="5853112" cy="4329411"/>
          </a:xfrm>
          <a:prstGeom prst="rect">
            <a:avLst/>
          </a:prstGeom>
        </p:spPr>
      </p:pic>
    </p:spTree>
    <p:extLst>
      <p:ext uri="{BB962C8B-B14F-4D97-AF65-F5344CB8AC3E}">
        <p14:creationId xmlns:p14="http://schemas.microsoft.com/office/powerpoint/2010/main" val="2947479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Tạo route bằng phương pháp thủ công</a:t>
            </a:r>
          </a:p>
        </p:txBody>
      </p:sp>
      <p:pic>
        <p:nvPicPr>
          <p:cNvPr id="4" name="Content Placeholder 3"/>
          <p:cNvPicPr>
            <a:picLocks noGrp="1" noChangeAspect="1"/>
          </p:cNvPicPr>
          <p:nvPr>
            <p:ph idx="1"/>
          </p:nvPr>
        </p:nvPicPr>
        <p:blipFill>
          <a:blip r:embed="rId3"/>
          <a:stretch>
            <a:fillRect/>
          </a:stretch>
        </p:blipFill>
        <p:spPr>
          <a:xfrm>
            <a:off x="985837" y="1616869"/>
            <a:ext cx="7172325" cy="3952875"/>
          </a:xfrm>
          <a:prstGeom prst="rect">
            <a:avLst/>
          </a:prstGeom>
        </p:spPr>
      </p:pic>
    </p:spTree>
    <p:extLst>
      <p:ext uri="{BB962C8B-B14F-4D97-AF65-F5344CB8AC3E}">
        <p14:creationId xmlns:p14="http://schemas.microsoft.com/office/powerpoint/2010/main" val="4292512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t>
            </a:r>
            <a:r>
              <a:rPr lang="en-US">
                <a:solidFill>
                  <a:srgbClr val="00B0F0"/>
                </a:solidFill>
              </a:rPr>
              <a:t>MapHttpRoute()</a:t>
            </a:r>
          </a:p>
        </p:txBody>
      </p:sp>
      <p:sp>
        <p:nvSpPr>
          <p:cNvPr id="3" name="Content Placeholder 2"/>
          <p:cNvSpPr>
            <a:spLocks noGrp="1"/>
          </p:cNvSpPr>
          <p:nvPr>
            <p:ph idx="1"/>
          </p:nvPr>
        </p:nvSpPr>
        <p:spPr/>
        <p:txBody>
          <a:bodyPr/>
          <a:lstStyle/>
          <a:p>
            <a:r>
              <a:rPr lang="en-US"/>
              <a:t>List các tham số của phương thức MapHttpRouter:</a:t>
            </a:r>
          </a:p>
          <a:p>
            <a:endParaRPr lang="en-US"/>
          </a:p>
        </p:txBody>
      </p:sp>
      <p:pic>
        <p:nvPicPr>
          <p:cNvPr id="4" name="Picture 3"/>
          <p:cNvPicPr>
            <a:picLocks noChangeAspect="1"/>
          </p:cNvPicPr>
          <p:nvPr/>
        </p:nvPicPr>
        <p:blipFill>
          <a:blip r:embed="rId3"/>
          <a:stretch>
            <a:fillRect/>
          </a:stretch>
        </p:blipFill>
        <p:spPr>
          <a:xfrm>
            <a:off x="685799" y="2590800"/>
            <a:ext cx="7421217" cy="2438400"/>
          </a:xfrm>
          <a:prstGeom prst="rect">
            <a:avLst/>
          </a:prstGeom>
        </p:spPr>
      </p:pic>
    </p:spTree>
    <p:extLst>
      <p:ext uri="{BB962C8B-B14F-4D97-AF65-F5344CB8AC3E}">
        <p14:creationId xmlns:p14="http://schemas.microsoft.com/office/powerpoint/2010/main" val="2891312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3" y="273603"/>
            <a:ext cx="8229239" cy="945597"/>
          </a:xfrm>
        </p:spPr>
        <p:txBody>
          <a:bodyPr>
            <a:normAutofit/>
          </a:bodyPr>
          <a:lstStyle/>
          <a:p>
            <a:r>
              <a:rPr lang="en-US" sz="3200" b="1"/>
              <a:t>Xem cách Web API xử lý các yêu cầu gửi đến và phản hồi của Http</a:t>
            </a:r>
          </a:p>
        </p:txBody>
      </p:sp>
      <p:pic>
        <p:nvPicPr>
          <p:cNvPr id="5" name="Content Placeholder 4"/>
          <p:cNvPicPr>
            <a:picLocks noGrp="1" noChangeAspect="1"/>
          </p:cNvPicPr>
          <p:nvPr>
            <p:ph idx="1"/>
          </p:nvPr>
        </p:nvPicPr>
        <p:blipFill>
          <a:blip r:embed="rId3"/>
          <a:stretch>
            <a:fillRect/>
          </a:stretch>
        </p:blipFill>
        <p:spPr>
          <a:xfrm>
            <a:off x="457203" y="1210962"/>
            <a:ext cx="5217929" cy="2216944"/>
          </a:xfrm>
          <a:prstGeom prst="rect">
            <a:avLst/>
          </a:prstGeom>
        </p:spPr>
      </p:pic>
      <p:pic>
        <p:nvPicPr>
          <p:cNvPr id="4" name="Content Placeholder 4">
            <a:extLst>
              <a:ext uri="{FF2B5EF4-FFF2-40B4-BE49-F238E27FC236}">
                <a16:creationId xmlns:a16="http://schemas.microsoft.com/office/drawing/2014/main" id="{2719782D-84EC-42DD-A250-715C6CA2CBF0}"/>
              </a:ext>
            </a:extLst>
          </p:cNvPr>
          <p:cNvPicPr>
            <a:picLocks noChangeAspect="1"/>
          </p:cNvPicPr>
          <p:nvPr/>
        </p:nvPicPr>
        <p:blipFill>
          <a:blip r:embed="rId4"/>
          <a:stretch>
            <a:fillRect/>
          </a:stretch>
        </p:blipFill>
        <p:spPr>
          <a:xfrm>
            <a:off x="2971800" y="3048000"/>
            <a:ext cx="5041634" cy="3259819"/>
          </a:xfrm>
          <a:prstGeom prst="rect">
            <a:avLst/>
          </a:prstGeom>
          <a:noFill/>
          <a:ln>
            <a:noFill/>
          </a:ln>
        </p:spPr>
      </p:pic>
    </p:spTree>
    <p:extLst>
      <p:ext uri="{BB962C8B-B14F-4D97-AF65-F5344CB8AC3E}">
        <p14:creationId xmlns:p14="http://schemas.microsoft.com/office/powerpoint/2010/main" val="3351556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vi-VN"/>
            </a:br>
            <a:r>
              <a:rPr lang="en-US"/>
              <a:t>Configure Multiple Routes</a:t>
            </a:r>
            <a:br>
              <a:rPr lang="en-US"/>
            </a:br>
            <a:endParaRPr lang="en-US"/>
          </a:p>
        </p:txBody>
      </p:sp>
      <p:pic>
        <p:nvPicPr>
          <p:cNvPr id="4" name="Content Placeholder 3"/>
          <p:cNvPicPr>
            <a:picLocks noGrp="1" noChangeAspect="1"/>
          </p:cNvPicPr>
          <p:nvPr>
            <p:ph idx="1"/>
          </p:nvPr>
        </p:nvPicPr>
        <p:blipFill>
          <a:blip r:embed="rId3"/>
          <a:stretch>
            <a:fillRect/>
          </a:stretch>
        </p:blipFill>
        <p:spPr>
          <a:xfrm>
            <a:off x="1219200" y="1219200"/>
            <a:ext cx="6477000" cy="5258554"/>
          </a:xfrm>
          <a:prstGeom prst="rect">
            <a:avLst/>
          </a:prstGeom>
        </p:spPr>
      </p:pic>
    </p:spTree>
    <p:extLst>
      <p:ext uri="{BB962C8B-B14F-4D97-AF65-F5344CB8AC3E}">
        <p14:creationId xmlns:p14="http://schemas.microsoft.com/office/powerpoint/2010/main" val="3355009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solidFill>
                  <a:srgbClr val="00B0F0"/>
                </a:solidFill>
              </a:rPr>
              <a:t>Attribute Routing</a:t>
            </a:r>
            <a:endParaRPr lang="en-US">
              <a:solidFill>
                <a:srgbClr val="00B0F0"/>
              </a:solidFill>
            </a:endParaRPr>
          </a:p>
        </p:txBody>
      </p:sp>
      <p:sp>
        <p:nvSpPr>
          <p:cNvPr id="3" name="Content Placeholder 2"/>
          <p:cNvSpPr>
            <a:spLocks noGrp="1"/>
          </p:cNvSpPr>
          <p:nvPr>
            <p:ph idx="1"/>
          </p:nvPr>
        </p:nvSpPr>
        <p:spPr/>
        <p:txBody>
          <a:bodyPr/>
          <a:lstStyle/>
          <a:p>
            <a:r>
              <a:rPr lang="vi-VN">
                <a:solidFill>
                  <a:srgbClr val="00B0F0"/>
                </a:solidFill>
              </a:rPr>
              <a:t>Attribute</a:t>
            </a:r>
            <a:r>
              <a:rPr lang="vi-VN"/>
              <a:t> sử dụng </a:t>
            </a:r>
            <a:r>
              <a:rPr lang="vi-VN">
                <a:solidFill>
                  <a:srgbClr val="0070C0"/>
                </a:solidFill>
              </a:rPr>
              <a:t>[Route()] </a:t>
            </a:r>
            <a:r>
              <a:rPr lang="vi-VN"/>
              <a:t>attibute để xác định tuyến đường.</a:t>
            </a:r>
          </a:p>
          <a:p>
            <a:r>
              <a:rPr lang="vi-VN"/>
              <a:t>Có thể áp dụng cho bất cứ một </a:t>
            </a:r>
            <a:r>
              <a:rPr lang="vi-VN" b="1"/>
              <a:t>controller</a:t>
            </a:r>
            <a:r>
              <a:rPr lang="vi-VN"/>
              <a:t> hoặc phương thức hành động nào.</a:t>
            </a:r>
          </a:p>
        </p:txBody>
      </p:sp>
    </p:spTree>
    <p:extLst>
      <p:ext uri="{BB962C8B-B14F-4D97-AF65-F5344CB8AC3E}">
        <p14:creationId xmlns:p14="http://schemas.microsoft.com/office/powerpoint/2010/main" val="3789627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Attribute Routing</a:t>
            </a:r>
            <a:endParaRPr lang="en-US"/>
          </a:p>
        </p:txBody>
      </p:sp>
      <p:sp>
        <p:nvSpPr>
          <p:cNvPr id="3" name="Content Placeholder 2"/>
          <p:cNvSpPr>
            <a:spLocks noGrp="1"/>
          </p:cNvSpPr>
          <p:nvPr>
            <p:ph idx="1"/>
          </p:nvPr>
        </p:nvSpPr>
        <p:spPr>
          <a:xfrm>
            <a:off x="457203" y="1604521"/>
            <a:ext cx="8458197" cy="3977283"/>
          </a:xfrm>
        </p:spPr>
        <p:txBody>
          <a:bodyPr/>
          <a:lstStyle/>
          <a:p>
            <a:pPr marL="0" indent="0">
              <a:lnSpc>
                <a:spcPct val="100000"/>
              </a:lnSpc>
              <a:buNone/>
            </a:pPr>
            <a:r>
              <a:rPr lang="vi-VN"/>
              <a:t>Để sử dụng </a:t>
            </a:r>
            <a:r>
              <a:rPr lang="vi-VN">
                <a:solidFill>
                  <a:srgbClr val="0070C0"/>
                </a:solidFill>
              </a:rPr>
              <a:t>Attribute routing</a:t>
            </a:r>
            <a:r>
              <a:rPr lang="vi-VN"/>
              <a:t>, nó phải được kích hoạt trong WebApiConfig bằng cách gọi phương thức</a:t>
            </a:r>
            <a:r>
              <a:rPr lang="en-GB"/>
              <a:t> </a:t>
            </a:r>
            <a:r>
              <a:rPr lang="vi-VN">
                <a:solidFill>
                  <a:srgbClr val="0070C0"/>
                </a:solidFill>
              </a:rPr>
              <a:t>co</a:t>
            </a:r>
            <a:r>
              <a:rPr lang="en-GB">
                <a:solidFill>
                  <a:srgbClr val="0070C0"/>
                </a:solidFill>
              </a:rPr>
              <a:t>n</a:t>
            </a:r>
            <a:r>
              <a:rPr lang="vi-VN">
                <a:solidFill>
                  <a:srgbClr val="0070C0"/>
                </a:solidFill>
              </a:rPr>
              <a:t>fig.MapHttpAttributeRoutes().</a:t>
            </a:r>
            <a:endParaRPr lang="en-US">
              <a:solidFill>
                <a:srgbClr val="0070C0"/>
              </a:solidFill>
            </a:endParaRPr>
          </a:p>
          <a:p>
            <a:pPr marL="0" indent="0">
              <a:buNone/>
            </a:pPr>
            <a:endParaRPr lang="en-US"/>
          </a:p>
        </p:txBody>
      </p:sp>
      <p:pic>
        <p:nvPicPr>
          <p:cNvPr id="4" name="Picture 3"/>
          <p:cNvPicPr>
            <a:picLocks noChangeAspect="1"/>
          </p:cNvPicPr>
          <p:nvPr/>
        </p:nvPicPr>
        <p:blipFill>
          <a:blip r:embed="rId3"/>
          <a:stretch>
            <a:fillRect/>
          </a:stretch>
        </p:blipFill>
        <p:spPr>
          <a:xfrm>
            <a:off x="1752600" y="3208275"/>
            <a:ext cx="5537510" cy="2887725"/>
          </a:xfrm>
          <a:prstGeom prst="rect">
            <a:avLst/>
          </a:prstGeom>
        </p:spPr>
      </p:pic>
    </p:spTree>
    <p:extLst>
      <p:ext uri="{BB962C8B-B14F-4D97-AF65-F5344CB8AC3E}">
        <p14:creationId xmlns:p14="http://schemas.microsoft.com/office/powerpoint/2010/main" val="1354931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Web API controller</a:t>
            </a:r>
          </a:p>
        </p:txBody>
      </p:sp>
      <p:sp>
        <p:nvSpPr>
          <p:cNvPr id="3" name="Content Placeholder 2"/>
          <p:cNvSpPr>
            <a:spLocks noGrp="1"/>
          </p:cNvSpPr>
          <p:nvPr>
            <p:ph idx="1"/>
          </p:nvPr>
        </p:nvSpPr>
        <p:spPr>
          <a:xfrm>
            <a:off x="457203" y="1604521"/>
            <a:ext cx="8229239" cy="4720079"/>
          </a:xfrm>
        </p:spPr>
        <p:txBody>
          <a:bodyPr>
            <a:normAutofit fontScale="77500" lnSpcReduction="20000"/>
          </a:bodyPr>
          <a:lstStyle/>
          <a:p>
            <a:pPr>
              <a:lnSpc>
                <a:spcPct val="120000"/>
              </a:lnSpc>
            </a:pPr>
            <a:r>
              <a:rPr lang="en-GB" dirty="0"/>
              <a:t>Web API controller </a:t>
            </a:r>
            <a:r>
              <a:rPr lang="en-GB" dirty="0" err="1"/>
              <a:t>là</a:t>
            </a:r>
            <a:r>
              <a:rPr lang="en-GB" dirty="0"/>
              <a:t> </a:t>
            </a:r>
            <a:r>
              <a:rPr lang="en-GB" dirty="0" err="1"/>
              <a:t>các</a:t>
            </a:r>
            <a:r>
              <a:rPr lang="en-GB" dirty="0"/>
              <a:t> class </a:t>
            </a:r>
            <a:r>
              <a:rPr lang="en-GB" dirty="0" err="1"/>
              <a:t>được</a:t>
            </a:r>
            <a:r>
              <a:rPr lang="en-GB" dirty="0"/>
              <a:t> </a:t>
            </a:r>
            <a:r>
              <a:rPr lang="en-GB" dirty="0" err="1"/>
              <a:t>tạo</a:t>
            </a:r>
            <a:r>
              <a:rPr lang="en-GB" dirty="0"/>
              <a:t> </a:t>
            </a:r>
            <a:r>
              <a:rPr lang="en-GB" dirty="0" err="1"/>
              <a:t>ra</a:t>
            </a:r>
            <a:r>
              <a:rPr lang="en-GB" dirty="0"/>
              <a:t> </a:t>
            </a:r>
            <a:r>
              <a:rPr lang="en-GB" dirty="0" err="1"/>
              <a:t>trong</a:t>
            </a:r>
            <a:r>
              <a:rPr lang="en-GB" dirty="0"/>
              <a:t> </a:t>
            </a:r>
            <a:r>
              <a:rPr lang="en-GB" dirty="0" err="1"/>
              <a:t>thư</a:t>
            </a:r>
            <a:r>
              <a:rPr lang="en-GB" dirty="0"/>
              <a:t> </a:t>
            </a:r>
            <a:r>
              <a:rPr lang="en-GB" dirty="0" err="1"/>
              <a:t>mục</a:t>
            </a:r>
            <a:r>
              <a:rPr lang="en-GB" dirty="0"/>
              <a:t> Controller </a:t>
            </a:r>
            <a:r>
              <a:rPr lang="en-GB" dirty="0" err="1"/>
              <a:t>hoặc</a:t>
            </a:r>
            <a:r>
              <a:rPr lang="en-GB" dirty="0"/>
              <a:t> </a:t>
            </a:r>
            <a:r>
              <a:rPr lang="en-GB" dirty="0" err="1"/>
              <a:t>thư</a:t>
            </a:r>
            <a:r>
              <a:rPr lang="en-GB" dirty="0"/>
              <a:t> </a:t>
            </a:r>
            <a:r>
              <a:rPr lang="en-GB" dirty="0" err="1"/>
              <a:t>mục</a:t>
            </a:r>
            <a:r>
              <a:rPr lang="en-GB" dirty="0"/>
              <a:t> </a:t>
            </a:r>
            <a:r>
              <a:rPr lang="en-GB" dirty="0" err="1"/>
              <a:t>khác</a:t>
            </a:r>
            <a:r>
              <a:rPr lang="en-GB" dirty="0"/>
              <a:t> </a:t>
            </a:r>
            <a:r>
              <a:rPr lang="en-GB" dirty="0" err="1"/>
              <a:t>trong</a:t>
            </a:r>
            <a:r>
              <a:rPr lang="en-GB" dirty="0"/>
              <a:t> </a:t>
            </a:r>
            <a:r>
              <a:rPr lang="en-GB" dirty="0" err="1"/>
              <a:t>thư</a:t>
            </a:r>
            <a:r>
              <a:rPr lang="en-GB" dirty="0"/>
              <a:t> </a:t>
            </a:r>
            <a:r>
              <a:rPr lang="en-GB" dirty="0" err="1"/>
              <a:t>mục</a:t>
            </a:r>
            <a:r>
              <a:rPr lang="en-GB" dirty="0"/>
              <a:t> </a:t>
            </a:r>
            <a:r>
              <a:rPr lang="en-GB" dirty="0" err="1"/>
              <a:t>gốc</a:t>
            </a:r>
            <a:r>
              <a:rPr lang="en-GB" dirty="0"/>
              <a:t> </a:t>
            </a:r>
            <a:r>
              <a:rPr lang="en-GB" dirty="0" err="1"/>
              <a:t>của</a:t>
            </a:r>
            <a:r>
              <a:rPr lang="en-GB" dirty="0"/>
              <a:t> Project.</a:t>
            </a:r>
          </a:p>
          <a:p>
            <a:pPr>
              <a:lnSpc>
                <a:spcPct val="120000"/>
              </a:lnSpc>
            </a:pPr>
            <a:r>
              <a:rPr lang="en-GB" dirty="0" err="1"/>
              <a:t>Tên</a:t>
            </a:r>
            <a:r>
              <a:rPr lang="en-GB" dirty="0"/>
              <a:t> </a:t>
            </a:r>
            <a:r>
              <a:rPr lang="en-GB" dirty="0" err="1"/>
              <a:t>phải</a:t>
            </a:r>
            <a:r>
              <a:rPr lang="en-GB" dirty="0"/>
              <a:t> </a:t>
            </a:r>
            <a:r>
              <a:rPr lang="en-GB" dirty="0" err="1"/>
              <a:t>kết</a:t>
            </a:r>
            <a:r>
              <a:rPr lang="en-GB" dirty="0"/>
              <a:t> </a:t>
            </a:r>
            <a:r>
              <a:rPr lang="en-GB" dirty="0" err="1"/>
              <a:t>thúc</a:t>
            </a:r>
            <a:r>
              <a:rPr lang="en-GB" dirty="0"/>
              <a:t> </a:t>
            </a:r>
            <a:r>
              <a:rPr lang="en-GB" dirty="0" err="1"/>
              <a:t>bằng</a:t>
            </a:r>
            <a:r>
              <a:rPr lang="en-GB" dirty="0"/>
              <a:t> </a:t>
            </a:r>
            <a:r>
              <a:rPr lang="en-GB" b="1" dirty="0"/>
              <a:t>Controller</a:t>
            </a:r>
            <a:r>
              <a:rPr lang="en-GB" dirty="0"/>
              <a:t>.</a:t>
            </a:r>
          </a:p>
          <a:p>
            <a:pPr>
              <a:lnSpc>
                <a:spcPct val="120000"/>
              </a:lnSpc>
            </a:pPr>
            <a:r>
              <a:rPr lang="en-GB" b="1" dirty="0" err="1"/>
              <a:t>Phải</a:t>
            </a:r>
            <a:r>
              <a:rPr lang="en-GB" b="1" dirty="0"/>
              <a:t> </a:t>
            </a:r>
            <a:r>
              <a:rPr lang="en-GB" b="1" dirty="0">
                <a:solidFill>
                  <a:srgbClr val="00B0F0"/>
                </a:solidFill>
              </a:rPr>
              <a:t>using</a:t>
            </a:r>
            <a:r>
              <a:rPr lang="en-GB" b="1" dirty="0"/>
              <a:t> </a:t>
            </a:r>
            <a:r>
              <a:rPr lang="en-GB" b="1" dirty="0" err="1">
                <a:solidFill>
                  <a:srgbClr val="00B0F0"/>
                </a:solidFill>
              </a:rPr>
              <a:t>System.Web.Http.ApiController</a:t>
            </a:r>
            <a:r>
              <a:rPr lang="en-GB" dirty="0">
                <a:solidFill>
                  <a:srgbClr val="00B0F0"/>
                </a:solidFill>
              </a:rPr>
              <a:t> </a:t>
            </a:r>
          </a:p>
          <a:p>
            <a:pPr>
              <a:lnSpc>
                <a:spcPct val="120000"/>
              </a:lnSpc>
            </a:pPr>
            <a:r>
              <a:rPr lang="en-GB" dirty="0" err="1"/>
              <a:t>Tất</a:t>
            </a:r>
            <a:r>
              <a:rPr lang="en-GB" dirty="0"/>
              <a:t> </a:t>
            </a:r>
            <a:r>
              <a:rPr lang="en-GB" dirty="0" err="1"/>
              <a:t>cả</a:t>
            </a:r>
            <a:r>
              <a:rPr lang="en-GB" dirty="0"/>
              <a:t> </a:t>
            </a:r>
            <a:r>
              <a:rPr lang="en-GB" dirty="0" err="1"/>
              <a:t>các</a:t>
            </a:r>
            <a:r>
              <a:rPr lang="en-GB" dirty="0"/>
              <a:t> </a:t>
            </a:r>
            <a:r>
              <a:rPr lang="en-GB" dirty="0" err="1"/>
              <a:t>phương</a:t>
            </a:r>
            <a:r>
              <a:rPr lang="en-GB" dirty="0"/>
              <a:t> </a:t>
            </a:r>
            <a:r>
              <a:rPr lang="en-GB" dirty="0" err="1"/>
              <a:t>thức</a:t>
            </a:r>
            <a:r>
              <a:rPr lang="en-GB" dirty="0"/>
              <a:t> public </a:t>
            </a:r>
            <a:r>
              <a:rPr lang="en-GB" dirty="0" err="1"/>
              <a:t>phải</a:t>
            </a:r>
            <a:r>
              <a:rPr lang="en-GB" dirty="0"/>
              <a:t> </a:t>
            </a:r>
            <a:r>
              <a:rPr lang="en-GB" dirty="0" err="1"/>
              <a:t>được</a:t>
            </a:r>
            <a:r>
              <a:rPr lang="en-GB" dirty="0"/>
              <a:t> </a:t>
            </a:r>
            <a:r>
              <a:rPr lang="en-GB" dirty="0" err="1"/>
              <a:t>gọi</a:t>
            </a:r>
            <a:r>
              <a:rPr lang="en-GB" dirty="0"/>
              <a:t> </a:t>
            </a:r>
            <a:r>
              <a:rPr lang="en-GB" dirty="0" err="1"/>
              <a:t>từ</a:t>
            </a:r>
            <a:r>
              <a:rPr lang="en-GB" dirty="0"/>
              <a:t> </a:t>
            </a:r>
            <a:r>
              <a:rPr lang="en-GB" dirty="0" err="1"/>
              <a:t>các</a:t>
            </a:r>
            <a:r>
              <a:rPr lang="en-GB" dirty="0"/>
              <a:t> action methods.</a:t>
            </a:r>
          </a:p>
          <a:p>
            <a:pPr>
              <a:lnSpc>
                <a:spcPct val="120000"/>
              </a:lnSpc>
            </a:pPr>
            <a:r>
              <a:rPr lang="en-GB" dirty="0" err="1"/>
              <a:t>Dựa</a:t>
            </a:r>
            <a:r>
              <a:rPr lang="en-GB" dirty="0"/>
              <a:t> </a:t>
            </a:r>
            <a:r>
              <a:rPr lang="en-GB" dirty="0" err="1"/>
              <a:t>trên</a:t>
            </a:r>
            <a:r>
              <a:rPr lang="en-GB" dirty="0"/>
              <a:t> </a:t>
            </a:r>
            <a:r>
              <a:rPr lang="en-GB" dirty="0" err="1"/>
              <a:t>các</a:t>
            </a:r>
            <a:r>
              <a:rPr lang="en-GB" dirty="0"/>
              <a:t> requests URL </a:t>
            </a:r>
            <a:r>
              <a:rPr lang="en-GB" dirty="0" err="1"/>
              <a:t>và</a:t>
            </a:r>
            <a:r>
              <a:rPr lang="en-GB" dirty="0"/>
              <a:t> </a:t>
            </a:r>
            <a:r>
              <a:rPr lang="en-GB" dirty="0" err="1"/>
              <a:t>các</a:t>
            </a:r>
            <a:r>
              <a:rPr lang="en-GB" dirty="0"/>
              <a:t> HTTP actions (</a:t>
            </a:r>
            <a:r>
              <a:rPr lang="en-GB" b="1" dirty="0"/>
              <a:t>GET/ POST/PUT/PATCH/DELETE</a:t>
            </a:r>
            <a:r>
              <a:rPr lang="en-GB" dirty="0"/>
              <a:t>). Web API </a:t>
            </a:r>
            <a:r>
              <a:rPr lang="en-GB" dirty="0" err="1"/>
              <a:t>sẽ</a:t>
            </a:r>
            <a:r>
              <a:rPr lang="en-GB" dirty="0"/>
              <a:t> </a:t>
            </a:r>
            <a:r>
              <a:rPr lang="en-GB" dirty="0" err="1"/>
              <a:t>quyết</a:t>
            </a:r>
            <a:r>
              <a:rPr lang="en-GB" dirty="0"/>
              <a:t> </a:t>
            </a:r>
            <a:r>
              <a:rPr lang="en-GB" dirty="0" err="1"/>
              <a:t>định</a:t>
            </a:r>
            <a:r>
              <a:rPr lang="en-GB" dirty="0"/>
              <a:t> </a:t>
            </a:r>
            <a:r>
              <a:rPr lang="en-GB" dirty="0" err="1"/>
              <a:t>và</a:t>
            </a:r>
            <a:r>
              <a:rPr lang="en-GB" dirty="0"/>
              <a:t> </a:t>
            </a:r>
            <a:r>
              <a:rPr lang="en-GB" dirty="0" err="1"/>
              <a:t>đưa</a:t>
            </a:r>
            <a:r>
              <a:rPr lang="en-GB" dirty="0"/>
              <a:t> </a:t>
            </a:r>
            <a:r>
              <a:rPr lang="en-GB" dirty="0" err="1"/>
              <a:t>ra</a:t>
            </a:r>
            <a:r>
              <a:rPr lang="en-GB" dirty="0"/>
              <a:t> </a:t>
            </a:r>
            <a:r>
              <a:rPr lang="en-GB" dirty="0" err="1"/>
              <a:t>các</a:t>
            </a:r>
            <a:r>
              <a:rPr lang="en-GB" dirty="0"/>
              <a:t> action methods </a:t>
            </a:r>
            <a:r>
              <a:rPr lang="en-GB" dirty="0" err="1"/>
              <a:t>tương</a:t>
            </a:r>
            <a:r>
              <a:rPr lang="en-GB" dirty="0"/>
              <a:t> </a:t>
            </a:r>
            <a:r>
              <a:rPr lang="en-GB" dirty="0" err="1"/>
              <a:t>ứng</a:t>
            </a:r>
            <a:r>
              <a:rPr lang="en-GB" dirty="0"/>
              <a:t> </a:t>
            </a:r>
            <a:r>
              <a:rPr lang="en-GB" dirty="0" err="1"/>
              <a:t>để</a:t>
            </a:r>
            <a:r>
              <a:rPr lang="en-GB" dirty="0"/>
              <a:t> </a:t>
            </a:r>
            <a:r>
              <a:rPr lang="en-GB" dirty="0" err="1"/>
              <a:t>thực</a:t>
            </a:r>
            <a:r>
              <a:rPr lang="en-GB" dirty="0"/>
              <a:t> </a:t>
            </a:r>
            <a:r>
              <a:rPr lang="en-GB" dirty="0" err="1"/>
              <a:t>thi</a:t>
            </a:r>
            <a:r>
              <a:rPr lang="en-GB" dirty="0"/>
              <a:t>.</a:t>
            </a:r>
          </a:p>
        </p:txBody>
      </p:sp>
    </p:spTree>
    <p:extLst>
      <p:ext uri="{BB962C8B-B14F-4D97-AF65-F5344CB8AC3E}">
        <p14:creationId xmlns:p14="http://schemas.microsoft.com/office/powerpoint/2010/main" val="789626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510" y="0"/>
            <a:ext cx="8229239" cy="1144796"/>
          </a:xfrm>
        </p:spPr>
        <p:txBody>
          <a:bodyPr/>
          <a:lstStyle/>
          <a:p>
            <a:r>
              <a:rPr lang="en-GB" dirty="0" err="1"/>
              <a:t>Ví</a:t>
            </a:r>
            <a:r>
              <a:rPr lang="en-GB" dirty="0"/>
              <a:t> </a:t>
            </a:r>
            <a:r>
              <a:rPr lang="en-GB" dirty="0" err="1"/>
              <a:t>dụ</a:t>
            </a:r>
            <a:endParaRPr lang="en-GB" dirty="0"/>
          </a:p>
        </p:txBody>
      </p:sp>
      <p:pic>
        <p:nvPicPr>
          <p:cNvPr id="4" name="Content Placeholder 3"/>
          <p:cNvPicPr>
            <a:picLocks noGrp="1" noChangeAspect="1"/>
          </p:cNvPicPr>
          <p:nvPr>
            <p:ph idx="1"/>
          </p:nvPr>
        </p:nvPicPr>
        <p:blipFill>
          <a:blip r:embed="rId2"/>
          <a:stretch>
            <a:fillRect/>
          </a:stretch>
        </p:blipFill>
        <p:spPr>
          <a:xfrm>
            <a:off x="471510" y="1219201"/>
            <a:ext cx="8200979" cy="4362450"/>
          </a:xfrm>
          <a:prstGeom prst="rect">
            <a:avLst/>
          </a:prstGeom>
        </p:spPr>
      </p:pic>
    </p:spTree>
    <p:extLst>
      <p:ext uri="{BB962C8B-B14F-4D97-AF65-F5344CB8AC3E}">
        <p14:creationId xmlns:p14="http://schemas.microsoft.com/office/powerpoint/2010/main" val="1861672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Nội dung chính</a:t>
            </a:r>
          </a:p>
        </p:txBody>
      </p:sp>
      <p:sp>
        <p:nvSpPr>
          <p:cNvPr id="2" name="Content Placeholder 1"/>
          <p:cNvSpPr>
            <a:spLocks noGrp="1"/>
          </p:cNvSpPr>
          <p:nvPr>
            <p:ph idx="1"/>
          </p:nvPr>
        </p:nvSpPr>
        <p:spPr/>
        <p:txBody>
          <a:bodyPr>
            <a:noAutofit/>
          </a:bodyPr>
          <a:lstStyle/>
          <a:p>
            <a:r>
              <a:rPr lang="en-US" sz="1800" b="1" dirty="0" err="1">
                <a:latin typeface="Calibri (Body)"/>
              </a:rPr>
              <a:t>Tìm</a:t>
            </a:r>
            <a:r>
              <a:rPr lang="en-US" sz="1800" b="1" dirty="0">
                <a:latin typeface="Calibri (Body)"/>
              </a:rPr>
              <a:t> </a:t>
            </a:r>
            <a:r>
              <a:rPr lang="en-US" sz="1800" b="1" dirty="0" err="1">
                <a:latin typeface="Calibri (Body)"/>
              </a:rPr>
              <a:t>hiểu</a:t>
            </a:r>
            <a:r>
              <a:rPr lang="en-US" sz="1800" b="1" dirty="0">
                <a:latin typeface="Calibri (Body)"/>
              </a:rPr>
              <a:t> </a:t>
            </a:r>
            <a:r>
              <a:rPr lang="en-US" sz="1800" b="1" dirty="0" err="1">
                <a:latin typeface="Calibri (Body)"/>
              </a:rPr>
              <a:t>về</a:t>
            </a:r>
            <a:r>
              <a:rPr lang="en-US" sz="1800" b="1" dirty="0">
                <a:latin typeface="Calibri (Body)"/>
              </a:rPr>
              <a:t> Web API</a:t>
            </a:r>
          </a:p>
          <a:p>
            <a:r>
              <a:rPr lang="en-US" sz="1800" b="1" dirty="0" err="1">
                <a:latin typeface="Calibri (Body)"/>
              </a:rPr>
              <a:t>Xây</a:t>
            </a:r>
            <a:r>
              <a:rPr lang="en-US" sz="1800" b="1" dirty="0">
                <a:latin typeface="Calibri (Body)"/>
              </a:rPr>
              <a:t> </a:t>
            </a:r>
            <a:r>
              <a:rPr lang="en-US" sz="1800" b="1" dirty="0" err="1">
                <a:latin typeface="Calibri (Body)"/>
              </a:rPr>
              <a:t>dựng</a:t>
            </a:r>
            <a:r>
              <a:rPr lang="en-US" sz="1800" b="1" dirty="0">
                <a:latin typeface="Calibri (Body)"/>
              </a:rPr>
              <a:t> </a:t>
            </a:r>
            <a:r>
              <a:rPr lang="en-US" sz="1800" b="1" dirty="0" err="1">
                <a:latin typeface="Calibri (Body)"/>
              </a:rPr>
              <a:t>ứng</a:t>
            </a:r>
            <a:r>
              <a:rPr lang="en-US" sz="1800" b="1" dirty="0">
                <a:latin typeface="Calibri (Body)"/>
              </a:rPr>
              <a:t> </a:t>
            </a:r>
            <a:r>
              <a:rPr lang="en-US" sz="1800" b="1" dirty="0" err="1">
                <a:latin typeface="Calibri (Body)"/>
              </a:rPr>
              <a:t>dụng</a:t>
            </a:r>
            <a:r>
              <a:rPr lang="en-US" sz="1800" b="1" dirty="0">
                <a:latin typeface="Calibri (Body)"/>
              </a:rPr>
              <a:t> </a:t>
            </a:r>
            <a:r>
              <a:rPr lang="en-US" sz="1800" b="1">
                <a:latin typeface="Calibri (Body)"/>
              </a:rPr>
              <a:t>Web API</a:t>
            </a:r>
          </a:p>
          <a:p>
            <a:r>
              <a:rPr lang="en-US" sz="1800" b="1">
                <a:latin typeface="Calibri (Body)"/>
              </a:rPr>
              <a:t>Cấu hình Web API</a:t>
            </a:r>
          </a:p>
          <a:p>
            <a:r>
              <a:rPr lang="en-US" sz="1800" b="1">
                <a:latin typeface="Calibri (Body)"/>
              </a:rPr>
              <a:t>Web API Routing</a:t>
            </a:r>
          </a:p>
          <a:p>
            <a:r>
              <a:rPr lang="en-US" sz="1800" b="1">
                <a:latin typeface="Calibri (Body)"/>
              </a:rPr>
              <a:t>Web </a:t>
            </a:r>
            <a:r>
              <a:rPr lang="en-US" sz="1800" b="1" dirty="0">
                <a:latin typeface="Calibri (Body)"/>
              </a:rPr>
              <a:t>API Controller</a:t>
            </a:r>
          </a:p>
          <a:p>
            <a:r>
              <a:rPr lang="en-US" sz="1800" b="1">
                <a:latin typeface="Calibri (Body)"/>
              </a:rPr>
              <a:t>Parameter </a:t>
            </a:r>
            <a:r>
              <a:rPr lang="en-US" sz="1800" b="1" dirty="0">
                <a:latin typeface="Calibri (Body)"/>
              </a:rPr>
              <a:t>Binding.</a:t>
            </a:r>
          </a:p>
        </p:txBody>
      </p:sp>
    </p:spTree>
    <p:extLst>
      <p:ext uri="{BB962C8B-B14F-4D97-AF65-F5344CB8AC3E}">
        <p14:creationId xmlns:p14="http://schemas.microsoft.com/office/powerpoint/2010/main" val="3140466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Tạo các phương thức không bắt đầu bằng các HTTP verb</a:t>
            </a:r>
          </a:p>
        </p:txBody>
      </p:sp>
      <p:pic>
        <p:nvPicPr>
          <p:cNvPr id="4" name="Content Placeholder 3"/>
          <p:cNvPicPr>
            <a:picLocks noGrp="1" noChangeAspect="1"/>
          </p:cNvPicPr>
          <p:nvPr>
            <p:ph idx="1"/>
          </p:nvPr>
        </p:nvPicPr>
        <p:blipFill>
          <a:blip r:embed="rId2"/>
          <a:stretch>
            <a:fillRect/>
          </a:stretch>
        </p:blipFill>
        <p:spPr>
          <a:xfrm>
            <a:off x="1219200" y="1453410"/>
            <a:ext cx="5997533" cy="4784736"/>
          </a:xfrm>
          <a:prstGeom prst="rect">
            <a:avLst/>
          </a:prstGeom>
        </p:spPr>
      </p:pic>
    </p:spTree>
    <p:extLst>
      <p:ext uri="{BB962C8B-B14F-4D97-AF65-F5344CB8AC3E}">
        <p14:creationId xmlns:p14="http://schemas.microsoft.com/office/powerpoint/2010/main" val="2369999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3" y="152400"/>
            <a:ext cx="8229239" cy="1265999"/>
          </a:xfrm>
        </p:spPr>
        <p:txBody>
          <a:bodyPr>
            <a:normAutofit/>
          </a:bodyPr>
          <a:lstStyle/>
          <a:p>
            <a:r>
              <a:rPr lang="en-US"/>
              <a:t>Các đặc điểm của Web API Controller</a:t>
            </a:r>
          </a:p>
        </p:txBody>
      </p:sp>
      <p:sp>
        <p:nvSpPr>
          <p:cNvPr id="3" name="Content Placeholder 2"/>
          <p:cNvSpPr>
            <a:spLocks noGrp="1"/>
          </p:cNvSpPr>
          <p:nvPr>
            <p:ph idx="1"/>
          </p:nvPr>
        </p:nvSpPr>
        <p:spPr>
          <a:xfrm>
            <a:off x="457203" y="1604521"/>
            <a:ext cx="8229239" cy="4491479"/>
          </a:xfrm>
        </p:spPr>
        <p:txBody>
          <a:bodyPr>
            <a:normAutofit fontScale="85000" lnSpcReduction="10000"/>
          </a:bodyPr>
          <a:lstStyle/>
          <a:p>
            <a:pPr>
              <a:lnSpc>
                <a:spcPct val="120000"/>
              </a:lnSpc>
            </a:pPr>
            <a:r>
              <a:rPr lang="en-US"/>
              <a:t>Phải using lớp </a:t>
            </a:r>
            <a:r>
              <a:rPr lang="en-US" b="1"/>
              <a:t>System.Web.Http.ApiControlle</a:t>
            </a:r>
            <a:r>
              <a:rPr lang="en-US"/>
              <a:t>r</a:t>
            </a:r>
          </a:p>
          <a:p>
            <a:pPr>
              <a:lnSpc>
                <a:spcPct val="120000"/>
              </a:lnSpc>
            </a:pPr>
            <a:r>
              <a:rPr lang="en-US"/>
              <a:t>Phải được tạo trong thư mục gốc của Project. (Nên tạo trong thư mục </a:t>
            </a:r>
            <a:r>
              <a:rPr lang="en-US" b="1"/>
              <a:t>Controllers</a:t>
            </a:r>
            <a:r>
              <a:rPr lang="en-US"/>
              <a:t> theo quy ước)</a:t>
            </a:r>
          </a:p>
          <a:p>
            <a:pPr>
              <a:lnSpc>
                <a:spcPct val="120000"/>
              </a:lnSpc>
            </a:pPr>
            <a:r>
              <a:rPr lang="en-US"/>
              <a:t>Tên phương thức có thể giống hoặc bắt đầu với </a:t>
            </a:r>
            <a:r>
              <a:rPr lang="en-US" b="1"/>
              <a:t>Http Verb</a:t>
            </a:r>
            <a:r>
              <a:rPr lang="en-US"/>
              <a:t>. Hoặc có thể áp dụng các Http verb attributes cho các phương thức (</a:t>
            </a:r>
            <a:r>
              <a:rPr lang="en-US">
                <a:solidFill>
                  <a:srgbClr val="00B0F0"/>
                </a:solidFill>
              </a:rPr>
              <a:t>[HttpGet]</a:t>
            </a:r>
            <a:r>
              <a:rPr lang="en-US"/>
              <a:t>, </a:t>
            </a:r>
            <a:r>
              <a:rPr lang="en-US">
                <a:solidFill>
                  <a:srgbClr val="00B0F0"/>
                </a:solidFill>
              </a:rPr>
              <a:t>[HttpPut]</a:t>
            </a:r>
            <a:r>
              <a:rPr lang="en-US"/>
              <a:t>, </a:t>
            </a:r>
            <a:r>
              <a:rPr lang="en-US">
                <a:solidFill>
                  <a:srgbClr val="00B0F0"/>
                </a:solidFill>
              </a:rPr>
              <a:t>[HttpPost]</a:t>
            </a:r>
            <a:r>
              <a:rPr lang="en-US"/>
              <a:t>, </a:t>
            </a:r>
            <a:r>
              <a:rPr lang="en-US">
                <a:solidFill>
                  <a:srgbClr val="00B0F0"/>
                </a:solidFill>
              </a:rPr>
              <a:t>[HttpDelete])</a:t>
            </a:r>
          </a:p>
          <a:p>
            <a:pPr>
              <a:lnSpc>
                <a:spcPct val="120000"/>
              </a:lnSpc>
            </a:pPr>
            <a:r>
              <a:rPr lang="en-US"/>
              <a:t>Kiểu trả về có thể là bất cứ kiểu nào.</a:t>
            </a:r>
          </a:p>
        </p:txBody>
      </p:sp>
    </p:spTree>
    <p:extLst>
      <p:ext uri="{BB962C8B-B14F-4D97-AF65-F5344CB8AC3E}">
        <p14:creationId xmlns:p14="http://schemas.microsoft.com/office/powerpoint/2010/main" val="4265875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Action Method Naming Conventions</a:t>
            </a:r>
            <a:br>
              <a:rPr lang="en-US"/>
            </a:br>
            <a:endParaRPr lang="en-US"/>
          </a:p>
        </p:txBody>
      </p:sp>
      <p:pic>
        <p:nvPicPr>
          <p:cNvPr id="4" name="Content Placeholder 3"/>
          <p:cNvPicPr>
            <a:picLocks noGrp="1" noChangeAspect="1"/>
          </p:cNvPicPr>
          <p:nvPr>
            <p:ph idx="1"/>
          </p:nvPr>
        </p:nvPicPr>
        <p:blipFill>
          <a:blip r:embed="rId2"/>
          <a:stretch>
            <a:fillRect/>
          </a:stretch>
        </p:blipFill>
        <p:spPr>
          <a:xfrm>
            <a:off x="457203" y="1143000"/>
            <a:ext cx="8513953" cy="4648200"/>
          </a:xfrm>
          <a:prstGeom prst="rect">
            <a:avLst/>
          </a:prstGeom>
        </p:spPr>
      </p:pic>
    </p:spTree>
    <p:extLst>
      <p:ext uri="{BB962C8B-B14F-4D97-AF65-F5344CB8AC3E}">
        <p14:creationId xmlns:p14="http://schemas.microsoft.com/office/powerpoint/2010/main" val="2077563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F3EBB6-4944-45FF-B61F-58E0BB319793}"/>
              </a:ext>
            </a:extLst>
          </p:cNvPr>
          <p:cNvSpPr>
            <a:spLocks noGrp="1"/>
          </p:cNvSpPr>
          <p:nvPr>
            <p:ph type="title"/>
          </p:nvPr>
        </p:nvSpPr>
        <p:spPr/>
        <p:txBody>
          <a:bodyPr/>
          <a:lstStyle/>
          <a:p>
            <a:endParaRPr lang="en-GB"/>
          </a:p>
        </p:txBody>
      </p:sp>
      <p:sp>
        <p:nvSpPr>
          <p:cNvPr id="5" name="Subtitle 4">
            <a:extLst>
              <a:ext uri="{FF2B5EF4-FFF2-40B4-BE49-F238E27FC236}">
                <a16:creationId xmlns:a16="http://schemas.microsoft.com/office/drawing/2014/main" id="{D2E5F00A-7A78-4FF2-B03E-BCA1F070CE1A}"/>
              </a:ext>
            </a:extLst>
          </p:cNvPr>
          <p:cNvSpPr>
            <a:spLocks noGrp="1"/>
          </p:cNvSpPr>
          <p:nvPr>
            <p:ph type="subTitle" idx="4294967295"/>
          </p:nvPr>
        </p:nvSpPr>
        <p:spPr>
          <a:xfrm>
            <a:off x="2247901" y="3048000"/>
            <a:ext cx="4647842" cy="1162204"/>
          </a:xfrm>
        </p:spPr>
        <p:txBody>
          <a:bodyPr/>
          <a:lstStyle/>
          <a:p>
            <a:pPr marL="107987" indent="0">
              <a:buNone/>
            </a:pPr>
            <a:r>
              <a:rPr lang="en-US"/>
              <a:t>Parameter Binding</a:t>
            </a:r>
            <a:endParaRPr lang="en-GB"/>
          </a:p>
        </p:txBody>
      </p:sp>
    </p:spTree>
    <p:extLst>
      <p:ext uri="{BB962C8B-B14F-4D97-AF65-F5344CB8AC3E}">
        <p14:creationId xmlns:p14="http://schemas.microsoft.com/office/powerpoint/2010/main" val="3677933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Parameter Binding</a:t>
            </a:r>
          </a:p>
        </p:txBody>
      </p:sp>
      <p:sp>
        <p:nvSpPr>
          <p:cNvPr id="3" name="Content Placeholder 2"/>
          <p:cNvSpPr>
            <a:spLocks noGrp="1"/>
          </p:cNvSpPr>
          <p:nvPr>
            <p:ph idx="1"/>
          </p:nvPr>
        </p:nvSpPr>
        <p:spPr/>
        <p:txBody>
          <a:bodyPr/>
          <a:lstStyle/>
          <a:p>
            <a:r>
              <a:rPr lang="vi-VN"/>
              <a:t>Các ràng buộc mặc định:</a:t>
            </a:r>
          </a:p>
          <a:p>
            <a:endParaRPr lang="en-US"/>
          </a:p>
        </p:txBody>
      </p:sp>
      <p:pic>
        <p:nvPicPr>
          <p:cNvPr id="5" name="Picture 4"/>
          <p:cNvPicPr>
            <a:picLocks noChangeAspect="1"/>
          </p:cNvPicPr>
          <p:nvPr/>
        </p:nvPicPr>
        <p:blipFill>
          <a:blip r:embed="rId3"/>
          <a:stretch>
            <a:fillRect/>
          </a:stretch>
        </p:blipFill>
        <p:spPr>
          <a:xfrm>
            <a:off x="390525" y="2438400"/>
            <a:ext cx="8296275" cy="2381250"/>
          </a:xfrm>
          <a:prstGeom prst="rect">
            <a:avLst/>
          </a:prstGeom>
        </p:spPr>
      </p:pic>
    </p:spTree>
    <p:extLst>
      <p:ext uri="{BB962C8B-B14F-4D97-AF65-F5344CB8AC3E}">
        <p14:creationId xmlns:p14="http://schemas.microsoft.com/office/powerpoint/2010/main" val="2867735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603"/>
            <a:ext cx="9143999" cy="1144796"/>
          </a:xfrm>
        </p:spPr>
        <p:txBody>
          <a:bodyPr>
            <a:noAutofit/>
          </a:bodyPr>
          <a:lstStyle/>
          <a:p>
            <a:br>
              <a:rPr lang="vi-VN" sz="3200" b="1"/>
            </a:br>
            <a:r>
              <a:rPr lang="vi-VN" sz="3200" b="1"/>
              <a:t>Phương thức với các tham số nguyên thủy</a:t>
            </a:r>
            <a:br>
              <a:rPr lang="en-US" sz="3200" b="1"/>
            </a:br>
            <a:endParaRPr lang="en-US" sz="3200" b="1"/>
          </a:p>
        </p:txBody>
      </p:sp>
      <p:pic>
        <p:nvPicPr>
          <p:cNvPr id="4" name="Content Placeholder 3"/>
          <p:cNvPicPr>
            <a:picLocks noGrp="1" noChangeAspect="1"/>
          </p:cNvPicPr>
          <p:nvPr>
            <p:ph idx="1"/>
          </p:nvPr>
        </p:nvPicPr>
        <p:blipFill>
          <a:blip r:embed="rId3"/>
          <a:stretch>
            <a:fillRect/>
          </a:stretch>
        </p:blipFill>
        <p:spPr>
          <a:xfrm>
            <a:off x="1181100" y="1988344"/>
            <a:ext cx="4343400" cy="2447925"/>
          </a:xfrm>
          <a:prstGeom prst="rect">
            <a:avLst/>
          </a:prstGeom>
        </p:spPr>
      </p:pic>
      <p:pic>
        <p:nvPicPr>
          <p:cNvPr id="5" name="Picture 4"/>
          <p:cNvPicPr>
            <a:picLocks noChangeAspect="1"/>
          </p:cNvPicPr>
          <p:nvPr/>
        </p:nvPicPr>
        <p:blipFill>
          <a:blip r:embed="rId4"/>
          <a:stretch>
            <a:fillRect/>
          </a:stretch>
        </p:blipFill>
        <p:spPr>
          <a:xfrm>
            <a:off x="3352800" y="1524000"/>
            <a:ext cx="4343400" cy="4648200"/>
          </a:xfrm>
          <a:prstGeom prst="rect">
            <a:avLst/>
          </a:prstGeom>
        </p:spPr>
      </p:pic>
    </p:spTree>
    <p:extLst>
      <p:ext uri="{BB962C8B-B14F-4D97-AF65-F5344CB8AC3E}">
        <p14:creationId xmlns:p14="http://schemas.microsoft.com/office/powerpoint/2010/main" val="26971168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418399"/>
          </a:xfrm>
        </p:spPr>
        <p:txBody>
          <a:bodyPr>
            <a:normAutofit fontScale="90000"/>
          </a:bodyPr>
          <a:lstStyle/>
          <a:p>
            <a:br>
              <a:rPr lang="vi-VN" sz="3600" b="1"/>
            </a:br>
            <a:r>
              <a:rPr lang="en-US" sz="3600" b="1"/>
              <a:t>POST Action Method with Primitive Parameter</a:t>
            </a:r>
            <a:br>
              <a:rPr lang="en-US" b="1"/>
            </a:br>
            <a:endParaRPr lang="en-US" b="1"/>
          </a:p>
        </p:txBody>
      </p:sp>
      <p:pic>
        <p:nvPicPr>
          <p:cNvPr id="4" name="Content Placeholder 3"/>
          <p:cNvPicPr>
            <a:picLocks noGrp="1" noChangeAspect="1"/>
          </p:cNvPicPr>
          <p:nvPr>
            <p:ph idx="1"/>
          </p:nvPr>
        </p:nvPicPr>
        <p:blipFill>
          <a:blip r:embed="rId3"/>
          <a:stretch>
            <a:fillRect/>
          </a:stretch>
        </p:blipFill>
        <p:spPr>
          <a:xfrm>
            <a:off x="533400" y="1385448"/>
            <a:ext cx="7836861" cy="4070060"/>
          </a:xfrm>
          <a:prstGeom prst="rect">
            <a:avLst/>
          </a:prstGeom>
        </p:spPr>
      </p:pic>
    </p:spTree>
    <p:extLst>
      <p:ext uri="{BB962C8B-B14F-4D97-AF65-F5344CB8AC3E}">
        <p14:creationId xmlns:p14="http://schemas.microsoft.com/office/powerpoint/2010/main" val="21341744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3" y="273603"/>
            <a:ext cx="8229239" cy="869397"/>
          </a:xfrm>
        </p:spPr>
        <p:txBody>
          <a:bodyPr/>
          <a:lstStyle/>
          <a:p>
            <a:r>
              <a:rPr lang="vi-VN" sz="3600" b="1"/>
              <a:t>Http Post với kiểu dữ liệu phức tạp</a:t>
            </a:r>
            <a:endParaRPr lang="en-US" sz="3600" b="1"/>
          </a:p>
        </p:txBody>
      </p:sp>
      <p:pic>
        <p:nvPicPr>
          <p:cNvPr id="4" name="Content Placeholder 3"/>
          <p:cNvPicPr>
            <a:picLocks noGrp="1" noChangeAspect="1"/>
          </p:cNvPicPr>
          <p:nvPr>
            <p:ph idx="1"/>
          </p:nvPr>
        </p:nvPicPr>
        <p:blipFill>
          <a:blip r:embed="rId3"/>
          <a:stretch>
            <a:fillRect/>
          </a:stretch>
        </p:blipFill>
        <p:spPr>
          <a:xfrm>
            <a:off x="1233487" y="1420458"/>
            <a:ext cx="4543425" cy="3629025"/>
          </a:xfrm>
          <a:prstGeom prst="rect">
            <a:avLst/>
          </a:prstGeom>
        </p:spPr>
      </p:pic>
      <p:pic>
        <p:nvPicPr>
          <p:cNvPr id="5" name="Picture 4"/>
          <p:cNvPicPr>
            <a:picLocks noChangeAspect="1"/>
          </p:cNvPicPr>
          <p:nvPr/>
        </p:nvPicPr>
        <p:blipFill>
          <a:blip r:embed="rId4"/>
          <a:stretch>
            <a:fillRect/>
          </a:stretch>
        </p:blipFill>
        <p:spPr>
          <a:xfrm>
            <a:off x="3352800" y="1775264"/>
            <a:ext cx="4644390" cy="4038600"/>
          </a:xfrm>
          <a:prstGeom prst="rect">
            <a:avLst/>
          </a:prstGeom>
        </p:spPr>
      </p:pic>
    </p:spTree>
    <p:extLst>
      <p:ext uri="{BB962C8B-B14F-4D97-AF65-F5344CB8AC3E}">
        <p14:creationId xmlns:p14="http://schemas.microsoft.com/office/powerpoint/2010/main" val="3475232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3200" b="1"/>
              <a:t>Phương thức POST với tham số hỗn hợp</a:t>
            </a:r>
            <a:endParaRPr lang="en-US" sz="3200" b="1"/>
          </a:p>
        </p:txBody>
      </p:sp>
      <p:pic>
        <p:nvPicPr>
          <p:cNvPr id="4" name="Content Placeholder 3"/>
          <p:cNvPicPr>
            <a:picLocks noGrp="1" noChangeAspect="1"/>
          </p:cNvPicPr>
          <p:nvPr>
            <p:ph idx="1"/>
          </p:nvPr>
        </p:nvPicPr>
        <p:blipFill>
          <a:blip r:embed="rId3"/>
          <a:stretch>
            <a:fillRect/>
          </a:stretch>
        </p:blipFill>
        <p:spPr>
          <a:xfrm>
            <a:off x="990600" y="1441053"/>
            <a:ext cx="5800725" cy="3838575"/>
          </a:xfrm>
          <a:prstGeom prst="rect">
            <a:avLst/>
          </a:prstGeom>
        </p:spPr>
      </p:pic>
      <p:pic>
        <p:nvPicPr>
          <p:cNvPr id="5" name="Picture 4"/>
          <p:cNvPicPr>
            <a:picLocks noChangeAspect="1"/>
          </p:cNvPicPr>
          <p:nvPr/>
        </p:nvPicPr>
        <p:blipFill>
          <a:blip r:embed="rId4"/>
          <a:stretch>
            <a:fillRect/>
          </a:stretch>
        </p:blipFill>
        <p:spPr>
          <a:xfrm>
            <a:off x="3433763" y="1595834"/>
            <a:ext cx="4724400" cy="4343400"/>
          </a:xfrm>
          <a:prstGeom prst="rect">
            <a:avLst/>
          </a:prstGeom>
        </p:spPr>
      </p:pic>
    </p:spTree>
    <p:extLst>
      <p:ext uri="{BB962C8B-B14F-4D97-AF65-F5344CB8AC3E}">
        <p14:creationId xmlns:p14="http://schemas.microsoft.com/office/powerpoint/2010/main" val="41310107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115" y="10532"/>
            <a:ext cx="8229239" cy="1144796"/>
          </a:xfrm>
        </p:spPr>
        <p:txBody>
          <a:bodyPr>
            <a:normAutofit fontScale="90000"/>
          </a:bodyPr>
          <a:lstStyle/>
          <a:p>
            <a:br>
              <a:rPr lang="vi-VN"/>
            </a:br>
            <a:r>
              <a:rPr lang="en-US">
                <a:solidFill>
                  <a:srgbClr val="00B0F0"/>
                </a:solidFill>
              </a:rPr>
              <a:t>[FromUri] and [FromBody]</a:t>
            </a:r>
            <a:br>
              <a:rPr lang="en-US">
                <a:solidFill>
                  <a:srgbClr val="00B0F0"/>
                </a:solidFill>
              </a:rPr>
            </a:br>
            <a:endParaRPr lang="en-US">
              <a:solidFill>
                <a:srgbClr val="00B0F0"/>
              </a:solidFill>
            </a:endParaRPr>
          </a:p>
        </p:txBody>
      </p:sp>
      <p:pic>
        <p:nvPicPr>
          <p:cNvPr id="5" name="Picture 4"/>
          <p:cNvPicPr>
            <a:picLocks noChangeAspect="1"/>
          </p:cNvPicPr>
          <p:nvPr/>
        </p:nvPicPr>
        <p:blipFill>
          <a:blip r:embed="rId3"/>
          <a:stretch>
            <a:fillRect/>
          </a:stretch>
        </p:blipFill>
        <p:spPr>
          <a:xfrm>
            <a:off x="4648200" y="914400"/>
            <a:ext cx="3687305" cy="2349844"/>
          </a:xfrm>
          <a:prstGeom prst="rect">
            <a:avLst/>
          </a:prstGeom>
        </p:spPr>
      </p:pic>
      <p:pic>
        <p:nvPicPr>
          <p:cNvPr id="6" name="Picture 5"/>
          <p:cNvPicPr>
            <a:picLocks noChangeAspect="1"/>
          </p:cNvPicPr>
          <p:nvPr/>
        </p:nvPicPr>
        <p:blipFill>
          <a:blip r:embed="rId4"/>
          <a:stretch>
            <a:fillRect/>
          </a:stretch>
        </p:blipFill>
        <p:spPr>
          <a:xfrm>
            <a:off x="555351" y="3115705"/>
            <a:ext cx="4267200" cy="2314575"/>
          </a:xfrm>
          <a:prstGeom prst="rect">
            <a:avLst/>
          </a:prstGeom>
        </p:spPr>
      </p:pic>
      <p:pic>
        <p:nvPicPr>
          <p:cNvPr id="7" name="Picture 6"/>
          <p:cNvPicPr>
            <a:picLocks noChangeAspect="1"/>
          </p:cNvPicPr>
          <p:nvPr/>
        </p:nvPicPr>
        <p:blipFill>
          <a:blip r:embed="rId5"/>
          <a:stretch>
            <a:fillRect/>
          </a:stretch>
        </p:blipFill>
        <p:spPr>
          <a:xfrm>
            <a:off x="4648200" y="3282779"/>
            <a:ext cx="3581400" cy="2830660"/>
          </a:xfrm>
          <a:prstGeom prst="rect">
            <a:avLst/>
          </a:prstGeom>
        </p:spPr>
      </p:pic>
    </p:spTree>
    <p:extLst>
      <p:ext uri="{BB962C8B-B14F-4D97-AF65-F5344CB8AC3E}">
        <p14:creationId xmlns:p14="http://schemas.microsoft.com/office/powerpoint/2010/main" val="3646596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dirty="0"/>
              <a:t>.NET WEB API </a:t>
            </a:r>
            <a:r>
              <a:rPr lang="en-GB" dirty="0" err="1"/>
              <a:t>là</a:t>
            </a:r>
            <a:r>
              <a:rPr lang="en-GB" dirty="0"/>
              <a:t> </a:t>
            </a:r>
            <a:r>
              <a:rPr lang="en-GB" dirty="0" err="1"/>
              <a:t>gì</a:t>
            </a:r>
            <a:r>
              <a:rPr lang="en-GB" dirty="0"/>
              <a:t>?</a:t>
            </a:r>
            <a:endParaRPr lang="en-US" dirty="0">
              <a:latin typeface="Calibri (Body)"/>
            </a:endParaRPr>
          </a:p>
        </p:txBody>
      </p:sp>
      <p:sp>
        <p:nvSpPr>
          <p:cNvPr id="4" name="Content Placeholder 3"/>
          <p:cNvSpPr>
            <a:spLocks noGrp="1"/>
          </p:cNvSpPr>
          <p:nvPr>
            <p:ph idx="1"/>
          </p:nvPr>
        </p:nvSpPr>
        <p:spPr/>
        <p:txBody>
          <a:bodyPr>
            <a:normAutofit fontScale="70000" lnSpcReduction="20000"/>
          </a:bodyPr>
          <a:lstStyle/>
          <a:p>
            <a:pPr>
              <a:lnSpc>
                <a:spcPct val="120000"/>
              </a:lnSpc>
            </a:pPr>
            <a:r>
              <a:rPr lang="vi-VN" dirty="0">
                <a:latin typeface="Arial (Body)"/>
              </a:rPr>
              <a:t>API là viết tắt của Application Programming Interface, phương thức </a:t>
            </a:r>
            <a:r>
              <a:rPr lang="vi-VN" b="1" dirty="0">
                <a:latin typeface="Arial (Body)"/>
              </a:rPr>
              <a:t>kết nối với các thư viện và ứng dụng khác</a:t>
            </a:r>
            <a:endParaRPr lang="en-GB" b="1" dirty="0">
              <a:latin typeface="Arial (Body)"/>
            </a:endParaRPr>
          </a:p>
          <a:p>
            <a:pPr>
              <a:lnSpc>
                <a:spcPct val="120000"/>
              </a:lnSpc>
            </a:pPr>
            <a:r>
              <a:rPr lang="en-GB" b="1" dirty="0">
                <a:latin typeface="Arial (Body)"/>
              </a:rPr>
              <a:t>Web API </a:t>
            </a:r>
            <a:r>
              <a:rPr lang="en-GB" b="1" dirty="0" err="1">
                <a:latin typeface="Arial (Body)"/>
              </a:rPr>
              <a:t>là</a:t>
            </a:r>
            <a:r>
              <a:rPr lang="en-GB" dirty="0">
                <a:latin typeface="Arial (Body)"/>
              </a:rPr>
              <a:t> </a:t>
            </a:r>
            <a:r>
              <a:rPr lang="en-GB" dirty="0" err="1">
                <a:latin typeface="Arial (Body)"/>
              </a:rPr>
              <a:t>công</a:t>
            </a:r>
            <a:r>
              <a:rPr lang="en-GB" dirty="0">
                <a:latin typeface="Arial (Body)"/>
              </a:rPr>
              <a:t> </a:t>
            </a:r>
            <a:r>
              <a:rPr lang="en-GB" dirty="0" err="1">
                <a:latin typeface="Arial (Body)"/>
              </a:rPr>
              <a:t>nghệ</a:t>
            </a:r>
            <a:r>
              <a:rPr lang="en-GB" dirty="0">
                <a:latin typeface="Arial (Body)"/>
              </a:rPr>
              <a:t> </a:t>
            </a:r>
            <a:r>
              <a:rPr lang="en-GB" dirty="0" err="1">
                <a:latin typeface="Arial (Body)"/>
              </a:rPr>
              <a:t>khá</a:t>
            </a:r>
            <a:r>
              <a:rPr lang="en-GB" dirty="0">
                <a:latin typeface="Arial (Body)"/>
              </a:rPr>
              <a:t> </a:t>
            </a:r>
            <a:r>
              <a:rPr lang="en-GB" dirty="0" err="1">
                <a:latin typeface="Arial (Body)"/>
              </a:rPr>
              <a:t>mới</a:t>
            </a:r>
            <a:r>
              <a:rPr lang="en-GB" dirty="0">
                <a:latin typeface="Arial (Body)"/>
              </a:rPr>
              <a:t> </a:t>
            </a:r>
            <a:r>
              <a:rPr lang="en-GB" dirty="0" err="1">
                <a:latin typeface="Arial (Body)"/>
              </a:rPr>
              <a:t>của</a:t>
            </a:r>
            <a:r>
              <a:rPr lang="en-GB" dirty="0">
                <a:latin typeface="Arial (Body)"/>
              </a:rPr>
              <a:t> </a:t>
            </a:r>
            <a:r>
              <a:rPr lang="en-GB" dirty="0" err="1">
                <a:latin typeface="Arial (Body)"/>
              </a:rPr>
              <a:t>hãng</a:t>
            </a:r>
            <a:r>
              <a:rPr lang="en-GB" dirty="0">
                <a:latin typeface="Arial (Body)"/>
              </a:rPr>
              <a:t> Microsoft </a:t>
            </a:r>
            <a:r>
              <a:rPr lang="en-GB" dirty="0" err="1">
                <a:latin typeface="Arial (Body)"/>
              </a:rPr>
              <a:t>để</a:t>
            </a:r>
            <a:r>
              <a:rPr lang="en-GB" dirty="0">
                <a:latin typeface="Arial (Body)"/>
              </a:rPr>
              <a:t> </a:t>
            </a:r>
            <a:r>
              <a:rPr lang="en-GB" dirty="0" err="1">
                <a:latin typeface="Arial (Body)"/>
              </a:rPr>
              <a:t>xây</a:t>
            </a:r>
            <a:r>
              <a:rPr lang="en-GB" dirty="0">
                <a:latin typeface="Arial (Body)"/>
              </a:rPr>
              <a:t> </a:t>
            </a:r>
            <a:r>
              <a:rPr lang="en-GB" dirty="0" err="1">
                <a:latin typeface="Arial (Body)"/>
              </a:rPr>
              <a:t>dựng</a:t>
            </a:r>
            <a:r>
              <a:rPr lang="en-GB" dirty="0">
                <a:latin typeface="Arial (Body)"/>
              </a:rPr>
              <a:t> </a:t>
            </a:r>
            <a:r>
              <a:rPr lang="en-GB" dirty="0" err="1">
                <a:latin typeface="Arial (Body)"/>
              </a:rPr>
              <a:t>dịch</a:t>
            </a:r>
            <a:r>
              <a:rPr lang="en-GB" dirty="0">
                <a:latin typeface="Arial (Body)"/>
              </a:rPr>
              <a:t> </a:t>
            </a:r>
            <a:r>
              <a:rPr lang="en-GB" dirty="0" err="1">
                <a:latin typeface="Arial (Body)"/>
              </a:rPr>
              <a:t>vụ</a:t>
            </a:r>
            <a:r>
              <a:rPr lang="en-GB" dirty="0">
                <a:latin typeface="Arial (Body)"/>
              </a:rPr>
              <a:t> </a:t>
            </a:r>
            <a:r>
              <a:rPr lang="en-GB" dirty="0" err="1">
                <a:latin typeface="Arial (Body)"/>
              </a:rPr>
              <a:t>thành</a:t>
            </a:r>
            <a:r>
              <a:rPr lang="en-GB" dirty="0">
                <a:latin typeface="Arial (Body)"/>
              </a:rPr>
              <a:t> </a:t>
            </a:r>
            <a:r>
              <a:rPr lang="en-GB" dirty="0" err="1">
                <a:latin typeface="Arial (Body)"/>
              </a:rPr>
              <a:t>phần</a:t>
            </a:r>
            <a:r>
              <a:rPr lang="en-GB" dirty="0">
                <a:latin typeface="Arial (Body)"/>
              </a:rPr>
              <a:t> </a:t>
            </a:r>
            <a:r>
              <a:rPr lang="en-GB" dirty="0" err="1">
                <a:latin typeface="Arial (Body)"/>
              </a:rPr>
              <a:t>phân</a:t>
            </a:r>
            <a:r>
              <a:rPr lang="en-GB" dirty="0">
                <a:latin typeface="Arial (Body)"/>
              </a:rPr>
              <a:t> </a:t>
            </a:r>
            <a:r>
              <a:rPr lang="en-GB" dirty="0" err="1">
                <a:latin typeface="Arial (Body)"/>
              </a:rPr>
              <a:t>tán.</a:t>
            </a:r>
            <a:r>
              <a:rPr lang="en-GB" b="1" dirty="0" err="1">
                <a:latin typeface="Arial (Body)"/>
              </a:rPr>
              <a:t>Web</a:t>
            </a:r>
            <a:r>
              <a:rPr lang="en-GB" b="1" dirty="0">
                <a:latin typeface="Arial (Body)"/>
              </a:rPr>
              <a:t> API </a:t>
            </a:r>
            <a:r>
              <a:rPr lang="en-GB" b="1" dirty="0" err="1">
                <a:latin typeface="Arial (Body)"/>
              </a:rPr>
              <a:t>là</a:t>
            </a:r>
            <a:r>
              <a:rPr lang="en-GB" dirty="0">
                <a:latin typeface="Arial (Body)"/>
              </a:rPr>
              <a:t> </a:t>
            </a:r>
            <a:r>
              <a:rPr lang="en-GB" dirty="0" err="1">
                <a:latin typeface="Arial (Body)"/>
              </a:rPr>
              <a:t>mô</a:t>
            </a:r>
            <a:r>
              <a:rPr lang="en-GB" dirty="0">
                <a:latin typeface="Arial (Body)"/>
              </a:rPr>
              <a:t> </a:t>
            </a:r>
            <a:r>
              <a:rPr lang="en-GB" dirty="0" err="1">
                <a:latin typeface="Arial (Body)"/>
              </a:rPr>
              <a:t>hình</a:t>
            </a:r>
            <a:r>
              <a:rPr lang="en-GB" dirty="0">
                <a:latin typeface="Arial (Body)"/>
              </a:rPr>
              <a:t> </a:t>
            </a:r>
            <a:r>
              <a:rPr lang="en-GB" dirty="0" err="1">
                <a:latin typeface="Arial (Body)"/>
              </a:rPr>
              <a:t>hỗ</a:t>
            </a:r>
            <a:r>
              <a:rPr lang="en-GB" dirty="0">
                <a:latin typeface="Arial (Body)"/>
              </a:rPr>
              <a:t> </a:t>
            </a:r>
            <a:r>
              <a:rPr lang="en-GB" dirty="0" err="1">
                <a:latin typeface="Arial (Body)"/>
              </a:rPr>
              <a:t>trợ</a:t>
            </a:r>
            <a:r>
              <a:rPr lang="en-GB" dirty="0">
                <a:latin typeface="Arial (Body)"/>
              </a:rPr>
              <a:t> </a:t>
            </a:r>
            <a:r>
              <a:rPr lang="en-GB" dirty="0" err="1">
                <a:latin typeface="Arial (Body)"/>
              </a:rPr>
              <a:t>MVC</a:t>
            </a:r>
            <a:r>
              <a:rPr lang="en-GB" dirty="0">
                <a:latin typeface="Arial (Body)"/>
              </a:rPr>
              <a:t>: routing, controller, action result, filter, </a:t>
            </a:r>
            <a:r>
              <a:rPr lang="en-GB" dirty="0" err="1">
                <a:latin typeface="Arial (Body)"/>
              </a:rPr>
              <a:t>filte</a:t>
            </a:r>
            <a:r>
              <a:rPr lang="en-GB" dirty="0">
                <a:latin typeface="Arial (Body)"/>
              </a:rPr>
              <a:t>.</a:t>
            </a:r>
          </a:p>
          <a:p>
            <a:pPr>
              <a:lnSpc>
                <a:spcPct val="120000"/>
              </a:lnSpc>
            </a:pPr>
            <a:r>
              <a:rPr lang="vi-VN" dirty="0">
                <a:latin typeface="Arial (Body)"/>
              </a:rPr>
              <a:t>ASP.NET Web API là một </a:t>
            </a:r>
            <a:r>
              <a:rPr lang="en-GB" dirty="0">
                <a:latin typeface="Arial (Body)"/>
              </a:rPr>
              <a:t>framework </a:t>
            </a:r>
            <a:r>
              <a:rPr lang="vi-VN" dirty="0">
                <a:latin typeface="Arial (Body)"/>
              </a:rPr>
              <a:t>để xây dựng các dịch vụ HTTP có thể được truy cập từ bất </a:t>
            </a:r>
            <a:r>
              <a:rPr lang="vi-VN">
                <a:latin typeface="Arial (Body)"/>
              </a:rPr>
              <a:t>kỳ </a:t>
            </a:r>
            <a:r>
              <a:rPr lang="en-GB">
                <a:latin typeface="Arial (Body)"/>
              </a:rPr>
              <a:t>client </a:t>
            </a:r>
            <a:r>
              <a:rPr lang="vi-VN">
                <a:latin typeface="Arial (Body)"/>
              </a:rPr>
              <a:t>nào </a:t>
            </a:r>
            <a:r>
              <a:rPr lang="vi-VN" dirty="0">
                <a:latin typeface="Arial (Body)"/>
              </a:rPr>
              <a:t>bao gồm </a:t>
            </a:r>
            <a:r>
              <a:rPr lang="vi-VN">
                <a:latin typeface="Arial (Body)"/>
              </a:rPr>
              <a:t>các </a:t>
            </a:r>
            <a:r>
              <a:rPr lang="en-GB">
                <a:latin typeface="Arial (Body)"/>
              </a:rPr>
              <a:t>Browser, Desktop, Mobile…</a:t>
            </a:r>
            <a:r>
              <a:rPr lang="vi-VN">
                <a:latin typeface="Arial (Body)"/>
              </a:rPr>
              <a:t>. </a:t>
            </a:r>
            <a:r>
              <a:rPr lang="vi-VN" dirty="0">
                <a:latin typeface="Arial (Body)"/>
              </a:rPr>
              <a:t>Nó là một nền tảng lý tưởng để xây dựng các ứng dụng </a:t>
            </a:r>
            <a:r>
              <a:rPr lang="vi-VN">
                <a:latin typeface="Arial (Body)"/>
              </a:rPr>
              <a:t>RESTful trên</a:t>
            </a:r>
            <a:r>
              <a:rPr lang="en-GB">
                <a:latin typeface="Arial (Body)"/>
              </a:rPr>
              <a:t> </a:t>
            </a:r>
            <a:r>
              <a:rPr lang="vi-VN">
                <a:latin typeface="Arial (Body)"/>
              </a:rPr>
              <a:t>.NET </a:t>
            </a:r>
            <a:r>
              <a:rPr lang="vi-VN" dirty="0">
                <a:latin typeface="Arial (Body)"/>
              </a:rPr>
              <a:t>Framework</a:t>
            </a:r>
            <a:endParaRPr lang="en-US" dirty="0">
              <a:latin typeface="Arial (Body)"/>
            </a:endParaRPr>
          </a:p>
        </p:txBody>
      </p:sp>
    </p:spTree>
    <p:extLst>
      <p:ext uri="{BB962C8B-B14F-4D97-AF65-F5344CB8AC3E}">
        <p14:creationId xmlns:p14="http://schemas.microsoft.com/office/powerpoint/2010/main" val="17304633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EB60A-D218-43FC-95CD-BCEF00D03A18}"/>
              </a:ext>
            </a:extLst>
          </p:cNvPr>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3"/>
          <a:stretch>
            <a:fillRect/>
          </a:stretch>
        </p:blipFill>
        <p:spPr>
          <a:xfrm>
            <a:off x="1066800" y="1600200"/>
            <a:ext cx="7028831" cy="3886200"/>
          </a:xfrm>
          <a:prstGeom prst="rect">
            <a:avLst/>
          </a:prstGeom>
        </p:spPr>
      </p:pic>
    </p:spTree>
    <p:extLst>
      <p:ext uri="{BB962C8B-B14F-4D97-AF65-F5344CB8AC3E}">
        <p14:creationId xmlns:p14="http://schemas.microsoft.com/office/powerpoint/2010/main" val="10163486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E3D1B-2BCF-4E27-912A-18188AFF8B70}"/>
              </a:ext>
            </a:extLst>
          </p:cNvPr>
          <p:cNvSpPr>
            <a:spLocks noGrp="1"/>
          </p:cNvSpPr>
          <p:nvPr>
            <p:ph type="title"/>
          </p:nvPr>
        </p:nvSpPr>
        <p:spPr/>
        <p:txBody>
          <a:bodyPr/>
          <a:lstStyle/>
          <a:p>
            <a:endParaRPr lang="en-GB"/>
          </a:p>
        </p:txBody>
      </p:sp>
      <p:sp>
        <p:nvSpPr>
          <p:cNvPr id="3" name="Subtitle 2">
            <a:extLst>
              <a:ext uri="{FF2B5EF4-FFF2-40B4-BE49-F238E27FC236}">
                <a16:creationId xmlns:a16="http://schemas.microsoft.com/office/drawing/2014/main" id="{6CE2A8C2-B370-4BC4-9BDF-1F730A908FC6}"/>
              </a:ext>
            </a:extLst>
          </p:cNvPr>
          <p:cNvSpPr>
            <a:spLocks noGrp="1"/>
          </p:cNvSpPr>
          <p:nvPr>
            <p:ph type="subTitle" idx="4294967295"/>
          </p:nvPr>
        </p:nvSpPr>
        <p:spPr>
          <a:xfrm>
            <a:off x="1904911" y="3048000"/>
            <a:ext cx="5333822" cy="1009804"/>
          </a:xfrm>
        </p:spPr>
        <p:txBody>
          <a:bodyPr/>
          <a:lstStyle/>
          <a:p>
            <a:pPr marL="107987" indent="0">
              <a:buNone/>
            </a:pPr>
            <a:r>
              <a:rPr lang="en-US"/>
              <a:t>Action Method Return Type</a:t>
            </a:r>
            <a:endParaRPr lang="en-GB"/>
          </a:p>
        </p:txBody>
      </p:sp>
    </p:spTree>
    <p:extLst>
      <p:ext uri="{BB962C8B-B14F-4D97-AF65-F5344CB8AC3E}">
        <p14:creationId xmlns:p14="http://schemas.microsoft.com/office/powerpoint/2010/main" val="765084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Action Method Return Type</a:t>
            </a:r>
          </a:p>
        </p:txBody>
      </p:sp>
      <p:sp>
        <p:nvSpPr>
          <p:cNvPr id="3" name="Content Placeholder 2"/>
          <p:cNvSpPr>
            <a:spLocks noGrp="1"/>
          </p:cNvSpPr>
          <p:nvPr>
            <p:ph idx="1"/>
          </p:nvPr>
        </p:nvSpPr>
        <p:spPr/>
        <p:txBody>
          <a:bodyPr/>
          <a:lstStyle/>
          <a:p>
            <a:r>
              <a:rPr lang="en-US"/>
              <a:t>Void</a:t>
            </a:r>
          </a:p>
          <a:p>
            <a:r>
              <a:rPr lang="en-US"/>
              <a:t>Primitive type or Complex type</a:t>
            </a:r>
          </a:p>
          <a:p>
            <a:r>
              <a:rPr lang="en-US"/>
              <a:t>HttpResponseMessage</a:t>
            </a:r>
          </a:p>
          <a:p>
            <a:r>
              <a:rPr lang="en-US"/>
              <a:t>IHttpActionResult</a:t>
            </a:r>
          </a:p>
          <a:p>
            <a:endParaRPr lang="en-US"/>
          </a:p>
        </p:txBody>
      </p:sp>
    </p:spTree>
    <p:extLst>
      <p:ext uri="{BB962C8B-B14F-4D97-AF65-F5344CB8AC3E}">
        <p14:creationId xmlns:p14="http://schemas.microsoft.com/office/powerpoint/2010/main" val="1450681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Void</a:t>
            </a:r>
            <a:br>
              <a:rPr lang="en-US"/>
            </a:br>
            <a:endParaRPr lang="en-US"/>
          </a:p>
        </p:txBody>
      </p:sp>
      <p:pic>
        <p:nvPicPr>
          <p:cNvPr id="4" name="Content Placeholder 3"/>
          <p:cNvPicPr>
            <a:picLocks noGrp="1" noChangeAspect="1"/>
          </p:cNvPicPr>
          <p:nvPr>
            <p:ph idx="1"/>
          </p:nvPr>
        </p:nvPicPr>
        <p:blipFill>
          <a:blip r:embed="rId3"/>
          <a:stretch>
            <a:fillRect/>
          </a:stretch>
        </p:blipFill>
        <p:spPr>
          <a:xfrm>
            <a:off x="2614612" y="2440781"/>
            <a:ext cx="3914775" cy="2305050"/>
          </a:xfrm>
          <a:prstGeom prst="rect">
            <a:avLst/>
          </a:prstGeom>
        </p:spPr>
      </p:pic>
      <p:pic>
        <p:nvPicPr>
          <p:cNvPr id="5" name="Picture 4"/>
          <p:cNvPicPr>
            <a:picLocks noChangeAspect="1"/>
          </p:cNvPicPr>
          <p:nvPr/>
        </p:nvPicPr>
        <p:blipFill>
          <a:blip r:embed="rId4"/>
          <a:stretch>
            <a:fillRect/>
          </a:stretch>
        </p:blipFill>
        <p:spPr>
          <a:xfrm>
            <a:off x="0" y="3505200"/>
            <a:ext cx="8872654" cy="2362200"/>
          </a:xfrm>
          <a:prstGeom prst="rect">
            <a:avLst/>
          </a:prstGeom>
        </p:spPr>
      </p:pic>
    </p:spTree>
    <p:extLst>
      <p:ext uri="{BB962C8B-B14F-4D97-AF65-F5344CB8AC3E}">
        <p14:creationId xmlns:p14="http://schemas.microsoft.com/office/powerpoint/2010/main" val="7881035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239" cy="1144796"/>
          </a:xfrm>
        </p:spPr>
        <p:txBody>
          <a:bodyPr>
            <a:normAutofit fontScale="90000"/>
          </a:bodyPr>
          <a:lstStyle/>
          <a:p>
            <a:br>
              <a:rPr lang="vi-VN"/>
            </a:br>
            <a:r>
              <a:rPr lang="en-US"/>
              <a:t>Primitive or Complex Type</a:t>
            </a:r>
            <a:br>
              <a:rPr lang="en-US"/>
            </a:br>
            <a:endParaRPr lang="en-US"/>
          </a:p>
        </p:txBody>
      </p:sp>
      <p:pic>
        <p:nvPicPr>
          <p:cNvPr id="4" name="Content Placeholder 3"/>
          <p:cNvPicPr>
            <a:picLocks noGrp="1" noChangeAspect="1"/>
          </p:cNvPicPr>
          <p:nvPr>
            <p:ph idx="1"/>
          </p:nvPr>
        </p:nvPicPr>
        <p:blipFill>
          <a:blip r:embed="rId3"/>
          <a:stretch>
            <a:fillRect/>
          </a:stretch>
        </p:blipFill>
        <p:spPr>
          <a:xfrm>
            <a:off x="1371600" y="1760837"/>
            <a:ext cx="3609501" cy="3976687"/>
          </a:xfrm>
          <a:prstGeom prst="rect">
            <a:avLst/>
          </a:prstGeom>
        </p:spPr>
      </p:pic>
      <p:pic>
        <p:nvPicPr>
          <p:cNvPr id="5" name="Picture 4"/>
          <p:cNvPicPr>
            <a:picLocks noChangeAspect="1"/>
          </p:cNvPicPr>
          <p:nvPr/>
        </p:nvPicPr>
        <p:blipFill>
          <a:blip r:embed="rId4"/>
          <a:stretch>
            <a:fillRect/>
          </a:stretch>
        </p:blipFill>
        <p:spPr>
          <a:xfrm>
            <a:off x="3627119" y="1171188"/>
            <a:ext cx="3968831" cy="2822876"/>
          </a:xfrm>
          <a:prstGeom prst="rect">
            <a:avLst/>
          </a:prstGeom>
        </p:spPr>
      </p:pic>
      <p:pic>
        <p:nvPicPr>
          <p:cNvPr id="6" name="Picture 5"/>
          <p:cNvPicPr>
            <a:picLocks noChangeAspect="1"/>
          </p:cNvPicPr>
          <p:nvPr/>
        </p:nvPicPr>
        <p:blipFill>
          <a:blip r:embed="rId5"/>
          <a:stretch>
            <a:fillRect/>
          </a:stretch>
        </p:blipFill>
        <p:spPr>
          <a:xfrm>
            <a:off x="2566751" y="3994064"/>
            <a:ext cx="4724400" cy="2828925"/>
          </a:xfrm>
          <a:prstGeom prst="rect">
            <a:avLst/>
          </a:prstGeom>
        </p:spPr>
      </p:pic>
    </p:spTree>
    <p:extLst>
      <p:ext uri="{BB962C8B-B14F-4D97-AF65-F5344CB8AC3E}">
        <p14:creationId xmlns:p14="http://schemas.microsoft.com/office/powerpoint/2010/main" val="24758631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vi-VN">
                <a:solidFill>
                  <a:srgbClr val="00B0F0"/>
                </a:solidFill>
              </a:rPr>
            </a:br>
            <a:r>
              <a:rPr lang="en-US">
                <a:solidFill>
                  <a:srgbClr val="00B0F0"/>
                </a:solidFill>
              </a:rPr>
              <a:t>HttpResponseMessage</a:t>
            </a:r>
            <a:br>
              <a:rPr lang="en-US"/>
            </a:br>
            <a:endParaRPr lang="en-US"/>
          </a:p>
        </p:txBody>
      </p:sp>
      <p:pic>
        <p:nvPicPr>
          <p:cNvPr id="4" name="Content Placeholder 3"/>
          <p:cNvPicPr>
            <a:picLocks noGrp="1" noChangeAspect="1"/>
          </p:cNvPicPr>
          <p:nvPr>
            <p:ph idx="1"/>
          </p:nvPr>
        </p:nvPicPr>
        <p:blipFill>
          <a:blip r:embed="rId3"/>
          <a:stretch>
            <a:fillRect/>
          </a:stretch>
        </p:blipFill>
        <p:spPr>
          <a:xfrm>
            <a:off x="1452562" y="2612231"/>
            <a:ext cx="6238875" cy="1962150"/>
          </a:xfrm>
          <a:prstGeom prst="rect">
            <a:avLst/>
          </a:prstGeom>
        </p:spPr>
      </p:pic>
    </p:spTree>
    <p:extLst>
      <p:ext uri="{BB962C8B-B14F-4D97-AF65-F5344CB8AC3E}">
        <p14:creationId xmlns:p14="http://schemas.microsoft.com/office/powerpoint/2010/main" val="394727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vi-VN">
                <a:solidFill>
                  <a:srgbClr val="00B0F0"/>
                </a:solidFill>
              </a:rPr>
            </a:br>
            <a:r>
              <a:rPr lang="en-US">
                <a:solidFill>
                  <a:srgbClr val="00B0F0"/>
                </a:solidFill>
              </a:rPr>
              <a:t>HttpResponseMessage</a:t>
            </a:r>
            <a:br>
              <a:rPr lang="en-US"/>
            </a:br>
            <a:endParaRPr lang="en-US"/>
          </a:p>
        </p:txBody>
      </p:sp>
      <p:pic>
        <p:nvPicPr>
          <p:cNvPr id="4" name="Content Placeholder 3"/>
          <p:cNvPicPr>
            <a:picLocks noGrp="1" noChangeAspect="1"/>
          </p:cNvPicPr>
          <p:nvPr>
            <p:ph idx="1"/>
          </p:nvPr>
        </p:nvPicPr>
        <p:blipFill>
          <a:blip r:embed="rId3"/>
          <a:stretch>
            <a:fillRect/>
          </a:stretch>
        </p:blipFill>
        <p:spPr>
          <a:xfrm>
            <a:off x="1757362" y="2074069"/>
            <a:ext cx="5629275" cy="3038475"/>
          </a:xfrm>
          <a:prstGeom prst="rect">
            <a:avLst/>
          </a:prstGeom>
        </p:spPr>
      </p:pic>
      <p:pic>
        <p:nvPicPr>
          <p:cNvPr id="5" name="Picture 4"/>
          <p:cNvPicPr>
            <a:picLocks noChangeAspect="1"/>
          </p:cNvPicPr>
          <p:nvPr/>
        </p:nvPicPr>
        <p:blipFill>
          <a:blip r:embed="rId4"/>
          <a:stretch>
            <a:fillRect/>
          </a:stretch>
        </p:blipFill>
        <p:spPr>
          <a:xfrm>
            <a:off x="5161708" y="1219200"/>
            <a:ext cx="3905491" cy="3197053"/>
          </a:xfrm>
          <a:prstGeom prst="rect">
            <a:avLst/>
          </a:prstGeom>
        </p:spPr>
      </p:pic>
      <p:pic>
        <p:nvPicPr>
          <p:cNvPr id="6" name="Picture 5"/>
          <p:cNvPicPr>
            <a:picLocks noChangeAspect="1"/>
          </p:cNvPicPr>
          <p:nvPr/>
        </p:nvPicPr>
        <p:blipFill>
          <a:blip r:embed="rId5"/>
          <a:stretch>
            <a:fillRect/>
          </a:stretch>
        </p:blipFill>
        <p:spPr>
          <a:xfrm>
            <a:off x="1752601" y="3733800"/>
            <a:ext cx="3097730" cy="2781174"/>
          </a:xfrm>
          <a:prstGeom prst="rect">
            <a:avLst/>
          </a:prstGeom>
        </p:spPr>
      </p:pic>
    </p:spTree>
    <p:extLst>
      <p:ext uri="{BB962C8B-B14F-4D97-AF65-F5344CB8AC3E}">
        <p14:creationId xmlns:p14="http://schemas.microsoft.com/office/powerpoint/2010/main" val="14138745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vi-VN">
                <a:solidFill>
                  <a:srgbClr val="00B0F0"/>
                </a:solidFill>
              </a:rPr>
            </a:br>
            <a:r>
              <a:rPr lang="en-US">
                <a:solidFill>
                  <a:srgbClr val="00B0F0"/>
                </a:solidFill>
              </a:rPr>
              <a:t>IHttpActionResult</a:t>
            </a:r>
            <a:br>
              <a:rPr lang="en-US">
                <a:solidFill>
                  <a:srgbClr val="00B0F0"/>
                </a:solidFill>
              </a:rPr>
            </a:br>
            <a:endParaRPr lang="en-US">
              <a:solidFill>
                <a:srgbClr val="00B0F0"/>
              </a:solidFill>
            </a:endParaRPr>
          </a:p>
        </p:txBody>
      </p:sp>
      <p:pic>
        <p:nvPicPr>
          <p:cNvPr id="4" name="Content Placeholder 3"/>
          <p:cNvPicPr>
            <a:picLocks noGrp="1" noChangeAspect="1"/>
          </p:cNvPicPr>
          <p:nvPr>
            <p:ph idx="1"/>
          </p:nvPr>
        </p:nvPicPr>
        <p:blipFill>
          <a:blip r:embed="rId3"/>
          <a:stretch>
            <a:fillRect/>
          </a:stretch>
        </p:blipFill>
        <p:spPr>
          <a:xfrm>
            <a:off x="914400" y="1752600"/>
            <a:ext cx="6905990" cy="3474244"/>
          </a:xfrm>
          <a:prstGeom prst="rect">
            <a:avLst/>
          </a:prstGeom>
        </p:spPr>
      </p:pic>
    </p:spTree>
    <p:extLst>
      <p:ext uri="{BB962C8B-B14F-4D97-AF65-F5344CB8AC3E}">
        <p14:creationId xmlns:p14="http://schemas.microsoft.com/office/powerpoint/2010/main" val="20022563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vi-VN">
                <a:solidFill>
                  <a:srgbClr val="00B0F0"/>
                </a:solidFill>
              </a:rPr>
            </a:br>
            <a:r>
              <a:rPr lang="en-US">
                <a:solidFill>
                  <a:srgbClr val="00B0F0"/>
                </a:solidFill>
              </a:rPr>
              <a:t>IHttpActionResult</a:t>
            </a:r>
            <a:br>
              <a:rPr lang="en-US">
                <a:solidFill>
                  <a:srgbClr val="00B0F0"/>
                </a:solidFill>
              </a:rPr>
            </a:br>
            <a:endParaRPr lang="en-US"/>
          </a:p>
        </p:txBody>
      </p:sp>
      <p:pic>
        <p:nvPicPr>
          <p:cNvPr id="4" name="Content Placeholder 3"/>
          <p:cNvPicPr>
            <a:picLocks noGrp="1" noChangeAspect="1"/>
          </p:cNvPicPr>
          <p:nvPr>
            <p:ph idx="1"/>
          </p:nvPr>
        </p:nvPicPr>
        <p:blipFill>
          <a:blip r:embed="rId3"/>
          <a:stretch>
            <a:fillRect/>
          </a:stretch>
        </p:blipFill>
        <p:spPr>
          <a:xfrm>
            <a:off x="757547" y="1418399"/>
            <a:ext cx="7301702" cy="4163251"/>
          </a:xfrm>
          <a:prstGeom prst="rect">
            <a:avLst/>
          </a:prstGeom>
        </p:spPr>
      </p:pic>
    </p:spTree>
    <p:extLst>
      <p:ext uri="{BB962C8B-B14F-4D97-AF65-F5344CB8AC3E}">
        <p14:creationId xmlns:p14="http://schemas.microsoft.com/office/powerpoint/2010/main" val="15972857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vi-VN"/>
            </a:br>
            <a:r>
              <a:rPr lang="en-US" b="1">
                <a:solidFill>
                  <a:srgbClr val="00B0F0"/>
                </a:solidFill>
              </a:rPr>
              <a:t>Create Custom Result Type</a:t>
            </a:r>
            <a:br>
              <a:rPr lang="en-US" b="1">
                <a:solidFill>
                  <a:srgbClr val="00B0F0"/>
                </a:solidFill>
              </a:rPr>
            </a:br>
            <a:endParaRPr lang="en-US" b="1">
              <a:solidFill>
                <a:srgbClr val="00B0F0"/>
              </a:solidFill>
            </a:endParaRPr>
          </a:p>
        </p:txBody>
      </p:sp>
      <p:pic>
        <p:nvPicPr>
          <p:cNvPr id="4" name="Content Placeholder 3"/>
          <p:cNvPicPr>
            <a:picLocks noGrp="1" noChangeAspect="1"/>
          </p:cNvPicPr>
          <p:nvPr>
            <p:ph idx="1"/>
          </p:nvPr>
        </p:nvPicPr>
        <p:blipFill>
          <a:blip r:embed="rId3"/>
          <a:stretch>
            <a:fillRect/>
          </a:stretch>
        </p:blipFill>
        <p:spPr>
          <a:xfrm>
            <a:off x="1835747" y="1604963"/>
            <a:ext cx="5472505" cy="3976687"/>
          </a:xfrm>
          <a:prstGeom prst="rect">
            <a:avLst/>
          </a:prstGeom>
        </p:spPr>
      </p:pic>
      <p:pic>
        <p:nvPicPr>
          <p:cNvPr id="5" name="Picture 4"/>
          <p:cNvPicPr>
            <a:picLocks noChangeAspect="1"/>
          </p:cNvPicPr>
          <p:nvPr/>
        </p:nvPicPr>
        <p:blipFill>
          <a:blip r:embed="rId4"/>
          <a:stretch>
            <a:fillRect/>
          </a:stretch>
        </p:blipFill>
        <p:spPr>
          <a:xfrm>
            <a:off x="4800600" y="3733800"/>
            <a:ext cx="3657600" cy="2885732"/>
          </a:xfrm>
          <a:prstGeom prst="rect">
            <a:avLst/>
          </a:prstGeom>
        </p:spPr>
      </p:pic>
    </p:spTree>
    <p:extLst>
      <p:ext uri="{BB962C8B-B14F-4D97-AF65-F5344CB8AC3E}">
        <p14:creationId xmlns:p14="http://schemas.microsoft.com/office/powerpoint/2010/main" val="2285484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b="1" dirty="0" err="1"/>
              <a:t>Các</a:t>
            </a:r>
            <a:r>
              <a:rPr lang="en-GB" sz="3600" b="1" dirty="0"/>
              <a:t> </a:t>
            </a:r>
            <a:r>
              <a:rPr lang="en-GB" sz="3600" b="1" dirty="0" err="1"/>
              <a:t>đặc</a:t>
            </a:r>
            <a:r>
              <a:rPr lang="en-GB" sz="3600" b="1" dirty="0"/>
              <a:t> </a:t>
            </a:r>
            <a:r>
              <a:rPr lang="en-GB" sz="3600" b="1" dirty="0" err="1"/>
              <a:t>điểm</a:t>
            </a:r>
            <a:r>
              <a:rPr lang="en-GB" sz="3600" b="1" dirty="0"/>
              <a:t> </a:t>
            </a:r>
            <a:r>
              <a:rPr lang="en-GB" sz="3600" b="1" dirty="0" err="1"/>
              <a:t>của</a:t>
            </a:r>
            <a:r>
              <a:rPr lang="en-GB" sz="3600" b="1" dirty="0"/>
              <a:t> </a:t>
            </a:r>
            <a:r>
              <a:rPr lang="en-GB" sz="3600" b="1" dirty="0" err="1"/>
              <a:t>ASP.NET</a:t>
            </a:r>
            <a:r>
              <a:rPr lang="en-GB" sz="3600" b="1" dirty="0"/>
              <a:t> WEB API</a:t>
            </a:r>
          </a:p>
        </p:txBody>
      </p:sp>
      <p:sp>
        <p:nvSpPr>
          <p:cNvPr id="3" name="Content Placeholder 2"/>
          <p:cNvSpPr>
            <a:spLocks noGrp="1"/>
          </p:cNvSpPr>
          <p:nvPr>
            <p:ph idx="1"/>
          </p:nvPr>
        </p:nvSpPr>
        <p:spPr>
          <a:xfrm>
            <a:off x="457203" y="1604521"/>
            <a:ext cx="8229239" cy="4720079"/>
          </a:xfrm>
        </p:spPr>
        <p:txBody>
          <a:bodyPr>
            <a:normAutofit fontScale="70000" lnSpcReduction="20000"/>
          </a:bodyPr>
          <a:lstStyle/>
          <a:p>
            <a:pPr>
              <a:lnSpc>
                <a:spcPct val="120000"/>
              </a:lnSpc>
            </a:pPr>
            <a:r>
              <a:rPr lang="en-GB" dirty="0" err="1"/>
              <a:t>Là</a:t>
            </a:r>
            <a:r>
              <a:rPr lang="en-GB" dirty="0"/>
              <a:t> </a:t>
            </a:r>
            <a:r>
              <a:rPr lang="en-GB" dirty="0" err="1"/>
              <a:t>một</a:t>
            </a:r>
            <a:r>
              <a:rPr lang="en-GB" dirty="0"/>
              <a:t> </a:t>
            </a:r>
            <a:r>
              <a:rPr lang="en-GB" dirty="0" err="1"/>
              <a:t>nền</a:t>
            </a:r>
            <a:r>
              <a:rPr lang="en-GB" dirty="0"/>
              <a:t> </a:t>
            </a:r>
            <a:r>
              <a:rPr lang="en-GB" dirty="0" err="1"/>
              <a:t>tảng</a:t>
            </a:r>
            <a:r>
              <a:rPr lang="en-GB" dirty="0"/>
              <a:t> </a:t>
            </a:r>
            <a:r>
              <a:rPr lang="en-GB" dirty="0" err="1"/>
              <a:t>lý</a:t>
            </a:r>
            <a:r>
              <a:rPr lang="en-GB" dirty="0"/>
              <a:t> </a:t>
            </a:r>
            <a:r>
              <a:rPr lang="en-GB" dirty="0" err="1"/>
              <a:t>tưởng</a:t>
            </a:r>
            <a:r>
              <a:rPr lang="en-GB" dirty="0"/>
              <a:t> </a:t>
            </a:r>
            <a:r>
              <a:rPr lang="en-GB" dirty="0" err="1"/>
              <a:t>để</a:t>
            </a:r>
            <a:r>
              <a:rPr lang="en-GB" dirty="0"/>
              <a:t> </a:t>
            </a:r>
            <a:r>
              <a:rPr lang="en-GB" dirty="0" err="1"/>
              <a:t>xây</a:t>
            </a:r>
            <a:r>
              <a:rPr lang="en-GB" dirty="0"/>
              <a:t> </a:t>
            </a:r>
            <a:r>
              <a:rPr lang="en-GB" dirty="0" err="1"/>
              <a:t>dựng</a:t>
            </a:r>
            <a:r>
              <a:rPr lang="en-GB" dirty="0"/>
              <a:t> </a:t>
            </a:r>
            <a:r>
              <a:rPr lang="en-GB" dirty="0" err="1"/>
              <a:t>dịch</a:t>
            </a:r>
            <a:r>
              <a:rPr lang="en-GB" dirty="0"/>
              <a:t> </a:t>
            </a:r>
            <a:r>
              <a:rPr lang="en-GB" dirty="0" err="1"/>
              <a:t>vụ</a:t>
            </a:r>
            <a:r>
              <a:rPr lang="en-GB" dirty="0"/>
              <a:t> RESTful</a:t>
            </a:r>
          </a:p>
          <a:p>
            <a:pPr>
              <a:lnSpc>
                <a:spcPct val="120000"/>
              </a:lnSpc>
            </a:pPr>
            <a:r>
              <a:rPr lang="en-GB" dirty="0"/>
              <a:t>Đ</a:t>
            </a:r>
            <a:r>
              <a:rPr lang="vi-VN" dirty="0"/>
              <a:t>ược xây dựng trên ASP.NET và hỗ trợ ASP.NET request / response pipeline</a:t>
            </a:r>
            <a:endParaRPr lang="en-GB" dirty="0"/>
          </a:p>
          <a:p>
            <a:pPr>
              <a:lnSpc>
                <a:spcPct val="120000"/>
              </a:lnSpc>
            </a:pPr>
            <a:r>
              <a:rPr lang="en-GB" dirty="0" err="1"/>
              <a:t>Ánh</a:t>
            </a:r>
            <a:r>
              <a:rPr lang="en-GB" dirty="0"/>
              <a:t> </a:t>
            </a:r>
            <a:r>
              <a:rPr lang="en-GB" dirty="0" err="1"/>
              <a:t>xạ</a:t>
            </a:r>
            <a:r>
              <a:rPr lang="en-GB" dirty="0"/>
              <a:t> </a:t>
            </a:r>
            <a:r>
              <a:rPr lang="en-GB" dirty="0" err="1"/>
              <a:t>các</a:t>
            </a:r>
            <a:r>
              <a:rPr lang="en-GB" dirty="0"/>
              <a:t> </a:t>
            </a:r>
            <a:r>
              <a:rPr lang="en-GB" dirty="0" err="1"/>
              <a:t>hành</a:t>
            </a:r>
            <a:r>
              <a:rPr lang="en-GB" dirty="0"/>
              <a:t> </a:t>
            </a:r>
            <a:r>
              <a:rPr lang="en-GB" dirty="0" err="1"/>
              <a:t>động</a:t>
            </a:r>
            <a:r>
              <a:rPr lang="en-GB" dirty="0"/>
              <a:t> HTTP </a:t>
            </a:r>
            <a:r>
              <a:rPr lang="en-GB" dirty="0" err="1"/>
              <a:t>bởi</a:t>
            </a:r>
            <a:r>
              <a:rPr lang="en-GB" dirty="0"/>
              <a:t> Methods name.</a:t>
            </a:r>
          </a:p>
          <a:p>
            <a:pPr>
              <a:lnSpc>
                <a:spcPct val="120000"/>
              </a:lnSpc>
            </a:pPr>
            <a:r>
              <a:rPr lang="en-GB" dirty="0" err="1"/>
              <a:t>Hỗ</a:t>
            </a:r>
            <a:r>
              <a:rPr lang="en-GB" dirty="0"/>
              <a:t> </a:t>
            </a:r>
            <a:r>
              <a:rPr lang="en-GB" dirty="0" err="1"/>
              <a:t>trợ</a:t>
            </a:r>
            <a:r>
              <a:rPr lang="en-GB" dirty="0"/>
              <a:t> </a:t>
            </a:r>
            <a:r>
              <a:rPr lang="en-GB" dirty="0" err="1"/>
              <a:t>các</a:t>
            </a:r>
            <a:r>
              <a:rPr lang="en-GB" dirty="0"/>
              <a:t> </a:t>
            </a:r>
            <a:r>
              <a:rPr lang="en-GB" dirty="0" err="1"/>
              <a:t>dữ</a:t>
            </a:r>
            <a:r>
              <a:rPr lang="en-GB" dirty="0"/>
              <a:t> </a:t>
            </a:r>
            <a:r>
              <a:rPr lang="en-GB" dirty="0" err="1"/>
              <a:t>liệu</a:t>
            </a:r>
            <a:r>
              <a:rPr lang="en-GB" dirty="0"/>
              <a:t> </a:t>
            </a:r>
            <a:r>
              <a:rPr lang="en-GB" dirty="0" err="1"/>
              <a:t>trả</a:t>
            </a:r>
            <a:r>
              <a:rPr lang="en-GB" dirty="0"/>
              <a:t> </a:t>
            </a:r>
            <a:r>
              <a:rPr lang="en-GB" dirty="0" err="1"/>
              <a:t>về</a:t>
            </a:r>
            <a:r>
              <a:rPr lang="en-GB" dirty="0"/>
              <a:t> </a:t>
            </a:r>
            <a:r>
              <a:rPr lang="en-GB" dirty="0" err="1"/>
              <a:t>khác</a:t>
            </a:r>
            <a:r>
              <a:rPr lang="en-GB" dirty="0"/>
              <a:t> </a:t>
            </a:r>
            <a:r>
              <a:rPr lang="en-GB" dirty="0" err="1"/>
              <a:t>nhau</a:t>
            </a:r>
            <a:r>
              <a:rPr lang="en-GB" dirty="0"/>
              <a:t> (</a:t>
            </a:r>
            <a:r>
              <a:rPr lang="en-GB" dirty="0" err="1"/>
              <a:t>JSON</a:t>
            </a:r>
            <a:r>
              <a:rPr lang="en-GB" dirty="0"/>
              <a:t>, XML….)</a:t>
            </a:r>
          </a:p>
          <a:p>
            <a:pPr>
              <a:lnSpc>
                <a:spcPct val="120000"/>
              </a:lnSpc>
            </a:pPr>
            <a:r>
              <a:rPr lang="en-GB" dirty="0" err="1"/>
              <a:t>Có</a:t>
            </a:r>
            <a:r>
              <a:rPr lang="en-GB" dirty="0"/>
              <a:t> </a:t>
            </a:r>
            <a:r>
              <a:rPr lang="en-GB" dirty="0" err="1"/>
              <a:t>thể</a:t>
            </a:r>
            <a:r>
              <a:rPr lang="en-GB" dirty="0"/>
              <a:t> </a:t>
            </a:r>
            <a:r>
              <a:rPr lang="en-GB" dirty="0" err="1"/>
              <a:t>lưu</a:t>
            </a:r>
            <a:r>
              <a:rPr lang="en-GB" dirty="0"/>
              <a:t> </a:t>
            </a:r>
            <a:r>
              <a:rPr lang="en-GB" dirty="0" err="1"/>
              <a:t>trữ</a:t>
            </a:r>
            <a:r>
              <a:rPr lang="en-GB" dirty="0"/>
              <a:t> (host) </a:t>
            </a:r>
            <a:r>
              <a:rPr lang="en-GB" dirty="0" err="1"/>
              <a:t>trong</a:t>
            </a:r>
            <a:r>
              <a:rPr lang="en-GB" dirty="0"/>
              <a:t> IIS , </a:t>
            </a:r>
            <a:r>
              <a:rPr lang="en-GB" dirty="0" err="1"/>
              <a:t>hoặc</a:t>
            </a:r>
            <a:r>
              <a:rPr lang="en-GB" dirty="0"/>
              <a:t> </a:t>
            </a:r>
            <a:r>
              <a:rPr lang="en-GB" dirty="0" err="1"/>
              <a:t>chính</a:t>
            </a:r>
            <a:r>
              <a:rPr lang="en-GB" dirty="0"/>
              <a:t> </a:t>
            </a:r>
            <a:r>
              <a:rPr lang="en-GB" dirty="0" err="1"/>
              <a:t>nó</a:t>
            </a:r>
            <a:r>
              <a:rPr lang="en-GB" dirty="0"/>
              <a:t> </a:t>
            </a:r>
            <a:r>
              <a:rPr lang="en-GB" dirty="0" err="1"/>
              <a:t>hoặc</a:t>
            </a:r>
            <a:r>
              <a:rPr lang="en-GB" dirty="0"/>
              <a:t> </a:t>
            </a:r>
            <a:r>
              <a:rPr lang="en-GB" dirty="0" err="1"/>
              <a:t>các</a:t>
            </a:r>
            <a:r>
              <a:rPr lang="en-GB" dirty="0"/>
              <a:t> </a:t>
            </a:r>
            <a:r>
              <a:rPr lang="en-GB" dirty="0" err="1"/>
              <a:t>máy</a:t>
            </a:r>
            <a:r>
              <a:rPr lang="en-GB" dirty="0"/>
              <a:t> </a:t>
            </a:r>
            <a:r>
              <a:rPr lang="en-GB" dirty="0" err="1"/>
              <a:t>chủ</a:t>
            </a:r>
            <a:r>
              <a:rPr lang="en-GB" dirty="0"/>
              <a:t> </a:t>
            </a:r>
            <a:r>
              <a:rPr lang="en-GB" dirty="0" err="1"/>
              <a:t>khác</a:t>
            </a:r>
            <a:r>
              <a:rPr lang="en-GB" dirty="0"/>
              <a:t> </a:t>
            </a:r>
            <a:r>
              <a:rPr lang="en-GB" dirty="0" err="1"/>
              <a:t>có</a:t>
            </a:r>
            <a:r>
              <a:rPr lang="en-GB" dirty="0"/>
              <a:t> </a:t>
            </a:r>
            <a:r>
              <a:rPr lang="en-GB" dirty="0" err="1"/>
              <a:t>hỗ</a:t>
            </a:r>
            <a:r>
              <a:rPr lang="en-GB" dirty="0"/>
              <a:t> </a:t>
            </a:r>
            <a:r>
              <a:rPr lang="en-GB" dirty="0" err="1"/>
              <a:t>trợ</a:t>
            </a:r>
            <a:r>
              <a:rPr lang="en-GB" dirty="0"/>
              <a:t> .NET 4.0+</a:t>
            </a:r>
          </a:p>
          <a:p>
            <a:pPr>
              <a:lnSpc>
                <a:spcPct val="120000"/>
              </a:lnSpc>
            </a:pPr>
            <a:r>
              <a:rPr lang="en-GB" dirty="0" err="1"/>
              <a:t>ASP.NET</a:t>
            </a:r>
            <a:r>
              <a:rPr lang="en-GB" dirty="0"/>
              <a:t> Web API  framework </a:t>
            </a:r>
            <a:r>
              <a:rPr lang="en-GB" dirty="0" err="1"/>
              <a:t>tích</a:t>
            </a:r>
            <a:r>
              <a:rPr lang="en-GB" dirty="0"/>
              <a:t> </a:t>
            </a:r>
            <a:r>
              <a:rPr lang="en-GB" dirty="0" err="1"/>
              <a:t>hợp</a:t>
            </a:r>
            <a:r>
              <a:rPr lang="en-GB" dirty="0"/>
              <a:t> </a:t>
            </a:r>
            <a:r>
              <a:rPr lang="en-GB" dirty="0" err="1"/>
              <a:t>HttpClient</a:t>
            </a:r>
            <a:r>
              <a:rPr lang="en-GB" dirty="0"/>
              <a:t> </a:t>
            </a:r>
            <a:r>
              <a:rPr lang="en-GB" dirty="0" err="1"/>
              <a:t>để</a:t>
            </a:r>
            <a:r>
              <a:rPr lang="en-GB" dirty="0"/>
              <a:t> </a:t>
            </a:r>
            <a:r>
              <a:rPr lang="en-GB" dirty="0" err="1"/>
              <a:t>giao</a:t>
            </a:r>
            <a:r>
              <a:rPr lang="en-GB" dirty="0"/>
              <a:t> </a:t>
            </a:r>
            <a:r>
              <a:rPr lang="en-GB" dirty="0" err="1"/>
              <a:t>tiếp</a:t>
            </a:r>
            <a:r>
              <a:rPr lang="en-GB" dirty="0"/>
              <a:t> </a:t>
            </a:r>
            <a:r>
              <a:rPr lang="en-GB" dirty="0" err="1"/>
              <a:t>với</a:t>
            </a:r>
            <a:r>
              <a:rPr lang="en-GB" dirty="0"/>
              <a:t> </a:t>
            </a:r>
            <a:r>
              <a:rPr lang="en-GB" dirty="0" err="1"/>
              <a:t>máy</a:t>
            </a:r>
            <a:r>
              <a:rPr lang="en-GB" dirty="0"/>
              <a:t> </a:t>
            </a:r>
            <a:r>
              <a:rPr lang="en-GB" dirty="0" err="1"/>
              <a:t>chủ</a:t>
            </a:r>
            <a:r>
              <a:rPr lang="en-GB" dirty="0"/>
              <a:t> Web API. </a:t>
            </a:r>
            <a:r>
              <a:rPr lang="en-GB" dirty="0" err="1"/>
              <a:t>HttpClient</a:t>
            </a:r>
            <a:r>
              <a:rPr lang="en-GB" dirty="0"/>
              <a:t> </a:t>
            </a:r>
            <a:r>
              <a:rPr lang="en-GB" dirty="0" err="1"/>
              <a:t>có</a:t>
            </a:r>
            <a:r>
              <a:rPr lang="en-GB" dirty="0"/>
              <a:t> </a:t>
            </a:r>
            <a:r>
              <a:rPr lang="en-GB" dirty="0" err="1"/>
              <a:t>thể</a:t>
            </a:r>
            <a:r>
              <a:rPr lang="en-GB" dirty="0"/>
              <a:t> </a:t>
            </a:r>
            <a:r>
              <a:rPr lang="en-GB" dirty="0" err="1"/>
              <a:t>được</a:t>
            </a:r>
            <a:r>
              <a:rPr lang="en-GB" dirty="0"/>
              <a:t> </a:t>
            </a:r>
            <a:r>
              <a:rPr lang="en-GB" dirty="0" err="1"/>
              <a:t>sử</a:t>
            </a:r>
            <a:r>
              <a:rPr lang="en-GB" dirty="0"/>
              <a:t> </a:t>
            </a:r>
            <a:r>
              <a:rPr lang="en-GB" dirty="0" err="1"/>
              <a:t>dụng</a:t>
            </a:r>
            <a:r>
              <a:rPr lang="en-GB" dirty="0"/>
              <a:t> </a:t>
            </a:r>
            <a:r>
              <a:rPr lang="en-GB" dirty="0" err="1"/>
              <a:t>từ</a:t>
            </a:r>
            <a:r>
              <a:rPr lang="en-GB" dirty="0"/>
              <a:t> </a:t>
            </a:r>
            <a:r>
              <a:rPr lang="en-GB" dirty="0" err="1"/>
              <a:t>phía</a:t>
            </a:r>
            <a:r>
              <a:rPr lang="en-GB" dirty="0"/>
              <a:t> </a:t>
            </a:r>
            <a:r>
              <a:rPr lang="en-GB" dirty="0" err="1"/>
              <a:t>máy</a:t>
            </a:r>
            <a:r>
              <a:rPr lang="en-GB" dirty="0"/>
              <a:t> </a:t>
            </a:r>
            <a:r>
              <a:rPr lang="en-GB" dirty="0" err="1"/>
              <a:t>chủ</a:t>
            </a:r>
            <a:r>
              <a:rPr lang="en-GB" dirty="0"/>
              <a:t> </a:t>
            </a:r>
            <a:r>
              <a:rPr lang="en-GB" dirty="0" err="1"/>
              <a:t>ASP.MVC</a:t>
            </a:r>
            <a:r>
              <a:rPr lang="en-GB" dirty="0"/>
              <a:t>, </a:t>
            </a:r>
            <a:r>
              <a:rPr lang="en-GB" dirty="0" err="1"/>
              <a:t>ứng</a:t>
            </a:r>
            <a:r>
              <a:rPr lang="en-GB" dirty="0"/>
              <a:t> </a:t>
            </a:r>
            <a:r>
              <a:rPr lang="en-GB" dirty="0" err="1"/>
              <a:t>dụng</a:t>
            </a:r>
            <a:r>
              <a:rPr lang="en-GB" dirty="0"/>
              <a:t> Windows Form, Console </a:t>
            </a:r>
            <a:r>
              <a:rPr lang="en-GB" dirty="0" err="1"/>
              <a:t>hoặc</a:t>
            </a:r>
            <a:r>
              <a:rPr lang="en-GB" dirty="0"/>
              <a:t> </a:t>
            </a:r>
            <a:r>
              <a:rPr lang="en-GB" dirty="0" err="1"/>
              <a:t>các</a:t>
            </a:r>
            <a:r>
              <a:rPr lang="en-GB" dirty="0"/>
              <a:t> </a:t>
            </a:r>
            <a:r>
              <a:rPr lang="en-GB" dirty="0" err="1"/>
              <a:t>ứng</a:t>
            </a:r>
            <a:r>
              <a:rPr lang="en-GB" dirty="0"/>
              <a:t> </a:t>
            </a:r>
            <a:r>
              <a:rPr lang="en-GB" dirty="0" err="1"/>
              <a:t>dụng</a:t>
            </a:r>
            <a:r>
              <a:rPr lang="en-GB" dirty="0"/>
              <a:t> </a:t>
            </a:r>
            <a:r>
              <a:rPr lang="en-GB" dirty="0" err="1"/>
              <a:t>khác</a:t>
            </a:r>
            <a:r>
              <a:rPr lang="en-GB" dirty="0"/>
              <a:t>.</a:t>
            </a:r>
          </a:p>
        </p:txBody>
      </p:sp>
    </p:spTree>
    <p:extLst>
      <p:ext uri="{BB962C8B-B14F-4D97-AF65-F5344CB8AC3E}">
        <p14:creationId xmlns:p14="http://schemas.microsoft.com/office/powerpoint/2010/main" val="4059382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49CCD-80B0-4295-94D6-08C4AFCA3BFD}"/>
              </a:ext>
            </a:extLst>
          </p:cNvPr>
          <p:cNvSpPr>
            <a:spLocks noGrp="1"/>
          </p:cNvSpPr>
          <p:nvPr>
            <p:ph type="title"/>
          </p:nvPr>
        </p:nvSpPr>
        <p:spPr/>
        <p:txBody>
          <a:bodyPr/>
          <a:lstStyle/>
          <a:p>
            <a:endParaRPr lang="en-GB"/>
          </a:p>
        </p:txBody>
      </p:sp>
      <p:sp>
        <p:nvSpPr>
          <p:cNvPr id="3" name="Subtitle 2">
            <a:extLst>
              <a:ext uri="{FF2B5EF4-FFF2-40B4-BE49-F238E27FC236}">
                <a16:creationId xmlns:a16="http://schemas.microsoft.com/office/drawing/2014/main" id="{75F48C45-1B90-48E9-806C-AD08A2B467D3}"/>
              </a:ext>
            </a:extLst>
          </p:cNvPr>
          <p:cNvSpPr>
            <a:spLocks noGrp="1"/>
          </p:cNvSpPr>
          <p:nvPr>
            <p:ph type="subTitle" idx="4294967295"/>
          </p:nvPr>
        </p:nvSpPr>
        <p:spPr>
          <a:xfrm>
            <a:off x="1676401" y="1752600"/>
            <a:ext cx="5790842" cy="3977283"/>
          </a:xfrm>
        </p:spPr>
        <p:txBody>
          <a:bodyPr/>
          <a:lstStyle/>
          <a:p>
            <a:pPr marL="107987" indent="0">
              <a:buNone/>
            </a:pPr>
            <a:r>
              <a:rPr lang="en-US"/>
              <a:t>Web API Request/Response </a:t>
            </a:r>
            <a:br>
              <a:rPr lang="vi-VN"/>
            </a:br>
            <a:r>
              <a:rPr lang="en-US"/>
              <a:t>Data Formats</a:t>
            </a:r>
            <a:endParaRPr lang="en-GB"/>
          </a:p>
        </p:txBody>
      </p:sp>
    </p:spTree>
    <p:extLst>
      <p:ext uri="{BB962C8B-B14F-4D97-AF65-F5344CB8AC3E}">
        <p14:creationId xmlns:p14="http://schemas.microsoft.com/office/powerpoint/2010/main" val="18068793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Media Type</a:t>
            </a:r>
            <a:br>
              <a:rPr lang="en-US"/>
            </a:br>
            <a:endParaRPr lang="en-US"/>
          </a:p>
        </p:txBody>
      </p:sp>
      <p:sp>
        <p:nvSpPr>
          <p:cNvPr id="3" name="Content Placeholder 2"/>
          <p:cNvSpPr>
            <a:spLocks noGrp="1"/>
          </p:cNvSpPr>
          <p:nvPr>
            <p:ph idx="1"/>
          </p:nvPr>
        </p:nvSpPr>
        <p:spPr>
          <a:xfrm>
            <a:off x="457203" y="1143001"/>
            <a:ext cx="8229239" cy="4438804"/>
          </a:xfrm>
        </p:spPr>
        <p:txBody>
          <a:bodyPr/>
          <a:lstStyle/>
          <a:p>
            <a:pPr marL="0" indent="0">
              <a:lnSpc>
                <a:spcPct val="100000"/>
              </a:lnSpc>
              <a:buNone/>
            </a:pPr>
            <a:r>
              <a:rPr lang="vi-VN">
                <a:latin typeface="Arial (Body)"/>
              </a:rPr>
              <a:t>Chỉ định định dạng dữ liệu dưới dạng </a:t>
            </a:r>
            <a:r>
              <a:rPr lang="en-US">
                <a:latin typeface="Arial (Body)"/>
              </a:rPr>
              <a:t>type/subtype</a:t>
            </a:r>
            <a:r>
              <a:rPr lang="vi-VN">
                <a:latin typeface="Arial (Body)"/>
              </a:rPr>
              <a:t>:</a:t>
            </a:r>
          </a:p>
          <a:p>
            <a:pPr marL="400050" lvl="1" indent="0">
              <a:lnSpc>
                <a:spcPct val="100000"/>
              </a:lnSpc>
              <a:buNone/>
            </a:pPr>
            <a:r>
              <a:rPr lang="vi-VN">
                <a:latin typeface="Arial (Body)"/>
              </a:rPr>
              <a:t>- </a:t>
            </a:r>
            <a:r>
              <a:rPr lang="en-US">
                <a:latin typeface="Arial (Body)"/>
              </a:rPr>
              <a:t>text/html, </a:t>
            </a:r>
            <a:endParaRPr lang="vi-VN">
              <a:latin typeface="Arial (Body)"/>
            </a:endParaRPr>
          </a:p>
          <a:p>
            <a:pPr marL="400050" lvl="1" indent="0">
              <a:lnSpc>
                <a:spcPct val="100000"/>
              </a:lnSpc>
              <a:buNone/>
            </a:pPr>
            <a:r>
              <a:rPr lang="vi-VN">
                <a:latin typeface="Arial (Body)"/>
              </a:rPr>
              <a:t>- </a:t>
            </a:r>
            <a:r>
              <a:rPr lang="en-US">
                <a:latin typeface="Arial (Body)"/>
              </a:rPr>
              <a:t>ext/xml, </a:t>
            </a:r>
            <a:endParaRPr lang="vi-VN">
              <a:latin typeface="Arial (Body)"/>
            </a:endParaRPr>
          </a:p>
          <a:p>
            <a:pPr marL="400050" lvl="1" indent="0">
              <a:lnSpc>
                <a:spcPct val="100000"/>
              </a:lnSpc>
              <a:buNone/>
            </a:pPr>
            <a:r>
              <a:rPr lang="vi-VN">
                <a:latin typeface="Arial (Body)"/>
              </a:rPr>
              <a:t>- </a:t>
            </a:r>
            <a:r>
              <a:rPr lang="en-US">
                <a:latin typeface="Arial (Body)"/>
              </a:rPr>
              <a:t>application/json, </a:t>
            </a:r>
            <a:endParaRPr lang="vi-VN">
              <a:latin typeface="Arial (Body)"/>
            </a:endParaRPr>
          </a:p>
          <a:p>
            <a:pPr marL="400050" lvl="1" indent="0">
              <a:lnSpc>
                <a:spcPct val="100000"/>
              </a:lnSpc>
              <a:buNone/>
            </a:pPr>
            <a:r>
              <a:rPr lang="en-US">
                <a:latin typeface="Arial (Body)"/>
              </a:rPr>
              <a:t>- image/jpeg</a:t>
            </a:r>
            <a:endParaRPr lang="vi-VN">
              <a:latin typeface="Arial (Body)"/>
            </a:endParaRPr>
          </a:p>
          <a:p>
            <a:pPr marL="857250" lvl="1" indent="-457200">
              <a:lnSpc>
                <a:spcPct val="100000"/>
              </a:lnSpc>
              <a:buFontTx/>
              <a:buChar char="-"/>
            </a:pPr>
            <a:r>
              <a:rPr lang="vi-VN">
                <a:latin typeface="Arial (Body)"/>
              </a:rPr>
              <a:t>...</a:t>
            </a:r>
            <a:endParaRPr lang="en-US">
              <a:latin typeface="Arial (Body)"/>
            </a:endParaRPr>
          </a:p>
        </p:txBody>
      </p:sp>
    </p:spTree>
    <p:extLst>
      <p:ext uri="{BB962C8B-B14F-4D97-AF65-F5344CB8AC3E}">
        <p14:creationId xmlns:p14="http://schemas.microsoft.com/office/powerpoint/2010/main" val="40651712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Media Type</a:t>
            </a:r>
            <a:br>
              <a:rPr lang="en-US"/>
            </a:br>
            <a:endParaRPr lang="en-US"/>
          </a:p>
        </p:txBody>
      </p:sp>
      <p:pic>
        <p:nvPicPr>
          <p:cNvPr id="4" name="Content Placeholder 3"/>
          <p:cNvPicPr>
            <a:picLocks noGrp="1" noChangeAspect="1"/>
          </p:cNvPicPr>
          <p:nvPr>
            <p:ph idx="1"/>
          </p:nvPr>
        </p:nvPicPr>
        <p:blipFill>
          <a:blip r:embed="rId3"/>
          <a:stretch>
            <a:fillRect/>
          </a:stretch>
        </p:blipFill>
        <p:spPr>
          <a:xfrm>
            <a:off x="1524000" y="990600"/>
            <a:ext cx="5118307" cy="4741169"/>
          </a:xfrm>
          <a:prstGeom prst="rect">
            <a:avLst/>
          </a:prstGeom>
        </p:spPr>
      </p:pic>
    </p:spTree>
    <p:extLst>
      <p:ext uri="{BB962C8B-B14F-4D97-AF65-F5344CB8AC3E}">
        <p14:creationId xmlns:p14="http://schemas.microsoft.com/office/powerpoint/2010/main" val="15189523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2400" y="609600"/>
            <a:ext cx="5867400" cy="3482788"/>
          </a:xfrm>
          <a:prstGeom prst="rect">
            <a:avLst/>
          </a:prstGeom>
        </p:spPr>
      </p:pic>
      <p:pic>
        <p:nvPicPr>
          <p:cNvPr id="5" name="Picture 4"/>
          <p:cNvPicPr>
            <a:picLocks noChangeAspect="1"/>
          </p:cNvPicPr>
          <p:nvPr/>
        </p:nvPicPr>
        <p:blipFill>
          <a:blip r:embed="rId3"/>
          <a:stretch>
            <a:fillRect/>
          </a:stretch>
        </p:blipFill>
        <p:spPr>
          <a:xfrm>
            <a:off x="4724400" y="2106425"/>
            <a:ext cx="3724275" cy="3971925"/>
          </a:xfrm>
          <a:prstGeom prst="rect">
            <a:avLst/>
          </a:prstGeom>
        </p:spPr>
      </p:pic>
    </p:spTree>
    <p:extLst>
      <p:ext uri="{BB962C8B-B14F-4D97-AF65-F5344CB8AC3E}">
        <p14:creationId xmlns:p14="http://schemas.microsoft.com/office/powerpoint/2010/main" val="21557790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vi-VN"/>
            </a:br>
            <a:r>
              <a:rPr lang="en-US"/>
              <a:t>Media-Type Formatters</a:t>
            </a:r>
            <a:br>
              <a:rPr lang="en-US"/>
            </a:br>
            <a:endParaRPr lang="en-US"/>
          </a:p>
        </p:txBody>
      </p:sp>
      <p:pic>
        <p:nvPicPr>
          <p:cNvPr id="4" name="Content Placeholder 3"/>
          <p:cNvPicPr>
            <a:picLocks noGrp="1" noChangeAspect="1"/>
          </p:cNvPicPr>
          <p:nvPr>
            <p:ph idx="1"/>
          </p:nvPr>
        </p:nvPicPr>
        <p:blipFill>
          <a:blip r:embed="rId3"/>
          <a:stretch>
            <a:fillRect/>
          </a:stretch>
        </p:blipFill>
        <p:spPr>
          <a:xfrm>
            <a:off x="457200" y="2514600"/>
            <a:ext cx="8229600" cy="1812899"/>
          </a:xfrm>
          <a:prstGeom prst="rect">
            <a:avLst/>
          </a:prstGeom>
        </p:spPr>
      </p:pic>
    </p:spTree>
    <p:extLst>
      <p:ext uri="{BB962C8B-B14F-4D97-AF65-F5344CB8AC3E}">
        <p14:creationId xmlns:p14="http://schemas.microsoft.com/office/powerpoint/2010/main" val="42428112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469">
            <a:extLst>
              <a:ext uri="{FF2B5EF4-FFF2-40B4-BE49-F238E27FC236}">
                <a16:creationId xmlns:a16="http://schemas.microsoft.com/office/drawing/2014/main" id="{1AD54BCF-DC38-4CE2-BAD4-3F02191F2A73}"/>
              </a:ext>
            </a:extLst>
          </p:cNvPr>
          <p:cNvPicPr preferRelativeResize="0"/>
          <p:nvPr/>
        </p:nvPicPr>
        <p:blipFill rotWithShape="1">
          <a:blip r:embed="rId3">
            <a:alphaModFix/>
          </a:blip>
          <a:srcRect/>
          <a:stretch/>
        </p:blipFill>
        <p:spPr>
          <a:xfrm>
            <a:off x="0" y="492480"/>
            <a:ext cx="9142560" cy="5871600"/>
          </a:xfrm>
          <a:prstGeom prst="rect">
            <a:avLst/>
          </a:prstGeom>
          <a:noFill/>
          <a:ln>
            <a:noFill/>
          </a:ln>
        </p:spPr>
      </p:pic>
    </p:spTree>
    <p:extLst>
      <p:ext uri="{BB962C8B-B14F-4D97-AF65-F5344CB8AC3E}">
        <p14:creationId xmlns:p14="http://schemas.microsoft.com/office/powerpoint/2010/main" val="3234192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a:t>ASP.NET</a:t>
            </a:r>
            <a:r>
              <a:rPr lang="en-GB" dirty="0"/>
              <a:t> Web API Versions</a:t>
            </a:r>
            <a:br>
              <a:rPr lang="en-GB" dirty="0"/>
            </a:br>
            <a:endParaRPr lang="en-GB" dirty="0"/>
          </a:p>
        </p:txBody>
      </p:sp>
      <p:pic>
        <p:nvPicPr>
          <p:cNvPr id="4" name="Content Placeholder 3"/>
          <p:cNvPicPr>
            <a:picLocks noGrp="1" noChangeAspect="1"/>
          </p:cNvPicPr>
          <p:nvPr>
            <p:ph idx="1"/>
          </p:nvPr>
        </p:nvPicPr>
        <p:blipFill>
          <a:blip r:embed="rId2"/>
          <a:stretch>
            <a:fillRect/>
          </a:stretch>
        </p:blipFill>
        <p:spPr>
          <a:xfrm>
            <a:off x="457200" y="3194860"/>
            <a:ext cx="8229600" cy="796893"/>
          </a:xfrm>
          <a:prstGeom prst="rect">
            <a:avLst/>
          </a:prstGeom>
        </p:spPr>
      </p:pic>
    </p:spTree>
    <p:extLst>
      <p:ext uri="{BB962C8B-B14F-4D97-AF65-F5344CB8AC3E}">
        <p14:creationId xmlns:p14="http://schemas.microsoft.com/office/powerpoint/2010/main" val="2314710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 </a:t>
            </a:r>
            <a:r>
              <a:rPr lang="en-GB" dirty="0" err="1"/>
              <a:t>tạo</a:t>
            </a:r>
            <a:r>
              <a:rPr lang="en-GB" dirty="0"/>
              <a:t> Web API Project</a:t>
            </a:r>
          </a:p>
        </p:txBody>
      </p:sp>
      <p:sp>
        <p:nvSpPr>
          <p:cNvPr id="3" name="Content Placeholder 2"/>
          <p:cNvSpPr>
            <a:spLocks noGrp="1"/>
          </p:cNvSpPr>
          <p:nvPr>
            <p:ph idx="1"/>
          </p:nvPr>
        </p:nvSpPr>
        <p:spPr/>
        <p:txBody>
          <a:bodyPr/>
          <a:lstStyle/>
          <a:p>
            <a:r>
              <a:rPr lang="en-GB" dirty="0"/>
              <a:t>Web API </a:t>
            </a:r>
            <a:r>
              <a:rPr lang="en-GB" dirty="0" err="1"/>
              <a:t>config</a:t>
            </a:r>
            <a:endParaRPr lang="en-GB" dirty="0"/>
          </a:p>
          <a:p>
            <a:r>
              <a:rPr lang="en-GB" dirty="0" err="1"/>
              <a:t>Global.asax</a:t>
            </a:r>
            <a:endParaRPr lang="en-GB" dirty="0"/>
          </a:p>
          <a:p>
            <a:r>
              <a:rPr lang="en-GB" dirty="0"/>
              <a:t>Web API Controller</a:t>
            </a:r>
          </a:p>
          <a:p>
            <a:r>
              <a:rPr lang="en-GB" dirty="0"/>
              <a:t>Web API </a:t>
            </a:r>
          </a:p>
        </p:txBody>
      </p:sp>
    </p:spTree>
    <p:extLst>
      <p:ext uri="{BB962C8B-B14F-4D97-AF65-F5344CB8AC3E}">
        <p14:creationId xmlns:p14="http://schemas.microsoft.com/office/powerpoint/2010/main" val="3856032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5E9E0-F602-40BE-997E-D34AFEC453B9}"/>
              </a:ext>
            </a:extLst>
          </p:cNvPr>
          <p:cNvSpPr>
            <a:spLocks noGrp="1"/>
          </p:cNvSpPr>
          <p:nvPr>
            <p:ph type="title"/>
          </p:nvPr>
        </p:nvSpPr>
        <p:spPr/>
        <p:txBody>
          <a:bodyPr/>
          <a:lstStyle/>
          <a:p>
            <a:endParaRPr lang="en-GB"/>
          </a:p>
        </p:txBody>
      </p:sp>
      <p:sp>
        <p:nvSpPr>
          <p:cNvPr id="3" name="Subtitle 2">
            <a:extLst>
              <a:ext uri="{FF2B5EF4-FFF2-40B4-BE49-F238E27FC236}">
                <a16:creationId xmlns:a16="http://schemas.microsoft.com/office/drawing/2014/main" id="{336379FA-D005-4724-B803-88A4556728BA}"/>
              </a:ext>
            </a:extLst>
          </p:cNvPr>
          <p:cNvSpPr>
            <a:spLocks noGrp="1"/>
          </p:cNvSpPr>
          <p:nvPr>
            <p:ph type="subTitle" idx="4294967295"/>
          </p:nvPr>
        </p:nvSpPr>
        <p:spPr>
          <a:xfrm>
            <a:off x="2362201" y="2971800"/>
            <a:ext cx="4419242" cy="1295400"/>
          </a:xfrm>
        </p:spPr>
        <p:txBody>
          <a:bodyPr/>
          <a:lstStyle/>
          <a:p>
            <a:pPr marL="107987" indent="0">
              <a:buNone/>
            </a:pPr>
            <a:r>
              <a:rPr lang="en-US"/>
              <a:t>Configure Web API</a:t>
            </a:r>
            <a:endParaRPr lang="en-GB"/>
          </a:p>
        </p:txBody>
      </p:sp>
    </p:spTree>
    <p:extLst>
      <p:ext uri="{BB962C8B-B14F-4D97-AF65-F5344CB8AC3E}">
        <p14:creationId xmlns:p14="http://schemas.microsoft.com/office/powerpoint/2010/main" val="3435314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Configure Web API</a:t>
            </a:r>
          </a:p>
        </p:txBody>
      </p:sp>
      <p:sp>
        <p:nvSpPr>
          <p:cNvPr id="3" name="Content Placeholder 2"/>
          <p:cNvSpPr>
            <a:spLocks noGrp="1"/>
          </p:cNvSpPr>
          <p:nvPr>
            <p:ph idx="1"/>
          </p:nvPr>
        </p:nvSpPr>
        <p:spPr>
          <a:xfrm>
            <a:off x="457203" y="1295401"/>
            <a:ext cx="8229239" cy="4286404"/>
          </a:xfrm>
        </p:spPr>
        <p:txBody>
          <a:bodyPr/>
          <a:lstStyle/>
          <a:p>
            <a:pPr>
              <a:lnSpc>
                <a:spcPct val="100000"/>
              </a:lnSpc>
            </a:pPr>
            <a:r>
              <a:rPr lang="en-US"/>
              <a:t>Project Web API  có sẵn class WebApiConfig mặc định trong thư mục App_Start và Global.asax:</a:t>
            </a:r>
          </a:p>
        </p:txBody>
      </p:sp>
      <p:pic>
        <p:nvPicPr>
          <p:cNvPr id="8" name="Picture 7"/>
          <p:cNvPicPr>
            <a:picLocks noChangeAspect="1"/>
          </p:cNvPicPr>
          <p:nvPr/>
        </p:nvPicPr>
        <p:blipFill>
          <a:blip r:embed="rId3"/>
          <a:stretch>
            <a:fillRect/>
          </a:stretch>
        </p:blipFill>
        <p:spPr>
          <a:xfrm>
            <a:off x="7239000" y="2819400"/>
            <a:ext cx="1586070" cy="3043237"/>
          </a:xfrm>
          <a:prstGeom prst="rect">
            <a:avLst/>
          </a:prstGeom>
        </p:spPr>
      </p:pic>
      <p:pic>
        <p:nvPicPr>
          <p:cNvPr id="9" name="Picture 8"/>
          <p:cNvPicPr>
            <a:picLocks noChangeAspect="1"/>
          </p:cNvPicPr>
          <p:nvPr/>
        </p:nvPicPr>
        <p:blipFill>
          <a:blip r:embed="rId4"/>
          <a:stretch>
            <a:fillRect/>
          </a:stretch>
        </p:blipFill>
        <p:spPr>
          <a:xfrm>
            <a:off x="693003" y="3124200"/>
            <a:ext cx="3429000" cy="2590800"/>
          </a:xfrm>
          <a:prstGeom prst="rect">
            <a:avLst/>
          </a:prstGeom>
        </p:spPr>
      </p:pic>
      <p:pic>
        <p:nvPicPr>
          <p:cNvPr id="10" name="Picture 9"/>
          <p:cNvPicPr>
            <a:picLocks noChangeAspect="1"/>
          </p:cNvPicPr>
          <p:nvPr/>
        </p:nvPicPr>
        <p:blipFill>
          <a:blip r:embed="rId5"/>
          <a:stretch>
            <a:fillRect/>
          </a:stretch>
        </p:blipFill>
        <p:spPr>
          <a:xfrm>
            <a:off x="4263736" y="3124200"/>
            <a:ext cx="2833530" cy="2590800"/>
          </a:xfrm>
          <a:prstGeom prst="rect">
            <a:avLst/>
          </a:prstGeom>
        </p:spPr>
      </p:pic>
    </p:spTree>
    <p:extLst>
      <p:ext uri="{BB962C8B-B14F-4D97-AF65-F5344CB8AC3E}">
        <p14:creationId xmlns:p14="http://schemas.microsoft.com/office/powerpoint/2010/main" val="1475072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00B0F0"/>
                </a:solidFill>
              </a:rPr>
              <a:t>HttpConfiguration</a:t>
            </a:r>
            <a:endParaRPr lang="en-US"/>
          </a:p>
        </p:txBody>
      </p:sp>
      <p:sp>
        <p:nvSpPr>
          <p:cNvPr id="6" name="Content Placeholder 5"/>
          <p:cNvSpPr>
            <a:spLocks noGrp="1"/>
          </p:cNvSpPr>
          <p:nvPr>
            <p:ph idx="1"/>
          </p:nvPr>
        </p:nvSpPr>
        <p:spPr/>
        <p:txBody>
          <a:bodyPr/>
          <a:lstStyle/>
          <a:p>
            <a:pPr marL="0" indent="0">
              <a:buNone/>
            </a:pPr>
            <a:r>
              <a:rPr lang="en-US"/>
              <a:t> </a:t>
            </a:r>
          </a:p>
        </p:txBody>
      </p:sp>
      <p:pic>
        <p:nvPicPr>
          <p:cNvPr id="8" name="Picture 7"/>
          <p:cNvPicPr>
            <a:picLocks noChangeAspect="1"/>
          </p:cNvPicPr>
          <p:nvPr/>
        </p:nvPicPr>
        <p:blipFill>
          <a:blip r:embed="rId3"/>
          <a:stretch>
            <a:fillRect/>
          </a:stretch>
        </p:blipFill>
        <p:spPr>
          <a:xfrm>
            <a:off x="609600" y="1905000"/>
            <a:ext cx="7734300" cy="3581400"/>
          </a:xfrm>
          <a:prstGeom prst="rect">
            <a:avLst/>
          </a:prstGeom>
        </p:spPr>
      </p:pic>
    </p:spTree>
    <p:extLst>
      <p:ext uri="{BB962C8B-B14F-4D97-AF65-F5344CB8AC3E}">
        <p14:creationId xmlns:p14="http://schemas.microsoft.com/office/powerpoint/2010/main" val="3630332410"/>
      </p:ext>
    </p:extLst>
  </p:cSld>
  <p:clrMapOvr>
    <a:masterClrMapping/>
  </p:clrMapOvr>
</p:sld>
</file>

<file path=ppt/theme/theme1.xml><?xml version="1.0" encoding="utf-8"?>
<a:theme xmlns:a="http://schemas.openxmlformats.org/drawingml/2006/main" name="Theme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2" id="{977ED81D-4001-4727-9F94-3178D2857836}" vid="{3329268D-15E9-4E2D-BBBC-FF8011321B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Theme2</Template>
  <TotalTime>1630</TotalTime>
  <Words>2170</Words>
  <Application>Microsoft Office PowerPoint</Application>
  <PresentationFormat>On-screen Show (4:3)</PresentationFormat>
  <Paragraphs>177</Paragraphs>
  <Slides>45</Slides>
  <Notes>30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45</vt:i4>
      </vt:variant>
    </vt:vector>
  </HeadingPairs>
  <TitlesOfParts>
    <vt:vector size="55" baseType="lpstr">
      <vt:lpstr>Arial</vt:lpstr>
      <vt:lpstr>Arial (Body)</vt:lpstr>
      <vt:lpstr>Calibri</vt:lpstr>
      <vt:lpstr>Calibri (Body)</vt:lpstr>
      <vt:lpstr>DejaVu Sans</vt:lpstr>
      <vt:lpstr>Symbol</vt:lpstr>
      <vt:lpstr>Wingdings</vt:lpstr>
      <vt:lpstr>Theme2</vt:lpstr>
      <vt:lpstr>Office Theme</vt:lpstr>
      <vt:lpstr>1_Office Theme</vt:lpstr>
      <vt:lpstr>PowerPoint Presentation</vt:lpstr>
      <vt:lpstr>Nội dung chính</vt:lpstr>
      <vt:lpstr>.NET WEB API là gì?</vt:lpstr>
      <vt:lpstr>Các đặc điểm của ASP.NET WEB API</vt:lpstr>
      <vt:lpstr>ASP.NET Web API Versions </vt:lpstr>
      <vt:lpstr>DEMO tạo Web API Project</vt:lpstr>
      <vt:lpstr>PowerPoint Presentation</vt:lpstr>
      <vt:lpstr>Configure Web API</vt:lpstr>
      <vt:lpstr>HttpConfiguration</vt:lpstr>
      <vt:lpstr> Web API Routing </vt:lpstr>
      <vt:lpstr> Convention-based Routing </vt:lpstr>
      <vt:lpstr>Tạo route bằng phương pháp thủ công</vt:lpstr>
      <vt:lpstr> MapHttpRoute()</vt:lpstr>
      <vt:lpstr>Xem cách Web API xử lý các yêu cầu gửi đến và phản hồi của Http</vt:lpstr>
      <vt:lpstr> Configure Multiple Routes </vt:lpstr>
      <vt:lpstr>Attribute Routing</vt:lpstr>
      <vt:lpstr>Attribute Routing</vt:lpstr>
      <vt:lpstr>Web API controller</vt:lpstr>
      <vt:lpstr>Ví dụ</vt:lpstr>
      <vt:lpstr>Tạo các phương thức không bắt đầu bằng các HTTP verb</vt:lpstr>
      <vt:lpstr>Các đặc điểm của Web API Controller</vt:lpstr>
      <vt:lpstr>Action Method Naming Conventions </vt:lpstr>
      <vt:lpstr>PowerPoint Presentation</vt:lpstr>
      <vt:lpstr>Parameter Binding</vt:lpstr>
      <vt:lpstr> Phương thức với các tham số nguyên thủy </vt:lpstr>
      <vt:lpstr> POST Action Method with Primitive Parameter </vt:lpstr>
      <vt:lpstr>Http Post với kiểu dữ liệu phức tạp</vt:lpstr>
      <vt:lpstr>Phương thức POST với tham số hỗn hợp</vt:lpstr>
      <vt:lpstr> [FromUri] and [FromBody] </vt:lpstr>
      <vt:lpstr>PowerPoint Presentation</vt:lpstr>
      <vt:lpstr>PowerPoint Presentation</vt:lpstr>
      <vt:lpstr>Action Method Return Type</vt:lpstr>
      <vt:lpstr>Void </vt:lpstr>
      <vt:lpstr> Primitive or Complex Type </vt:lpstr>
      <vt:lpstr> HttpResponseMessage </vt:lpstr>
      <vt:lpstr> HttpResponseMessage </vt:lpstr>
      <vt:lpstr> IHttpActionResult </vt:lpstr>
      <vt:lpstr> IHttpActionResult </vt:lpstr>
      <vt:lpstr> Create Custom Result Type </vt:lpstr>
      <vt:lpstr>PowerPoint Presentation</vt:lpstr>
      <vt:lpstr>Media Type </vt:lpstr>
      <vt:lpstr>Media Type </vt:lpstr>
      <vt:lpstr>PowerPoint Presentation</vt:lpstr>
      <vt:lpstr> Media-Type Formatters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Giáo trình đào tạo HTML</dc:title>
  <dc:creator>EVNSoft</dc:creator>
  <cp:lastModifiedBy>NGUYEN VAN MANH</cp:lastModifiedBy>
  <cp:revision>289</cp:revision>
  <dcterms:created xsi:type="dcterms:W3CDTF">2014-05-06T13:43:28Z</dcterms:created>
  <dcterms:modified xsi:type="dcterms:W3CDTF">2018-08-21T02:35:36Z</dcterms:modified>
</cp:coreProperties>
</file>