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8" r:id="rId2"/>
    <p:sldMasterId id="2147483691" r:id="rId3"/>
  </p:sldMasterIdLst>
  <p:notesMasterIdLst>
    <p:notesMasterId r:id="rId19"/>
  </p:notesMasterIdLst>
  <p:sldIdLst>
    <p:sldId id="256" r:id="rId4"/>
    <p:sldId id="336" r:id="rId5"/>
    <p:sldId id="274" r:id="rId6"/>
    <p:sldId id="275" r:id="rId7"/>
    <p:sldId id="342" r:id="rId8"/>
    <p:sldId id="345" r:id="rId9"/>
    <p:sldId id="346" r:id="rId10"/>
    <p:sldId id="355" r:id="rId11"/>
    <p:sldId id="356" r:id="rId12"/>
    <p:sldId id="357" r:id="rId13"/>
    <p:sldId id="303" r:id="rId14"/>
    <p:sldId id="358" r:id="rId15"/>
    <p:sldId id="359" r:id="rId16"/>
    <p:sldId id="338" r:id="rId17"/>
    <p:sldId id="337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C83"/>
    <a:srgbClr val="DCF600"/>
    <a:srgbClr val="FF3300"/>
    <a:srgbClr val="E20000"/>
    <a:srgbClr val="7DBD00"/>
    <a:srgbClr val="CCCC00"/>
    <a:srgbClr val="FF5B00"/>
    <a:srgbClr val="FF9900"/>
    <a:srgbClr val="659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7" autoAdjust="0"/>
    <p:restoredTop sz="88180" autoAdjust="0"/>
  </p:normalViewPr>
  <p:slideViewPr>
    <p:cSldViewPr>
      <p:cViewPr varScale="1">
        <p:scale>
          <a:sx n="102" d="100"/>
          <a:sy n="102" d="100"/>
        </p:scale>
        <p:origin x="132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ùng Nguyễn Thanh" userId="730975c294a505ef" providerId="LiveId" clId="{57420E06-E21B-4AFF-BF2E-2791E50B77B5}"/>
    <pc:docChg chg="undo custSel delSld modSld">
      <pc:chgData name="Tùng Nguyễn Thanh" userId="730975c294a505ef" providerId="LiveId" clId="{57420E06-E21B-4AFF-BF2E-2791E50B77B5}" dt="2018-02-22T07:38:17.164" v="356" actId="20577"/>
      <pc:docMkLst>
        <pc:docMk/>
      </pc:docMkLst>
      <pc:sldChg chg="modSp">
        <pc:chgData name="Tùng Nguyễn Thanh" userId="730975c294a505ef" providerId="LiveId" clId="{57420E06-E21B-4AFF-BF2E-2791E50B77B5}" dt="2018-02-22T07:32:13.697" v="37" actId="20577"/>
        <pc:sldMkLst>
          <pc:docMk/>
          <pc:sldMk cId="2748528001" sldId="256"/>
        </pc:sldMkLst>
        <pc:spChg chg="mod">
          <ac:chgData name="Tùng Nguyễn Thanh" userId="730975c294a505ef" providerId="LiveId" clId="{57420E06-E21B-4AFF-BF2E-2791E50B77B5}" dt="2018-02-22T07:32:03.523" v="17" actId="20577"/>
          <ac:spMkLst>
            <pc:docMk/>
            <pc:sldMk cId="2748528001" sldId="256"/>
            <ac:spMk id="2" creationId="{00000000-0000-0000-0000-000000000000}"/>
          </ac:spMkLst>
        </pc:spChg>
        <pc:spChg chg="mod">
          <ac:chgData name="Tùng Nguyễn Thanh" userId="730975c294a505ef" providerId="LiveId" clId="{57420E06-E21B-4AFF-BF2E-2791E50B77B5}" dt="2018-02-22T07:32:13.697" v="37" actId="20577"/>
          <ac:spMkLst>
            <pc:docMk/>
            <pc:sldMk cId="2748528001" sldId="256"/>
            <ac:spMk id="3" creationId="{00000000-0000-0000-0000-000000000000}"/>
          </ac:spMkLst>
        </pc:spChg>
      </pc:sldChg>
      <pc:sldChg chg="modSp">
        <pc:chgData name="Tùng Nguyễn Thanh" userId="730975c294a505ef" providerId="LiveId" clId="{57420E06-E21B-4AFF-BF2E-2791E50B77B5}" dt="2018-02-22T07:32:39.955" v="49" actId="20577"/>
        <pc:sldMkLst>
          <pc:docMk/>
          <pc:sldMk cId="3206508750" sldId="336"/>
        </pc:sldMkLst>
        <pc:spChg chg="mod">
          <ac:chgData name="Tùng Nguyễn Thanh" userId="730975c294a505ef" providerId="LiveId" clId="{57420E06-E21B-4AFF-BF2E-2791E50B77B5}" dt="2018-02-22T07:32:39.955" v="49" actId="20577"/>
          <ac:spMkLst>
            <pc:docMk/>
            <pc:sldMk cId="3206508750" sldId="336"/>
            <ac:spMk id="7" creationId="{00000000-0000-0000-0000-000000000000}"/>
          </ac:spMkLst>
        </pc:spChg>
      </pc:sldChg>
      <pc:sldChg chg="del">
        <pc:chgData name="Tùng Nguyễn Thanh" userId="730975c294a505ef" providerId="LiveId" clId="{57420E06-E21B-4AFF-BF2E-2791E50B77B5}" dt="2018-02-22T07:35:38.851" v="155" actId="2696"/>
        <pc:sldMkLst>
          <pc:docMk/>
          <pc:sldMk cId="4251308815" sldId="339"/>
        </pc:sldMkLst>
      </pc:sldChg>
      <pc:sldChg chg="modSp">
        <pc:chgData name="Tùng Nguyễn Thanh" userId="730975c294a505ef" providerId="LiveId" clId="{57420E06-E21B-4AFF-BF2E-2791E50B77B5}" dt="2018-02-22T07:38:17.164" v="356" actId="20577"/>
        <pc:sldMkLst>
          <pc:docMk/>
          <pc:sldMk cId="949953104" sldId="342"/>
        </pc:sldMkLst>
        <pc:spChg chg="mod">
          <ac:chgData name="Tùng Nguyễn Thanh" userId="730975c294a505ef" providerId="LiveId" clId="{57420E06-E21B-4AFF-BF2E-2791E50B77B5}" dt="2018-02-22T07:38:17.164" v="356" actId="20577"/>
          <ac:spMkLst>
            <pc:docMk/>
            <pc:sldMk cId="949953104" sldId="342"/>
            <ac:spMk id="5" creationId="{00000000-0000-0000-0000-000000000000}"/>
          </ac:spMkLst>
        </pc:spChg>
      </pc:sldChg>
      <pc:sldChg chg="modSp">
        <pc:chgData name="Tùng Nguyễn Thanh" userId="730975c294a505ef" providerId="LiveId" clId="{57420E06-E21B-4AFF-BF2E-2791E50B77B5}" dt="2018-02-22T07:34:14.123" v="92" actId="20577"/>
        <pc:sldMkLst>
          <pc:docMk/>
          <pc:sldMk cId="949953104" sldId="345"/>
        </pc:sldMkLst>
        <pc:spChg chg="mod">
          <ac:chgData name="Tùng Nguyễn Thanh" userId="730975c294a505ef" providerId="LiveId" clId="{57420E06-E21B-4AFF-BF2E-2791E50B77B5}" dt="2018-02-22T07:34:14.123" v="92" actId="20577"/>
          <ac:spMkLst>
            <pc:docMk/>
            <pc:sldMk cId="949953104" sldId="345"/>
            <ac:spMk id="3" creationId="{00000000-0000-0000-0000-000000000000}"/>
          </ac:spMkLst>
        </pc:spChg>
      </pc:sldChg>
      <pc:sldChg chg="modSp">
        <pc:chgData name="Tùng Nguyễn Thanh" userId="730975c294a505ef" providerId="LiveId" clId="{57420E06-E21B-4AFF-BF2E-2791E50B77B5}" dt="2018-02-22T07:35:12.768" v="153" actId="20577"/>
        <pc:sldMkLst>
          <pc:docMk/>
          <pc:sldMk cId="593505113" sldId="355"/>
        </pc:sldMkLst>
        <pc:spChg chg="mod">
          <ac:chgData name="Tùng Nguyễn Thanh" userId="730975c294a505ef" providerId="LiveId" clId="{57420E06-E21B-4AFF-BF2E-2791E50B77B5}" dt="2018-02-22T07:35:12.768" v="153" actId="20577"/>
          <ac:spMkLst>
            <pc:docMk/>
            <pc:sldMk cId="593505113" sldId="355"/>
            <ac:spMk id="3" creationId="{00000000-0000-0000-0000-000000000000}"/>
          </ac:spMkLst>
        </pc:spChg>
      </pc:sldChg>
      <pc:sldChg chg="delSp">
        <pc:chgData name="Tùng Nguyễn Thanh" userId="730975c294a505ef" providerId="LiveId" clId="{57420E06-E21B-4AFF-BF2E-2791E50B77B5}" dt="2018-02-22T07:35:29.763" v="154" actId="478"/>
        <pc:sldMkLst>
          <pc:docMk/>
          <pc:sldMk cId="1858373009" sldId="358"/>
        </pc:sldMkLst>
        <pc:picChg chg="del">
          <ac:chgData name="Tùng Nguyễn Thanh" userId="730975c294a505ef" providerId="LiveId" clId="{57420E06-E21B-4AFF-BF2E-2791E50B77B5}" dt="2018-02-22T07:35:29.763" v="154" actId="478"/>
          <ac:picMkLst>
            <pc:docMk/>
            <pc:sldMk cId="1858373009" sldId="358"/>
            <ac:picMk id="10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2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5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203391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357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68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8812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6074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0885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734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5342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7378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05202"/>
            <a:ext cx="8229239" cy="3980878"/>
          </a:xfrm>
        </p:spPr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295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3959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0739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9256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62303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203391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77519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55064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12425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096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945412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50914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32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13628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52341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05202"/>
            <a:ext cx="8229239" cy="3980878"/>
          </a:xfrm>
        </p:spPr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64149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8569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53547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4362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203391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34127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69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422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727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373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05202"/>
            <a:ext cx="8229239" cy="3980878"/>
          </a:xfrm>
        </p:spPr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92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76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62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190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05202"/>
            <a:ext cx="8229239" cy="858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203391"/>
            <a:ext cx="8229239" cy="29829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315200" y="48665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15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51" r:id="rId13"/>
  </p:sldLayoutIdLst>
  <p:txStyles>
    <p:titleStyle>
      <a:lvl1pPr marL="0" marR="0" lvl="0" indent="0" algn="ctr" defTabSz="685804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293932" marR="0" lvl="0" indent="-220449" algn="l" defTabSz="685804" rtl="0" eaLnBrk="1" fontAlgn="auto" hangingPunct="1">
        <a:lnSpc>
          <a:spcPct val="90000"/>
        </a:lnSpc>
        <a:spcBef>
          <a:spcPts val="963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648002" marR="0" lvl="1" indent="-243002" algn="l" defTabSz="685804" rtl="0" eaLnBrk="1" fontAlgn="auto" hangingPunct="1">
        <a:lnSpc>
          <a:spcPct val="90000"/>
        </a:lnSpc>
        <a:spcBef>
          <a:spcPts val="851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972009" marR="0" lvl="2" indent="-216000" algn="l" defTabSz="685804" rtl="0" eaLnBrk="1" fontAlgn="auto" hangingPunct="1">
        <a:lnSpc>
          <a:spcPct val="90000"/>
        </a:lnSpc>
        <a:spcBef>
          <a:spcPts val="636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296010" marR="0" lvl="3" indent="-162003" algn="l" defTabSz="685804" rtl="0" eaLnBrk="1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1620011" marR="0" lvl="4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1944012" marR="0" lvl="5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2268013" marR="0" lvl="6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2333092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4170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79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58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316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394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473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552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631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05202"/>
            <a:ext cx="8229239" cy="858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203391"/>
            <a:ext cx="8229239" cy="29829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78464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marL="0" marR="0" lvl="0" indent="0" algn="ctr" defTabSz="685804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293932" marR="0" lvl="0" indent="-220449" algn="l" defTabSz="685804" rtl="0" eaLnBrk="1" fontAlgn="auto" hangingPunct="1">
        <a:lnSpc>
          <a:spcPct val="90000"/>
        </a:lnSpc>
        <a:spcBef>
          <a:spcPts val="963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648002" marR="0" lvl="1" indent="-243002" algn="l" defTabSz="685804" rtl="0" eaLnBrk="1" fontAlgn="auto" hangingPunct="1">
        <a:lnSpc>
          <a:spcPct val="90000"/>
        </a:lnSpc>
        <a:spcBef>
          <a:spcPts val="851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972009" marR="0" lvl="2" indent="-216000" algn="l" defTabSz="685804" rtl="0" eaLnBrk="1" fontAlgn="auto" hangingPunct="1">
        <a:lnSpc>
          <a:spcPct val="90000"/>
        </a:lnSpc>
        <a:spcBef>
          <a:spcPts val="636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296010" marR="0" lvl="3" indent="-162003" algn="l" defTabSz="685804" rtl="0" eaLnBrk="1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1620011" marR="0" lvl="4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1944012" marR="0" lvl="5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2268013" marR="0" lvl="6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2333092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4170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79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58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316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394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473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552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631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05202"/>
            <a:ext cx="8229239" cy="858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203391"/>
            <a:ext cx="8229239" cy="29829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64728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marL="0" marR="0" lvl="0" indent="0" algn="ctr" defTabSz="685804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293932" marR="0" lvl="0" indent="-220449" algn="l" defTabSz="685804" rtl="0" eaLnBrk="1" fontAlgn="auto" hangingPunct="1">
        <a:lnSpc>
          <a:spcPct val="90000"/>
        </a:lnSpc>
        <a:spcBef>
          <a:spcPts val="963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648002" marR="0" lvl="1" indent="-243002" algn="l" defTabSz="685804" rtl="0" eaLnBrk="1" fontAlgn="auto" hangingPunct="1">
        <a:lnSpc>
          <a:spcPct val="90000"/>
        </a:lnSpc>
        <a:spcBef>
          <a:spcPts val="851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972009" marR="0" lvl="2" indent="-216000" algn="l" defTabSz="685804" rtl="0" eaLnBrk="1" fontAlgn="auto" hangingPunct="1">
        <a:lnSpc>
          <a:spcPct val="90000"/>
        </a:lnSpc>
        <a:spcBef>
          <a:spcPts val="636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296010" marR="0" lvl="3" indent="-162003" algn="l" defTabSz="685804" rtl="0" eaLnBrk="1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1620011" marR="0" lvl="4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1944012" marR="0" lvl="5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2268013" marR="0" lvl="6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2333092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4170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79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58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316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394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473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552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631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7350"/>
            <a:ext cx="8229239" cy="85859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/>
              <a:t>database Customer </a:t>
            </a:r>
            <a:r>
              <a:rPr lang="en-US" dirty="0" err="1"/>
              <a:t>với</a:t>
            </a:r>
            <a:r>
              <a:rPr lang="en-US" dirty="0"/>
              <a:t> SQL Management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114800" y="2647950"/>
            <a:ext cx="5029200" cy="85725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/>
              <a:t>Nguyễn Thanh Tùng</a:t>
            </a:r>
          </a:p>
          <a:p>
            <a:pPr>
              <a:spcBef>
                <a:spcPts val="600"/>
              </a:spcBef>
            </a:pPr>
            <a:r>
              <a:rPr lang="en-US" sz="2000"/>
              <a:t>CTO - MISA</a:t>
            </a:r>
          </a:p>
        </p:txBody>
      </p:sp>
    </p:spTree>
    <p:extLst>
      <p:ext uri="{BB962C8B-B14F-4D97-AF65-F5344CB8AC3E}">
        <p14:creationId xmlns:p14="http://schemas.microsoft.com/office/powerpoint/2010/main" val="274852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rmAutofit/>
          </a:bodyPr>
          <a:lstStyle/>
          <a:p>
            <a:r>
              <a:rPr lang="en-US" b="1" dirty="0" err="1"/>
              <a:t>Tối</a:t>
            </a:r>
            <a:r>
              <a:rPr lang="en-US" b="1" dirty="0"/>
              <a:t> </a:t>
            </a: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203325"/>
            <a:ext cx="7391400" cy="2982913"/>
          </a:xfrm>
        </p:spPr>
        <p:txBody>
          <a:bodyPr>
            <a:normAutofit/>
          </a:bodyPr>
          <a:lstStyle/>
          <a:p>
            <a:r>
              <a:rPr lang="en-US" sz="2400" dirty="0" err="1"/>
              <a:t>Bổ</a:t>
            </a:r>
            <a:r>
              <a:rPr lang="en-US" sz="2400" dirty="0"/>
              <a:t> sung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dư</a:t>
            </a:r>
            <a:r>
              <a:rPr lang="en-US" sz="2400" dirty="0"/>
              <a:t> </a:t>
            </a:r>
            <a:r>
              <a:rPr lang="en-US" sz="2400" dirty="0" err="1"/>
              <a:t>thừa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tránh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join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  <a:p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Index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0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160"/>
            <a:ext cx="9144000" cy="85883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b="1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database Moment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SQL Management Tool</a:t>
            </a:r>
          </a:p>
        </p:txBody>
      </p:sp>
      <p:pic>
        <p:nvPicPr>
          <p:cNvPr id="7" name="Picture 3" descr="C:\Trash\DB-barr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00609" flipH="1">
            <a:off x="5094803" y="2012676"/>
            <a:ext cx="1938907" cy="1584099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" name="Picture 2" descr="http://www.artistsvalley.com/images/icons/Database%20Application%20Icons/Table%20Entry%20Insert/256x256/Table%20Entry%20Insert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68421">
            <a:off x="2578856" y="1623625"/>
            <a:ext cx="2362200" cy="2362200"/>
          </a:xfrm>
          <a:prstGeom prst="roundRect">
            <a:avLst>
              <a:gd name="adj" fmla="val 6406"/>
            </a:avLst>
          </a:prstGeom>
          <a:noFill/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3699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database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Diagram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04950"/>
            <a:ext cx="33813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7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7266"/>
            <a:ext cx="9144000" cy="858837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Ưu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điểm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Diagram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90600" y="1203325"/>
            <a:ext cx="7239000" cy="29829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Dùng</a:t>
            </a:r>
            <a:r>
              <a:rPr lang="en-US" sz="2400" dirty="0"/>
              <a:t> Database Diagram </a:t>
            </a:r>
            <a:r>
              <a:rPr lang="en-US" sz="2400" dirty="0" err="1"/>
              <a:t>thay</a:t>
            </a:r>
            <a:r>
              <a:rPr lang="en-US" sz="2400" dirty="0"/>
              <a:t> Table Designer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(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, copy &amp; paste)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nhanh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(visualize)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Chú</a:t>
            </a:r>
            <a:r>
              <a:rPr lang="en-US" sz="2000" dirty="0"/>
              <a:t> ý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Custom Table View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018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rmAutofit/>
          </a:bodyPr>
          <a:lstStyle/>
          <a:p>
            <a:r>
              <a:rPr lang="en-US" err="1"/>
              <a:t>Tóm</a:t>
            </a:r>
            <a:r>
              <a:rPr lang="en-US"/>
              <a:t> </a:t>
            </a:r>
            <a:r>
              <a:rPr lang="en-US" err="1"/>
              <a:t>lược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203325"/>
            <a:ext cx="6705600" cy="2982913"/>
          </a:xfrm>
        </p:spPr>
        <p:txBody>
          <a:bodyPr>
            <a:normAutofit/>
          </a:bodyPr>
          <a:lstStyle/>
          <a:p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CSDL </a:t>
            </a:r>
            <a:r>
              <a:rPr lang="en-US" dirty="0" err="1"/>
              <a:t>bằng</a:t>
            </a:r>
            <a:r>
              <a:rPr lang="en-US" dirty="0"/>
              <a:t> Diagram</a:t>
            </a:r>
          </a:p>
          <a:p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2988968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0" y="2160"/>
            <a:ext cx="9144000" cy="858837"/>
          </a:xfrm>
        </p:spPr>
        <p:txBody>
          <a:bodyPr>
            <a:normAutofit/>
          </a:bodyPr>
          <a:lstStyle/>
          <a:p>
            <a:r>
              <a:rPr lang="en-US"/>
              <a:t>Thanks for your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038350"/>
            <a:ext cx="86868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1812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rmAutofit/>
          </a:bodyPr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858836"/>
            <a:ext cx="8458200" cy="4075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442913">
              <a:spcBef>
                <a:spcPts val="600"/>
              </a:spcBef>
              <a:buFontTx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hóa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hệ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42913" indent="-442913">
              <a:spcBef>
                <a:spcPts val="600"/>
              </a:spcBef>
              <a:buFontTx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kế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database Customer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bằng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SQL Management Tool</a:t>
            </a:r>
          </a:p>
          <a:p>
            <a:pPr marL="442913" indent="-442913">
              <a:spcBef>
                <a:spcPts val="600"/>
              </a:spcBef>
              <a:buFontTx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giả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Red Gate SQL Generator</a:t>
            </a:r>
          </a:p>
          <a:p>
            <a:pPr marL="442913" indent="-442913">
              <a:spcBef>
                <a:spcPts val="600"/>
              </a:spcBef>
              <a:buFontTx/>
              <a:buAutoNum type="arabicPeriod"/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42913" indent="-442913">
              <a:spcBef>
                <a:spcPts val="600"/>
              </a:spcBef>
              <a:buFontTx/>
              <a:buAutoNum type="arabicPeriod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50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7266"/>
            <a:ext cx="9144000" cy="858837"/>
          </a:xfrm>
        </p:spPr>
        <p:txBody>
          <a:bodyPr>
            <a:norm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</p:txBody>
      </p:sp>
      <p:pic>
        <p:nvPicPr>
          <p:cNvPr id="5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743200" y="1200150"/>
            <a:ext cx="4764984" cy="3176654"/>
          </a:xfrm>
          <a:prstGeom prst="roundRect">
            <a:avLst>
              <a:gd name="adj" fmla="val 2250"/>
            </a:avLst>
          </a:prstGeom>
          <a:noFill/>
        </p:spPr>
      </p:pic>
      <p:pic>
        <p:nvPicPr>
          <p:cNvPr id="6" name="Picture 7" descr="C:\Trash\zeroes-on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31909" y="3189356"/>
            <a:ext cx="1362075" cy="1362075"/>
          </a:xfrm>
          <a:prstGeom prst="rect">
            <a:avLst/>
          </a:prstGeom>
          <a:noFill/>
        </p:spPr>
      </p:pic>
      <p:pic>
        <p:nvPicPr>
          <p:cNvPr id="7" name="Picture 8" descr="C:\Trash\data-diagram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852790">
            <a:off x="1150332" y="1121208"/>
            <a:ext cx="2681298" cy="2962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909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203325"/>
            <a:ext cx="7162800" cy="298291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(constraint)</a:t>
            </a:r>
          </a:p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database</a:t>
            </a:r>
          </a:p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giả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6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160"/>
            <a:ext cx="9144000" cy="858837"/>
          </a:xfrm>
        </p:spPr>
        <p:txBody>
          <a:bodyPr>
            <a:normAutofit/>
          </a:bodyPr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203325"/>
            <a:ext cx="7924800" cy="29829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4350" y="2647950"/>
            <a:ext cx="81153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Cho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phép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người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dùng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đăng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kí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sử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dụng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bằng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email/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facebook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chủ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phép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người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dùng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Thêm/Sửa/Xóa Khách hàng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Thêm/Sửa/Xóa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Hóa đ</a:t>
            </a:r>
            <a:r>
              <a:rPr lang="vi-V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ơ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của khách hàng</a:t>
            </a:r>
            <a:endParaRPr lang="ru-RU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995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7282" y="21014"/>
            <a:ext cx="9161282" cy="858837"/>
          </a:xfrm>
        </p:spPr>
        <p:txBody>
          <a:bodyPr>
            <a:normAutofit/>
          </a:bodyPr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203325"/>
            <a:ext cx="7620000" cy="2982913"/>
          </a:xfrm>
        </p:spPr>
        <p:txBody>
          <a:bodyPr>
            <a:normAutofit/>
          </a:bodyPr>
          <a:lstStyle/>
          <a:p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</a:p>
          <a:p>
            <a:r>
              <a:rPr lang="en-US" dirty="0"/>
              <a:t>VD </a:t>
            </a:r>
            <a:r>
              <a:rPr lang="en-US" err="1"/>
              <a:t>bảng</a:t>
            </a:r>
            <a:r>
              <a:rPr lang="en-US"/>
              <a:t> Customer</a:t>
            </a:r>
            <a:r>
              <a:rPr lang="bg-BG"/>
              <a:t>:</a:t>
            </a:r>
            <a:endParaRPr lang="bg-BG" dirty="0"/>
          </a:p>
          <a:p>
            <a:pPr lvl="1"/>
            <a:r>
              <a:rPr lang="en-US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CustomerName</a:t>
            </a:r>
            <a:r>
              <a:rPr lang="bg-BG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(</a:t>
            </a:r>
            <a:r>
              <a:rPr lang="en-US" dirty="0" err="1"/>
              <a:t>nvarchar</a:t>
            </a:r>
            <a:r>
              <a:rPr lang="en-US" dirty="0"/>
              <a:t>(255)</a:t>
            </a:r>
            <a:r>
              <a:rPr lang="bg-BG" dirty="0"/>
              <a:t>)</a:t>
            </a:r>
          </a:p>
          <a:p>
            <a:pPr lvl="1"/>
            <a:r>
              <a:rPr lang="en-US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bg-BG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(</a:t>
            </a:r>
            <a:r>
              <a:rPr lang="en-US" dirty="0" err="1"/>
              <a:t>nvarchar</a:t>
            </a:r>
            <a:r>
              <a:rPr lang="en-US" dirty="0"/>
              <a:t>(1000)</a:t>
            </a:r>
            <a:r>
              <a:rPr lang="bg-BG" dirty="0"/>
              <a:t>)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DOB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date</a:t>
            </a:r>
            <a:r>
              <a:rPr lang="bg-BG" dirty="0"/>
              <a:t>)</a:t>
            </a:r>
          </a:p>
        </p:txBody>
      </p:sp>
      <p:pic>
        <p:nvPicPr>
          <p:cNvPr id="5" name="Picture 3" descr="C:\Trash\db-diagram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7940">
            <a:off x="4954883" y="1503462"/>
            <a:ext cx="3821711" cy="2088237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94995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rmAutofit/>
          </a:bodyPr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203325"/>
            <a:ext cx="7315200" cy="2982913"/>
          </a:xfrm>
        </p:spPr>
        <p:txBody>
          <a:bodyPr>
            <a:normAutofit/>
          </a:bodyPr>
          <a:lstStyle/>
          <a:p>
            <a:r>
              <a:rPr lang="en-US" sz="2400" dirty="0" err="1"/>
              <a:t>Cột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duy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endParaRPr lang="en-US" sz="2400" dirty="0"/>
          </a:p>
          <a:p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identity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(</a:t>
            </a:r>
            <a:r>
              <a:rPr lang="en-US" sz="2400" dirty="0" err="1"/>
              <a:t>interger</a:t>
            </a:r>
            <a:r>
              <a:rPr lang="en-US" sz="2400" dirty="0"/>
              <a:t>), </a:t>
            </a:r>
            <a:r>
              <a:rPr lang="en-US" sz="2400" dirty="0" err="1"/>
              <a:t>uniqueidentifier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995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22782" y="2160"/>
            <a:ext cx="9166781" cy="858837"/>
          </a:xfrm>
        </p:spPr>
        <p:txBody>
          <a:bodyPr>
            <a:normAutofit/>
          </a:bodyPr>
          <a:lstStyle/>
          <a:p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mối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203325"/>
            <a:ext cx="7391400" cy="2982913"/>
          </a:xfrm>
        </p:spPr>
        <p:txBody>
          <a:bodyPr>
            <a:normAutofit/>
          </a:bodyPr>
          <a:lstStyle/>
          <a:p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endParaRPr lang="en-US" sz="2400" dirty="0"/>
          </a:p>
          <a:p>
            <a:pPr lvl="1"/>
            <a:r>
              <a:rPr lang="en-US" sz="2000"/>
              <a:t>1 khách hang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err="1"/>
              <a:t>thể</a:t>
            </a:r>
            <a:r>
              <a:rPr lang="en-US" sz="2000"/>
              <a:t> có nhiều đ</a:t>
            </a:r>
            <a:r>
              <a:rPr lang="vi-VN" sz="2000"/>
              <a:t>ơ</a:t>
            </a:r>
            <a:r>
              <a:rPr lang="en-US" sz="2000"/>
              <a:t>n hàng: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1 </a:t>
            </a:r>
            <a:r>
              <a:rPr lang="en-US" sz="2000" dirty="0" err="1"/>
              <a:t>nhiều</a:t>
            </a:r>
            <a:endParaRPr lang="en-US" sz="2000" dirty="0"/>
          </a:p>
          <a:p>
            <a:pPr lvl="1"/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1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khoản</a:t>
            </a:r>
            <a:r>
              <a:rPr lang="en-US" sz="2000" dirty="0"/>
              <a:t>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: 1-1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350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160"/>
            <a:ext cx="9144000" cy="858837"/>
          </a:xfrm>
        </p:spPr>
        <p:txBody>
          <a:bodyPr>
            <a:normAutofit/>
          </a:bodyPr>
          <a:lstStyle/>
          <a:p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nghĩa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ràng</a:t>
            </a:r>
            <a:r>
              <a:rPr lang="en-US" b="1" dirty="0"/>
              <a:t> </a:t>
            </a:r>
            <a:r>
              <a:rPr lang="en-US" b="1" dirty="0" err="1"/>
              <a:t>buộc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203325"/>
            <a:ext cx="7467600" cy="2982913"/>
          </a:xfrm>
        </p:spPr>
        <p:txBody>
          <a:bodyPr>
            <a:normAutofit/>
          </a:bodyPr>
          <a:lstStyle/>
          <a:p>
            <a:r>
              <a:rPr lang="en-US" sz="2400" dirty="0" err="1"/>
              <a:t>Ràng</a:t>
            </a:r>
            <a:r>
              <a:rPr lang="en-US" sz="2400" dirty="0"/>
              <a:t> </a:t>
            </a:r>
            <a:r>
              <a:rPr lang="en-US" sz="2400" dirty="0" err="1"/>
              <a:t>buộc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–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ngoại</a:t>
            </a:r>
            <a:endParaRPr lang="en-US" sz="2400" dirty="0"/>
          </a:p>
          <a:p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tắc</a:t>
            </a:r>
            <a:r>
              <a:rPr lang="en-US" sz="2400" dirty="0"/>
              <a:t> </a:t>
            </a:r>
            <a:r>
              <a:rPr lang="en-US" sz="2400" dirty="0" err="1"/>
              <a:t>ràng</a:t>
            </a:r>
            <a:r>
              <a:rPr lang="en-US" sz="2400" dirty="0"/>
              <a:t> </a:t>
            </a:r>
            <a:r>
              <a:rPr lang="en-US" sz="2400" dirty="0" err="1"/>
              <a:t>buộc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473451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977ED81D-4001-4727-9F94-3178D2857836}" vid="{3329268D-15E9-4E2D-BBBC-FF8011321B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25271</TotalTime>
  <Words>411</Words>
  <Application>Microsoft Office PowerPoint</Application>
  <PresentationFormat>On-screen Show (16:9)</PresentationFormat>
  <Paragraphs>58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Consolas</vt:lpstr>
      <vt:lpstr>DejaVu Sans</vt:lpstr>
      <vt:lpstr>Segoe UI</vt:lpstr>
      <vt:lpstr>Symbol</vt:lpstr>
      <vt:lpstr>Wingdings</vt:lpstr>
      <vt:lpstr>Theme2</vt:lpstr>
      <vt:lpstr>Office Theme</vt:lpstr>
      <vt:lpstr>1_Office Theme</vt:lpstr>
      <vt:lpstr>Thiết kế database Customer với SQL Management Tool</vt:lpstr>
      <vt:lpstr>Nội dung</vt:lpstr>
      <vt:lpstr>Mô hình hóa dữ liệu quan hệ</vt:lpstr>
      <vt:lpstr>Các bước thiết kế DB</vt:lpstr>
      <vt:lpstr>Xác định thực thể</vt:lpstr>
      <vt:lpstr>Xác định cột</vt:lpstr>
      <vt:lpstr>Định nghĩa khóa chính</vt:lpstr>
      <vt:lpstr>Xác định mối quan hệ</vt:lpstr>
      <vt:lpstr>Định nghĩa các ràng buộc</vt:lpstr>
      <vt:lpstr>Tối ưu thiết kế database</vt:lpstr>
      <vt:lpstr>Thiết kế database Moment bằng SQL Management Tool</vt:lpstr>
      <vt:lpstr>Thiết kế database sử dụng Diagram</vt:lpstr>
      <vt:lpstr>Ưu điểm khi dùng Diagram</vt:lpstr>
      <vt:lpstr>Tóm lược</vt:lpstr>
      <vt:lpstr>Thanks for your listening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NGUYEN VAN MANH</cp:lastModifiedBy>
  <cp:revision>2116</cp:revision>
  <dcterms:created xsi:type="dcterms:W3CDTF">2010-08-13T13:59:12Z</dcterms:created>
  <dcterms:modified xsi:type="dcterms:W3CDTF">2018-05-09T02:06:04Z</dcterms:modified>
</cp:coreProperties>
</file>