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8" r:id="rId2"/>
    <p:sldMasterId id="2147483691" r:id="rId3"/>
  </p:sldMasterIdLst>
  <p:notesMasterIdLst>
    <p:notesMasterId r:id="rId21"/>
  </p:notesMasterIdLst>
  <p:sldIdLst>
    <p:sldId id="256" r:id="rId4"/>
    <p:sldId id="336" r:id="rId5"/>
    <p:sldId id="274" r:id="rId6"/>
    <p:sldId id="421" r:id="rId7"/>
    <p:sldId id="420" r:id="rId8"/>
    <p:sldId id="428" r:id="rId9"/>
    <p:sldId id="435" r:id="rId10"/>
    <p:sldId id="436" r:id="rId11"/>
    <p:sldId id="437" r:id="rId12"/>
    <p:sldId id="438" r:id="rId13"/>
    <p:sldId id="402" r:id="rId14"/>
    <p:sldId id="439" r:id="rId15"/>
    <p:sldId id="440" r:id="rId16"/>
    <p:sldId id="441" r:id="rId17"/>
    <p:sldId id="442" r:id="rId18"/>
    <p:sldId id="443" r:id="rId19"/>
    <p:sldId id="33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C83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7" autoAdjust="0"/>
    <p:restoredTop sz="84919" autoAdjust="0"/>
  </p:normalViewPr>
  <p:slideViewPr>
    <p:cSldViewPr>
      <p:cViewPr varScale="1">
        <p:scale>
          <a:sx n="113" d="100"/>
          <a:sy n="113" d="100"/>
        </p:scale>
        <p:origin x="15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ùng Nguyễn Thanh" userId="730975c294a505ef" providerId="LiveId" clId="{8469A82D-2650-489C-AA99-5F4DB42D0493}"/>
    <pc:docChg chg="delSld modSld">
      <pc:chgData name="Tùng Nguyễn Thanh" userId="730975c294a505ef" providerId="LiveId" clId="{8469A82D-2650-489C-AA99-5F4DB42D0493}" dt="2018-02-22T07:55:35.232" v="15" actId="2696"/>
      <pc:docMkLst>
        <pc:docMk/>
      </pc:docMkLst>
      <pc:sldChg chg="modSp">
        <pc:chgData name="Tùng Nguyễn Thanh" userId="730975c294a505ef" providerId="LiveId" clId="{8469A82D-2650-489C-AA99-5F4DB42D0493}" dt="2018-02-22T07:53:29.271" v="13" actId="20577"/>
        <pc:sldMkLst>
          <pc:docMk/>
          <pc:sldMk cId="2748528001" sldId="256"/>
        </pc:sldMkLst>
        <pc:spChg chg="mod">
          <ac:chgData name="Tùng Nguyễn Thanh" userId="730975c294a505ef" providerId="LiveId" clId="{8469A82D-2650-489C-AA99-5F4DB42D0493}" dt="2018-02-22T07:53:29.271" v="13" actId="20577"/>
          <ac:spMkLst>
            <pc:docMk/>
            <pc:sldMk cId="2748528001" sldId="256"/>
            <ac:spMk id="3" creationId="{00000000-0000-0000-0000-000000000000}"/>
          </ac:spMkLst>
        </pc:spChg>
      </pc:sldChg>
      <pc:sldChg chg="modSp">
        <pc:chgData name="Tùng Nguyễn Thanh" userId="730975c294a505ef" providerId="LiveId" clId="{8469A82D-2650-489C-AA99-5F4DB42D0493}" dt="2018-02-22T07:53:42.593" v="14" actId="20577"/>
        <pc:sldMkLst>
          <pc:docMk/>
          <pc:sldMk cId="3206508750" sldId="336"/>
        </pc:sldMkLst>
        <pc:spChg chg="mod">
          <ac:chgData name="Tùng Nguyễn Thanh" userId="730975c294a505ef" providerId="LiveId" clId="{8469A82D-2650-489C-AA99-5F4DB42D0493}" dt="2018-02-22T07:53:42.593" v="14" actId="20577"/>
          <ac:spMkLst>
            <pc:docMk/>
            <pc:sldMk cId="3206508750" sldId="336"/>
            <ac:spMk id="7" creationId="{00000000-0000-0000-0000-000000000000}"/>
          </ac:spMkLst>
        </pc:spChg>
      </pc:sldChg>
      <pc:sldChg chg="del">
        <pc:chgData name="Tùng Nguyễn Thanh" userId="730975c294a505ef" providerId="LiveId" clId="{8469A82D-2650-489C-AA99-5F4DB42D0493}" dt="2018-02-22T07:55:35.232" v="15" actId="2696"/>
        <pc:sldMkLst>
          <pc:docMk/>
          <pc:sldMk cId="4251308815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http://rest.elkstein.org/2008/02/what-is-rest.html</a:t>
            </a:r>
            <a:endParaRPr lang="vi-VN"/>
          </a:p>
          <a:p>
            <a:endParaRPr lang="vi-VN"/>
          </a:p>
          <a:p>
            <a:r>
              <a:rPr lang="en-US"/>
              <a:t>http://stackoverflow.com/questions/671118/what-exactly-is-restful-programming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03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23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11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995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438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721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68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1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27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073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8676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163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927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163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6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666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511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254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7566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227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95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922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398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63831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665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653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664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276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3190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19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05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59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1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68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02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6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5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51" r:id="rId13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12896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074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StackExchange/dapper-dot-ne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ritegen.website-performance.org/" TargetMode="External"/><Relationship Id="rId2" Type="http://schemas.openxmlformats.org/officeDocument/2006/relationships/hyperlink" Target="http://css.spritegen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sydk.org/pngoptimizer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97819"/>
            <a:ext cx="8305800" cy="1102519"/>
          </a:xfrm>
        </p:spPr>
        <p:txBody>
          <a:bodyPr>
            <a:normAutofit/>
          </a:bodyPr>
          <a:lstStyle/>
          <a:p>
            <a:r>
              <a:rPr lang="en-US" sz="3200"/>
              <a:t>Tối ưu hóa ứng dụng ASP.NET MVC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1" y="2700338"/>
            <a:ext cx="5029200" cy="8572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/>
              <a:t>Nguyễn Thanh Tùng</a:t>
            </a:r>
          </a:p>
          <a:p>
            <a:pPr>
              <a:spcBef>
                <a:spcPts val="600"/>
              </a:spcBef>
            </a:pPr>
            <a:r>
              <a:rPr lang="en-US" sz="2000"/>
              <a:t>CTO - MISA</a:t>
            </a:r>
          </a:p>
        </p:txBody>
      </p:sp>
    </p:spTree>
    <p:extLst>
      <p:ext uri="{BB962C8B-B14F-4D97-AF65-F5344CB8AC3E}">
        <p14:creationId xmlns:p14="http://schemas.microsoft.com/office/powerpoint/2010/main" val="274852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4817"/>
            <a:ext cx="91440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 b="1"/>
              <a:t>Một số nguyên tắc tối ưu client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ajax để tối ưu ứng dụng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Không load cả trang mà load từng phần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Dữ liệu trả về nhẹ chỉ là json</a:t>
            </a:r>
            <a:endParaRPr lang="en-US" sz="200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/>
              <a:t>Tối ưu phía server</a:t>
            </a:r>
            <a:endParaRPr lang="en-US" dirty="0"/>
          </a:p>
        </p:txBody>
      </p:sp>
      <p:pic>
        <p:nvPicPr>
          <p:cNvPr id="4" name="Picture 3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352550"/>
            <a:ext cx="508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 b="1">
                <a:solidFill>
                  <a:schemeClr val="tx1"/>
                </a:solidFill>
              </a:rPr>
              <a:t>Tool sử dụng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</a:t>
            </a:r>
            <a:r>
              <a:rPr lang="vi-VN" sz="2000" b="1">
                <a:latin typeface="Arial (Body)"/>
              </a:rPr>
              <a:t>Glimpse</a:t>
            </a:r>
            <a:r>
              <a:rPr lang="vi-VN" sz="2000">
                <a:latin typeface="Arial (Body)"/>
              </a:rPr>
              <a:t> để profile xem ứng dụng bị chậm ở phần nào</a:t>
            </a:r>
            <a:endParaRPr lang="en-US" sz="2000">
              <a:latin typeface="Arial (Body)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85950"/>
            <a:ext cx="88773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19350"/>
            <a:ext cx="8391526" cy="196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 b="1"/>
              <a:t>Một số nguyên tắc tối ưu server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9535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Tối ưu code .NET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</a:t>
            </a:r>
            <a:r>
              <a:rPr lang="vi-VN" sz="2000">
                <a:solidFill>
                  <a:srgbClr val="00B0F0"/>
                </a:solidFill>
                <a:latin typeface="Arial (Body)"/>
              </a:rPr>
              <a:t>async/await</a:t>
            </a:r>
            <a:r>
              <a:rPr lang="en-US" sz="2000">
                <a:solidFill>
                  <a:srgbClr val="00B0F0"/>
                </a:solidFill>
                <a:latin typeface="Arial (Body)"/>
              </a:rPr>
              <a:t> action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Do thread pool trong IIS là giới hạn - 5000 thread, mỗi 1 request sẽ chiếm 1M bộ nhớ stack nên nếu nhiều request đồng thời sẽ </a:t>
            </a:r>
            <a:r>
              <a:rPr lang="vi-VN" sz="2000" b="1">
                <a:latin typeface="Arial (Body)"/>
              </a:rPr>
              <a:t>chiếm 5G RAM </a:t>
            </a:r>
            <a:r>
              <a:rPr lang="vi-VN" sz="2000">
                <a:latin typeface="Arial (Body)"/>
              </a:rPr>
              <a:t>và báo lỗi </a:t>
            </a:r>
            <a:r>
              <a:rPr lang="vi-VN" sz="2000">
                <a:solidFill>
                  <a:srgbClr val="FF0000"/>
                </a:solidFill>
                <a:latin typeface="Arial (Body)"/>
              </a:rPr>
              <a:t>503 service unavailable</a:t>
            </a:r>
            <a:endParaRPr lang="en-US" sz="2000">
              <a:solidFill>
                <a:srgbClr val="FF0000"/>
              </a:solidFill>
              <a:latin typeface="Arial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Tăng khả năng phục vụ request của IIS vì không chiếm dụng thread pool</a:t>
            </a:r>
            <a:endParaRPr lang="en-US" sz="2000">
              <a:latin typeface="Arial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Áp dụng cho các action long-running phụ thuộc vào I/O hoặc network như gọi web service</a:t>
            </a:r>
            <a:endParaRPr lang="en-US" sz="200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 b="1"/>
              <a:t>Một số nguyên tắc tối ưu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534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Cache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outputCache nếu là action tĩnh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.net cache</a:t>
            </a:r>
            <a:r>
              <a:rPr lang="en-US" sz="2000">
                <a:latin typeface="Arial (Body)"/>
              </a:rPr>
              <a:t>/redis cache</a:t>
            </a:r>
            <a:r>
              <a:rPr lang="vi-VN" sz="2000">
                <a:latin typeface="Arial (Body)"/>
              </a:rPr>
              <a:t> nếu cần lưu giá trị mức toàn bộ ứng dụng</a:t>
            </a:r>
            <a:endParaRPr lang="en-US" sz="2000">
              <a:latin typeface="Arial (Body)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66950"/>
            <a:ext cx="4724400" cy="255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/>
              <a:t>Một số nguyên tắc tối ưu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534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600">
                <a:latin typeface="Arial (Body)"/>
              </a:rPr>
              <a:t>Sử dụng </a:t>
            </a:r>
            <a:r>
              <a:rPr lang="vi-VN" sz="1600" b="1">
                <a:latin typeface="Arial (Body)"/>
              </a:rPr>
              <a:t>Store Procedure </a:t>
            </a:r>
            <a:r>
              <a:rPr lang="vi-VN" sz="1600">
                <a:latin typeface="Arial (Body)"/>
              </a:rPr>
              <a:t>với EF</a:t>
            </a:r>
            <a:endParaRPr lang="en-US" sz="16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600">
                <a:latin typeface="Arial (Body)"/>
              </a:rPr>
              <a:t>Ư</a:t>
            </a:r>
            <a:r>
              <a:rPr lang="en-US" sz="1600">
                <a:latin typeface="Arial (Body)"/>
              </a:rPr>
              <a:t>u điểm cần gì lấy đấy kiểm soát tốt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>
                <a:latin typeface="Arial (Body)"/>
              </a:rPr>
              <a:t>Nhược điểm phải bảo trì cả code .NET và code T-SQL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>
              <a:latin typeface="Arial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Arial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Arial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Arial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Arial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600">
                <a:latin typeface="Arial (Body)"/>
              </a:rPr>
              <a:t>Sử dụng </a:t>
            </a:r>
            <a:r>
              <a:rPr lang="vi-VN" sz="1600" b="1">
                <a:latin typeface="Arial (Body)"/>
              </a:rPr>
              <a:t>Dapper</a:t>
            </a:r>
            <a:endParaRPr lang="en-US" sz="1600" b="1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>
                <a:latin typeface="Arial (Body)"/>
              </a:rPr>
              <a:t>Ưu điểm performance cao hơn rất nhiều EF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>
                <a:latin typeface="Arial (Body)"/>
              </a:rPr>
              <a:t>Nhược điểm phải viết Command String hoặc Store Procedure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600">
                <a:latin typeface="Arial (Body)"/>
                <a:hlinkClick r:id="rId2"/>
              </a:rPr>
              <a:t>https://github.com/StackExchange/dapper-dot-net</a:t>
            </a:r>
            <a:endParaRPr lang="en-US" sz="16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vi-VN" sz="1600">
              <a:latin typeface="Arial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>
              <a:latin typeface="Arial (Body)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809750"/>
            <a:ext cx="3933825" cy="95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019550"/>
            <a:ext cx="4038600" cy="99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/>
              <a:t>Một số nguyên tắc tối ưu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>
                <a:latin typeface="Arial (Body)"/>
              </a:rPr>
              <a:t>SQL</a:t>
            </a:r>
            <a:r>
              <a:rPr lang="en-US">
                <a:latin typeface="Arial (Body)"/>
              </a:rPr>
              <a:t>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>
                <a:latin typeface="Arial (Body)"/>
              </a:rPr>
              <a:t>Sử dụng </a:t>
            </a:r>
            <a:r>
              <a:rPr lang="en-US">
                <a:latin typeface="Arial (Body)"/>
              </a:rPr>
              <a:t>và tối ưu </a:t>
            </a:r>
            <a:r>
              <a:rPr lang="vi-VN">
                <a:latin typeface="Arial (Body)"/>
              </a:rPr>
              <a:t>Index</a:t>
            </a:r>
            <a:r>
              <a:rPr lang="en-US">
                <a:latin typeface="Arial (Body)"/>
              </a:rPr>
              <a:t> dùng Execution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>
              <a:latin typeface="Arial (Body)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62150"/>
            <a:ext cx="16859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038350"/>
            <a:ext cx="5312762" cy="12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-25400" y="0"/>
            <a:ext cx="9169400" cy="858837"/>
          </a:xfrm>
        </p:spPr>
        <p:txBody>
          <a:bodyPr>
            <a:normAutofit/>
          </a:bodyPr>
          <a:lstStyle/>
          <a:p>
            <a:r>
              <a:rPr lang="en-US" b="1"/>
              <a:t>Thanks for your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38350"/>
            <a:ext cx="86868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812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76400" y="1352550"/>
            <a:ext cx="72390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Tối ưu phía client</a:t>
            </a:r>
            <a:endParaRPr lang="vi-VN" sz="2400">
              <a:solidFill>
                <a:schemeClr val="tx1"/>
              </a:solidFill>
            </a:endParaRP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400">
                <a:solidFill>
                  <a:schemeClr val="tx1"/>
                </a:solidFill>
              </a:rPr>
              <a:t>Tối ưu phía server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77" y="2343150"/>
            <a:ext cx="2534923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/>
              <a:t>Tối ưu phía client</a:t>
            </a:r>
          </a:p>
        </p:txBody>
      </p:sp>
      <p:pic>
        <p:nvPicPr>
          <p:cNvPr id="4" name="Picture 3" descr="http://www.techny.com/wp-content/uploads/2011/04/choosing-web-browsers.jpg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81150"/>
            <a:ext cx="2743200" cy="2057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59"/>
            <a:ext cx="9144000" cy="858837"/>
          </a:xfrm>
        </p:spPr>
        <p:txBody>
          <a:bodyPr>
            <a:normAutofit/>
          </a:bodyPr>
          <a:lstStyle/>
          <a:p>
            <a:r>
              <a:rPr lang="en-US" b="1"/>
              <a:t>Tool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203325"/>
            <a:ext cx="7696200" cy="2982913"/>
          </a:xfrm>
        </p:spPr>
        <p:txBody>
          <a:bodyPr>
            <a:normAutofit/>
          </a:bodyPr>
          <a:lstStyle/>
          <a:p>
            <a:r>
              <a:rPr lang="en-US" sz="2000"/>
              <a:t>YSlow (Yahoo slow)</a:t>
            </a:r>
          </a:p>
          <a:p>
            <a:r>
              <a:rPr lang="en-US" sz="2000"/>
              <a:t>Cài đặt Chrome/Firefox extension</a:t>
            </a:r>
            <a:endParaRPr lang="vi-VN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62150"/>
            <a:ext cx="561520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571750"/>
            <a:ext cx="4248150" cy="211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50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0583"/>
            <a:ext cx="9144000" cy="858837"/>
          </a:xfrm>
        </p:spPr>
        <p:txBody>
          <a:bodyPr>
            <a:normAutofit/>
          </a:bodyPr>
          <a:lstStyle/>
          <a:p>
            <a:r>
              <a:rPr lang="en-US" b="1"/>
              <a:t>Một số nguyên tắc tối ưu client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89535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Arial (Body)"/>
              </a:rPr>
              <a:t>Giảm số lượng request</a:t>
            </a:r>
            <a:endParaRPr lang="en-US" sz="24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>
                <a:latin typeface="Arial (Body)"/>
              </a:rPr>
              <a:t>Sử dụng </a:t>
            </a:r>
            <a:r>
              <a:rPr lang="en-US" sz="2400">
                <a:latin typeface="Arial (Body)"/>
              </a:rPr>
              <a:t>asp.net mvc </a:t>
            </a:r>
            <a:r>
              <a:rPr lang="vi-VN" sz="2400">
                <a:latin typeface="Arial (Body)"/>
              </a:rPr>
              <a:t>bundles</a:t>
            </a:r>
            <a:endParaRPr lang="en-US" sz="24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>
                <a:latin typeface="Arial (Body)"/>
              </a:rPr>
              <a:t>Sử dụng sprite images để giảm số lượng request ảnh</a:t>
            </a:r>
            <a:endParaRPr lang="en-US" sz="2400">
              <a:latin typeface="Arial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Arial (Body)"/>
                <a:hlinkClick r:id="rId2"/>
              </a:rPr>
              <a:t>http://css.spritegen.com/</a:t>
            </a:r>
            <a:endParaRPr lang="en-US" sz="2400">
              <a:solidFill>
                <a:schemeClr val="bg1"/>
              </a:solidFill>
              <a:latin typeface="Arial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Arial (Body)"/>
                <a:hlinkClick r:id="rId3"/>
              </a:rPr>
              <a:t>http://spritegen.website-performance.org/</a:t>
            </a:r>
            <a:endParaRPr lang="en-US" sz="2400">
              <a:solidFill>
                <a:schemeClr val="bg1"/>
              </a:solidFill>
              <a:latin typeface="Arial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Arial (Body)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2800350"/>
            <a:ext cx="3567113" cy="218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507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350"/>
            <a:ext cx="91440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 b="1"/>
              <a:t>Một số nguyên tắc tối ưu client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35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 (Body)"/>
              </a:rPr>
              <a:t>Sử dụng CDN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Tăng số request đồng thời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Mỗi 1 host trình duyệt chỉ cho phép 6 request đồng thời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Vì vậy cần sử dụng CDN để tăng số lượng request đồng thời</a:t>
            </a:r>
            <a:endParaRPr lang="en-US" sz="2000">
              <a:latin typeface="Arial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CDN thường lưu các file tĩnh như ảnh, css, javascript</a:t>
            </a:r>
            <a:endParaRPr lang="en-US" sz="200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117"/>
            <a:ext cx="91440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 b="1"/>
              <a:t>Một số nguyên tắc tối ưu client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Tăng cache cho các resource không thay đổi thường xuyên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Expired header cho các thư mục trong IIS</a:t>
            </a:r>
            <a:endParaRPr lang="en-US" sz="2000">
              <a:latin typeface="Arial (Body)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33550"/>
            <a:ext cx="4576763" cy="2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 b="1"/>
              <a:t>Một số nguyên tắc tối ưu client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0" y="89535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Giảm dung lượng request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</a:t>
            </a:r>
            <a:r>
              <a:rPr lang="en-US" sz="2000">
                <a:latin typeface="Arial (Body)"/>
              </a:rPr>
              <a:t>ASP.NET MVC </a:t>
            </a:r>
            <a:r>
              <a:rPr lang="vi-VN" sz="2000">
                <a:latin typeface="Arial (Body)"/>
              </a:rPr>
              <a:t>minification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nén Gzip dữ liệu tĩnh và động</a:t>
            </a:r>
            <a:r>
              <a:rPr lang="en-US" sz="2000">
                <a:latin typeface="Arial (Body)"/>
              </a:rPr>
              <a:t> (</a:t>
            </a:r>
            <a:r>
              <a:rPr lang="vi-VN" sz="2000">
                <a:latin typeface="Arial (Body)"/>
              </a:rPr>
              <a:t>xml, json</a:t>
            </a:r>
            <a:r>
              <a:rPr lang="en-US" sz="2000">
                <a:latin typeface="Arial (Body)"/>
              </a:rPr>
              <a:t>…)</a:t>
            </a:r>
            <a:r>
              <a:rPr lang="vi-VN" sz="2000">
                <a:latin typeface="Arial (Body)"/>
              </a:rPr>
              <a:t> trong IIS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Nén các ảnh png</a:t>
            </a:r>
            <a:endParaRPr lang="en-US" sz="2000">
              <a:latin typeface="Arial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Tool sử dụng png-optimizer</a:t>
            </a:r>
            <a:r>
              <a:rPr lang="en-US" sz="2000">
                <a:latin typeface="Arial (Body)"/>
              </a:rPr>
              <a:t> (</a:t>
            </a:r>
            <a:r>
              <a:rPr lang="en-US" sz="2000">
                <a:latin typeface="Arial (Body)"/>
                <a:hlinkClick r:id="rId2"/>
              </a:rPr>
              <a:t>http://psydk.org/pngoptimizer</a:t>
            </a:r>
            <a:r>
              <a:rPr lang="en-US" sz="2000">
                <a:latin typeface="Arial (Body)"/>
              </a:rPr>
              <a:t>) hoặc các tool online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Sử dụng ảnh resize</a:t>
            </a:r>
            <a:endParaRPr lang="en-US" sz="2000">
              <a:latin typeface="Arial (Body)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333750"/>
            <a:ext cx="4171950" cy="147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333750"/>
            <a:ext cx="3590925" cy="150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pPr marL="452438" indent="-452438" defTabSz="895350">
              <a:spcBef>
                <a:spcPts val="1200"/>
              </a:spcBef>
            </a:pPr>
            <a:r>
              <a:rPr lang="en-US" sz="3200" b="1"/>
              <a:t>Một số nguyên tắc tối ưu client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27635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Đặt </a:t>
            </a:r>
            <a:r>
              <a:rPr lang="vi-VN" sz="2000" b="1">
                <a:latin typeface="Arial (Body)"/>
              </a:rPr>
              <a:t>css</a:t>
            </a:r>
            <a:r>
              <a:rPr lang="vi-VN" sz="2000">
                <a:latin typeface="Arial (Body)"/>
              </a:rPr>
              <a:t> trong thẻ head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Giúp trang render nhanh hơn do không cần phải đợi css để render lại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Arial (Body)"/>
              </a:rPr>
              <a:t>Đặt </a:t>
            </a:r>
            <a:r>
              <a:rPr lang="vi-VN" sz="2000" b="1">
                <a:latin typeface="Arial (Body)"/>
              </a:rPr>
              <a:t>javascript</a:t>
            </a:r>
            <a:r>
              <a:rPr lang="vi-VN" sz="2000">
                <a:latin typeface="Arial (Body)"/>
              </a:rPr>
              <a:t> ở cuối trang html</a:t>
            </a:r>
            <a:endParaRPr lang="en-US" sz="2000">
              <a:latin typeface="Arial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 (Body)"/>
              </a:rPr>
              <a:t>J</a:t>
            </a:r>
            <a:r>
              <a:rPr lang="vi-VN" sz="2000">
                <a:latin typeface="Arial (Body)"/>
              </a:rPr>
              <a:t>avascript block download các file khác khi nó đang được download vì vậy cần để dưới cùng</a:t>
            </a:r>
            <a:endParaRPr lang="en-US" sz="200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966929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36609</TotalTime>
  <Words>564</Words>
  <Application>Microsoft Office PowerPoint</Application>
  <PresentationFormat>On-screen Show (16:9)</PresentationFormat>
  <Paragraphs>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(Body)</vt:lpstr>
      <vt:lpstr>Calibri</vt:lpstr>
      <vt:lpstr>Candara</vt:lpstr>
      <vt:lpstr>DejaVu Sans</vt:lpstr>
      <vt:lpstr>Segoe UI</vt:lpstr>
      <vt:lpstr>Symbol</vt:lpstr>
      <vt:lpstr>Wingdings</vt:lpstr>
      <vt:lpstr>Theme2</vt:lpstr>
      <vt:lpstr>Office Theme</vt:lpstr>
      <vt:lpstr>1_Office Theme</vt:lpstr>
      <vt:lpstr>Tối ưu hóa ứng dụng ASP.NET MVC</vt:lpstr>
      <vt:lpstr>Nội dung</vt:lpstr>
      <vt:lpstr>Tối ưu phía client</vt:lpstr>
      <vt:lpstr>Tool sử dụng</vt:lpstr>
      <vt:lpstr>Một số nguyên tắc tối ưu client </vt:lpstr>
      <vt:lpstr>Một số nguyên tắc tối ưu client </vt:lpstr>
      <vt:lpstr>Một số nguyên tắc tối ưu client </vt:lpstr>
      <vt:lpstr>Một số nguyên tắc tối ưu client </vt:lpstr>
      <vt:lpstr>Một số nguyên tắc tối ưu client </vt:lpstr>
      <vt:lpstr>Một số nguyên tắc tối ưu client </vt:lpstr>
      <vt:lpstr>Tối ưu phía server</vt:lpstr>
      <vt:lpstr>Tool sử dụng</vt:lpstr>
      <vt:lpstr>Một số nguyên tắc tối ưu server </vt:lpstr>
      <vt:lpstr>Một số nguyên tắc tối ưu server</vt:lpstr>
      <vt:lpstr>Một số nguyên tắc tối ưu server</vt:lpstr>
      <vt:lpstr>Một số nguyên tắc tối ưu server</vt:lpstr>
      <vt:lpstr>Thanks for your listening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Cuong;Tung</dc:creator>
  <cp:lastModifiedBy>NGUYEN VAN MANH</cp:lastModifiedBy>
  <cp:revision>2301</cp:revision>
  <dcterms:created xsi:type="dcterms:W3CDTF">2010-08-13T13:59:12Z</dcterms:created>
  <dcterms:modified xsi:type="dcterms:W3CDTF">2018-05-09T02:14:59Z</dcterms:modified>
</cp:coreProperties>
</file>