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304" r:id="rId5"/>
    <p:sldId id="327" r:id="rId6"/>
    <p:sldId id="261" r:id="rId7"/>
    <p:sldId id="326" r:id="rId8"/>
    <p:sldId id="308" r:id="rId9"/>
    <p:sldId id="319" r:id="rId10"/>
    <p:sldId id="320" r:id="rId11"/>
    <p:sldId id="321" r:id="rId12"/>
    <p:sldId id="322" r:id="rId13"/>
    <p:sldId id="323" r:id="rId14"/>
    <p:sldId id="324" r:id="rId15"/>
    <p:sldId id="305" r:id="rId16"/>
    <p:sldId id="279" r:id="rId17"/>
    <p:sldId id="299" r:id="rId18"/>
    <p:sldId id="275" r:id="rId19"/>
    <p:sldId id="309" r:id="rId20"/>
    <p:sldId id="310" r:id="rId21"/>
    <p:sldId id="325" r:id="rId22"/>
    <p:sldId id="312" r:id="rId23"/>
    <p:sldId id="314" r:id="rId24"/>
    <p:sldId id="315" r:id="rId25"/>
    <p:sldId id="300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69B6CC"/>
    <a:srgbClr val="FFC282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 autoAdjust="0"/>
    <p:restoredTop sz="94876" autoAdjust="0"/>
  </p:normalViewPr>
  <p:slideViewPr>
    <p:cSldViewPr>
      <p:cViewPr varScale="1">
        <p:scale>
          <a:sx n="118" d="100"/>
          <a:sy n="118" d="100"/>
        </p:scale>
        <p:origin x="72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2019. 6. 21.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7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5DA81EC-015D-F546-B030-88B0DD8EED43}"/>
              </a:ext>
            </a:extLst>
          </p:cNvPr>
          <p:cNvSpPr/>
          <p:nvPr/>
        </p:nvSpPr>
        <p:spPr>
          <a:xfrm rot="2640875">
            <a:off x="1811654" y="2606344"/>
            <a:ext cx="6168452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AA0612-5A0E-4049-B31B-B5A674ACF91C}"/>
              </a:ext>
            </a:extLst>
          </p:cNvPr>
          <p:cNvSpPr/>
          <p:nvPr/>
        </p:nvSpPr>
        <p:spPr>
          <a:xfrm rot="2640875">
            <a:off x="1235590" y="2534336"/>
            <a:ext cx="6168452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F9FA1-2CD1-3E4F-A546-C1ECBA45D8A1}"/>
              </a:ext>
            </a:extLst>
          </p:cNvPr>
          <p:cNvSpPr/>
          <p:nvPr/>
        </p:nvSpPr>
        <p:spPr>
          <a:xfrm>
            <a:off x="1533011" y="373028"/>
            <a:ext cx="6077978" cy="43204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14410C-58FC-E34B-8586-9B2682950FD2}"/>
              </a:ext>
            </a:extLst>
          </p:cNvPr>
          <p:cNvSpPr/>
          <p:nvPr/>
        </p:nvSpPr>
        <p:spPr>
          <a:xfrm>
            <a:off x="1641452" y="483518"/>
            <a:ext cx="5882876" cy="414179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3FFB683-AE8A-4649-A642-996DAFC7804F}"/>
              </a:ext>
            </a:extLst>
          </p:cNvPr>
          <p:cNvSpPr txBox="1">
            <a:spLocks/>
          </p:cNvSpPr>
          <p:nvPr/>
        </p:nvSpPr>
        <p:spPr>
          <a:xfrm>
            <a:off x="2890702" y="518184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>
                <a:ea typeface="맑은 고딕" pitchFamily="50" charset="-127"/>
              </a:rPr>
              <a:t>OBJECT-ORIENTED </a:t>
            </a:r>
          </a:p>
          <a:p>
            <a:r>
              <a:rPr lang="en-US" altLang="ko-KR" sz="1600" b="0" dirty="0">
                <a:solidFill>
                  <a:srgbClr val="57A7BD"/>
                </a:solidFill>
                <a:ea typeface="맑은 고딕" pitchFamily="50" charset="-127"/>
              </a:rPr>
              <a:t>PROGRAMMING</a:t>
            </a:r>
            <a:endParaRPr lang="en-US" altLang="ko-KR" sz="1600" b="0" dirty="0">
              <a:solidFill>
                <a:srgbClr val="57A7BD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09611-9861-7940-A578-DD4742E50475}"/>
              </a:ext>
            </a:extLst>
          </p:cNvPr>
          <p:cNvSpPr/>
          <p:nvPr/>
        </p:nvSpPr>
        <p:spPr>
          <a:xfrm>
            <a:off x="1979712" y="1756347"/>
            <a:ext cx="5450828" cy="16363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4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</a:rPr>
              <a:t>POLYLINE – SHAPE</a:t>
            </a:r>
          </a:p>
          <a:p>
            <a:pPr algn="ctr">
              <a:spcBef>
                <a:spcPts val="1000"/>
              </a:spcBef>
            </a:pPr>
            <a:r>
              <a:rPr lang="en-US" sz="4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</a:rPr>
              <a:t>THEIR CONNECTION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21597F78-3503-734C-B071-0CF40FB69DCA}"/>
              </a:ext>
            </a:extLst>
          </p:cNvPr>
          <p:cNvSpPr>
            <a:spLocks noChangeAspect="1"/>
          </p:cNvSpPr>
          <p:nvPr/>
        </p:nvSpPr>
        <p:spPr>
          <a:xfrm>
            <a:off x="4283968" y="3435846"/>
            <a:ext cx="960341" cy="96165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87458EC-101F-9A41-9D41-2903B58DB6AA}"/>
              </a:ext>
            </a:extLst>
          </p:cNvPr>
          <p:cNvSpPr txBox="1">
            <a:spLocks/>
          </p:cNvSpPr>
          <p:nvPr/>
        </p:nvSpPr>
        <p:spPr>
          <a:xfrm>
            <a:off x="1619672" y="1897949"/>
            <a:ext cx="648072" cy="96183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rington" pitchFamily="82" charset="77"/>
              </a:rPr>
              <a:t>&amp;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EC60699-DB2B-C341-918F-CE4AF58E7C40}"/>
              </a:ext>
            </a:extLst>
          </p:cNvPr>
          <p:cNvCxnSpPr/>
          <p:nvPr/>
        </p:nvCxnSpPr>
        <p:spPr>
          <a:xfrm flipV="1">
            <a:off x="3467643" y="3507854"/>
            <a:ext cx="1824437" cy="43204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DDFEEF-99BA-8A4C-809C-B65F1041E446}"/>
              </a:ext>
            </a:extLst>
          </p:cNvPr>
          <p:cNvSpPr txBox="1">
            <a:spLocks/>
          </p:cNvSpPr>
          <p:nvPr/>
        </p:nvSpPr>
        <p:spPr>
          <a:xfrm>
            <a:off x="6588224" y="3867894"/>
            <a:ext cx="2590613" cy="681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Harrington" pitchFamily="82" charset="77"/>
                <a:ea typeface="맑은 고딕" pitchFamily="50" charset="-127"/>
              </a:rPr>
              <a:t>The group: </a:t>
            </a:r>
            <a:r>
              <a:rPr lang="en-US" altLang="ko-KR" sz="2000" b="0" dirty="0">
                <a:solidFill>
                  <a:schemeClr val="bg1"/>
                </a:solidFill>
                <a:latin typeface="Harrington" pitchFamily="82" charset="77"/>
                <a:ea typeface="맑은 고딕" pitchFamily="50" charset="-127"/>
              </a:rPr>
              <a:t>Whatever</a:t>
            </a:r>
            <a:endParaRPr lang="en-US" altLang="ko-KR" sz="2000" b="0" dirty="0">
              <a:solidFill>
                <a:schemeClr val="bg1"/>
              </a:solidFill>
              <a:latin typeface="Harrington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611560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56645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251520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35496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694F-B3F2-524E-B74A-56AFBA4F4977}"/>
              </a:ext>
            </a:extLst>
          </p:cNvPr>
          <p:cNvSpPr txBox="1"/>
          <p:nvPr/>
        </p:nvSpPr>
        <p:spPr>
          <a:xfrm>
            <a:off x="251520" y="1778301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Circle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EB05D-04E8-E14D-BE3E-C57D0E4D6BE7}"/>
              </a:ext>
            </a:extLst>
          </p:cNvPr>
          <p:cNvSpPr/>
          <p:nvPr/>
        </p:nvSpPr>
        <p:spPr>
          <a:xfrm rot="10800000">
            <a:off x="179512" y="1957922"/>
            <a:ext cx="410400" cy="41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841A0-6AA5-314A-BBC3-654CD51CC04B}"/>
              </a:ext>
            </a:extLst>
          </p:cNvPr>
          <p:cNvSpPr txBox="1"/>
          <p:nvPr/>
        </p:nvSpPr>
        <p:spPr>
          <a:xfrm>
            <a:off x="107504" y="2569073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Rectangle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55A57-9361-6542-95B4-3EF802A7B242}"/>
              </a:ext>
            </a:extLst>
          </p:cNvPr>
          <p:cNvSpPr/>
          <p:nvPr/>
        </p:nvSpPr>
        <p:spPr>
          <a:xfrm rot="10800000">
            <a:off x="128652" y="2859686"/>
            <a:ext cx="482908" cy="28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F2979-4069-0B41-B5F9-CDD49DDAE630}"/>
              </a:ext>
            </a:extLst>
          </p:cNvPr>
          <p:cNvSpPr txBox="1"/>
          <p:nvPr/>
        </p:nvSpPr>
        <p:spPr>
          <a:xfrm>
            <a:off x="117651" y="3363838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Square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7E9D-655F-8845-BC30-763BAC568CAA}"/>
              </a:ext>
            </a:extLst>
          </p:cNvPr>
          <p:cNvSpPr/>
          <p:nvPr/>
        </p:nvSpPr>
        <p:spPr>
          <a:xfrm rot="10800000">
            <a:off x="189659" y="3543459"/>
            <a:ext cx="410400" cy="4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9D1ACD-CC5D-1A4A-8C4F-E986AC2D2EA9}"/>
              </a:ext>
            </a:extLst>
          </p:cNvPr>
          <p:cNvSpPr/>
          <p:nvPr/>
        </p:nvSpPr>
        <p:spPr>
          <a:xfrm rot="10800000">
            <a:off x="5545455" y="1009949"/>
            <a:ext cx="1730598" cy="33843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32D4C-622D-A74E-83F4-2F9A3E92867B}"/>
              </a:ext>
            </a:extLst>
          </p:cNvPr>
          <p:cNvSpPr txBox="1"/>
          <p:nvPr/>
        </p:nvSpPr>
        <p:spPr>
          <a:xfrm>
            <a:off x="5084771" y="4137871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5D95CA-A584-E048-B703-75B9A5B4BA6C}"/>
              </a:ext>
            </a:extLst>
          </p:cNvPr>
          <p:cNvSpPr>
            <a:spLocks noChangeAspect="1"/>
          </p:cNvSpPr>
          <p:nvPr/>
        </p:nvSpPr>
        <p:spPr>
          <a:xfrm>
            <a:off x="5478119" y="4318465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BBB75-1AA0-BD4F-821D-7EE8C44D007C}"/>
              </a:ext>
            </a:extLst>
          </p:cNvPr>
          <p:cNvSpPr txBox="1"/>
          <p:nvPr/>
        </p:nvSpPr>
        <p:spPr>
          <a:xfrm>
            <a:off x="5709353" y="4658866"/>
            <a:ext cx="1998748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Width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391B0-6D51-9347-A0C8-B94A5F92A19C}"/>
              </a:ext>
            </a:extLst>
          </p:cNvPr>
          <p:cNvSpPr txBox="1"/>
          <p:nvPr/>
        </p:nvSpPr>
        <p:spPr>
          <a:xfrm>
            <a:off x="7276053" y="2282602"/>
            <a:ext cx="1760443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Height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A6DB56B-E8F5-6143-886C-FB047AEDBABC}"/>
              </a:ext>
            </a:extLst>
          </p:cNvPr>
          <p:cNvSpPr/>
          <p:nvPr/>
        </p:nvSpPr>
        <p:spPr>
          <a:xfrm rot="16200000">
            <a:off x="6303315" y="3743128"/>
            <a:ext cx="214880" cy="1730599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9C53FC6-5576-C342-B8F5-521D0CE33A51}"/>
              </a:ext>
            </a:extLst>
          </p:cNvPr>
          <p:cNvSpPr/>
          <p:nvPr/>
        </p:nvSpPr>
        <p:spPr>
          <a:xfrm rot="10800000">
            <a:off x="7348062" y="1047311"/>
            <a:ext cx="183772" cy="3346999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8AE96E-57DD-1F41-B02F-8897559031B5}"/>
              </a:ext>
            </a:extLst>
          </p:cNvPr>
          <p:cNvSpPr txBox="1"/>
          <p:nvPr/>
        </p:nvSpPr>
        <p:spPr>
          <a:xfrm>
            <a:off x="5694127" y="396227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1E40C7-5208-3845-A155-1CEE5017B323}"/>
              </a:ext>
            </a:extLst>
          </p:cNvPr>
          <p:cNvSpPr>
            <a:spLocks noChangeAspect="1"/>
          </p:cNvSpPr>
          <p:nvPr/>
        </p:nvSpPr>
        <p:spPr>
          <a:xfrm>
            <a:off x="5838143" y="381827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3C9537-79FB-AC4C-BB6F-3B2C3CEA7434}"/>
              </a:ext>
            </a:extLst>
          </p:cNvPr>
          <p:cNvSpPr txBox="1"/>
          <p:nvPr/>
        </p:nvSpPr>
        <p:spPr>
          <a:xfrm>
            <a:off x="7638343" y="1441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CE2710-0E44-2C4A-9DD4-30B135D06EE5}"/>
              </a:ext>
            </a:extLst>
          </p:cNvPr>
          <p:cNvSpPr>
            <a:spLocks noChangeAspect="1"/>
          </p:cNvSpPr>
          <p:nvPr/>
        </p:nvSpPr>
        <p:spPr>
          <a:xfrm>
            <a:off x="7782359" y="129798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DC258A12-22F3-4FA9-B1B3-97F498BE1B07}"/>
                  </a:ext>
                </a:extLst>
              </p:cNvPr>
              <p:cNvSpPr/>
              <p:nvPr/>
            </p:nvSpPr>
            <p:spPr>
              <a:xfrm>
                <a:off x="3131145" y="51470"/>
                <a:ext cx="4033143" cy="851275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𝑊𝑖𝑑𝑡h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DC258A12-22F3-4FA9-B1B3-97F498BE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5" y="51470"/>
                <a:ext cx="4033143" cy="851275"/>
              </a:xfrm>
              <a:prstGeom prst="round2DiagRect">
                <a:avLst/>
              </a:prstGeom>
              <a:blipFill>
                <a:blip r:embed="rId2"/>
                <a:stretch>
                  <a:fillRect b="-833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/>
      <p:bldP spid="25" grpId="0" animBg="1"/>
      <p:bldP spid="27" grpId="0" animBg="1"/>
      <p:bldP spid="28" grpId="0"/>
      <p:bldP spid="31" grpId="0" animBg="1"/>
      <p:bldP spid="32" grpId="0"/>
      <p:bldP spid="33" grpId="0"/>
      <p:bldP spid="34" grpId="0" animBg="1"/>
      <p:bldP spid="35" grpId="0" animBg="1"/>
      <p:bldP spid="57" grpId="0"/>
      <p:bldP spid="57" grpId="1"/>
      <p:bldP spid="59" grpId="0" animBg="1"/>
      <p:bldP spid="59" grpId="1" animBg="1"/>
      <p:bldP spid="60" grpId="0"/>
      <p:bldP spid="61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611560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56645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251520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35496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694F-B3F2-524E-B74A-56AFBA4F4977}"/>
              </a:ext>
            </a:extLst>
          </p:cNvPr>
          <p:cNvSpPr txBox="1"/>
          <p:nvPr/>
        </p:nvSpPr>
        <p:spPr>
          <a:xfrm>
            <a:off x="251520" y="1778301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Circle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EB05D-04E8-E14D-BE3E-C57D0E4D6BE7}"/>
              </a:ext>
            </a:extLst>
          </p:cNvPr>
          <p:cNvSpPr/>
          <p:nvPr/>
        </p:nvSpPr>
        <p:spPr>
          <a:xfrm rot="10800000">
            <a:off x="179512" y="1957922"/>
            <a:ext cx="410400" cy="41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841A0-6AA5-314A-BBC3-654CD51CC04B}"/>
              </a:ext>
            </a:extLst>
          </p:cNvPr>
          <p:cNvSpPr txBox="1"/>
          <p:nvPr/>
        </p:nvSpPr>
        <p:spPr>
          <a:xfrm>
            <a:off x="107504" y="2569073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Rectangle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55A57-9361-6542-95B4-3EF802A7B242}"/>
              </a:ext>
            </a:extLst>
          </p:cNvPr>
          <p:cNvSpPr/>
          <p:nvPr/>
        </p:nvSpPr>
        <p:spPr>
          <a:xfrm rot="10800000">
            <a:off x="128652" y="2859686"/>
            <a:ext cx="482908" cy="28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F2979-4069-0B41-B5F9-CDD49DDAE630}"/>
              </a:ext>
            </a:extLst>
          </p:cNvPr>
          <p:cNvSpPr txBox="1"/>
          <p:nvPr/>
        </p:nvSpPr>
        <p:spPr>
          <a:xfrm>
            <a:off x="117651" y="3363838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Square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7E9D-655F-8845-BC30-763BAC568CAA}"/>
              </a:ext>
            </a:extLst>
          </p:cNvPr>
          <p:cNvSpPr/>
          <p:nvPr/>
        </p:nvSpPr>
        <p:spPr>
          <a:xfrm rot="10800000">
            <a:off x="189659" y="3543459"/>
            <a:ext cx="410400" cy="4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B9D1ACD-CC5D-1A4A-8C4F-E986AC2D2EA9}"/>
              </a:ext>
            </a:extLst>
          </p:cNvPr>
          <p:cNvSpPr/>
          <p:nvPr/>
        </p:nvSpPr>
        <p:spPr>
          <a:xfrm rot="1427096">
            <a:off x="4614316" y="1481456"/>
            <a:ext cx="3384376" cy="2645426"/>
          </a:xfrm>
          <a:prstGeom prst="triangle">
            <a:avLst>
              <a:gd name="adj" fmla="val 2308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AA9969-0897-144C-A859-C5B2DE5D10C1}"/>
              </a:ext>
            </a:extLst>
          </p:cNvPr>
          <p:cNvSpPr txBox="1"/>
          <p:nvPr/>
        </p:nvSpPr>
        <p:spPr>
          <a:xfrm>
            <a:off x="133908" y="4106834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Triangle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AFAF3042-85CC-0C48-A7F8-07B4A69A4B40}"/>
              </a:ext>
            </a:extLst>
          </p:cNvPr>
          <p:cNvSpPr/>
          <p:nvPr/>
        </p:nvSpPr>
        <p:spPr>
          <a:xfrm>
            <a:off x="205916" y="4286455"/>
            <a:ext cx="410400" cy="410400"/>
          </a:xfrm>
          <a:prstGeom prst="triangle">
            <a:avLst>
              <a:gd name="adj" fmla="val 599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5294B-18E1-EE47-9CEA-243223E1358E}"/>
              </a:ext>
            </a:extLst>
          </p:cNvPr>
          <p:cNvCxnSpPr/>
          <p:nvPr/>
        </p:nvCxnSpPr>
        <p:spPr>
          <a:xfrm>
            <a:off x="5985647" y="1275056"/>
            <a:ext cx="109121" cy="1899591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7A7DCC-A65E-0342-8CD5-61A125698E9A}"/>
              </a:ext>
            </a:extLst>
          </p:cNvPr>
          <p:cNvCxnSpPr>
            <a:cxnSpLocks/>
            <a:endCxn id="76" idx="1"/>
          </p:cNvCxnSpPr>
          <p:nvPr/>
        </p:nvCxnSpPr>
        <p:spPr>
          <a:xfrm flipH="1" flipV="1">
            <a:off x="6094768" y="3174647"/>
            <a:ext cx="1132304" cy="1462324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EFF8C9-27FC-FC4C-96D3-0C157CC9157D}"/>
              </a:ext>
            </a:extLst>
          </p:cNvPr>
          <p:cNvCxnSpPr>
            <a:cxnSpLocks/>
          </p:cNvCxnSpPr>
          <p:nvPr/>
        </p:nvCxnSpPr>
        <p:spPr>
          <a:xfrm flipV="1">
            <a:off x="4334875" y="3225559"/>
            <a:ext cx="1738805" cy="105500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1C031D-486D-0E45-8985-80876E76E078}"/>
              </a:ext>
            </a:extLst>
          </p:cNvPr>
          <p:cNvCxnSpPr>
            <a:cxnSpLocks/>
          </p:cNvCxnSpPr>
          <p:nvPr/>
        </p:nvCxnSpPr>
        <p:spPr>
          <a:xfrm flipV="1">
            <a:off x="6108559" y="1183574"/>
            <a:ext cx="1504392" cy="40570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2DDFB5-A6D7-C241-A98C-5564F434BCE6}"/>
              </a:ext>
            </a:extLst>
          </p:cNvPr>
          <p:cNvCxnSpPr>
            <a:cxnSpLocks/>
          </p:cNvCxnSpPr>
          <p:nvPr/>
        </p:nvCxnSpPr>
        <p:spPr>
          <a:xfrm flipH="1">
            <a:off x="4190875" y="1183574"/>
            <a:ext cx="3422076" cy="2147485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F24115-94FA-7E49-BF37-3A47C6105468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277983" y="1234486"/>
            <a:ext cx="313880" cy="3381396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15D9BBD-B819-854D-B781-C0C7299F4FF9}"/>
              </a:ext>
            </a:extLst>
          </p:cNvPr>
          <p:cNvSpPr txBox="1"/>
          <p:nvPr/>
        </p:nvSpPr>
        <p:spPr>
          <a:xfrm>
            <a:off x="5836183" y="646956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F28624A-D434-D04B-9876-8462317B2713}"/>
              </a:ext>
            </a:extLst>
          </p:cNvPr>
          <p:cNvSpPr>
            <a:spLocks noChangeAspect="1"/>
          </p:cNvSpPr>
          <p:nvPr/>
        </p:nvSpPr>
        <p:spPr>
          <a:xfrm>
            <a:off x="5964559" y="115214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3BA88C-1CBB-B04F-AD77-8FED72DC55D3}"/>
              </a:ext>
            </a:extLst>
          </p:cNvPr>
          <p:cNvSpPr txBox="1"/>
          <p:nvPr/>
        </p:nvSpPr>
        <p:spPr>
          <a:xfrm>
            <a:off x="4065503" y="3302043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43DC940-3763-9249-8616-F008824315F3}"/>
              </a:ext>
            </a:extLst>
          </p:cNvPr>
          <p:cNvSpPr>
            <a:spLocks noChangeAspect="1"/>
          </p:cNvSpPr>
          <p:nvPr/>
        </p:nvSpPr>
        <p:spPr>
          <a:xfrm>
            <a:off x="4190875" y="325905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5EA590-0AE9-F843-A1AB-EC62D5C32419}"/>
              </a:ext>
            </a:extLst>
          </p:cNvPr>
          <p:cNvSpPr txBox="1"/>
          <p:nvPr/>
        </p:nvSpPr>
        <p:spPr>
          <a:xfrm>
            <a:off x="7080611" y="4658866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2383BE-14F1-2041-98B1-A9FA6B783B7F}"/>
              </a:ext>
            </a:extLst>
          </p:cNvPr>
          <p:cNvSpPr>
            <a:spLocks noChangeAspect="1"/>
          </p:cNvSpPr>
          <p:nvPr/>
        </p:nvSpPr>
        <p:spPr>
          <a:xfrm>
            <a:off x="7205983" y="461588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80DE6D-6116-6549-A7B0-4E86D2E48D46}"/>
              </a:ext>
            </a:extLst>
          </p:cNvPr>
          <p:cNvSpPr txBox="1"/>
          <p:nvPr/>
        </p:nvSpPr>
        <p:spPr>
          <a:xfrm>
            <a:off x="5929664" y="329755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7F8BDF-58ED-0C45-ADD5-A69EFE9AA77E}"/>
              </a:ext>
            </a:extLst>
          </p:cNvPr>
          <p:cNvSpPr>
            <a:spLocks noChangeAspect="1"/>
          </p:cNvSpPr>
          <p:nvPr/>
        </p:nvSpPr>
        <p:spPr>
          <a:xfrm>
            <a:off x="6073680" y="3153559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9F5E6B-F594-6649-8A8F-B5DB8AAD4C5C}"/>
              </a:ext>
            </a:extLst>
          </p:cNvPr>
          <p:cNvSpPr txBox="1"/>
          <p:nvPr/>
        </p:nvSpPr>
        <p:spPr>
          <a:xfrm>
            <a:off x="7747015" y="813391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100D5B-2BE0-3C48-94A0-AA531B24315C}"/>
              </a:ext>
            </a:extLst>
          </p:cNvPr>
          <p:cNvSpPr>
            <a:spLocks noChangeAspect="1"/>
          </p:cNvSpPr>
          <p:nvPr/>
        </p:nvSpPr>
        <p:spPr>
          <a:xfrm>
            <a:off x="7548719" y="112252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Diagonal Corners Rounded 30">
                <a:extLst>
                  <a:ext uri="{FF2B5EF4-FFF2-40B4-BE49-F238E27FC236}">
                    <a16:creationId xmlns:a16="http://schemas.microsoft.com/office/drawing/2014/main" id="{14342A4E-9586-43E9-85C7-73B62E83E0CD}"/>
                  </a:ext>
                </a:extLst>
              </p:cNvPr>
              <p:cNvSpPr/>
              <p:nvPr/>
            </p:nvSpPr>
            <p:spPr>
              <a:xfrm>
                <a:off x="3131145" y="176064"/>
                <a:ext cx="4033143" cy="595486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: Diagonal Corners Rounded 30">
                <a:extLst>
                  <a:ext uri="{FF2B5EF4-FFF2-40B4-BE49-F238E27FC236}">
                    <a16:creationId xmlns:a16="http://schemas.microsoft.com/office/drawing/2014/main" id="{14342A4E-9586-43E9-85C7-73B62E83E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5" y="176064"/>
                <a:ext cx="4033143" cy="595486"/>
              </a:xfrm>
              <a:prstGeom prst="round2Diag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8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  <p:bldP spid="3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5" grpId="0"/>
      <p:bldP spid="75" grpId="1"/>
      <p:bldP spid="76" grpId="0" animBg="1"/>
      <p:bldP spid="76" grpId="1" animBg="1"/>
      <p:bldP spid="80" grpId="0"/>
      <p:bldP spid="81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503825"/>
            <a:chOff x="2988316" y="4546728"/>
            <a:chExt cx="1896358" cy="503825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457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.VnRevueH" panose="020B7200000000000000" pitchFamily="34" charset="0"/>
              </a:rPr>
              <a:t>CLASS OF POLYLINE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.VnRevueH" panose="020B7200000000000000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3E5863-7506-4C5C-B456-972C51D1BCBD}"/>
              </a:ext>
            </a:extLst>
          </p:cNvPr>
          <p:cNvSpPr/>
          <p:nvPr/>
        </p:nvSpPr>
        <p:spPr>
          <a:xfrm>
            <a:off x="2728487" y="1585194"/>
            <a:ext cx="3571705" cy="20666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204FD-E2C6-43F3-A701-FAA084EB1A51}"/>
              </a:ext>
            </a:extLst>
          </p:cNvPr>
          <p:cNvSpPr txBox="1"/>
          <p:nvPr/>
        </p:nvSpPr>
        <p:spPr>
          <a:xfrm>
            <a:off x="3676565" y="1749183"/>
            <a:ext cx="220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Print" panose="02000600000000000000" pitchFamily="2" charset="0"/>
              </a:rPr>
              <a:t>Polyline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46F29-C6FD-4224-A9A9-A91F44DA1DED}"/>
              </a:ext>
            </a:extLst>
          </p:cNvPr>
          <p:cNvSpPr txBox="1"/>
          <p:nvPr/>
        </p:nvSpPr>
        <p:spPr>
          <a:xfrm>
            <a:off x="3184014" y="2228493"/>
            <a:ext cx="2790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Harrington" pitchFamily="82" charset="77"/>
              </a:rPr>
              <a:t>draw</a:t>
            </a:r>
            <a:endParaRPr lang="en-US" sz="2800" dirty="0">
              <a:solidFill>
                <a:schemeClr val="bg1"/>
              </a:solidFill>
              <a:latin typeface="Harrington" pitchFamily="82" charset="77"/>
            </a:endParaRPr>
          </a:p>
          <a:p>
            <a:pPr marL="228600" indent="-228600">
              <a:buAutoNum type="arabicPeriod"/>
            </a:pPr>
            <a:r>
              <a:rPr lang="en-US" sz="3200" dirty="0" err="1">
                <a:solidFill>
                  <a:schemeClr val="bg1"/>
                </a:solidFill>
                <a:latin typeface="Harrington" pitchFamily="82" charset="77"/>
              </a:rPr>
              <a:t>pointOnLine</a:t>
            </a:r>
            <a:endParaRPr lang="en-US" sz="2800" dirty="0">
              <a:solidFill>
                <a:schemeClr val="bg1"/>
              </a:solidFill>
              <a:latin typeface="Harrington" pitchFamily="8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7C8F5-F90D-5945-8C4C-1735D32D5A4D}"/>
              </a:ext>
            </a:extLst>
          </p:cNvPr>
          <p:cNvSpPr txBox="1"/>
          <p:nvPr/>
        </p:nvSpPr>
        <p:spPr>
          <a:xfrm>
            <a:off x="198221" y="3320095"/>
            <a:ext cx="25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Cubic Bezier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6E47D-091E-F742-BE6F-98595EEB5463}"/>
              </a:ext>
            </a:extLst>
          </p:cNvPr>
          <p:cNvSpPr/>
          <p:nvPr/>
        </p:nvSpPr>
        <p:spPr>
          <a:xfrm>
            <a:off x="107504" y="1347614"/>
            <a:ext cx="2295736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2DC505-3C9D-1E43-8372-D6B988EB9F27}"/>
              </a:ext>
            </a:extLst>
          </p:cNvPr>
          <p:cNvSpPr/>
          <p:nvPr/>
        </p:nvSpPr>
        <p:spPr>
          <a:xfrm>
            <a:off x="436714" y="2123925"/>
            <a:ext cx="1542997" cy="792480"/>
          </a:xfrm>
          <a:custGeom>
            <a:avLst/>
            <a:gdLst>
              <a:gd name="connsiteX0" fmla="*/ 0 w 1076960"/>
              <a:gd name="connsiteY0" fmla="*/ 792480 h 792480"/>
              <a:gd name="connsiteX1" fmla="*/ 223520 w 1076960"/>
              <a:gd name="connsiteY1" fmla="*/ 203200 h 792480"/>
              <a:gd name="connsiteX2" fmla="*/ 660400 w 1076960"/>
              <a:gd name="connsiteY2" fmla="*/ 650240 h 792480"/>
              <a:gd name="connsiteX3" fmla="*/ 1076960 w 1076960"/>
              <a:gd name="connsiteY3" fmla="*/ 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960" h="792480">
                <a:moveTo>
                  <a:pt x="0" y="792480"/>
                </a:moveTo>
                <a:cubicBezTo>
                  <a:pt x="56726" y="509693"/>
                  <a:pt x="113453" y="226907"/>
                  <a:pt x="223520" y="203200"/>
                </a:cubicBezTo>
                <a:cubicBezTo>
                  <a:pt x="333587" y="179493"/>
                  <a:pt x="518160" y="684107"/>
                  <a:pt x="660400" y="650240"/>
                </a:cubicBezTo>
                <a:cubicBezTo>
                  <a:pt x="802640" y="616373"/>
                  <a:pt x="939800" y="308186"/>
                  <a:pt x="1076960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D1ACFD-9144-FF42-B074-AAE1E2556FED}"/>
              </a:ext>
            </a:extLst>
          </p:cNvPr>
          <p:cNvSpPr txBox="1"/>
          <p:nvPr/>
        </p:nvSpPr>
        <p:spPr>
          <a:xfrm>
            <a:off x="6804248" y="332009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Straight 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7E1F3-DEDB-E047-A624-BAE73E53BE10}"/>
              </a:ext>
            </a:extLst>
          </p:cNvPr>
          <p:cNvSpPr/>
          <p:nvPr/>
        </p:nvSpPr>
        <p:spPr>
          <a:xfrm>
            <a:off x="6563620" y="1347614"/>
            <a:ext cx="2472876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ED2D12-1894-1241-B7AC-6F1FFBDBD7EC}"/>
              </a:ext>
            </a:extLst>
          </p:cNvPr>
          <p:cNvCxnSpPr/>
          <p:nvPr/>
        </p:nvCxnSpPr>
        <p:spPr>
          <a:xfrm flipV="1">
            <a:off x="7236296" y="1635646"/>
            <a:ext cx="1296144" cy="12807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DBBEC86-96CD-CF49-AF97-F61677251832}"/>
              </a:ext>
            </a:extLst>
          </p:cNvPr>
          <p:cNvCxnSpPr>
            <a:cxnSpLocks/>
            <a:stCxn id="40" idx="1"/>
          </p:cNvCxnSpPr>
          <p:nvPr/>
        </p:nvCxnSpPr>
        <p:spPr>
          <a:xfrm rot="16200000" flipV="1">
            <a:off x="2611076" y="1247376"/>
            <a:ext cx="446744" cy="834207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0BC4FDA-6AF9-714C-BF38-FFF3AC2CBF00}"/>
              </a:ext>
            </a:extLst>
          </p:cNvPr>
          <p:cNvCxnSpPr>
            <a:cxnSpLocks/>
          </p:cNvCxnSpPr>
          <p:nvPr/>
        </p:nvCxnSpPr>
        <p:spPr>
          <a:xfrm flipV="1">
            <a:off x="5801408" y="1453094"/>
            <a:ext cx="739412" cy="434758"/>
          </a:xfrm>
          <a:prstGeom prst="bentConnector3">
            <a:avLst>
              <a:gd name="adj1" fmla="val -38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E1F29B-9B09-E14A-9F54-661259C66FB9}"/>
              </a:ext>
            </a:extLst>
          </p:cNvPr>
          <p:cNvSpPr txBox="1"/>
          <p:nvPr/>
        </p:nvSpPr>
        <p:spPr>
          <a:xfrm>
            <a:off x="3184014" y="1453094"/>
            <a:ext cx="49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arrington" pitchFamily="82" charset="77"/>
              </a:rPr>
              <a:t>(1,1)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45559A-4EB9-4B4E-B691-D4DD24CDA2C6}"/>
              </a:ext>
            </a:extLst>
          </p:cNvPr>
          <p:cNvSpPr txBox="1"/>
          <p:nvPr/>
        </p:nvSpPr>
        <p:spPr>
          <a:xfrm>
            <a:off x="5303585" y="1441108"/>
            <a:ext cx="56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arrington" pitchFamily="82" charset="77"/>
              </a:rPr>
              <a:t>(2,2)</a:t>
            </a:r>
          </a:p>
        </p:txBody>
      </p:sp>
    </p:spTree>
    <p:extLst>
      <p:ext uri="{BB962C8B-B14F-4D97-AF65-F5344CB8AC3E}">
        <p14:creationId xmlns:p14="http://schemas.microsoft.com/office/powerpoint/2010/main" val="834759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27" grpId="0"/>
      <p:bldP spid="3" grpId="0" animBg="1"/>
      <p:bldP spid="10" grpId="0" animBg="1"/>
      <p:bldP spid="29" grpId="0"/>
      <p:bldP spid="30" grpId="0" animBg="1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F764F5E-9B6E-44C8-A8EB-F4761759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0" y="293124"/>
            <a:ext cx="7128790" cy="2970329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>
            <a:off x="-1" y="252028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3131840" y="3263453"/>
            <a:ext cx="3240360" cy="604441"/>
          </a:xfrm>
          <a:prstGeom prst="rect">
            <a:avLst/>
          </a:prstGeom>
        </p:spPr>
        <p:txBody>
          <a:bodyPr>
            <a:scene3d>
              <a:camera prst="obliqueTopRigh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Cubic Bezier</a:t>
            </a:r>
            <a:endParaRPr lang="ko-KR" altLang="en-US" sz="32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670CFE5-604A-494D-BE42-27559403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680" y="4063306"/>
            <a:ext cx="5760640" cy="524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12A74-0FBB-4580-B9F6-8C1B6B4EF6C6}"/>
              </a:ext>
            </a:extLst>
          </p:cNvPr>
          <p:cNvSpPr txBox="1"/>
          <p:nvPr/>
        </p:nvSpPr>
        <p:spPr>
          <a:xfrm>
            <a:off x="3862586" y="4722698"/>
            <a:ext cx="16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 Condensed" panose="02090606020004020304" pitchFamily="18" charset="77"/>
              </a:rPr>
              <a:t>0 ≤ u ≤ 1</a:t>
            </a:r>
          </a:p>
        </p:txBody>
      </p:sp>
    </p:spTree>
    <p:extLst>
      <p:ext uri="{BB962C8B-B14F-4D97-AF65-F5344CB8AC3E}">
        <p14:creationId xmlns:p14="http://schemas.microsoft.com/office/powerpoint/2010/main" val="34027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8D3CB6B6-F7C3-485B-BA36-4BB0536E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5486"/>
            <a:ext cx="5636038" cy="2348349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>
            <a:off x="0" y="252028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3131840" y="3147814"/>
            <a:ext cx="3024336" cy="576064"/>
          </a:xfrm>
          <a:prstGeom prst="rect">
            <a:avLst/>
          </a:prstGeom>
        </p:spPr>
        <p:txBody>
          <a:bodyPr>
            <a:scene3d>
              <a:camera prst="obliqueTopRigh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Straight Line</a:t>
            </a:r>
            <a:endParaRPr lang="ko-KR" altLang="en-US" sz="32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9D62CF0-389E-443F-A6ED-288C42F0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9697"/>
          <a:stretch/>
        </p:blipFill>
        <p:spPr>
          <a:xfrm>
            <a:off x="2267744" y="3867894"/>
            <a:ext cx="4536504" cy="655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B2F39-7FCB-8E42-B3B4-A4FF3224D89E}"/>
              </a:ext>
            </a:extLst>
          </p:cNvPr>
          <p:cNvSpPr txBox="1"/>
          <p:nvPr/>
        </p:nvSpPr>
        <p:spPr>
          <a:xfrm>
            <a:off x="3923928" y="4650690"/>
            <a:ext cx="171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 Condensed" panose="02090606020004020304" pitchFamily="18" charset="77"/>
              </a:rPr>
              <a:t>0 ≤ t ≤ 1</a:t>
            </a:r>
          </a:p>
        </p:txBody>
      </p:sp>
    </p:spTree>
    <p:extLst>
      <p:ext uri="{BB962C8B-B14F-4D97-AF65-F5344CB8AC3E}">
        <p14:creationId xmlns:p14="http://schemas.microsoft.com/office/powerpoint/2010/main" val="1805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801630" y="2920175"/>
            <a:ext cx="3910322" cy="1656000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952" y="246693"/>
            <a:ext cx="8820472" cy="576064"/>
          </a:xfrm>
        </p:spPr>
        <p:txBody>
          <a:bodyPr/>
          <a:lstStyle/>
          <a:p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uhaus 93" pitchFamily="82" charset="77"/>
              </a:rPr>
              <a:t>INTERSECTION</a:t>
            </a:r>
            <a:endParaRPr lang="ko-KR" altLang="en-US" sz="4000" dirty="0">
              <a:ln w="28575">
                <a:solidFill>
                  <a:schemeClr val="bg1"/>
                </a:solidFill>
              </a:ln>
              <a:solidFill>
                <a:schemeClr val="accent1"/>
              </a:solidFill>
              <a:latin typeface="Bauhaus 93" pitchFamily="82" charset="77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-12968" y="2931790"/>
            <a:ext cx="5364088" cy="1656184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2604223" y="3427069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5855779" y="357841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ounded Rectangle 27"/>
          <p:cNvSpPr/>
          <p:nvPr/>
        </p:nvSpPr>
        <p:spPr>
          <a:xfrm>
            <a:off x="291952" y="3493387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023" y="3354357"/>
            <a:ext cx="188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CUBIC BEZIER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9239" y="3328459"/>
            <a:ext cx="188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STRAIGHT LINE</a:t>
            </a:r>
            <a:endParaRPr lang="ko-KR" altLang="en-US" sz="2400" b="1" dirty="0">
              <a:solidFill>
                <a:schemeClr val="accent3"/>
              </a:solidFill>
              <a:latin typeface="Segoe Print" panose="02000800000000000000" pitchFamily="2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7533" y="3291830"/>
            <a:ext cx="188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Segoe Print" panose="02000800000000000000" pitchFamily="2" charset="0"/>
                <a:cs typeface="Arial" pitchFamily="34" charset="0"/>
              </a:rPr>
              <a:t>ALL OF SHAPES</a:t>
            </a:r>
            <a:endParaRPr lang="ko-KR" altLang="en-US" sz="2400" b="1" dirty="0">
              <a:solidFill>
                <a:schemeClr val="bg1"/>
              </a:solidFill>
              <a:latin typeface="Segoe Print" panose="02000800000000000000" pitchFamily="2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1043900"/>
            <a:ext cx="8932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Dựa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trên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công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thức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thiết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lập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 err="1">
                <a:latin typeface="Cambria" panose="02040503050406030204" pitchFamily="18" charset="0"/>
                <a:cs typeface="Calibri" panose="020F0502020204030204" pitchFamily="34" charset="0"/>
              </a:rPr>
              <a:t>đoạn</a:t>
            </a:r>
            <a:r>
              <a:rPr lang="en-US" altLang="ko-KR" sz="2800" b="1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 err="1">
                <a:latin typeface="Cambria" panose="02040503050406030204" pitchFamily="18" charset="0"/>
                <a:cs typeface="Calibri" panose="020F0502020204030204" pitchFamily="34" charset="0"/>
              </a:rPr>
              <a:t>thẳng</a:t>
            </a:r>
            <a:r>
              <a:rPr lang="en-US" altLang="ko-KR" sz="2800" b="1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và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latin typeface="Cambria" panose="02040503050406030204" pitchFamily="18" charset="0"/>
                <a:cs typeface="Calibri" panose="020F0502020204030204" pitchFamily="34" charset="0"/>
              </a:rPr>
              <a:t>Bezier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để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chia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nhỏ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đoạn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thẳng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và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lần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lượt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kiểm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tra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điểm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trên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đoạn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có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thuộc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hình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cho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trước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hay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không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.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Nếu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thuộc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, ta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tô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màu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hình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và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hiện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thông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báo</a:t>
            </a:r>
            <a:endParaRPr lang="en-US" altLang="ko-KR" sz="2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97BA18-599F-8948-A835-6D80577A16BA}"/>
              </a:ext>
            </a:extLst>
          </p:cNvPr>
          <p:cNvSpPr txBox="1"/>
          <p:nvPr/>
        </p:nvSpPr>
        <p:spPr>
          <a:xfrm>
            <a:off x="692418" y="98876"/>
            <a:ext cx="314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CUBIC BEZIER</a:t>
            </a:r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AB162858-A169-EB49-B952-7556287E337A}"/>
              </a:ext>
            </a:extLst>
          </p:cNvPr>
          <p:cNvSpPr/>
          <p:nvPr/>
        </p:nvSpPr>
        <p:spPr>
          <a:xfrm>
            <a:off x="179512" y="123478"/>
            <a:ext cx="504000" cy="360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534556-0723-EC48-9C75-2BBFE5F94D02}"/>
              </a:ext>
            </a:extLst>
          </p:cNvPr>
          <p:cNvSpPr/>
          <p:nvPr/>
        </p:nvSpPr>
        <p:spPr>
          <a:xfrm>
            <a:off x="3976243" y="2820191"/>
            <a:ext cx="2908714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4A47836C-97E2-8442-B5A9-586874FD0E85}"/>
              </a:ext>
            </a:extLst>
          </p:cNvPr>
          <p:cNvSpPr/>
          <p:nvPr/>
        </p:nvSpPr>
        <p:spPr>
          <a:xfrm flipH="1">
            <a:off x="4499992" y="212751"/>
            <a:ext cx="3577450" cy="1422895"/>
          </a:xfrm>
          <a:prstGeom prst="cloudCallout">
            <a:avLst>
              <a:gd name="adj1" fmla="val 46862"/>
              <a:gd name="adj2" fmla="val 9109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8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bezier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9A5F2ED-FCA5-A74F-B979-15E44E68A74C}"/>
              </a:ext>
            </a:extLst>
          </p:cNvPr>
          <p:cNvSpPr/>
          <p:nvPr/>
        </p:nvSpPr>
        <p:spPr>
          <a:xfrm>
            <a:off x="1442720" y="2073814"/>
            <a:ext cx="4043680" cy="1946490"/>
          </a:xfrm>
          <a:custGeom>
            <a:avLst/>
            <a:gdLst>
              <a:gd name="connsiteX0" fmla="*/ 0 w 4043680"/>
              <a:gd name="connsiteY0" fmla="*/ 1946490 h 1946490"/>
              <a:gd name="connsiteX1" fmla="*/ 1747520 w 4043680"/>
              <a:gd name="connsiteY1" fmla="*/ 5930 h 1946490"/>
              <a:gd name="connsiteX2" fmla="*/ 2987040 w 4043680"/>
              <a:gd name="connsiteY2" fmla="*/ 1316570 h 1946490"/>
              <a:gd name="connsiteX3" fmla="*/ 4043680 w 4043680"/>
              <a:gd name="connsiteY3" fmla="*/ 564730 h 194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3680" h="1946490">
                <a:moveTo>
                  <a:pt x="0" y="1946490"/>
                </a:moveTo>
                <a:cubicBezTo>
                  <a:pt x="624840" y="1028703"/>
                  <a:pt x="1249680" y="110917"/>
                  <a:pt x="1747520" y="5930"/>
                </a:cubicBezTo>
                <a:cubicBezTo>
                  <a:pt x="2245360" y="-99057"/>
                  <a:pt x="2604347" y="1223437"/>
                  <a:pt x="2987040" y="1316570"/>
                </a:cubicBezTo>
                <a:cubicBezTo>
                  <a:pt x="3369733" y="1409703"/>
                  <a:pt x="3706706" y="987216"/>
                  <a:pt x="4043680" y="56473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633533-7CDF-4946-9091-04048A302BC7}"/>
              </a:ext>
            </a:extLst>
          </p:cNvPr>
          <p:cNvSpPr/>
          <p:nvPr/>
        </p:nvSpPr>
        <p:spPr>
          <a:xfrm>
            <a:off x="1386152" y="396450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41A96C-0B45-3942-8C45-03C842BDBF4D}"/>
              </a:ext>
            </a:extLst>
          </p:cNvPr>
          <p:cNvSpPr/>
          <p:nvPr/>
        </p:nvSpPr>
        <p:spPr>
          <a:xfrm>
            <a:off x="5430600" y="2571750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D0B2D6-1E7F-CA48-B1B4-337330A389F1}"/>
              </a:ext>
            </a:extLst>
          </p:cNvPr>
          <p:cNvSpPr/>
          <p:nvPr/>
        </p:nvSpPr>
        <p:spPr>
          <a:xfrm>
            <a:off x="3020240" y="206769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F01918-EB92-BF44-819D-34E565C46596}"/>
              </a:ext>
            </a:extLst>
          </p:cNvPr>
          <p:cNvSpPr/>
          <p:nvPr/>
        </p:nvSpPr>
        <p:spPr>
          <a:xfrm>
            <a:off x="4143974" y="3126495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33E765-80B6-0249-9E93-E7EC439676CC}"/>
              </a:ext>
            </a:extLst>
          </p:cNvPr>
          <p:cNvSpPr/>
          <p:nvPr/>
        </p:nvSpPr>
        <p:spPr>
          <a:xfrm>
            <a:off x="1884152" y="3238095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346344-08BA-2645-9560-8FDA831D60DC}"/>
              </a:ext>
            </a:extLst>
          </p:cNvPr>
          <p:cNvSpPr/>
          <p:nvPr/>
        </p:nvSpPr>
        <p:spPr>
          <a:xfrm>
            <a:off x="3726221" y="2515950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C236CE-AB2A-DA4F-BDD6-2495A3FAC338}"/>
              </a:ext>
            </a:extLst>
          </p:cNvPr>
          <p:cNvSpPr/>
          <p:nvPr/>
        </p:nvSpPr>
        <p:spPr>
          <a:xfrm>
            <a:off x="2372168" y="261320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CD6BAE-E89E-4748-837A-0CB055BB94B6}"/>
              </a:ext>
            </a:extLst>
          </p:cNvPr>
          <p:cNvSpPr/>
          <p:nvPr/>
        </p:nvSpPr>
        <p:spPr>
          <a:xfrm>
            <a:off x="4888427" y="3173082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21B2360-5C85-7844-AFD6-691405601392}"/>
              </a:ext>
            </a:extLst>
          </p:cNvPr>
          <p:cNvSpPr/>
          <p:nvPr/>
        </p:nvSpPr>
        <p:spPr>
          <a:xfrm>
            <a:off x="5673456" y="2853215"/>
            <a:ext cx="2027824" cy="180676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A8E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1">
            <a:extLst>
              <a:ext uri="{FF2B5EF4-FFF2-40B4-BE49-F238E27FC236}">
                <a16:creationId xmlns:a16="http://schemas.microsoft.com/office/drawing/2014/main" id="{8356BF35-D5C5-DF4E-B1D2-F7082EA81428}"/>
              </a:ext>
            </a:extLst>
          </p:cNvPr>
          <p:cNvSpPr>
            <a:spLocks noChangeAspect="1"/>
          </p:cNvSpPr>
          <p:nvPr/>
        </p:nvSpPr>
        <p:spPr>
          <a:xfrm>
            <a:off x="255148" y="132636"/>
            <a:ext cx="428420" cy="432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C0270-C3BC-2948-BF5B-CE90BD5AB954}"/>
              </a:ext>
            </a:extLst>
          </p:cNvPr>
          <p:cNvSpPr txBox="1"/>
          <p:nvPr/>
        </p:nvSpPr>
        <p:spPr>
          <a:xfrm>
            <a:off x="692418" y="98876"/>
            <a:ext cx="314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STRAIGHT LINE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5FFE8E5C-35F4-DB43-96A7-0F531CF50341}"/>
              </a:ext>
            </a:extLst>
          </p:cNvPr>
          <p:cNvSpPr/>
          <p:nvPr/>
        </p:nvSpPr>
        <p:spPr>
          <a:xfrm flipH="1">
            <a:off x="5066984" y="140743"/>
            <a:ext cx="3586223" cy="1422895"/>
          </a:xfrm>
          <a:prstGeom prst="cloudCallout">
            <a:avLst>
              <a:gd name="adj1" fmla="val 23244"/>
              <a:gd name="adj2" fmla="val 8779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8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đoạn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thẳng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18FE0B-17A4-2548-8CA1-739349EE1DBD}"/>
              </a:ext>
            </a:extLst>
          </p:cNvPr>
          <p:cNvSpPr/>
          <p:nvPr/>
        </p:nvSpPr>
        <p:spPr>
          <a:xfrm>
            <a:off x="2001519" y="1747554"/>
            <a:ext cx="2908714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3CE6DA83-97FA-BF44-86F0-962456FB4643}"/>
              </a:ext>
            </a:extLst>
          </p:cNvPr>
          <p:cNvSpPr/>
          <p:nvPr/>
        </p:nvSpPr>
        <p:spPr>
          <a:xfrm rot="10800000">
            <a:off x="6348195" y="3380046"/>
            <a:ext cx="2027824" cy="1806767"/>
          </a:xfrm>
          <a:prstGeom prst="pie">
            <a:avLst>
              <a:gd name="adj1" fmla="val 0"/>
              <a:gd name="adj2" fmla="val 10795766"/>
            </a:avLst>
          </a:prstGeom>
          <a:solidFill>
            <a:schemeClr val="bg1"/>
          </a:solidFill>
          <a:ln w="38100"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410E4A-117F-8D41-B7A6-D5BA6AE8F39A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490793" y="938815"/>
            <a:ext cx="4657271" cy="2889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3C178EB-34F6-F146-AEBC-E98D576C0BDE}"/>
              </a:ext>
            </a:extLst>
          </p:cNvPr>
          <p:cNvSpPr/>
          <p:nvPr/>
        </p:nvSpPr>
        <p:spPr>
          <a:xfrm>
            <a:off x="395536" y="843558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CA91A5-8F2C-A94D-9C75-AAAA1554A34F}"/>
              </a:ext>
            </a:extLst>
          </p:cNvPr>
          <p:cNvSpPr/>
          <p:nvPr/>
        </p:nvSpPr>
        <p:spPr>
          <a:xfrm>
            <a:off x="5066984" y="375629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F085A6-B8BC-444B-82F0-7097A841E0FF}"/>
              </a:ext>
            </a:extLst>
          </p:cNvPr>
          <p:cNvSpPr/>
          <p:nvPr/>
        </p:nvSpPr>
        <p:spPr>
          <a:xfrm>
            <a:off x="2300160" y="2028102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B3813A-BB29-A64E-84E5-ADACA8D0086F}"/>
              </a:ext>
            </a:extLst>
          </p:cNvPr>
          <p:cNvSpPr/>
          <p:nvPr/>
        </p:nvSpPr>
        <p:spPr>
          <a:xfrm>
            <a:off x="3668312" y="2892198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639AFB-F89D-3145-A84B-F32A5378790E}"/>
              </a:ext>
            </a:extLst>
          </p:cNvPr>
          <p:cNvSpPr/>
          <p:nvPr/>
        </p:nvSpPr>
        <p:spPr>
          <a:xfrm>
            <a:off x="1043608" y="1275606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3165B7-F26D-FE44-A64E-6F926903E62A}"/>
              </a:ext>
            </a:extLst>
          </p:cNvPr>
          <p:cNvSpPr/>
          <p:nvPr/>
        </p:nvSpPr>
        <p:spPr>
          <a:xfrm>
            <a:off x="2987824" y="2460150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537421-46C9-164B-8CC6-FA3A645F0A2E}"/>
              </a:ext>
            </a:extLst>
          </p:cNvPr>
          <p:cNvSpPr/>
          <p:nvPr/>
        </p:nvSpPr>
        <p:spPr>
          <a:xfrm>
            <a:off x="1652088" y="1635646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926F93-EF5D-754B-96EF-218BEACE22B0}"/>
              </a:ext>
            </a:extLst>
          </p:cNvPr>
          <p:cNvSpPr/>
          <p:nvPr/>
        </p:nvSpPr>
        <p:spPr>
          <a:xfrm>
            <a:off x="4355976" y="3324246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A8E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503825"/>
            <a:chOff x="2988316" y="4546728"/>
            <a:chExt cx="1896358" cy="503825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1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0DEFFFC-6C1C-B24D-BA63-A76E74D3ABD2}"/>
              </a:ext>
            </a:extLst>
          </p:cNvPr>
          <p:cNvSpPr txBox="1">
            <a:spLocks/>
          </p:cNvSpPr>
          <p:nvPr/>
        </p:nvSpPr>
        <p:spPr>
          <a:xfrm>
            <a:off x="1475508" y="195486"/>
            <a:ext cx="6768900" cy="86409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u="sng" dirty="0">
                <a:ln w="1905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mbria" panose="02040503050406030204" pitchFamily="18" charset="0"/>
                <a:cs typeface="Arial" pitchFamily="34" charset="0"/>
              </a:rPr>
              <a:t>THÔNG TIN NHÓM</a:t>
            </a:r>
            <a:endParaRPr lang="en-US" sz="6000" b="1" u="sng" dirty="0">
              <a:ln w="1905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uhaus 93" pitchFamily="82" charset="77"/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4ECAC-3675-8445-9EAC-E9D06AA17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92722"/>
              </p:ext>
            </p:extLst>
          </p:nvPr>
        </p:nvGraphicFramePr>
        <p:xfrm>
          <a:off x="296525" y="2931790"/>
          <a:ext cx="8550950" cy="211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3101162557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394973609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748113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15184497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American Typewriter" panose="02090604020004020304" pitchFamily="18" charset="77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American Typewriter" panose="02090604020004020304" pitchFamily="18" charset="77"/>
                        </a:rPr>
                        <a:t>MSSV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American Typewriter" panose="02090604020004020304" pitchFamily="18" charset="77"/>
                        </a:rPr>
                        <a:t>HỌ VÀ TÊN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American Typewriter" panose="02090604020004020304" pitchFamily="18" charset="77"/>
                        </a:rPr>
                        <a:t>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251169"/>
                  </a:ext>
                </a:extLst>
              </a:tr>
              <a:tr h="43255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1611297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Nguyễn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Thị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Ngọc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Trâm</a:t>
                      </a:r>
                      <a:endParaRPr lang="en-US" b="0" i="0" dirty="0">
                        <a:latin typeface="American Typewriter" panose="020906040200040203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ntngoctram98@gmail.com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2176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1711184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Trần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Minh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Ngọc</a:t>
                      </a:r>
                      <a:endParaRPr lang="en-US" b="0" i="0" dirty="0">
                        <a:latin typeface="American Typewriter" panose="020906040200040203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ngoctran20499@gmail.com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111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1711180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Vưu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Nguyễn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Trí</a:t>
                      </a:r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 </a:t>
                      </a:r>
                      <a:r>
                        <a:rPr lang="en-US" b="0" i="0" dirty="0" err="1">
                          <a:latin typeface="American Typewriter" panose="02090604020004020304" pitchFamily="18" charset="77"/>
                        </a:rPr>
                        <a:t>Nghĩa</a:t>
                      </a:r>
                      <a:endParaRPr lang="en-US" b="0" i="0" dirty="0">
                        <a:latin typeface="American Typewriter" panose="020906040200040203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erican Typewriter" panose="02090604020004020304" pitchFamily="18" charset="77"/>
                        </a:rPr>
                        <a:t>tringhia11@gmail.com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782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14932A-6980-9747-90A6-85ABF803A69F}"/>
              </a:ext>
            </a:extLst>
          </p:cNvPr>
          <p:cNvSpPr txBox="1"/>
          <p:nvPr/>
        </p:nvSpPr>
        <p:spPr>
          <a:xfrm>
            <a:off x="251520" y="1131590"/>
            <a:ext cx="5400600" cy="14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solidFill>
                  <a:schemeClr val="bg1"/>
                </a:solidFill>
                <a:latin typeface="Harrington" pitchFamily="82" charset="77"/>
              </a:rPr>
              <a:t>Tên</a:t>
            </a:r>
            <a:r>
              <a:rPr lang="en-US" sz="3200" b="1" dirty="0">
                <a:solidFill>
                  <a:schemeClr val="bg1"/>
                </a:solidFill>
                <a:latin typeface="Harrington" pitchFamily="82" charset="77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Harrington" pitchFamily="82" charset="77"/>
              </a:rPr>
              <a:t>nhóm</a:t>
            </a:r>
            <a:r>
              <a:rPr lang="en-US" sz="3200" b="1" dirty="0">
                <a:solidFill>
                  <a:schemeClr val="bg1"/>
                </a:solidFill>
                <a:latin typeface="Harrington" pitchFamily="82" charset="77"/>
              </a:rPr>
              <a:t>: </a:t>
            </a:r>
            <a:r>
              <a:rPr lang="en-US" sz="3200" b="1" dirty="0">
                <a:latin typeface="Harrington" pitchFamily="82" charset="77"/>
              </a:rPr>
              <a:t>Whatever</a:t>
            </a:r>
            <a:endParaRPr lang="en-US" sz="32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solidFill>
                  <a:schemeClr val="bg1"/>
                </a:solidFill>
                <a:latin typeface="Harrington" pitchFamily="82" charset="77"/>
              </a:rPr>
              <a:t>S</a:t>
            </a: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ố</a:t>
            </a:r>
            <a:r>
              <a:rPr lang="en-US" sz="3200" b="1" dirty="0">
                <a:solidFill>
                  <a:schemeClr val="bg1"/>
                </a:solidFill>
                <a:latin typeface="Harrington" pitchFamily="82" charset="77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Harrington" pitchFamily="82" charset="77"/>
              </a:rPr>
              <a:t>thành</a:t>
            </a:r>
            <a:r>
              <a:rPr lang="en-US" sz="3200" b="1" dirty="0">
                <a:solidFill>
                  <a:schemeClr val="bg1"/>
                </a:solidFill>
                <a:latin typeface="Harrington" pitchFamily="82" charset="77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Harrington" pitchFamily="82" charset="77"/>
              </a:rPr>
              <a:t>viên</a:t>
            </a:r>
            <a:r>
              <a:rPr lang="en-US" sz="3200" b="1" dirty="0">
                <a:solidFill>
                  <a:schemeClr val="bg1"/>
                </a:solidFill>
                <a:latin typeface="Harrington" pitchFamily="82" charset="77"/>
              </a:rPr>
              <a:t>: </a:t>
            </a:r>
            <a:r>
              <a:rPr lang="en-US" sz="3200" b="1" dirty="0">
                <a:latin typeface="Harrington" pitchFamily="8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65525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5AC4F42-D004-9549-8CEC-518A7E870BE8}"/>
              </a:ext>
            </a:extLst>
          </p:cNvPr>
          <p:cNvSpPr/>
          <p:nvPr/>
        </p:nvSpPr>
        <p:spPr>
          <a:xfrm>
            <a:off x="1228698" y="198038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Print" panose="02000800000000000000" pitchFamily="2" charset="0"/>
              </a:rPr>
              <a:t>+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46F0CD-0084-3B41-9819-236579ED990F}"/>
              </a:ext>
            </a:extLst>
          </p:cNvPr>
          <p:cNvSpPr/>
          <p:nvPr/>
        </p:nvSpPr>
        <p:spPr>
          <a:xfrm>
            <a:off x="2363078" y="198038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radley Hand" pitchFamily="2" charset="77"/>
              </a:rPr>
              <a:t>-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6A6B4DB-E28B-9D4D-85D5-64B20EFEE354}"/>
              </a:ext>
            </a:extLst>
          </p:cNvPr>
          <p:cNvSpPr/>
          <p:nvPr/>
        </p:nvSpPr>
        <p:spPr>
          <a:xfrm>
            <a:off x="1228698" y="2556452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" pitchFamily="2" charset="77"/>
              </a:rPr>
              <a:t>tab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DDE7623-C0FD-3842-B332-F847E3B0C4BB}"/>
              </a:ext>
            </a:extLst>
          </p:cNvPr>
          <p:cNvSpPr/>
          <p:nvPr/>
        </p:nvSpPr>
        <p:spPr>
          <a:xfrm>
            <a:off x="2363078" y="2556452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" pitchFamily="2" charset="77"/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57DDA3-E3D7-C945-A518-3B2F689EEA3D}"/>
              </a:ext>
            </a:extLst>
          </p:cNvPr>
          <p:cNvSpPr/>
          <p:nvPr/>
        </p:nvSpPr>
        <p:spPr>
          <a:xfrm>
            <a:off x="1827345" y="3147814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⇧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88A7045-F26C-9D41-9FF8-DC41A6A8086F}"/>
              </a:ext>
            </a:extLst>
          </p:cNvPr>
          <p:cNvSpPr/>
          <p:nvPr/>
        </p:nvSpPr>
        <p:spPr>
          <a:xfrm>
            <a:off x="5797765" y="1923678"/>
            <a:ext cx="1440160" cy="244827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5110E-CF13-4A4B-B589-D55A79FF278D}"/>
              </a:ext>
            </a:extLst>
          </p:cNvPr>
          <p:cNvCxnSpPr/>
          <p:nvPr/>
        </p:nvCxnSpPr>
        <p:spPr>
          <a:xfrm>
            <a:off x="5797765" y="2715766"/>
            <a:ext cx="1440160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E5004-8ECA-E44D-BAAB-CB1CBA8136C5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6517845" y="1923678"/>
            <a:ext cx="0" cy="792087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3E9767-03E2-354D-80D7-40715CE8B40F}"/>
              </a:ext>
            </a:extLst>
          </p:cNvPr>
          <p:cNvSpPr/>
          <p:nvPr/>
        </p:nvSpPr>
        <p:spPr>
          <a:xfrm>
            <a:off x="1827345" y="372387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⇩</a:t>
            </a:r>
          </a:p>
        </p:txBody>
      </p:sp>
      <p:sp>
        <p:nvSpPr>
          <p:cNvPr id="33" name="Rounded Rectangle 32" descr="⇦">
            <a:extLst>
              <a:ext uri="{FF2B5EF4-FFF2-40B4-BE49-F238E27FC236}">
                <a16:creationId xmlns:a16="http://schemas.microsoft.com/office/drawing/2014/main" id="{84E253D9-6D94-B641-B9FE-E63F27C6A781}"/>
              </a:ext>
            </a:extLst>
          </p:cNvPr>
          <p:cNvSpPr/>
          <p:nvPr/>
        </p:nvSpPr>
        <p:spPr>
          <a:xfrm>
            <a:off x="666866" y="372387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⇦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347C169-36C5-5C4D-BCB7-269D4F416986}"/>
              </a:ext>
            </a:extLst>
          </p:cNvPr>
          <p:cNvSpPr/>
          <p:nvPr/>
        </p:nvSpPr>
        <p:spPr>
          <a:xfrm>
            <a:off x="2987824" y="372387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773E2-AE04-7F40-942F-3B3FCEEE6104}"/>
              </a:ext>
            </a:extLst>
          </p:cNvPr>
          <p:cNvSpPr txBox="1"/>
          <p:nvPr/>
        </p:nvSpPr>
        <p:spPr>
          <a:xfrm>
            <a:off x="1232401" y="1198832"/>
            <a:ext cx="237624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American Typewriter" panose="02090604020004020304" pitchFamily="18" charset="77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AE16F8-475F-D848-9520-A268CD906BD7}"/>
              </a:ext>
            </a:extLst>
          </p:cNvPr>
          <p:cNvSpPr txBox="1"/>
          <p:nvPr/>
        </p:nvSpPr>
        <p:spPr>
          <a:xfrm>
            <a:off x="5725757" y="1188558"/>
            <a:ext cx="17985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American Typewriter" panose="02090604020004020304" pitchFamily="18" charset="77"/>
                <a:cs typeface="Times New Roman" panose="02020603050405020304" pitchFamily="18" charset="0"/>
              </a:rPr>
              <a:t>Mouse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BDFBD79-B28A-1A4D-A2B6-A0504DC3A496}"/>
              </a:ext>
            </a:extLst>
          </p:cNvPr>
          <p:cNvSpPr/>
          <p:nvPr/>
        </p:nvSpPr>
        <p:spPr>
          <a:xfrm>
            <a:off x="5825878" y="1943784"/>
            <a:ext cx="673480" cy="755612"/>
          </a:xfrm>
          <a:custGeom>
            <a:avLst/>
            <a:gdLst>
              <a:gd name="connsiteX0" fmla="*/ 0 w 673480"/>
              <a:gd name="connsiteY0" fmla="*/ 202592 h 755612"/>
              <a:gd name="connsiteX1" fmla="*/ 0 w 673480"/>
              <a:gd name="connsiteY1" fmla="*/ 755612 h 755612"/>
              <a:gd name="connsiteX2" fmla="*/ 673480 w 673480"/>
              <a:gd name="connsiteY2" fmla="*/ 750137 h 755612"/>
              <a:gd name="connsiteX3" fmla="*/ 673480 w 673480"/>
              <a:gd name="connsiteY3" fmla="*/ 5476 h 755612"/>
              <a:gd name="connsiteX4" fmla="*/ 197116 w 673480"/>
              <a:gd name="connsiteY4" fmla="*/ 0 h 755612"/>
              <a:gd name="connsiteX5" fmla="*/ 87607 w 673480"/>
              <a:gd name="connsiteY5" fmla="*/ 43804 h 755612"/>
              <a:gd name="connsiteX6" fmla="*/ 27377 w 673480"/>
              <a:gd name="connsiteY6" fmla="*/ 104034 h 755612"/>
              <a:gd name="connsiteX7" fmla="*/ 0 w 673480"/>
              <a:gd name="connsiteY7" fmla="*/ 202592 h 7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80" h="755612">
                <a:moveTo>
                  <a:pt x="0" y="202592"/>
                </a:moveTo>
                <a:lnTo>
                  <a:pt x="0" y="755612"/>
                </a:lnTo>
                <a:lnTo>
                  <a:pt x="673480" y="750137"/>
                </a:lnTo>
                <a:lnTo>
                  <a:pt x="673480" y="5476"/>
                </a:lnTo>
                <a:lnTo>
                  <a:pt x="197116" y="0"/>
                </a:lnTo>
                <a:lnTo>
                  <a:pt x="87607" y="43804"/>
                </a:lnTo>
                <a:lnTo>
                  <a:pt x="27377" y="104034"/>
                </a:lnTo>
                <a:lnTo>
                  <a:pt x="0" y="202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7E523E57-E28F-D443-B49F-DB9E6ABCD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952" y="246693"/>
            <a:ext cx="8820472" cy="576064"/>
          </a:xfrm>
        </p:spPr>
        <p:txBody>
          <a:bodyPr/>
          <a:lstStyle/>
          <a:p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uhaus 93" pitchFamily="82" charset="77"/>
              </a:rPr>
              <a:t>THE OPERATIONS </a:t>
            </a:r>
            <a:endParaRPr lang="ko-KR" altLang="en-US" sz="4000" dirty="0">
              <a:ln w="28575">
                <a:solidFill>
                  <a:schemeClr val="bg1"/>
                </a:solidFill>
              </a:ln>
              <a:solidFill>
                <a:schemeClr val="accent1"/>
              </a:solidFill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851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242BF555-FBEA-6647-9D62-6FF3CD584140}"/>
              </a:ext>
            </a:extLst>
          </p:cNvPr>
          <p:cNvSpPr/>
          <p:nvPr/>
        </p:nvSpPr>
        <p:spPr>
          <a:xfrm>
            <a:off x="6911752" y="2911252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A78A36D-B6F7-0347-BFF7-D905A3E99C9F}"/>
              </a:ext>
            </a:extLst>
          </p:cNvPr>
          <p:cNvSpPr/>
          <p:nvPr/>
        </p:nvSpPr>
        <p:spPr>
          <a:xfrm rot="10800000">
            <a:off x="0" y="0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4A506-0520-8644-9766-7B81B620617B}"/>
              </a:ext>
            </a:extLst>
          </p:cNvPr>
          <p:cNvSpPr txBox="1"/>
          <p:nvPr/>
        </p:nvSpPr>
        <p:spPr>
          <a:xfrm>
            <a:off x="3239852" y="4275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.VnArabia" panose="020B7200000000000000" pitchFamily="34" charset="0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0377E1-907B-CB45-852F-109465AA37F9}"/>
              </a:ext>
            </a:extLst>
          </p:cNvPr>
          <p:cNvSpPr/>
          <p:nvPr/>
        </p:nvSpPr>
        <p:spPr>
          <a:xfrm>
            <a:off x="3344462" y="3734032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+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84C6D9-09E2-A248-8D31-D560985B863F}"/>
              </a:ext>
            </a:extLst>
          </p:cNvPr>
          <p:cNvSpPr/>
          <p:nvPr/>
        </p:nvSpPr>
        <p:spPr>
          <a:xfrm>
            <a:off x="4424582" y="3734032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" pitchFamily="2" charset="77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3A0813-447B-824D-A2C1-86BF512B8DFC}"/>
              </a:ext>
            </a:extLst>
          </p:cNvPr>
          <p:cNvSpPr/>
          <p:nvPr/>
        </p:nvSpPr>
        <p:spPr>
          <a:xfrm>
            <a:off x="3344462" y="4093156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pitchFamily="2" charset="77"/>
              </a:rPr>
              <a:t>tab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C3AEB2-1A1E-EB41-BD38-A1E40DA520D0}"/>
              </a:ext>
            </a:extLst>
          </p:cNvPr>
          <p:cNvSpPr/>
          <p:nvPr/>
        </p:nvSpPr>
        <p:spPr>
          <a:xfrm>
            <a:off x="4424582" y="4093156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pitchFamily="2" charset="77"/>
              </a:rPr>
              <a:t>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5EB6E-7E03-3B47-8B73-4FDAABEF8A7D}"/>
              </a:ext>
            </a:extLst>
          </p:cNvPr>
          <p:cNvSpPr/>
          <p:nvPr/>
        </p:nvSpPr>
        <p:spPr>
          <a:xfrm>
            <a:off x="3848518" y="4443958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⇧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07B322-268C-524E-8AA7-1444EC2EB9B5}"/>
              </a:ext>
            </a:extLst>
          </p:cNvPr>
          <p:cNvSpPr/>
          <p:nvPr/>
        </p:nvSpPr>
        <p:spPr>
          <a:xfrm>
            <a:off x="3848518" y="4794760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⇩</a:t>
            </a:r>
          </a:p>
        </p:txBody>
      </p:sp>
      <p:sp>
        <p:nvSpPr>
          <p:cNvPr id="14" name="Rounded Rectangle 13" descr="⇦">
            <a:extLst>
              <a:ext uri="{FF2B5EF4-FFF2-40B4-BE49-F238E27FC236}">
                <a16:creationId xmlns:a16="http://schemas.microsoft.com/office/drawing/2014/main" id="{4CB9FECD-DFF0-D84B-B219-171B64C3C2D2}"/>
              </a:ext>
            </a:extLst>
          </p:cNvPr>
          <p:cNvSpPr/>
          <p:nvPr/>
        </p:nvSpPr>
        <p:spPr>
          <a:xfrm>
            <a:off x="2768398" y="4794760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A4F0CC-DCAC-9044-9220-046D82E4A0D0}"/>
              </a:ext>
            </a:extLst>
          </p:cNvPr>
          <p:cNvSpPr/>
          <p:nvPr/>
        </p:nvSpPr>
        <p:spPr>
          <a:xfrm>
            <a:off x="4932040" y="4794760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⇨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213F2-F90B-4D4A-B091-D178D266CB5F}"/>
              </a:ext>
            </a:extLst>
          </p:cNvPr>
          <p:cNvSpPr/>
          <p:nvPr/>
        </p:nvSpPr>
        <p:spPr>
          <a:xfrm>
            <a:off x="107504" y="627534"/>
            <a:ext cx="8928992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1093B-B4A3-1F43-8710-362D2C5D62BE}"/>
              </a:ext>
            </a:extLst>
          </p:cNvPr>
          <p:cNvSpPr/>
          <p:nvPr/>
        </p:nvSpPr>
        <p:spPr>
          <a:xfrm>
            <a:off x="1216399" y="1615569"/>
            <a:ext cx="586800" cy="9972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19867-C29C-8E43-9A07-C373AF8ABE6B}"/>
              </a:ext>
            </a:extLst>
          </p:cNvPr>
          <p:cNvSpPr/>
          <p:nvPr/>
        </p:nvSpPr>
        <p:spPr>
          <a:xfrm>
            <a:off x="3428725" y="1451338"/>
            <a:ext cx="2459671" cy="97718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1C32A6-0D32-E649-BD4B-B27108E64161}"/>
              </a:ext>
            </a:extLst>
          </p:cNvPr>
          <p:cNvSpPr>
            <a:spLocks/>
          </p:cNvSpPr>
          <p:nvPr/>
        </p:nvSpPr>
        <p:spPr>
          <a:xfrm>
            <a:off x="1227505" y="796322"/>
            <a:ext cx="1101980" cy="2635693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e 30">
            <a:extLst>
              <a:ext uri="{FF2B5EF4-FFF2-40B4-BE49-F238E27FC236}">
                <a16:creationId xmlns:a16="http://schemas.microsoft.com/office/drawing/2014/main" id="{DBCB268B-F9E4-E742-AAD9-C0D4BD00DD4A}"/>
              </a:ext>
            </a:extLst>
          </p:cNvPr>
          <p:cNvSpPr>
            <a:spLocks noChangeAspect="1"/>
          </p:cNvSpPr>
          <p:nvPr/>
        </p:nvSpPr>
        <p:spPr>
          <a:xfrm rot="10800000">
            <a:off x="347647" y="1354896"/>
            <a:ext cx="2818186" cy="2268000"/>
          </a:xfrm>
          <a:prstGeom prst="pie">
            <a:avLst>
              <a:gd name="adj1" fmla="val 0"/>
              <a:gd name="adj2" fmla="val 10820688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2A3431A-1B24-9B42-90DC-D6A46E9BCEC6}"/>
              </a:ext>
            </a:extLst>
          </p:cNvPr>
          <p:cNvSpPr>
            <a:spLocks/>
          </p:cNvSpPr>
          <p:nvPr/>
        </p:nvSpPr>
        <p:spPr>
          <a:xfrm rot="3048305">
            <a:off x="1668764" y="1644869"/>
            <a:ext cx="1219511" cy="1449128"/>
          </a:xfrm>
          <a:prstGeom prst="triangle">
            <a:avLst>
              <a:gd name="adj" fmla="val 37528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85BAAC5-D4ED-8C49-9F2F-8F9368A45C33}"/>
              </a:ext>
            </a:extLst>
          </p:cNvPr>
          <p:cNvSpPr>
            <a:spLocks/>
          </p:cNvSpPr>
          <p:nvPr/>
        </p:nvSpPr>
        <p:spPr>
          <a:xfrm rot="3048305">
            <a:off x="1677617" y="1645555"/>
            <a:ext cx="1219511" cy="1449128"/>
          </a:xfrm>
          <a:prstGeom prst="triangle">
            <a:avLst>
              <a:gd name="adj" fmla="val 375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B24ECE-9CEF-F343-8B49-91CFE5994A1A}"/>
              </a:ext>
            </a:extLst>
          </p:cNvPr>
          <p:cNvSpPr/>
          <p:nvPr/>
        </p:nvSpPr>
        <p:spPr>
          <a:xfrm>
            <a:off x="3419872" y="1433786"/>
            <a:ext cx="2459671" cy="977181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e 36">
            <a:extLst>
              <a:ext uri="{FF2B5EF4-FFF2-40B4-BE49-F238E27FC236}">
                <a16:creationId xmlns:a16="http://schemas.microsoft.com/office/drawing/2014/main" id="{61E5133A-244D-C94D-8DE5-C7B76EC6DCAC}"/>
              </a:ext>
            </a:extLst>
          </p:cNvPr>
          <p:cNvSpPr/>
          <p:nvPr/>
        </p:nvSpPr>
        <p:spPr>
          <a:xfrm rot="5400000">
            <a:off x="6484456" y="1196899"/>
            <a:ext cx="2268001" cy="2497926"/>
          </a:xfrm>
          <a:prstGeom prst="pie">
            <a:avLst>
              <a:gd name="adj1" fmla="val 5331294"/>
              <a:gd name="adj2" fmla="val 1620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e 37">
            <a:extLst>
              <a:ext uri="{FF2B5EF4-FFF2-40B4-BE49-F238E27FC236}">
                <a16:creationId xmlns:a16="http://schemas.microsoft.com/office/drawing/2014/main" id="{81F9206F-8EBC-874F-9248-165D8A9F0616}"/>
              </a:ext>
            </a:extLst>
          </p:cNvPr>
          <p:cNvSpPr/>
          <p:nvPr/>
        </p:nvSpPr>
        <p:spPr>
          <a:xfrm rot="5400000">
            <a:off x="6489077" y="1183427"/>
            <a:ext cx="2241052" cy="2497926"/>
          </a:xfrm>
          <a:prstGeom prst="pie">
            <a:avLst>
              <a:gd name="adj1" fmla="val 5331294"/>
              <a:gd name="adj2" fmla="val 16200000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5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6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3.82716E-6 L -0.00278 -0.0586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05864 L -0.00278 -0.1283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00"/>
                            </p:stCondLst>
                            <p:childTnLst>
                              <p:par>
                                <p:cTn id="80" presetID="26" presetClass="emph" presetSubtype="0" fill="hold" grpId="3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12839 L -0.00278 -0.2108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2108 L -0.00278 -0.1283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12839 L -0.00278 -0.0586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6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94444E-6 -3.82716E-6 L -1.94444E-6 0.0003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7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3.82716E-6 L -0.02621 -3.82716E-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8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2621 -3.82716E-6 L -0.06146 -0.00247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18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9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146 -0.00247 L -0.0934 -0.0101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934 -0.01018 L -0.06146 -0.0021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1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146 -0.00247 L -0.02621 -3.82716E-6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900"/>
                            </p:stCondLst>
                            <p:childTnLst>
                              <p:par>
                                <p:cTn id="137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1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2621 -3.82716E-6 L -1.94444E-6 -3.82716E-6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3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00"/>
                            </p:stCondLst>
                            <p:childTnLst>
                              <p:par>
                                <p:cTn id="162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4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242BF555-FBEA-6647-9D62-6FF3CD584140}"/>
              </a:ext>
            </a:extLst>
          </p:cNvPr>
          <p:cNvSpPr/>
          <p:nvPr/>
        </p:nvSpPr>
        <p:spPr>
          <a:xfrm>
            <a:off x="6911752" y="2911252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A78A36D-B6F7-0347-BFF7-D905A3E99C9F}"/>
              </a:ext>
            </a:extLst>
          </p:cNvPr>
          <p:cNvSpPr/>
          <p:nvPr/>
        </p:nvSpPr>
        <p:spPr>
          <a:xfrm rot="10800000">
            <a:off x="0" y="0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1BFE2-B387-E040-82EB-5626261AF4B9}"/>
              </a:ext>
            </a:extLst>
          </p:cNvPr>
          <p:cNvSpPr txBox="1"/>
          <p:nvPr/>
        </p:nvSpPr>
        <p:spPr>
          <a:xfrm>
            <a:off x="3627022" y="42759"/>
            <a:ext cx="18899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.VnArabia" panose="020B7200000000000000" pitchFamily="34" charset="0"/>
                <a:cs typeface="Times New Roman" panose="02020603050405020304" pitchFamily="18" charset="0"/>
              </a:rPr>
              <a:t>MOUSE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CC5DAB-9AFC-D141-A7E9-61396B957FFA}"/>
              </a:ext>
            </a:extLst>
          </p:cNvPr>
          <p:cNvSpPr/>
          <p:nvPr/>
        </p:nvSpPr>
        <p:spPr>
          <a:xfrm>
            <a:off x="107504" y="627534"/>
            <a:ext cx="8928992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9F496DF-8F6B-9F4B-A4C8-6707BB0009E0}"/>
              </a:ext>
            </a:extLst>
          </p:cNvPr>
          <p:cNvSpPr/>
          <p:nvPr/>
        </p:nvSpPr>
        <p:spPr>
          <a:xfrm>
            <a:off x="125659" y="2643758"/>
            <a:ext cx="1440160" cy="244827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ADBA159-BC00-2342-BA97-560D6D3A11C9}"/>
              </a:ext>
            </a:extLst>
          </p:cNvPr>
          <p:cNvCxnSpPr>
            <a:cxnSpLocks/>
          </p:cNvCxnSpPr>
          <p:nvPr/>
        </p:nvCxnSpPr>
        <p:spPr>
          <a:xfrm>
            <a:off x="125659" y="3435846"/>
            <a:ext cx="1440160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C8EDCB32-6D04-AA48-B804-191C217C8C58}"/>
              </a:ext>
            </a:extLst>
          </p:cNvPr>
          <p:cNvSpPr/>
          <p:nvPr/>
        </p:nvSpPr>
        <p:spPr>
          <a:xfrm>
            <a:off x="153772" y="2663864"/>
            <a:ext cx="673480" cy="755612"/>
          </a:xfrm>
          <a:custGeom>
            <a:avLst/>
            <a:gdLst>
              <a:gd name="connsiteX0" fmla="*/ 0 w 673480"/>
              <a:gd name="connsiteY0" fmla="*/ 202592 h 755612"/>
              <a:gd name="connsiteX1" fmla="*/ 0 w 673480"/>
              <a:gd name="connsiteY1" fmla="*/ 755612 h 755612"/>
              <a:gd name="connsiteX2" fmla="*/ 673480 w 673480"/>
              <a:gd name="connsiteY2" fmla="*/ 750137 h 755612"/>
              <a:gd name="connsiteX3" fmla="*/ 673480 w 673480"/>
              <a:gd name="connsiteY3" fmla="*/ 5476 h 755612"/>
              <a:gd name="connsiteX4" fmla="*/ 197116 w 673480"/>
              <a:gd name="connsiteY4" fmla="*/ 0 h 755612"/>
              <a:gd name="connsiteX5" fmla="*/ 87607 w 673480"/>
              <a:gd name="connsiteY5" fmla="*/ 43804 h 755612"/>
              <a:gd name="connsiteX6" fmla="*/ 27377 w 673480"/>
              <a:gd name="connsiteY6" fmla="*/ 104034 h 755612"/>
              <a:gd name="connsiteX7" fmla="*/ 0 w 673480"/>
              <a:gd name="connsiteY7" fmla="*/ 202592 h 7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80" h="755612">
                <a:moveTo>
                  <a:pt x="0" y="202592"/>
                </a:moveTo>
                <a:lnTo>
                  <a:pt x="0" y="755612"/>
                </a:lnTo>
                <a:lnTo>
                  <a:pt x="673480" y="750137"/>
                </a:lnTo>
                <a:lnTo>
                  <a:pt x="673480" y="5476"/>
                </a:lnTo>
                <a:lnTo>
                  <a:pt x="197116" y="0"/>
                </a:lnTo>
                <a:lnTo>
                  <a:pt x="87607" y="43804"/>
                </a:lnTo>
                <a:lnTo>
                  <a:pt x="27377" y="104034"/>
                </a:lnTo>
                <a:lnTo>
                  <a:pt x="0" y="2025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D46DD92-087F-3F4E-95C2-6771BBD48F9D}"/>
              </a:ext>
            </a:extLst>
          </p:cNvPr>
          <p:cNvCxnSpPr>
            <a:cxnSpLocks/>
          </p:cNvCxnSpPr>
          <p:nvPr/>
        </p:nvCxnSpPr>
        <p:spPr>
          <a:xfrm>
            <a:off x="845739" y="2643758"/>
            <a:ext cx="0" cy="792087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2A5472C-7524-1A45-BA67-64F692F06FEB}"/>
              </a:ext>
            </a:extLst>
          </p:cNvPr>
          <p:cNvSpPr>
            <a:spLocks noChangeAspect="1"/>
          </p:cNvSpPr>
          <p:nvPr/>
        </p:nvSpPr>
        <p:spPr>
          <a:xfrm>
            <a:off x="4145175" y="802372"/>
            <a:ext cx="1038555" cy="2484000"/>
          </a:xfrm>
          <a:prstGeom prst="rect">
            <a:avLst/>
          </a:prstGeom>
          <a:solidFill>
            <a:srgbClr val="FFC282"/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234EC390-078A-E948-A10A-0B668DF00DF0}"/>
              </a:ext>
            </a:extLst>
          </p:cNvPr>
          <p:cNvSpPr/>
          <p:nvPr/>
        </p:nvSpPr>
        <p:spPr>
          <a:xfrm rot="2971343">
            <a:off x="6331872" y="1488892"/>
            <a:ext cx="2459671" cy="977181"/>
          </a:xfrm>
          <a:prstGeom prst="triangle">
            <a:avLst>
              <a:gd name="adj" fmla="val 6262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Pie 97">
            <a:extLst>
              <a:ext uri="{FF2B5EF4-FFF2-40B4-BE49-F238E27FC236}">
                <a16:creationId xmlns:a16="http://schemas.microsoft.com/office/drawing/2014/main" id="{9D0E21F9-AC3C-5742-A9D3-847F9B5A71A7}"/>
              </a:ext>
            </a:extLst>
          </p:cNvPr>
          <p:cNvSpPr/>
          <p:nvPr/>
        </p:nvSpPr>
        <p:spPr>
          <a:xfrm rot="5400000">
            <a:off x="1058104" y="1117033"/>
            <a:ext cx="2241052" cy="2497926"/>
          </a:xfrm>
          <a:prstGeom prst="pie">
            <a:avLst>
              <a:gd name="adj1" fmla="val 5331294"/>
              <a:gd name="adj2" fmla="val 16200000"/>
            </a:avLst>
          </a:prstGeom>
          <a:solidFill>
            <a:srgbClr val="FFC28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46A9AE-DC03-AA41-9FA5-34B85C451334}"/>
              </a:ext>
            </a:extLst>
          </p:cNvPr>
          <p:cNvCxnSpPr>
            <a:cxnSpLocks/>
            <a:stCxn id="100" idx="5"/>
          </p:cNvCxnSpPr>
          <p:nvPr/>
        </p:nvCxnSpPr>
        <p:spPr>
          <a:xfrm flipH="1" flipV="1">
            <a:off x="2347993" y="2717220"/>
            <a:ext cx="819631" cy="63583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34639C0-36A5-6446-A61D-0232F51F96C1}"/>
              </a:ext>
            </a:extLst>
          </p:cNvPr>
          <p:cNvSpPr>
            <a:spLocks noChangeAspect="1"/>
          </p:cNvSpPr>
          <p:nvPr/>
        </p:nvSpPr>
        <p:spPr>
          <a:xfrm>
            <a:off x="3044712" y="3230138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8CC125A-E02D-9749-88A2-B15844D7EC24}"/>
              </a:ext>
            </a:extLst>
          </p:cNvPr>
          <p:cNvCxnSpPr>
            <a:cxnSpLocks/>
          </p:cNvCxnSpPr>
          <p:nvPr/>
        </p:nvCxnSpPr>
        <p:spPr>
          <a:xfrm flipH="1" flipV="1">
            <a:off x="2190296" y="1635630"/>
            <a:ext cx="208609" cy="1060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3F3000-1C5F-3049-A47E-38D617ADF5C3}"/>
              </a:ext>
            </a:extLst>
          </p:cNvPr>
          <p:cNvCxnSpPr>
            <a:cxnSpLocks/>
          </p:cNvCxnSpPr>
          <p:nvPr/>
        </p:nvCxnSpPr>
        <p:spPr>
          <a:xfrm flipV="1">
            <a:off x="2262296" y="1493427"/>
            <a:ext cx="1434091" cy="70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77683BE-C995-8648-BD2C-4397AA9B8EF4}"/>
              </a:ext>
            </a:extLst>
          </p:cNvPr>
          <p:cNvCxnSpPr>
            <a:cxnSpLocks/>
          </p:cNvCxnSpPr>
          <p:nvPr/>
        </p:nvCxnSpPr>
        <p:spPr>
          <a:xfrm>
            <a:off x="3819299" y="1544339"/>
            <a:ext cx="989813" cy="88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B4A1E5-402C-9D41-816A-82209C474DE7}"/>
              </a:ext>
            </a:extLst>
          </p:cNvPr>
          <p:cNvCxnSpPr>
            <a:cxnSpLocks/>
          </p:cNvCxnSpPr>
          <p:nvPr/>
        </p:nvCxnSpPr>
        <p:spPr>
          <a:xfrm flipV="1">
            <a:off x="4910936" y="1848156"/>
            <a:ext cx="528524" cy="58405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reeform 104">
            <a:extLst>
              <a:ext uri="{FF2B5EF4-FFF2-40B4-BE49-F238E27FC236}">
                <a16:creationId xmlns:a16="http://schemas.microsoft.com/office/drawing/2014/main" id="{77F90560-8636-1F4C-A3F7-DD46F3A52AFE}"/>
              </a:ext>
            </a:extLst>
          </p:cNvPr>
          <p:cNvSpPr/>
          <p:nvPr/>
        </p:nvSpPr>
        <p:spPr>
          <a:xfrm>
            <a:off x="2414836" y="1869244"/>
            <a:ext cx="2448109" cy="901665"/>
          </a:xfrm>
          <a:custGeom>
            <a:avLst/>
            <a:gdLst>
              <a:gd name="connsiteX0" fmla="*/ 23564 w 2448109"/>
              <a:gd name="connsiteY0" fmla="*/ 901665 h 901665"/>
              <a:gd name="connsiteX1" fmla="*/ 148255 w 2448109"/>
              <a:gd name="connsiteY1" fmla="*/ 181229 h 901665"/>
              <a:gd name="connsiteX2" fmla="*/ 1145782 w 2448109"/>
              <a:gd name="connsiteY2" fmla="*/ 28829 h 901665"/>
              <a:gd name="connsiteX3" fmla="*/ 2448109 w 2448109"/>
              <a:gd name="connsiteY3" fmla="*/ 638429 h 9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09" h="901665">
                <a:moveTo>
                  <a:pt x="23564" y="901665"/>
                </a:moveTo>
                <a:cubicBezTo>
                  <a:pt x="-7609" y="614183"/>
                  <a:pt x="-38781" y="326702"/>
                  <a:pt x="148255" y="181229"/>
                </a:cubicBezTo>
                <a:cubicBezTo>
                  <a:pt x="335291" y="35756"/>
                  <a:pt x="762473" y="-47371"/>
                  <a:pt x="1145782" y="28829"/>
                </a:cubicBezTo>
                <a:cubicBezTo>
                  <a:pt x="1529091" y="105029"/>
                  <a:pt x="2205655" y="606102"/>
                  <a:pt x="2448109" y="638429"/>
                </a:cubicBezTo>
              </a:path>
            </a:pathLst>
          </a:cu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668157-20A9-9F45-8D7F-48E26D92E483}"/>
              </a:ext>
            </a:extLst>
          </p:cNvPr>
          <p:cNvCxnSpPr>
            <a:cxnSpLocks/>
          </p:cNvCxnSpPr>
          <p:nvPr/>
        </p:nvCxnSpPr>
        <p:spPr>
          <a:xfrm flipV="1">
            <a:off x="4788024" y="1800021"/>
            <a:ext cx="2448272" cy="683097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82C1302-53EF-B749-AA6D-C9358F09C9C2}"/>
              </a:ext>
            </a:extLst>
          </p:cNvPr>
          <p:cNvSpPr>
            <a:spLocks noChangeAspect="1"/>
          </p:cNvSpPr>
          <p:nvPr/>
        </p:nvSpPr>
        <p:spPr>
          <a:xfrm>
            <a:off x="5418372" y="1725244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2940CEB-5F35-BC48-BC53-9AF0AEA2B045}"/>
              </a:ext>
            </a:extLst>
          </p:cNvPr>
          <p:cNvSpPr>
            <a:spLocks noChangeAspect="1"/>
          </p:cNvSpPr>
          <p:nvPr/>
        </p:nvSpPr>
        <p:spPr>
          <a:xfrm>
            <a:off x="3696387" y="1421427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86D7081C-2D07-F044-AFC5-CBB9E4306F4E}"/>
              </a:ext>
            </a:extLst>
          </p:cNvPr>
          <p:cNvSpPr/>
          <p:nvPr/>
        </p:nvSpPr>
        <p:spPr>
          <a:xfrm>
            <a:off x="2424545" y="1882235"/>
            <a:ext cx="2424546" cy="874820"/>
          </a:xfrm>
          <a:custGeom>
            <a:avLst/>
            <a:gdLst>
              <a:gd name="connsiteX0" fmla="*/ 0 w 2424546"/>
              <a:gd name="connsiteY0" fmla="*/ 874820 h 874820"/>
              <a:gd name="connsiteX1" fmla="*/ 498764 w 2424546"/>
              <a:gd name="connsiteY1" fmla="*/ 556165 h 874820"/>
              <a:gd name="connsiteX2" fmla="*/ 1080655 w 2424546"/>
              <a:gd name="connsiteY2" fmla="*/ 140529 h 874820"/>
              <a:gd name="connsiteX3" fmla="*/ 1302328 w 2424546"/>
              <a:gd name="connsiteY3" fmla="*/ 1983 h 874820"/>
              <a:gd name="connsiteX4" fmla="*/ 1731819 w 2424546"/>
              <a:gd name="connsiteY4" fmla="*/ 223656 h 874820"/>
              <a:gd name="connsiteX5" fmla="*/ 2424546 w 2424546"/>
              <a:gd name="connsiteY5" fmla="*/ 639292 h 8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546" h="874820">
                <a:moveTo>
                  <a:pt x="0" y="874820"/>
                </a:moveTo>
                <a:cubicBezTo>
                  <a:pt x="159327" y="776683"/>
                  <a:pt x="318655" y="678547"/>
                  <a:pt x="498764" y="556165"/>
                </a:cubicBezTo>
                <a:cubicBezTo>
                  <a:pt x="678873" y="433783"/>
                  <a:pt x="946728" y="232893"/>
                  <a:pt x="1080655" y="140529"/>
                </a:cubicBezTo>
                <a:cubicBezTo>
                  <a:pt x="1214582" y="48165"/>
                  <a:pt x="1193801" y="-11871"/>
                  <a:pt x="1302328" y="1983"/>
                </a:cubicBezTo>
                <a:cubicBezTo>
                  <a:pt x="1410855" y="15837"/>
                  <a:pt x="1544783" y="117438"/>
                  <a:pt x="1731819" y="223656"/>
                </a:cubicBezTo>
                <a:cubicBezTo>
                  <a:pt x="1918855" y="329874"/>
                  <a:pt x="2249055" y="422238"/>
                  <a:pt x="2424546" y="639292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89AE14F5-E6AB-8040-86DA-C6118E8D209F}"/>
              </a:ext>
            </a:extLst>
          </p:cNvPr>
          <p:cNvSpPr/>
          <p:nvPr/>
        </p:nvSpPr>
        <p:spPr>
          <a:xfrm>
            <a:off x="2424545" y="1944654"/>
            <a:ext cx="2424546" cy="872437"/>
          </a:xfrm>
          <a:custGeom>
            <a:avLst/>
            <a:gdLst>
              <a:gd name="connsiteX0" fmla="*/ 0 w 2424546"/>
              <a:gd name="connsiteY0" fmla="*/ 798546 h 872437"/>
              <a:gd name="connsiteX1" fmla="*/ 845128 w 2424546"/>
              <a:gd name="connsiteY1" fmla="*/ 840110 h 872437"/>
              <a:gd name="connsiteX2" fmla="*/ 1163782 w 2424546"/>
              <a:gd name="connsiteY2" fmla="*/ 382910 h 872437"/>
              <a:gd name="connsiteX3" fmla="*/ 1288473 w 2424546"/>
              <a:gd name="connsiteY3" fmla="*/ 133528 h 872437"/>
              <a:gd name="connsiteX4" fmla="*/ 1454728 w 2424546"/>
              <a:gd name="connsiteY4" fmla="*/ 22691 h 872437"/>
              <a:gd name="connsiteX5" fmla="*/ 1745673 w 2424546"/>
              <a:gd name="connsiteY5" fmla="*/ 50401 h 872437"/>
              <a:gd name="connsiteX6" fmla="*/ 2424546 w 2424546"/>
              <a:gd name="connsiteY6" fmla="*/ 521455 h 87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4546" h="872437">
                <a:moveTo>
                  <a:pt x="0" y="798546"/>
                </a:moveTo>
                <a:cubicBezTo>
                  <a:pt x="325582" y="853964"/>
                  <a:pt x="651164" y="909383"/>
                  <a:pt x="845128" y="840110"/>
                </a:cubicBezTo>
                <a:cubicBezTo>
                  <a:pt x="1039092" y="770837"/>
                  <a:pt x="1089891" y="500674"/>
                  <a:pt x="1163782" y="382910"/>
                </a:cubicBezTo>
                <a:cubicBezTo>
                  <a:pt x="1237673" y="265146"/>
                  <a:pt x="1239982" y="193564"/>
                  <a:pt x="1288473" y="133528"/>
                </a:cubicBezTo>
                <a:cubicBezTo>
                  <a:pt x="1336964" y="73492"/>
                  <a:pt x="1378528" y="36545"/>
                  <a:pt x="1454728" y="22691"/>
                </a:cubicBezTo>
                <a:cubicBezTo>
                  <a:pt x="1530928" y="8837"/>
                  <a:pt x="1584037" y="-32726"/>
                  <a:pt x="1745673" y="50401"/>
                </a:cubicBezTo>
                <a:cubicBezTo>
                  <a:pt x="1907309" y="133528"/>
                  <a:pt x="2165927" y="327491"/>
                  <a:pt x="2424546" y="521455"/>
                </a:cubicBezTo>
              </a:path>
            </a:pathLst>
          </a:cu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505CCD-996F-A747-A7EA-F6A6EF3B985F}"/>
              </a:ext>
            </a:extLst>
          </p:cNvPr>
          <p:cNvSpPr>
            <a:spLocks noChangeAspect="1"/>
          </p:cNvSpPr>
          <p:nvPr/>
        </p:nvSpPr>
        <p:spPr>
          <a:xfrm>
            <a:off x="4788024" y="2411118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B96498-1E4A-B547-88E4-913BA496F232}"/>
              </a:ext>
            </a:extLst>
          </p:cNvPr>
          <p:cNvCxnSpPr>
            <a:cxnSpLocks/>
          </p:cNvCxnSpPr>
          <p:nvPr/>
        </p:nvCxnSpPr>
        <p:spPr>
          <a:xfrm flipV="1">
            <a:off x="3627022" y="1544339"/>
            <a:ext cx="90453" cy="150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88A9FA7-8908-5E4A-83BF-96C21EB46616}"/>
              </a:ext>
            </a:extLst>
          </p:cNvPr>
          <p:cNvCxnSpPr>
            <a:cxnSpLocks/>
          </p:cNvCxnSpPr>
          <p:nvPr/>
        </p:nvCxnSpPr>
        <p:spPr>
          <a:xfrm flipH="1" flipV="1">
            <a:off x="2470905" y="2768132"/>
            <a:ext cx="1135978" cy="23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B7F5158C-FE15-D447-844A-2A25FC4DA63B}"/>
              </a:ext>
            </a:extLst>
          </p:cNvPr>
          <p:cNvSpPr>
            <a:spLocks noChangeAspect="1"/>
          </p:cNvSpPr>
          <p:nvPr/>
        </p:nvSpPr>
        <p:spPr>
          <a:xfrm>
            <a:off x="2326905" y="2696132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C884731-870A-8D46-9AA6-ADC8D1720ED8}"/>
              </a:ext>
            </a:extLst>
          </p:cNvPr>
          <p:cNvSpPr>
            <a:spLocks noChangeAspect="1"/>
          </p:cNvSpPr>
          <p:nvPr/>
        </p:nvSpPr>
        <p:spPr>
          <a:xfrm>
            <a:off x="2118296" y="1491630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71628E-17 L 0.05104 -0.04074 C 0.0618 -0.05 0.07795 -0.05463 0.09462 -0.05463 C 0.11371 -0.05463 0.12899 -0.05 0.13975 -0.04074 L 0.19097 4.71628E-17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27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14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28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568E-6 L 0.15903 0.2842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141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14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94" grpId="3" animBg="1"/>
      <p:bldP spid="105" grpId="0" animBg="1"/>
      <p:bldP spid="108" grpId="0" animBg="1"/>
      <p:bldP spid="126" grpId="0" animBg="1"/>
      <p:bldP spid="1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BB2108-640D-404F-B395-2388B34E0837}"/>
              </a:ext>
            </a:extLst>
          </p:cNvPr>
          <p:cNvSpPr/>
          <p:nvPr/>
        </p:nvSpPr>
        <p:spPr>
          <a:xfrm>
            <a:off x="899592" y="1419622"/>
            <a:ext cx="77768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Cảm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thầy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mọi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ng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ời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lắng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84779-53F6-F44C-8946-7C9CF5D0C457}"/>
              </a:ext>
            </a:extLst>
          </p:cNvPr>
          <p:cNvSpPr/>
          <p:nvPr/>
        </p:nvSpPr>
        <p:spPr>
          <a:xfrm>
            <a:off x="323528" y="4011910"/>
            <a:ext cx="5760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 Semibold" panose="02090604020004020304" pitchFamily="18" charset="77"/>
              </a:rPr>
              <a:t>❆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merican Typewriter Semibold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70559-5429-E046-8B3F-7D5C2552C60E}"/>
              </a:ext>
            </a:extLst>
          </p:cNvPr>
          <p:cNvSpPr/>
          <p:nvPr/>
        </p:nvSpPr>
        <p:spPr>
          <a:xfrm>
            <a:off x="8100392" y="267494"/>
            <a:ext cx="5760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 Semibold" panose="02090604020004020304" pitchFamily="18" charset="77"/>
              </a:rPr>
              <a:t>❆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merican Typewriter Semibold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921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F6264A-6904-FC41-98BA-304AAF76E62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8127" r="9792"/>
          <a:stretch/>
        </p:blipFill>
        <p:spPr>
          <a:xfrm>
            <a:off x="755577" y="1419622"/>
            <a:ext cx="3340722" cy="2350954"/>
          </a:xfr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F5BBBC8-5D8D-8046-91ED-61EF9E44D2F0}"/>
              </a:ext>
            </a:extLst>
          </p:cNvPr>
          <p:cNvSpPr txBox="1">
            <a:spLocks/>
          </p:cNvSpPr>
          <p:nvPr/>
        </p:nvSpPr>
        <p:spPr>
          <a:xfrm>
            <a:off x="5004048" y="-20538"/>
            <a:ext cx="2736304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Project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CAC34-DA98-7A4F-8AC6-F5DA48DACBA7}"/>
              </a:ext>
            </a:extLst>
          </p:cNvPr>
          <p:cNvSpPr txBox="1"/>
          <p:nvPr/>
        </p:nvSpPr>
        <p:spPr>
          <a:xfrm>
            <a:off x="4283968" y="829836"/>
            <a:ext cx="4860032" cy="41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Cho một danh sách các đối tượng hình học, cho một đường. Viết hàm cho biết đường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polyline cắt ngang các hình nào của danh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sách. Viết ứng dụng cho phép tạo các hình và tạo một polyline, vẽ các hình và đường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polyline, xuất thông báo cho biết đường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polyline đi qua bao nhiêu hình, tô màu các hình có đường polyline cắt ngang với màu khác các hình còn lại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1661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830997"/>
            <a:chOff x="2988316" y="4546728"/>
            <a:chExt cx="1896358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830997"/>
            <a:chOff x="2988316" y="4546728"/>
            <a:chExt cx="1896358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64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 flipH="1">
            <a:off x="395536" y="801748"/>
            <a:ext cx="1869752" cy="119393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 flipH="1">
            <a:off x="467544" y="2283878"/>
            <a:ext cx="1874305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 flipH="1">
            <a:off x="2230986" y="3435846"/>
            <a:ext cx="1548926" cy="155427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182243" y="627534"/>
            <a:ext cx="1813664" cy="141828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7010815" y="2427894"/>
            <a:ext cx="1881665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220072" y="3537752"/>
            <a:ext cx="1961618" cy="155427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.VnRevueH" panose="020B7200000000000000" pitchFamily="34" charset="0"/>
              </a:rPr>
              <a:t>CLASS OF SHAPE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.VnRevueH" panose="020B7200000000000000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596" y="316654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merican Typewriter" panose="02090604020004020304" pitchFamily="18" charset="77"/>
                <a:cs typeface="Arial" pitchFamily="34" charset="0"/>
              </a:rPr>
              <a:t>Ellipse</a:t>
            </a:r>
            <a:endParaRPr lang="ko-KR" altLang="en-US" sz="2000" dirty="0">
              <a:solidFill>
                <a:schemeClr val="bg1"/>
              </a:solidFill>
              <a:latin typeface="American Typewriter" panose="02090604020004020304" pitchFamily="18" charset="7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9273" y="4509826"/>
            <a:ext cx="196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merican Typewriter" panose="02090604020004020304" pitchFamily="18" charset="77"/>
                <a:cs typeface="Arial" pitchFamily="34" charset="0"/>
              </a:rPr>
              <a:t>Rectangle</a:t>
            </a:r>
            <a:endParaRPr lang="ko-KR" altLang="en-US" sz="2000" dirty="0">
              <a:solidFill>
                <a:schemeClr val="bg1"/>
              </a:solidFill>
              <a:latin typeface="American Typewriter" panose="02090604020004020304" pitchFamily="18" charset="7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847" y="4449012"/>
            <a:ext cx="148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merican Typewriter" panose="02090604020004020304" pitchFamily="18" charset="77"/>
                <a:cs typeface="Arial" pitchFamily="34" charset="0"/>
              </a:rPr>
              <a:t>Circle</a:t>
            </a:r>
            <a:endParaRPr lang="ko-KR" altLang="en-US" sz="2000" dirty="0">
              <a:solidFill>
                <a:schemeClr val="bg1"/>
              </a:solidFill>
              <a:latin typeface="American Typewriter" panose="02090604020004020304" pitchFamily="18" charset="77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64B80-BE35-46CA-95FB-FC61848D95FB}"/>
              </a:ext>
            </a:extLst>
          </p:cNvPr>
          <p:cNvSpPr txBox="1"/>
          <p:nvPr/>
        </p:nvSpPr>
        <p:spPr>
          <a:xfrm>
            <a:off x="7312554" y="3309889"/>
            <a:ext cx="136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Square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5B49D-DCCD-49EC-BF33-DC598C5A741A}"/>
              </a:ext>
            </a:extLst>
          </p:cNvPr>
          <p:cNvSpPr txBox="1"/>
          <p:nvPr/>
        </p:nvSpPr>
        <p:spPr>
          <a:xfrm>
            <a:off x="7384825" y="1477467"/>
            <a:ext cx="172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Triangle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E3E5863-7506-4C5C-B456-972C51D1BCBD}"/>
              </a:ext>
            </a:extLst>
          </p:cNvPr>
          <p:cNvSpPr/>
          <p:nvPr/>
        </p:nvSpPr>
        <p:spPr>
          <a:xfrm>
            <a:off x="3203848" y="1061496"/>
            <a:ext cx="2941609" cy="214264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204FD-E2C6-43F3-A701-FAA084EB1A51}"/>
              </a:ext>
            </a:extLst>
          </p:cNvPr>
          <p:cNvSpPr txBox="1"/>
          <p:nvPr/>
        </p:nvSpPr>
        <p:spPr>
          <a:xfrm>
            <a:off x="3792723" y="1043900"/>
            <a:ext cx="184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CShape</a:t>
            </a:r>
            <a:endParaRPr lang="en-US" sz="32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46F29-C6FD-4224-A9A9-A91F44DA1DED}"/>
              </a:ext>
            </a:extLst>
          </p:cNvPr>
          <p:cNvSpPr txBox="1"/>
          <p:nvPr/>
        </p:nvSpPr>
        <p:spPr>
          <a:xfrm>
            <a:off x="3354527" y="1403940"/>
            <a:ext cx="2619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arrington" pitchFamily="82" charset="77"/>
              </a:rPr>
              <a:t>draw</a:t>
            </a:r>
          </a:p>
          <a:p>
            <a:pPr marL="228600" indent="-2286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arrington" pitchFamily="82" charset="77"/>
              </a:rPr>
              <a:t>move</a:t>
            </a:r>
          </a:p>
          <a:p>
            <a:pPr marL="228600" indent="-2286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arrington" pitchFamily="82" charset="77"/>
              </a:rPr>
              <a:t>scale</a:t>
            </a:r>
          </a:p>
          <a:p>
            <a:pPr marL="228600" indent="-228600"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Harrington" pitchFamily="82" charset="77"/>
              </a:rPr>
              <a:t>pointInShape</a:t>
            </a:r>
            <a:endParaRPr lang="en-US" sz="2800" dirty="0">
              <a:solidFill>
                <a:schemeClr val="bg1"/>
              </a:solidFill>
              <a:latin typeface="Harrington" pitchFamily="8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F70D6DF-121B-4D5E-B873-3D284310E408}"/>
              </a:ext>
            </a:extLst>
          </p:cNvPr>
          <p:cNvSpPr/>
          <p:nvPr/>
        </p:nvSpPr>
        <p:spPr>
          <a:xfrm>
            <a:off x="2630760" y="3626726"/>
            <a:ext cx="755984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046BB3-7A3C-453A-AE06-B33BB095609D}"/>
              </a:ext>
            </a:extLst>
          </p:cNvPr>
          <p:cNvSpPr/>
          <p:nvPr/>
        </p:nvSpPr>
        <p:spPr>
          <a:xfrm>
            <a:off x="5597514" y="3880188"/>
            <a:ext cx="1225137" cy="56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C544B3-200F-48CA-8638-D17DAE0078B4}"/>
              </a:ext>
            </a:extLst>
          </p:cNvPr>
          <p:cNvSpPr/>
          <p:nvPr/>
        </p:nvSpPr>
        <p:spPr>
          <a:xfrm>
            <a:off x="734608" y="2564440"/>
            <a:ext cx="1332672" cy="531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B59480-674B-434C-950F-EB13AC140E54}"/>
              </a:ext>
            </a:extLst>
          </p:cNvPr>
          <p:cNvSpPr/>
          <p:nvPr/>
        </p:nvSpPr>
        <p:spPr>
          <a:xfrm>
            <a:off x="7616039" y="2652306"/>
            <a:ext cx="671215" cy="67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8C4D4536-64A8-43EF-88D4-77802F7B6399}"/>
              </a:ext>
            </a:extLst>
          </p:cNvPr>
          <p:cNvSpPr/>
          <p:nvPr/>
        </p:nvSpPr>
        <p:spPr>
          <a:xfrm>
            <a:off x="7532604" y="743555"/>
            <a:ext cx="1103263" cy="6541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6882887E-2BB9-9948-8DE3-586D21894EEF}"/>
              </a:ext>
            </a:extLst>
          </p:cNvPr>
          <p:cNvSpPr/>
          <p:nvPr/>
        </p:nvSpPr>
        <p:spPr>
          <a:xfrm rot="10800000">
            <a:off x="704717" y="1005077"/>
            <a:ext cx="1267452" cy="630568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7C8F5-F90D-5945-8C4C-1735D32D5A4D}"/>
              </a:ext>
            </a:extLst>
          </p:cNvPr>
          <p:cNvSpPr txBox="1"/>
          <p:nvPr/>
        </p:nvSpPr>
        <p:spPr>
          <a:xfrm>
            <a:off x="504596" y="1491630"/>
            <a:ext cx="15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Crescent</a:t>
            </a:r>
          </a:p>
        </p:txBody>
      </p:sp>
    </p:spTree>
    <p:extLst>
      <p:ext uri="{BB962C8B-B14F-4D97-AF65-F5344CB8AC3E}">
        <p14:creationId xmlns:p14="http://schemas.microsoft.com/office/powerpoint/2010/main" val="204591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8" grpId="0" animBg="1"/>
      <p:bldP spid="7" grpId="0" animBg="1"/>
      <p:bldP spid="6" grpId="0" animBg="1"/>
      <p:bldP spid="12" grpId="0"/>
      <p:bldP spid="17" grpId="0"/>
      <p:bldP spid="26" grpId="0"/>
      <p:bldP spid="38" grpId="0"/>
      <p:bldP spid="39" grpId="0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008081-C8AB-974F-858E-FCEADE339A05}"/>
              </a:ext>
            </a:extLst>
          </p:cNvPr>
          <p:cNvSpPr txBox="1"/>
          <p:nvPr/>
        </p:nvSpPr>
        <p:spPr>
          <a:xfrm>
            <a:off x="765138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9ED0AC5C-6CA4-5E47-94D8-18D7A7B8142D}"/>
              </a:ext>
            </a:extLst>
          </p:cNvPr>
          <p:cNvSpPr/>
          <p:nvPr/>
        </p:nvSpPr>
        <p:spPr>
          <a:xfrm rot="10800000">
            <a:off x="111619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A4C2E820-CA95-C649-BE2F-206661824FCD}"/>
              </a:ext>
            </a:extLst>
          </p:cNvPr>
          <p:cNvSpPr/>
          <p:nvPr/>
        </p:nvSpPr>
        <p:spPr>
          <a:xfrm rot="10800000">
            <a:off x="4683956" y="1347615"/>
            <a:ext cx="3600400" cy="3528391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90025-A182-3B4C-AD8F-70D811FB07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84155" y="1347615"/>
            <a:ext cx="1" cy="169219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2E924-0719-744A-9B8F-DFF93F943BF0}"/>
              </a:ext>
            </a:extLst>
          </p:cNvPr>
          <p:cNvCxnSpPr/>
          <p:nvPr/>
        </p:nvCxnSpPr>
        <p:spPr>
          <a:xfrm>
            <a:off x="3963877" y="4083919"/>
            <a:ext cx="352839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A1338-A1EA-C64C-BF9D-3D442A9BCEC0}"/>
              </a:ext>
            </a:extLst>
          </p:cNvPr>
          <p:cNvSpPr>
            <a:spLocks noChangeAspect="1"/>
          </p:cNvSpPr>
          <p:nvPr/>
        </p:nvSpPr>
        <p:spPr>
          <a:xfrm>
            <a:off x="5188013" y="401192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C52199-F4AA-7446-8FEC-5C92F10B029B}"/>
              </a:ext>
            </a:extLst>
          </p:cNvPr>
          <p:cNvSpPr>
            <a:spLocks noChangeAspect="1"/>
          </p:cNvSpPr>
          <p:nvPr/>
        </p:nvSpPr>
        <p:spPr>
          <a:xfrm>
            <a:off x="6412155" y="303981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67078-182C-CF4C-9A7F-B9822B90A9B2}"/>
              </a:ext>
            </a:extLst>
          </p:cNvPr>
          <p:cNvSpPr txBox="1"/>
          <p:nvPr/>
        </p:nvSpPr>
        <p:spPr>
          <a:xfrm>
            <a:off x="6090509" y="3046190"/>
            <a:ext cx="2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B8A50-68BD-CB42-8612-A988906AEEC8}"/>
              </a:ext>
            </a:extLst>
          </p:cNvPr>
          <p:cNvSpPr txBox="1"/>
          <p:nvPr/>
        </p:nvSpPr>
        <p:spPr>
          <a:xfrm>
            <a:off x="5043997" y="41559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056756-1BE2-AF49-94FE-765A72D0090E}"/>
              </a:ext>
            </a:extLst>
          </p:cNvPr>
          <p:cNvSpPr>
            <a:spLocks noChangeAspect="1"/>
          </p:cNvSpPr>
          <p:nvPr/>
        </p:nvSpPr>
        <p:spPr>
          <a:xfrm>
            <a:off x="5340413" y="221171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CB3FA-3853-7640-B060-6EC418A95DD9}"/>
              </a:ext>
            </a:extLst>
          </p:cNvPr>
          <p:cNvSpPr txBox="1"/>
          <p:nvPr/>
        </p:nvSpPr>
        <p:spPr>
          <a:xfrm>
            <a:off x="5196397" y="23557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772083-BD19-5E48-9DE2-E6A5C7C671EE}"/>
              </a:ext>
            </a:extLst>
          </p:cNvPr>
          <p:cNvCxnSpPr>
            <a:cxnSpLocks/>
            <a:stCxn id="32" idx="1"/>
            <a:endCxn id="37" idx="5"/>
          </p:cNvCxnSpPr>
          <p:nvPr/>
        </p:nvCxnSpPr>
        <p:spPr>
          <a:xfrm flipH="1" flipV="1">
            <a:off x="5463325" y="2334623"/>
            <a:ext cx="969918" cy="72627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6250E5-F504-B347-8DF5-2E00A8A9FC92}"/>
              </a:ext>
            </a:extLst>
          </p:cNvPr>
          <p:cNvSpPr>
            <a:spLocks noChangeAspect="1"/>
          </p:cNvSpPr>
          <p:nvPr/>
        </p:nvSpPr>
        <p:spPr>
          <a:xfrm>
            <a:off x="8070582" y="104951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BB12DB-E472-2A46-B0BF-D85B8ACEBAC0}"/>
              </a:ext>
            </a:extLst>
          </p:cNvPr>
          <p:cNvSpPr txBox="1"/>
          <p:nvPr/>
        </p:nvSpPr>
        <p:spPr>
          <a:xfrm>
            <a:off x="7926566" y="119351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348B6B-A221-6143-86AA-CCB48DE2336B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560346" y="1121517"/>
            <a:ext cx="1510236" cy="1963060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94E0D9-DE66-F245-B2D4-6D760C503B19}"/>
              </a:ext>
            </a:extLst>
          </p:cNvPr>
          <p:cNvCxnSpPr/>
          <p:nvPr/>
        </p:nvCxnSpPr>
        <p:spPr>
          <a:xfrm>
            <a:off x="6484155" y="930359"/>
            <a:ext cx="0" cy="37740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BE4839-E34E-8246-AFD1-D92C4E460516}"/>
              </a:ext>
            </a:extLst>
          </p:cNvPr>
          <p:cNvSpPr txBox="1"/>
          <p:nvPr/>
        </p:nvSpPr>
        <p:spPr>
          <a:xfrm>
            <a:off x="3108255" y="176709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Bradley Hand" pitchFamily="2" charset="77"/>
              </a:rPr>
              <a:t>TH1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2F6693-EA49-3648-BE2E-AE9068532563}"/>
              </a:ext>
            </a:extLst>
          </p:cNvPr>
          <p:cNvSpPr txBox="1"/>
          <p:nvPr/>
        </p:nvSpPr>
        <p:spPr>
          <a:xfrm>
            <a:off x="3137755" y="176708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Bradley Hand" pitchFamily="2" charset="77"/>
              </a:rPr>
              <a:t>TH2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Diagonal Corners Rounded 1">
                <a:extLst>
                  <a:ext uri="{FF2B5EF4-FFF2-40B4-BE49-F238E27FC236}">
                    <a16:creationId xmlns:a16="http://schemas.microsoft.com/office/drawing/2014/main" id="{AE6C0953-1523-40E6-88FE-C59375E45A9C}"/>
                  </a:ext>
                </a:extLst>
              </p:cNvPr>
              <p:cNvSpPr/>
              <p:nvPr/>
            </p:nvSpPr>
            <p:spPr>
              <a:xfrm>
                <a:off x="4037690" y="123478"/>
                <a:ext cx="1572065" cy="584755"/>
              </a:xfrm>
              <a:prstGeom prst="round2Diag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vi-V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: Diagonal Corners Rounded 1">
                <a:extLst>
                  <a:ext uri="{FF2B5EF4-FFF2-40B4-BE49-F238E27FC236}">
                    <a16:creationId xmlns:a16="http://schemas.microsoft.com/office/drawing/2014/main" id="{AE6C0953-1523-40E6-88FE-C59375E45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690" y="123478"/>
                <a:ext cx="1572065" cy="584755"/>
              </a:xfrm>
              <a:prstGeom prst="round2DiagRect">
                <a:avLst/>
              </a:prstGeom>
              <a:blipFill>
                <a:blip r:embed="rId2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Diagonal Corners Rounded 20">
                <a:extLst>
                  <a:ext uri="{FF2B5EF4-FFF2-40B4-BE49-F238E27FC236}">
                    <a16:creationId xmlns:a16="http://schemas.microsoft.com/office/drawing/2014/main" id="{975B1175-39A5-4196-9473-591699456370}"/>
                  </a:ext>
                </a:extLst>
              </p:cNvPr>
              <p:cNvSpPr/>
              <p:nvPr/>
            </p:nvSpPr>
            <p:spPr>
              <a:xfrm>
                <a:off x="3239231" y="1006484"/>
                <a:ext cx="2187283" cy="584755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Diagonal Corners Rounded 20">
                <a:extLst>
                  <a:ext uri="{FF2B5EF4-FFF2-40B4-BE49-F238E27FC236}">
                    <a16:creationId xmlns:a16="http://schemas.microsoft.com/office/drawing/2014/main" id="{975B1175-39A5-4196-9473-59169945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31" y="1006484"/>
                <a:ext cx="2187283" cy="584755"/>
              </a:xfrm>
              <a:prstGeom prst="round2DiagRect">
                <a:avLst/>
              </a:prstGeom>
              <a:blipFill>
                <a:blip r:embed="rId3"/>
                <a:stretch>
                  <a:fillRect b="-1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90313279-6EB5-46C1-958F-BE507F0252D2}"/>
                  </a:ext>
                </a:extLst>
              </p:cNvPr>
              <p:cNvSpPr/>
              <p:nvPr/>
            </p:nvSpPr>
            <p:spPr>
              <a:xfrm>
                <a:off x="4042374" y="122142"/>
                <a:ext cx="1572065" cy="584755"/>
              </a:xfrm>
              <a:prstGeom prst="round2Diag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vi-V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90313279-6EB5-46C1-958F-BE507F025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74" y="122142"/>
                <a:ext cx="1572065" cy="584755"/>
              </a:xfrm>
              <a:prstGeom prst="round2DiagRect">
                <a:avLst/>
              </a:prstGeom>
              <a:blipFill>
                <a:blip r:embed="rId4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30" grpId="0" animBg="1"/>
      <p:bldP spid="30" grpId="1" animBg="1"/>
      <p:bldP spid="32" grpId="0" animBg="1"/>
      <p:bldP spid="34" grpId="0"/>
      <p:bldP spid="35" grpId="0"/>
      <p:bldP spid="35" grpId="1"/>
      <p:bldP spid="37" grpId="0" animBg="1"/>
      <p:bldP spid="37" grpId="1" animBg="1"/>
      <p:bldP spid="38" grpId="0"/>
      <p:bldP spid="38" grpId="1"/>
      <p:bldP spid="48" grpId="0" animBg="1"/>
      <p:bldP spid="49" grpId="0"/>
      <p:bldP spid="56" grpId="0"/>
      <p:bldP spid="56" grpId="1"/>
      <p:bldP spid="57" grpId="0"/>
      <p:bldP spid="2" grpId="0"/>
      <p:bldP spid="2" grpId="1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765138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111619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395536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107504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85A97-631B-5A4F-BF0C-8C5C2782FA23}"/>
              </a:ext>
            </a:extLst>
          </p:cNvPr>
          <p:cNvSpPr/>
          <p:nvPr/>
        </p:nvSpPr>
        <p:spPr>
          <a:xfrm rot="10800000">
            <a:off x="3817119" y="1995686"/>
            <a:ext cx="4608511" cy="208823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D1FD2-A3FE-F345-B1E0-A11484F118DC}"/>
              </a:ext>
            </a:extLst>
          </p:cNvPr>
          <p:cNvSpPr txBox="1"/>
          <p:nvPr/>
        </p:nvSpPr>
        <p:spPr>
          <a:xfrm>
            <a:off x="6084168" y="2932035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FC24F-4345-A04B-A1E8-7698D33653B7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>
            <a:off x="6121374" y="1995686"/>
            <a:ext cx="0" cy="20882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13ED82-21DF-9F44-9E64-CB42F2B82A66}"/>
              </a:ext>
            </a:extLst>
          </p:cNvPr>
          <p:cNvCxnSpPr>
            <a:cxnSpLocks/>
            <a:stCxn id="8" idx="6"/>
            <a:endCxn id="8" idx="2"/>
          </p:cNvCxnSpPr>
          <p:nvPr/>
        </p:nvCxnSpPr>
        <p:spPr>
          <a:xfrm>
            <a:off x="3817119" y="3039802"/>
            <a:ext cx="460851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1A7B3AE-E823-744D-BF96-378AA66C391E}"/>
              </a:ext>
            </a:extLst>
          </p:cNvPr>
          <p:cNvSpPr>
            <a:spLocks noChangeAspect="1"/>
          </p:cNvSpPr>
          <p:nvPr/>
        </p:nvSpPr>
        <p:spPr>
          <a:xfrm>
            <a:off x="6084184" y="293315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535A3-ABAF-254B-844D-0D035FA4B20D}"/>
              </a:ext>
            </a:extLst>
          </p:cNvPr>
          <p:cNvSpPr txBox="1"/>
          <p:nvPr/>
        </p:nvSpPr>
        <p:spPr>
          <a:xfrm>
            <a:off x="4860013" y="3088195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CF7AC-54B9-5248-B68B-3316B42689E4}"/>
              </a:ext>
            </a:extLst>
          </p:cNvPr>
          <p:cNvSpPr txBox="1"/>
          <p:nvPr/>
        </p:nvSpPr>
        <p:spPr>
          <a:xfrm>
            <a:off x="6228184" y="2213071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b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B2B70C1B-81B9-6A4B-9870-5393B1A57FBF}"/>
              </a:ext>
            </a:extLst>
          </p:cNvPr>
          <p:cNvSpPr/>
          <p:nvPr/>
        </p:nvSpPr>
        <p:spPr>
          <a:xfrm rot="16200000">
            <a:off x="4905643" y="2023445"/>
            <a:ext cx="159605" cy="2267050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AF8C178-BEEF-424B-9E7B-B01B82BBC32B}"/>
              </a:ext>
            </a:extLst>
          </p:cNvPr>
          <p:cNvSpPr/>
          <p:nvPr/>
        </p:nvSpPr>
        <p:spPr>
          <a:xfrm rot="10800000">
            <a:off x="6156176" y="1997044"/>
            <a:ext cx="144002" cy="1006753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unched Tape 35">
            <a:extLst>
              <a:ext uri="{FF2B5EF4-FFF2-40B4-BE49-F238E27FC236}">
                <a16:creationId xmlns:a16="http://schemas.microsoft.com/office/drawing/2014/main" id="{40FAE7B3-1B16-BB44-86DD-BC4DB00335CD}"/>
              </a:ext>
            </a:extLst>
          </p:cNvPr>
          <p:cNvSpPr/>
          <p:nvPr/>
        </p:nvSpPr>
        <p:spPr>
          <a:xfrm>
            <a:off x="3635896" y="161327"/>
            <a:ext cx="4608510" cy="1160445"/>
          </a:xfrm>
          <a:prstGeom prst="flowChartPunchedTap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25677F-770F-CC44-8FFD-35EF9BFA8969}"/>
                  </a:ext>
                </a:extLst>
              </p:cNvPr>
              <p:cNvSpPr txBox="1"/>
              <p:nvPr/>
            </p:nvSpPr>
            <p:spPr>
              <a:xfrm>
                <a:off x="3905872" y="411761"/>
                <a:ext cx="4745346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1 ≤ 0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25677F-770F-CC44-8FFD-35EF9BFA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72" y="411761"/>
                <a:ext cx="4745346" cy="671851"/>
              </a:xfrm>
              <a:prstGeom prst="rect">
                <a:avLst/>
              </a:prstGeom>
              <a:blipFill>
                <a:blip r:embed="rId2"/>
                <a:stretch>
                  <a:fillRect l="-267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460B6F4-5F09-0843-B9A1-19AAC1F7E166}"/>
              </a:ext>
            </a:extLst>
          </p:cNvPr>
          <p:cNvSpPr>
            <a:spLocks noChangeAspect="1"/>
          </p:cNvSpPr>
          <p:nvPr/>
        </p:nvSpPr>
        <p:spPr>
          <a:xfrm>
            <a:off x="5148029" y="230353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72C983-0E17-8C47-B7D8-FBF9313FD084}"/>
              </a:ext>
            </a:extLst>
          </p:cNvPr>
          <p:cNvSpPr txBox="1"/>
          <p:nvPr/>
        </p:nvSpPr>
        <p:spPr>
          <a:xfrm>
            <a:off x="5004013" y="244753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669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86 0.33981 " pathEditMode="relative" ptsTypes="AA">
                                      <p:cBhvr>
                                        <p:cTn id="52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86 0.33981 " pathEditMode="relative" ptsTypes="AA">
                                      <p:cBhvr>
                                        <p:cTn id="5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/>
      <p:bldP spid="22" grpId="0" animBg="1"/>
      <p:bldP spid="26" grpId="0"/>
      <p:bldP spid="29" grpId="0"/>
      <p:bldP spid="33" grpId="0" animBg="1"/>
      <p:bldP spid="34" grpId="0" animBg="1"/>
      <p:bldP spid="36" grpId="0" animBg="1"/>
      <p:bldP spid="37" grpId="0"/>
      <p:bldP spid="38" grpId="0" animBg="1"/>
      <p:bldP spid="38" grpId="1" animBg="1"/>
      <p:bldP spid="39" grpId="0"/>
      <p:bldP spid="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765138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111619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395536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107504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694F-B3F2-524E-B74A-56AFBA4F4977}"/>
              </a:ext>
            </a:extLst>
          </p:cNvPr>
          <p:cNvSpPr txBox="1"/>
          <p:nvPr/>
        </p:nvSpPr>
        <p:spPr>
          <a:xfrm>
            <a:off x="395536" y="1778301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Circle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EB05D-04E8-E14D-BE3E-C57D0E4D6BE7}"/>
              </a:ext>
            </a:extLst>
          </p:cNvPr>
          <p:cNvSpPr/>
          <p:nvPr/>
        </p:nvSpPr>
        <p:spPr>
          <a:xfrm rot="10800000">
            <a:off x="215766" y="1957922"/>
            <a:ext cx="410400" cy="41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010C4B-022F-CD48-8D82-A5EAA4E72B79}"/>
              </a:ext>
            </a:extLst>
          </p:cNvPr>
          <p:cNvSpPr/>
          <p:nvPr/>
        </p:nvSpPr>
        <p:spPr>
          <a:xfrm rot="10800000">
            <a:off x="4571999" y="1059582"/>
            <a:ext cx="3600400" cy="352839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E5A3A4-DF32-9743-AD1C-A65193FA5618}"/>
              </a:ext>
            </a:extLst>
          </p:cNvPr>
          <p:cNvCxnSpPr>
            <a:cxnSpLocks/>
          </p:cNvCxnSpPr>
          <p:nvPr/>
        </p:nvCxnSpPr>
        <p:spPr>
          <a:xfrm flipV="1">
            <a:off x="6372198" y="1059582"/>
            <a:ext cx="1" cy="169219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BA88104-BFF4-1A48-84EF-EB114A16889F}"/>
              </a:ext>
            </a:extLst>
          </p:cNvPr>
          <p:cNvSpPr>
            <a:spLocks noChangeAspect="1"/>
          </p:cNvSpPr>
          <p:nvPr/>
        </p:nvSpPr>
        <p:spPr>
          <a:xfrm>
            <a:off x="6300198" y="275177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346597-044A-6F46-AD12-E6F46C20FF19}"/>
              </a:ext>
            </a:extLst>
          </p:cNvPr>
          <p:cNvSpPr txBox="1"/>
          <p:nvPr/>
        </p:nvSpPr>
        <p:spPr>
          <a:xfrm>
            <a:off x="5978552" y="2758157"/>
            <a:ext cx="2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976467-9D8E-2E4C-8C24-9E3A8C52594C}"/>
              </a:ext>
            </a:extLst>
          </p:cNvPr>
          <p:cNvSpPr>
            <a:spLocks noChangeAspect="1"/>
          </p:cNvSpPr>
          <p:nvPr/>
        </p:nvSpPr>
        <p:spPr>
          <a:xfrm>
            <a:off x="5228456" y="1923678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148217-1CA0-8944-A121-009D33605A5C}"/>
              </a:ext>
            </a:extLst>
          </p:cNvPr>
          <p:cNvSpPr txBox="1"/>
          <p:nvPr/>
        </p:nvSpPr>
        <p:spPr>
          <a:xfrm>
            <a:off x="5084440" y="20676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F1E892-8676-384D-A70A-9B5647C281C0}"/>
              </a:ext>
            </a:extLst>
          </p:cNvPr>
          <p:cNvCxnSpPr>
            <a:cxnSpLocks/>
            <a:stCxn id="48" idx="1"/>
            <a:endCxn id="51" idx="5"/>
          </p:cNvCxnSpPr>
          <p:nvPr/>
        </p:nvCxnSpPr>
        <p:spPr>
          <a:xfrm flipH="1" flipV="1">
            <a:off x="5351368" y="2046590"/>
            <a:ext cx="969918" cy="72627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5FF485E-20C4-6940-A898-B19A2A9F3AFD}"/>
              </a:ext>
            </a:extLst>
          </p:cNvPr>
          <p:cNvSpPr>
            <a:spLocks noChangeAspect="1"/>
          </p:cNvSpPr>
          <p:nvPr/>
        </p:nvSpPr>
        <p:spPr>
          <a:xfrm>
            <a:off x="7958625" y="761484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C7081-240C-9D4F-B6A4-84474A3B8D45}"/>
              </a:ext>
            </a:extLst>
          </p:cNvPr>
          <p:cNvSpPr txBox="1"/>
          <p:nvPr/>
        </p:nvSpPr>
        <p:spPr>
          <a:xfrm>
            <a:off x="7814609" y="9054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582D3C-1358-A544-8067-48C82FB2120B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448389" y="833484"/>
            <a:ext cx="1510236" cy="1963060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Diagonal Corners Rounded 17">
                <a:extLst>
                  <a:ext uri="{FF2B5EF4-FFF2-40B4-BE49-F238E27FC236}">
                    <a16:creationId xmlns:a16="http://schemas.microsoft.com/office/drawing/2014/main" id="{D1AFCA44-1566-41EF-A326-AE3B366EFA66}"/>
                  </a:ext>
                </a:extLst>
              </p:cNvPr>
              <p:cNvSpPr/>
              <p:nvPr/>
            </p:nvSpPr>
            <p:spPr>
              <a:xfrm>
                <a:off x="3131145" y="176729"/>
                <a:ext cx="2187283" cy="584755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Diagonal Corners Rounded 17">
                <a:extLst>
                  <a:ext uri="{FF2B5EF4-FFF2-40B4-BE49-F238E27FC236}">
                    <a16:creationId xmlns:a16="http://schemas.microsoft.com/office/drawing/2014/main" id="{D1AFCA44-1566-41EF-A326-AE3B366EF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5" y="176729"/>
                <a:ext cx="2187283" cy="584755"/>
              </a:xfrm>
              <a:prstGeom prst="round2DiagRect">
                <a:avLst/>
              </a:prstGeom>
              <a:blipFill>
                <a:blip r:embed="rId2"/>
                <a:stretch>
                  <a:fillRect b="-1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8" grpId="0" animBg="1"/>
      <p:bldP spid="49" grpId="0"/>
      <p:bldP spid="51" grpId="0" animBg="1"/>
      <p:bldP spid="51" grpId="1" animBg="1"/>
      <p:bldP spid="52" grpId="0"/>
      <p:bldP spid="52" grpId="1"/>
      <p:bldP spid="54" grpId="0" animBg="1"/>
      <p:bldP spid="55" grpId="0"/>
      <p:bldP spid="18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439</Words>
  <Application>Microsoft Macintosh PowerPoint</Application>
  <PresentationFormat>On-screen Show (16:9)</PresentationFormat>
  <Paragraphs>155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41" baseType="lpstr">
      <vt:lpstr>맑은 고딕</vt:lpstr>
      <vt:lpstr>.VnArabia</vt:lpstr>
      <vt:lpstr>.VnPresent</vt:lpstr>
      <vt:lpstr>.VnRevueH</vt:lpstr>
      <vt:lpstr>American Typewriter</vt:lpstr>
      <vt:lpstr>American Typewriter Condensed</vt:lpstr>
      <vt:lpstr>American Typewriter Semibold</vt:lpstr>
      <vt:lpstr>Arial</vt:lpstr>
      <vt:lpstr>Bauhaus 93</vt:lpstr>
      <vt:lpstr>Bradley Hand</vt:lpstr>
      <vt:lpstr>Cambria</vt:lpstr>
      <vt:lpstr>Cambria Math</vt:lpstr>
      <vt:lpstr>Cooper Black</vt:lpstr>
      <vt:lpstr>Harrington</vt:lpstr>
      <vt:lpstr>Segoe Print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TRẦN MINH NGỌC</cp:lastModifiedBy>
  <cp:revision>188</cp:revision>
  <dcterms:created xsi:type="dcterms:W3CDTF">2016-12-05T23:26:54Z</dcterms:created>
  <dcterms:modified xsi:type="dcterms:W3CDTF">2019-06-21T05:36:34Z</dcterms:modified>
</cp:coreProperties>
</file>