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4" r:id="rId4"/>
    <p:sldId id="276" r:id="rId5"/>
    <p:sldId id="267" r:id="rId6"/>
    <p:sldId id="268" r:id="rId7"/>
    <p:sldId id="277" r:id="rId8"/>
    <p:sldId id="278" r:id="rId9"/>
    <p:sldId id="273" r:id="rId10"/>
    <p:sldId id="272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DCDA8-EA00-767A-7067-8403C81AD599}" name="Ngoc Thanh Nguyen" initials="NTN" userId="S::ntng@hvl.no::bc0a2061-6fbd-4751-bbba-d5623377d10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C8107-7F08-409B-937A-EF598AA5C8FB}" v="12" dt="2023-07-28T11:41:09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3932" autoAdjust="0"/>
  </p:normalViewPr>
  <p:slideViewPr>
    <p:cSldViewPr snapToGrid="0">
      <p:cViewPr varScale="1">
        <p:scale>
          <a:sx n="60" d="100"/>
          <a:sy n="60" d="100"/>
        </p:scale>
        <p:origin x="84" y="34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c Thanh Nguyen" userId="bc0a2061-6fbd-4751-bbba-d5623377d10e" providerId="ADAL" clId="{A2848C9B-B6FF-4AAA-8320-43E15DFC791F}"/>
    <pc:docChg chg="undo custSel delSld modSld sldOrd">
      <pc:chgData name="Ngoc Thanh Nguyen" userId="bc0a2061-6fbd-4751-bbba-d5623377d10e" providerId="ADAL" clId="{A2848C9B-B6FF-4AAA-8320-43E15DFC791F}" dt="2023-06-01T14:49:36.794" v="1970" actId="47"/>
      <pc:docMkLst>
        <pc:docMk/>
      </pc:docMkLst>
      <pc:sldChg chg="modSp mod modNotesTx">
        <pc:chgData name="Ngoc Thanh Nguyen" userId="bc0a2061-6fbd-4751-bbba-d5623377d10e" providerId="ADAL" clId="{A2848C9B-B6FF-4AAA-8320-43E15DFC791F}" dt="2023-06-01T06:49:31.221" v="1969" actId="113"/>
        <pc:sldMkLst>
          <pc:docMk/>
          <pc:sldMk cId="1625453522" sldId="256"/>
        </pc:sldMkLst>
        <pc:spChg chg="mod">
          <ac:chgData name="Ngoc Thanh Nguyen" userId="bc0a2061-6fbd-4751-bbba-d5623377d10e" providerId="ADAL" clId="{A2848C9B-B6FF-4AAA-8320-43E15DFC791F}" dt="2023-05-31T19:43:35.811" v="426" actId="6549"/>
          <ac:spMkLst>
            <pc:docMk/>
            <pc:sldMk cId="1625453522" sldId="256"/>
            <ac:spMk id="2" creationId="{F51D49BB-0871-4F08-AE0B-79A6C005CEAB}"/>
          </ac:spMkLst>
        </pc:spChg>
        <pc:spChg chg="mod">
          <ac:chgData name="Ngoc Thanh Nguyen" userId="bc0a2061-6fbd-4751-bbba-d5623377d10e" providerId="ADAL" clId="{A2848C9B-B6FF-4AAA-8320-43E15DFC791F}" dt="2023-06-01T06:49:31.221" v="1969" actId="113"/>
          <ac:spMkLst>
            <pc:docMk/>
            <pc:sldMk cId="1625453522" sldId="256"/>
            <ac:spMk id="3" creationId="{717CA4AD-7C8A-4309-9EB4-3C1E49419AD0}"/>
          </ac:spMkLst>
        </pc:spChg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1497705837" sldId="257"/>
        </pc:sldMkLst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1397850080" sldId="258"/>
        </pc:sldMkLst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405661465" sldId="259"/>
        </pc:sldMkLst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656104435" sldId="260"/>
        </pc:sldMkLst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1706917472" sldId="262"/>
        </pc:sldMkLst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668839854" sldId="263"/>
        </pc:sldMkLst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2684398036" sldId="265"/>
        </pc:sldMkLst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3543522554" sldId="266"/>
        </pc:sldMkLst>
      </pc:sldChg>
      <pc:sldChg chg="modSp mod modAnim modNotesTx">
        <pc:chgData name="Ngoc Thanh Nguyen" userId="bc0a2061-6fbd-4751-bbba-d5623377d10e" providerId="ADAL" clId="{A2848C9B-B6FF-4AAA-8320-43E15DFC791F}" dt="2023-05-31T20:44:35.167" v="1776"/>
        <pc:sldMkLst>
          <pc:docMk/>
          <pc:sldMk cId="28487074" sldId="267"/>
        </pc:sldMkLst>
        <pc:spChg chg="mod">
          <ac:chgData name="Ngoc Thanh Nguyen" userId="bc0a2061-6fbd-4751-bbba-d5623377d10e" providerId="ADAL" clId="{A2848C9B-B6FF-4AAA-8320-43E15DFC791F}" dt="2023-05-31T19:59:46.565" v="559" actId="1036"/>
          <ac:spMkLst>
            <pc:docMk/>
            <pc:sldMk cId="28487074" sldId="267"/>
            <ac:spMk id="13" creationId="{9C7C39FF-2A65-46CA-ACFF-E3D63A7A1F8E}"/>
          </ac:spMkLst>
        </pc:spChg>
        <pc:spChg chg="mod">
          <ac:chgData name="Ngoc Thanh Nguyen" userId="bc0a2061-6fbd-4751-bbba-d5623377d10e" providerId="ADAL" clId="{A2848C9B-B6FF-4AAA-8320-43E15DFC791F}" dt="2023-05-31T20:00:33.777" v="563" actId="6549"/>
          <ac:spMkLst>
            <pc:docMk/>
            <pc:sldMk cId="28487074" sldId="267"/>
            <ac:spMk id="23" creationId="{37CA6510-FCB3-40BE-86DC-E8E2B51FCF58}"/>
          </ac:spMkLst>
        </pc:spChg>
        <pc:spChg chg="mod">
          <ac:chgData name="Ngoc Thanh Nguyen" userId="bc0a2061-6fbd-4751-bbba-d5623377d10e" providerId="ADAL" clId="{A2848C9B-B6FF-4AAA-8320-43E15DFC791F}" dt="2023-05-31T20:30:43.105" v="1423" actId="20577"/>
          <ac:spMkLst>
            <pc:docMk/>
            <pc:sldMk cId="28487074" sldId="267"/>
            <ac:spMk id="49" creationId="{95CC56E1-94A5-4F75-9BC2-9CFDEBF07B22}"/>
          </ac:spMkLst>
        </pc:spChg>
      </pc:sldChg>
      <pc:sldChg chg="modSp mod modAnim modNotesTx">
        <pc:chgData name="Ngoc Thanh Nguyen" userId="bc0a2061-6fbd-4751-bbba-d5623377d10e" providerId="ADAL" clId="{A2848C9B-B6FF-4AAA-8320-43E15DFC791F}" dt="2023-06-01T06:41:46.511" v="1966" actId="20577"/>
        <pc:sldMkLst>
          <pc:docMk/>
          <pc:sldMk cId="4156399114" sldId="268"/>
        </pc:sldMkLst>
        <pc:spChg chg="mod">
          <ac:chgData name="Ngoc Thanh Nguyen" userId="bc0a2061-6fbd-4751-bbba-d5623377d10e" providerId="ADAL" clId="{A2848C9B-B6FF-4AAA-8320-43E15DFC791F}" dt="2023-05-31T10:32:16.035" v="30" actId="1036"/>
          <ac:spMkLst>
            <pc:docMk/>
            <pc:sldMk cId="4156399114" sldId="268"/>
            <ac:spMk id="2" creationId="{AE67E988-D5B9-4573-ADEB-C422CAB9A45D}"/>
          </ac:spMkLst>
        </pc:spChg>
        <pc:spChg chg="mod">
          <ac:chgData name="Ngoc Thanh Nguyen" userId="bc0a2061-6fbd-4751-bbba-d5623377d10e" providerId="ADAL" clId="{A2848C9B-B6FF-4AAA-8320-43E15DFC791F}" dt="2023-05-31T10:32:28.084" v="34" actId="14100"/>
          <ac:spMkLst>
            <pc:docMk/>
            <pc:sldMk cId="4156399114" sldId="268"/>
            <ac:spMk id="16" creationId="{FDF7D8ED-8420-4F35-BB57-416713C05E87}"/>
          </ac:spMkLst>
        </pc:spChg>
        <pc:spChg chg="mod">
          <ac:chgData name="Ngoc Thanh Nguyen" userId="bc0a2061-6fbd-4751-bbba-d5623377d10e" providerId="ADAL" clId="{A2848C9B-B6FF-4AAA-8320-43E15DFC791F}" dt="2023-05-31T20:45:52.314" v="1791" actId="1035"/>
          <ac:spMkLst>
            <pc:docMk/>
            <pc:sldMk cId="4156399114" sldId="268"/>
            <ac:spMk id="31" creationId="{D08B24CD-7E0E-4219-A918-8F737D7B8994}"/>
          </ac:spMkLst>
        </pc:spChg>
        <pc:spChg chg="mod">
          <ac:chgData name="Ngoc Thanh Nguyen" userId="bc0a2061-6fbd-4751-bbba-d5623377d10e" providerId="ADAL" clId="{A2848C9B-B6FF-4AAA-8320-43E15DFC791F}" dt="2023-06-01T06:41:38.036" v="1963" actId="20577"/>
          <ac:spMkLst>
            <pc:docMk/>
            <pc:sldMk cId="4156399114" sldId="268"/>
            <ac:spMk id="32" creationId="{4B85D85F-6DCA-4B07-8879-BF35351C8A12}"/>
          </ac:spMkLst>
        </pc:spChg>
        <pc:spChg chg="mod">
          <ac:chgData name="Ngoc Thanh Nguyen" userId="bc0a2061-6fbd-4751-bbba-d5623377d10e" providerId="ADAL" clId="{A2848C9B-B6FF-4AAA-8320-43E15DFC791F}" dt="2023-06-01T06:41:46.511" v="1966" actId="20577"/>
          <ac:spMkLst>
            <pc:docMk/>
            <pc:sldMk cId="4156399114" sldId="268"/>
            <ac:spMk id="33" creationId="{6E56BA60-9BC2-4DE3-82AA-42D1A8669164}"/>
          </ac:spMkLst>
        </pc:spChg>
        <pc:spChg chg="mod">
          <ac:chgData name="Ngoc Thanh Nguyen" userId="bc0a2061-6fbd-4751-bbba-d5623377d10e" providerId="ADAL" clId="{A2848C9B-B6FF-4AAA-8320-43E15DFC791F}" dt="2023-06-01T06:41:43.299" v="1964" actId="20577"/>
          <ac:spMkLst>
            <pc:docMk/>
            <pc:sldMk cId="4156399114" sldId="268"/>
            <ac:spMk id="34" creationId="{DFCE1F7A-D6A5-4707-A9AD-7A60E5A1E2B7}"/>
          </ac:spMkLst>
        </pc:spChg>
        <pc:spChg chg="mod">
          <ac:chgData name="Ngoc Thanh Nguyen" userId="bc0a2061-6fbd-4751-bbba-d5623377d10e" providerId="ADAL" clId="{A2848C9B-B6FF-4AAA-8320-43E15DFC791F}" dt="2023-05-31T10:33:04.729" v="64" actId="1076"/>
          <ac:spMkLst>
            <pc:docMk/>
            <pc:sldMk cId="4156399114" sldId="268"/>
            <ac:spMk id="40" creationId="{8CFDFDEA-D6A8-46BE-A1B9-C02C992D139D}"/>
          </ac:spMkLst>
        </pc:spChg>
        <pc:picChg chg="mod">
          <ac:chgData name="Ngoc Thanh Nguyen" userId="bc0a2061-6fbd-4751-bbba-d5623377d10e" providerId="ADAL" clId="{A2848C9B-B6FF-4AAA-8320-43E15DFC791F}" dt="2023-05-31T10:32:50.893" v="59" actId="14100"/>
          <ac:picMkLst>
            <pc:docMk/>
            <pc:sldMk cId="4156399114" sldId="268"/>
            <ac:picMk id="11" creationId="{CDE631CF-962A-4C29-B194-729440DE5FE1}"/>
          </ac:picMkLst>
        </pc:picChg>
        <pc:picChg chg="mod">
          <ac:chgData name="Ngoc Thanh Nguyen" userId="bc0a2061-6fbd-4751-bbba-d5623377d10e" providerId="ADAL" clId="{A2848C9B-B6FF-4AAA-8320-43E15DFC791F}" dt="2023-05-31T10:32:06.961" v="2" actId="14100"/>
          <ac:picMkLst>
            <pc:docMk/>
            <pc:sldMk cId="4156399114" sldId="268"/>
            <ac:picMk id="14" creationId="{C0DD90D9-10A7-4C11-8A2C-D5E2C5F1F7A2}"/>
          </ac:picMkLst>
        </pc:picChg>
        <pc:picChg chg="mod">
          <ac:chgData name="Ngoc Thanh Nguyen" userId="bc0a2061-6fbd-4751-bbba-d5623377d10e" providerId="ADAL" clId="{A2848C9B-B6FF-4AAA-8320-43E15DFC791F}" dt="2023-05-31T10:32:22.788" v="32" actId="1076"/>
          <ac:picMkLst>
            <pc:docMk/>
            <pc:sldMk cId="4156399114" sldId="268"/>
            <ac:picMk id="15" creationId="{4EEFA8E6-7ECE-42A6-A587-DBC3D18FF5A1}"/>
          </ac:picMkLst>
        </pc:picChg>
        <pc:picChg chg="mod">
          <ac:chgData name="Ngoc Thanh Nguyen" userId="bc0a2061-6fbd-4751-bbba-d5623377d10e" providerId="ADAL" clId="{A2848C9B-B6FF-4AAA-8320-43E15DFC791F}" dt="2023-05-31T10:32:12.579" v="16" actId="1036"/>
          <ac:picMkLst>
            <pc:docMk/>
            <pc:sldMk cId="4156399114" sldId="268"/>
            <ac:picMk id="29" creationId="{0F6B360C-2F8D-4247-BC29-B2501A2F5077}"/>
          </ac:picMkLst>
        </pc:picChg>
        <pc:picChg chg="mod">
          <ac:chgData name="Ngoc Thanh Nguyen" userId="bc0a2061-6fbd-4751-bbba-d5623377d10e" providerId="ADAL" clId="{A2848C9B-B6FF-4AAA-8320-43E15DFC791F}" dt="2023-05-31T10:32:45.157" v="57" actId="1036"/>
          <ac:picMkLst>
            <pc:docMk/>
            <pc:sldMk cId="4156399114" sldId="268"/>
            <ac:picMk id="36" creationId="{3FD7C3B1-4AD7-4111-9761-732D09298017}"/>
          </ac:picMkLst>
        </pc:picChg>
        <pc:picChg chg="mod">
          <ac:chgData name="Ngoc Thanh Nguyen" userId="bc0a2061-6fbd-4751-bbba-d5623377d10e" providerId="ADAL" clId="{A2848C9B-B6FF-4AAA-8320-43E15DFC791F}" dt="2023-05-31T10:33:00.615" v="62" actId="1076"/>
          <ac:picMkLst>
            <pc:docMk/>
            <pc:sldMk cId="4156399114" sldId="268"/>
            <ac:picMk id="38" creationId="{D577F920-9460-4707-8C69-690E6079CB0A}"/>
          </ac:picMkLst>
        </pc:picChg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3831331868" sldId="269"/>
        </pc:sldMkLst>
      </pc:sldChg>
      <pc:sldChg chg="addSp delSp modSp mod delAnim modAnim modNotesTx">
        <pc:chgData name="Ngoc Thanh Nguyen" userId="bc0a2061-6fbd-4751-bbba-d5623377d10e" providerId="ADAL" clId="{A2848C9B-B6FF-4AAA-8320-43E15DFC791F}" dt="2023-05-31T20:42:05.171" v="1772" actId="20577"/>
        <pc:sldMkLst>
          <pc:docMk/>
          <pc:sldMk cId="87170658" sldId="271"/>
        </pc:sldMkLst>
        <pc:spChg chg="add mod">
          <ac:chgData name="Ngoc Thanh Nguyen" userId="bc0a2061-6fbd-4751-bbba-d5623377d10e" providerId="ADAL" clId="{A2848C9B-B6FF-4AAA-8320-43E15DFC791F}" dt="2023-05-31T20:09:51.350" v="746" actId="207"/>
          <ac:spMkLst>
            <pc:docMk/>
            <pc:sldMk cId="87170658" sldId="271"/>
            <ac:spMk id="3" creationId="{E7A17C7D-D9A7-42EE-A93A-984931802FDF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16" creationId="{E4C90A8C-F7C1-46B7-A22F-5A8EDCBD2D6E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18" creationId="{3681798F-565B-4692-8909-B5B424213AC5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19" creationId="{FAD75821-24E7-440A-AF8A-AC5B039DCA97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20" creationId="{F8ABBB99-1C87-4450-AF43-0EAD77B595B1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21" creationId="{16D7B46E-4A1D-4886-B4D1-EB8A967B56B9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23" creationId="{60B6F8E5-70E8-4077-9C13-600B0AC66E48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27" creationId="{0F150DAD-D235-442A-A8D9-E3D0B454C76A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30" creationId="{A4918D6B-F9A7-4852-9D11-A4F90D9CA319}"/>
          </ac:spMkLst>
        </pc:spChg>
        <pc:spChg chg="add del mod">
          <ac:chgData name="Ngoc Thanh Nguyen" userId="bc0a2061-6fbd-4751-bbba-d5623377d10e" providerId="ADAL" clId="{A2848C9B-B6FF-4AAA-8320-43E15DFC791F}" dt="2023-05-31T19:50:41.152" v="443"/>
          <ac:spMkLst>
            <pc:docMk/>
            <pc:sldMk cId="87170658" sldId="271"/>
            <ac:spMk id="31" creationId="{97BA4AB4-39F6-4298-9E18-33BA3A16B0C2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32" creationId="{618BA922-2251-4149-A76C-C0D91FEDE8A5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35" creationId="{E759AC0F-B84B-4DAF-B7F3-710F55456F02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36" creationId="{2F8F07FC-6E4C-4C25-9838-B2CDC0A5BBBA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37" creationId="{1C652CCC-ECDF-474D-A678-EA65A4315BF6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38" creationId="{72DDFCA1-28BC-404E-A981-5D0B3DC91789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39" creationId="{4111EA73-290E-414D-806D-07F614FA426B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40" creationId="{07DC8393-1A6D-458A-BFB8-A45F8BC150ED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41" creationId="{90BEC334-0089-44B6-8B17-E0E503A288FD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43" creationId="{49ED6B1F-2257-4DA0-8DDA-D487EFDA40D8}"/>
          </ac:spMkLst>
        </pc:spChg>
        <pc:spChg chg="del">
          <ac:chgData name="Ngoc Thanh Nguyen" userId="bc0a2061-6fbd-4751-bbba-d5623377d10e" providerId="ADAL" clId="{A2848C9B-B6FF-4AAA-8320-43E15DFC791F}" dt="2023-05-31T19:50:56.499" v="445" actId="478"/>
          <ac:spMkLst>
            <pc:docMk/>
            <pc:sldMk cId="87170658" sldId="271"/>
            <ac:spMk id="44" creationId="{DA9AA9D9-C24F-4830-BD2F-2C7BA6AE181F}"/>
          </ac:spMkLst>
        </pc:spChg>
        <pc:spChg chg="mod ord">
          <ac:chgData name="Ngoc Thanh Nguyen" userId="bc0a2061-6fbd-4751-bbba-d5623377d10e" providerId="ADAL" clId="{A2848C9B-B6FF-4AAA-8320-43E15DFC791F}" dt="2023-05-31T20:42:05.171" v="1772" actId="20577"/>
          <ac:spMkLst>
            <pc:docMk/>
            <pc:sldMk cId="87170658" sldId="271"/>
            <ac:spMk id="45" creationId="{EAC1F44E-545E-44A3-B27E-3924510B8D03}"/>
          </ac:spMkLst>
        </pc:spChg>
        <pc:picChg chg="mod">
          <ac:chgData name="Ngoc Thanh Nguyen" userId="bc0a2061-6fbd-4751-bbba-d5623377d10e" providerId="ADAL" clId="{A2848C9B-B6FF-4AAA-8320-43E15DFC791F}" dt="2023-05-31T19:48:44.732" v="437" actId="18131"/>
          <ac:picMkLst>
            <pc:docMk/>
            <pc:sldMk cId="87170658" sldId="271"/>
            <ac:picMk id="13" creationId="{1915D083-6DE7-4A7A-BC71-92D2B21AF32D}"/>
          </ac:picMkLst>
        </pc:picChg>
        <pc:picChg chg="mod">
          <ac:chgData name="Ngoc Thanh Nguyen" userId="bc0a2061-6fbd-4751-bbba-d5623377d10e" providerId="ADAL" clId="{A2848C9B-B6FF-4AAA-8320-43E15DFC791F}" dt="2023-05-31T19:52:28.544" v="525" actId="1076"/>
          <ac:picMkLst>
            <pc:docMk/>
            <pc:sldMk cId="87170658" sldId="271"/>
            <ac:picMk id="15" creationId="{45386503-8BC0-40A4-8137-2AC170F95AE8}"/>
          </ac:picMkLst>
        </pc:picChg>
      </pc:sldChg>
      <pc:sldChg chg="modSp mod">
        <pc:chgData name="Ngoc Thanh Nguyen" userId="bc0a2061-6fbd-4751-bbba-d5623377d10e" providerId="ADAL" clId="{A2848C9B-B6FF-4AAA-8320-43E15DFC791F}" dt="2023-05-31T20:26:02.766" v="1210" actId="20577"/>
        <pc:sldMkLst>
          <pc:docMk/>
          <pc:sldMk cId="1683432814" sldId="272"/>
        </pc:sldMkLst>
        <pc:spChg chg="mod">
          <ac:chgData name="Ngoc Thanh Nguyen" userId="bc0a2061-6fbd-4751-bbba-d5623377d10e" providerId="ADAL" clId="{A2848C9B-B6FF-4AAA-8320-43E15DFC791F}" dt="2023-05-31T20:26:02.766" v="1210" actId="20577"/>
          <ac:spMkLst>
            <pc:docMk/>
            <pc:sldMk cId="1683432814" sldId="272"/>
            <ac:spMk id="2" creationId="{4B3B008A-CC5A-4917-A427-B7B985CF6525}"/>
          </ac:spMkLst>
        </pc:spChg>
      </pc:sldChg>
      <pc:sldChg chg="modSp mod modNotesTx">
        <pc:chgData name="Ngoc Thanh Nguyen" userId="bc0a2061-6fbd-4751-bbba-d5623377d10e" providerId="ADAL" clId="{A2848C9B-B6FF-4AAA-8320-43E15DFC791F}" dt="2023-05-31T20:47:32.222" v="1954" actId="20577"/>
        <pc:sldMkLst>
          <pc:docMk/>
          <pc:sldMk cId="366510216" sldId="273"/>
        </pc:sldMkLst>
        <pc:spChg chg="mod">
          <ac:chgData name="Ngoc Thanh Nguyen" userId="bc0a2061-6fbd-4751-bbba-d5623377d10e" providerId="ADAL" clId="{A2848C9B-B6FF-4AAA-8320-43E15DFC791F}" dt="2023-05-31T20:25:37.840" v="1200" actId="20577"/>
          <ac:spMkLst>
            <pc:docMk/>
            <pc:sldMk cId="366510216" sldId="273"/>
            <ac:spMk id="49" creationId="{95CC56E1-94A5-4F75-9BC2-9CFDEBF07B22}"/>
          </ac:spMkLst>
        </pc:spChg>
        <pc:graphicFrameChg chg="modGraphic">
          <ac:chgData name="Ngoc Thanh Nguyen" userId="bc0a2061-6fbd-4751-bbba-d5623377d10e" providerId="ADAL" clId="{A2848C9B-B6FF-4AAA-8320-43E15DFC791F}" dt="2023-05-31T11:33:41.454" v="404" actId="20577"/>
          <ac:graphicFrameMkLst>
            <pc:docMk/>
            <pc:sldMk cId="366510216" sldId="273"/>
            <ac:graphicFrameMk id="3" creationId="{FF82CC79-3979-4A1D-996B-5B3C1A86276B}"/>
          </ac:graphicFrameMkLst>
        </pc:graphicFrameChg>
      </pc:sldChg>
      <pc:sldChg chg="modAnim modNotesTx">
        <pc:chgData name="Ngoc Thanh Nguyen" userId="bc0a2061-6fbd-4751-bbba-d5623377d10e" providerId="ADAL" clId="{A2848C9B-B6FF-4AAA-8320-43E15DFC791F}" dt="2023-06-01T06:35:13.100" v="1955"/>
        <pc:sldMkLst>
          <pc:docMk/>
          <pc:sldMk cId="1222460495" sldId="274"/>
        </pc:sldMkLst>
      </pc:sldChg>
      <pc:sldChg chg="del">
        <pc:chgData name="Ngoc Thanh Nguyen" userId="bc0a2061-6fbd-4751-bbba-d5623377d10e" providerId="ADAL" clId="{A2848C9B-B6FF-4AAA-8320-43E15DFC791F}" dt="2023-06-01T14:49:36.794" v="1970" actId="47"/>
        <pc:sldMkLst>
          <pc:docMk/>
          <pc:sldMk cId="2057705675" sldId="275"/>
        </pc:sldMkLst>
      </pc:sldChg>
      <pc:sldChg chg="addSp modSp mod modAnim modNotesTx">
        <pc:chgData name="Ngoc Thanh Nguyen" userId="bc0a2061-6fbd-4751-bbba-d5623377d10e" providerId="ADAL" clId="{A2848C9B-B6FF-4AAA-8320-43E15DFC791F}" dt="2023-06-01T06:35:50.350" v="1961"/>
        <pc:sldMkLst>
          <pc:docMk/>
          <pc:sldMk cId="154380540" sldId="276"/>
        </pc:sldMkLst>
        <pc:spChg chg="add mod">
          <ac:chgData name="Ngoc Thanh Nguyen" userId="bc0a2061-6fbd-4751-bbba-d5623377d10e" providerId="ADAL" clId="{A2848C9B-B6FF-4AAA-8320-43E15DFC791F}" dt="2023-05-31T11:31:31.859" v="356" actId="403"/>
          <ac:spMkLst>
            <pc:docMk/>
            <pc:sldMk cId="154380540" sldId="276"/>
            <ac:spMk id="3" creationId="{880F4864-D102-4DA2-BF2A-7133C2E982A5}"/>
          </ac:spMkLst>
        </pc:spChg>
        <pc:spChg chg="add mod">
          <ac:chgData name="Ngoc Thanh Nguyen" userId="bc0a2061-6fbd-4751-bbba-d5623377d10e" providerId="ADAL" clId="{A2848C9B-B6FF-4AAA-8320-43E15DFC791F}" dt="2023-06-01T06:35:39.420" v="1959" actId="208"/>
          <ac:spMkLst>
            <pc:docMk/>
            <pc:sldMk cId="154380540" sldId="276"/>
            <ac:spMk id="4" creationId="{25DF9CF9-C14C-4BEC-9EE0-BD5FA5A7A183}"/>
          </ac:spMkLst>
        </pc:spChg>
        <pc:spChg chg="mod">
          <ac:chgData name="Ngoc Thanh Nguyen" userId="bc0a2061-6fbd-4751-bbba-d5623377d10e" providerId="ADAL" clId="{A2848C9B-B6FF-4AAA-8320-43E15DFC791F}" dt="2023-05-31T10:33:16.310" v="82" actId="1035"/>
          <ac:spMkLst>
            <pc:docMk/>
            <pc:sldMk cId="154380540" sldId="276"/>
            <ac:spMk id="31" creationId="{418A58A0-4009-4E84-A1DF-8C3BFB80E77E}"/>
          </ac:spMkLst>
        </pc:spChg>
        <pc:spChg chg="mod">
          <ac:chgData name="Ngoc Thanh Nguyen" userId="bc0a2061-6fbd-4751-bbba-d5623377d10e" providerId="ADAL" clId="{A2848C9B-B6FF-4AAA-8320-43E15DFC791F}" dt="2023-05-31T10:33:16.310" v="82" actId="1035"/>
          <ac:spMkLst>
            <pc:docMk/>
            <pc:sldMk cId="154380540" sldId="276"/>
            <ac:spMk id="43" creationId="{6F55317E-F1BB-4908-B3D7-4AD55D46B33B}"/>
          </ac:spMkLst>
        </pc:spChg>
        <pc:spChg chg="mod">
          <ac:chgData name="Ngoc Thanh Nguyen" userId="bc0a2061-6fbd-4751-bbba-d5623377d10e" providerId="ADAL" clId="{A2848C9B-B6FF-4AAA-8320-43E15DFC791F}" dt="2023-05-31T10:33:16.310" v="82" actId="1035"/>
          <ac:spMkLst>
            <pc:docMk/>
            <pc:sldMk cId="154380540" sldId="276"/>
            <ac:spMk id="44" creationId="{A9DE83E1-19AA-4C07-824E-FC94F51E0355}"/>
          </ac:spMkLst>
        </pc:spChg>
      </pc:sldChg>
      <pc:sldChg chg="modSp mod modNotesTx">
        <pc:chgData name="Ngoc Thanh Nguyen" userId="bc0a2061-6fbd-4751-bbba-d5623377d10e" providerId="ADAL" clId="{A2848C9B-B6FF-4AAA-8320-43E15DFC791F}" dt="2023-05-31T20:38:21.339" v="1746" actId="20577"/>
        <pc:sldMkLst>
          <pc:docMk/>
          <pc:sldMk cId="3499971355" sldId="277"/>
        </pc:sldMkLst>
        <pc:spChg chg="mod">
          <ac:chgData name="Ngoc Thanh Nguyen" userId="bc0a2061-6fbd-4751-bbba-d5623377d10e" providerId="ADAL" clId="{A2848C9B-B6FF-4AAA-8320-43E15DFC791F}" dt="2023-05-31T11:32:48.878" v="385" actId="1038"/>
          <ac:spMkLst>
            <pc:docMk/>
            <pc:sldMk cId="3499971355" sldId="277"/>
            <ac:spMk id="4" creationId="{D62B91F3-98C8-47B5-BC63-0DD8D762A038}"/>
          </ac:spMkLst>
        </pc:spChg>
        <pc:picChg chg="mod">
          <ac:chgData name="Ngoc Thanh Nguyen" userId="bc0a2061-6fbd-4751-bbba-d5623377d10e" providerId="ADAL" clId="{A2848C9B-B6FF-4AAA-8320-43E15DFC791F}" dt="2023-05-31T11:32:53.333" v="394" actId="1038"/>
          <ac:picMkLst>
            <pc:docMk/>
            <pc:sldMk cId="3499971355" sldId="277"/>
            <ac:picMk id="3" creationId="{1073B237-4279-4D6A-8A11-B76A2D7D4277}"/>
          </ac:picMkLst>
        </pc:picChg>
      </pc:sldChg>
      <pc:sldChg chg="ord">
        <pc:chgData name="Ngoc Thanh Nguyen" userId="bc0a2061-6fbd-4751-bbba-d5623377d10e" providerId="ADAL" clId="{A2848C9B-B6FF-4AAA-8320-43E15DFC791F}" dt="2023-05-31T20:03:58.046" v="589"/>
        <pc:sldMkLst>
          <pc:docMk/>
          <pc:sldMk cId="3345268342" sldId="278"/>
        </pc:sldMkLst>
      </pc:sldChg>
    </pc:docChg>
  </pc:docChgLst>
  <pc:docChgLst>
    <pc:chgData name="Ngoc Thanh Nguyen" userId="bc0a2061-6fbd-4751-bbba-d5623377d10e" providerId="ADAL" clId="{84DC8107-7F08-409B-937A-EF598AA5C8FB}"/>
    <pc:docChg chg="undo custSel delSld modSld">
      <pc:chgData name="Ngoc Thanh Nguyen" userId="bc0a2061-6fbd-4751-bbba-d5623377d10e" providerId="ADAL" clId="{84DC8107-7F08-409B-937A-EF598AA5C8FB}" dt="2023-07-28T11:38:55.608" v="168" actId="1076"/>
      <pc:docMkLst>
        <pc:docMk/>
      </pc:docMkLst>
      <pc:sldChg chg="addSp delSp modSp mod">
        <pc:chgData name="Ngoc Thanh Nguyen" userId="bc0a2061-6fbd-4751-bbba-d5623377d10e" providerId="ADAL" clId="{84DC8107-7F08-409B-937A-EF598AA5C8FB}" dt="2023-07-28T11:35:23.232" v="1" actId="478"/>
        <pc:sldMkLst>
          <pc:docMk/>
          <pc:sldMk cId="1625453522" sldId="256"/>
        </pc:sldMkLst>
        <pc:spChg chg="del">
          <ac:chgData name="Ngoc Thanh Nguyen" userId="bc0a2061-6fbd-4751-bbba-d5623377d10e" providerId="ADAL" clId="{84DC8107-7F08-409B-937A-EF598AA5C8FB}" dt="2023-07-28T11:35:20.862" v="0" actId="478"/>
          <ac:spMkLst>
            <pc:docMk/>
            <pc:sldMk cId="1625453522" sldId="256"/>
            <ac:spMk id="3" creationId="{717CA4AD-7C8A-4309-9EB4-3C1E49419AD0}"/>
          </ac:spMkLst>
        </pc:spChg>
        <pc:spChg chg="add mod">
          <ac:chgData name="Ngoc Thanh Nguyen" userId="bc0a2061-6fbd-4751-bbba-d5623377d10e" providerId="ADAL" clId="{84DC8107-7F08-409B-937A-EF598AA5C8FB}" dt="2023-07-28T11:35:20.862" v="0" actId="478"/>
          <ac:spMkLst>
            <pc:docMk/>
            <pc:sldMk cId="1625453522" sldId="256"/>
            <ac:spMk id="5" creationId="{4CA10843-F460-4863-B563-5CAF4B09EBCD}"/>
          </ac:spMkLst>
        </pc:spChg>
        <pc:picChg chg="del">
          <ac:chgData name="Ngoc Thanh Nguyen" userId="bc0a2061-6fbd-4751-bbba-d5623377d10e" providerId="ADAL" clId="{84DC8107-7F08-409B-937A-EF598AA5C8FB}" dt="2023-07-28T11:35:23.232" v="1" actId="478"/>
          <ac:picMkLst>
            <pc:docMk/>
            <pc:sldMk cId="1625453522" sldId="256"/>
            <ac:picMk id="1032" creationId="{36D9BF0C-1902-4AD9-8D21-A180CE405DED}"/>
          </ac:picMkLst>
        </pc:picChg>
        <pc:picChg chg="del">
          <ac:chgData name="Ngoc Thanh Nguyen" userId="bc0a2061-6fbd-4751-bbba-d5623377d10e" providerId="ADAL" clId="{84DC8107-7F08-409B-937A-EF598AA5C8FB}" dt="2023-07-28T11:35:23.232" v="1" actId="478"/>
          <ac:picMkLst>
            <pc:docMk/>
            <pc:sldMk cId="1625453522" sldId="256"/>
            <ac:picMk id="1034" creationId="{41ECC22C-52C2-4E8B-9781-9C4DD200760F}"/>
          </ac:picMkLst>
        </pc:picChg>
      </pc:sldChg>
      <pc:sldChg chg="addSp delSp modSp mod">
        <pc:chgData name="Ngoc Thanh Nguyen" userId="bc0a2061-6fbd-4751-bbba-d5623377d10e" providerId="ADAL" clId="{84DC8107-7F08-409B-937A-EF598AA5C8FB}" dt="2023-07-28T11:38:55.608" v="168" actId="1076"/>
        <pc:sldMkLst>
          <pc:docMk/>
          <pc:sldMk cId="366510216" sldId="273"/>
        </pc:sldMkLst>
        <pc:spChg chg="add mod">
          <ac:chgData name="Ngoc Thanh Nguyen" userId="bc0a2061-6fbd-4751-bbba-d5623377d10e" providerId="ADAL" clId="{84DC8107-7F08-409B-937A-EF598AA5C8FB}" dt="2023-07-28T11:38:55.608" v="168" actId="1076"/>
          <ac:spMkLst>
            <pc:docMk/>
            <pc:sldMk cId="366510216" sldId="273"/>
            <ac:spMk id="5" creationId="{EDEE5973-1336-4A81-B7E8-F8A6715F9D75}"/>
          </ac:spMkLst>
        </pc:spChg>
        <pc:spChg chg="add del">
          <ac:chgData name="Ngoc Thanh Nguyen" userId="bc0a2061-6fbd-4751-bbba-d5623377d10e" providerId="ADAL" clId="{84DC8107-7F08-409B-937A-EF598AA5C8FB}" dt="2023-07-28T11:37:10.386" v="33" actId="22"/>
          <ac:spMkLst>
            <pc:docMk/>
            <pc:sldMk cId="366510216" sldId="273"/>
            <ac:spMk id="11" creationId="{2E166AF4-0646-40AD-B0C4-768C1E5A0E56}"/>
          </ac:spMkLst>
        </pc:spChg>
        <pc:spChg chg="mod">
          <ac:chgData name="Ngoc Thanh Nguyen" userId="bc0a2061-6fbd-4751-bbba-d5623377d10e" providerId="ADAL" clId="{84DC8107-7F08-409B-937A-EF598AA5C8FB}" dt="2023-07-28T11:38:12.463" v="82" actId="20577"/>
          <ac:spMkLst>
            <pc:docMk/>
            <pc:sldMk cId="366510216" sldId="273"/>
            <ac:spMk id="49" creationId="{95CC56E1-94A5-4F75-9BC2-9CFDEBF07B22}"/>
          </ac:spMkLst>
        </pc:spChg>
        <pc:graphicFrameChg chg="add mod modGraphic">
          <ac:chgData name="Ngoc Thanh Nguyen" userId="bc0a2061-6fbd-4751-bbba-d5623377d10e" providerId="ADAL" clId="{84DC8107-7F08-409B-937A-EF598AA5C8FB}" dt="2023-07-28T11:37:34.697" v="49" actId="1076"/>
          <ac:graphicFrameMkLst>
            <pc:docMk/>
            <pc:sldMk cId="366510216" sldId="273"/>
            <ac:graphicFrameMk id="2" creationId="{0E6C2DA3-1F8E-457E-950F-2F4F202AF0E0}"/>
          </ac:graphicFrameMkLst>
        </pc:graphicFrameChg>
        <pc:graphicFrameChg chg="del mod">
          <ac:chgData name="Ngoc Thanh Nguyen" userId="bc0a2061-6fbd-4751-bbba-d5623377d10e" providerId="ADAL" clId="{84DC8107-7F08-409B-937A-EF598AA5C8FB}" dt="2023-07-28T11:37:27.965" v="47" actId="478"/>
          <ac:graphicFrameMkLst>
            <pc:docMk/>
            <pc:sldMk cId="366510216" sldId="273"/>
            <ac:graphicFrameMk id="3" creationId="{FF82CC79-3979-4A1D-996B-5B3C1A86276B}"/>
          </ac:graphicFrameMkLst>
        </pc:graphicFrameChg>
      </pc:sldChg>
      <pc:sldChg chg="del">
        <pc:chgData name="Ngoc Thanh Nguyen" userId="bc0a2061-6fbd-4751-bbba-d5623377d10e" providerId="ADAL" clId="{84DC8107-7F08-409B-937A-EF598AA5C8FB}" dt="2023-07-28T11:35:47.997" v="2" actId="47"/>
        <pc:sldMkLst>
          <pc:docMk/>
          <pc:sldMk cId="3345268342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0FF5D-2CBD-4B96-A3CC-7B8D82704DB3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5E326-7630-4057-80CC-CD8C58FEEB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73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AI for </a:t>
            </a:r>
            <a:r>
              <a:rPr lang="nb-NO" dirty="0" err="1"/>
              <a:t>automatic</a:t>
            </a:r>
            <a:r>
              <a:rPr lang="nb-NO" dirty="0"/>
              <a:t> data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, </a:t>
            </a:r>
            <a:r>
              <a:rPr lang="nb-NO" dirty="0" err="1"/>
              <a:t>AdapAD</a:t>
            </a:r>
            <a:endParaRPr lang="nb-NO" dirty="0"/>
          </a:p>
          <a:p>
            <a:r>
              <a:rPr lang="nb-NO" dirty="0"/>
              <a:t>Last </a:t>
            </a:r>
            <a:r>
              <a:rPr lang="nb-NO" dirty="0" err="1"/>
              <a:t>autumn</a:t>
            </a:r>
            <a:r>
              <a:rPr lang="nb-NO" dirty="0"/>
              <a:t> </a:t>
            </a:r>
            <a:r>
              <a:rPr lang="nb-NO" dirty="0" err="1"/>
              <a:t>gathering</a:t>
            </a:r>
            <a:endParaRPr lang="nb-NO" dirty="0"/>
          </a:p>
          <a:p>
            <a:r>
              <a:rPr lang="nb-NO" dirty="0"/>
              <a:t>Final </a:t>
            </a:r>
            <a:r>
              <a:rPr lang="nb-NO" dirty="0" err="1"/>
              <a:t>dev</a:t>
            </a:r>
            <a:r>
              <a:rPr lang="nb-NO" dirty="0"/>
              <a:t> stage,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evaluation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E326-7630-4057-80CC-CD8C58FEEB84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96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Important</a:t>
            </a:r>
          </a:p>
          <a:p>
            <a:r>
              <a:rPr lang="nb-NO" dirty="0"/>
              <a:t>To </a:t>
            </a:r>
            <a:r>
              <a:rPr lang="nb-NO" dirty="0" err="1"/>
              <a:t>automate</a:t>
            </a:r>
            <a:endParaRPr lang="nb-NO" dirty="0"/>
          </a:p>
          <a:p>
            <a:r>
              <a:rPr lang="nb-NO" dirty="0"/>
              <a:t>Short </a:t>
            </a:r>
            <a:r>
              <a:rPr lang="nb-NO" dirty="0" err="1"/>
              <a:t>name</a:t>
            </a:r>
            <a:r>
              <a:rPr lang="nb-NO" dirty="0"/>
              <a:t>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E326-7630-4057-80CC-CD8C58FEEB84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276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AdapAD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, </a:t>
            </a:r>
            <a:r>
              <a:rPr lang="nb-NO" dirty="0" err="1"/>
              <a:t>receives</a:t>
            </a:r>
            <a:r>
              <a:rPr lang="nb-NO" dirty="0"/>
              <a:t> time-series data to be </a:t>
            </a:r>
            <a:r>
              <a:rPr lang="nb-NO" dirty="0" err="1"/>
              <a:t>examined</a:t>
            </a:r>
            <a:endParaRPr lang="nb-NO" dirty="0"/>
          </a:p>
          <a:p>
            <a:r>
              <a:rPr lang="nb-NO" dirty="0" err="1"/>
              <a:t>Examine</a:t>
            </a:r>
            <a:r>
              <a:rPr lang="nb-NO" dirty="0"/>
              <a:t> </a:t>
            </a:r>
            <a:r>
              <a:rPr lang="nb-NO" dirty="0" err="1"/>
              <a:t>measurements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data and tell </a:t>
            </a:r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ones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anomalous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E326-7630-4057-80CC-CD8C58FEEB8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540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Technically</a:t>
            </a:r>
            <a:endParaRPr lang="nb-NO" b="0" i="0" dirty="0">
              <a:solidFill>
                <a:srgbClr val="1D2A57"/>
              </a:solidFill>
              <a:effectLst/>
              <a:latin typeface="Arial" panose="020B0604020202020204" pitchFamily="34" charset="0"/>
            </a:endParaRPr>
          </a:p>
          <a:p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Loop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measurement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data</a:t>
            </a:r>
          </a:p>
          <a:p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Call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API</a:t>
            </a:r>
          </a:p>
          <a:p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Tell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examined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measurement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nb-NO" b="0" i="0" dirty="0" err="1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anomalous</a:t>
            </a:r>
            <a:r>
              <a:rPr lang="nb-NO" b="0" i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or not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E326-7630-4057-80CC-CD8C58FEEB84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9490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Attach</a:t>
            </a:r>
            <a:r>
              <a:rPr lang="nb-NO" dirty="0"/>
              <a:t> sensors to </a:t>
            </a:r>
            <a:r>
              <a:rPr lang="nb-NO" dirty="0" err="1"/>
              <a:t>mooring</a:t>
            </a:r>
            <a:r>
              <a:rPr lang="nb-NO" dirty="0"/>
              <a:t> system, </a:t>
            </a:r>
            <a:r>
              <a:rPr lang="nb-NO" dirty="0" err="1"/>
              <a:t>operated</a:t>
            </a:r>
            <a:r>
              <a:rPr lang="nb-NO" dirty="0"/>
              <a:t> by </a:t>
            </a:r>
            <a:r>
              <a:rPr lang="nb-NO" dirty="0" err="1"/>
              <a:t>surface</a:t>
            </a:r>
            <a:r>
              <a:rPr lang="nb-NO" dirty="0"/>
              <a:t> </a:t>
            </a:r>
            <a:r>
              <a:rPr lang="nb-NO" dirty="0" err="1"/>
              <a:t>bouy</a:t>
            </a:r>
            <a:r>
              <a:rPr lang="nb-NO" dirty="0"/>
              <a:t>.</a:t>
            </a:r>
          </a:p>
          <a:p>
            <a:r>
              <a:rPr lang="nb-NO" dirty="0"/>
              <a:t>The problem is </a:t>
            </a:r>
            <a:r>
              <a:rPr lang="nb-NO" dirty="0" err="1"/>
              <a:t>strong</a:t>
            </a:r>
            <a:r>
              <a:rPr lang="nb-NO" dirty="0"/>
              <a:t> </a:t>
            </a:r>
            <a:r>
              <a:rPr lang="nb-NO" dirty="0" err="1"/>
              <a:t>wind</a:t>
            </a:r>
            <a:r>
              <a:rPr lang="nb-NO" dirty="0"/>
              <a:t>, </a:t>
            </a:r>
            <a:r>
              <a:rPr lang="nb-NO" dirty="0" err="1"/>
              <a:t>hitting</a:t>
            </a:r>
            <a:r>
              <a:rPr lang="nb-NO" dirty="0"/>
              <a:t> by a </a:t>
            </a:r>
            <a:r>
              <a:rPr lang="nb-NO" dirty="0" err="1"/>
              <a:t>ship</a:t>
            </a:r>
            <a:endParaRPr lang="nb-NO" dirty="0"/>
          </a:p>
          <a:p>
            <a:r>
              <a:rPr lang="nb-NO" dirty="0" err="1"/>
              <a:t>Then</a:t>
            </a:r>
            <a:r>
              <a:rPr lang="nb-NO" dirty="0"/>
              <a:t>, </a:t>
            </a:r>
            <a:r>
              <a:rPr lang="nb-NO" dirty="0" err="1"/>
              <a:t>generating</a:t>
            </a:r>
            <a:r>
              <a:rPr lang="nb-NO" dirty="0"/>
              <a:t> a lot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anomalies</a:t>
            </a:r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E326-7630-4057-80CC-CD8C58FEEB8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55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Figure</a:t>
            </a:r>
            <a:r>
              <a:rPr lang="nb-NO" dirty="0"/>
              <a:t>, </a:t>
            </a:r>
            <a:r>
              <a:rPr lang="nb-NO" dirty="0" err="1"/>
              <a:t>wave</a:t>
            </a:r>
            <a:r>
              <a:rPr lang="nb-NO" dirty="0"/>
              <a:t> </a:t>
            </a:r>
            <a:r>
              <a:rPr lang="nb-NO" dirty="0" err="1"/>
              <a:t>height</a:t>
            </a:r>
            <a:r>
              <a:rPr lang="nb-NO" dirty="0"/>
              <a:t> data </a:t>
            </a:r>
            <a:r>
              <a:rPr lang="nb-NO" dirty="0" err="1"/>
              <a:t>collected</a:t>
            </a:r>
            <a:r>
              <a:rPr lang="nb-NO" dirty="0"/>
              <a:t> by OOE</a:t>
            </a:r>
          </a:p>
          <a:p>
            <a:r>
              <a:rPr lang="nb-NO" dirty="0"/>
              <a:t>Problem </a:t>
            </a:r>
            <a:r>
              <a:rPr lang="nb-NO" dirty="0" err="1"/>
              <a:t>of</a:t>
            </a:r>
            <a:r>
              <a:rPr lang="nb-NO" dirty="0"/>
              <a:t> sensor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E326-7630-4057-80CC-CD8C58FEEB84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239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Make it as </a:t>
            </a:r>
            <a:r>
              <a:rPr lang="nb-NO" dirty="0" err="1"/>
              <a:t>lightweight</a:t>
            </a:r>
            <a:r>
              <a:rPr lang="nb-NO" dirty="0"/>
              <a:t> as </a:t>
            </a:r>
            <a:r>
              <a:rPr lang="nb-NO" dirty="0" err="1"/>
              <a:t>possible</a:t>
            </a:r>
            <a:endParaRPr lang="nb-NO" dirty="0"/>
          </a:p>
          <a:p>
            <a:r>
              <a:rPr lang="nb-NO" dirty="0"/>
              <a:t>Time </a:t>
            </a:r>
            <a:r>
              <a:rPr lang="nb-NO" dirty="0" err="1"/>
              <a:t>needed</a:t>
            </a:r>
            <a:r>
              <a:rPr lang="nb-NO" dirty="0"/>
              <a:t> to make </a:t>
            </a:r>
            <a:r>
              <a:rPr lang="nb-NO" dirty="0" err="1"/>
              <a:t>decisons</a:t>
            </a:r>
            <a:r>
              <a:rPr lang="nb-NO" dirty="0"/>
              <a:t> is </a:t>
            </a:r>
            <a:r>
              <a:rPr lang="nb-NO" dirty="0" err="1"/>
              <a:t>mostly</a:t>
            </a:r>
            <a:r>
              <a:rPr lang="nb-NO" dirty="0"/>
              <a:t> under .5 </a:t>
            </a:r>
            <a:r>
              <a:rPr lang="nb-NO" dirty="0" err="1"/>
              <a:t>minute</a:t>
            </a:r>
            <a:r>
              <a:rPr lang="nb-NO" dirty="0"/>
              <a:t>.</a:t>
            </a:r>
          </a:p>
          <a:p>
            <a:r>
              <a:rPr lang="nb-NO" dirty="0" err="1"/>
              <a:t>Measured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E326-7630-4057-80CC-CD8C58FEEB84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7979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Make it as </a:t>
            </a:r>
            <a:r>
              <a:rPr lang="nb-NO" dirty="0" err="1"/>
              <a:t>lightweight</a:t>
            </a:r>
            <a:r>
              <a:rPr lang="nb-NO" dirty="0"/>
              <a:t> as </a:t>
            </a:r>
            <a:r>
              <a:rPr lang="nb-NO" dirty="0" err="1"/>
              <a:t>possible</a:t>
            </a:r>
            <a:endParaRPr lang="nb-NO" dirty="0"/>
          </a:p>
          <a:p>
            <a:r>
              <a:rPr lang="nb-NO" dirty="0"/>
              <a:t>Time </a:t>
            </a:r>
            <a:r>
              <a:rPr lang="nb-NO" dirty="0" err="1"/>
              <a:t>needed</a:t>
            </a:r>
            <a:r>
              <a:rPr lang="nb-NO" dirty="0"/>
              <a:t> to make </a:t>
            </a:r>
            <a:r>
              <a:rPr lang="nb-NO" dirty="0" err="1"/>
              <a:t>decisons</a:t>
            </a:r>
            <a:r>
              <a:rPr lang="nb-NO" dirty="0"/>
              <a:t> is </a:t>
            </a:r>
            <a:r>
              <a:rPr lang="nb-NO" dirty="0" err="1"/>
              <a:t>mostly</a:t>
            </a:r>
            <a:r>
              <a:rPr lang="nb-NO" dirty="0"/>
              <a:t> under .5 </a:t>
            </a:r>
            <a:r>
              <a:rPr lang="nb-NO" dirty="0" err="1"/>
              <a:t>minute</a:t>
            </a:r>
            <a:r>
              <a:rPr lang="nb-NO" dirty="0"/>
              <a:t>.</a:t>
            </a:r>
          </a:p>
          <a:p>
            <a:r>
              <a:rPr lang="nb-NO" dirty="0" err="1"/>
              <a:t>Measured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laptop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E326-7630-4057-80CC-CD8C58FEEB8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071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Usefulness</a:t>
            </a:r>
            <a:r>
              <a:rPr lang="nb-NO" dirty="0"/>
              <a:t>, </a:t>
            </a:r>
            <a:r>
              <a:rPr lang="nb-NO" dirty="0" err="1"/>
              <a:t>ease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, and </a:t>
            </a:r>
            <a:r>
              <a:rPr lang="nb-NO" dirty="0" err="1"/>
              <a:t>compability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AdapAD</a:t>
            </a:r>
            <a:r>
              <a:rPr lang="nb-NO" dirty="0"/>
              <a:t> </a:t>
            </a:r>
            <a:r>
              <a:rPr lang="nb-NO" dirty="0" err="1"/>
              <a:t>regarding</a:t>
            </a:r>
            <a:r>
              <a:rPr lang="nb-NO" dirty="0"/>
              <a:t> </a:t>
            </a:r>
            <a:r>
              <a:rPr lang="nb-NO" dirty="0" err="1"/>
              <a:t>automatic</a:t>
            </a:r>
            <a:r>
              <a:rPr lang="nb-NO" dirty="0"/>
              <a:t> data </a:t>
            </a:r>
            <a:r>
              <a:rPr lang="nb-NO" dirty="0" err="1"/>
              <a:t>quality</a:t>
            </a:r>
            <a:r>
              <a:rPr lang="nb-NO" dirty="0"/>
              <a:t> </a:t>
            </a:r>
            <a:r>
              <a:rPr lang="nb-NO" dirty="0" err="1"/>
              <a:t>control</a:t>
            </a:r>
            <a:endParaRPr lang="nb-NO" dirty="0"/>
          </a:p>
          <a:p>
            <a:r>
              <a:rPr lang="nb-NO" dirty="0"/>
              <a:t>Papers to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answers</a:t>
            </a:r>
            <a:r>
              <a:rPr lang="nb-NO" dirty="0"/>
              <a:t> and </a:t>
            </a:r>
            <a:r>
              <a:rPr lang="nb-NO" dirty="0" err="1"/>
              <a:t>distribute</a:t>
            </a:r>
            <a:r>
              <a:rPr lang="nb-NO" dirty="0"/>
              <a:t> </a:t>
            </a:r>
            <a:r>
              <a:rPr lang="nb-NO" dirty="0" err="1"/>
              <a:t>shortly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E326-7630-4057-80CC-CD8C58FEEB84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83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326A-BE81-4B74-9B4F-13CF9B9CB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51333-C9FE-4D83-90DB-1439687E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7A0C-A1C5-425C-ACE4-C7DDE420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08C8-74F1-4D88-9B8F-075BF116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9CBF-D050-4F51-A00B-6EAF9521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566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10C4-8E02-4AA5-AC4F-BEF39844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616F6-C471-4698-BE91-240F20E1F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1D513-F096-4843-AF53-92606D9A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40277-2FD1-4FB7-A69E-2E0270AE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9966-8DB4-4973-B081-F0AC9EC0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024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2BB4B-D943-44CF-8834-B968FABA7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AC892-AAE7-4C14-A32C-7FFDA26A6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3FBF-D372-41E2-BB39-20A8EA99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888E-2BB7-4DE7-9563-E69D827E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AC16-CA12-4CD4-ABFD-79A48B87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674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ED8-A83C-49F7-8DBD-F1DDCA1A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614A-89EB-45AD-9EBE-9E550438D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0E03-6644-435D-BB39-682E854E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9D9E-B447-4A1A-9FE4-4643EDB4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D6A2-4102-450B-945F-52A4DA0B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57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4828-03B9-44A9-9A86-2E20B877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D9360-13C9-4E04-A95C-29AF7B26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0B98-8ABA-41EA-B2A6-B6706A57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63C6-DA46-4937-AB5E-C09B9D9E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7B2C-5398-49CB-9424-86D00BD0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881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9141-4768-4E8F-938F-B7F80B25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CB95-C48B-4E6F-AC5B-557C21910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2C72-3DC5-4822-A2EC-6488B6C5D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15AB-C59C-42B6-A6BC-3ED233A7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2DBD2-75D0-423A-A509-17DCFDA3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C7A1C-DB19-4EFE-A468-CDFA7519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62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A7F4-1C88-4E90-9E28-E8F8A62C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681B-C343-4A18-9AB0-706D0E1AD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5C88-A227-46AF-B205-1B5894A05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A8ACE-5F6E-46F8-AE48-DA9A4AEC4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71F93-D08A-4680-824A-014685692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A0797-6606-44C8-8F08-9049473E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54A03-E347-45A3-9DBE-74252AFD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662D0-5068-4D0F-81B4-C0165F19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89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1AB5-C307-4FCC-90CC-8B662E1A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E58FF-966E-466A-BA54-D334EBCC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2E90A-86B7-4E48-AAEC-4DAB3EF4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933DA-C15E-431C-9080-81A62227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138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07228-5558-4465-8D45-2E08F6A7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D6E89-4B2E-41C6-9DF4-D36F935F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E59B4-94C8-41D4-8656-96EC2706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662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3845-54BA-4F48-B107-AC242348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1A16-3B19-4FDA-A9A9-19E3DFDF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DD38D-0D7D-46DB-A18A-51D2B3616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0A945-28D8-4380-89C2-0C763AD9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12589-D683-4AF3-B8BA-14B68467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D99F4-6E63-47B6-8ED5-02ABCF19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344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FC78-9D0D-4620-852C-9C8B715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C59ED-F0F7-4696-9FC8-A9E62E93B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268DB-AE49-43FD-9A0C-F2A090929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90EC-4CD6-4C19-AA00-C8D61FF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B0492-B1DE-46D3-96D6-D96FC91B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DB89-B831-4B7A-9A9E-E3434EDB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508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F59A4-629E-40D3-BADD-9F979407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4E16-511F-4E6F-AEE0-44DD3F63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7BCA-A61C-418E-8B96-76147885C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C3C8-BFCE-4B67-9DE7-5E8BA528262D}" type="datetimeFigureOut">
              <a:rPr lang="nb-NO" smtClean="0"/>
              <a:t>31.07.2023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24D9C-1E67-46A8-BB7C-5B4AA6840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0279-FBA6-4356-B793-9F8AF8871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669B-B66B-4D12-B229-7D4F33CACF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299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D49BB-0871-4F08-AE0B-79A6C005C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718" y="735106"/>
            <a:ext cx="10947358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 dirty="0" err="1">
                <a:solidFill>
                  <a:srgbClr val="FFFFFF"/>
                </a:solidFill>
              </a:rPr>
              <a:t>AdapAD</a:t>
            </a:r>
            <a:r>
              <a:rPr lang="nb-NO" sz="4800" dirty="0">
                <a:solidFill>
                  <a:srgbClr val="FFFFFF"/>
                </a:solidFill>
              </a:rPr>
              <a:t> for </a:t>
            </a:r>
            <a:r>
              <a:rPr lang="nb-NO" sz="4800" dirty="0" err="1">
                <a:solidFill>
                  <a:srgbClr val="FFFFFF"/>
                </a:solidFill>
              </a:rPr>
              <a:t>automatic</a:t>
            </a:r>
            <a:r>
              <a:rPr lang="nb-NO" sz="4800" dirty="0">
                <a:solidFill>
                  <a:srgbClr val="FFFFFF"/>
                </a:solidFill>
              </a:rPr>
              <a:t> data </a:t>
            </a:r>
            <a:r>
              <a:rPr lang="nb-NO" sz="4800" dirty="0" err="1">
                <a:solidFill>
                  <a:srgbClr val="FFFFFF"/>
                </a:solidFill>
              </a:rPr>
              <a:t>quality</a:t>
            </a:r>
            <a:r>
              <a:rPr lang="nb-NO" sz="4800" dirty="0">
                <a:solidFill>
                  <a:srgbClr val="FFFFFF"/>
                </a:solidFill>
              </a:rPr>
              <a:t> </a:t>
            </a:r>
            <a:r>
              <a:rPr lang="nb-NO" sz="4800" dirty="0" err="1">
                <a:solidFill>
                  <a:srgbClr val="FFFFFF"/>
                </a:solidFill>
              </a:rPr>
              <a:t>control</a:t>
            </a:r>
            <a:r>
              <a:rPr lang="nb-NO" sz="4800" dirty="0">
                <a:solidFill>
                  <a:srgbClr val="FFFFFF"/>
                </a:solidFill>
              </a:rPr>
              <a:t>: </a:t>
            </a:r>
            <a:r>
              <a:rPr lang="nb-NO" sz="4800" dirty="0" err="1">
                <a:solidFill>
                  <a:srgbClr val="FFFFFF"/>
                </a:solidFill>
              </a:rPr>
              <a:t>Evaluative</a:t>
            </a:r>
            <a:r>
              <a:rPr lang="nb-NO" sz="4800" dirty="0">
                <a:solidFill>
                  <a:srgbClr val="FFFFFF"/>
                </a:solidFill>
              </a:rPr>
              <a:t> survey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A10843-F460-4863-B563-5CAF4B09E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45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B008A-CC5A-4917-A427-B7B985CF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in advance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168343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27A3D-E0DE-4FF4-BBA2-1380CE76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Marine data is prone to error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915D083-6DE7-4A7A-BC71-92D2B21AF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t="4637" r="-660" b="-2620"/>
          <a:stretch/>
        </p:blipFill>
        <p:spPr bwMode="auto">
          <a:xfrm>
            <a:off x="1642098" y="1785042"/>
            <a:ext cx="3114177" cy="234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Ocean sensor buoy disabled - The Ellsworth AmericanThe Ellsworth American">
            <a:extLst>
              <a:ext uri="{FF2B5EF4-FFF2-40B4-BE49-F238E27FC236}">
                <a16:creationId xmlns:a16="http://schemas.microsoft.com/office/drawing/2014/main" id="{01FA3BD9-36BD-4BE2-883E-B2E3DEF51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98" y="4283533"/>
            <a:ext cx="3114177" cy="20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386503-8BC0-40A4-8137-2AC170F95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686" y="1755594"/>
            <a:ext cx="4983076" cy="46056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A17C7D-D9A7-42EE-A93A-984931802FDF}"/>
              </a:ext>
            </a:extLst>
          </p:cNvPr>
          <p:cNvSpPr/>
          <p:nvPr/>
        </p:nvSpPr>
        <p:spPr>
          <a:xfrm rot="18686518">
            <a:off x="5541057" y="3935789"/>
            <a:ext cx="3274770" cy="56286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>
                <a:solidFill>
                  <a:schemeClr val="tx1"/>
                </a:solidFill>
              </a:rPr>
              <a:t>Possible</a:t>
            </a:r>
            <a:r>
              <a:rPr lang="nb-NO" b="1" dirty="0">
                <a:solidFill>
                  <a:schemeClr val="tx1"/>
                </a:solidFill>
              </a:rPr>
              <a:t> </a:t>
            </a:r>
            <a:r>
              <a:rPr lang="nb-NO" b="1" dirty="0" err="1">
                <a:solidFill>
                  <a:schemeClr val="tx1"/>
                </a:solidFill>
              </a:rPr>
              <a:t>communication</a:t>
            </a:r>
            <a:r>
              <a:rPr lang="nb-NO" b="1" dirty="0">
                <a:solidFill>
                  <a:schemeClr val="tx1"/>
                </a:solidFill>
              </a:rPr>
              <a:t> problems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C1F44E-545E-44A3-B27E-3924510B8D03}"/>
              </a:ext>
            </a:extLst>
          </p:cNvPr>
          <p:cNvSpPr/>
          <p:nvPr/>
        </p:nvSpPr>
        <p:spPr>
          <a:xfrm>
            <a:off x="369683" y="2624378"/>
            <a:ext cx="11452633" cy="2827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b="1" dirty="0"/>
              <a:t>Important to </a:t>
            </a:r>
            <a:r>
              <a:rPr lang="nb-NO" sz="3600" b="1" dirty="0" err="1"/>
              <a:t>perform</a:t>
            </a:r>
            <a:r>
              <a:rPr lang="nb-NO" sz="3600" b="1" dirty="0"/>
              <a:t> data </a:t>
            </a:r>
            <a:r>
              <a:rPr lang="nb-NO" sz="3600" b="1" dirty="0" err="1"/>
              <a:t>quality</a:t>
            </a:r>
            <a:r>
              <a:rPr lang="nb-NO" sz="3600" b="1" dirty="0"/>
              <a:t> </a:t>
            </a:r>
            <a:r>
              <a:rPr lang="nb-NO" sz="3600" b="1" dirty="0" err="1"/>
              <a:t>control</a:t>
            </a:r>
            <a:r>
              <a:rPr lang="nb-NO" sz="3600" b="1" dirty="0"/>
              <a:t> (QC). </a:t>
            </a:r>
          </a:p>
          <a:p>
            <a:pPr algn="ctr"/>
            <a:endParaRPr lang="nb-NO" sz="3600" b="1" dirty="0"/>
          </a:p>
          <a:p>
            <a:pPr algn="ctr"/>
            <a:r>
              <a:rPr lang="nb-NO" sz="3600" b="1" u="sng" dirty="0"/>
              <a:t>Adap</a:t>
            </a:r>
            <a:r>
              <a:rPr lang="nb-NO" sz="3600" b="1" dirty="0"/>
              <a:t>tive </a:t>
            </a:r>
            <a:r>
              <a:rPr lang="nb-NO" sz="3600" b="1" u="sng" dirty="0" err="1"/>
              <a:t>A</a:t>
            </a:r>
            <a:r>
              <a:rPr lang="nb-NO" sz="3600" b="1" dirty="0" err="1"/>
              <a:t>nomaly</a:t>
            </a:r>
            <a:r>
              <a:rPr lang="nb-NO" sz="3600" b="1" dirty="0"/>
              <a:t> </a:t>
            </a:r>
            <a:r>
              <a:rPr lang="nb-NO" sz="3600" b="1" u="sng" dirty="0" err="1"/>
              <a:t>D</a:t>
            </a:r>
            <a:r>
              <a:rPr lang="nb-NO" sz="3600" b="1" dirty="0" err="1"/>
              <a:t>etector</a:t>
            </a:r>
            <a:r>
              <a:rPr lang="nb-NO" sz="3600" b="1" dirty="0"/>
              <a:t> (</a:t>
            </a:r>
            <a:r>
              <a:rPr lang="nb-NO" sz="3600" b="1" dirty="0" err="1"/>
              <a:t>AdapAD</a:t>
            </a:r>
            <a:r>
              <a:rPr lang="nb-NO" sz="3600" b="1" dirty="0"/>
              <a:t>) is </a:t>
            </a:r>
            <a:br>
              <a:rPr lang="nb-NO" sz="3600" b="1" dirty="0"/>
            </a:br>
            <a:r>
              <a:rPr lang="nb-NO" sz="3600" b="1" dirty="0"/>
              <a:t>a </a:t>
            </a:r>
            <a:r>
              <a:rPr lang="nb-NO" sz="3600" b="1" dirty="0" err="1"/>
              <a:t>machine</a:t>
            </a:r>
            <a:r>
              <a:rPr lang="nb-NO" sz="3600" b="1" dirty="0"/>
              <a:t> </a:t>
            </a:r>
            <a:r>
              <a:rPr lang="nb-NO" sz="3600" b="1" dirty="0" err="1"/>
              <a:t>learning</a:t>
            </a:r>
            <a:r>
              <a:rPr lang="nb-NO" sz="3600" b="1" dirty="0"/>
              <a:t> </a:t>
            </a:r>
            <a:r>
              <a:rPr lang="nb-NO" sz="3600" b="1" dirty="0" err="1"/>
              <a:t>anomaly</a:t>
            </a:r>
            <a:r>
              <a:rPr lang="nb-NO" sz="3600" b="1" dirty="0"/>
              <a:t> </a:t>
            </a:r>
            <a:r>
              <a:rPr lang="nb-NO" sz="3600" b="1" dirty="0" err="1"/>
              <a:t>detection</a:t>
            </a:r>
            <a:r>
              <a:rPr lang="nb-NO" sz="3600" b="1" dirty="0"/>
              <a:t> </a:t>
            </a:r>
            <a:r>
              <a:rPr lang="nb-NO" sz="3600" b="1" dirty="0" err="1"/>
              <a:t>framework</a:t>
            </a:r>
            <a:r>
              <a:rPr lang="nb-NO" sz="3600" b="1" dirty="0"/>
              <a:t> </a:t>
            </a:r>
            <a:br>
              <a:rPr lang="nb-NO" sz="3600" b="1" dirty="0"/>
            </a:br>
            <a:r>
              <a:rPr lang="nb-NO" sz="3600" b="1" dirty="0"/>
              <a:t>to </a:t>
            </a:r>
            <a:r>
              <a:rPr lang="nb-NO" sz="3600" b="1" dirty="0" err="1"/>
              <a:t>automate</a:t>
            </a:r>
            <a:r>
              <a:rPr lang="nb-NO" sz="3600" b="1" dirty="0"/>
              <a:t> </a:t>
            </a:r>
            <a:r>
              <a:rPr lang="nb-NO" sz="3600" b="1" dirty="0" err="1"/>
              <a:t>the</a:t>
            </a:r>
            <a:r>
              <a:rPr lang="nb-NO" sz="3600" b="1" dirty="0"/>
              <a:t> data QC </a:t>
            </a:r>
            <a:r>
              <a:rPr lang="nb-NO" sz="3600" b="1" dirty="0" err="1"/>
              <a:t>process</a:t>
            </a:r>
            <a:r>
              <a:rPr lang="nb-NO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27A3D-E0DE-4FF4-BBA2-1380CE76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u="sng" dirty="0">
                <a:solidFill>
                  <a:srgbClr val="FFFFFF"/>
                </a:solidFill>
              </a:rPr>
              <a:t>Adap</a:t>
            </a:r>
            <a:r>
              <a:rPr lang="en-US" sz="2800" dirty="0">
                <a:solidFill>
                  <a:srgbClr val="FFFFFF"/>
                </a:solidFill>
              </a:rPr>
              <a:t>tive </a:t>
            </a:r>
            <a:r>
              <a:rPr lang="en-US" sz="2800" u="sng" dirty="0">
                <a:solidFill>
                  <a:srgbClr val="FFFFFF"/>
                </a:solidFill>
              </a:rPr>
              <a:t>A</a:t>
            </a:r>
            <a:r>
              <a:rPr lang="en-US" sz="2800" dirty="0">
                <a:solidFill>
                  <a:srgbClr val="FFFFFF"/>
                </a:solidFill>
              </a:rPr>
              <a:t>nomaly </a:t>
            </a:r>
            <a:r>
              <a:rPr lang="en-US" sz="2800" u="sng" dirty="0">
                <a:solidFill>
                  <a:srgbClr val="FFFFFF"/>
                </a:solidFill>
              </a:rPr>
              <a:t>D</a:t>
            </a:r>
            <a:r>
              <a:rPr lang="en-US" sz="2800" dirty="0">
                <a:solidFill>
                  <a:srgbClr val="FFFFFF"/>
                </a:solidFill>
              </a:rPr>
              <a:t>etector (</a:t>
            </a:r>
            <a:r>
              <a:rPr lang="en-US" sz="2800" dirty="0" err="1">
                <a:solidFill>
                  <a:srgbClr val="FFFFFF"/>
                </a:solidFill>
              </a:rPr>
              <a:t>AdapAD</a:t>
            </a:r>
            <a:r>
              <a:rPr lang="en-US" sz="2800" dirty="0">
                <a:solidFill>
                  <a:srgbClr val="FFFFFF"/>
                </a:solidFill>
              </a:rPr>
              <a:t>)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for automatic data quality control</a:t>
            </a:r>
          </a:p>
        </p:txBody>
      </p:sp>
      <p:pic>
        <p:nvPicPr>
          <p:cNvPr id="25" name="Picture 24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B1BD650E-8EBD-4094-BEAD-A96E8EF41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53" y="1626309"/>
            <a:ext cx="8181788" cy="245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43575834-1F86-42F1-8FA3-A5D014804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349" y="4233575"/>
            <a:ext cx="8181787" cy="245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18A58A0-4009-4E84-A1DF-8C3BFB80E77E}"/>
              </a:ext>
            </a:extLst>
          </p:cNvPr>
          <p:cNvSpPr/>
          <p:nvPr/>
        </p:nvSpPr>
        <p:spPr>
          <a:xfrm>
            <a:off x="10205136" y="3099064"/>
            <a:ext cx="1889456" cy="1831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 err="1"/>
              <a:t>AdapAD</a:t>
            </a:r>
            <a:endParaRPr lang="nb-NO" sz="2400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4D635474-2A1B-4EB6-9EAE-96DC2964C203}"/>
              </a:ext>
            </a:extLst>
          </p:cNvPr>
          <p:cNvCxnSpPr>
            <a:endCxn id="31" idx="0"/>
          </p:cNvCxnSpPr>
          <p:nvPr/>
        </p:nvCxnSpPr>
        <p:spPr>
          <a:xfrm>
            <a:off x="9502221" y="2554666"/>
            <a:ext cx="1647643" cy="54439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978AD25-C2DC-4EC8-9E0A-D9E00983C045}"/>
              </a:ext>
            </a:extLst>
          </p:cNvPr>
          <p:cNvCxnSpPr>
            <a:cxnSpLocks/>
            <a:stCxn id="31" idx="4"/>
          </p:cNvCxnSpPr>
          <p:nvPr/>
        </p:nvCxnSpPr>
        <p:spPr>
          <a:xfrm rot="5400000">
            <a:off x="10053843" y="4378598"/>
            <a:ext cx="544398" cy="164764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6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27A3D-E0DE-4FF4-BBA2-1380CE76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u="sng" dirty="0">
                <a:solidFill>
                  <a:srgbClr val="FFFFFF"/>
                </a:solidFill>
              </a:rPr>
              <a:t>Adap</a:t>
            </a:r>
            <a:r>
              <a:rPr lang="en-US" sz="2800" dirty="0">
                <a:solidFill>
                  <a:srgbClr val="FFFFFF"/>
                </a:solidFill>
              </a:rPr>
              <a:t>tive </a:t>
            </a:r>
            <a:r>
              <a:rPr lang="en-US" sz="2800" u="sng" dirty="0">
                <a:solidFill>
                  <a:srgbClr val="FFFFFF"/>
                </a:solidFill>
              </a:rPr>
              <a:t>A</a:t>
            </a:r>
            <a:r>
              <a:rPr lang="en-US" sz="2800" dirty="0">
                <a:solidFill>
                  <a:srgbClr val="FFFFFF"/>
                </a:solidFill>
              </a:rPr>
              <a:t>nomaly </a:t>
            </a:r>
            <a:r>
              <a:rPr lang="en-US" sz="2800" u="sng" dirty="0">
                <a:solidFill>
                  <a:srgbClr val="FFFFFF"/>
                </a:solidFill>
              </a:rPr>
              <a:t>D</a:t>
            </a:r>
            <a:r>
              <a:rPr lang="en-US" sz="2800" dirty="0">
                <a:solidFill>
                  <a:srgbClr val="FFFFFF"/>
                </a:solidFill>
              </a:rPr>
              <a:t>etector (</a:t>
            </a:r>
            <a:r>
              <a:rPr lang="en-US" sz="2800" dirty="0" err="1">
                <a:solidFill>
                  <a:srgbClr val="FFFFFF"/>
                </a:solidFill>
              </a:rPr>
              <a:t>AdapAD</a:t>
            </a:r>
            <a:r>
              <a:rPr lang="en-US" sz="2800" dirty="0">
                <a:solidFill>
                  <a:srgbClr val="FFFFFF"/>
                </a:solidFill>
              </a:rPr>
              <a:t>)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for automatic data quality control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A58A0-4009-4E84-A1DF-8C3BFB80E77E}"/>
              </a:ext>
            </a:extLst>
          </p:cNvPr>
          <p:cNvSpPr/>
          <p:nvPr/>
        </p:nvSpPr>
        <p:spPr>
          <a:xfrm>
            <a:off x="5294696" y="3491567"/>
            <a:ext cx="1364898" cy="1192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AdapAD</a:t>
            </a:r>
            <a:endParaRPr lang="nb-NO" b="1" dirty="0"/>
          </a:p>
        </p:txBody>
      </p:sp>
      <p:pic>
        <p:nvPicPr>
          <p:cNvPr id="13" name="Picture 12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45FA9298-E412-41C9-B9A7-69B23E68A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1" y="1718200"/>
            <a:ext cx="4602807" cy="1380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B402A406-5AE5-4B12-ACD4-0276E17F9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92" y="1720575"/>
            <a:ext cx="4602807" cy="1380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1ED4E9-6D0D-45EF-9BA8-00AF191C8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073" y="3291770"/>
            <a:ext cx="1480862" cy="347962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352FF9-BAE3-49BE-B3CD-BA8CEF76303E}"/>
              </a:ext>
            </a:extLst>
          </p:cNvPr>
          <p:cNvCxnSpPr>
            <a:cxnSpLocks/>
          </p:cNvCxnSpPr>
          <p:nvPr/>
        </p:nvCxnSpPr>
        <p:spPr>
          <a:xfrm>
            <a:off x="317101" y="3099042"/>
            <a:ext cx="1520917" cy="367234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BADCE0-C3E5-4516-BE17-D28EAADD0CC3}"/>
              </a:ext>
            </a:extLst>
          </p:cNvPr>
          <p:cNvCxnSpPr>
            <a:cxnSpLocks/>
          </p:cNvCxnSpPr>
          <p:nvPr/>
        </p:nvCxnSpPr>
        <p:spPr>
          <a:xfrm flipH="1">
            <a:off x="3370428" y="3099042"/>
            <a:ext cx="1589536" cy="3672349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76BBD7-C24E-41E8-8E11-398AD9E6453E}"/>
              </a:ext>
            </a:extLst>
          </p:cNvPr>
          <p:cNvCxnSpPr>
            <a:cxnSpLocks/>
          </p:cNvCxnSpPr>
          <p:nvPr/>
        </p:nvCxnSpPr>
        <p:spPr>
          <a:xfrm>
            <a:off x="7272092" y="3132036"/>
            <a:ext cx="979858" cy="35704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8F6F73-88E4-4EE1-939D-A28DAD6E1A0E}"/>
              </a:ext>
            </a:extLst>
          </p:cNvPr>
          <p:cNvCxnSpPr>
            <a:cxnSpLocks/>
          </p:cNvCxnSpPr>
          <p:nvPr/>
        </p:nvCxnSpPr>
        <p:spPr>
          <a:xfrm flipH="1">
            <a:off x="10895037" y="3142346"/>
            <a:ext cx="979864" cy="356011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F55317E-F1BB-4908-B3D7-4AD55D46B33B}"/>
              </a:ext>
            </a:extLst>
          </p:cNvPr>
          <p:cNvSpPr/>
          <p:nvPr/>
        </p:nvSpPr>
        <p:spPr>
          <a:xfrm>
            <a:off x="4653590" y="3855677"/>
            <a:ext cx="490194" cy="464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9DE83E1-19AA-4C07-824E-FC94F51E0355}"/>
              </a:ext>
            </a:extLst>
          </p:cNvPr>
          <p:cNvSpPr/>
          <p:nvPr/>
        </p:nvSpPr>
        <p:spPr>
          <a:xfrm>
            <a:off x="6830908" y="3855677"/>
            <a:ext cx="490194" cy="464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5A3E878-DC46-4FEC-84B6-2A098A49F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952" y="3326236"/>
            <a:ext cx="2643085" cy="34106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0F4864-D102-4DA2-BF2A-7133C2E982A5}"/>
              </a:ext>
            </a:extLst>
          </p:cNvPr>
          <p:cNvSpPr/>
          <p:nvPr/>
        </p:nvSpPr>
        <p:spPr>
          <a:xfrm>
            <a:off x="3924049" y="5522259"/>
            <a:ext cx="3929720" cy="1077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sz="1300" dirty="0"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nb-NO" sz="13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Time_Index</a:t>
            </a:r>
            <a:r>
              <a:rPr lang="nb-NO" sz="1300" dirty="0">
                <a:latin typeface="Consolas" panose="020B0609020204030204" pitchFamily="49" charset="0"/>
                <a:cs typeface="Courier New" panose="02070309020205020404" pitchFamily="49" charset="0"/>
              </a:rPr>
              <a:t> in </a:t>
            </a:r>
            <a:r>
              <a:rPr lang="nb-NO" dirty="0">
                <a:latin typeface="Consolas" panose="020B0609020204030204" pitchFamily="49" charset="0"/>
                <a:cs typeface="Courier New" panose="02070309020205020404" pitchFamily="49" charset="0"/>
              </a:rPr>
              <a:t>0…∞</a:t>
            </a:r>
            <a:r>
              <a:rPr lang="nb-NO" sz="1300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b-NO" sz="13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nb-NO" sz="1300" dirty="0" err="1">
                <a:latin typeface="Consolas" panose="020B0609020204030204" pitchFamily="49" charset="0"/>
                <a:cs typeface="Courier New" panose="02070309020205020404" pitchFamily="49" charset="0"/>
              </a:rPr>
              <a:t>Is_Anomalous</a:t>
            </a:r>
            <a:r>
              <a:rPr lang="nb-NO" sz="1300" dirty="0">
                <a:latin typeface="Consolas" panose="020B0609020204030204" pitchFamily="49" charset="0"/>
                <a:cs typeface="Courier New" panose="02070309020205020404" pitchFamily="49" charset="0"/>
              </a:rPr>
              <a:t> =    </a:t>
            </a:r>
          </a:p>
          <a:p>
            <a:r>
              <a:rPr lang="nb-NO" sz="13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nb-NO" sz="1300" dirty="0" err="1">
                <a:latin typeface="Consolas" panose="020B0609020204030204" pitchFamily="49" charset="0"/>
                <a:cs typeface="Courier New" panose="02070309020205020404" pitchFamily="49" charset="0"/>
              </a:rPr>
              <a:t>AdapAD.is_anomalous</a:t>
            </a:r>
            <a:r>
              <a:rPr lang="nb-NO" sz="1300" dirty="0">
                <a:latin typeface="Consolas" panose="020B0609020204030204" pitchFamily="49" charset="0"/>
                <a:cs typeface="Courier New" panose="02070309020205020404" pitchFamily="49" charset="0"/>
              </a:rPr>
              <a:t>(Signal[</a:t>
            </a:r>
            <a:r>
              <a:rPr lang="nb-NO" sz="1300" dirty="0" err="1">
                <a:latin typeface="Consolas" panose="020B0609020204030204" pitchFamily="49" charset="0"/>
                <a:cs typeface="Courier New" panose="02070309020205020404" pitchFamily="49" charset="0"/>
              </a:rPr>
              <a:t>Time_Index</a:t>
            </a:r>
            <a:r>
              <a:rPr lang="nb-NO" sz="1300" dirty="0">
                <a:latin typeface="Consolas" panose="020B06090202040302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F9CF9-C14C-4BEC-9EE0-BD5FA5A7A183}"/>
              </a:ext>
            </a:extLst>
          </p:cNvPr>
          <p:cNvSpPr/>
          <p:nvPr/>
        </p:nvSpPr>
        <p:spPr>
          <a:xfrm>
            <a:off x="5590572" y="5694744"/>
            <a:ext cx="505428" cy="312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38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95CC56E1-94A5-4F75-9BC2-9CFDEBF0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6" y="353160"/>
            <a:ext cx="742914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Anomalous measurements from </a:t>
            </a:r>
            <a:r>
              <a:rPr lang="en-US" sz="2800" dirty="0" err="1">
                <a:solidFill>
                  <a:srgbClr val="FFFFFF"/>
                </a:solidFill>
              </a:rPr>
              <a:t>Austevoll</a:t>
            </a:r>
            <a:r>
              <a:rPr lang="en-US" sz="2800" dirty="0">
                <a:solidFill>
                  <a:srgbClr val="FFFFFF"/>
                </a:solidFill>
              </a:rPr>
              <a:t> data (detected by </a:t>
            </a:r>
            <a:r>
              <a:rPr lang="en-US" sz="2800" dirty="0" err="1">
                <a:solidFill>
                  <a:srgbClr val="FFFFFF"/>
                </a:solidFill>
              </a:rPr>
              <a:t>AdapAD</a:t>
            </a:r>
            <a:r>
              <a:rPr lang="en-US" sz="2800" dirty="0">
                <a:solidFill>
                  <a:srgbClr val="FFFFFF"/>
                </a:solidFill>
              </a:rPr>
              <a:t> and validated by AADI)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631F32-D80A-4AE1-AA1E-477AB53E95AC}"/>
              </a:ext>
            </a:extLst>
          </p:cNvPr>
          <p:cNvSpPr/>
          <p:nvPr/>
        </p:nvSpPr>
        <p:spPr>
          <a:xfrm>
            <a:off x="8313386" y="2181439"/>
            <a:ext cx="1206016" cy="9442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D56A3-04B1-49E8-AAD0-C7457A268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53"/>
          <a:stretch/>
        </p:blipFill>
        <p:spPr>
          <a:xfrm>
            <a:off x="458044" y="2420316"/>
            <a:ext cx="7244712" cy="2433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AE3BC4-743D-4B4A-B630-FEAA5CBA8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163" y="2158360"/>
            <a:ext cx="2222109" cy="4375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7C39FF-2A65-46CA-ACFF-E3D63A7A1F8E}"/>
              </a:ext>
            </a:extLst>
          </p:cNvPr>
          <p:cNvSpPr txBox="1"/>
          <p:nvPr/>
        </p:nvSpPr>
        <p:spPr>
          <a:xfrm>
            <a:off x="10136838" y="2269978"/>
            <a:ext cx="18110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 err="1">
                <a:solidFill>
                  <a:srgbClr val="FF0000"/>
                </a:solidFill>
              </a:rPr>
              <a:t>Strong</a:t>
            </a:r>
            <a:r>
              <a:rPr lang="nb-NO" sz="1200" b="1" dirty="0">
                <a:solidFill>
                  <a:srgbClr val="FF0000"/>
                </a:solidFill>
              </a:rPr>
              <a:t> </a:t>
            </a:r>
            <a:r>
              <a:rPr lang="nb-NO" sz="1200" b="1" dirty="0" err="1">
                <a:solidFill>
                  <a:srgbClr val="FF0000"/>
                </a:solidFill>
              </a:rPr>
              <a:t>wind</a:t>
            </a:r>
            <a:r>
              <a:rPr lang="nb-NO" sz="1200" b="1" dirty="0">
                <a:solidFill>
                  <a:srgbClr val="FF0000"/>
                </a:solidFill>
              </a:rPr>
              <a:t> or </a:t>
            </a:r>
            <a:r>
              <a:rPr lang="nb-NO" sz="1200" b="1" dirty="0" err="1">
                <a:solidFill>
                  <a:srgbClr val="FF0000"/>
                </a:solidFill>
              </a:rPr>
              <a:t>ship</a:t>
            </a:r>
            <a:r>
              <a:rPr lang="nb-NO" sz="1200" b="1" dirty="0">
                <a:solidFill>
                  <a:srgbClr val="FF0000"/>
                </a:solidFill>
              </a:rPr>
              <a:t> </a:t>
            </a:r>
            <a:r>
              <a:rPr lang="nb-NO" sz="1200" b="1" dirty="0" err="1">
                <a:solidFill>
                  <a:srgbClr val="FF0000"/>
                </a:solidFill>
              </a:rPr>
              <a:t>may</a:t>
            </a:r>
            <a:r>
              <a:rPr lang="nb-NO" sz="1200" b="1" dirty="0">
                <a:solidFill>
                  <a:srgbClr val="FF0000"/>
                </a:solidFill>
              </a:rPr>
              <a:t> </a:t>
            </a:r>
            <a:r>
              <a:rPr lang="nb-NO" sz="1200" b="1" dirty="0" err="1">
                <a:solidFill>
                  <a:srgbClr val="FF0000"/>
                </a:solidFill>
              </a:rPr>
              <a:t>move</a:t>
            </a:r>
            <a:r>
              <a:rPr lang="nb-NO" sz="1200" b="1" dirty="0">
                <a:solidFill>
                  <a:srgbClr val="FF0000"/>
                </a:solidFill>
              </a:rPr>
              <a:t> </a:t>
            </a:r>
            <a:r>
              <a:rPr lang="nb-NO" sz="1200" b="1" dirty="0" err="1">
                <a:solidFill>
                  <a:srgbClr val="FF0000"/>
                </a:solidFill>
              </a:rPr>
              <a:t>the</a:t>
            </a:r>
            <a:r>
              <a:rPr lang="nb-NO" sz="1200" b="1" dirty="0">
                <a:solidFill>
                  <a:srgbClr val="FF0000"/>
                </a:solidFill>
              </a:rPr>
              <a:t> </a:t>
            </a:r>
            <a:r>
              <a:rPr lang="nb-NO" sz="1200" b="1" dirty="0" err="1">
                <a:solidFill>
                  <a:srgbClr val="FF0000"/>
                </a:solidFill>
              </a:rPr>
              <a:t>buoy</a:t>
            </a:r>
            <a:r>
              <a:rPr lang="nb-NO" sz="1200" b="1" dirty="0">
                <a:solidFill>
                  <a:srgbClr val="FF0000"/>
                </a:solidFill>
              </a:rPr>
              <a:t>, </a:t>
            </a:r>
            <a:r>
              <a:rPr lang="nb-NO" sz="1200" b="1" dirty="0" err="1">
                <a:solidFill>
                  <a:srgbClr val="FF0000"/>
                </a:solidFill>
              </a:rPr>
              <a:t>disrupting</a:t>
            </a:r>
            <a:r>
              <a:rPr lang="nb-NO" sz="1200" b="1" dirty="0">
                <a:solidFill>
                  <a:srgbClr val="FF0000"/>
                </a:solidFill>
              </a:rPr>
              <a:t> </a:t>
            </a:r>
            <a:r>
              <a:rPr lang="nb-NO" sz="1200" b="1" dirty="0" err="1">
                <a:solidFill>
                  <a:srgbClr val="FF0000"/>
                </a:solidFill>
              </a:rPr>
              <a:t>the</a:t>
            </a:r>
            <a:r>
              <a:rPr lang="nb-NO" sz="1200" b="1" dirty="0">
                <a:solidFill>
                  <a:srgbClr val="FF0000"/>
                </a:solidFill>
              </a:rPr>
              <a:t> </a:t>
            </a:r>
            <a:r>
              <a:rPr lang="nb-NO" sz="1200" b="1" dirty="0" err="1">
                <a:solidFill>
                  <a:srgbClr val="FF0000"/>
                </a:solidFill>
              </a:rPr>
              <a:t>whole</a:t>
            </a:r>
            <a:r>
              <a:rPr lang="nb-NO" sz="1200" b="1" dirty="0">
                <a:solidFill>
                  <a:srgbClr val="FF0000"/>
                </a:solidFill>
              </a:rPr>
              <a:t> </a:t>
            </a:r>
            <a:r>
              <a:rPr lang="nb-NO" sz="1200" b="1" dirty="0" err="1">
                <a:solidFill>
                  <a:srgbClr val="FF0000"/>
                </a:solidFill>
              </a:rPr>
              <a:t>platform</a:t>
            </a:r>
            <a:r>
              <a:rPr lang="nb-NO" sz="1200" b="1" dirty="0">
                <a:solidFill>
                  <a:srgbClr val="FF0000"/>
                </a:solidFill>
              </a:rPr>
              <a:t>, </a:t>
            </a:r>
            <a:r>
              <a:rPr lang="nb-NO" sz="1200" b="1" dirty="0" err="1">
                <a:solidFill>
                  <a:srgbClr val="FF0000"/>
                </a:solidFill>
              </a:rPr>
              <a:t>generating</a:t>
            </a:r>
            <a:r>
              <a:rPr lang="nb-NO" sz="1200" b="1" dirty="0">
                <a:solidFill>
                  <a:srgbClr val="FF0000"/>
                </a:solidFill>
              </a:rPr>
              <a:t> </a:t>
            </a:r>
            <a:r>
              <a:rPr lang="nb-NO" sz="1200" b="1" dirty="0" err="1">
                <a:solidFill>
                  <a:srgbClr val="FF0000"/>
                </a:solidFill>
              </a:rPr>
              <a:t>anomalies</a:t>
            </a:r>
            <a:endParaRPr lang="nb-NO" sz="1200" b="1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E0DD86-D2CB-4A1E-AD03-D1805F0EF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86000">
            <a:off x="10350317" y="3385613"/>
            <a:ext cx="606702" cy="3108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53F526-DD18-408A-9EBF-6264B70E1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25834">
            <a:off x="11298603" y="3364856"/>
            <a:ext cx="606702" cy="3108311"/>
          </a:xfrm>
          <a:prstGeom prst="rect">
            <a:avLst/>
          </a:prstGeom>
        </p:spPr>
      </p:pic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3A23FB0-BE6B-4987-B9B1-ABB22664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1319515-1A53-4E46-AD01-C81B2C1E93C1}" type="slidenum">
              <a:rPr lang="nb-NO" smtClean="0"/>
              <a:t>5</a:t>
            </a:fld>
            <a:endParaRPr lang="nb-NO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E36799-7352-49B9-A8C5-E3A141562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472" b="65171"/>
          <a:stretch/>
        </p:blipFill>
        <p:spPr>
          <a:xfrm>
            <a:off x="2208399" y="4962735"/>
            <a:ext cx="2368807" cy="10882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C8A683-39F9-4294-9A5C-675FFD3223C2}"/>
              </a:ext>
            </a:extLst>
          </p:cNvPr>
          <p:cNvSpPr/>
          <p:nvPr/>
        </p:nvSpPr>
        <p:spPr>
          <a:xfrm>
            <a:off x="7170321" y="2708480"/>
            <a:ext cx="586913" cy="653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F54F2D-6858-4BE0-A405-7BBD23922949}"/>
              </a:ext>
            </a:extLst>
          </p:cNvPr>
          <p:cNvSpPr/>
          <p:nvPr/>
        </p:nvSpPr>
        <p:spPr>
          <a:xfrm>
            <a:off x="1598558" y="2372432"/>
            <a:ext cx="609841" cy="1875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84627-33FE-4E57-826F-8BA5DD0F976E}"/>
              </a:ext>
            </a:extLst>
          </p:cNvPr>
          <p:cNvSpPr txBox="1"/>
          <p:nvPr/>
        </p:nvSpPr>
        <p:spPr>
          <a:xfrm>
            <a:off x="1523356" y="1869975"/>
            <a:ext cx="758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solidFill>
                  <a:srgbClr val="FF0000"/>
                </a:solidFill>
              </a:rPr>
              <a:t>Strong</a:t>
            </a:r>
            <a:r>
              <a:rPr lang="nb-NO" sz="1400" b="1" dirty="0">
                <a:solidFill>
                  <a:srgbClr val="FF0000"/>
                </a:solidFill>
              </a:rPr>
              <a:t> </a:t>
            </a:r>
            <a:r>
              <a:rPr lang="nb-NO" sz="1400" b="1" dirty="0" err="1">
                <a:solidFill>
                  <a:srgbClr val="FF0000"/>
                </a:solidFill>
              </a:rPr>
              <a:t>wind</a:t>
            </a:r>
            <a:endParaRPr lang="nb-NO" sz="14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220B96-54B8-440C-A096-393718735E90}"/>
              </a:ext>
            </a:extLst>
          </p:cNvPr>
          <p:cNvSpPr/>
          <p:nvPr/>
        </p:nvSpPr>
        <p:spPr>
          <a:xfrm>
            <a:off x="5741614" y="2393195"/>
            <a:ext cx="831355" cy="1875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CA6510-FCB3-40BE-86DC-E8E2B51FCF58}"/>
              </a:ext>
            </a:extLst>
          </p:cNvPr>
          <p:cNvSpPr txBox="1"/>
          <p:nvPr/>
        </p:nvSpPr>
        <p:spPr>
          <a:xfrm>
            <a:off x="5229113" y="1897096"/>
            <a:ext cx="1856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>
                <a:solidFill>
                  <a:srgbClr val="FF0000"/>
                </a:solidFill>
              </a:rPr>
              <a:t>The </a:t>
            </a:r>
            <a:r>
              <a:rPr lang="nb-NO" sz="1400" b="1" dirty="0" err="1">
                <a:solidFill>
                  <a:srgbClr val="FF0000"/>
                </a:solidFill>
              </a:rPr>
              <a:t>bouy</a:t>
            </a:r>
            <a:r>
              <a:rPr lang="nb-NO" sz="1400" b="1" dirty="0">
                <a:solidFill>
                  <a:srgbClr val="FF0000"/>
                </a:solidFill>
              </a:rPr>
              <a:t> </a:t>
            </a:r>
            <a:br>
              <a:rPr lang="nb-NO" sz="1400" b="1" dirty="0">
                <a:solidFill>
                  <a:srgbClr val="FF0000"/>
                </a:solidFill>
              </a:rPr>
            </a:br>
            <a:r>
              <a:rPr lang="nb-NO" sz="1400" b="1" dirty="0" err="1">
                <a:solidFill>
                  <a:srgbClr val="FF0000"/>
                </a:solidFill>
              </a:rPr>
              <a:t>was</a:t>
            </a:r>
            <a:r>
              <a:rPr lang="nb-NO" sz="1400" b="1" dirty="0">
                <a:solidFill>
                  <a:srgbClr val="FF0000"/>
                </a:solidFill>
              </a:rPr>
              <a:t> hit by a </a:t>
            </a:r>
            <a:r>
              <a:rPr lang="nb-NO" sz="1400" b="1" dirty="0" err="1">
                <a:solidFill>
                  <a:srgbClr val="FF0000"/>
                </a:solidFill>
              </a:rPr>
              <a:t>ship</a:t>
            </a:r>
            <a:endParaRPr lang="nb-NO" sz="1400" b="1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5D721A-DF12-41ED-82FF-AAF38E0FAD5B}"/>
              </a:ext>
            </a:extLst>
          </p:cNvPr>
          <p:cNvSpPr/>
          <p:nvPr/>
        </p:nvSpPr>
        <p:spPr>
          <a:xfrm>
            <a:off x="4600298" y="2399620"/>
            <a:ext cx="609841" cy="1875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F17A3A-2E5B-43F0-9C25-BF43CC86DAE1}"/>
              </a:ext>
            </a:extLst>
          </p:cNvPr>
          <p:cNvSpPr txBox="1"/>
          <p:nvPr/>
        </p:nvSpPr>
        <p:spPr>
          <a:xfrm>
            <a:off x="4530470" y="1900689"/>
            <a:ext cx="72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b="1" dirty="0" err="1">
                <a:solidFill>
                  <a:srgbClr val="FF0000"/>
                </a:solidFill>
              </a:rPr>
              <a:t>Strong</a:t>
            </a:r>
            <a:r>
              <a:rPr lang="nb-NO" sz="1400" b="1" dirty="0">
                <a:solidFill>
                  <a:srgbClr val="FF0000"/>
                </a:solidFill>
              </a:rPr>
              <a:t> </a:t>
            </a:r>
            <a:r>
              <a:rPr lang="nb-NO" sz="1400" b="1" dirty="0" err="1">
                <a:solidFill>
                  <a:srgbClr val="FF0000"/>
                </a:solidFill>
              </a:rPr>
              <a:t>wind</a:t>
            </a:r>
            <a:endParaRPr lang="nb-NO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  <p:bldP spid="20" grpId="0"/>
      <p:bldP spid="21" grpId="0" animBg="1"/>
      <p:bldP spid="23" grpId="0"/>
      <p:bldP spid="25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95CC56E1-94A5-4F75-9BC2-9CFDEBF0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7331923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Other anomalous measurements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detected by </a:t>
            </a:r>
            <a:r>
              <a:rPr lang="en-US" sz="2800" dirty="0" err="1">
                <a:solidFill>
                  <a:srgbClr val="FFFFFF"/>
                </a:solidFill>
              </a:rPr>
              <a:t>AdapAD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EFA8E6-7ECE-42A6-A587-DBC3D18FF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5" y="1275072"/>
            <a:ext cx="5921546" cy="23072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F7D8ED-8420-4F35-BB57-416713C05E87}"/>
              </a:ext>
            </a:extLst>
          </p:cNvPr>
          <p:cNvSpPr/>
          <p:nvPr/>
        </p:nvSpPr>
        <p:spPr>
          <a:xfrm>
            <a:off x="6036708" y="1729316"/>
            <a:ext cx="463001" cy="34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C5EC48-A466-4DF0-8D7E-D5A2D3A84068}"/>
              </a:ext>
            </a:extLst>
          </p:cNvPr>
          <p:cNvSpPr/>
          <p:nvPr/>
        </p:nvSpPr>
        <p:spPr>
          <a:xfrm>
            <a:off x="5595895" y="3437180"/>
            <a:ext cx="607289" cy="34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91608F-2BA3-4B6A-B91D-0ED6A21B6CC4}"/>
              </a:ext>
            </a:extLst>
          </p:cNvPr>
          <p:cNvSpPr/>
          <p:nvPr/>
        </p:nvSpPr>
        <p:spPr>
          <a:xfrm>
            <a:off x="11228937" y="1691316"/>
            <a:ext cx="607289" cy="34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9" name="Picture 28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0F6B360C-2F8D-4247-BC29-B2501A2F5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688" y="3631333"/>
            <a:ext cx="6449939" cy="16124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E988-D5B9-4573-ADEB-C422CAB9A45D}"/>
              </a:ext>
            </a:extLst>
          </p:cNvPr>
          <p:cNvSpPr/>
          <p:nvPr/>
        </p:nvSpPr>
        <p:spPr>
          <a:xfrm>
            <a:off x="1698108" y="4179700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AADI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4A6021-5CB2-44C7-A758-C3F7F9323A50}"/>
              </a:ext>
            </a:extLst>
          </p:cNvPr>
          <p:cNvSpPr/>
          <p:nvPr/>
        </p:nvSpPr>
        <p:spPr>
          <a:xfrm>
            <a:off x="1789163" y="1842748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MET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631CF-962A-4C29-B194-729440DE5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738" y="3715581"/>
            <a:ext cx="3522007" cy="16124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B85D85F-6DCA-4B07-8879-BF35351C8A12}"/>
              </a:ext>
            </a:extLst>
          </p:cNvPr>
          <p:cNvSpPr/>
          <p:nvPr/>
        </p:nvSpPr>
        <p:spPr>
          <a:xfrm>
            <a:off x="7678973" y="4204872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NIVA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DD90D9-10A7-4C11-8A2C-D5E2C5F1F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108" y="5310632"/>
            <a:ext cx="3393948" cy="154638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E56BA60-9BC2-4DE3-82AA-42D1A8669164}"/>
              </a:ext>
            </a:extLst>
          </p:cNvPr>
          <p:cNvSpPr/>
          <p:nvPr/>
        </p:nvSpPr>
        <p:spPr>
          <a:xfrm>
            <a:off x="1891507" y="5945978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NIVA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FD7C3B1-4AD7-4111-9761-732D09298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194" y="5448355"/>
            <a:ext cx="3007150" cy="138144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FCE1F7A-D6A5-4707-A9AD-7A60E5A1E2B7}"/>
              </a:ext>
            </a:extLst>
          </p:cNvPr>
          <p:cNvSpPr/>
          <p:nvPr/>
        </p:nvSpPr>
        <p:spPr>
          <a:xfrm>
            <a:off x="7410652" y="5876110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NIVA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577F920-9460-4707-8C69-690E6079CB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9962" y="1215606"/>
            <a:ext cx="5324137" cy="239793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08B24CD-7E0E-4219-A918-8F737D7B8994}"/>
              </a:ext>
            </a:extLst>
          </p:cNvPr>
          <p:cNvSpPr/>
          <p:nvPr/>
        </p:nvSpPr>
        <p:spPr>
          <a:xfrm>
            <a:off x="8014135" y="1814762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MET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FDFDEA-D6A8-46BE-A1B9-C02C992D139D}"/>
              </a:ext>
            </a:extLst>
          </p:cNvPr>
          <p:cNvSpPr/>
          <p:nvPr/>
        </p:nvSpPr>
        <p:spPr>
          <a:xfrm>
            <a:off x="11532581" y="1669018"/>
            <a:ext cx="399879" cy="34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63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2" grpId="0" animBg="1"/>
      <p:bldP spid="33" grpId="0" animBg="1"/>
      <p:bldP spid="34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95CC56E1-94A5-4F75-9BC2-9CFDEBF0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7331923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Runtime efficiency of </a:t>
            </a:r>
            <a:r>
              <a:rPr lang="en-US" sz="2800" dirty="0" err="1">
                <a:solidFill>
                  <a:srgbClr val="FFFFFF"/>
                </a:solidFill>
              </a:rPr>
              <a:t>AdapAD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3B237-4279-4D6A-8A11-B76A2D7D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0" y="1867352"/>
            <a:ext cx="7573547" cy="4426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2B91F3-98C8-47B5-BC63-0DD8D762A038}"/>
              </a:ext>
            </a:extLst>
          </p:cNvPr>
          <p:cNvSpPr/>
          <p:nvPr/>
        </p:nvSpPr>
        <p:spPr>
          <a:xfrm>
            <a:off x="8201681" y="3505425"/>
            <a:ext cx="3757237" cy="11507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b="1" dirty="0" err="1">
                <a:solidFill>
                  <a:srgbClr val="FF0000"/>
                </a:solidFill>
              </a:rPr>
              <a:t>Measured</a:t>
            </a:r>
            <a:r>
              <a:rPr lang="nb-NO" b="1" dirty="0">
                <a:solidFill>
                  <a:srgbClr val="FF0000"/>
                </a:solidFill>
              </a:rPr>
              <a:t> </a:t>
            </a:r>
            <a:r>
              <a:rPr lang="nb-NO" b="1" dirty="0" err="1">
                <a:solidFill>
                  <a:srgbClr val="FF0000"/>
                </a:solidFill>
              </a:rPr>
              <a:t>on</a:t>
            </a:r>
            <a:r>
              <a:rPr lang="nb-NO" b="1" dirty="0">
                <a:solidFill>
                  <a:srgbClr val="FF0000"/>
                </a:solidFill>
              </a:rPr>
              <a:t> a laptop</a:t>
            </a:r>
          </a:p>
          <a:p>
            <a:pPr marL="285750" indent="-285750">
              <a:buFontTx/>
              <a:buChar char="-"/>
            </a:pPr>
            <a:r>
              <a:rPr lang="nb-NO" dirty="0"/>
              <a:t>Intel </a:t>
            </a:r>
            <a:r>
              <a:rPr lang="nb-NO" dirty="0" err="1"/>
              <a:t>Core</a:t>
            </a:r>
            <a:r>
              <a:rPr lang="nb-NO" dirty="0"/>
              <a:t> i7 @2.80GHz (8 CPUs)</a:t>
            </a:r>
          </a:p>
          <a:p>
            <a:pPr marL="285750" indent="-285750">
              <a:buFontTx/>
              <a:buChar char="-"/>
            </a:pPr>
            <a:r>
              <a:rPr lang="nb-NO" dirty="0"/>
              <a:t>32GB </a:t>
            </a:r>
            <a:r>
              <a:rPr lang="nb-NO" dirty="0" err="1"/>
              <a:t>of</a:t>
            </a:r>
            <a:r>
              <a:rPr lang="nb-NO" dirty="0"/>
              <a:t> RAM</a:t>
            </a:r>
          </a:p>
        </p:txBody>
      </p:sp>
    </p:spTree>
    <p:extLst>
      <p:ext uri="{BB962C8B-B14F-4D97-AF65-F5344CB8AC3E}">
        <p14:creationId xmlns:p14="http://schemas.microsoft.com/office/powerpoint/2010/main" val="349997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95CC56E1-94A5-4F75-9BC2-9CFDEBF0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7331923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Runtime efficiency of </a:t>
            </a:r>
            <a:r>
              <a:rPr lang="en-US" sz="2800" dirty="0" err="1">
                <a:solidFill>
                  <a:srgbClr val="FFFFFF"/>
                </a:solidFill>
              </a:rPr>
              <a:t>AdapAD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0EC88-6BC7-4CAD-A157-17221744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5" y="1275072"/>
            <a:ext cx="5921546" cy="23072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EE7E15-695E-45C0-A040-5539688A56FC}"/>
              </a:ext>
            </a:extLst>
          </p:cNvPr>
          <p:cNvSpPr/>
          <p:nvPr/>
        </p:nvSpPr>
        <p:spPr>
          <a:xfrm>
            <a:off x="6036708" y="1729316"/>
            <a:ext cx="463001" cy="34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5C56E-CEC1-416C-A935-63E05C0A5FA6}"/>
              </a:ext>
            </a:extLst>
          </p:cNvPr>
          <p:cNvSpPr/>
          <p:nvPr/>
        </p:nvSpPr>
        <p:spPr>
          <a:xfrm>
            <a:off x="5595895" y="3437180"/>
            <a:ext cx="607289" cy="34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7CE5-C855-42F0-80C5-051C6C2110FA}"/>
              </a:ext>
            </a:extLst>
          </p:cNvPr>
          <p:cNvSpPr/>
          <p:nvPr/>
        </p:nvSpPr>
        <p:spPr>
          <a:xfrm>
            <a:off x="11228937" y="1691316"/>
            <a:ext cx="607289" cy="34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18C89-0456-4BC3-BE6E-C8A037D974EB}"/>
              </a:ext>
            </a:extLst>
          </p:cNvPr>
          <p:cNvSpPr/>
          <p:nvPr/>
        </p:nvSpPr>
        <p:spPr>
          <a:xfrm>
            <a:off x="1789163" y="1842748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&lt;</a:t>
            </a:r>
            <a:r>
              <a:rPr lang="nb-NO" b="1" dirty="0" err="1"/>
              <a:t>one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our</a:t>
            </a:r>
            <a:r>
              <a:rPr lang="nb-NO" b="1" dirty="0"/>
              <a:t> </a:t>
            </a:r>
            <a:r>
              <a:rPr lang="nb-NO" b="1" dirty="0" err="1"/>
              <a:t>collaborative</a:t>
            </a:r>
            <a:r>
              <a:rPr lang="nb-NO" b="1" dirty="0"/>
              <a:t> partners&gt;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239DB1-0A12-4008-B290-AC7240E0C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738" y="3715581"/>
            <a:ext cx="3522007" cy="16124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345F99-DCB8-4D6B-ABE4-991AACC81FAC}"/>
              </a:ext>
            </a:extLst>
          </p:cNvPr>
          <p:cNvSpPr/>
          <p:nvPr/>
        </p:nvSpPr>
        <p:spPr>
          <a:xfrm>
            <a:off x="7678973" y="4204872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&lt;</a:t>
            </a:r>
            <a:r>
              <a:rPr lang="nb-NO" b="1" dirty="0" err="1"/>
              <a:t>one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our</a:t>
            </a:r>
            <a:r>
              <a:rPr lang="nb-NO" b="1" dirty="0"/>
              <a:t> </a:t>
            </a:r>
            <a:r>
              <a:rPr lang="nb-NO" b="1" dirty="0" err="1"/>
              <a:t>collaborative</a:t>
            </a:r>
            <a:r>
              <a:rPr lang="nb-NO" b="1" dirty="0"/>
              <a:t> partners&gt;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5FD3CC-4A52-461D-A8ED-62FC46F76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108" y="5310632"/>
            <a:ext cx="3393948" cy="15463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78BC78C-79BD-4CE0-B41D-F308DFCE6CBD}"/>
              </a:ext>
            </a:extLst>
          </p:cNvPr>
          <p:cNvSpPr/>
          <p:nvPr/>
        </p:nvSpPr>
        <p:spPr>
          <a:xfrm>
            <a:off x="1891507" y="5945978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&lt;</a:t>
            </a:r>
            <a:r>
              <a:rPr lang="nb-NO" b="1" dirty="0" err="1"/>
              <a:t>one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our</a:t>
            </a:r>
            <a:r>
              <a:rPr lang="nb-NO" b="1" dirty="0"/>
              <a:t> </a:t>
            </a:r>
            <a:r>
              <a:rPr lang="nb-NO" b="1" dirty="0" err="1"/>
              <a:t>collaborative</a:t>
            </a:r>
            <a:r>
              <a:rPr lang="nb-NO" b="1" dirty="0"/>
              <a:t> partners&gt;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0FDB97-7435-400D-ABED-54CD5DD84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7194" y="5448355"/>
            <a:ext cx="3007150" cy="13814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05F8D54-37BF-48EA-9BDB-86808BEB6394}"/>
              </a:ext>
            </a:extLst>
          </p:cNvPr>
          <p:cNvSpPr/>
          <p:nvPr/>
        </p:nvSpPr>
        <p:spPr>
          <a:xfrm>
            <a:off x="7410652" y="5876110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&lt;</a:t>
            </a:r>
            <a:r>
              <a:rPr lang="nb-NO" b="1" dirty="0" err="1"/>
              <a:t>one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our</a:t>
            </a:r>
            <a:r>
              <a:rPr lang="nb-NO" b="1" dirty="0"/>
              <a:t> </a:t>
            </a:r>
            <a:r>
              <a:rPr lang="nb-NO" b="1" dirty="0" err="1"/>
              <a:t>collaborative</a:t>
            </a:r>
            <a:r>
              <a:rPr lang="nb-NO" b="1" dirty="0"/>
              <a:t> partners&gt;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C6A13A2-0FBE-4BFA-82A4-4AB74A052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962" y="1215606"/>
            <a:ext cx="5324137" cy="239793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D47782C-BE01-47ED-B3B5-92DB671BB37A}"/>
              </a:ext>
            </a:extLst>
          </p:cNvPr>
          <p:cNvSpPr/>
          <p:nvPr/>
        </p:nvSpPr>
        <p:spPr>
          <a:xfrm>
            <a:off x="8014135" y="1814762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&lt;</a:t>
            </a:r>
            <a:r>
              <a:rPr lang="nb-NO" b="1" dirty="0" err="1"/>
              <a:t>one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our</a:t>
            </a:r>
            <a:r>
              <a:rPr lang="nb-NO" b="1" dirty="0"/>
              <a:t> </a:t>
            </a:r>
            <a:r>
              <a:rPr lang="nb-NO" b="1" dirty="0" err="1"/>
              <a:t>collaborative</a:t>
            </a:r>
            <a:r>
              <a:rPr lang="nb-NO" b="1" dirty="0"/>
              <a:t> partners&gt;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90B176-79B6-4BBF-9431-494413831830}"/>
              </a:ext>
            </a:extLst>
          </p:cNvPr>
          <p:cNvSpPr/>
          <p:nvPr/>
        </p:nvSpPr>
        <p:spPr>
          <a:xfrm>
            <a:off x="11532581" y="1669018"/>
            <a:ext cx="399879" cy="34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0" name="Picture 29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4B0FF8BD-87AA-4DD4-8D95-7C7AFCDBC4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" y="3582315"/>
            <a:ext cx="6449939" cy="16124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5A53AC-551B-462B-BA5A-E47AC94601AD}"/>
              </a:ext>
            </a:extLst>
          </p:cNvPr>
          <p:cNvSpPr/>
          <p:nvPr/>
        </p:nvSpPr>
        <p:spPr>
          <a:xfrm>
            <a:off x="1698108" y="4179700"/>
            <a:ext cx="3007150" cy="5588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b="1" dirty="0" err="1"/>
              <a:t>Validated</a:t>
            </a:r>
            <a:r>
              <a:rPr lang="nb-NO" b="1" dirty="0"/>
              <a:t> by &lt;</a:t>
            </a:r>
            <a:r>
              <a:rPr lang="nb-NO" b="1" dirty="0" err="1"/>
              <a:t>one</a:t>
            </a:r>
            <a:r>
              <a:rPr lang="nb-NO" b="1" dirty="0"/>
              <a:t> </a:t>
            </a:r>
            <a:r>
              <a:rPr lang="nb-NO" b="1" dirty="0" err="1"/>
              <a:t>of</a:t>
            </a:r>
            <a:r>
              <a:rPr lang="nb-NO" b="1" dirty="0"/>
              <a:t> </a:t>
            </a:r>
            <a:r>
              <a:rPr lang="nb-NO" b="1" dirty="0" err="1"/>
              <a:t>our</a:t>
            </a:r>
            <a:r>
              <a:rPr lang="nb-NO" b="1" dirty="0"/>
              <a:t> </a:t>
            </a:r>
            <a:r>
              <a:rPr lang="nb-NO" b="1" dirty="0" err="1"/>
              <a:t>collaborative</a:t>
            </a:r>
            <a:r>
              <a:rPr lang="nb-NO" b="1" dirty="0"/>
              <a:t> partners&gt;</a:t>
            </a:r>
          </a:p>
        </p:txBody>
      </p:sp>
    </p:spTree>
    <p:extLst>
      <p:ext uri="{BB962C8B-B14F-4D97-AF65-F5344CB8AC3E}">
        <p14:creationId xmlns:p14="http://schemas.microsoft.com/office/powerpoint/2010/main" val="4921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3" grpId="0" animBg="1"/>
      <p:bldP spid="27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95CC56E1-94A5-4F75-9BC2-9CFDEBF0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2" y="353160"/>
            <a:ext cx="9278301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We need your help to evaluate </a:t>
            </a:r>
            <a:r>
              <a:rPr lang="en-US" sz="2000" b="1" dirty="0" err="1">
                <a:solidFill>
                  <a:schemeClr val="bg1"/>
                </a:solidFill>
              </a:rPr>
              <a:t>AdapAD</a:t>
            </a:r>
            <a:r>
              <a:rPr lang="en-US" sz="2000" b="1" dirty="0">
                <a:solidFill>
                  <a:schemeClr val="bg1"/>
                </a:solidFill>
              </a:rPr>
              <a:t> (</a:t>
            </a:r>
            <a:r>
              <a:rPr lang="en-US" sz="2000" b="1" u="sng" dirty="0">
                <a:solidFill>
                  <a:schemeClr val="bg1"/>
                </a:solidFill>
              </a:rPr>
              <a:t>Adap</a:t>
            </a:r>
            <a:r>
              <a:rPr lang="en-US" sz="2000" b="1" dirty="0">
                <a:solidFill>
                  <a:schemeClr val="bg1"/>
                </a:solidFill>
              </a:rPr>
              <a:t>tive </a:t>
            </a:r>
            <a:r>
              <a:rPr lang="en-US" sz="2000" b="1" u="sng" dirty="0">
                <a:solidFill>
                  <a:schemeClr val="bg1"/>
                </a:solidFill>
              </a:rPr>
              <a:t>A</a:t>
            </a:r>
            <a:r>
              <a:rPr lang="en-US" sz="2000" b="1" dirty="0">
                <a:solidFill>
                  <a:schemeClr val="bg1"/>
                </a:solidFill>
              </a:rPr>
              <a:t>nomaly </a:t>
            </a:r>
            <a:r>
              <a:rPr lang="en-US" sz="2000" b="1" u="sng" dirty="0">
                <a:solidFill>
                  <a:schemeClr val="bg1"/>
                </a:solidFill>
              </a:rPr>
              <a:t>D</a:t>
            </a:r>
            <a:r>
              <a:rPr lang="en-US" sz="2000" b="1" dirty="0">
                <a:solidFill>
                  <a:schemeClr val="bg1"/>
                </a:solidFill>
              </a:rPr>
              <a:t>etector)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(from organizations producing and consume data)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E6C2DA3-1F8E-457E-950F-2F4F202AF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45834"/>
              </p:ext>
            </p:extLst>
          </p:nvPr>
        </p:nvGraphicFramePr>
        <p:xfrm>
          <a:off x="1407050" y="2195383"/>
          <a:ext cx="875337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442">
                  <a:extLst>
                    <a:ext uri="{9D8B030D-6E8A-4147-A177-3AD203B41FA5}">
                      <a16:colId xmlns:a16="http://schemas.microsoft.com/office/drawing/2014/main" val="1915193194"/>
                    </a:ext>
                  </a:extLst>
                </a:gridCol>
                <a:gridCol w="3250936">
                  <a:extLst>
                    <a:ext uri="{9D8B030D-6E8A-4147-A177-3AD203B41FA5}">
                      <a16:colId xmlns:a16="http://schemas.microsoft.com/office/drawing/2014/main" val="861067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Question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3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u="none" dirty="0"/>
                        <a:t>How </a:t>
                      </a:r>
                      <a:r>
                        <a:rPr lang="nb-NO" u="none" dirty="0" err="1"/>
                        <a:t>would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you</a:t>
                      </a:r>
                      <a:r>
                        <a:rPr lang="nb-NO" u="none" dirty="0"/>
                        <a:t> rate </a:t>
                      </a:r>
                      <a:r>
                        <a:rPr lang="nb-NO" u="none" dirty="0" err="1"/>
                        <a:t>the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potential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of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using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AdapAD</a:t>
                      </a:r>
                      <a:r>
                        <a:rPr lang="nb-NO" u="none" dirty="0"/>
                        <a:t> for </a:t>
                      </a:r>
                      <a:r>
                        <a:rPr lang="nb-NO" u="none" dirty="0" err="1"/>
                        <a:t>automatic</a:t>
                      </a:r>
                      <a:r>
                        <a:rPr lang="nb-NO" u="none" dirty="0"/>
                        <a:t> data </a:t>
                      </a:r>
                      <a:r>
                        <a:rPr lang="nb-NO" u="none" dirty="0" err="1"/>
                        <a:t>quality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control</a:t>
                      </a:r>
                      <a:r>
                        <a:rPr lang="nb-NO" u="none" dirty="0"/>
                        <a:t>?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u="none" dirty="0"/>
                        <a:t>Scoring 1-5 </a:t>
                      </a:r>
                      <a:r>
                        <a:rPr lang="nb-NO" u="none" dirty="0">
                          <a:sym typeface="Wingdings" panose="05000000000000000000" pitchFamily="2" charset="2"/>
                        </a:rPr>
                        <a:t> </a:t>
                      </a:r>
                      <a:r>
                        <a:rPr lang="nb-NO" u="none" dirty="0" err="1">
                          <a:sym typeface="Wingdings" panose="05000000000000000000" pitchFamily="2" charset="2"/>
                        </a:rPr>
                        <a:t>very</a:t>
                      </a:r>
                      <a:r>
                        <a:rPr lang="nb-NO" u="non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nb-NO" u="none" dirty="0" err="1">
                          <a:sym typeface="Wingdings" panose="05000000000000000000" pitchFamily="2" charset="2"/>
                        </a:rPr>
                        <a:t>unlikely</a:t>
                      </a:r>
                      <a:r>
                        <a:rPr lang="nb-NO" u="none" dirty="0">
                          <a:sym typeface="Wingdings" panose="05000000000000000000" pitchFamily="2" charset="2"/>
                        </a:rPr>
                        <a:t> – </a:t>
                      </a:r>
                      <a:r>
                        <a:rPr lang="nb-NO" u="none" dirty="0" err="1">
                          <a:sym typeface="Wingdings" panose="05000000000000000000" pitchFamily="2" charset="2"/>
                        </a:rPr>
                        <a:t>very</a:t>
                      </a:r>
                      <a:r>
                        <a:rPr lang="nb-NO" u="none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nb-NO" u="none" dirty="0" err="1">
                          <a:sym typeface="Wingdings" panose="05000000000000000000" pitchFamily="2" charset="2"/>
                        </a:rPr>
                        <a:t>likely</a:t>
                      </a:r>
                      <a:endParaRPr lang="nb-NO" u="none" dirty="0"/>
                    </a:p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95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u="none" dirty="0"/>
                        <a:t>How </a:t>
                      </a:r>
                      <a:r>
                        <a:rPr lang="nb-NO" u="none" dirty="0" err="1"/>
                        <a:t>would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you</a:t>
                      </a:r>
                      <a:r>
                        <a:rPr lang="nb-NO" u="none" dirty="0"/>
                        <a:t> rate </a:t>
                      </a:r>
                      <a:r>
                        <a:rPr lang="nb-NO" u="none" dirty="0" err="1"/>
                        <a:t>the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likelihood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that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AdapAD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can</a:t>
                      </a:r>
                      <a:r>
                        <a:rPr lang="nb-NO" u="none" dirty="0"/>
                        <a:t> speed up </a:t>
                      </a:r>
                      <a:r>
                        <a:rPr lang="nb-NO" u="none" dirty="0" err="1"/>
                        <a:t>current</a:t>
                      </a:r>
                      <a:r>
                        <a:rPr lang="nb-NO" u="none" dirty="0"/>
                        <a:t> data </a:t>
                      </a:r>
                      <a:r>
                        <a:rPr lang="nb-NO" u="none" dirty="0" err="1"/>
                        <a:t>quality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control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process</a:t>
                      </a:r>
                      <a:r>
                        <a:rPr lang="nb-NO" u="none" dirty="0"/>
                        <a:t>?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272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u="none" dirty="0" err="1"/>
                        <a:t>Other</a:t>
                      </a:r>
                      <a:r>
                        <a:rPr lang="nb-NO" u="none" dirty="0"/>
                        <a:t> feedback/</a:t>
                      </a:r>
                      <a:r>
                        <a:rPr lang="nb-NO" u="none" dirty="0" err="1"/>
                        <a:t>comments</a:t>
                      </a:r>
                      <a:r>
                        <a:rPr lang="nb-NO" u="none" dirty="0"/>
                        <a:t> to </a:t>
                      </a:r>
                      <a:r>
                        <a:rPr lang="nb-NO" u="none" dirty="0" err="1"/>
                        <a:t>further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improve</a:t>
                      </a:r>
                      <a:r>
                        <a:rPr lang="nb-NO" u="none" dirty="0"/>
                        <a:t> </a:t>
                      </a:r>
                      <a:r>
                        <a:rPr lang="nb-NO" u="none" dirty="0" err="1"/>
                        <a:t>AdapAD</a:t>
                      </a:r>
                      <a:endParaRPr lang="nb-NO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Free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text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1667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EE5973-1336-4A81-B7E8-F8A6715F9D75}"/>
              </a:ext>
            </a:extLst>
          </p:cNvPr>
          <p:cNvSpPr txBox="1"/>
          <p:nvPr/>
        </p:nvSpPr>
        <p:spPr>
          <a:xfrm>
            <a:off x="2417703" y="4273137"/>
            <a:ext cx="97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* Paper-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answer</a:t>
            </a:r>
            <a:r>
              <a:rPr lang="nb-NO" dirty="0"/>
              <a:t> </a:t>
            </a:r>
            <a:r>
              <a:rPr lang="nb-NO" dirty="0" err="1"/>
              <a:t>sheet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distributed</a:t>
            </a:r>
            <a:r>
              <a:rPr lang="nb-NO" dirty="0"/>
              <a:t> </a:t>
            </a:r>
            <a:r>
              <a:rPr lang="nb-NO" dirty="0" err="1"/>
              <a:t>shortly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1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515</Words>
  <Application>Microsoft Office PowerPoint</Application>
  <PresentationFormat>Widescreen</PresentationFormat>
  <Paragraphs>81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AdapAD for automatic data quality control: Evaluative survey</vt:lpstr>
      <vt:lpstr>Marine data is prone to error</vt:lpstr>
      <vt:lpstr>Adaptive Anomaly Detector (AdapAD)  for automatic data quality control</vt:lpstr>
      <vt:lpstr>Adaptive Anomaly Detector (AdapAD)  for automatic data quality control</vt:lpstr>
      <vt:lpstr>Anomalous measurements from Austevoll data (detected by AdapAD and validated by AADI)</vt:lpstr>
      <vt:lpstr>Other anomalous measurements  detected by AdapAD</vt:lpstr>
      <vt:lpstr>Runtime efficiency of AdapAD</vt:lpstr>
      <vt:lpstr>Runtime efficiency of AdapAD</vt:lpstr>
      <vt:lpstr>We need your help to evaluate AdapAD (Adaptive Anomaly Detector) (from organizations producing and consume data)</vt:lpstr>
      <vt:lpstr>Thank you in advance for your feedback!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2023-05-23T10:02:42Z</dcterms:created>
  <dcterms:modified xsi:type="dcterms:W3CDTF">2023-07-31T13:04:20Z</dcterms:modified>
</cp:coreProperties>
</file>