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8" r:id="rId5"/>
    <p:sldId id="263" r:id="rId6"/>
    <p:sldId id="264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86339D"/>
    <a:srgbClr val="D0B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BE82D-4BAE-4200-9FDD-6732AF7E8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FD6F0-136C-4FA8-BFE7-372B3CEF0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93CB9-C9D1-462E-AFFB-9E6F2B45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4A39-F290-4B75-9679-2762DC0FF3E8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6473B-48B2-4147-B909-D3C89125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173AD-004C-4366-B0EB-D8BD2954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1914-9B6C-4EB8-8C88-28742AE5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8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284A9-A0A7-46A5-B80B-BCB421CC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94745-8A92-431E-8207-24D63939D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B262B-8E9D-4F86-B9A7-52DA52C1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4A39-F290-4B75-9679-2762DC0FF3E8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97652-8141-4EC6-A65F-3794F06BD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92375-3BB8-45F8-9428-559B7F75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1914-9B6C-4EB8-8C88-28742AE5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1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66285-D54B-4346-9E49-8EDCF273D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67744-F6B0-4F35-853C-79DA31BFF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C5B7E-C7C1-4776-93A3-3431C787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4A39-F290-4B75-9679-2762DC0FF3E8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ECCC8-ED41-43BE-B7E2-E119AEF8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370B0-EF13-4C28-819A-E5B0A1B9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1914-9B6C-4EB8-8C88-28742AE5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8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B6EF-920F-4D1E-BCFC-B83AE154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D5C3-4B6D-4907-A07C-A01A7D68D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4D3B0-011D-4F8F-80E0-E3FD0B937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4A39-F290-4B75-9679-2762DC0FF3E8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81D63-9DEC-498A-A932-21D500D0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66FBE-2712-46B2-A1FE-0B1F33D6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1914-9B6C-4EB8-8C88-28742AE5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0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FC45-7B25-4AA1-AC57-1A42EB83D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83BC5-7B5D-4BB5-ACB1-669276B87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70F3C-E744-47F0-A255-208FEAE6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4A39-F290-4B75-9679-2762DC0FF3E8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97441-F7D8-498C-B5E3-ED185D3B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E9A0-6F9B-464F-A9B3-265E549D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1914-9B6C-4EB8-8C88-28742AE5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8A53-D599-4705-BCB4-B5820E12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3E522-8C8B-4058-A173-498172D21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C1D59-F592-4C9C-A3AA-A0283EC03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2817C-8004-420E-8F3A-DE7A4497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4A39-F290-4B75-9679-2762DC0FF3E8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0D599-B374-4490-ACF9-7B9D5643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81BEF-7B51-4152-A1C1-0735D371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1914-9B6C-4EB8-8C88-28742AE5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8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698E-909F-4F87-8A45-F6C634AC6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3C030-0E58-4FFA-89EB-37866F17A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B5FDC-AEA1-462C-9DA9-BA0AE25EA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E2E57-73B9-47E4-ACF4-BAD1540A9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7E4C9-873B-4915-BBB0-5DA7CB2E2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52D579-8666-498F-8C0A-7571E55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4A39-F290-4B75-9679-2762DC0FF3E8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280B3-6C12-4454-9173-D4312021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37F12D-C14D-40F1-B211-4FE68459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1914-9B6C-4EB8-8C88-28742AE5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4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D073-AD2D-416D-8018-7F8C6D00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502F9-7ABB-4618-B5F5-265954591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4A39-F290-4B75-9679-2762DC0FF3E8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2DF79-3DEE-476C-9798-A08A72B4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3179B-58CA-4998-9C4A-198F8179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1914-9B6C-4EB8-8C88-28742AE5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8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6126F0-71B1-4AF5-8109-58A7C42E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4A39-F290-4B75-9679-2762DC0FF3E8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D14DF5-7561-44D6-9812-1778AD33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C078F-8DC1-45E2-8627-009F5E2B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1914-9B6C-4EB8-8C88-28742AE5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2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183C-AB5E-4D6F-AE2B-3B41AE64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4E7BB-B95A-471E-BBCF-F875C57F7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0995B-140F-4EC5-83C9-E59DEBACD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53C04-ABA2-4993-98BE-53D6B7A5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4A39-F290-4B75-9679-2762DC0FF3E8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B9A13-9204-4E4C-9782-506A7C33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0838F-D747-4DAB-A821-E0688B7E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1914-9B6C-4EB8-8C88-28742AE5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1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D5C7-2FB0-4F72-87D3-C8D91357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77103-111F-4745-AFEF-A84FB253C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A3F29-D54A-4790-9081-C555B3154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93222-BFC0-4F11-ACE7-7A2BCF43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4A39-F290-4B75-9679-2762DC0FF3E8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77F03-27EE-49EA-A17C-0470F0F2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185C-0304-4723-9E71-A3EC51EC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1914-9B6C-4EB8-8C88-28742AE5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0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783F0-2978-4EFE-9A41-03AE8C8C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CC838-0F39-4A51-BE80-CAA6FEA0A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8D87A-1D89-4C19-8439-3550898D2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84A39-F290-4B75-9679-2762DC0FF3E8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6DBF8-2E70-4F49-A4BA-336B93E8F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048CC-7B4A-43EA-9961-EAA90F0BD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1914-9B6C-4EB8-8C88-28742AE5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9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478AAD-5FEA-4596-AA80-44F13341468D}"/>
              </a:ext>
            </a:extLst>
          </p:cNvPr>
          <p:cNvSpPr txBox="1"/>
          <p:nvPr/>
        </p:nvSpPr>
        <p:spPr>
          <a:xfrm>
            <a:off x="4105835" y="3834647"/>
            <a:ext cx="3980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OP-TEAM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FCD68-DD1B-4070-A8E8-E6420BE5A7F0}"/>
              </a:ext>
            </a:extLst>
          </p:cNvPr>
          <p:cNvSpPr txBox="1"/>
          <p:nvPr/>
        </p:nvSpPr>
        <p:spPr>
          <a:xfrm>
            <a:off x="3975844" y="1735632"/>
            <a:ext cx="424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</a:rPr>
              <a:t>BÁO CÁO ĐỒ ÁN PHP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114A19-39AB-402A-BFF1-CF843A4C3883}"/>
              </a:ext>
            </a:extLst>
          </p:cNvPr>
          <p:cNvSpPr txBox="1"/>
          <p:nvPr/>
        </p:nvSpPr>
        <p:spPr>
          <a:xfrm>
            <a:off x="3158355" y="2837827"/>
            <a:ext cx="5875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UTM Aptima" panose="02040603050506020204" pitchFamily="18" charset="0"/>
              </a:rPr>
              <a:t>XÂY DỰNG TRANG WEB BÁN ĐIỆN THOẠI ONLINE</a:t>
            </a:r>
          </a:p>
        </p:txBody>
      </p:sp>
    </p:spTree>
    <p:extLst>
      <p:ext uri="{BB962C8B-B14F-4D97-AF65-F5344CB8AC3E}">
        <p14:creationId xmlns:p14="http://schemas.microsoft.com/office/powerpoint/2010/main" val="146733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A2A8D5-8F1E-4845-A43B-73EF06160F16}"/>
              </a:ext>
            </a:extLst>
          </p:cNvPr>
          <p:cNvSpPr txBox="1"/>
          <p:nvPr/>
        </p:nvSpPr>
        <p:spPr>
          <a:xfrm>
            <a:off x="3765176" y="286871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UTM Aptima" panose="02040603050506020204" pitchFamily="18" charset="0"/>
              </a:rPr>
              <a:t>GIỚI THIỆU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90547-33B6-4EA9-A1CA-71927BA916E1}"/>
              </a:ext>
            </a:extLst>
          </p:cNvPr>
          <p:cNvSpPr txBox="1"/>
          <p:nvPr/>
        </p:nvSpPr>
        <p:spPr>
          <a:xfrm>
            <a:off x="4168587" y="1156447"/>
            <a:ext cx="3612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UTM Aptima" panose="02040603050506020204" pitchFamily="18" charset="0"/>
              </a:rPr>
              <a:t>THÀNH VIÊN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28398-C287-4ED0-8853-420EBB4D9807}"/>
              </a:ext>
            </a:extLst>
          </p:cNvPr>
          <p:cNvSpPr txBox="1"/>
          <p:nvPr/>
        </p:nvSpPr>
        <p:spPr>
          <a:xfrm>
            <a:off x="-46439" y="5397744"/>
            <a:ext cx="282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UTM Aptima" panose="02040603050506020204" pitchFamily="18" charset="0"/>
              </a:rPr>
              <a:t>Hồ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UTM Aptima" panose="020406030505060202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UTM Aptima" panose="02040603050506020204" pitchFamily="18" charset="0"/>
              </a:rPr>
              <a:t>Khánh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UTM Aptima" panose="020406030505060202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UTM Aptima" panose="02040603050506020204" pitchFamily="18" charset="0"/>
              </a:rPr>
              <a:t>Duy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UTM Aptima" panose="0204060305050602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CAEC03-9EEE-4BE2-A075-16E2A2B39D7C}"/>
              </a:ext>
            </a:extLst>
          </p:cNvPr>
          <p:cNvSpPr txBox="1"/>
          <p:nvPr/>
        </p:nvSpPr>
        <p:spPr>
          <a:xfrm>
            <a:off x="9838670" y="5333275"/>
            <a:ext cx="2823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  <a:latin typeface="UTM Aptima" panose="02040603050506020204" pitchFamily="18" charset="0"/>
              </a:rPr>
              <a:t>Bùi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UTM Aptima" panose="020406030505060202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UTM Aptima" panose="02040603050506020204" pitchFamily="18" charset="0"/>
              </a:rPr>
              <a:t>Khánh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UTM Aptima" panose="02040603050506020204" pitchFamily="18" charset="0"/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  <a:latin typeface="UTM Aptima" panose="02040603050506020204" pitchFamily="18" charset="0"/>
              </a:rPr>
              <a:t>Duy</a:t>
            </a:r>
            <a:endParaRPr lang="en-US" sz="2800" dirty="0">
              <a:solidFill>
                <a:schemeClr val="accent4">
                  <a:lumMod val="75000"/>
                </a:schemeClr>
              </a:solidFill>
              <a:latin typeface="UTM Aptima" panose="020406030505060202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E4ACB6C-A318-4F00-ACF1-EB3425DA3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760" y="2584446"/>
            <a:ext cx="2064699" cy="23883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2058504-0069-429F-BD4A-26DCE8F2B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18" y="2586742"/>
            <a:ext cx="2194945" cy="2386094"/>
          </a:xfrm>
          <a:prstGeom prst="ellipse">
            <a:avLst/>
          </a:prstGeom>
          <a:ln w="63500" cap="rnd">
            <a:solidFill>
              <a:srgbClr val="CC99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5F72812-BE3A-4954-90A9-7485146683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4805" y="2584447"/>
            <a:ext cx="2200741" cy="23883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6B8CEA3-6FCF-4E02-832B-B08F3B9A5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4843" y="2584446"/>
            <a:ext cx="2146575" cy="23883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F905FD1-1584-4213-AE38-3F01799A9603}"/>
              </a:ext>
            </a:extLst>
          </p:cNvPr>
          <p:cNvSpPr txBox="1"/>
          <p:nvPr/>
        </p:nvSpPr>
        <p:spPr>
          <a:xfrm>
            <a:off x="7216285" y="5394830"/>
            <a:ext cx="282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UTM Aptima" panose="02040603050506020204" pitchFamily="18" charset="0"/>
              </a:rPr>
              <a:t>Nguyễn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UTM Aptima" panose="02040603050506020204" pitchFamily="18" charset="0"/>
              </a:rPr>
              <a:t> Hòa Đồng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49FE9E-82CC-4DD7-96DE-2CD273FF5D10}"/>
              </a:ext>
            </a:extLst>
          </p:cNvPr>
          <p:cNvSpPr txBox="1"/>
          <p:nvPr/>
        </p:nvSpPr>
        <p:spPr>
          <a:xfrm>
            <a:off x="2353330" y="5394830"/>
            <a:ext cx="282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UTM Aptima" panose="02040603050506020204" pitchFamily="18" charset="0"/>
              </a:rPr>
              <a:t>Trần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UTM Aptima" panose="02040603050506020204" pitchFamily="18" charset="0"/>
              </a:rPr>
              <a:t> Minh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UTM Aptima" panose="02040603050506020204" pitchFamily="18" charset="0"/>
              </a:rPr>
              <a:t>Công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UTM Aptima" panose="0204060305050602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0DCE97-120A-42D8-A300-F4EB195D7D4B}"/>
              </a:ext>
            </a:extLst>
          </p:cNvPr>
          <p:cNvSpPr txBox="1"/>
          <p:nvPr/>
        </p:nvSpPr>
        <p:spPr>
          <a:xfrm>
            <a:off x="4816516" y="5391916"/>
            <a:ext cx="282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UTM Aptima" panose="02040603050506020204" pitchFamily="18" charset="0"/>
              </a:rPr>
              <a:t>Ngô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UTM Aptima" panose="020406030505060202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UTM Aptima" panose="02040603050506020204" pitchFamily="18" charset="0"/>
              </a:rPr>
              <a:t>Tấn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UTM Aptima" panose="020406030505060202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UTM Aptima" panose="02040603050506020204" pitchFamily="18" charset="0"/>
              </a:rPr>
              <a:t>Nguyên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UTM Aptima" panose="0204060305050602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E00C3B-69AD-4B29-BF49-090C651FFF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7192" y="2576782"/>
            <a:ext cx="2200740" cy="23979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455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  <p:bldP spid="33" grpId="0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CE600B-1B4D-4998-9FCE-CF1AC0897454}"/>
              </a:ext>
            </a:extLst>
          </p:cNvPr>
          <p:cNvSpPr txBox="1"/>
          <p:nvPr/>
        </p:nvSpPr>
        <p:spPr>
          <a:xfrm>
            <a:off x="3195917" y="507396"/>
            <a:ext cx="5800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UTM Aptima" panose="02040603050506020204" pitchFamily="18" charset="0"/>
              </a:rPr>
              <a:t>LÝ DO LỰA CHỌN ĐỀ TÀI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88ACA-0A09-45E5-8F73-5074B0C63299}"/>
              </a:ext>
            </a:extLst>
          </p:cNvPr>
          <p:cNvSpPr txBox="1"/>
          <p:nvPr/>
        </p:nvSpPr>
        <p:spPr>
          <a:xfrm>
            <a:off x="601531" y="1577788"/>
            <a:ext cx="10564133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rial (Body)"/>
              </a:rPr>
              <a:t>1.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thiết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bị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điện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thoại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di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động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đang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ngày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càng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được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thịnh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hành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do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sự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tiện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lợi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mà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nó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đem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lại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cũng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như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là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nhu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cầu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giải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trí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của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con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người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tăng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cao</a:t>
            </a:r>
            <a:endParaRPr lang="en-US" sz="2400" dirty="0">
              <a:solidFill>
                <a:schemeClr val="bg1"/>
              </a:solidFill>
              <a:latin typeface="Arial (Body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B6FA4-803F-4A0B-A7D7-A97AC4038DA4}"/>
              </a:ext>
            </a:extLst>
          </p:cNvPr>
          <p:cNvSpPr txBox="1"/>
          <p:nvPr/>
        </p:nvSpPr>
        <p:spPr>
          <a:xfrm>
            <a:off x="601530" y="2762474"/>
            <a:ext cx="10564133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rial (Body)"/>
              </a:rPr>
              <a:t>2.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Việc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internet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truy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cập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để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mua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hàng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online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không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còn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quá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lạ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lẫm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với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mọi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người</a:t>
            </a:r>
            <a:endParaRPr lang="en-US" sz="2400" dirty="0">
              <a:solidFill>
                <a:schemeClr val="bg1"/>
              </a:solidFill>
              <a:latin typeface="Arial (Body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F6757A-A460-4D75-B8BB-3BE0B64EECEC}"/>
              </a:ext>
            </a:extLst>
          </p:cNvPr>
          <p:cNvSpPr txBox="1"/>
          <p:nvPr/>
        </p:nvSpPr>
        <p:spPr>
          <a:xfrm>
            <a:off x="601530" y="3947160"/>
            <a:ext cx="10564133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rial (Body)"/>
              </a:rPr>
              <a:t>3.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trang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web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bán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hàng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online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đang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ngày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càng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phát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triển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rất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tiềm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năng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phát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triển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trong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thời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đại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công</a:t>
            </a:r>
            <a:r>
              <a:rPr lang="en-US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(Body)"/>
              </a:rPr>
              <a:t>nghệ</a:t>
            </a:r>
            <a:endParaRPr lang="en-US" sz="2400" dirty="0">
              <a:solidFill>
                <a:schemeClr val="bg1"/>
              </a:solidFill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6187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1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C0C0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1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C0C0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1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1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1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1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CDE793-0B60-4F83-8973-E31722481CA7}"/>
              </a:ext>
            </a:extLst>
          </p:cNvPr>
          <p:cNvSpPr txBox="1"/>
          <p:nvPr/>
        </p:nvSpPr>
        <p:spPr>
          <a:xfrm>
            <a:off x="3794234" y="115614"/>
            <a:ext cx="4750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UTM Aptima" panose="02040603050506020204" pitchFamily="18" charset="0"/>
              </a:rPr>
              <a:t>CƠ SỞ DỮ LIỆU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BC908F-97EA-45CF-B859-23C1F44FE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136" y="662152"/>
            <a:ext cx="6370872" cy="608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31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A37471-CEC7-4EE0-93B1-5F328305B046}"/>
              </a:ext>
            </a:extLst>
          </p:cNvPr>
          <p:cNvSpPr txBox="1"/>
          <p:nvPr/>
        </p:nvSpPr>
        <p:spPr>
          <a:xfrm>
            <a:off x="3195917" y="507396"/>
            <a:ext cx="58001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UTM Aptima" panose="02040603050506020204" pitchFamily="18" charset="0"/>
              </a:rPr>
              <a:t>CÔNG CỤ HỖ TRỢ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E4B013-4777-4185-82E1-973FF5E0D0FD}"/>
              </a:ext>
            </a:extLst>
          </p:cNvPr>
          <p:cNvSpPr txBox="1"/>
          <p:nvPr/>
        </p:nvSpPr>
        <p:spPr>
          <a:xfrm>
            <a:off x="555811" y="1577788"/>
            <a:ext cx="1056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(Body)"/>
              </a:rPr>
              <a:t>1. </a:t>
            </a:r>
            <a:r>
              <a:rPr lang="en-US" sz="2400" dirty="0" err="1">
                <a:latin typeface="Arial (Body)"/>
              </a:rPr>
              <a:t>Github</a:t>
            </a:r>
            <a:endParaRPr lang="en-US" sz="2400" dirty="0">
              <a:latin typeface="Arial (Body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A127D9-9E5D-4B89-9436-EA3226BCCEE5}"/>
              </a:ext>
            </a:extLst>
          </p:cNvPr>
          <p:cNvSpPr txBox="1"/>
          <p:nvPr/>
        </p:nvSpPr>
        <p:spPr>
          <a:xfrm>
            <a:off x="555811" y="2209252"/>
            <a:ext cx="10564133" cy="223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 (Body)"/>
              </a:rPr>
              <a:t>	</a:t>
            </a:r>
            <a:r>
              <a:rPr lang="vi-VN" sz="2400" dirty="0">
                <a:latin typeface="Arial (Body)"/>
              </a:rPr>
              <a:t>GitHub là một dịch vụ cung cấp kho lưu trữ mã nguồn Git dựa trên nền web cho các dự án phát triển phần mềm.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Đây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là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thư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viện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lưu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trữ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mà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bất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cứ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lập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trình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viên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nào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cũng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biết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đến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nhờ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sự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tiện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lợi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cũng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như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cách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sử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dụng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không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quá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phức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tạp</a:t>
            </a:r>
            <a:r>
              <a:rPr lang="en-US" sz="2400" dirty="0">
                <a:latin typeface="Arial (Body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094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2E89A6-95A4-4F3F-AE60-8A3D9E0F8A19}"/>
              </a:ext>
            </a:extLst>
          </p:cNvPr>
          <p:cNvSpPr txBox="1"/>
          <p:nvPr/>
        </p:nvSpPr>
        <p:spPr>
          <a:xfrm>
            <a:off x="3195917" y="507396"/>
            <a:ext cx="5800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UTM Aptima" panose="02040603050506020204" pitchFamily="18" charset="0"/>
              </a:rPr>
              <a:t>CÔNG</a:t>
            </a:r>
            <a:r>
              <a:rPr lang="en-US" sz="3200" b="1" dirty="0">
                <a:latin typeface="UTM Aptima" panose="02040603050506020204" pitchFamily="18" charset="0"/>
              </a:rPr>
              <a:t> CỤ HỖ TRỢ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D1467-EC1B-4E89-95C0-842315CA6769}"/>
              </a:ext>
            </a:extLst>
          </p:cNvPr>
          <p:cNvSpPr txBox="1"/>
          <p:nvPr/>
        </p:nvSpPr>
        <p:spPr>
          <a:xfrm>
            <a:off x="535331" y="1580473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kern="1200" dirty="0">
                <a:solidFill>
                  <a:srgbClr val="000000"/>
                </a:solidFill>
                <a:effectLst/>
                <a:latin typeface="Arial (Body)"/>
              </a:rPr>
              <a:t>2. Trello</a:t>
            </a:r>
            <a:endParaRPr lang="en-US" sz="2400" dirty="0">
              <a:effectLst/>
              <a:latin typeface="Arial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F27C2-101B-42BA-A932-DFD196C0A862}"/>
              </a:ext>
            </a:extLst>
          </p:cNvPr>
          <p:cNvSpPr txBox="1"/>
          <p:nvPr/>
        </p:nvSpPr>
        <p:spPr>
          <a:xfrm>
            <a:off x="584181" y="5150275"/>
            <a:ext cx="11023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B91064-81E6-4E7F-86E8-A20150A2117F}"/>
              </a:ext>
            </a:extLst>
          </p:cNvPr>
          <p:cNvSpPr txBox="1"/>
          <p:nvPr/>
        </p:nvSpPr>
        <p:spPr>
          <a:xfrm>
            <a:off x="535331" y="2188932"/>
            <a:ext cx="10564133" cy="279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UTM Aptima" panose="02040603050506020204" pitchFamily="18" charset="0"/>
              </a:rPr>
              <a:t>	</a:t>
            </a:r>
            <a:r>
              <a:rPr lang="vi-VN" sz="2400" dirty="0">
                <a:solidFill>
                  <a:schemeClr val="bg1"/>
                </a:solidFill>
              </a:rPr>
              <a:t> Trello là một ứng dụng tạo danh sách , kiểu Kanban , dựa trên web và được phát triển bởi Trello Enterprise, một công ty con của Atlassian. Được tạo ra vào năm 2011 bởi Glitch , nó được tách ra để tạo thành cơ sở của một công ty riêng biệt ở Thành phố New York vào năm 2014 và được bán cho Atlassian vào tháng 1 năm 2017. </a:t>
            </a:r>
            <a:endParaRPr lang="en-US" sz="2400" dirty="0">
              <a:solidFill>
                <a:schemeClr val="bg1"/>
              </a:solidFill>
              <a:latin typeface="UTM Aptima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43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45395-2BA2-4D73-8516-C0A30E8B134C}"/>
              </a:ext>
            </a:extLst>
          </p:cNvPr>
          <p:cNvSpPr txBox="1"/>
          <p:nvPr/>
        </p:nvSpPr>
        <p:spPr>
          <a:xfrm>
            <a:off x="3195917" y="507396"/>
            <a:ext cx="58001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UTM Aptima" panose="02040603050506020204" pitchFamily="18" charset="0"/>
              </a:rPr>
              <a:t>GIỚI THIỆU ĐỒ ÁN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47C501-E94E-4710-889A-CCD024878DCC}"/>
              </a:ext>
            </a:extLst>
          </p:cNvPr>
          <p:cNvSpPr txBox="1"/>
          <p:nvPr/>
        </p:nvSpPr>
        <p:spPr>
          <a:xfrm>
            <a:off x="502871" y="2011496"/>
            <a:ext cx="10286661" cy="141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 (Body)"/>
              </a:rPr>
              <a:t>	</a:t>
            </a:r>
            <a:r>
              <a:rPr lang="en-US" sz="2000" dirty="0" err="1">
                <a:latin typeface="Arial (Body)"/>
              </a:rPr>
              <a:t>Dự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án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Eshop</a:t>
            </a:r>
            <a:r>
              <a:rPr lang="en-US" sz="2000" dirty="0">
                <a:latin typeface="Arial (Body)"/>
              </a:rPr>
              <a:t>-OP </a:t>
            </a:r>
            <a:r>
              <a:rPr lang="en-US" sz="2000" dirty="0" err="1">
                <a:latin typeface="Arial (Body)"/>
              </a:rPr>
              <a:t>là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một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dự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án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trang</a:t>
            </a:r>
            <a:r>
              <a:rPr lang="en-US" sz="2000" dirty="0">
                <a:latin typeface="Arial (Body)"/>
              </a:rPr>
              <a:t> web </a:t>
            </a:r>
            <a:r>
              <a:rPr lang="en-US" sz="2000" dirty="0" err="1">
                <a:latin typeface="Arial (Body)"/>
              </a:rPr>
              <a:t>bán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điện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thoại</a:t>
            </a:r>
            <a:r>
              <a:rPr lang="en-US" sz="2000" dirty="0">
                <a:latin typeface="Arial (Body)"/>
              </a:rPr>
              <a:t> di </a:t>
            </a:r>
            <a:r>
              <a:rPr lang="en-US" sz="2000" dirty="0" err="1">
                <a:latin typeface="Arial (Body)"/>
              </a:rPr>
              <a:t>động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sử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dụng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ngôn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ngữ</a:t>
            </a:r>
            <a:r>
              <a:rPr lang="en-US" sz="2000" dirty="0">
                <a:latin typeface="Arial (Body)"/>
              </a:rPr>
              <a:t> PHP </a:t>
            </a:r>
            <a:r>
              <a:rPr lang="en-US" sz="2000" dirty="0" err="1">
                <a:latin typeface="Arial (Body)"/>
              </a:rPr>
              <a:t>và</a:t>
            </a:r>
            <a:r>
              <a:rPr lang="en-US" sz="2000" dirty="0">
                <a:latin typeface="Arial (Body)"/>
              </a:rPr>
              <a:t> Laravel Framework </a:t>
            </a:r>
            <a:r>
              <a:rPr lang="en-US" sz="2000" dirty="0" err="1">
                <a:latin typeface="Arial (Body)"/>
              </a:rPr>
              <a:t>để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thực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hiện</a:t>
            </a:r>
            <a:r>
              <a:rPr lang="en-US" sz="2000" dirty="0">
                <a:latin typeface="Arial (Body)"/>
              </a:rPr>
              <a:t>. </a:t>
            </a:r>
            <a:r>
              <a:rPr lang="en-US" sz="2000" dirty="0" err="1">
                <a:latin typeface="Arial (Body)"/>
              </a:rPr>
              <a:t>Quy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mô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dự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án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hướng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đến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những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người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đang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sử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dụng</a:t>
            </a:r>
            <a:r>
              <a:rPr lang="en-US" sz="2000" dirty="0">
                <a:latin typeface="Arial (Body)"/>
              </a:rPr>
              <a:t> internet </a:t>
            </a:r>
            <a:r>
              <a:rPr lang="en-US" sz="2000" dirty="0" err="1">
                <a:latin typeface="Arial (Body)"/>
              </a:rPr>
              <a:t>và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có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nhu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cầu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trong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việc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mua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sản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phẩm</a:t>
            </a:r>
            <a:r>
              <a:rPr lang="en-US" sz="2000" dirty="0">
                <a:latin typeface="Arial (Body)"/>
              </a:rPr>
              <a:t> online.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D2A627-535F-4643-A74C-2700DAB7C7A4}"/>
              </a:ext>
            </a:extLst>
          </p:cNvPr>
          <p:cNvSpPr txBox="1"/>
          <p:nvPr/>
        </p:nvSpPr>
        <p:spPr>
          <a:xfrm>
            <a:off x="502871" y="1397329"/>
            <a:ext cx="10286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UTM Aptima" panose="02040603050506020204" pitchFamily="18" charset="0"/>
              </a:rPr>
              <a:t>1. </a:t>
            </a:r>
            <a:r>
              <a:rPr lang="en-US" sz="2000" dirty="0" err="1">
                <a:latin typeface="UTM Aptima" panose="02040603050506020204" pitchFamily="18" charset="0"/>
              </a:rPr>
              <a:t>Giới</a:t>
            </a:r>
            <a:r>
              <a:rPr lang="en-US" sz="2000" dirty="0">
                <a:latin typeface="UTM Aptima" panose="02040603050506020204" pitchFamily="18" charset="0"/>
              </a:rPr>
              <a:t> </a:t>
            </a:r>
            <a:r>
              <a:rPr lang="en-US" sz="2000" dirty="0" err="1">
                <a:latin typeface="UTM Aptima" panose="02040603050506020204" pitchFamily="18" charset="0"/>
              </a:rPr>
              <a:t>thiệu</a:t>
            </a:r>
            <a:r>
              <a:rPr lang="en-US" sz="2000" dirty="0">
                <a:latin typeface="UTM Aptima" panose="02040603050506020204" pitchFamily="18" charset="0"/>
              </a:rPr>
              <a:t> </a:t>
            </a:r>
            <a:r>
              <a:rPr lang="en-US" sz="2000" dirty="0" err="1">
                <a:latin typeface="UTM Aptima" panose="02040603050506020204" pitchFamily="18" charset="0"/>
              </a:rPr>
              <a:t>chung</a:t>
            </a:r>
            <a:endParaRPr lang="en-US" sz="2000" dirty="0">
              <a:latin typeface="UTM Aptima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30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53" presetClass="exit" presetSubtype="32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3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3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3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750"/>
                            </p:stCondLst>
                            <p:childTnLst>
                              <p:par>
                                <p:cTn id="22" presetID="2" presetClass="exit" presetSubtype="8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7C2DDC-AA84-45E5-9AE2-29651F639E70}"/>
              </a:ext>
            </a:extLst>
          </p:cNvPr>
          <p:cNvSpPr txBox="1"/>
          <p:nvPr/>
        </p:nvSpPr>
        <p:spPr>
          <a:xfrm>
            <a:off x="500742" y="1295272"/>
            <a:ext cx="10286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UTM Aptima" panose="02040603050506020204" pitchFamily="18" charset="0"/>
              </a:rPr>
              <a:t>2. </a:t>
            </a:r>
            <a:r>
              <a:rPr lang="en-US" sz="2000" dirty="0" err="1">
                <a:latin typeface="UTM Aptima" panose="02040603050506020204" pitchFamily="18" charset="0"/>
              </a:rPr>
              <a:t>Giới</a:t>
            </a:r>
            <a:r>
              <a:rPr lang="en-US" sz="2000" dirty="0">
                <a:latin typeface="UTM Aptima" panose="02040603050506020204" pitchFamily="18" charset="0"/>
              </a:rPr>
              <a:t> </a:t>
            </a:r>
            <a:r>
              <a:rPr lang="en-US" sz="2000" dirty="0" err="1">
                <a:latin typeface="UTM Aptima" panose="02040603050506020204" pitchFamily="18" charset="0"/>
              </a:rPr>
              <a:t>thiệu</a:t>
            </a:r>
            <a:r>
              <a:rPr lang="en-US" sz="2000" dirty="0">
                <a:latin typeface="UTM Aptima" panose="02040603050506020204" pitchFamily="18" charset="0"/>
              </a:rPr>
              <a:t> </a:t>
            </a:r>
            <a:r>
              <a:rPr lang="en-US" sz="2000" dirty="0" err="1">
                <a:latin typeface="UTM Aptima" panose="02040603050506020204" pitchFamily="18" charset="0"/>
              </a:rPr>
              <a:t>chức</a:t>
            </a:r>
            <a:r>
              <a:rPr lang="en-US" sz="2000" dirty="0">
                <a:latin typeface="UTM Aptima" panose="02040603050506020204" pitchFamily="18" charset="0"/>
              </a:rPr>
              <a:t> </a:t>
            </a:r>
            <a:r>
              <a:rPr lang="en-US" sz="2000" dirty="0" err="1">
                <a:latin typeface="UTM Aptima" panose="02040603050506020204" pitchFamily="18" charset="0"/>
              </a:rPr>
              <a:t>năng</a:t>
            </a:r>
            <a:endParaRPr lang="en-US" sz="2000" dirty="0">
              <a:latin typeface="UTM Aptima" panose="02040603050506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78A103-427C-4353-9586-EFA0DD700FF3}"/>
              </a:ext>
            </a:extLst>
          </p:cNvPr>
          <p:cNvSpPr txBox="1"/>
          <p:nvPr/>
        </p:nvSpPr>
        <p:spPr>
          <a:xfrm>
            <a:off x="500743" y="1772556"/>
            <a:ext cx="10286661" cy="955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 (Body)"/>
              </a:rPr>
              <a:t>	</a:t>
            </a:r>
            <a:r>
              <a:rPr lang="en-US" sz="2000" dirty="0" err="1">
                <a:latin typeface="Arial (Body)"/>
              </a:rPr>
              <a:t>Eshop</a:t>
            </a:r>
            <a:r>
              <a:rPr lang="en-US" sz="2000" dirty="0">
                <a:latin typeface="Arial (Body)"/>
              </a:rPr>
              <a:t>-OP </a:t>
            </a:r>
            <a:r>
              <a:rPr lang="en-US" sz="2000" dirty="0" err="1">
                <a:latin typeface="Arial (Body)"/>
              </a:rPr>
              <a:t>là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trang</a:t>
            </a:r>
            <a:r>
              <a:rPr lang="en-US" sz="2000" dirty="0">
                <a:latin typeface="Arial (Body)"/>
              </a:rPr>
              <a:t> web </a:t>
            </a:r>
            <a:r>
              <a:rPr lang="en-US" sz="2000" dirty="0" err="1">
                <a:latin typeface="Arial (Body)"/>
              </a:rPr>
              <a:t>bán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điện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thoại</a:t>
            </a:r>
            <a:r>
              <a:rPr lang="en-US" sz="2000" dirty="0">
                <a:latin typeface="Arial (Body)"/>
              </a:rPr>
              <a:t> di </a:t>
            </a:r>
            <a:r>
              <a:rPr lang="en-US" sz="2000" dirty="0" err="1">
                <a:latin typeface="Arial (Body)"/>
              </a:rPr>
              <a:t>động</a:t>
            </a:r>
            <a:r>
              <a:rPr lang="en-US" sz="2000" dirty="0">
                <a:latin typeface="Arial (Body)"/>
              </a:rPr>
              <a:t> bao </a:t>
            </a:r>
            <a:r>
              <a:rPr lang="en-US" sz="2000" dirty="0" err="1">
                <a:latin typeface="Arial (Body)"/>
              </a:rPr>
              <a:t>gồm</a:t>
            </a:r>
            <a:r>
              <a:rPr lang="en-US" sz="2000" dirty="0">
                <a:latin typeface="Arial (Body)"/>
              </a:rPr>
              <a:t> 2 </a:t>
            </a:r>
            <a:r>
              <a:rPr lang="en-US" sz="2000" dirty="0" err="1">
                <a:latin typeface="Arial (Body)"/>
              </a:rPr>
              <a:t>phân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hệ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dành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cho</a:t>
            </a:r>
            <a:r>
              <a:rPr lang="en-US" sz="2000" dirty="0">
                <a:latin typeface="Arial (Body)"/>
              </a:rPr>
              <a:t> admin </a:t>
            </a:r>
            <a:r>
              <a:rPr lang="en-US" sz="2000" dirty="0" err="1">
                <a:latin typeface="Arial (Body)"/>
              </a:rPr>
              <a:t>và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khách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hàng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muốn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mua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sản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phẩm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từ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cửa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hàng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của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Eshop</a:t>
            </a:r>
            <a:r>
              <a:rPr lang="en-US" sz="2000" dirty="0">
                <a:latin typeface="Arial (Body)"/>
              </a:rPr>
              <a:t>-OP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7C37E6-9BF3-48C2-94E9-992CA9059D31}"/>
              </a:ext>
            </a:extLst>
          </p:cNvPr>
          <p:cNvSpPr txBox="1"/>
          <p:nvPr/>
        </p:nvSpPr>
        <p:spPr>
          <a:xfrm>
            <a:off x="3195917" y="507396"/>
            <a:ext cx="58001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UTM Aptima" panose="02040603050506020204" pitchFamily="18" charset="0"/>
              </a:rPr>
              <a:t>GIỚI THIỆU ĐỒ ÁN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719B4-8335-4477-B800-B34A6E9EDDC5}"/>
              </a:ext>
            </a:extLst>
          </p:cNvPr>
          <p:cNvSpPr txBox="1"/>
          <p:nvPr/>
        </p:nvSpPr>
        <p:spPr>
          <a:xfrm>
            <a:off x="634477" y="3685645"/>
            <a:ext cx="10152925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khoản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/>
              <a:t>kiếmS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kê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26554A-349D-474B-B047-ABCC6A73796D}"/>
              </a:ext>
            </a:extLst>
          </p:cNvPr>
          <p:cNvSpPr txBox="1"/>
          <p:nvPr/>
        </p:nvSpPr>
        <p:spPr>
          <a:xfrm>
            <a:off x="500741" y="2726985"/>
            <a:ext cx="10286661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 (Body)"/>
              </a:rPr>
              <a:t>	Trang web </a:t>
            </a:r>
            <a:r>
              <a:rPr lang="en-US" sz="2000" dirty="0" err="1">
                <a:latin typeface="Arial (Body)"/>
              </a:rPr>
              <a:t>sẽ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có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các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chức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năng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quản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lý</a:t>
            </a:r>
            <a:r>
              <a:rPr lang="en-US" sz="2000" dirty="0">
                <a:latin typeface="Arial (Body)"/>
              </a:rPr>
              <a:t> CRUD </a:t>
            </a:r>
            <a:r>
              <a:rPr lang="en-US" sz="2000" dirty="0" err="1">
                <a:latin typeface="Arial (Body)"/>
              </a:rPr>
              <a:t>cơ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bản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và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được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thực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hiện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theo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mô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hình</a:t>
            </a:r>
            <a:r>
              <a:rPr lang="en-US" sz="2000" dirty="0">
                <a:latin typeface="Arial (Body)"/>
              </a:rPr>
              <a:t> MVC(Model-View-Controller) bao </a:t>
            </a:r>
            <a:r>
              <a:rPr lang="en-US" sz="2000" dirty="0" err="1">
                <a:latin typeface="Arial (Body)"/>
              </a:rPr>
              <a:t>gồm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các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chức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năng</a:t>
            </a:r>
            <a:endParaRPr lang="en-US" sz="2000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40465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432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(Body)</vt:lpstr>
      <vt:lpstr>Calibri</vt:lpstr>
      <vt:lpstr>Calibri Light</vt:lpstr>
      <vt:lpstr>UTM Aptima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Đồng</dc:creator>
  <cp:lastModifiedBy>Đồng</cp:lastModifiedBy>
  <cp:revision>22</cp:revision>
  <dcterms:created xsi:type="dcterms:W3CDTF">2022-11-21T12:45:20Z</dcterms:created>
  <dcterms:modified xsi:type="dcterms:W3CDTF">2022-11-21T23:35:04Z</dcterms:modified>
</cp:coreProperties>
</file>