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100" d="100"/>
          <a:sy n="100" d="100"/>
        </p:scale>
        <p:origin x="-1794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0816-0930-757B-04FC-882B08E2F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A8639-B5E6-1A94-5931-7760B5A2F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11BF7-BFD7-283F-29AD-8B45B6D7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AE7-71D0-49AC-8DC5-F954F6B945FC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D9B1-984D-91AC-1193-54D0784C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EBF4-D913-D784-2B3A-CCD6FD0E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2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968E-A3A9-2BC9-BB70-E10E622E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1667D-C8A0-D763-80C6-EED41C72A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5B6E-84FD-1234-7194-E32CCF45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AE7-71D0-49AC-8DC5-F954F6B945FC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D172C-CAE4-F11E-8594-B6FE52EF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330CC-78F2-D552-4E18-8670850D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507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A0D77-C8B7-F5FC-378C-9BE5525D2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A8B5E-D708-CC2F-7E13-E0FE72DE9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9BBBB-DAD9-EAA4-972D-F31102A5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AE7-71D0-49AC-8DC5-F954F6B945FC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DB901-A9D9-7676-F741-EB5BE95C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37B5D-C597-5C7B-48DD-F45D7133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844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391D-3655-3FA0-DD4D-273CC367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B28A6-0A64-5E70-5126-3F8BDAB2C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E0FFE-B2F4-21D8-BB9B-5A8EE810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AE7-71D0-49AC-8DC5-F954F6B945FC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327D-9AB3-3D2E-9551-E7770B34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A697-4954-88AA-64B2-50217FD8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703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5B8A-66B3-68D4-B77E-16047C7C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4E065-C41B-D125-D18C-C8CB6956D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1200E-7388-645F-A757-3E054524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AE7-71D0-49AC-8DC5-F954F6B945FC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8EDE-338D-978E-3A74-8F745600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1F93A-279F-012A-240C-C1177E31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848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A9A1-ABF8-80DD-ABAA-2E21C08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E6797-A0DF-8802-5EAC-66ACE881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9ED81-704A-DA5F-2B25-F4596FD48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16417-ADC6-222F-16CD-E457CA6A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AE7-71D0-49AC-8DC5-F954F6B945FC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D37BB-2672-29D9-60EF-3FA3DE59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E4AAA-2393-E482-1F82-DEF5F36C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100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70E0-BAD2-9A13-F366-EDFF8A63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2D9C-2588-7712-6613-84D42741D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AB084-FE0E-F735-8B22-24D8AF4E8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21DB6-1438-7FB0-53F1-DAF46A54D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AB158-EB9B-1084-872C-0A6EDC6A4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4CE97-A117-72B8-0119-95518EA0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AE7-71D0-49AC-8DC5-F954F6B945FC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825CA-03E6-6E9B-3685-B0EFBBE9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55CB2-BE00-4FDD-1F64-01DCAA1C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208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D1EA-6E01-72B2-D08B-33EC9BF9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3254F-D835-B3DD-889F-47B6E703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AE7-71D0-49AC-8DC5-F954F6B945FC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AD1F8-A1F0-FBE0-E279-F68B52C6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FB018-4FF0-B0FE-902C-12827817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927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5D718-0B84-E3EF-42DC-ABD43649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AE7-71D0-49AC-8DC5-F954F6B945FC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92B0A-57BE-C6C1-74B3-4D909488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09317-F0EE-4EE1-6620-EC1DB622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560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2384-7D46-B498-C53D-167AC48B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C6B5-655C-B95D-AE6F-BF02CBD30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AFD47-B21F-5577-F195-040E189B6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16420-34A0-9E92-AEE2-833DB2CC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AE7-71D0-49AC-8DC5-F954F6B945FC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F2705-A47A-E3EC-6488-322DCFCF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91C43-F0C9-AB48-D2B9-4805FF72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079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BB3F-CED8-B0B1-1D77-ED42DF36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1F928-8113-1365-1106-2C431E3E5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B98AA-5483-1A50-4660-3981C6B09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95117-6773-8266-6D57-4B304D15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AE7-71D0-49AC-8DC5-F954F6B945FC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B4057-8E97-DBD5-EE4E-D8273DFA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DF884-5F86-777E-7396-C7C07744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303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C3234-39F8-762E-E921-37DEA1CD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D64E8-290D-A99A-9196-5B805BF71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EA1CA-D72E-84E9-3292-4CAC1614C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0DAE7-71D0-49AC-8DC5-F954F6B945FC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08490-0CA7-7747-C24E-508632BFA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7D927-8185-5E21-4F51-BA22A76B1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195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01C63BC1-1709-010C-FDB9-0F234C45DD4E}"/>
              </a:ext>
            </a:extLst>
          </p:cNvPr>
          <p:cNvGrpSpPr/>
          <p:nvPr/>
        </p:nvGrpSpPr>
        <p:grpSpPr>
          <a:xfrm>
            <a:off x="6675120" y="2834640"/>
            <a:ext cx="4188143" cy="1017681"/>
            <a:chOff x="6675120" y="2834640"/>
            <a:chExt cx="4188143" cy="101768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C3D768E-0732-A4D2-8F5A-118D071A8FD1}"/>
                </a:ext>
              </a:extLst>
            </p:cNvPr>
            <p:cNvGrpSpPr/>
            <p:nvPr/>
          </p:nvGrpSpPr>
          <p:grpSpPr>
            <a:xfrm>
              <a:off x="6766560" y="2834640"/>
              <a:ext cx="4096703" cy="1017681"/>
              <a:chOff x="6766560" y="2834640"/>
              <a:chExt cx="4096703" cy="101768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CD8F7B3-31C4-261C-A70B-8BEB41DBC300}"/>
                  </a:ext>
                </a:extLst>
              </p:cNvPr>
              <p:cNvGrpSpPr/>
              <p:nvPr/>
            </p:nvGrpSpPr>
            <p:grpSpPr>
              <a:xfrm>
                <a:off x="6766560" y="2834640"/>
                <a:ext cx="747096" cy="914400"/>
                <a:chOff x="6766560" y="2834640"/>
                <a:chExt cx="747096" cy="914400"/>
              </a:xfrm>
            </p:grpSpPr>
            <p:sp>
              <p:nvSpPr>
                <p:cNvPr id="12" name="Rectangle: Diagonal Corners Rounded 11">
                  <a:extLst>
                    <a:ext uri="{FF2B5EF4-FFF2-40B4-BE49-F238E27FC236}">
                      <a16:creationId xmlns:a16="http://schemas.microsoft.com/office/drawing/2014/main" id="{79E4B28C-93E1-343C-37E9-EC9D54C28DE3}"/>
                    </a:ext>
                  </a:extLst>
                </p:cNvPr>
                <p:cNvSpPr/>
                <p:nvPr/>
              </p:nvSpPr>
              <p:spPr>
                <a:xfrm rot="5400000" flipH="1">
                  <a:off x="7193616" y="3141616"/>
                  <a:ext cx="182880" cy="457200"/>
                </a:xfrm>
                <a:prstGeom prst="round2DiagRect">
                  <a:avLst>
                    <a:gd name="adj1" fmla="val 50000"/>
                    <a:gd name="adj2" fmla="val 0"/>
                  </a:avLst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6" name="Rectangle: Diagonal Corners Rounded 15">
                  <a:extLst>
                    <a:ext uri="{FF2B5EF4-FFF2-40B4-BE49-F238E27FC236}">
                      <a16:creationId xmlns:a16="http://schemas.microsoft.com/office/drawing/2014/main" id="{4EC4CAD2-C901-CB12-2404-4DCBA82C06D0}"/>
                    </a:ext>
                  </a:extLst>
                </p:cNvPr>
                <p:cNvSpPr/>
                <p:nvPr/>
              </p:nvSpPr>
              <p:spPr>
                <a:xfrm flipH="1">
                  <a:off x="6766560" y="2834640"/>
                  <a:ext cx="182880" cy="914400"/>
                </a:xfrm>
                <a:prstGeom prst="round2DiagRect">
                  <a:avLst>
                    <a:gd name="adj1" fmla="val 50000"/>
                    <a:gd name="adj2" fmla="val 0"/>
                  </a:avLst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7" name="Rectangle: Diagonal Corners Rounded 16">
                  <a:extLst>
                    <a:ext uri="{FF2B5EF4-FFF2-40B4-BE49-F238E27FC236}">
                      <a16:creationId xmlns:a16="http://schemas.microsoft.com/office/drawing/2014/main" id="{26CEDFF0-9318-7A8D-9A34-639E82772961}"/>
                    </a:ext>
                  </a:extLst>
                </p:cNvPr>
                <p:cNvSpPr/>
                <p:nvPr/>
              </p:nvSpPr>
              <p:spPr>
                <a:xfrm rot="5400000" flipH="1">
                  <a:off x="7193616" y="3429000"/>
                  <a:ext cx="182880" cy="457200"/>
                </a:xfrm>
                <a:prstGeom prst="round2DiagRect">
                  <a:avLst>
                    <a:gd name="adj1" fmla="val 50000"/>
                    <a:gd name="adj2" fmla="val 0"/>
                  </a:avLst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EC20C4-449F-1D5D-A11A-5A2317643842}"/>
                  </a:ext>
                </a:extLst>
              </p:cNvPr>
              <p:cNvSpPr txBox="1"/>
              <p:nvPr/>
            </p:nvSpPr>
            <p:spPr>
              <a:xfrm>
                <a:off x="7712087" y="3190601"/>
                <a:ext cx="3151176" cy="661720"/>
              </a:xfrm>
              <a:prstGeom prst="rect">
                <a:avLst/>
              </a:prstGeom>
              <a:noFill/>
            </p:spPr>
            <p:txBody>
              <a:bodyPr wrap="square" bIns="0" rtlCol="0" anchor="b" anchorCtr="0">
                <a:spAutoFit/>
              </a:bodyPr>
              <a:lstStyle/>
              <a:p>
                <a:r>
                  <a:rPr lang="en-US" sz="4000" spc="600" dirty="0">
                    <a:solidFill>
                      <a:srgbClr val="C00000"/>
                    </a:solidFill>
                    <a:latin typeface="Arial Nova" panose="020B0504020202020204" pitchFamily="34" charset="0"/>
                  </a:rPr>
                  <a:t>LeetSolve</a:t>
                </a:r>
                <a:endParaRPr lang="LID4096" sz="4000" spc="600" dirty="0">
                  <a:solidFill>
                    <a:srgbClr val="C00000"/>
                  </a:solidFill>
                  <a:latin typeface="Arial Nova" panose="020B0504020202020204" pitchFamily="34" charset="0"/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F6CAC0-70DA-DC05-531D-5AE2529B4C69}"/>
                </a:ext>
              </a:extLst>
            </p:cNvPr>
            <p:cNvSpPr/>
            <p:nvPr/>
          </p:nvSpPr>
          <p:spPr>
            <a:xfrm>
              <a:off x="6675120" y="2962275"/>
              <a:ext cx="182880" cy="1079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E8E6138E-9619-D307-0C11-FB11415732CE}"/>
              </a:ext>
            </a:extLst>
          </p:cNvPr>
          <p:cNvSpPr/>
          <p:nvPr/>
        </p:nvSpPr>
        <p:spPr>
          <a:xfrm>
            <a:off x="3879532" y="2200275"/>
            <a:ext cx="182880" cy="107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5DC1A04-3DE2-FE83-D536-A1A4BD325918}"/>
              </a:ext>
            </a:extLst>
          </p:cNvPr>
          <p:cNvGrpSpPr/>
          <p:nvPr/>
        </p:nvGrpSpPr>
        <p:grpSpPr>
          <a:xfrm>
            <a:off x="3951837" y="1920240"/>
            <a:ext cx="910840" cy="914400"/>
            <a:chOff x="3951837" y="1920240"/>
            <a:chExt cx="910840" cy="9144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B8C39F6-07D5-6538-9981-729152062220}"/>
                </a:ext>
              </a:extLst>
            </p:cNvPr>
            <p:cNvGrpSpPr/>
            <p:nvPr/>
          </p:nvGrpSpPr>
          <p:grpSpPr>
            <a:xfrm>
              <a:off x="4024142" y="1920240"/>
              <a:ext cx="747096" cy="914400"/>
              <a:chOff x="6766560" y="2834640"/>
              <a:chExt cx="747096" cy="914400"/>
            </a:xfrm>
          </p:grpSpPr>
          <p:sp>
            <p:nvSpPr>
              <p:cNvPr id="48" name="Rectangle: Diagonal Corners Rounded 47">
                <a:extLst>
                  <a:ext uri="{FF2B5EF4-FFF2-40B4-BE49-F238E27FC236}">
                    <a16:creationId xmlns:a16="http://schemas.microsoft.com/office/drawing/2014/main" id="{5BE2C9B1-BFE2-6B8B-7FB1-F655BCB71EA8}"/>
                  </a:ext>
                </a:extLst>
              </p:cNvPr>
              <p:cNvSpPr/>
              <p:nvPr/>
            </p:nvSpPr>
            <p:spPr>
              <a:xfrm rot="5400000" flipH="1">
                <a:off x="7193616" y="3141616"/>
                <a:ext cx="182880" cy="45720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9" name="Rectangle: Diagonal Corners Rounded 48">
                <a:extLst>
                  <a:ext uri="{FF2B5EF4-FFF2-40B4-BE49-F238E27FC236}">
                    <a16:creationId xmlns:a16="http://schemas.microsoft.com/office/drawing/2014/main" id="{52FBE071-FBC0-6526-25BD-E0D7DED40906}"/>
                  </a:ext>
                </a:extLst>
              </p:cNvPr>
              <p:cNvSpPr/>
              <p:nvPr/>
            </p:nvSpPr>
            <p:spPr>
              <a:xfrm flipH="1">
                <a:off x="6766560" y="2834640"/>
                <a:ext cx="182880" cy="91440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0" name="Rectangle: Diagonal Corners Rounded 49">
                <a:extLst>
                  <a:ext uri="{FF2B5EF4-FFF2-40B4-BE49-F238E27FC236}">
                    <a16:creationId xmlns:a16="http://schemas.microsoft.com/office/drawing/2014/main" id="{68D7ACFC-967D-F570-47F4-B4EBB3E77792}"/>
                  </a:ext>
                </a:extLst>
              </p:cNvPr>
              <p:cNvSpPr/>
              <p:nvPr/>
            </p:nvSpPr>
            <p:spPr>
              <a:xfrm rot="5400000" flipH="1">
                <a:off x="7193616" y="3429000"/>
                <a:ext cx="182880" cy="45720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B223B1A-92A1-D55A-3235-7D4024CAAC70}"/>
                </a:ext>
              </a:extLst>
            </p:cNvPr>
            <p:cNvSpPr/>
            <p:nvPr/>
          </p:nvSpPr>
          <p:spPr>
            <a:xfrm>
              <a:off x="3951837" y="2092342"/>
              <a:ext cx="182880" cy="1079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657B086-075A-13F9-66AF-DA98A9650DE9}"/>
                </a:ext>
              </a:extLst>
            </p:cNvPr>
            <p:cNvSpPr/>
            <p:nvPr/>
          </p:nvSpPr>
          <p:spPr>
            <a:xfrm flipH="1">
              <a:off x="4679798" y="2298404"/>
              <a:ext cx="182879" cy="200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9312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Nhut Nguyen</dc:creator>
  <cp:lastModifiedBy>Nhut Nguyen</cp:lastModifiedBy>
  <cp:revision>4</cp:revision>
  <dcterms:created xsi:type="dcterms:W3CDTF">2022-06-01T14:40:00Z</dcterms:created>
  <dcterms:modified xsi:type="dcterms:W3CDTF">2022-06-16T21:15:34Z</dcterms:modified>
</cp:coreProperties>
</file>