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0816-0930-757B-04FC-882B08E2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8639-B5E6-1A94-5931-7760B5A2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1BF7-BFD7-283F-29AD-8B45B6D7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D9B1-984D-91AC-1193-54D0784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EBF4-D913-D784-2B3A-CCD6FD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968E-A3A9-2BC9-BB70-E10E622E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667D-C8A0-D763-80C6-EED41C72A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5B6E-84FD-1234-7194-E32CCF45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172C-CAE4-F11E-8594-B6FE52E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30CC-78F2-D552-4E18-8670850D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50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A0D77-C8B7-F5FC-378C-9BE5525D2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8B5E-D708-CC2F-7E13-E0FE72DE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9BBBB-DAD9-EAA4-972D-F31102A5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B901-A9D9-7676-F741-EB5BE95C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7B5D-C597-5C7B-48DD-F45D713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84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391D-3655-3FA0-DD4D-273CC36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28A6-0A64-5E70-5126-3F8BDAB2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0FFE-B2F4-21D8-BB9B-5A8EE810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327D-9AB3-3D2E-9551-E7770B34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697-4954-88AA-64B2-50217FD8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703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5B8A-66B3-68D4-B77E-16047C7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E065-C41B-D125-D18C-C8CB6956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200E-7388-645F-A757-3E054524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8EDE-338D-978E-3A74-8F745600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F93A-279F-012A-240C-C1177E31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4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A9A1-ABF8-80DD-ABAA-2E21C08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6797-A0DF-8802-5EAC-66ACE881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ED81-704A-DA5F-2B25-F4596FD4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6417-ADC6-222F-16CD-E457CA6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D37BB-2672-29D9-60EF-3FA3DE59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4AAA-2393-E482-1F82-DEF5F36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0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70E0-BAD2-9A13-F366-EDFF8A63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D9C-2588-7712-6613-84D42741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B084-FE0E-F735-8B22-24D8AF4E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1DB6-1438-7FB0-53F1-DAF46A54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AB158-EB9B-1084-872C-0A6EDC6A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4CE97-A117-72B8-0119-95518EA0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825CA-03E6-6E9B-3685-B0EFBBE9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55CB2-BE00-4FDD-1F64-01DCAA1C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20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D1EA-6E01-72B2-D08B-33EC9BF9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3254F-D835-B3DD-889F-47B6E703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AD1F8-A1F0-FBE0-E279-F68B52C6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FB018-4FF0-B0FE-902C-1282781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2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5D718-0B84-E3EF-42DC-ABD43649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92B0A-57BE-C6C1-74B3-4D90948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9317-F0EE-4EE1-6620-EC1DB622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384-7D46-B498-C53D-167AC48B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C6B5-655C-B95D-AE6F-BF02CBD3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AFD47-B21F-5577-F195-040E189B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16420-34A0-9E92-AEE2-833DB2CC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2705-A47A-E3EC-6488-322DCFCF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1C43-F0C9-AB48-D2B9-4805FF72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079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BB3F-CED8-B0B1-1D77-ED42DF36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1F928-8113-1365-1106-2C431E3E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98AA-5483-1A50-4660-3981C6B0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5117-6773-8266-6D57-4B304D15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4057-8E97-DBD5-EE4E-D8273DFA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F884-5F86-777E-7396-C7C0774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303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3234-39F8-762E-E921-37DEA1C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64E8-290D-A99A-9196-5B805BF7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A1CA-D72E-84E9-3292-4CAC1614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DAE7-71D0-49AC-8DC5-F954F6B945FC}" type="datetimeFigureOut">
              <a:rPr lang="LID4096" smtClean="0"/>
              <a:t>06/07/2022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8490-0CA7-7747-C24E-508632BFA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D927-8185-5E21-4F51-BA22A76B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861C-0AA7-4B52-97A3-5005234BB5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9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281DEB-C452-D9EA-BAE8-2EFEA113ABF2}"/>
              </a:ext>
            </a:extLst>
          </p:cNvPr>
          <p:cNvGrpSpPr/>
          <p:nvPr/>
        </p:nvGrpSpPr>
        <p:grpSpPr>
          <a:xfrm>
            <a:off x="6804233" y="2701724"/>
            <a:ext cx="907838" cy="1005840"/>
            <a:chOff x="6804233" y="2701724"/>
            <a:chExt cx="907838" cy="1005840"/>
          </a:xfrm>
          <a:solidFill>
            <a:srgbClr val="C00000"/>
          </a:solidFill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79E4B28C-93E1-343C-37E9-EC9D54C28DE3}"/>
                </a:ext>
              </a:extLst>
            </p:cNvPr>
            <p:cNvSpPr/>
            <p:nvPr/>
          </p:nvSpPr>
          <p:spPr>
            <a:xfrm rot="5400000" flipH="1">
              <a:off x="7300591" y="2945959"/>
              <a:ext cx="274320" cy="5486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: Diagonal Corners Rounded 15">
              <a:extLst>
                <a:ext uri="{FF2B5EF4-FFF2-40B4-BE49-F238E27FC236}">
                  <a16:creationId xmlns:a16="http://schemas.microsoft.com/office/drawing/2014/main" id="{4EC4CAD2-C901-CB12-2404-4DCBA82C06D0}"/>
                </a:ext>
              </a:extLst>
            </p:cNvPr>
            <p:cNvSpPr/>
            <p:nvPr/>
          </p:nvSpPr>
          <p:spPr>
            <a:xfrm flipH="1">
              <a:off x="6804233" y="2701724"/>
              <a:ext cx="274320" cy="10058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26CEDFF0-9318-7A8D-9A34-639E82772961}"/>
                </a:ext>
              </a:extLst>
            </p:cNvPr>
            <p:cNvSpPr/>
            <p:nvPr/>
          </p:nvSpPr>
          <p:spPr>
            <a:xfrm rot="5400000" flipH="1">
              <a:off x="7300591" y="3291840"/>
              <a:ext cx="274320" cy="5486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F26708-C2EA-3089-A6DC-A49321CEE494}"/>
              </a:ext>
            </a:extLst>
          </p:cNvPr>
          <p:cNvGrpSpPr/>
          <p:nvPr/>
        </p:nvGrpSpPr>
        <p:grpSpPr>
          <a:xfrm>
            <a:off x="4032680" y="2779696"/>
            <a:ext cx="907838" cy="1005840"/>
            <a:chOff x="6804233" y="2701724"/>
            <a:chExt cx="907838" cy="1005840"/>
          </a:xfrm>
          <a:solidFill>
            <a:srgbClr val="002060"/>
          </a:solidFill>
        </p:grpSpPr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7915B063-A838-1135-567F-E50E30C9EE40}"/>
                </a:ext>
              </a:extLst>
            </p:cNvPr>
            <p:cNvSpPr/>
            <p:nvPr/>
          </p:nvSpPr>
          <p:spPr>
            <a:xfrm rot="5400000" flipH="1">
              <a:off x="7300591" y="2945959"/>
              <a:ext cx="274320" cy="5486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3AF0009C-9C42-3E06-6599-719E50158DF0}"/>
                </a:ext>
              </a:extLst>
            </p:cNvPr>
            <p:cNvSpPr/>
            <p:nvPr/>
          </p:nvSpPr>
          <p:spPr>
            <a:xfrm flipH="1">
              <a:off x="6804233" y="2701724"/>
              <a:ext cx="274320" cy="10058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Rectangle: Diagonal Corners Rounded 28">
              <a:extLst>
                <a:ext uri="{FF2B5EF4-FFF2-40B4-BE49-F238E27FC236}">
                  <a16:creationId xmlns:a16="http://schemas.microsoft.com/office/drawing/2014/main" id="{54C5246E-1523-2621-92DF-F931BE82A75B}"/>
                </a:ext>
              </a:extLst>
            </p:cNvPr>
            <p:cNvSpPr/>
            <p:nvPr/>
          </p:nvSpPr>
          <p:spPr>
            <a:xfrm rot="5400000" flipH="1">
              <a:off x="7300591" y="3291840"/>
              <a:ext cx="274320" cy="548640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312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Nguyen</dc:creator>
  <cp:lastModifiedBy>Nhut Nguyen</cp:lastModifiedBy>
  <cp:revision>2</cp:revision>
  <dcterms:created xsi:type="dcterms:W3CDTF">2022-06-01T14:40:00Z</dcterms:created>
  <dcterms:modified xsi:type="dcterms:W3CDTF">2022-06-07T20:56:54Z</dcterms:modified>
</cp:coreProperties>
</file>