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-381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649C-4A2F-FC72-542E-466B188F7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E8843-E624-5B87-A178-F64D782A3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BD141-4AEB-8F20-B706-DA9F6742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602-1DD7-4879-BBF3-A3D17D837175}" type="datetimeFigureOut">
              <a:rPr lang="LID4096" smtClean="0"/>
              <a:t>06/22/2023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1E8A7-2509-5CDE-3B27-DB4E8DA5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9EF9-7F8D-CF03-0A47-5F183EF6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05C4-700D-4FC8-A83C-E6668E6C2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83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C29E-7FE7-2C71-72DB-7DF0E30A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216A2-B1A0-9E5A-315B-1D577B478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83A9-1318-79BE-3635-53CF99F1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602-1DD7-4879-BBF3-A3D17D837175}" type="datetimeFigureOut">
              <a:rPr lang="LID4096" smtClean="0"/>
              <a:t>06/22/2023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C2997-188C-A7FD-E09E-6B95AC44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60A05-A5FE-9489-D79C-5A63D358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05C4-700D-4FC8-A83C-E6668E6C2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764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897BB-E766-8CB6-4947-BEDF2450C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8D3D0-8E21-7475-A5D2-4FB33494F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6335-1C5F-5808-95BE-A139887D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602-1DD7-4879-BBF3-A3D17D837175}" type="datetimeFigureOut">
              <a:rPr lang="LID4096" smtClean="0"/>
              <a:t>06/22/2023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28C6F-850A-CE8F-B80F-27FF94A4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62A4A-7AEC-A6AF-1AA0-71F60997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05C4-700D-4FC8-A83C-E6668E6C2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05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0478-F3DB-7D59-77D3-90F70287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28AC-2591-51DC-56A2-A1E15265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B71B8-4054-9FF2-94CE-2C4C9CC7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602-1DD7-4879-BBF3-A3D17D837175}" type="datetimeFigureOut">
              <a:rPr lang="LID4096" smtClean="0"/>
              <a:t>06/22/2023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9FB2-3AEA-3CE7-246B-6FF90FBC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2A66E-B238-3752-9CF3-F3861F90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05C4-700D-4FC8-A83C-E6668E6C2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086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2877-C413-2278-C805-439AC44E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E3FFA-E576-6F22-CB37-4C2930104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1C267-3E62-1FBA-E928-A7C49E9D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602-1DD7-4879-BBF3-A3D17D837175}" type="datetimeFigureOut">
              <a:rPr lang="LID4096" smtClean="0"/>
              <a:t>06/22/2023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CF31-5836-78A5-AEF9-CF093E6F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996C8-0640-37E6-C5E1-2AB511C8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05C4-700D-4FC8-A83C-E6668E6C2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92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A5E8-DB64-955B-09B1-531C0D0D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359DC-A311-BC32-BFA8-56B6F9312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15FF4-143A-CEC6-A904-42F49396F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7D01-118C-61F0-114A-EA7538FB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602-1DD7-4879-BBF3-A3D17D837175}" type="datetimeFigureOut">
              <a:rPr lang="LID4096" smtClean="0"/>
              <a:t>06/22/2023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2F807-1839-36AB-E7D4-EF67F09B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57155-C74B-4D8A-ED72-DE1FC868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05C4-700D-4FC8-A83C-E6668E6C2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74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0941-B238-A9AB-5FE4-A82C384D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A51-E822-8D14-0929-F9ED58AC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3DDCA-8034-2B3A-6071-33A786BE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7260A-214B-EE42-A5A4-0CC79A650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A73F5-27D0-2E50-EBC5-88D9654C8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D731B-F1F1-289A-B61E-2941B124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602-1DD7-4879-BBF3-A3D17D837175}" type="datetimeFigureOut">
              <a:rPr lang="LID4096" smtClean="0"/>
              <a:t>06/22/2023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AF342-73F4-884A-9E8B-E6A1FDB6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F7FEB-C706-0565-02A2-FA0070F6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05C4-700D-4FC8-A83C-E6668E6C2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657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E0A5-F8A4-8E6A-387B-409F26D2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13B41-DCA2-6BE7-64E6-90D2E9DC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602-1DD7-4879-BBF3-A3D17D837175}" type="datetimeFigureOut">
              <a:rPr lang="LID4096" smtClean="0"/>
              <a:t>06/22/2023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90BE3-F67F-67E4-0B39-082EE2B8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8A99F-4459-4758-8695-CDEF47BB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05C4-700D-4FC8-A83C-E6668E6C2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323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E6165-71F2-61F9-F9B4-DCE03A58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602-1DD7-4879-BBF3-A3D17D837175}" type="datetimeFigureOut">
              <a:rPr lang="LID4096" smtClean="0"/>
              <a:t>06/22/2023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07EC4-290A-1835-1367-90A45931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28462-D1E5-781E-0183-4675B5EC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05C4-700D-4FC8-A83C-E6668E6C2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710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0C60-01A0-2886-5107-A4BC3C91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85A8-FB54-1AA2-96B1-EB45BAC39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57B2C-9DA3-424B-0F91-24D06D09E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3712A-3E2E-DE49-34EB-FBC25447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602-1DD7-4879-BBF3-A3D17D837175}" type="datetimeFigureOut">
              <a:rPr lang="LID4096" smtClean="0"/>
              <a:t>06/22/2023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6A4DB-F8C5-D13C-F065-2A424F63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AFAD8-24E4-1536-E3F6-A6F94736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05C4-700D-4FC8-A83C-E6668E6C2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390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B522-421C-434E-D73E-F25F1BCE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A84BE-D25F-6A0A-3367-5CE752424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8D4CC-67EC-09A2-2478-543B4FB5B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642DD-4F54-FBFA-851A-17D33E61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602-1DD7-4879-BBF3-A3D17D837175}" type="datetimeFigureOut">
              <a:rPr lang="LID4096" smtClean="0"/>
              <a:t>06/22/2023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7B1B6-504B-49F4-7EA2-25047F5B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8834-7ABE-545D-71E3-501C7D6C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05C4-700D-4FC8-A83C-E6668E6C2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376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6552F-566F-0D1B-527E-234CC9E7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0A56-1030-DD1B-6C93-B94AE3B76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6220-E939-F810-323A-B40888DBC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E8602-1DD7-4879-BBF3-A3D17D837175}" type="datetimeFigureOut">
              <a:rPr lang="LID4096" smtClean="0"/>
              <a:t>06/22/2023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D9BA-5C7D-C9C8-0328-9EB97B392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7371-0F5D-E884-AAC3-D5396836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05C4-700D-4FC8-A83C-E6668E6C2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119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ED61-32AD-717D-2A63-67CBB864B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0DC64-7A6B-83E4-DCA7-B5D64CE61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037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6981-1FEE-3A93-7551-5DAA0439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D82819-EF04-9293-7B73-8B74264C3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490455" y="2316181"/>
                <a:ext cx="1259768" cy="366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D82819-EF04-9293-7B73-8B74264C3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455" y="2316181"/>
                <a:ext cx="1259768" cy="366287"/>
              </a:xfrm>
              <a:prstGeom prst="rect">
                <a:avLst/>
              </a:prstGeom>
              <a:blipFill>
                <a:blip r:embed="rId2"/>
                <a:stretch>
                  <a:fillRect r="-85922" b="-100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CA3F2F3-E63C-9DF4-FA14-2D15DD80993B}"/>
              </a:ext>
            </a:extLst>
          </p:cNvPr>
          <p:cNvSpPr/>
          <p:nvPr/>
        </p:nvSpPr>
        <p:spPr>
          <a:xfrm>
            <a:off x="7514180" y="4931966"/>
            <a:ext cx="1063150" cy="5866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BFC5D-BE1C-5693-356B-09A67B4F51B2}"/>
                  </a:ext>
                </a:extLst>
              </p:cNvPr>
              <p:cNvSpPr txBox="1"/>
              <p:nvPr/>
            </p:nvSpPr>
            <p:spPr>
              <a:xfrm>
                <a:off x="7377112" y="3244334"/>
                <a:ext cx="1766887" cy="580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ID4096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BFC5D-BE1C-5693-356B-09A67B4F5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112" y="3244334"/>
                <a:ext cx="1766887" cy="580736"/>
              </a:xfrm>
              <a:prstGeom prst="rect">
                <a:avLst/>
              </a:prstGeom>
              <a:blipFill>
                <a:blip r:embed="rId3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DDA6B3-70BD-2BBD-FFFF-6A0F728CB2A5}"/>
                  </a:ext>
                </a:extLst>
              </p:cNvPr>
              <p:cNvSpPr txBox="1"/>
              <p:nvPr/>
            </p:nvSpPr>
            <p:spPr>
              <a:xfrm>
                <a:off x="1252537" y="3900487"/>
                <a:ext cx="6115585" cy="2040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DDA6B3-70BD-2BBD-FFFF-6A0F728CB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37" y="3900487"/>
                <a:ext cx="6115585" cy="2040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487411-DAD7-88CF-4FFA-477AEA92C761}"/>
                  </a:ext>
                </a:extLst>
              </p:cNvPr>
              <p:cNvSpPr txBox="1"/>
              <p:nvPr/>
            </p:nvSpPr>
            <p:spPr>
              <a:xfrm>
                <a:off x="1385887" y="2389614"/>
                <a:ext cx="1758623" cy="557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487411-DAD7-88CF-4FFA-477AEA92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7" y="2389614"/>
                <a:ext cx="1758623" cy="557781"/>
              </a:xfrm>
              <a:prstGeom prst="rect">
                <a:avLst/>
              </a:prstGeom>
              <a:blipFill>
                <a:blip r:embed="rId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FDF9A-653F-36FC-E14C-92CBAEC076FE}"/>
                  </a:ext>
                </a:extLst>
              </p:cNvPr>
              <p:cNvSpPr txBox="1"/>
              <p:nvPr/>
            </p:nvSpPr>
            <p:spPr>
              <a:xfrm>
                <a:off x="1538287" y="3046839"/>
                <a:ext cx="5243743" cy="533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FDF9A-653F-36FC-E14C-92CBAEC07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87" y="3046839"/>
                <a:ext cx="5243743" cy="5334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51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Nhut Nguyen</dc:creator>
  <cp:lastModifiedBy>Nhut Nguyen</cp:lastModifiedBy>
  <cp:revision>1</cp:revision>
  <dcterms:created xsi:type="dcterms:W3CDTF">2023-06-22T07:33:14Z</dcterms:created>
  <dcterms:modified xsi:type="dcterms:W3CDTF">2023-06-22T17:45:37Z</dcterms:modified>
</cp:coreProperties>
</file>