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52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2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65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2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38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9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8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1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4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29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84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CD6E-5211-43B2-8BF4-C709B0B14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5060805"/>
            <a:ext cx="7772400" cy="1463040"/>
          </a:xfrm>
        </p:spPr>
        <p:txBody>
          <a:bodyPr/>
          <a:lstStyle/>
          <a:p>
            <a:r>
              <a:rPr lang="en-US">
                <a:latin typeface="Aharoni" panose="020B0604020202020204" pitchFamily="2" charset="-79"/>
                <a:cs typeface="Aharoni" panose="020B0604020202020204" pitchFamily="2" charset="-79"/>
              </a:rPr>
              <a:t>Strategy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F58A8-86BC-45E3-B3ED-61EB4A61A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Group 04</a:t>
            </a:r>
          </a:p>
        </p:txBody>
      </p:sp>
    </p:spTree>
    <p:extLst>
      <p:ext uri="{BB962C8B-B14F-4D97-AF65-F5344CB8AC3E}">
        <p14:creationId xmlns:p14="http://schemas.microsoft.com/office/powerpoint/2010/main" val="3772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B504B7-A9DA-42C6-8EFE-9C90D39C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342621"/>
            <a:ext cx="9720072" cy="1499616"/>
          </a:xfrm>
        </p:spPr>
        <p:txBody>
          <a:bodyPr/>
          <a:lstStyle/>
          <a:p>
            <a:pPr algn="ctr"/>
            <a:r>
              <a:rPr lang="en-US">
                <a:latin typeface="Aharoni" panose="02010803020104030203" pitchFamily="2" charset="-79"/>
                <a:cs typeface="Aharoni" panose="02010803020104030203" pitchFamily="2" charset="-79"/>
              </a:rPr>
              <a:t>What is strategy?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CDA862-A8C5-4FFC-92AD-50431369E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958" y="1657680"/>
            <a:ext cx="6033342" cy="45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22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588B6A-E918-45F9-AD6E-01D4F2061C60}"/>
              </a:ext>
            </a:extLst>
          </p:cNvPr>
          <p:cNvSpPr/>
          <p:nvPr/>
        </p:nvSpPr>
        <p:spPr>
          <a:xfrm>
            <a:off x="722489" y="649111"/>
            <a:ext cx="10634133" cy="5559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26" name="Picture 25" descr="A picture containing bird&#10;&#10;Description automatically generated">
            <a:extLst>
              <a:ext uri="{FF2B5EF4-FFF2-40B4-BE49-F238E27FC236}">
                <a16:creationId xmlns:a16="http://schemas.microsoft.com/office/drawing/2014/main" id="{A289F547-6DBA-41DC-B79D-EA0D08FA8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243" y="1765561"/>
            <a:ext cx="9713513" cy="33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6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A050A24-2608-4FE6-B9E2-90769D0AF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673" y="538470"/>
            <a:ext cx="8350898" cy="41513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065E54-3C37-418D-93A0-09BAFA3B0A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14954" y="4036478"/>
            <a:ext cx="1716834" cy="1716834"/>
          </a:xfrm>
          <a:prstGeom prst="rect">
            <a:avLst/>
          </a:prstGeom>
        </p:spPr>
      </p:pic>
      <p:pic>
        <p:nvPicPr>
          <p:cNvPr id="10" name="Picture 9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99394564-DC70-4DF8-92A2-97B5F759D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704" y="3952503"/>
            <a:ext cx="1884783" cy="18847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6D9E76-6C9D-42A9-83EB-B67FAE5B1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0819" y="4274358"/>
            <a:ext cx="1281762" cy="12410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4498AE-AB41-4DFC-AEA0-99A351EA8A40}"/>
              </a:ext>
            </a:extLst>
          </p:cNvPr>
          <p:cNvSpPr txBox="1"/>
          <p:nvPr/>
        </p:nvSpPr>
        <p:spPr>
          <a:xfrm>
            <a:off x="3014954" y="5568646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Helvetica" panose="020B0604020202020204" pitchFamily="34" charset="0"/>
                <a:cs typeface="Helvetica" panose="020B0604020202020204" pitchFamily="34" charset="0"/>
              </a:rPr>
              <a:t>Personal vehicle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82FC8C-BD9B-42E1-87F7-3A594F94C76A}"/>
              </a:ext>
            </a:extLst>
          </p:cNvPr>
          <p:cNvSpPr txBox="1"/>
          <p:nvPr/>
        </p:nvSpPr>
        <p:spPr>
          <a:xfrm>
            <a:off x="5972643" y="5614812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Helvetica" panose="020B0604020202020204" pitchFamily="34" charset="0"/>
                <a:cs typeface="Helvetica" panose="020B0604020202020204" pitchFamily="34" charset="0"/>
              </a:rPr>
              <a:t>Public bus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6887EA-E610-4F3C-A074-C40B46A32BCB}"/>
              </a:ext>
            </a:extLst>
          </p:cNvPr>
          <p:cNvSpPr txBox="1"/>
          <p:nvPr/>
        </p:nvSpPr>
        <p:spPr>
          <a:xfrm>
            <a:off x="8705342" y="5614812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Helvetica" panose="020B0604020202020204" pitchFamily="34" charset="0"/>
                <a:cs typeface="Helvetica" panose="020B0604020202020204" pitchFamily="34" charset="0"/>
              </a:rPr>
              <a:t>Ride hailing</a:t>
            </a:r>
          </a:p>
          <a:p>
            <a:pPr algn="ctr"/>
            <a:r>
              <a:rPr lang="en-US" b="1"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05809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215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</TotalTime>
  <Words>15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Aharoni</vt:lpstr>
      <vt:lpstr>Arial</vt:lpstr>
      <vt:lpstr>Helvetica</vt:lpstr>
      <vt:lpstr>Tw Cen MT</vt:lpstr>
      <vt:lpstr>Tw Cen MT Condensed</vt:lpstr>
      <vt:lpstr>Wingdings 3</vt:lpstr>
      <vt:lpstr>Integral</vt:lpstr>
      <vt:lpstr>Strategy pattern</vt:lpstr>
      <vt:lpstr>What is strategy?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pattern</dc:title>
  <dc:creator>NGUYỄN THẢO NINH</dc:creator>
  <cp:lastModifiedBy>NGUYỄN THẢO NINH</cp:lastModifiedBy>
  <cp:revision>1</cp:revision>
  <dcterms:created xsi:type="dcterms:W3CDTF">2019-11-28T07:53:44Z</dcterms:created>
  <dcterms:modified xsi:type="dcterms:W3CDTF">2019-11-28T07:56:10Z</dcterms:modified>
</cp:coreProperties>
</file>