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3" r:id="rId3"/>
    <p:sldId id="259" r:id="rId4"/>
    <p:sldId id="265" r:id="rId5"/>
    <p:sldId id="266" r:id="rId6"/>
    <p:sldId id="268" r:id="rId7"/>
    <p:sldId id="267" r:id="rId8"/>
    <p:sldId id="26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2599 322 1153,'-13'-18'398,"-1"1"0,-1 0 0,-1 2-1,0-1 1,-1 2 0,-1 0 0,0 1 0,-1 1 0,0 1-1,-1 1 1,0 0 0,0 1 0,-3 1-398,-50-17 586,-2 3 0,-1 3-1,-3 3-585,-57-7 551,0 6 0,-1 6 0,0 6 0,-1 6 0,-36 9-551,96-2 155,1 4 1,1 3 0,0 3-1,1 3 1,-55 25-156,67-20 36,1 3 1,1 2 0,1 3 0,3 3-1,1 2 1,-33 30-37,66-49-3,1 1 0,1 1 0,1 1 0,2 1 0,0 0 0,1 1 0,1 1 0,2 1 0,-2 7 3,7-14-24,1 1 1,2 1-1,0-1 1,1 1-1,1 0 1,1 0-1,1 1 1,1-1-1,1 0 1,1 1-1,1-1 1,4 19 23,1-9-12,2-1 1,2 1 0,0-2 0,2 0-1,2 0 1,0-1 0,2-1 0,5 5 11,18 21-43,2-1 0,1-2 0,32 25 43,-28-31 2,2-3 0,2-1-1,1-3 1,3-3 0,0-1 0,2-3 0,2-3 0,0-2 0,2-3 0,1-3 0,0-2 0,1-3-1,1-2 1,7-3-2,30 1 30,-1-5 0,1-4 0,-1-4 0,0-5 0,0-4 1,1-5-31,-40 4 26,-1-3 1,0-2 0,-1-3 0,-2-2 0,0-3-1,-1-3 1,-1-1 0,-2-4 0,-2-1 0,12-12-27,-35 22 35,-1-1 0,-1-1 0,-2-1 0,0-1 0,-2-1 0,-1-1-1,-1-1 1,-2-1 0,-1-1 0,-2 0 0,-1-1 0,8-30-35,-15 39 10,-1 0 1,-1-1-1,-1 1 0,-1-1 0,-1 0 0,-2 0 1,0 0-1,-2 0 0,-1 0 0,-1 0 1,-1 1-1,-1 0 0,-2 0 0,0 0 0,-1 1 1,-2 0-1,0 1 0,-5-5-10,-12-14-88,-3 1-1,-1 2 1,-1 1 0,-3 2-1,0 1 1,-3 2-1,0 2 1,-2 1 0,-2 3-1,0 1 1,-2 2-1,0 2 1,-2 2 0,0 2-1,-1 2 1,-1 2 0,0 2-1,-35-2 89,20 8-795,-1 3-1,-7 4 796,-125 6-3341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2098 113 3427,'-142'-33'2150,"-1"6"0,-132-7-2150,16 19 2266,-47 12-2266,259 4 96,0 3 0,0 2 0,1 2 0,0 1-1,0 3 1,1 2 0,1 2 0,0 1 0,2 3 0,0 1-1,1 2 1,1 2 0,-31 26-96,43-29-9,1 1-1,1 1 1,2 2 0,0 0 0,1 1-1,2 2 1,1 0 0,1 1-1,2 1 1,1 1 0,1 0 0,2 1-1,1 1 1,2 0 0,1 0-1,2 1 1,1 0 0,0 21 9,5-22-9,1 0 1,2 1 0,2-1-1,1 0 1,1-1-1,2 1 1,1-1 0,2-1-1,1 0 1,1 0 0,2-1-1,1-1 1,2-1-1,12 15 9,1 0-5,3-2-1,1-1 0,3-2 0,0-1 0,3-2 0,1-2 0,1-2 1,2-2-1,1-2 0,28 12 6,-13-11-3,1-3 1,2-3-1,0-2 0,1-4 0,0-2 1,2-3-1,-1-3 0,25-1 3,3-4 71,0-4-1,85-11-70,-117 3 26,0-3 1,-1-2-1,-1-3 0,54-22-26,-24 2 28,-2-5 1,-1-3 0,-3-4-1,5-8-28,-37 20 16,-1-2-1,-2-3 1,-1-2 0,-3-1-1,-1-3 1,25-36-16,-53 61 22,-1-1-1,-1 0 1,-1-1-1,-2 0 1,0-1-1,-1-1 1,-2 1-1,5-24-21,-9 30 11,-1 1 0,-1-1 0,-1 0 0,0 0 0,-2 0 0,0 1 0,-1-1 0,-1 0 0,0 1 0,-2 0 0,0 0 0,-1 0 0,-2-3-11,-6-6 30,0 1-1,-2 1 1,-1 0 0,-1 1-1,-2 1 1,0 1-1,-1 1 1,-1 0 0,-10-6-30,-21-15 5,-3 3 1,-1 2-1,-43-21-5,38 27-169,-2 4 1,0 2 0,-1 3-1,-2 2 1,0 4-1,-1 3 1,0 2-1,-1 4 1,-13 2 168,-172 1-2595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4:00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32 897,'0'0'2808,"0"0"-651,-3 0-81,-53-2 757,-52-10-2833,46 4 477,-39 1-477,30 5 26,0 3 0,1 3-1,0 3 1,0 4 0,1 2 0,-9 6-26,28-4-21,0 2 0,1 2 0,2 3 0,0 1 0,1 3 0,-5 5 21,35-21-4,1 1 0,1 1 0,0 0 0,1 1 0,0 0 0,0 1 0,2 0 0,0 1 0,0 0 0,2 1 0,0 0-1,0 0 1,2 1 0,0 0 0,1 1 0,1 0 0,0-1 0,2 2 0,-1 1 4,2 2-17,1 1 0,0-1 0,2 1 0,0-1 0,4 14 17,-2-23-10,0 0 1,0 0-1,2 0 1,0 0-1,0-1 1,1 0-1,0 0 1,1 0-1,8 9 10,-1-4-4,1-2-1,0 1 0,2-2 1,-1 0-1,2-1 1,0 0-1,0-2 1,1 0-1,0-1 1,1-1-1,0-1 1,1-1-1,-1 0 1,1-2-1,13 2 5,40 5-4,1-4 0,1-2 0,61-5 4,-74-1 26,0-3-1,-1-3 1,0-2 0,0-3-1,10-6-25,49-18 58,-3-6 1,37-21-59,-76 27 39,-1-5 1,-3-2-1,58-44-39,-116 74 1,-1-1-1,0 0 1,0-1 0,-2-1-1,0-1 1,-1 0 0,0 0 0,-1-1-1,-1-1 1,0-2-1,-7 12 8,0 0 1,-1 0-1,-1 0 1,1 0-1,-1 0 1,0-1-1,-1 1 1,0-1-1,0 1 1,-1-1-1,0 1 1,-1-1-1,0 1 1,0-1-1,-1 1 1,0 0-1,0-1 1,-1 1-1,0 0 1,0 0-1,-1 1 0,0-1 1,-1 1-1,1 0 1,-6-6-9,-7-5-158,0 0 0,-1 1 0,-1 1 0,-1 0-1,0 2 1,-1 0 0,-1 2 0,0 0 0,0 1 0,-1 1 0,-1 2 0,0 0 0,-6 0 158,-120-26-3582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6E-5211-43B2-8BF4-C709B0B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60805"/>
            <a:ext cx="7772400" cy="1463040"/>
          </a:xfrm>
        </p:spPr>
        <p:txBody>
          <a:bodyPr/>
          <a:lstStyle/>
          <a:p>
            <a:r>
              <a:rPr lang="en-US">
                <a:latin typeface="Aharoni" panose="020B0604020202020204" pitchFamily="2" charset="-79"/>
                <a:cs typeface="Aharoni" panose="020B0604020202020204" pitchFamily="2" charset="-79"/>
              </a:rPr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58A8-86BC-45E3-B3ED-61EB4A61A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772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675002" y="2811842"/>
            <a:ext cx="884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Joe works for a company that makes a highly successful duck pond simulation game, SimUDuck. The game can show a large variety of duck species swimming and making quacking sounds.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524313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FCE7-D867-48C4-8655-F2E6D9119828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SimUDuck Example</a:t>
            </a:r>
          </a:p>
        </p:txBody>
      </p:sp>
    </p:spTree>
    <p:extLst>
      <p:ext uri="{BB962C8B-B14F-4D97-AF65-F5344CB8AC3E}">
        <p14:creationId xmlns:p14="http://schemas.microsoft.com/office/powerpoint/2010/main" val="33456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BF5CD-EB2C-4A46-8550-9C1A34C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42962"/>
            <a:ext cx="9401175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21320247">
            <a:off x="8881862" y="4404476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Lots of other types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of duck inherit from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the Duck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D374-C2BE-4218-8DE1-3F9A5E3735E3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inheritance base design…</a:t>
            </a:r>
          </a:p>
        </p:txBody>
      </p:sp>
    </p:spTree>
    <p:extLst>
      <p:ext uri="{BB962C8B-B14F-4D97-AF65-F5344CB8AC3E}">
        <p14:creationId xmlns:p14="http://schemas.microsoft.com/office/powerpoint/2010/main" val="75621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707720-1CAF-44A7-AF8F-36E106D5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78" y="623887"/>
            <a:ext cx="9839325" cy="561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9543241" y="4319044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47423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7EAE9-7D96-444E-9215-4145647D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6" y="2356757"/>
            <a:ext cx="1364492" cy="34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BE0E7-E2AF-49F0-BD1A-ADCE8E89D6EA}"/>
              </a:ext>
            </a:extLst>
          </p:cNvPr>
          <p:cNvSpPr txBox="1"/>
          <p:nvPr/>
        </p:nvSpPr>
        <p:spPr>
          <a:xfrm rot="21132631">
            <a:off x="1815511" y="2164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What Joe 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388931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59215-D25D-49AD-8CDB-0F20D197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628650"/>
            <a:ext cx="1102995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10606931" y="425373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19426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9830C-29DE-47E3-89BC-97DB1AB2F468}"/>
              </a:ext>
            </a:extLst>
          </p:cNvPr>
          <p:cNvSpPr txBox="1"/>
          <p:nvPr/>
        </p:nvSpPr>
        <p:spPr>
          <a:xfrm rot="372640">
            <a:off x="7774095" y="2362766"/>
            <a:ext cx="24769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Now RubberDuck</a:t>
            </a:r>
          </a:p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can fly?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6DC58-4E92-4E11-9AF6-CD8FB14D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1170">
            <a:off x="3752448" y="2597707"/>
            <a:ext cx="546762" cy="220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 rot="21326074">
            <a:off x="446133" y="233050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Indie Flower" panose="02000000000000000000" pitchFamily="2" charset="0"/>
                <a:cs typeface="Helvetica" panose="020B0604020202020204" pitchFamily="34" charset="0"/>
              </a:rPr>
              <a:t>By putting fly() in</a:t>
            </a:r>
          </a:p>
          <a:p>
            <a:pPr algn="ctr"/>
            <a:r>
              <a:rPr lang="en-US" sz="2000">
                <a:latin typeface="Indie Flower" panose="02000000000000000000" pitchFamily="2" charset="0"/>
                <a:cs typeface="Helvetica" panose="020B0604020202020204" pitchFamily="34" charset="0"/>
              </a:rPr>
              <a:t>The superclass, he gave flying</a:t>
            </a:r>
          </a:p>
          <a:p>
            <a:pPr algn="ctr"/>
            <a:r>
              <a:rPr lang="en-US" sz="2000">
                <a:latin typeface="Indie Flower" panose="02000000000000000000" pitchFamily="2" charset="0"/>
                <a:cs typeface="Helvetica" panose="020B0604020202020204" pitchFamily="34" charset="0"/>
              </a:rPr>
              <a:t>ability to ALL ducks, including</a:t>
            </a:r>
          </a:p>
          <a:p>
            <a:pPr algn="ctr"/>
            <a:r>
              <a:rPr lang="en-US" sz="2000">
                <a:latin typeface="Indie Flower" panose="02000000000000000000" pitchFamily="2" charset="0"/>
                <a:cs typeface="Helvetica" panose="020B0604020202020204" pitchFamily="34" charset="0"/>
              </a:rPr>
              <a:t>those that shouldn’t</a:t>
            </a:r>
          </a:p>
        </p:txBody>
      </p:sp>
    </p:spTree>
    <p:extLst>
      <p:ext uri="{BB962C8B-B14F-4D97-AF65-F5344CB8AC3E}">
        <p14:creationId xmlns:p14="http://schemas.microsoft.com/office/powerpoint/2010/main" val="350794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>
            <a:off x="2613630" y="1547719"/>
            <a:ext cx="7661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Runtime behavior changes are difficult </a:t>
            </a:r>
          </a:p>
          <a:p>
            <a:pPr algn="just">
              <a:spcBef>
                <a:spcPts val="300"/>
              </a:spcBef>
            </a:pPr>
            <a:endParaRPr lang="en-US" sz="300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Hard to gain knowledge of all duck behaviors</a:t>
            </a:r>
          </a:p>
          <a:p>
            <a:pPr algn="just">
              <a:spcBef>
                <a:spcPts val="300"/>
              </a:spcBef>
            </a:pPr>
            <a:endParaRPr lang="en-US" sz="300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Changes can unintentionally affect other ducks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F41B6-FF6A-456B-8C88-802C774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2" y="1795243"/>
            <a:ext cx="187220" cy="208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80708-038B-402E-AD29-09B3273D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82" y="4750089"/>
            <a:ext cx="787732" cy="315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74EEA6-A9C0-4831-83A5-FBB650F4CDEE}"/>
              </a:ext>
            </a:extLst>
          </p:cNvPr>
          <p:cNvSpPr txBox="1"/>
          <p:nvPr/>
        </p:nvSpPr>
        <p:spPr>
          <a:xfrm>
            <a:off x="3479385" y="4630636"/>
            <a:ext cx="5407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solidFill>
                  <a:srgbClr val="C00000"/>
                </a:solidFill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maintenance can be a nightmare!</a:t>
            </a:r>
          </a:p>
        </p:txBody>
      </p:sp>
    </p:spTree>
    <p:extLst>
      <p:ext uri="{BB962C8B-B14F-4D97-AF65-F5344CB8AC3E}">
        <p14:creationId xmlns:p14="http://schemas.microsoft.com/office/powerpoint/2010/main" val="1122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391585"/>
            <a:ext cx="7375849" cy="4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85" y="1168393"/>
            <a:ext cx="7375849" cy="4477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14:cNvPr>
              <p14:cNvContentPartPr/>
              <p14:nvPr/>
            </p14:nvContentPartPr>
            <p14:xfrm>
              <a:off x="2385977" y="4790072"/>
              <a:ext cx="1021320" cy="681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337" y="4781072"/>
                <a:ext cx="10389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14:cNvPr>
              <p14:cNvContentPartPr/>
              <p14:nvPr/>
            </p14:nvContentPartPr>
            <p14:xfrm>
              <a:off x="4916417" y="4832552"/>
              <a:ext cx="1031760" cy="68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7777" y="4823912"/>
                <a:ext cx="104940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DE9090-64B0-4C6F-A3C4-9C00C349F70C}"/>
              </a:ext>
            </a:extLst>
          </p:cNvPr>
          <p:cNvSpPr txBox="1"/>
          <p:nvPr/>
        </p:nvSpPr>
        <p:spPr>
          <a:xfrm rot="21418419">
            <a:off x="4694058" y="5716681"/>
            <a:ext cx="2321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duplicated code!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14:cNvPr>
              <p14:cNvContentPartPr/>
              <p14:nvPr/>
            </p14:nvContentPartPr>
            <p14:xfrm>
              <a:off x="7561120" y="4855267"/>
              <a:ext cx="738360" cy="359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2120" y="4846627"/>
                <a:ext cx="7560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14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B504B7-A9DA-42C6-8EFE-9C90D39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621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latin typeface="Aharoni" panose="02010803020104030203" pitchFamily="2" charset="-79"/>
                <a:cs typeface="Aharoni" panose="02010803020104030203" pitchFamily="2" charset="-79"/>
              </a:rPr>
              <a:t>Strategy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675002" y="2243474"/>
            <a:ext cx="8841996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5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Origin:</a:t>
            </a:r>
            <a:r>
              <a:rPr lang="en-US" sz="35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the Strategy Pattern is known as a 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behavioural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pattern 				and is used to manage algorithms, relationships and 					responsibilities between objects</a:t>
            </a:r>
            <a:endParaRPr lang="en-US" sz="220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endParaRPr lang="en-US" sz="50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r>
              <a:rPr lang="en-US" sz="35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Intent:</a:t>
            </a:r>
            <a:r>
              <a:rPr lang="en-US" sz="35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defines a family of algorithms, encapsulates each 					algorithm, and makes them interchangeable within that 				family</a:t>
            </a:r>
            <a:endParaRPr lang="en-US" sz="15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lvl="1" algn="just">
              <a:spcBef>
                <a:spcPts val="300"/>
              </a:spcBef>
            </a:pPr>
            <a:r>
              <a:rPr lang="en-US" sz="220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		strategy lets the algorithm vary independently from 				clients who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381700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8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410</TotalTime>
  <Words>217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Bahnschrift SemiLight</vt:lpstr>
      <vt:lpstr>Helvetica</vt:lpstr>
      <vt:lpstr>Indie Flower</vt:lpstr>
      <vt:lpstr>Tw Cen MT</vt:lpstr>
      <vt:lpstr>Tw Cen MT Condensed</vt:lpstr>
      <vt:lpstr>Wingdings 3</vt:lpstr>
      <vt:lpstr>Integral</vt:lpstr>
      <vt:lpstr>Strategy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NGUYỄN THẢO NINH</dc:creator>
  <cp:lastModifiedBy>NINH NGUYỄN THẢO</cp:lastModifiedBy>
  <cp:revision>20</cp:revision>
  <dcterms:created xsi:type="dcterms:W3CDTF">2019-11-28T07:53:44Z</dcterms:created>
  <dcterms:modified xsi:type="dcterms:W3CDTF">2019-11-28T14:49:15Z</dcterms:modified>
</cp:coreProperties>
</file>