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C2A2-6C99-467B-B5D3-9B6EFA1969E6}" type="datetimeFigureOut">
              <a:rPr lang="nb-NO" smtClean="0"/>
              <a:t>23.01.2019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9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C2A2-6C99-467B-B5D3-9B6EFA1969E6}" type="datetimeFigureOut">
              <a:rPr lang="nb-NO" smtClean="0"/>
              <a:t>23.01.2019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0B74-FEA6-434B-A4A2-CED41DE324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67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IBM Coursera Advanced Data Science </a:t>
            </a:r>
            <a:br>
              <a:rPr lang="en-US" b="1" smtClean="0"/>
            </a:br>
            <a:r>
              <a:rPr lang="en-US" b="1" smtClean="0"/>
              <a:t>Capstone Project</a:t>
            </a:r>
            <a:br>
              <a:rPr lang="en-US" b="1" smtClean="0"/>
            </a:b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554182" y="2507673"/>
            <a:ext cx="32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||||||||||||||||||||||||||||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181" y="2396836"/>
            <a:ext cx="3312000" cy="595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 smtClean="0"/>
              <a:t>Azhar</a:t>
            </a:r>
            <a:r>
              <a:rPr lang="en-IN" sz="3200" b="1" dirty="0" smtClean="0"/>
              <a:t> </a:t>
            </a:r>
            <a:r>
              <a:rPr lang="en-IN" sz="3200" b="1" dirty="0" err="1" smtClean="0"/>
              <a:t>Mithani</a:t>
            </a:r>
            <a:endParaRPr lang="en-IN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07527" y="2692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6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definition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8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Training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Model Evaluation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Hyperparameter tuning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3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Conclusion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Outlines</a:t>
            </a:r>
            <a:endParaRPr lang="nb-NO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Dataset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Use case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exploration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600" smtClean="0"/>
              <a:t>Data Cleansing</a:t>
            </a:r>
            <a:endParaRPr lang="nb-NO" sz="3600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IBM Coursera Advanced Data Science  Capstone Project </vt:lpstr>
      <vt:lpstr>Outlines</vt:lpstr>
      <vt:lpstr>Dataset</vt:lpstr>
      <vt:lpstr>Use case</vt:lpstr>
      <vt:lpstr>Data exploration</vt:lpstr>
      <vt:lpstr>Data exploration</vt:lpstr>
      <vt:lpstr>Data exploration</vt:lpstr>
      <vt:lpstr>Data exploration</vt:lpstr>
      <vt:lpstr>Data Cleansing</vt:lpstr>
      <vt:lpstr>Model definition</vt:lpstr>
      <vt:lpstr>Model definition</vt:lpstr>
      <vt:lpstr>Model Training</vt:lpstr>
      <vt:lpstr>Model Training</vt:lpstr>
      <vt:lpstr>Model Evaluation</vt:lpstr>
      <vt:lpstr>Hyperparameter tuning</vt:lpstr>
      <vt:lpstr>Hyperparameter tuning</vt:lpstr>
      <vt:lpstr>Conclusion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 Capstone Project</dc:title>
  <dc:creator>Azhar Mithani</dc:creator>
  <cp:lastModifiedBy>adolf_sw@outlook.com</cp:lastModifiedBy>
  <cp:revision>3</cp:revision>
  <dcterms:created xsi:type="dcterms:W3CDTF">2018-11-24T19:32:15Z</dcterms:created>
  <dcterms:modified xsi:type="dcterms:W3CDTF">2019-01-23T12:19:40Z</dcterms:modified>
</cp:coreProperties>
</file>