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8"/>
  </p:notesMasterIdLst>
  <p:handoutMasterIdLst>
    <p:handoutMasterId r:id="rId9"/>
  </p:handoutMasterIdLst>
  <p:sldIdLst>
    <p:sldId id="1006" r:id="rId2"/>
    <p:sldId id="1058" r:id="rId3"/>
    <p:sldId id="1142" r:id="rId4"/>
    <p:sldId id="1145" r:id="rId5"/>
    <p:sldId id="1139" r:id="rId6"/>
    <p:sldId id="114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src" initials="s" lastIdx="6" clrIdx="0">
    <p:extLst>
      <p:ext uri="{19B8F6BF-5375-455C-9EA6-DF929625EA0E}">
        <p15:presenceInfo xmlns:p15="http://schemas.microsoft.com/office/powerpoint/2012/main" userId=" sr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101"/>
    <a:srgbClr val="FEFEFE"/>
    <a:srgbClr val="0B1412"/>
    <a:srgbClr val="021113"/>
    <a:srgbClr val="F0F2F5"/>
    <a:srgbClr val="F8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7013"/>
  </p:normalViewPr>
  <p:slideViewPr>
    <p:cSldViewPr snapToGrid="0" snapToObjects="1">
      <p:cViewPr varScale="1">
        <p:scale>
          <a:sx n="81" d="100"/>
          <a:sy n="81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373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4DFA9-38CF-7D4C-9EB4-7A6A0A01A9C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C5D27-E275-914C-B9A8-807C55B0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9CB90-614C-5144-87C1-67812BEDF5F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E7EC0-9BE3-5541-9D76-7DE32A6C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173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3D9F758D-467E-4663-BEAD-BFBB640C6FC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923632" y="2762251"/>
            <a:ext cx="2344736" cy="2344734"/>
          </a:xfrm>
          <a:custGeom>
            <a:avLst/>
            <a:gdLst>
              <a:gd name="connsiteX0" fmla="*/ 0 w 2032953"/>
              <a:gd name="connsiteY0" fmla="*/ 0 h 2316161"/>
              <a:gd name="connsiteX1" fmla="*/ 2032953 w 2032953"/>
              <a:gd name="connsiteY1" fmla="*/ 0 h 2316161"/>
              <a:gd name="connsiteX2" fmla="*/ 2032953 w 2032953"/>
              <a:gd name="connsiteY2" fmla="*/ 2316161 h 2316161"/>
              <a:gd name="connsiteX3" fmla="*/ 0 w 2032953"/>
              <a:gd name="connsiteY3" fmla="*/ 2316161 h 231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953" h="2316161">
                <a:moveTo>
                  <a:pt x="0" y="0"/>
                </a:moveTo>
                <a:lnTo>
                  <a:pt x="2032953" y="0"/>
                </a:lnTo>
                <a:lnTo>
                  <a:pt x="2032953" y="2316161"/>
                </a:lnTo>
                <a:lnTo>
                  <a:pt x="0" y="231616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91AEDADC-8CBE-4D00-A2C5-DA44FDD35DC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870032" y="2762251"/>
            <a:ext cx="2344736" cy="2344734"/>
          </a:xfrm>
          <a:custGeom>
            <a:avLst/>
            <a:gdLst>
              <a:gd name="connsiteX0" fmla="*/ 0 w 2032953"/>
              <a:gd name="connsiteY0" fmla="*/ 0 h 2316161"/>
              <a:gd name="connsiteX1" fmla="*/ 2032953 w 2032953"/>
              <a:gd name="connsiteY1" fmla="*/ 0 h 2316161"/>
              <a:gd name="connsiteX2" fmla="*/ 2032953 w 2032953"/>
              <a:gd name="connsiteY2" fmla="*/ 2316161 h 2316161"/>
              <a:gd name="connsiteX3" fmla="*/ 0 w 2032953"/>
              <a:gd name="connsiteY3" fmla="*/ 2316161 h 231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953" h="2316161">
                <a:moveTo>
                  <a:pt x="0" y="0"/>
                </a:moveTo>
                <a:lnTo>
                  <a:pt x="2032953" y="0"/>
                </a:lnTo>
                <a:lnTo>
                  <a:pt x="2032953" y="2316161"/>
                </a:lnTo>
                <a:lnTo>
                  <a:pt x="0" y="231616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C2AF9B73-E30C-49E0-8207-8ED58A857DF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77232" y="2762251"/>
            <a:ext cx="2344736" cy="2344734"/>
          </a:xfrm>
          <a:custGeom>
            <a:avLst/>
            <a:gdLst>
              <a:gd name="connsiteX0" fmla="*/ 0 w 2032953"/>
              <a:gd name="connsiteY0" fmla="*/ 0 h 2316161"/>
              <a:gd name="connsiteX1" fmla="*/ 2032953 w 2032953"/>
              <a:gd name="connsiteY1" fmla="*/ 0 h 2316161"/>
              <a:gd name="connsiteX2" fmla="*/ 2032953 w 2032953"/>
              <a:gd name="connsiteY2" fmla="*/ 2316161 h 2316161"/>
              <a:gd name="connsiteX3" fmla="*/ 0 w 2032953"/>
              <a:gd name="connsiteY3" fmla="*/ 2316161 h 231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953" h="2316161">
                <a:moveTo>
                  <a:pt x="0" y="0"/>
                </a:moveTo>
                <a:lnTo>
                  <a:pt x="2032953" y="0"/>
                </a:lnTo>
                <a:lnTo>
                  <a:pt x="2032953" y="2316161"/>
                </a:lnTo>
                <a:lnTo>
                  <a:pt x="0" y="231616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30056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D7194F2F-DB50-4712-B2EE-3DCEC3213B7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3048000" cy="3429000"/>
          </a:xfrm>
          <a:custGeom>
            <a:avLst/>
            <a:gdLst>
              <a:gd name="connsiteX0" fmla="*/ 0 w 7700964"/>
              <a:gd name="connsiteY0" fmla="*/ 0 h 3206610"/>
              <a:gd name="connsiteX1" fmla="*/ 7700964 w 7700964"/>
              <a:gd name="connsiteY1" fmla="*/ 0 h 3206610"/>
              <a:gd name="connsiteX2" fmla="*/ 7700964 w 7700964"/>
              <a:gd name="connsiteY2" fmla="*/ 3206610 h 3206610"/>
              <a:gd name="connsiteX3" fmla="*/ 0 w 7700964"/>
              <a:gd name="connsiteY3" fmla="*/ 3206610 h 3206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00964" h="3206610">
                <a:moveTo>
                  <a:pt x="0" y="0"/>
                </a:moveTo>
                <a:lnTo>
                  <a:pt x="7700964" y="0"/>
                </a:lnTo>
                <a:lnTo>
                  <a:pt x="7700964" y="3206610"/>
                </a:lnTo>
                <a:lnTo>
                  <a:pt x="0" y="320661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B76BBE7-4222-4E92-8174-E8871EE31A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048000" y="905262"/>
            <a:ext cx="4883708" cy="5047476"/>
          </a:xfrm>
          <a:custGeom>
            <a:avLst/>
            <a:gdLst>
              <a:gd name="connsiteX0" fmla="*/ 0 w 4883708"/>
              <a:gd name="connsiteY0" fmla="*/ 0 h 5047476"/>
              <a:gd name="connsiteX1" fmla="*/ 4883708 w 4883708"/>
              <a:gd name="connsiteY1" fmla="*/ 0 h 5047476"/>
              <a:gd name="connsiteX2" fmla="*/ 4883708 w 4883708"/>
              <a:gd name="connsiteY2" fmla="*/ 5047476 h 5047476"/>
              <a:gd name="connsiteX3" fmla="*/ 0 w 4883708"/>
              <a:gd name="connsiteY3" fmla="*/ 5047476 h 504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3708" h="5047476">
                <a:moveTo>
                  <a:pt x="0" y="0"/>
                </a:moveTo>
                <a:lnTo>
                  <a:pt x="4883708" y="0"/>
                </a:lnTo>
                <a:lnTo>
                  <a:pt x="4883708" y="5047476"/>
                </a:lnTo>
                <a:lnTo>
                  <a:pt x="0" y="504747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08408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7EBBCE2-7697-4DF5-BC35-7CD077B64F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2" y="927240"/>
            <a:ext cx="4881561" cy="5930760"/>
          </a:xfrm>
          <a:custGeom>
            <a:avLst/>
            <a:gdLst>
              <a:gd name="connsiteX0" fmla="*/ 0 w 4881561"/>
              <a:gd name="connsiteY0" fmla="*/ 0 h 5003521"/>
              <a:gd name="connsiteX1" fmla="*/ 4881561 w 4881561"/>
              <a:gd name="connsiteY1" fmla="*/ 0 h 5003521"/>
              <a:gd name="connsiteX2" fmla="*/ 4881561 w 4881561"/>
              <a:gd name="connsiteY2" fmla="*/ 5003521 h 5003521"/>
              <a:gd name="connsiteX3" fmla="*/ 0 w 4881561"/>
              <a:gd name="connsiteY3" fmla="*/ 5003521 h 500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1561" h="5003521">
                <a:moveTo>
                  <a:pt x="0" y="0"/>
                </a:moveTo>
                <a:lnTo>
                  <a:pt x="4881561" y="0"/>
                </a:lnTo>
                <a:lnTo>
                  <a:pt x="4881561" y="5003521"/>
                </a:lnTo>
                <a:lnTo>
                  <a:pt x="0" y="500352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21079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7ACBE90-9FDC-4468-B6EE-A928F53FB6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76600" y="0"/>
            <a:ext cx="2819400" cy="2590800"/>
          </a:xfrm>
          <a:custGeom>
            <a:avLst/>
            <a:gdLst>
              <a:gd name="connsiteX0" fmla="*/ 0 w 2819400"/>
              <a:gd name="connsiteY0" fmla="*/ 0 h 2590800"/>
              <a:gd name="connsiteX1" fmla="*/ 2819400 w 2819400"/>
              <a:gd name="connsiteY1" fmla="*/ 0 h 2590800"/>
              <a:gd name="connsiteX2" fmla="*/ 2819400 w 2819400"/>
              <a:gd name="connsiteY2" fmla="*/ 2590800 h 2590800"/>
              <a:gd name="connsiteX3" fmla="*/ 0 w 2819400"/>
              <a:gd name="connsiteY3" fmla="*/ 259080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590800">
                <a:moveTo>
                  <a:pt x="0" y="0"/>
                </a:moveTo>
                <a:lnTo>
                  <a:pt x="2819400" y="0"/>
                </a:lnTo>
                <a:lnTo>
                  <a:pt x="2819400" y="2590800"/>
                </a:lnTo>
                <a:lnTo>
                  <a:pt x="0" y="25908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143684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578FD28-1E77-4D90-88F5-3EE8920E92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0964" y="927240"/>
            <a:ext cx="3117186" cy="5003520"/>
          </a:xfrm>
          <a:custGeom>
            <a:avLst/>
            <a:gdLst>
              <a:gd name="connsiteX0" fmla="*/ 0 w 3117186"/>
              <a:gd name="connsiteY0" fmla="*/ 0 h 5003520"/>
              <a:gd name="connsiteX1" fmla="*/ 3117186 w 3117186"/>
              <a:gd name="connsiteY1" fmla="*/ 0 h 5003520"/>
              <a:gd name="connsiteX2" fmla="*/ 3117186 w 3117186"/>
              <a:gd name="connsiteY2" fmla="*/ 5003520 h 5003520"/>
              <a:gd name="connsiteX3" fmla="*/ 0 w 3117186"/>
              <a:gd name="connsiteY3" fmla="*/ 5003520 h 50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7186" h="5003520">
                <a:moveTo>
                  <a:pt x="0" y="0"/>
                </a:moveTo>
                <a:lnTo>
                  <a:pt x="3117186" y="0"/>
                </a:lnTo>
                <a:lnTo>
                  <a:pt x="3117186" y="5003520"/>
                </a:lnTo>
                <a:lnTo>
                  <a:pt x="0" y="500352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5363E00-F9D0-4C4E-8CE6-D39FC5C87B5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978638" y="927241"/>
            <a:ext cx="2482399" cy="5003519"/>
          </a:xfrm>
          <a:custGeom>
            <a:avLst/>
            <a:gdLst>
              <a:gd name="connsiteX0" fmla="*/ 0 w 2482399"/>
              <a:gd name="connsiteY0" fmla="*/ 0 h 5003519"/>
              <a:gd name="connsiteX1" fmla="*/ 2482399 w 2482399"/>
              <a:gd name="connsiteY1" fmla="*/ 0 h 5003519"/>
              <a:gd name="connsiteX2" fmla="*/ 2482399 w 2482399"/>
              <a:gd name="connsiteY2" fmla="*/ 5003519 h 5003519"/>
              <a:gd name="connsiteX3" fmla="*/ 0 w 2482399"/>
              <a:gd name="connsiteY3" fmla="*/ 5003519 h 500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399" h="5003519">
                <a:moveTo>
                  <a:pt x="0" y="0"/>
                </a:moveTo>
                <a:lnTo>
                  <a:pt x="2482399" y="0"/>
                </a:lnTo>
                <a:lnTo>
                  <a:pt x="2482399" y="5003519"/>
                </a:lnTo>
                <a:lnTo>
                  <a:pt x="0" y="500351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2171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3E7EB6A-D7B7-4B98-A1A3-7EB9308408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4881562" cy="5003520"/>
          </a:xfrm>
          <a:custGeom>
            <a:avLst/>
            <a:gdLst>
              <a:gd name="connsiteX0" fmla="*/ 0 w 4881562"/>
              <a:gd name="connsiteY0" fmla="*/ 0 h 5003520"/>
              <a:gd name="connsiteX1" fmla="*/ 4881562 w 4881562"/>
              <a:gd name="connsiteY1" fmla="*/ 0 h 5003520"/>
              <a:gd name="connsiteX2" fmla="*/ 4881562 w 4881562"/>
              <a:gd name="connsiteY2" fmla="*/ 5003520 h 5003520"/>
              <a:gd name="connsiteX3" fmla="*/ 0 w 4881562"/>
              <a:gd name="connsiteY3" fmla="*/ 5003520 h 50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1562" h="5003520">
                <a:moveTo>
                  <a:pt x="0" y="0"/>
                </a:moveTo>
                <a:lnTo>
                  <a:pt x="4881562" y="0"/>
                </a:lnTo>
                <a:lnTo>
                  <a:pt x="4881562" y="5003520"/>
                </a:lnTo>
                <a:lnTo>
                  <a:pt x="0" y="500352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42922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EE2C1A0-BB81-4553-90FE-008D7F9FDF5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13500" y="0"/>
            <a:ext cx="4824334" cy="6857999"/>
          </a:xfrm>
          <a:custGeom>
            <a:avLst/>
            <a:gdLst>
              <a:gd name="connsiteX0" fmla="*/ 0 w 4824334"/>
              <a:gd name="connsiteY0" fmla="*/ 0 h 4707804"/>
              <a:gd name="connsiteX1" fmla="*/ 4824334 w 4824334"/>
              <a:gd name="connsiteY1" fmla="*/ 0 h 4707804"/>
              <a:gd name="connsiteX2" fmla="*/ 4824334 w 4824334"/>
              <a:gd name="connsiteY2" fmla="*/ 4707804 h 4707804"/>
              <a:gd name="connsiteX3" fmla="*/ 0 w 4824334"/>
              <a:gd name="connsiteY3" fmla="*/ 4707804 h 4707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4334" h="4707804">
                <a:moveTo>
                  <a:pt x="0" y="0"/>
                </a:moveTo>
                <a:lnTo>
                  <a:pt x="4824334" y="0"/>
                </a:lnTo>
                <a:lnTo>
                  <a:pt x="4824334" y="4707804"/>
                </a:lnTo>
                <a:lnTo>
                  <a:pt x="0" y="47078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41159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12F660-7761-4C00-8807-682D37BD40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312066" y="1669143"/>
            <a:ext cx="4783933" cy="3519714"/>
          </a:xfrm>
          <a:custGeom>
            <a:avLst/>
            <a:gdLst>
              <a:gd name="connsiteX0" fmla="*/ 0 w 4783933"/>
              <a:gd name="connsiteY0" fmla="*/ 0 h 3519714"/>
              <a:gd name="connsiteX1" fmla="*/ 4783933 w 4783933"/>
              <a:gd name="connsiteY1" fmla="*/ 0 h 3519714"/>
              <a:gd name="connsiteX2" fmla="*/ 4783933 w 4783933"/>
              <a:gd name="connsiteY2" fmla="*/ 3519714 h 3519714"/>
              <a:gd name="connsiteX3" fmla="*/ 0 w 4783933"/>
              <a:gd name="connsiteY3" fmla="*/ 3519714 h 351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3933" h="3519714">
                <a:moveTo>
                  <a:pt x="0" y="0"/>
                </a:moveTo>
                <a:lnTo>
                  <a:pt x="4783933" y="0"/>
                </a:lnTo>
                <a:lnTo>
                  <a:pt x="4783933" y="3519714"/>
                </a:lnTo>
                <a:lnTo>
                  <a:pt x="0" y="35197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32510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F5EAB72-0FFD-4DF5-9571-368FD4DDFDC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90788" y="2543175"/>
            <a:ext cx="7210425" cy="1771650"/>
          </a:xfrm>
          <a:custGeom>
            <a:avLst/>
            <a:gdLst>
              <a:gd name="connsiteX0" fmla="*/ 0 w 7210425"/>
              <a:gd name="connsiteY0" fmla="*/ 0 h 1771650"/>
              <a:gd name="connsiteX1" fmla="*/ 7210425 w 7210425"/>
              <a:gd name="connsiteY1" fmla="*/ 0 h 1771650"/>
              <a:gd name="connsiteX2" fmla="*/ 7210425 w 7210425"/>
              <a:gd name="connsiteY2" fmla="*/ 1771650 h 1771650"/>
              <a:gd name="connsiteX3" fmla="*/ 0 w 7210425"/>
              <a:gd name="connsiteY3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10425" h="1771650">
                <a:moveTo>
                  <a:pt x="0" y="0"/>
                </a:moveTo>
                <a:lnTo>
                  <a:pt x="7210425" y="0"/>
                </a:lnTo>
                <a:lnTo>
                  <a:pt x="7210425" y="1771650"/>
                </a:lnTo>
                <a:lnTo>
                  <a:pt x="0" y="1771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187932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97B3A36-9289-4DB9-A8F5-94FC5411A8D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18644" y="1584960"/>
            <a:ext cx="1954712" cy="1586608"/>
          </a:xfrm>
          <a:custGeom>
            <a:avLst/>
            <a:gdLst>
              <a:gd name="connsiteX0" fmla="*/ 0 w 1954712"/>
              <a:gd name="connsiteY0" fmla="*/ 0 h 1586608"/>
              <a:gd name="connsiteX1" fmla="*/ 1954712 w 1954712"/>
              <a:gd name="connsiteY1" fmla="*/ 0 h 1586608"/>
              <a:gd name="connsiteX2" fmla="*/ 1954712 w 1954712"/>
              <a:gd name="connsiteY2" fmla="*/ 1586608 h 1586608"/>
              <a:gd name="connsiteX3" fmla="*/ 0 w 1954712"/>
              <a:gd name="connsiteY3" fmla="*/ 1586608 h 158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4712" h="1586608">
                <a:moveTo>
                  <a:pt x="0" y="0"/>
                </a:moveTo>
                <a:lnTo>
                  <a:pt x="1954712" y="0"/>
                </a:lnTo>
                <a:lnTo>
                  <a:pt x="1954712" y="1586608"/>
                </a:lnTo>
                <a:lnTo>
                  <a:pt x="0" y="158660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068521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E4E71A6-5F84-4D17-9BD7-09AC2E4B185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30189" y="1754215"/>
            <a:ext cx="3799757" cy="2380514"/>
          </a:xfrm>
          <a:custGeom>
            <a:avLst/>
            <a:gdLst>
              <a:gd name="connsiteX0" fmla="*/ 0 w 3799757"/>
              <a:gd name="connsiteY0" fmla="*/ 0 h 2380514"/>
              <a:gd name="connsiteX1" fmla="*/ 3799757 w 3799757"/>
              <a:gd name="connsiteY1" fmla="*/ 0 h 2380514"/>
              <a:gd name="connsiteX2" fmla="*/ 3799757 w 3799757"/>
              <a:gd name="connsiteY2" fmla="*/ 2380514 h 2380514"/>
              <a:gd name="connsiteX3" fmla="*/ 0 w 3799757"/>
              <a:gd name="connsiteY3" fmla="*/ 2380514 h 2380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757" h="2380514">
                <a:moveTo>
                  <a:pt x="0" y="0"/>
                </a:moveTo>
                <a:lnTo>
                  <a:pt x="3799757" y="0"/>
                </a:lnTo>
                <a:lnTo>
                  <a:pt x="3799757" y="2380514"/>
                </a:lnTo>
                <a:lnTo>
                  <a:pt x="0" y="23805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16056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D97461-5631-40CC-95D6-3B127628754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063331" y="2819400"/>
            <a:ext cx="2065338" cy="1771650"/>
          </a:xfrm>
          <a:custGeom>
            <a:avLst/>
            <a:gdLst>
              <a:gd name="connsiteX0" fmla="*/ 0 w 2065338"/>
              <a:gd name="connsiteY0" fmla="*/ 0 h 1771650"/>
              <a:gd name="connsiteX1" fmla="*/ 2065338 w 2065338"/>
              <a:gd name="connsiteY1" fmla="*/ 0 h 1771650"/>
              <a:gd name="connsiteX2" fmla="*/ 2065338 w 2065338"/>
              <a:gd name="connsiteY2" fmla="*/ 1771650 h 1771650"/>
              <a:gd name="connsiteX3" fmla="*/ 0 w 2065338"/>
              <a:gd name="connsiteY3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5338" h="1771650">
                <a:moveTo>
                  <a:pt x="0" y="0"/>
                </a:moveTo>
                <a:lnTo>
                  <a:pt x="2065338" y="0"/>
                </a:lnTo>
                <a:lnTo>
                  <a:pt x="2065338" y="1771650"/>
                </a:lnTo>
                <a:lnTo>
                  <a:pt x="0" y="1771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BF2428F-1E35-483D-AE52-3AD82289256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365319" y="2819400"/>
            <a:ext cx="2065338" cy="1771650"/>
          </a:xfrm>
          <a:custGeom>
            <a:avLst/>
            <a:gdLst>
              <a:gd name="connsiteX0" fmla="*/ 0 w 2065338"/>
              <a:gd name="connsiteY0" fmla="*/ 0 h 1771650"/>
              <a:gd name="connsiteX1" fmla="*/ 2065338 w 2065338"/>
              <a:gd name="connsiteY1" fmla="*/ 0 h 1771650"/>
              <a:gd name="connsiteX2" fmla="*/ 2065338 w 2065338"/>
              <a:gd name="connsiteY2" fmla="*/ 1771650 h 1771650"/>
              <a:gd name="connsiteX3" fmla="*/ 0 w 2065338"/>
              <a:gd name="connsiteY3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5338" h="1771650">
                <a:moveTo>
                  <a:pt x="0" y="0"/>
                </a:moveTo>
                <a:lnTo>
                  <a:pt x="2065338" y="0"/>
                </a:lnTo>
                <a:lnTo>
                  <a:pt x="2065338" y="1771650"/>
                </a:lnTo>
                <a:lnTo>
                  <a:pt x="0" y="1771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17254AC-9552-46CD-BD2A-8621EA7D4C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761343" y="2819400"/>
            <a:ext cx="2065338" cy="1771650"/>
          </a:xfrm>
          <a:custGeom>
            <a:avLst/>
            <a:gdLst>
              <a:gd name="connsiteX0" fmla="*/ 0 w 2065338"/>
              <a:gd name="connsiteY0" fmla="*/ 0 h 1771650"/>
              <a:gd name="connsiteX1" fmla="*/ 2065338 w 2065338"/>
              <a:gd name="connsiteY1" fmla="*/ 0 h 1771650"/>
              <a:gd name="connsiteX2" fmla="*/ 2065338 w 2065338"/>
              <a:gd name="connsiteY2" fmla="*/ 1771650 h 1771650"/>
              <a:gd name="connsiteX3" fmla="*/ 0 w 2065338"/>
              <a:gd name="connsiteY3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5338" h="1771650">
                <a:moveTo>
                  <a:pt x="0" y="0"/>
                </a:moveTo>
                <a:lnTo>
                  <a:pt x="2065338" y="0"/>
                </a:lnTo>
                <a:lnTo>
                  <a:pt x="2065338" y="1771650"/>
                </a:lnTo>
                <a:lnTo>
                  <a:pt x="0" y="1771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53315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06F100-AC12-4571-9258-EDBA3840E66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516914" y="927241"/>
            <a:ext cx="2284186" cy="2278498"/>
          </a:xfrm>
          <a:custGeom>
            <a:avLst/>
            <a:gdLst>
              <a:gd name="connsiteX0" fmla="*/ 0 w 2284186"/>
              <a:gd name="connsiteY0" fmla="*/ 0 h 2278498"/>
              <a:gd name="connsiteX1" fmla="*/ 2284186 w 2284186"/>
              <a:gd name="connsiteY1" fmla="*/ 0 h 2278498"/>
              <a:gd name="connsiteX2" fmla="*/ 2284186 w 2284186"/>
              <a:gd name="connsiteY2" fmla="*/ 2278498 h 2278498"/>
              <a:gd name="connsiteX3" fmla="*/ 0 w 2284186"/>
              <a:gd name="connsiteY3" fmla="*/ 2278498 h 227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4186" h="2278498">
                <a:moveTo>
                  <a:pt x="0" y="0"/>
                </a:moveTo>
                <a:lnTo>
                  <a:pt x="2284186" y="0"/>
                </a:lnTo>
                <a:lnTo>
                  <a:pt x="2284186" y="2278498"/>
                </a:lnTo>
                <a:lnTo>
                  <a:pt x="0" y="227849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858529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31EA8DB-5E76-4170-BAB1-1612042E72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79188" y="2781300"/>
            <a:ext cx="1833624" cy="1833624"/>
          </a:xfrm>
          <a:custGeom>
            <a:avLst/>
            <a:gdLst>
              <a:gd name="connsiteX0" fmla="*/ 0 w 1833624"/>
              <a:gd name="connsiteY0" fmla="*/ 0 h 1833624"/>
              <a:gd name="connsiteX1" fmla="*/ 1833624 w 1833624"/>
              <a:gd name="connsiteY1" fmla="*/ 0 h 1833624"/>
              <a:gd name="connsiteX2" fmla="*/ 1833624 w 1833624"/>
              <a:gd name="connsiteY2" fmla="*/ 1833624 h 1833624"/>
              <a:gd name="connsiteX3" fmla="*/ 0 w 1833624"/>
              <a:gd name="connsiteY3" fmla="*/ 1833624 h 183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3624" h="1833624">
                <a:moveTo>
                  <a:pt x="0" y="0"/>
                </a:moveTo>
                <a:lnTo>
                  <a:pt x="1833624" y="0"/>
                </a:lnTo>
                <a:lnTo>
                  <a:pt x="1833624" y="1833624"/>
                </a:lnTo>
                <a:lnTo>
                  <a:pt x="0" y="18336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16F0690-E9BD-4670-8CE1-3B5453B92B7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83035" y="2781300"/>
            <a:ext cx="1833624" cy="1833624"/>
          </a:xfrm>
          <a:custGeom>
            <a:avLst/>
            <a:gdLst>
              <a:gd name="connsiteX0" fmla="*/ 0 w 1833624"/>
              <a:gd name="connsiteY0" fmla="*/ 0 h 1833624"/>
              <a:gd name="connsiteX1" fmla="*/ 1833624 w 1833624"/>
              <a:gd name="connsiteY1" fmla="*/ 0 h 1833624"/>
              <a:gd name="connsiteX2" fmla="*/ 1833624 w 1833624"/>
              <a:gd name="connsiteY2" fmla="*/ 1833624 h 1833624"/>
              <a:gd name="connsiteX3" fmla="*/ 0 w 1833624"/>
              <a:gd name="connsiteY3" fmla="*/ 1833624 h 183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3624" h="1833624">
                <a:moveTo>
                  <a:pt x="0" y="0"/>
                </a:moveTo>
                <a:lnTo>
                  <a:pt x="1833624" y="0"/>
                </a:lnTo>
                <a:lnTo>
                  <a:pt x="1833624" y="1833624"/>
                </a:lnTo>
                <a:lnTo>
                  <a:pt x="0" y="18336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5F9BF68-3E83-4C2C-A359-821ED0ABCC7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875341" y="2781300"/>
            <a:ext cx="1833624" cy="1833624"/>
          </a:xfrm>
          <a:custGeom>
            <a:avLst/>
            <a:gdLst>
              <a:gd name="connsiteX0" fmla="*/ 0 w 1833624"/>
              <a:gd name="connsiteY0" fmla="*/ 0 h 1833624"/>
              <a:gd name="connsiteX1" fmla="*/ 1833624 w 1833624"/>
              <a:gd name="connsiteY1" fmla="*/ 0 h 1833624"/>
              <a:gd name="connsiteX2" fmla="*/ 1833624 w 1833624"/>
              <a:gd name="connsiteY2" fmla="*/ 1833624 h 1833624"/>
              <a:gd name="connsiteX3" fmla="*/ 0 w 1833624"/>
              <a:gd name="connsiteY3" fmla="*/ 1833624 h 183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3624" h="1833624">
                <a:moveTo>
                  <a:pt x="0" y="0"/>
                </a:moveTo>
                <a:lnTo>
                  <a:pt x="1833624" y="0"/>
                </a:lnTo>
                <a:lnTo>
                  <a:pt x="1833624" y="1833624"/>
                </a:lnTo>
                <a:lnTo>
                  <a:pt x="0" y="18336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87185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4160946-6A7A-4855-A929-EBB047EBADE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112836" y="1112839"/>
            <a:ext cx="4965068" cy="5745161"/>
          </a:xfrm>
          <a:custGeom>
            <a:avLst/>
            <a:gdLst>
              <a:gd name="connsiteX0" fmla="*/ 0 w 2032953"/>
              <a:gd name="connsiteY0" fmla="*/ 0 h 2316161"/>
              <a:gd name="connsiteX1" fmla="*/ 2032953 w 2032953"/>
              <a:gd name="connsiteY1" fmla="*/ 0 h 2316161"/>
              <a:gd name="connsiteX2" fmla="*/ 2032953 w 2032953"/>
              <a:gd name="connsiteY2" fmla="*/ 2316161 h 2316161"/>
              <a:gd name="connsiteX3" fmla="*/ 0 w 2032953"/>
              <a:gd name="connsiteY3" fmla="*/ 2316161 h 231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953" h="2316161">
                <a:moveTo>
                  <a:pt x="0" y="0"/>
                </a:moveTo>
                <a:lnTo>
                  <a:pt x="2032953" y="0"/>
                </a:lnTo>
                <a:lnTo>
                  <a:pt x="2032953" y="2316161"/>
                </a:lnTo>
                <a:lnTo>
                  <a:pt x="0" y="231616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82178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F6FE328C-20E9-4AA4-A3C7-957BDAF9B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1117415"/>
            <a:ext cx="347158" cy="214896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  <a:latin typeface="Montserrat "/>
              </a:defRPr>
            </a:lvl1pPr>
          </a:lstStyle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76" r:id="rId2"/>
    <p:sldLayoutId id="2147483975" r:id="rId3"/>
    <p:sldLayoutId id="2147483974" r:id="rId4"/>
    <p:sldLayoutId id="2147483962" r:id="rId5"/>
    <p:sldLayoutId id="2147483952" r:id="rId6"/>
    <p:sldLayoutId id="2147483951" r:id="rId7"/>
    <p:sldLayoutId id="2147483950" r:id="rId8"/>
    <p:sldLayoutId id="2147483946" r:id="rId9"/>
    <p:sldLayoutId id="2147483944" r:id="rId10"/>
    <p:sldLayoutId id="2147483943" r:id="rId11"/>
    <p:sldLayoutId id="2147483938" r:id="rId12"/>
    <p:sldLayoutId id="2147483936" r:id="rId13"/>
    <p:sldLayoutId id="2147483969" r:id="rId14"/>
    <p:sldLayoutId id="2147483968" r:id="rId15"/>
    <p:sldLayoutId id="2147483904" r:id="rId16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464D764-73B1-44AF-AAFF-DCABDF7D0028}"/>
              </a:ext>
            </a:extLst>
          </p:cNvPr>
          <p:cNvSpPr/>
          <p:nvPr/>
        </p:nvSpPr>
        <p:spPr>
          <a:xfrm>
            <a:off x="1312066" y="1669143"/>
            <a:ext cx="4783933" cy="35197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02AF8-EF69-4F4E-8D3B-2361000B4C5C}"/>
              </a:ext>
            </a:extLst>
          </p:cNvPr>
          <p:cNvSpPr/>
          <p:nvPr/>
        </p:nvSpPr>
        <p:spPr>
          <a:xfrm>
            <a:off x="6095999" y="1669143"/>
            <a:ext cx="4783933" cy="35197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CA4A0-EBD4-4FFC-B8E1-58C889657C7D}"/>
              </a:ext>
            </a:extLst>
          </p:cNvPr>
          <p:cNvSpPr txBox="1"/>
          <p:nvPr/>
        </p:nvSpPr>
        <p:spPr>
          <a:xfrm>
            <a:off x="-320676" y="3128979"/>
            <a:ext cx="56206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spc="5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Thin" panose="00000300000000000000" pitchFamily="50" charset="0"/>
              </a:rPr>
              <a:t>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6BC383-17C4-4646-90BB-180702601DE2}"/>
              </a:ext>
            </a:extLst>
          </p:cNvPr>
          <p:cNvSpPr txBox="1"/>
          <p:nvPr/>
        </p:nvSpPr>
        <p:spPr>
          <a:xfrm>
            <a:off x="4496707" y="3031337"/>
            <a:ext cx="3198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500" dirty="0">
                <a:solidFill>
                  <a:schemeClr val="bg1"/>
                </a:solidFill>
                <a:latin typeface="Montserrat Light" panose="00000400000000000000" pitchFamily="50" charset="0"/>
              </a:rPr>
              <a:t>CUSTOMER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F873E-8734-400D-A3B1-9A26355275D6}"/>
              </a:ext>
            </a:extLst>
          </p:cNvPr>
          <p:cNvSpPr txBox="1"/>
          <p:nvPr/>
        </p:nvSpPr>
        <p:spPr>
          <a:xfrm>
            <a:off x="5087552" y="3580442"/>
            <a:ext cx="2016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400" dirty="0">
                <a:solidFill>
                  <a:schemeClr val="bg1"/>
                </a:solidFill>
                <a:latin typeface="Montserrat Light" panose="00000400000000000000" pitchFamily="50" charset="0"/>
              </a:rPr>
              <a:t>OUTAGE EXPERIENCE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C349CF-ECEB-4310-8A32-F3DEF04A0F34}"/>
              </a:ext>
            </a:extLst>
          </p:cNvPr>
          <p:cNvSpPr/>
          <p:nvPr/>
        </p:nvSpPr>
        <p:spPr>
          <a:xfrm rot="5400000">
            <a:off x="2024005" y="-711938"/>
            <a:ext cx="660400" cy="2084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1D6940-4D6C-429C-90B0-1D04D3B05355}"/>
              </a:ext>
            </a:extLst>
          </p:cNvPr>
          <p:cNvSpPr txBox="1"/>
          <p:nvPr/>
        </p:nvSpPr>
        <p:spPr>
          <a:xfrm>
            <a:off x="1728989" y="207089"/>
            <a:ext cx="1250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91239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5BB47E-CC7D-4388-957F-F86CB0A77700}"/>
              </a:ext>
            </a:extLst>
          </p:cNvPr>
          <p:cNvSpPr/>
          <p:nvPr/>
        </p:nvSpPr>
        <p:spPr>
          <a:xfrm>
            <a:off x="122259" y="173685"/>
            <a:ext cx="10590659" cy="880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AB5749-8B1D-4D08-9171-D43FB454272A}"/>
              </a:ext>
            </a:extLst>
          </p:cNvPr>
          <p:cNvSpPr txBox="1"/>
          <p:nvPr/>
        </p:nvSpPr>
        <p:spPr>
          <a:xfrm>
            <a:off x="429418" y="5665909"/>
            <a:ext cx="1085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500" dirty="0">
                <a:latin typeface="Arial Black" panose="020B0A04020102020204" pitchFamily="34" charset="0"/>
              </a:rPr>
              <a:t>Provide an Overview of Number of Outages based each of Oncor Service Areas(</a:t>
            </a:r>
            <a:r>
              <a:rPr lang="en-US" spc="500" dirty="0" err="1">
                <a:latin typeface="Arial Black" panose="020B0A04020102020204" pitchFamily="34" charset="0"/>
              </a:rPr>
              <a:t>eg</a:t>
            </a:r>
            <a:r>
              <a:rPr lang="en-US" spc="500" dirty="0">
                <a:latin typeface="Arial Black" panose="020B0A04020102020204" pitchFamily="34" charset="0"/>
              </a:rPr>
              <a:t> Metro and Non-Metro)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6A6089-3E3A-4162-A03B-3B3391775573}"/>
              </a:ext>
            </a:extLst>
          </p:cNvPr>
          <p:cNvSpPr txBox="1"/>
          <p:nvPr/>
        </p:nvSpPr>
        <p:spPr>
          <a:xfrm>
            <a:off x="429418" y="393190"/>
            <a:ext cx="9186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pc="500" dirty="0">
                <a:latin typeface="Montserrat Light" panose="00000400000000000000" pitchFamily="50" charset="0"/>
              </a:rPr>
              <a:t>OUTAGE MAP- Overview- Based on Service Area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7DF3C0-DE90-4795-8F46-E0F7E10DCE2C}"/>
              </a:ext>
            </a:extLst>
          </p:cNvPr>
          <p:cNvSpPr/>
          <p:nvPr/>
        </p:nvSpPr>
        <p:spPr>
          <a:xfrm>
            <a:off x="1319754" y="1054174"/>
            <a:ext cx="8927182" cy="4517067"/>
          </a:xfrm>
          <a:custGeom>
            <a:avLst/>
            <a:gdLst>
              <a:gd name="connsiteX0" fmla="*/ 0 w 8653299"/>
              <a:gd name="connsiteY0" fmla="*/ 0 h 3568823"/>
              <a:gd name="connsiteX1" fmla="*/ 8653299 w 8653299"/>
              <a:gd name="connsiteY1" fmla="*/ 0 h 3568823"/>
              <a:gd name="connsiteX2" fmla="*/ 8653299 w 8653299"/>
              <a:gd name="connsiteY2" fmla="*/ 3568823 h 3568823"/>
              <a:gd name="connsiteX3" fmla="*/ 0 w 8653299"/>
              <a:gd name="connsiteY3" fmla="*/ 3568823 h 3568823"/>
              <a:gd name="connsiteX4" fmla="*/ 0 w 8653299"/>
              <a:gd name="connsiteY4" fmla="*/ 0 h 3568823"/>
              <a:gd name="connsiteX0" fmla="*/ 0 w 8653299"/>
              <a:gd name="connsiteY0" fmla="*/ 0 h 3568826"/>
              <a:gd name="connsiteX1" fmla="*/ 8653299 w 8653299"/>
              <a:gd name="connsiteY1" fmla="*/ 0 h 3568826"/>
              <a:gd name="connsiteX2" fmla="*/ 8653299 w 8653299"/>
              <a:gd name="connsiteY2" fmla="*/ 3568823 h 3568826"/>
              <a:gd name="connsiteX3" fmla="*/ 2253281 w 8653299"/>
              <a:gd name="connsiteY3" fmla="*/ 3401725 h 3568826"/>
              <a:gd name="connsiteX4" fmla="*/ 0 w 8653299"/>
              <a:gd name="connsiteY4" fmla="*/ 3568823 h 3568826"/>
              <a:gd name="connsiteX5" fmla="*/ 0 w 8653299"/>
              <a:gd name="connsiteY5" fmla="*/ 0 h 3568826"/>
              <a:gd name="connsiteX0" fmla="*/ 0 w 8653299"/>
              <a:gd name="connsiteY0" fmla="*/ 0 h 3795578"/>
              <a:gd name="connsiteX1" fmla="*/ 8653299 w 8653299"/>
              <a:gd name="connsiteY1" fmla="*/ 0 h 3795578"/>
              <a:gd name="connsiteX2" fmla="*/ 8653299 w 8653299"/>
              <a:gd name="connsiteY2" fmla="*/ 3568823 h 3795578"/>
              <a:gd name="connsiteX3" fmla="*/ 6184258 w 8653299"/>
              <a:gd name="connsiteY3" fmla="*/ 3392297 h 3795578"/>
              <a:gd name="connsiteX4" fmla="*/ 2253281 w 8653299"/>
              <a:gd name="connsiteY4" fmla="*/ 3401725 h 3795578"/>
              <a:gd name="connsiteX5" fmla="*/ 0 w 8653299"/>
              <a:gd name="connsiteY5" fmla="*/ 3568823 h 3795578"/>
              <a:gd name="connsiteX6" fmla="*/ 0 w 8653299"/>
              <a:gd name="connsiteY6" fmla="*/ 0 h 3795578"/>
              <a:gd name="connsiteX0" fmla="*/ 0 w 8653299"/>
              <a:gd name="connsiteY0" fmla="*/ 0 h 3790772"/>
              <a:gd name="connsiteX1" fmla="*/ 8653299 w 8653299"/>
              <a:gd name="connsiteY1" fmla="*/ 0 h 3790772"/>
              <a:gd name="connsiteX2" fmla="*/ 8653299 w 8653299"/>
              <a:gd name="connsiteY2" fmla="*/ 3568823 h 3790772"/>
              <a:gd name="connsiteX3" fmla="*/ 6184258 w 8653299"/>
              <a:gd name="connsiteY3" fmla="*/ 3392297 h 3790772"/>
              <a:gd name="connsiteX4" fmla="*/ 2253281 w 8653299"/>
              <a:gd name="connsiteY4" fmla="*/ 3401725 h 3790772"/>
              <a:gd name="connsiteX5" fmla="*/ 0 w 8653299"/>
              <a:gd name="connsiteY5" fmla="*/ 3568823 h 3790772"/>
              <a:gd name="connsiteX6" fmla="*/ 0 w 8653299"/>
              <a:gd name="connsiteY6" fmla="*/ 0 h 3790772"/>
              <a:gd name="connsiteX0" fmla="*/ 0 w 8653299"/>
              <a:gd name="connsiteY0" fmla="*/ 0 h 3786130"/>
              <a:gd name="connsiteX1" fmla="*/ 8653299 w 8653299"/>
              <a:gd name="connsiteY1" fmla="*/ 0 h 3786130"/>
              <a:gd name="connsiteX2" fmla="*/ 8653299 w 8653299"/>
              <a:gd name="connsiteY2" fmla="*/ 3568823 h 3786130"/>
              <a:gd name="connsiteX3" fmla="*/ 6184258 w 8653299"/>
              <a:gd name="connsiteY3" fmla="*/ 3392297 h 3786130"/>
              <a:gd name="connsiteX4" fmla="*/ 2253281 w 8653299"/>
              <a:gd name="connsiteY4" fmla="*/ 3401725 h 3786130"/>
              <a:gd name="connsiteX5" fmla="*/ 0 w 8653299"/>
              <a:gd name="connsiteY5" fmla="*/ 3568823 h 3786130"/>
              <a:gd name="connsiteX6" fmla="*/ 0 w 8653299"/>
              <a:gd name="connsiteY6" fmla="*/ 0 h 3786130"/>
              <a:gd name="connsiteX0" fmla="*/ 0 w 8653299"/>
              <a:gd name="connsiteY0" fmla="*/ 0 h 3571666"/>
              <a:gd name="connsiteX1" fmla="*/ 8653299 w 8653299"/>
              <a:gd name="connsiteY1" fmla="*/ 0 h 3571666"/>
              <a:gd name="connsiteX2" fmla="*/ 8653299 w 8653299"/>
              <a:gd name="connsiteY2" fmla="*/ 3568823 h 3571666"/>
              <a:gd name="connsiteX3" fmla="*/ 6184258 w 8653299"/>
              <a:gd name="connsiteY3" fmla="*/ 3392297 h 3571666"/>
              <a:gd name="connsiteX4" fmla="*/ 2253281 w 8653299"/>
              <a:gd name="connsiteY4" fmla="*/ 3401725 h 3571666"/>
              <a:gd name="connsiteX5" fmla="*/ 0 w 8653299"/>
              <a:gd name="connsiteY5" fmla="*/ 3568823 h 3571666"/>
              <a:gd name="connsiteX6" fmla="*/ 0 w 8653299"/>
              <a:gd name="connsiteY6" fmla="*/ 0 h 3571666"/>
              <a:gd name="connsiteX0" fmla="*/ 0 w 8653299"/>
              <a:gd name="connsiteY0" fmla="*/ 0 h 3572308"/>
              <a:gd name="connsiteX1" fmla="*/ 8653299 w 8653299"/>
              <a:gd name="connsiteY1" fmla="*/ 0 h 3572308"/>
              <a:gd name="connsiteX2" fmla="*/ 8653299 w 8653299"/>
              <a:gd name="connsiteY2" fmla="*/ 3568823 h 3572308"/>
              <a:gd name="connsiteX3" fmla="*/ 6797000 w 8653299"/>
              <a:gd name="connsiteY3" fmla="*/ 3439431 h 3572308"/>
              <a:gd name="connsiteX4" fmla="*/ 2253281 w 8653299"/>
              <a:gd name="connsiteY4" fmla="*/ 3401725 h 3572308"/>
              <a:gd name="connsiteX5" fmla="*/ 0 w 8653299"/>
              <a:gd name="connsiteY5" fmla="*/ 3568823 h 3572308"/>
              <a:gd name="connsiteX6" fmla="*/ 0 w 8653299"/>
              <a:gd name="connsiteY6" fmla="*/ 0 h 3572308"/>
              <a:gd name="connsiteX0" fmla="*/ 0 w 8653299"/>
              <a:gd name="connsiteY0" fmla="*/ 0 h 3574939"/>
              <a:gd name="connsiteX1" fmla="*/ 8653299 w 8653299"/>
              <a:gd name="connsiteY1" fmla="*/ 0 h 3574939"/>
              <a:gd name="connsiteX2" fmla="*/ 8653299 w 8653299"/>
              <a:gd name="connsiteY2" fmla="*/ 3568823 h 3574939"/>
              <a:gd name="connsiteX3" fmla="*/ 6797000 w 8653299"/>
              <a:gd name="connsiteY3" fmla="*/ 3439431 h 3574939"/>
              <a:gd name="connsiteX4" fmla="*/ 2253281 w 8653299"/>
              <a:gd name="connsiteY4" fmla="*/ 3401725 h 3574939"/>
              <a:gd name="connsiteX5" fmla="*/ 0 w 8653299"/>
              <a:gd name="connsiteY5" fmla="*/ 3568823 h 3574939"/>
              <a:gd name="connsiteX6" fmla="*/ 0 w 8653299"/>
              <a:gd name="connsiteY6" fmla="*/ 0 h 3574939"/>
              <a:gd name="connsiteX0" fmla="*/ 0 w 8653299"/>
              <a:gd name="connsiteY0" fmla="*/ 0 h 3571987"/>
              <a:gd name="connsiteX1" fmla="*/ 8653299 w 8653299"/>
              <a:gd name="connsiteY1" fmla="*/ 0 h 3571987"/>
              <a:gd name="connsiteX2" fmla="*/ 8653299 w 8653299"/>
              <a:gd name="connsiteY2" fmla="*/ 3568823 h 3571987"/>
              <a:gd name="connsiteX3" fmla="*/ 6231392 w 8653299"/>
              <a:gd name="connsiteY3" fmla="*/ 3326309 h 3571987"/>
              <a:gd name="connsiteX4" fmla="*/ 2253281 w 8653299"/>
              <a:gd name="connsiteY4" fmla="*/ 3401725 h 3571987"/>
              <a:gd name="connsiteX5" fmla="*/ 0 w 8653299"/>
              <a:gd name="connsiteY5" fmla="*/ 3568823 h 3571987"/>
              <a:gd name="connsiteX6" fmla="*/ 0 w 8653299"/>
              <a:gd name="connsiteY6" fmla="*/ 0 h 3571987"/>
              <a:gd name="connsiteX0" fmla="*/ 0 w 8653299"/>
              <a:gd name="connsiteY0" fmla="*/ 0 h 3571987"/>
              <a:gd name="connsiteX1" fmla="*/ 8653299 w 8653299"/>
              <a:gd name="connsiteY1" fmla="*/ 0 h 3571987"/>
              <a:gd name="connsiteX2" fmla="*/ 8653299 w 8653299"/>
              <a:gd name="connsiteY2" fmla="*/ 3568823 h 3571987"/>
              <a:gd name="connsiteX3" fmla="*/ 6231392 w 8653299"/>
              <a:gd name="connsiteY3" fmla="*/ 3326309 h 3571987"/>
              <a:gd name="connsiteX4" fmla="*/ 2253281 w 8653299"/>
              <a:gd name="connsiteY4" fmla="*/ 3401725 h 3571987"/>
              <a:gd name="connsiteX5" fmla="*/ 0 w 8653299"/>
              <a:gd name="connsiteY5" fmla="*/ 3568823 h 3571987"/>
              <a:gd name="connsiteX6" fmla="*/ 0 w 8653299"/>
              <a:gd name="connsiteY6" fmla="*/ 0 h 3571987"/>
              <a:gd name="connsiteX0" fmla="*/ 0 w 8653299"/>
              <a:gd name="connsiteY0" fmla="*/ 0 h 3573236"/>
              <a:gd name="connsiteX1" fmla="*/ 8653299 w 8653299"/>
              <a:gd name="connsiteY1" fmla="*/ 0 h 3573236"/>
              <a:gd name="connsiteX2" fmla="*/ 8653299 w 8653299"/>
              <a:gd name="connsiteY2" fmla="*/ 3568823 h 3573236"/>
              <a:gd name="connsiteX3" fmla="*/ 6231392 w 8653299"/>
              <a:gd name="connsiteY3" fmla="*/ 3392297 h 3573236"/>
              <a:gd name="connsiteX4" fmla="*/ 2253281 w 8653299"/>
              <a:gd name="connsiteY4" fmla="*/ 3401725 h 3573236"/>
              <a:gd name="connsiteX5" fmla="*/ 0 w 8653299"/>
              <a:gd name="connsiteY5" fmla="*/ 3568823 h 3573236"/>
              <a:gd name="connsiteX6" fmla="*/ 0 w 8653299"/>
              <a:gd name="connsiteY6" fmla="*/ 0 h 3573236"/>
              <a:gd name="connsiteX0" fmla="*/ 0 w 8653299"/>
              <a:gd name="connsiteY0" fmla="*/ 0 h 3573236"/>
              <a:gd name="connsiteX1" fmla="*/ 8653299 w 8653299"/>
              <a:gd name="connsiteY1" fmla="*/ 0 h 3573236"/>
              <a:gd name="connsiteX2" fmla="*/ 8653299 w 8653299"/>
              <a:gd name="connsiteY2" fmla="*/ 3568823 h 3573236"/>
              <a:gd name="connsiteX3" fmla="*/ 6231392 w 8653299"/>
              <a:gd name="connsiteY3" fmla="*/ 3392297 h 3573236"/>
              <a:gd name="connsiteX4" fmla="*/ 2253281 w 8653299"/>
              <a:gd name="connsiteY4" fmla="*/ 3401725 h 3573236"/>
              <a:gd name="connsiteX5" fmla="*/ 0 w 8653299"/>
              <a:gd name="connsiteY5" fmla="*/ 3568823 h 3573236"/>
              <a:gd name="connsiteX6" fmla="*/ 0 w 8653299"/>
              <a:gd name="connsiteY6" fmla="*/ 0 h 3573236"/>
              <a:gd name="connsiteX0" fmla="*/ 0 w 8653299"/>
              <a:gd name="connsiteY0" fmla="*/ 0 h 3573236"/>
              <a:gd name="connsiteX1" fmla="*/ 8653299 w 8653299"/>
              <a:gd name="connsiteY1" fmla="*/ 0 h 3573236"/>
              <a:gd name="connsiteX2" fmla="*/ 8653299 w 8653299"/>
              <a:gd name="connsiteY2" fmla="*/ 3568823 h 3573236"/>
              <a:gd name="connsiteX3" fmla="*/ 6231392 w 8653299"/>
              <a:gd name="connsiteY3" fmla="*/ 3392297 h 3573236"/>
              <a:gd name="connsiteX4" fmla="*/ 2253281 w 8653299"/>
              <a:gd name="connsiteY4" fmla="*/ 3401725 h 3573236"/>
              <a:gd name="connsiteX5" fmla="*/ 0 w 8653299"/>
              <a:gd name="connsiteY5" fmla="*/ 3568823 h 3573236"/>
              <a:gd name="connsiteX6" fmla="*/ 0 w 8653299"/>
              <a:gd name="connsiteY6" fmla="*/ 0 h 3573236"/>
              <a:gd name="connsiteX0" fmla="*/ 0 w 8653299"/>
              <a:gd name="connsiteY0" fmla="*/ 0 h 3573236"/>
              <a:gd name="connsiteX1" fmla="*/ 8653299 w 8653299"/>
              <a:gd name="connsiteY1" fmla="*/ 0 h 3573236"/>
              <a:gd name="connsiteX2" fmla="*/ 8653299 w 8653299"/>
              <a:gd name="connsiteY2" fmla="*/ 3568823 h 3573236"/>
              <a:gd name="connsiteX3" fmla="*/ 6231392 w 8653299"/>
              <a:gd name="connsiteY3" fmla="*/ 3392297 h 3573236"/>
              <a:gd name="connsiteX4" fmla="*/ 2988572 w 8653299"/>
              <a:gd name="connsiteY4" fmla="*/ 3411151 h 3573236"/>
              <a:gd name="connsiteX5" fmla="*/ 0 w 8653299"/>
              <a:gd name="connsiteY5" fmla="*/ 3568823 h 3573236"/>
              <a:gd name="connsiteX6" fmla="*/ 0 w 8653299"/>
              <a:gd name="connsiteY6" fmla="*/ 0 h 3573236"/>
              <a:gd name="connsiteX0" fmla="*/ 0 w 8653299"/>
              <a:gd name="connsiteY0" fmla="*/ 0 h 3573236"/>
              <a:gd name="connsiteX1" fmla="*/ 8653299 w 8653299"/>
              <a:gd name="connsiteY1" fmla="*/ 0 h 3573236"/>
              <a:gd name="connsiteX2" fmla="*/ 8653299 w 8653299"/>
              <a:gd name="connsiteY2" fmla="*/ 3568823 h 3573236"/>
              <a:gd name="connsiteX3" fmla="*/ 6231392 w 8653299"/>
              <a:gd name="connsiteY3" fmla="*/ 3392297 h 3573236"/>
              <a:gd name="connsiteX4" fmla="*/ 2988572 w 8653299"/>
              <a:gd name="connsiteY4" fmla="*/ 3345163 h 3573236"/>
              <a:gd name="connsiteX5" fmla="*/ 0 w 8653299"/>
              <a:gd name="connsiteY5" fmla="*/ 3568823 h 3573236"/>
              <a:gd name="connsiteX6" fmla="*/ 0 w 8653299"/>
              <a:gd name="connsiteY6" fmla="*/ 0 h 3573236"/>
              <a:gd name="connsiteX0" fmla="*/ 0 w 8653299"/>
              <a:gd name="connsiteY0" fmla="*/ 0 h 3573236"/>
              <a:gd name="connsiteX1" fmla="*/ 8653299 w 8653299"/>
              <a:gd name="connsiteY1" fmla="*/ 0 h 3573236"/>
              <a:gd name="connsiteX2" fmla="*/ 8653299 w 8653299"/>
              <a:gd name="connsiteY2" fmla="*/ 3568823 h 3573236"/>
              <a:gd name="connsiteX3" fmla="*/ 6231392 w 8653299"/>
              <a:gd name="connsiteY3" fmla="*/ 3392297 h 3573236"/>
              <a:gd name="connsiteX4" fmla="*/ 2988572 w 8653299"/>
              <a:gd name="connsiteY4" fmla="*/ 3345163 h 3573236"/>
              <a:gd name="connsiteX5" fmla="*/ 0 w 8653299"/>
              <a:gd name="connsiteY5" fmla="*/ 3568823 h 3573236"/>
              <a:gd name="connsiteX6" fmla="*/ 0 w 8653299"/>
              <a:gd name="connsiteY6" fmla="*/ 0 h 3573236"/>
              <a:gd name="connsiteX0" fmla="*/ 0 w 8653299"/>
              <a:gd name="connsiteY0" fmla="*/ 0 h 3573236"/>
              <a:gd name="connsiteX1" fmla="*/ 8653299 w 8653299"/>
              <a:gd name="connsiteY1" fmla="*/ 0 h 3573236"/>
              <a:gd name="connsiteX2" fmla="*/ 8653299 w 8653299"/>
              <a:gd name="connsiteY2" fmla="*/ 3568823 h 3573236"/>
              <a:gd name="connsiteX3" fmla="*/ 6231392 w 8653299"/>
              <a:gd name="connsiteY3" fmla="*/ 3392297 h 3573236"/>
              <a:gd name="connsiteX4" fmla="*/ 2988572 w 8653299"/>
              <a:gd name="connsiteY4" fmla="*/ 3345163 h 3573236"/>
              <a:gd name="connsiteX5" fmla="*/ 0 w 8653299"/>
              <a:gd name="connsiteY5" fmla="*/ 3568823 h 3573236"/>
              <a:gd name="connsiteX6" fmla="*/ 0 w 8653299"/>
              <a:gd name="connsiteY6" fmla="*/ 0 h 3573236"/>
              <a:gd name="connsiteX0" fmla="*/ 0 w 8653299"/>
              <a:gd name="connsiteY0" fmla="*/ 0 h 3572599"/>
              <a:gd name="connsiteX1" fmla="*/ 8653299 w 8653299"/>
              <a:gd name="connsiteY1" fmla="*/ 0 h 3572599"/>
              <a:gd name="connsiteX2" fmla="*/ 8653299 w 8653299"/>
              <a:gd name="connsiteY2" fmla="*/ 3568823 h 3572599"/>
              <a:gd name="connsiteX3" fmla="*/ 6231392 w 8653299"/>
              <a:gd name="connsiteY3" fmla="*/ 3364016 h 3572599"/>
              <a:gd name="connsiteX4" fmla="*/ 2988572 w 8653299"/>
              <a:gd name="connsiteY4" fmla="*/ 3345163 h 3572599"/>
              <a:gd name="connsiteX5" fmla="*/ 0 w 8653299"/>
              <a:gd name="connsiteY5" fmla="*/ 3568823 h 3572599"/>
              <a:gd name="connsiteX6" fmla="*/ 0 w 8653299"/>
              <a:gd name="connsiteY6" fmla="*/ 0 h 3572599"/>
              <a:gd name="connsiteX0" fmla="*/ 0 w 8653299"/>
              <a:gd name="connsiteY0" fmla="*/ 0 h 3572599"/>
              <a:gd name="connsiteX1" fmla="*/ 8653299 w 8653299"/>
              <a:gd name="connsiteY1" fmla="*/ 0 h 3572599"/>
              <a:gd name="connsiteX2" fmla="*/ 8653299 w 8653299"/>
              <a:gd name="connsiteY2" fmla="*/ 3568823 h 3572599"/>
              <a:gd name="connsiteX3" fmla="*/ 6231392 w 8653299"/>
              <a:gd name="connsiteY3" fmla="*/ 3364016 h 3572599"/>
              <a:gd name="connsiteX4" fmla="*/ 2988572 w 8653299"/>
              <a:gd name="connsiteY4" fmla="*/ 3345163 h 3572599"/>
              <a:gd name="connsiteX5" fmla="*/ 0 w 8653299"/>
              <a:gd name="connsiteY5" fmla="*/ 3568823 h 3572599"/>
              <a:gd name="connsiteX6" fmla="*/ 0 w 8653299"/>
              <a:gd name="connsiteY6" fmla="*/ 0 h 3572599"/>
              <a:gd name="connsiteX0" fmla="*/ 233 w 8653532"/>
              <a:gd name="connsiteY0" fmla="*/ 0 h 3572599"/>
              <a:gd name="connsiteX1" fmla="*/ 8653532 w 8653532"/>
              <a:gd name="connsiteY1" fmla="*/ 0 h 3572599"/>
              <a:gd name="connsiteX2" fmla="*/ 8653532 w 8653532"/>
              <a:gd name="connsiteY2" fmla="*/ 3568823 h 3572599"/>
              <a:gd name="connsiteX3" fmla="*/ 6231625 w 8653532"/>
              <a:gd name="connsiteY3" fmla="*/ 3364016 h 3572599"/>
              <a:gd name="connsiteX4" fmla="*/ 2988805 w 8653532"/>
              <a:gd name="connsiteY4" fmla="*/ 3345163 h 3572599"/>
              <a:gd name="connsiteX5" fmla="*/ 233 w 8653532"/>
              <a:gd name="connsiteY5" fmla="*/ 3568823 h 3572599"/>
              <a:gd name="connsiteX6" fmla="*/ 255031 w 8653532"/>
              <a:gd name="connsiteY6" fmla="*/ 1799167 h 3572599"/>
              <a:gd name="connsiteX7" fmla="*/ 233 w 8653532"/>
              <a:gd name="connsiteY7" fmla="*/ 0 h 3572599"/>
              <a:gd name="connsiteX0" fmla="*/ 233 w 8653532"/>
              <a:gd name="connsiteY0" fmla="*/ 0 h 3572599"/>
              <a:gd name="connsiteX1" fmla="*/ 8653532 w 8653532"/>
              <a:gd name="connsiteY1" fmla="*/ 0 h 3572599"/>
              <a:gd name="connsiteX2" fmla="*/ 8653532 w 8653532"/>
              <a:gd name="connsiteY2" fmla="*/ 3568823 h 3572599"/>
              <a:gd name="connsiteX3" fmla="*/ 6231625 w 8653532"/>
              <a:gd name="connsiteY3" fmla="*/ 3364016 h 3572599"/>
              <a:gd name="connsiteX4" fmla="*/ 2988805 w 8653532"/>
              <a:gd name="connsiteY4" fmla="*/ 3345163 h 3572599"/>
              <a:gd name="connsiteX5" fmla="*/ 233 w 8653532"/>
              <a:gd name="connsiteY5" fmla="*/ 3568823 h 3572599"/>
              <a:gd name="connsiteX6" fmla="*/ 255031 w 8653532"/>
              <a:gd name="connsiteY6" fmla="*/ 1799167 h 3572599"/>
              <a:gd name="connsiteX7" fmla="*/ 233 w 8653532"/>
              <a:gd name="connsiteY7" fmla="*/ 0 h 3572599"/>
              <a:gd name="connsiteX0" fmla="*/ 233 w 8653532"/>
              <a:gd name="connsiteY0" fmla="*/ 0 h 3572599"/>
              <a:gd name="connsiteX1" fmla="*/ 8653532 w 8653532"/>
              <a:gd name="connsiteY1" fmla="*/ 0 h 3572599"/>
              <a:gd name="connsiteX2" fmla="*/ 8653532 w 8653532"/>
              <a:gd name="connsiteY2" fmla="*/ 3568823 h 3572599"/>
              <a:gd name="connsiteX3" fmla="*/ 6231625 w 8653532"/>
              <a:gd name="connsiteY3" fmla="*/ 3364016 h 3572599"/>
              <a:gd name="connsiteX4" fmla="*/ 2988805 w 8653532"/>
              <a:gd name="connsiteY4" fmla="*/ 3345163 h 3572599"/>
              <a:gd name="connsiteX5" fmla="*/ 233 w 8653532"/>
              <a:gd name="connsiteY5" fmla="*/ 3568823 h 3572599"/>
              <a:gd name="connsiteX6" fmla="*/ 255031 w 8653532"/>
              <a:gd name="connsiteY6" fmla="*/ 1799167 h 3572599"/>
              <a:gd name="connsiteX7" fmla="*/ 233 w 8653532"/>
              <a:gd name="connsiteY7" fmla="*/ 0 h 3572599"/>
              <a:gd name="connsiteX0" fmla="*/ 233 w 8653532"/>
              <a:gd name="connsiteY0" fmla="*/ 0 h 3572599"/>
              <a:gd name="connsiteX1" fmla="*/ 8653532 w 8653532"/>
              <a:gd name="connsiteY1" fmla="*/ 0 h 3572599"/>
              <a:gd name="connsiteX2" fmla="*/ 8653532 w 8653532"/>
              <a:gd name="connsiteY2" fmla="*/ 3568823 h 3572599"/>
              <a:gd name="connsiteX3" fmla="*/ 6231625 w 8653532"/>
              <a:gd name="connsiteY3" fmla="*/ 3364016 h 3572599"/>
              <a:gd name="connsiteX4" fmla="*/ 2753135 w 8653532"/>
              <a:gd name="connsiteY4" fmla="*/ 3326309 h 3572599"/>
              <a:gd name="connsiteX5" fmla="*/ 233 w 8653532"/>
              <a:gd name="connsiteY5" fmla="*/ 3568823 h 3572599"/>
              <a:gd name="connsiteX6" fmla="*/ 255031 w 8653532"/>
              <a:gd name="connsiteY6" fmla="*/ 1799167 h 3572599"/>
              <a:gd name="connsiteX7" fmla="*/ 233 w 8653532"/>
              <a:gd name="connsiteY7" fmla="*/ 0 h 3572599"/>
              <a:gd name="connsiteX0" fmla="*/ 233 w 8653532"/>
              <a:gd name="connsiteY0" fmla="*/ 0 h 3571303"/>
              <a:gd name="connsiteX1" fmla="*/ 8653532 w 8653532"/>
              <a:gd name="connsiteY1" fmla="*/ 0 h 3571303"/>
              <a:gd name="connsiteX2" fmla="*/ 8653532 w 8653532"/>
              <a:gd name="connsiteY2" fmla="*/ 3568823 h 3571303"/>
              <a:gd name="connsiteX3" fmla="*/ 6231625 w 8653532"/>
              <a:gd name="connsiteY3" fmla="*/ 3364016 h 3571303"/>
              <a:gd name="connsiteX4" fmla="*/ 2753135 w 8653532"/>
              <a:gd name="connsiteY4" fmla="*/ 3326309 h 3571303"/>
              <a:gd name="connsiteX5" fmla="*/ 233 w 8653532"/>
              <a:gd name="connsiteY5" fmla="*/ 3568823 h 3571303"/>
              <a:gd name="connsiteX6" fmla="*/ 255031 w 8653532"/>
              <a:gd name="connsiteY6" fmla="*/ 1799167 h 3571303"/>
              <a:gd name="connsiteX7" fmla="*/ 233 w 8653532"/>
              <a:gd name="connsiteY7" fmla="*/ 0 h 3571303"/>
              <a:gd name="connsiteX0" fmla="*/ 233 w 8653532"/>
              <a:gd name="connsiteY0" fmla="*/ 0 h 3568823"/>
              <a:gd name="connsiteX1" fmla="*/ 8653532 w 8653532"/>
              <a:gd name="connsiteY1" fmla="*/ 0 h 3568823"/>
              <a:gd name="connsiteX2" fmla="*/ 8653532 w 8653532"/>
              <a:gd name="connsiteY2" fmla="*/ 3568823 h 3568823"/>
              <a:gd name="connsiteX3" fmla="*/ 6231625 w 8653532"/>
              <a:gd name="connsiteY3" fmla="*/ 3364016 h 3568823"/>
              <a:gd name="connsiteX4" fmla="*/ 2753135 w 8653532"/>
              <a:gd name="connsiteY4" fmla="*/ 3326309 h 3568823"/>
              <a:gd name="connsiteX5" fmla="*/ 233 w 8653532"/>
              <a:gd name="connsiteY5" fmla="*/ 3568823 h 3568823"/>
              <a:gd name="connsiteX6" fmla="*/ 255031 w 8653532"/>
              <a:gd name="connsiteY6" fmla="*/ 1799167 h 3568823"/>
              <a:gd name="connsiteX7" fmla="*/ 233 w 8653532"/>
              <a:gd name="connsiteY7" fmla="*/ 0 h 3568823"/>
              <a:gd name="connsiteX0" fmla="*/ 233 w 8653532"/>
              <a:gd name="connsiteY0" fmla="*/ 0 h 3568823"/>
              <a:gd name="connsiteX1" fmla="*/ 8653532 w 8653532"/>
              <a:gd name="connsiteY1" fmla="*/ 0 h 3568823"/>
              <a:gd name="connsiteX2" fmla="*/ 8653532 w 8653532"/>
              <a:gd name="connsiteY2" fmla="*/ 3568823 h 3568823"/>
              <a:gd name="connsiteX3" fmla="*/ 6231625 w 8653532"/>
              <a:gd name="connsiteY3" fmla="*/ 3364016 h 3568823"/>
              <a:gd name="connsiteX4" fmla="*/ 2253515 w 8653532"/>
              <a:gd name="connsiteY4" fmla="*/ 3203760 h 3568823"/>
              <a:gd name="connsiteX5" fmla="*/ 233 w 8653532"/>
              <a:gd name="connsiteY5" fmla="*/ 3568823 h 3568823"/>
              <a:gd name="connsiteX6" fmla="*/ 255031 w 8653532"/>
              <a:gd name="connsiteY6" fmla="*/ 1799167 h 3568823"/>
              <a:gd name="connsiteX7" fmla="*/ 233 w 8653532"/>
              <a:gd name="connsiteY7" fmla="*/ 0 h 3568823"/>
              <a:gd name="connsiteX0" fmla="*/ 233 w 8653532"/>
              <a:gd name="connsiteY0" fmla="*/ 0 h 3568823"/>
              <a:gd name="connsiteX1" fmla="*/ 8653532 w 8653532"/>
              <a:gd name="connsiteY1" fmla="*/ 0 h 3568823"/>
              <a:gd name="connsiteX2" fmla="*/ 8653532 w 8653532"/>
              <a:gd name="connsiteY2" fmla="*/ 3568823 h 3568823"/>
              <a:gd name="connsiteX3" fmla="*/ 6231625 w 8653532"/>
              <a:gd name="connsiteY3" fmla="*/ 3364016 h 3568823"/>
              <a:gd name="connsiteX4" fmla="*/ 2253515 w 8653532"/>
              <a:gd name="connsiteY4" fmla="*/ 3203760 h 3568823"/>
              <a:gd name="connsiteX5" fmla="*/ 233 w 8653532"/>
              <a:gd name="connsiteY5" fmla="*/ 3568823 h 3568823"/>
              <a:gd name="connsiteX6" fmla="*/ 255031 w 8653532"/>
              <a:gd name="connsiteY6" fmla="*/ 1799167 h 3568823"/>
              <a:gd name="connsiteX7" fmla="*/ 233 w 8653532"/>
              <a:gd name="connsiteY7" fmla="*/ 0 h 3568823"/>
              <a:gd name="connsiteX0" fmla="*/ 233 w 8653532"/>
              <a:gd name="connsiteY0" fmla="*/ 0 h 3568823"/>
              <a:gd name="connsiteX1" fmla="*/ 8653532 w 8653532"/>
              <a:gd name="connsiteY1" fmla="*/ 0 h 3568823"/>
              <a:gd name="connsiteX2" fmla="*/ 8653532 w 8653532"/>
              <a:gd name="connsiteY2" fmla="*/ 3568823 h 3568823"/>
              <a:gd name="connsiteX3" fmla="*/ 6231625 w 8653532"/>
              <a:gd name="connsiteY3" fmla="*/ 3364016 h 3568823"/>
              <a:gd name="connsiteX4" fmla="*/ 2253515 w 8653532"/>
              <a:gd name="connsiteY4" fmla="*/ 3203760 h 3568823"/>
              <a:gd name="connsiteX5" fmla="*/ 233 w 8653532"/>
              <a:gd name="connsiteY5" fmla="*/ 3568823 h 3568823"/>
              <a:gd name="connsiteX6" fmla="*/ 255031 w 8653532"/>
              <a:gd name="connsiteY6" fmla="*/ 1799167 h 3568823"/>
              <a:gd name="connsiteX7" fmla="*/ 233 w 8653532"/>
              <a:gd name="connsiteY7" fmla="*/ 0 h 3568823"/>
              <a:gd name="connsiteX0" fmla="*/ 233 w 8653532"/>
              <a:gd name="connsiteY0" fmla="*/ 0 h 3568823"/>
              <a:gd name="connsiteX1" fmla="*/ 8653532 w 8653532"/>
              <a:gd name="connsiteY1" fmla="*/ 0 h 3568823"/>
              <a:gd name="connsiteX2" fmla="*/ 8653532 w 8653532"/>
              <a:gd name="connsiteY2" fmla="*/ 3568823 h 3568823"/>
              <a:gd name="connsiteX3" fmla="*/ 6231625 w 8653532"/>
              <a:gd name="connsiteY3" fmla="*/ 3364016 h 3568823"/>
              <a:gd name="connsiteX4" fmla="*/ 2253515 w 8653532"/>
              <a:gd name="connsiteY4" fmla="*/ 3279174 h 3568823"/>
              <a:gd name="connsiteX5" fmla="*/ 233 w 8653532"/>
              <a:gd name="connsiteY5" fmla="*/ 3568823 h 3568823"/>
              <a:gd name="connsiteX6" fmla="*/ 255031 w 8653532"/>
              <a:gd name="connsiteY6" fmla="*/ 1799167 h 3568823"/>
              <a:gd name="connsiteX7" fmla="*/ 233 w 8653532"/>
              <a:gd name="connsiteY7" fmla="*/ 0 h 3568823"/>
              <a:gd name="connsiteX0" fmla="*/ 233 w 8653532"/>
              <a:gd name="connsiteY0" fmla="*/ 0 h 3568823"/>
              <a:gd name="connsiteX1" fmla="*/ 8653532 w 8653532"/>
              <a:gd name="connsiteY1" fmla="*/ 0 h 3568823"/>
              <a:gd name="connsiteX2" fmla="*/ 8653532 w 8653532"/>
              <a:gd name="connsiteY2" fmla="*/ 3568823 h 3568823"/>
              <a:gd name="connsiteX3" fmla="*/ 6231625 w 8653532"/>
              <a:gd name="connsiteY3" fmla="*/ 3364016 h 3568823"/>
              <a:gd name="connsiteX4" fmla="*/ 2253515 w 8653532"/>
              <a:gd name="connsiteY4" fmla="*/ 3279174 h 3568823"/>
              <a:gd name="connsiteX5" fmla="*/ 233 w 8653532"/>
              <a:gd name="connsiteY5" fmla="*/ 3568823 h 3568823"/>
              <a:gd name="connsiteX6" fmla="*/ 255031 w 8653532"/>
              <a:gd name="connsiteY6" fmla="*/ 1799167 h 3568823"/>
              <a:gd name="connsiteX7" fmla="*/ 233 w 8653532"/>
              <a:gd name="connsiteY7" fmla="*/ 0 h 3568823"/>
              <a:gd name="connsiteX0" fmla="*/ 233 w 8653532"/>
              <a:gd name="connsiteY0" fmla="*/ 0 h 3568823"/>
              <a:gd name="connsiteX1" fmla="*/ 8653532 w 8653532"/>
              <a:gd name="connsiteY1" fmla="*/ 0 h 3568823"/>
              <a:gd name="connsiteX2" fmla="*/ 8653532 w 8653532"/>
              <a:gd name="connsiteY2" fmla="*/ 3568823 h 3568823"/>
              <a:gd name="connsiteX3" fmla="*/ 6231625 w 8653532"/>
              <a:gd name="connsiteY3" fmla="*/ 3364016 h 3568823"/>
              <a:gd name="connsiteX4" fmla="*/ 2244088 w 8653532"/>
              <a:gd name="connsiteY4" fmla="*/ 3364015 h 3568823"/>
              <a:gd name="connsiteX5" fmla="*/ 233 w 8653532"/>
              <a:gd name="connsiteY5" fmla="*/ 3568823 h 3568823"/>
              <a:gd name="connsiteX6" fmla="*/ 255031 w 8653532"/>
              <a:gd name="connsiteY6" fmla="*/ 1799167 h 3568823"/>
              <a:gd name="connsiteX7" fmla="*/ 233 w 8653532"/>
              <a:gd name="connsiteY7" fmla="*/ 0 h 3568823"/>
              <a:gd name="connsiteX0" fmla="*/ 233 w 8653532"/>
              <a:gd name="connsiteY0" fmla="*/ 0 h 3568823"/>
              <a:gd name="connsiteX1" fmla="*/ 8653532 w 8653532"/>
              <a:gd name="connsiteY1" fmla="*/ 0 h 3568823"/>
              <a:gd name="connsiteX2" fmla="*/ 8653532 w 8653532"/>
              <a:gd name="connsiteY2" fmla="*/ 3568823 h 3568823"/>
              <a:gd name="connsiteX3" fmla="*/ 6231625 w 8653532"/>
              <a:gd name="connsiteY3" fmla="*/ 3364016 h 3568823"/>
              <a:gd name="connsiteX4" fmla="*/ 2244088 w 8653532"/>
              <a:gd name="connsiteY4" fmla="*/ 3307455 h 3568823"/>
              <a:gd name="connsiteX5" fmla="*/ 233 w 8653532"/>
              <a:gd name="connsiteY5" fmla="*/ 3568823 h 3568823"/>
              <a:gd name="connsiteX6" fmla="*/ 255031 w 8653532"/>
              <a:gd name="connsiteY6" fmla="*/ 1799167 h 3568823"/>
              <a:gd name="connsiteX7" fmla="*/ 233 w 8653532"/>
              <a:gd name="connsiteY7" fmla="*/ 0 h 3568823"/>
              <a:gd name="connsiteX0" fmla="*/ 233 w 8653532"/>
              <a:gd name="connsiteY0" fmla="*/ 0 h 3568823"/>
              <a:gd name="connsiteX1" fmla="*/ 8653532 w 8653532"/>
              <a:gd name="connsiteY1" fmla="*/ 0 h 3568823"/>
              <a:gd name="connsiteX2" fmla="*/ 8653532 w 8653532"/>
              <a:gd name="connsiteY2" fmla="*/ 3568823 h 3568823"/>
              <a:gd name="connsiteX3" fmla="*/ 6231625 w 8653532"/>
              <a:gd name="connsiteY3" fmla="*/ 3364016 h 3568823"/>
              <a:gd name="connsiteX4" fmla="*/ 2225234 w 8653532"/>
              <a:gd name="connsiteY4" fmla="*/ 3420576 h 3568823"/>
              <a:gd name="connsiteX5" fmla="*/ 233 w 8653532"/>
              <a:gd name="connsiteY5" fmla="*/ 3568823 h 3568823"/>
              <a:gd name="connsiteX6" fmla="*/ 255031 w 8653532"/>
              <a:gd name="connsiteY6" fmla="*/ 1799167 h 3568823"/>
              <a:gd name="connsiteX7" fmla="*/ 233 w 8653532"/>
              <a:gd name="connsiteY7" fmla="*/ 0 h 3568823"/>
              <a:gd name="connsiteX0" fmla="*/ 233 w 8653532"/>
              <a:gd name="connsiteY0" fmla="*/ 0 h 3568823"/>
              <a:gd name="connsiteX1" fmla="*/ 8653532 w 8653532"/>
              <a:gd name="connsiteY1" fmla="*/ 0 h 3568823"/>
              <a:gd name="connsiteX2" fmla="*/ 8653532 w 8653532"/>
              <a:gd name="connsiteY2" fmla="*/ 3568823 h 3568823"/>
              <a:gd name="connsiteX3" fmla="*/ 6231625 w 8653532"/>
              <a:gd name="connsiteY3" fmla="*/ 3364016 h 3568823"/>
              <a:gd name="connsiteX4" fmla="*/ 2225234 w 8653532"/>
              <a:gd name="connsiteY4" fmla="*/ 3392296 h 3568823"/>
              <a:gd name="connsiteX5" fmla="*/ 233 w 8653532"/>
              <a:gd name="connsiteY5" fmla="*/ 3568823 h 3568823"/>
              <a:gd name="connsiteX6" fmla="*/ 255031 w 8653532"/>
              <a:gd name="connsiteY6" fmla="*/ 1799167 h 3568823"/>
              <a:gd name="connsiteX7" fmla="*/ 233 w 8653532"/>
              <a:gd name="connsiteY7" fmla="*/ 0 h 356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53532" h="3568823">
                <a:moveTo>
                  <a:pt x="233" y="0"/>
                </a:moveTo>
                <a:lnTo>
                  <a:pt x="8653532" y="0"/>
                </a:lnTo>
                <a:lnTo>
                  <a:pt x="8653532" y="3568823"/>
                </a:lnTo>
                <a:cubicBezTo>
                  <a:pt x="7918372" y="3534033"/>
                  <a:pt x="7911038" y="3325877"/>
                  <a:pt x="6231625" y="3364016"/>
                </a:cubicBezTo>
                <a:lnTo>
                  <a:pt x="2225234" y="3392296"/>
                </a:lnTo>
                <a:cubicBezTo>
                  <a:pt x="767129" y="3400860"/>
                  <a:pt x="751327" y="3550831"/>
                  <a:pt x="233" y="3568823"/>
                </a:cubicBezTo>
                <a:cubicBezTo>
                  <a:pt x="-9102" y="2988364"/>
                  <a:pt x="264366" y="2681283"/>
                  <a:pt x="255031" y="1799167"/>
                </a:cubicBezTo>
                <a:cubicBezTo>
                  <a:pt x="245512" y="831799"/>
                  <a:pt x="85166" y="599722"/>
                  <a:pt x="233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  <a:alpha val="70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45C00-3747-4FB5-9FB6-0F1E73780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791" y="1199134"/>
            <a:ext cx="8442296" cy="405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6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5BB47E-CC7D-4388-957F-F86CB0A77700}"/>
              </a:ext>
            </a:extLst>
          </p:cNvPr>
          <p:cNvSpPr/>
          <p:nvPr/>
        </p:nvSpPr>
        <p:spPr>
          <a:xfrm>
            <a:off x="122259" y="173685"/>
            <a:ext cx="10590659" cy="880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AB5749-8B1D-4D08-9171-D43FB454272A}"/>
              </a:ext>
            </a:extLst>
          </p:cNvPr>
          <p:cNvSpPr txBox="1"/>
          <p:nvPr/>
        </p:nvSpPr>
        <p:spPr>
          <a:xfrm>
            <a:off x="429418" y="5670152"/>
            <a:ext cx="1133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500" dirty="0">
                <a:latin typeface="Arial Black" panose="020B0A04020102020204" pitchFamily="34" charset="0"/>
              </a:rPr>
              <a:t>On click of the Service Outage. It Provides an Overview of Outages based on the Zip Codes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6A6089-3E3A-4162-A03B-3B3391775573}"/>
              </a:ext>
            </a:extLst>
          </p:cNvPr>
          <p:cNvSpPr txBox="1"/>
          <p:nvPr/>
        </p:nvSpPr>
        <p:spPr>
          <a:xfrm>
            <a:off x="429418" y="393190"/>
            <a:ext cx="9186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pc="500" dirty="0">
                <a:latin typeface="Montserrat Light" panose="00000400000000000000" pitchFamily="50" charset="0"/>
              </a:rPr>
              <a:t>OUTAGE MAP- Zip Code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B1EEF19-3A23-4AC9-950F-F280FB39F852}"/>
              </a:ext>
            </a:extLst>
          </p:cNvPr>
          <p:cNvSpPr/>
          <p:nvPr/>
        </p:nvSpPr>
        <p:spPr>
          <a:xfrm>
            <a:off x="1319754" y="1054174"/>
            <a:ext cx="8927182" cy="4517067"/>
          </a:xfrm>
          <a:custGeom>
            <a:avLst/>
            <a:gdLst>
              <a:gd name="connsiteX0" fmla="*/ 0 w 8653299"/>
              <a:gd name="connsiteY0" fmla="*/ 0 h 3568823"/>
              <a:gd name="connsiteX1" fmla="*/ 8653299 w 8653299"/>
              <a:gd name="connsiteY1" fmla="*/ 0 h 3568823"/>
              <a:gd name="connsiteX2" fmla="*/ 8653299 w 8653299"/>
              <a:gd name="connsiteY2" fmla="*/ 3568823 h 3568823"/>
              <a:gd name="connsiteX3" fmla="*/ 0 w 8653299"/>
              <a:gd name="connsiteY3" fmla="*/ 3568823 h 3568823"/>
              <a:gd name="connsiteX4" fmla="*/ 0 w 8653299"/>
              <a:gd name="connsiteY4" fmla="*/ 0 h 3568823"/>
              <a:gd name="connsiteX0" fmla="*/ 0 w 8653299"/>
              <a:gd name="connsiteY0" fmla="*/ 0 h 3568826"/>
              <a:gd name="connsiteX1" fmla="*/ 8653299 w 8653299"/>
              <a:gd name="connsiteY1" fmla="*/ 0 h 3568826"/>
              <a:gd name="connsiteX2" fmla="*/ 8653299 w 8653299"/>
              <a:gd name="connsiteY2" fmla="*/ 3568823 h 3568826"/>
              <a:gd name="connsiteX3" fmla="*/ 2253281 w 8653299"/>
              <a:gd name="connsiteY3" fmla="*/ 3401725 h 3568826"/>
              <a:gd name="connsiteX4" fmla="*/ 0 w 8653299"/>
              <a:gd name="connsiteY4" fmla="*/ 3568823 h 3568826"/>
              <a:gd name="connsiteX5" fmla="*/ 0 w 8653299"/>
              <a:gd name="connsiteY5" fmla="*/ 0 h 3568826"/>
              <a:gd name="connsiteX0" fmla="*/ 0 w 8653299"/>
              <a:gd name="connsiteY0" fmla="*/ 0 h 3795578"/>
              <a:gd name="connsiteX1" fmla="*/ 8653299 w 8653299"/>
              <a:gd name="connsiteY1" fmla="*/ 0 h 3795578"/>
              <a:gd name="connsiteX2" fmla="*/ 8653299 w 8653299"/>
              <a:gd name="connsiteY2" fmla="*/ 3568823 h 3795578"/>
              <a:gd name="connsiteX3" fmla="*/ 6184258 w 8653299"/>
              <a:gd name="connsiteY3" fmla="*/ 3392297 h 3795578"/>
              <a:gd name="connsiteX4" fmla="*/ 2253281 w 8653299"/>
              <a:gd name="connsiteY4" fmla="*/ 3401725 h 3795578"/>
              <a:gd name="connsiteX5" fmla="*/ 0 w 8653299"/>
              <a:gd name="connsiteY5" fmla="*/ 3568823 h 3795578"/>
              <a:gd name="connsiteX6" fmla="*/ 0 w 8653299"/>
              <a:gd name="connsiteY6" fmla="*/ 0 h 3795578"/>
              <a:gd name="connsiteX0" fmla="*/ 0 w 8653299"/>
              <a:gd name="connsiteY0" fmla="*/ 0 h 3790772"/>
              <a:gd name="connsiteX1" fmla="*/ 8653299 w 8653299"/>
              <a:gd name="connsiteY1" fmla="*/ 0 h 3790772"/>
              <a:gd name="connsiteX2" fmla="*/ 8653299 w 8653299"/>
              <a:gd name="connsiteY2" fmla="*/ 3568823 h 3790772"/>
              <a:gd name="connsiteX3" fmla="*/ 6184258 w 8653299"/>
              <a:gd name="connsiteY3" fmla="*/ 3392297 h 3790772"/>
              <a:gd name="connsiteX4" fmla="*/ 2253281 w 8653299"/>
              <a:gd name="connsiteY4" fmla="*/ 3401725 h 3790772"/>
              <a:gd name="connsiteX5" fmla="*/ 0 w 8653299"/>
              <a:gd name="connsiteY5" fmla="*/ 3568823 h 3790772"/>
              <a:gd name="connsiteX6" fmla="*/ 0 w 8653299"/>
              <a:gd name="connsiteY6" fmla="*/ 0 h 3790772"/>
              <a:gd name="connsiteX0" fmla="*/ 0 w 8653299"/>
              <a:gd name="connsiteY0" fmla="*/ 0 h 3786130"/>
              <a:gd name="connsiteX1" fmla="*/ 8653299 w 8653299"/>
              <a:gd name="connsiteY1" fmla="*/ 0 h 3786130"/>
              <a:gd name="connsiteX2" fmla="*/ 8653299 w 8653299"/>
              <a:gd name="connsiteY2" fmla="*/ 3568823 h 3786130"/>
              <a:gd name="connsiteX3" fmla="*/ 6184258 w 8653299"/>
              <a:gd name="connsiteY3" fmla="*/ 3392297 h 3786130"/>
              <a:gd name="connsiteX4" fmla="*/ 2253281 w 8653299"/>
              <a:gd name="connsiteY4" fmla="*/ 3401725 h 3786130"/>
              <a:gd name="connsiteX5" fmla="*/ 0 w 8653299"/>
              <a:gd name="connsiteY5" fmla="*/ 3568823 h 3786130"/>
              <a:gd name="connsiteX6" fmla="*/ 0 w 8653299"/>
              <a:gd name="connsiteY6" fmla="*/ 0 h 3786130"/>
              <a:gd name="connsiteX0" fmla="*/ 0 w 8653299"/>
              <a:gd name="connsiteY0" fmla="*/ 0 h 3571666"/>
              <a:gd name="connsiteX1" fmla="*/ 8653299 w 8653299"/>
              <a:gd name="connsiteY1" fmla="*/ 0 h 3571666"/>
              <a:gd name="connsiteX2" fmla="*/ 8653299 w 8653299"/>
              <a:gd name="connsiteY2" fmla="*/ 3568823 h 3571666"/>
              <a:gd name="connsiteX3" fmla="*/ 6184258 w 8653299"/>
              <a:gd name="connsiteY3" fmla="*/ 3392297 h 3571666"/>
              <a:gd name="connsiteX4" fmla="*/ 2253281 w 8653299"/>
              <a:gd name="connsiteY4" fmla="*/ 3401725 h 3571666"/>
              <a:gd name="connsiteX5" fmla="*/ 0 w 8653299"/>
              <a:gd name="connsiteY5" fmla="*/ 3568823 h 3571666"/>
              <a:gd name="connsiteX6" fmla="*/ 0 w 8653299"/>
              <a:gd name="connsiteY6" fmla="*/ 0 h 3571666"/>
              <a:gd name="connsiteX0" fmla="*/ 0 w 8653299"/>
              <a:gd name="connsiteY0" fmla="*/ 0 h 3572308"/>
              <a:gd name="connsiteX1" fmla="*/ 8653299 w 8653299"/>
              <a:gd name="connsiteY1" fmla="*/ 0 h 3572308"/>
              <a:gd name="connsiteX2" fmla="*/ 8653299 w 8653299"/>
              <a:gd name="connsiteY2" fmla="*/ 3568823 h 3572308"/>
              <a:gd name="connsiteX3" fmla="*/ 6797000 w 8653299"/>
              <a:gd name="connsiteY3" fmla="*/ 3439431 h 3572308"/>
              <a:gd name="connsiteX4" fmla="*/ 2253281 w 8653299"/>
              <a:gd name="connsiteY4" fmla="*/ 3401725 h 3572308"/>
              <a:gd name="connsiteX5" fmla="*/ 0 w 8653299"/>
              <a:gd name="connsiteY5" fmla="*/ 3568823 h 3572308"/>
              <a:gd name="connsiteX6" fmla="*/ 0 w 8653299"/>
              <a:gd name="connsiteY6" fmla="*/ 0 h 3572308"/>
              <a:gd name="connsiteX0" fmla="*/ 0 w 8653299"/>
              <a:gd name="connsiteY0" fmla="*/ 0 h 3574939"/>
              <a:gd name="connsiteX1" fmla="*/ 8653299 w 8653299"/>
              <a:gd name="connsiteY1" fmla="*/ 0 h 3574939"/>
              <a:gd name="connsiteX2" fmla="*/ 8653299 w 8653299"/>
              <a:gd name="connsiteY2" fmla="*/ 3568823 h 3574939"/>
              <a:gd name="connsiteX3" fmla="*/ 6797000 w 8653299"/>
              <a:gd name="connsiteY3" fmla="*/ 3439431 h 3574939"/>
              <a:gd name="connsiteX4" fmla="*/ 2253281 w 8653299"/>
              <a:gd name="connsiteY4" fmla="*/ 3401725 h 3574939"/>
              <a:gd name="connsiteX5" fmla="*/ 0 w 8653299"/>
              <a:gd name="connsiteY5" fmla="*/ 3568823 h 3574939"/>
              <a:gd name="connsiteX6" fmla="*/ 0 w 8653299"/>
              <a:gd name="connsiteY6" fmla="*/ 0 h 3574939"/>
              <a:gd name="connsiteX0" fmla="*/ 0 w 8653299"/>
              <a:gd name="connsiteY0" fmla="*/ 0 h 3571987"/>
              <a:gd name="connsiteX1" fmla="*/ 8653299 w 8653299"/>
              <a:gd name="connsiteY1" fmla="*/ 0 h 3571987"/>
              <a:gd name="connsiteX2" fmla="*/ 8653299 w 8653299"/>
              <a:gd name="connsiteY2" fmla="*/ 3568823 h 3571987"/>
              <a:gd name="connsiteX3" fmla="*/ 6231392 w 8653299"/>
              <a:gd name="connsiteY3" fmla="*/ 3326309 h 3571987"/>
              <a:gd name="connsiteX4" fmla="*/ 2253281 w 8653299"/>
              <a:gd name="connsiteY4" fmla="*/ 3401725 h 3571987"/>
              <a:gd name="connsiteX5" fmla="*/ 0 w 8653299"/>
              <a:gd name="connsiteY5" fmla="*/ 3568823 h 3571987"/>
              <a:gd name="connsiteX6" fmla="*/ 0 w 8653299"/>
              <a:gd name="connsiteY6" fmla="*/ 0 h 3571987"/>
              <a:gd name="connsiteX0" fmla="*/ 0 w 8653299"/>
              <a:gd name="connsiteY0" fmla="*/ 0 h 3571987"/>
              <a:gd name="connsiteX1" fmla="*/ 8653299 w 8653299"/>
              <a:gd name="connsiteY1" fmla="*/ 0 h 3571987"/>
              <a:gd name="connsiteX2" fmla="*/ 8653299 w 8653299"/>
              <a:gd name="connsiteY2" fmla="*/ 3568823 h 3571987"/>
              <a:gd name="connsiteX3" fmla="*/ 6231392 w 8653299"/>
              <a:gd name="connsiteY3" fmla="*/ 3326309 h 3571987"/>
              <a:gd name="connsiteX4" fmla="*/ 2253281 w 8653299"/>
              <a:gd name="connsiteY4" fmla="*/ 3401725 h 3571987"/>
              <a:gd name="connsiteX5" fmla="*/ 0 w 8653299"/>
              <a:gd name="connsiteY5" fmla="*/ 3568823 h 3571987"/>
              <a:gd name="connsiteX6" fmla="*/ 0 w 8653299"/>
              <a:gd name="connsiteY6" fmla="*/ 0 h 3571987"/>
              <a:gd name="connsiteX0" fmla="*/ 0 w 8653299"/>
              <a:gd name="connsiteY0" fmla="*/ 0 h 3573236"/>
              <a:gd name="connsiteX1" fmla="*/ 8653299 w 8653299"/>
              <a:gd name="connsiteY1" fmla="*/ 0 h 3573236"/>
              <a:gd name="connsiteX2" fmla="*/ 8653299 w 8653299"/>
              <a:gd name="connsiteY2" fmla="*/ 3568823 h 3573236"/>
              <a:gd name="connsiteX3" fmla="*/ 6231392 w 8653299"/>
              <a:gd name="connsiteY3" fmla="*/ 3392297 h 3573236"/>
              <a:gd name="connsiteX4" fmla="*/ 2253281 w 8653299"/>
              <a:gd name="connsiteY4" fmla="*/ 3401725 h 3573236"/>
              <a:gd name="connsiteX5" fmla="*/ 0 w 8653299"/>
              <a:gd name="connsiteY5" fmla="*/ 3568823 h 3573236"/>
              <a:gd name="connsiteX6" fmla="*/ 0 w 8653299"/>
              <a:gd name="connsiteY6" fmla="*/ 0 h 3573236"/>
              <a:gd name="connsiteX0" fmla="*/ 0 w 8653299"/>
              <a:gd name="connsiteY0" fmla="*/ 0 h 3573236"/>
              <a:gd name="connsiteX1" fmla="*/ 8653299 w 8653299"/>
              <a:gd name="connsiteY1" fmla="*/ 0 h 3573236"/>
              <a:gd name="connsiteX2" fmla="*/ 8653299 w 8653299"/>
              <a:gd name="connsiteY2" fmla="*/ 3568823 h 3573236"/>
              <a:gd name="connsiteX3" fmla="*/ 6231392 w 8653299"/>
              <a:gd name="connsiteY3" fmla="*/ 3392297 h 3573236"/>
              <a:gd name="connsiteX4" fmla="*/ 2253281 w 8653299"/>
              <a:gd name="connsiteY4" fmla="*/ 3401725 h 3573236"/>
              <a:gd name="connsiteX5" fmla="*/ 0 w 8653299"/>
              <a:gd name="connsiteY5" fmla="*/ 3568823 h 3573236"/>
              <a:gd name="connsiteX6" fmla="*/ 0 w 8653299"/>
              <a:gd name="connsiteY6" fmla="*/ 0 h 3573236"/>
              <a:gd name="connsiteX0" fmla="*/ 0 w 8653299"/>
              <a:gd name="connsiteY0" fmla="*/ 0 h 3573236"/>
              <a:gd name="connsiteX1" fmla="*/ 8653299 w 8653299"/>
              <a:gd name="connsiteY1" fmla="*/ 0 h 3573236"/>
              <a:gd name="connsiteX2" fmla="*/ 8653299 w 8653299"/>
              <a:gd name="connsiteY2" fmla="*/ 3568823 h 3573236"/>
              <a:gd name="connsiteX3" fmla="*/ 6231392 w 8653299"/>
              <a:gd name="connsiteY3" fmla="*/ 3392297 h 3573236"/>
              <a:gd name="connsiteX4" fmla="*/ 2253281 w 8653299"/>
              <a:gd name="connsiteY4" fmla="*/ 3401725 h 3573236"/>
              <a:gd name="connsiteX5" fmla="*/ 0 w 8653299"/>
              <a:gd name="connsiteY5" fmla="*/ 3568823 h 3573236"/>
              <a:gd name="connsiteX6" fmla="*/ 0 w 8653299"/>
              <a:gd name="connsiteY6" fmla="*/ 0 h 3573236"/>
              <a:gd name="connsiteX0" fmla="*/ 0 w 8653299"/>
              <a:gd name="connsiteY0" fmla="*/ 0 h 3573236"/>
              <a:gd name="connsiteX1" fmla="*/ 8653299 w 8653299"/>
              <a:gd name="connsiteY1" fmla="*/ 0 h 3573236"/>
              <a:gd name="connsiteX2" fmla="*/ 8653299 w 8653299"/>
              <a:gd name="connsiteY2" fmla="*/ 3568823 h 3573236"/>
              <a:gd name="connsiteX3" fmla="*/ 6231392 w 8653299"/>
              <a:gd name="connsiteY3" fmla="*/ 3392297 h 3573236"/>
              <a:gd name="connsiteX4" fmla="*/ 2988572 w 8653299"/>
              <a:gd name="connsiteY4" fmla="*/ 3411151 h 3573236"/>
              <a:gd name="connsiteX5" fmla="*/ 0 w 8653299"/>
              <a:gd name="connsiteY5" fmla="*/ 3568823 h 3573236"/>
              <a:gd name="connsiteX6" fmla="*/ 0 w 8653299"/>
              <a:gd name="connsiteY6" fmla="*/ 0 h 3573236"/>
              <a:gd name="connsiteX0" fmla="*/ 0 w 8653299"/>
              <a:gd name="connsiteY0" fmla="*/ 0 h 3573236"/>
              <a:gd name="connsiteX1" fmla="*/ 8653299 w 8653299"/>
              <a:gd name="connsiteY1" fmla="*/ 0 h 3573236"/>
              <a:gd name="connsiteX2" fmla="*/ 8653299 w 8653299"/>
              <a:gd name="connsiteY2" fmla="*/ 3568823 h 3573236"/>
              <a:gd name="connsiteX3" fmla="*/ 6231392 w 8653299"/>
              <a:gd name="connsiteY3" fmla="*/ 3392297 h 3573236"/>
              <a:gd name="connsiteX4" fmla="*/ 2988572 w 8653299"/>
              <a:gd name="connsiteY4" fmla="*/ 3345163 h 3573236"/>
              <a:gd name="connsiteX5" fmla="*/ 0 w 8653299"/>
              <a:gd name="connsiteY5" fmla="*/ 3568823 h 3573236"/>
              <a:gd name="connsiteX6" fmla="*/ 0 w 8653299"/>
              <a:gd name="connsiteY6" fmla="*/ 0 h 3573236"/>
              <a:gd name="connsiteX0" fmla="*/ 0 w 8653299"/>
              <a:gd name="connsiteY0" fmla="*/ 0 h 3573236"/>
              <a:gd name="connsiteX1" fmla="*/ 8653299 w 8653299"/>
              <a:gd name="connsiteY1" fmla="*/ 0 h 3573236"/>
              <a:gd name="connsiteX2" fmla="*/ 8653299 w 8653299"/>
              <a:gd name="connsiteY2" fmla="*/ 3568823 h 3573236"/>
              <a:gd name="connsiteX3" fmla="*/ 6231392 w 8653299"/>
              <a:gd name="connsiteY3" fmla="*/ 3392297 h 3573236"/>
              <a:gd name="connsiteX4" fmla="*/ 2988572 w 8653299"/>
              <a:gd name="connsiteY4" fmla="*/ 3345163 h 3573236"/>
              <a:gd name="connsiteX5" fmla="*/ 0 w 8653299"/>
              <a:gd name="connsiteY5" fmla="*/ 3568823 h 3573236"/>
              <a:gd name="connsiteX6" fmla="*/ 0 w 8653299"/>
              <a:gd name="connsiteY6" fmla="*/ 0 h 3573236"/>
              <a:gd name="connsiteX0" fmla="*/ 0 w 8653299"/>
              <a:gd name="connsiteY0" fmla="*/ 0 h 3573236"/>
              <a:gd name="connsiteX1" fmla="*/ 8653299 w 8653299"/>
              <a:gd name="connsiteY1" fmla="*/ 0 h 3573236"/>
              <a:gd name="connsiteX2" fmla="*/ 8653299 w 8653299"/>
              <a:gd name="connsiteY2" fmla="*/ 3568823 h 3573236"/>
              <a:gd name="connsiteX3" fmla="*/ 6231392 w 8653299"/>
              <a:gd name="connsiteY3" fmla="*/ 3392297 h 3573236"/>
              <a:gd name="connsiteX4" fmla="*/ 2988572 w 8653299"/>
              <a:gd name="connsiteY4" fmla="*/ 3345163 h 3573236"/>
              <a:gd name="connsiteX5" fmla="*/ 0 w 8653299"/>
              <a:gd name="connsiteY5" fmla="*/ 3568823 h 3573236"/>
              <a:gd name="connsiteX6" fmla="*/ 0 w 8653299"/>
              <a:gd name="connsiteY6" fmla="*/ 0 h 3573236"/>
              <a:gd name="connsiteX0" fmla="*/ 0 w 8653299"/>
              <a:gd name="connsiteY0" fmla="*/ 0 h 3572599"/>
              <a:gd name="connsiteX1" fmla="*/ 8653299 w 8653299"/>
              <a:gd name="connsiteY1" fmla="*/ 0 h 3572599"/>
              <a:gd name="connsiteX2" fmla="*/ 8653299 w 8653299"/>
              <a:gd name="connsiteY2" fmla="*/ 3568823 h 3572599"/>
              <a:gd name="connsiteX3" fmla="*/ 6231392 w 8653299"/>
              <a:gd name="connsiteY3" fmla="*/ 3364016 h 3572599"/>
              <a:gd name="connsiteX4" fmla="*/ 2988572 w 8653299"/>
              <a:gd name="connsiteY4" fmla="*/ 3345163 h 3572599"/>
              <a:gd name="connsiteX5" fmla="*/ 0 w 8653299"/>
              <a:gd name="connsiteY5" fmla="*/ 3568823 h 3572599"/>
              <a:gd name="connsiteX6" fmla="*/ 0 w 8653299"/>
              <a:gd name="connsiteY6" fmla="*/ 0 h 3572599"/>
              <a:gd name="connsiteX0" fmla="*/ 0 w 8653299"/>
              <a:gd name="connsiteY0" fmla="*/ 0 h 3572599"/>
              <a:gd name="connsiteX1" fmla="*/ 8653299 w 8653299"/>
              <a:gd name="connsiteY1" fmla="*/ 0 h 3572599"/>
              <a:gd name="connsiteX2" fmla="*/ 8653299 w 8653299"/>
              <a:gd name="connsiteY2" fmla="*/ 3568823 h 3572599"/>
              <a:gd name="connsiteX3" fmla="*/ 6231392 w 8653299"/>
              <a:gd name="connsiteY3" fmla="*/ 3364016 h 3572599"/>
              <a:gd name="connsiteX4" fmla="*/ 2988572 w 8653299"/>
              <a:gd name="connsiteY4" fmla="*/ 3345163 h 3572599"/>
              <a:gd name="connsiteX5" fmla="*/ 0 w 8653299"/>
              <a:gd name="connsiteY5" fmla="*/ 3568823 h 3572599"/>
              <a:gd name="connsiteX6" fmla="*/ 0 w 8653299"/>
              <a:gd name="connsiteY6" fmla="*/ 0 h 3572599"/>
              <a:gd name="connsiteX0" fmla="*/ 233 w 8653532"/>
              <a:gd name="connsiteY0" fmla="*/ 0 h 3572599"/>
              <a:gd name="connsiteX1" fmla="*/ 8653532 w 8653532"/>
              <a:gd name="connsiteY1" fmla="*/ 0 h 3572599"/>
              <a:gd name="connsiteX2" fmla="*/ 8653532 w 8653532"/>
              <a:gd name="connsiteY2" fmla="*/ 3568823 h 3572599"/>
              <a:gd name="connsiteX3" fmla="*/ 6231625 w 8653532"/>
              <a:gd name="connsiteY3" fmla="*/ 3364016 h 3572599"/>
              <a:gd name="connsiteX4" fmla="*/ 2988805 w 8653532"/>
              <a:gd name="connsiteY4" fmla="*/ 3345163 h 3572599"/>
              <a:gd name="connsiteX5" fmla="*/ 233 w 8653532"/>
              <a:gd name="connsiteY5" fmla="*/ 3568823 h 3572599"/>
              <a:gd name="connsiteX6" fmla="*/ 255031 w 8653532"/>
              <a:gd name="connsiteY6" fmla="*/ 1799167 h 3572599"/>
              <a:gd name="connsiteX7" fmla="*/ 233 w 8653532"/>
              <a:gd name="connsiteY7" fmla="*/ 0 h 3572599"/>
              <a:gd name="connsiteX0" fmla="*/ 233 w 8653532"/>
              <a:gd name="connsiteY0" fmla="*/ 0 h 3572599"/>
              <a:gd name="connsiteX1" fmla="*/ 8653532 w 8653532"/>
              <a:gd name="connsiteY1" fmla="*/ 0 h 3572599"/>
              <a:gd name="connsiteX2" fmla="*/ 8653532 w 8653532"/>
              <a:gd name="connsiteY2" fmla="*/ 3568823 h 3572599"/>
              <a:gd name="connsiteX3" fmla="*/ 6231625 w 8653532"/>
              <a:gd name="connsiteY3" fmla="*/ 3364016 h 3572599"/>
              <a:gd name="connsiteX4" fmla="*/ 2988805 w 8653532"/>
              <a:gd name="connsiteY4" fmla="*/ 3345163 h 3572599"/>
              <a:gd name="connsiteX5" fmla="*/ 233 w 8653532"/>
              <a:gd name="connsiteY5" fmla="*/ 3568823 h 3572599"/>
              <a:gd name="connsiteX6" fmla="*/ 255031 w 8653532"/>
              <a:gd name="connsiteY6" fmla="*/ 1799167 h 3572599"/>
              <a:gd name="connsiteX7" fmla="*/ 233 w 8653532"/>
              <a:gd name="connsiteY7" fmla="*/ 0 h 3572599"/>
              <a:gd name="connsiteX0" fmla="*/ 233 w 8653532"/>
              <a:gd name="connsiteY0" fmla="*/ 0 h 3572599"/>
              <a:gd name="connsiteX1" fmla="*/ 8653532 w 8653532"/>
              <a:gd name="connsiteY1" fmla="*/ 0 h 3572599"/>
              <a:gd name="connsiteX2" fmla="*/ 8653532 w 8653532"/>
              <a:gd name="connsiteY2" fmla="*/ 3568823 h 3572599"/>
              <a:gd name="connsiteX3" fmla="*/ 6231625 w 8653532"/>
              <a:gd name="connsiteY3" fmla="*/ 3364016 h 3572599"/>
              <a:gd name="connsiteX4" fmla="*/ 2988805 w 8653532"/>
              <a:gd name="connsiteY4" fmla="*/ 3345163 h 3572599"/>
              <a:gd name="connsiteX5" fmla="*/ 233 w 8653532"/>
              <a:gd name="connsiteY5" fmla="*/ 3568823 h 3572599"/>
              <a:gd name="connsiteX6" fmla="*/ 255031 w 8653532"/>
              <a:gd name="connsiteY6" fmla="*/ 1799167 h 3572599"/>
              <a:gd name="connsiteX7" fmla="*/ 233 w 8653532"/>
              <a:gd name="connsiteY7" fmla="*/ 0 h 3572599"/>
              <a:gd name="connsiteX0" fmla="*/ 233 w 8653532"/>
              <a:gd name="connsiteY0" fmla="*/ 0 h 3572599"/>
              <a:gd name="connsiteX1" fmla="*/ 8653532 w 8653532"/>
              <a:gd name="connsiteY1" fmla="*/ 0 h 3572599"/>
              <a:gd name="connsiteX2" fmla="*/ 8653532 w 8653532"/>
              <a:gd name="connsiteY2" fmla="*/ 3568823 h 3572599"/>
              <a:gd name="connsiteX3" fmla="*/ 6231625 w 8653532"/>
              <a:gd name="connsiteY3" fmla="*/ 3364016 h 3572599"/>
              <a:gd name="connsiteX4" fmla="*/ 2753135 w 8653532"/>
              <a:gd name="connsiteY4" fmla="*/ 3326309 h 3572599"/>
              <a:gd name="connsiteX5" fmla="*/ 233 w 8653532"/>
              <a:gd name="connsiteY5" fmla="*/ 3568823 h 3572599"/>
              <a:gd name="connsiteX6" fmla="*/ 255031 w 8653532"/>
              <a:gd name="connsiteY6" fmla="*/ 1799167 h 3572599"/>
              <a:gd name="connsiteX7" fmla="*/ 233 w 8653532"/>
              <a:gd name="connsiteY7" fmla="*/ 0 h 3572599"/>
              <a:gd name="connsiteX0" fmla="*/ 233 w 8653532"/>
              <a:gd name="connsiteY0" fmla="*/ 0 h 3571303"/>
              <a:gd name="connsiteX1" fmla="*/ 8653532 w 8653532"/>
              <a:gd name="connsiteY1" fmla="*/ 0 h 3571303"/>
              <a:gd name="connsiteX2" fmla="*/ 8653532 w 8653532"/>
              <a:gd name="connsiteY2" fmla="*/ 3568823 h 3571303"/>
              <a:gd name="connsiteX3" fmla="*/ 6231625 w 8653532"/>
              <a:gd name="connsiteY3" fmla="*/ 3364016 h 3571303"/>
              <a:gd name="connsiteX4" fmla="*/ 2753135 w 8653532"/>
              <a:gd name="connsiteY4" fmla="*/ 3326309 h 3571303"/>
              <a:gd name="connsiteX5" fmla="*/ 233 w 8653532"/>
              <a:gd name="connsiteY5" fmla="*/ 3568823 h 3571303"/>
              <a:gd name="connsiteX6" fmla="*/ 255031 w 8653532"/>
              <a:gd name="connsiteY6" fmla="*/ 1799167 h 3571303"/>
              <a:gd name="connsiteX7" fmla="*/ 233 w 8653532"/>
              <a:gd name="connsiteY7" fmla="*/ 0 h 3571303"/>
              <a:gd name="connsiteX0" fmla="*/ 233 w 8653532"/>
              <a:gd name="connsiteY0" fmla="*/ 0 h 3568823"/>
              <a:gd name="connsiteX1" fmla="*/ 8653532 w 8653532"/>
              <a:gd name="connsiteY1" fmla="*/ 0 h 3568823"/>
              <a:gd name="connsiteX2" fmla="*/ 8653532 w 8653532"/>
              <a:gd name="connsiteY2" fmla="*/ 3568823 h 3568823"/>
              <a:gd name="connsiteX3" fmla="*/ 6231625 w 8653532"/>
              <a:gd name="connsiteY3" fmla="*/ 3364016 h 3568823"/>
              <a:gd name="connsiteX4" fmla="*/ 2753135 w 8653532"/>
              <a:gd name="connsiteY4" fmla="*/ 3326309 h 3568823"/>
              <a:gd name="connsiteX5" fmla="*/ 233 w 8653532"/>
              <a:gd name="connsiteY5" fmla="*/ 3568823 h 3568823"/>
              <a:gd name="connsiteX6" fmla="*/ 255031 w 8653532"/>
              <a:gd name="connsiteY6" fmla="*/ 1799167 h 3568823"/>
              <a:gd name="connsiteX7" fmla="*/ 233 w 8653532"/>
              <a:gd name="connsiteY7" fmla="*/ 0 h 3568823"/>
              <a:gd name="connsiteX0" fmla="*/ 233 w 8653532"/>
              <a:gd name="connsiteY0" fmla="*/ 0 h 3568823"/>
              <a:gd name="connsiteX1" fmla="*/ 8653532 w 8653532"/>
              <a:gd name="connsiteY1" fmla="*/ 0 h 3568823"/>
              <a:gd name="connsiteX2" fmla="*/ 8653532 w 8653532"/>
              <a:gd name="connsiteY2" fmla="*/ 3568823 h 3568823"/>
              <a:gd name="connsiteX3" fmla="*/ 6231625 w 8653532"/>
              <a:gd name="connsiteY3" fmla="*/ 3364016 h 3568823"/>
              <a:gd name="connsiteX4" fmla="*/ 2253515 w 8653532"/>
              <a:gd name="connsiteY4" fmla="*/ 3203760 h 3568823"/>
              <a:gd name="connsiteX5" fmla="*/ 233 w 8653532"/>
              <a:gd name="connsiteY5" fmla="*/ 3568823 h 3568823"/>
              <a:gd name="connsiteX6" fmla="*/ 255031 w 8653532"/>
              <a:gd name="connsiteY6" fmla="*/ 1799167 h 3568823"/>
              <a:gd name="connsiteX7" fmla="*/ 233 w 8653532"/>
              <a:gd name="connsiteY7" fmla="*/ 0 h 3568823"/>
              <a:gd name="connsiteX0" fmla="*/ 233 w 8653532"/>
              <a:gd name="connsiteY0" fmla="*/ 0 h 3568823"/>
              <a:gd name="connsiteX1" fmla="*/ 8653532 w 8653532"/>
              <a:gd name="connsiteY1" fmla="*/ 0 h 3568823"/>
              <a:gd name="connsiteX2" fmla="*/ 8653532 w 8653532"/>
              <a:gd name="connsiteY2" fmla="*/ 3568823 h 3568823"/>
              <a:gd name="connsiteX3" fmla="*/ 6231625 w 8653532"/>
              <a:gd name="connsiteY3" fmla="*/ 3364016 h 3568823"/>
              <a:gd name="connsiteX4" fmla="*/ 2253515 w 8653532"/>
              <a:gd name="connsiteY4" fmla="*/ 3203760 h 3568823"/>
              <a:gd name="connsiteX5" fmla="*/ 233 w 8653532"/>
              <a:gd name="connsiteY5" fmla="*/ 3568823 h 3568823"/>
              <a:gd name="connsiteX6" fmla="*/ 255031 w 8653532"/>
              <a:gd name="connsiteY6" fmla="*/ 1799167 h 3568823"/>
              <a:gd name="connsiteX7" fmla="*/ 233 w 8653532"/>
              <a:gd name="connsiteY7" fmla="*/ 0 h 3568823"/>
              <a:gd name="connsiteX0" fmla="*/ 233 w 8653532"/>
              <a:gd name="connsiteY0" fmla="*/ 0 h 3568823"/>
              <a:gd name="connsiteX1" fmla="*/ 8653532 w 8653532"/>
              <a:gd name="connsiteY1" fmla="*/ 0 h 3568823"/>
              <a:gd name="connsiteX2" fmla="*/ 8653532 w 8653532"/>
              <a:gd name="connsiteY2" fmla="*/ 3568823 h 3568823"/>
              <a:gd name="connsiteX3" fmla="*/ 6231625 w 8653532"/>
              <a:gd name="connsiteY3" fmla="*/ 3364016 h 3568823"/>
              <a:gd name="connsiteX4" fmla="*/ 2253515 w 8653532"/>
              <a:gd name="connsiteY4" fmla="*/ 3203760 h 3568823"/>
              <a:gd name="connsiteX5" fmla="*/ 233 w 8653532"/>
              <a:gd name="connsiteY5" fmla="*/ 3568823 h 3568823"/>
              <a:gd name="connsiteX6" fmla="*/ 255031 w 8653532"/>
              <a:gd name="connsiteY6" fmla="*/ 1799167 h 3568823"/>
              <a:gd name="connsiteX7" fmla="*/ 233 w 8653532"/>
              <a:gd name="connsiteY7" fmla="*/ 0 h 3568823"/>
              <a:gd name="connsiteX0" fmla="*/ 233 w 8653532"/>
              <a:gd name="connsiteY0" fmla="*/ 0 h 3568823"/>
              <a:gd name="connsiteX1" fmla="*/ 8653532 w 8653532"/>
              <a:gd name="connsiteY1" fmla="*/ 0 h 3568823"/>
              <a:gd name="connsiteX2" fmla="*/ 8653532 w 8653532"/>
              <a:gd name="connsiteY2" fmla="*/ 3568823 h 3568823"/>
              <a:gd name="connsiteX3" fmla="*/ 6231625 w 8653532"/>
              <a:gd name="connsiteY3" fmla="*/ 3364016 h 3568823"/>
              <a:gd name="connsiteX4" fmla="*/ 2253515 w 8653532"/>
              <a:gd name="connsiteY4" fmla="*/ 3279174 h 3568823"/>
              <a:gd name="connsiteX5" fmla="*/ 233 w 8653532"/>
              <a:gd name="connsiteY5" fmla="*/ 3568823 h 3568823"/>
              <a:gd name="connsiteX6" fmla="*/ 255031 w 8653532"/>
              <a:gd name="connsiteY6" fmla="*/ 1799167 h 3568823"/>
              <a:gd name="connsiteX7" fmla="*/ 233 w 8653532"/>
              <a:gd name="connsiteY7" fmla="*/ 0 h 3568823"/>
              <a:gd name="connsiteX0" fmla="*/ 233 w 8653532"/>
              <a:gd name="connsiteY0" fmla="*/ 0 h 3568823"/>
              <a:gd name="connsiteX1" fmla="*/ 8653532 w 8653532"/>
              <a:gd name="connsiteY1" fmla="*/ 0 h 3568823"/>
              <a:gd name="connsiteX2" fmla="*/ 8653532 w 8653532"/>
              <a:gd name="connsiteY2" fmla="*/ 3568823 h 3568823"/>
              <a:gd name="connsiteX3" fmla="*/ 6231625 w 8653532"/>
              <a:gd name="connsiteY3" fmla="*/ 3364016 h 3568823"/>
              <a:gd name="connsiteX4" fmla="*/ 2253515 w 8653532"/>
              <a:gd name="connsiteY4" fmla="*/ 3279174 h 3568823"/>
              <a:gd name="connsiteX5" fmla="*/ 233 w 8653532"/>
              <a:gd name="connsiteY5" fmla="*/ 3568823 h 3568823"/>
              <a:gd name="connsiteX6" fmla="*/ 255031 w 8653532"/>
              <a:gd name="connsiteY6" fmla="*/ 1799167 h 3568823"/>
              <a:gd name="connsiteX7" fmla="*/ 233 w 8653532"/>
              <a:gd name="connsiteY7" fmla="*/ 0 h 3568823"/>
              <a:gd name="connsiteX0" fmla="*/ 233 w 8653532"/>
              <a:gd name="connsiteY0" fmla="*/ 0 h 3568823"/>
              <a:gd name="connsiteX1" fmla="*/ 8653532 w 8653532"/>
              <a:gd name="connsiteY1" fmla="*/ 0 h 3568823"/>
              <a:gd name="connsiteX2" fmla="*/ 8653532 w 8653532"/>
              <a:gd name="connsiteY2" fmla="*/ 3568823 h 3568823"/>
              <a:gd name="connsiteX3" fmla="*/ 6231625 w 8653532"/>
              <a:gd name="connsiteY3" fmla="*/ 3364016 h 3568823"/>
              <a:gd name="connsiteX4" fmla="*/ 2244088 w 8653532"/>
              <a:gd name="connsiteY4" fmla="*/ 3364015 h 3568823"/>
              <a:gd name="connsiteX5" fmla="*/ 233 w 8653532"/>
              <a:gd name="connsiteY5" fmla="*/ 3568823 h 3568823"/>
              <a:gd name="connsiteX6" fmla="*/ 255031 w 8653532"/>
              <a:gd name="connsiteY6" fmla="*/ 1799167 h 3568823"/>
              <a:gd name="connsiteX7" fmla="*/ 233 w 8653532"/>
              <a:gd name="connsiteY7" fmla="*/ 0 h 3568823"/>
              <a:gd name="connsiteX0" fmla="*/ 233 w 8653532"/>
              <a:gd name="connsiteY0" fmla="*/ 0 h 3568823"/>
              <a:gd name="connsiteX1" fmla="*/ 8653532 w 8653532"/>
              <a:gd name="connsiteY1" fmla="*/ 0 h 3568823"/>
              <a:gd name="connsiteX2" fmla="*/ 8653532 w 8653532"/>
              <a:gd name="connsiteY2" fmla="*/ 3568823 h 3568823"/>
              <a:gd name="connsiteX3" fmla="*/ 6231625 w 8653532"/>
              <a:gd name="connsiteY3" fmla="*/ 3364016 h 3568823"/>
              <a:gd name="connsiteX4" fmla="*/ 2244088 w 8653532"/>
              <a:gd name="connsiteY4" fmla="*/ 3307455 h 3568823"/>
              <a:gd name="connsiteX5" fmla="*/ 233 w 8653532"/>
              <a:gd name="connsiteY5" fmla="*/ 3568823 h 3568823"/>
              <a:gd name="connsiteX6" fmla="*/ 255031 w 8653532"/>
              <a:gd name="connsiteY6" fmla="*/ 1799167 h 3568823"/>
              <a:gd name="connsiteX7" fmla="*/ 233 w 8653532"/>
              <a:gd name="connsiteY7" fmla="*/ 0 h 3568823"/>
              <a:gd name="connsiteX0" fmla="*/ 233 w 8653532"/>
              <a:gd name="connsiteY0" fmla="*/ 0 h 3568823"/>
              <a:gd name="connsiteX1" fmla="*/ 8653532 w 8653532"/>
              <a:gd name="connsiteY1" fmla="*/ 0 h 3568823"/>
              <a:gd name="connsiteX2" fmla="*/ 8653532 w 8653532"/>
              <a:gd name="connsiteY2" fmla="*/ 3568823 h 3568823"/>
              <a:gd name="connsiteX3" fmla="*/ 6231625 w 8653532"/>
              <a:gd name="connsiteY3" fmla="*/ 3364016 h 3568823"/>
              <a:gd name="connsiteX4" fmla="*/ 2225234 w 8653532"/>
              <a:gd name="connsiteY4" fmla="*/ 3420576 h 3568823"/>
              <a:gd name="connsiteX5" fmla="*/ 233 w 8653532"/>
              <a:gd name="connsiteY5" fmla="*/ 3568823 h 3568823"/>
              <a:gd name="connsiteX6" fmla="*/ 255031 w 8653532"/>
              <a:gd name="connsiteY6" fmla="*/ 1799167 h 3568823"/>
              <a:gd name="connsiteX7" fmla="*/ 233 w 8653532"/>
              <a:gd name="connsiteY7" fmla="*/ 0 h 3568823"/>
              <a:gd name="connsiteX0" fmla="*/ 233 w 8653532"/>
              <a:gd name="connsiteY0" fmla="*/ 0 h 3568823"/>
              <a:gd name="connsiteX1" fmla="*/ 8653532 w 8653532"/>
              <a:gd name="connsiteY1" fmla="*/ 0 h 3568823"/>
              <a:gd name="connsiteX2" fmla="*/ 8653532 w 8653532"/>
              <a:gd name="connsiteY2" fmla="*/ 3568823 h 3568823"/>
              <a:gd name="connsiteX3" fmla="*/ 6231625 w 8653532"/>
              <a:gd name="connsiteY3" fmla="*/ 3364016 h 3568823"/>
              <a:gd name="connsiteX4" fmla="*/ 2225234 w 8653532"/>
              <a:gd name="connsiteY4" fmla="*/ 3392296 h 3568823"/>
              <a:gd name="connsiteX5" fmla="*/ 233 w 8653532"/>
              <a:gd name="connsiteY5" fmla="*/ 3568823 h 3568823"/>
              <a:gd name="connsiteX6" fmla="*/ 255031 w 8653532"/>
              <a:gd name="connsiteY6" fmla="*/ 1799167 h 3568823"/>
              <a:gd name="connsiteX7" fmla="*/ 233 w 8653532"/>
              <a:gd name="connsiteY7" fmla="*/ 0 h 356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53532" h="3568823">
                <a:moveTo>
                  <a:pt x="233" y="0"/>
                </a:moveTo>
                <a:lnTo>
                  <a:pt x="8653532" y="0"/>
                </a:lnTo>
                <a:lnTo>
                  <a:pt x="8653532" y="3568823"/>
                </a:lnTo>
                <a:cubicBezTo>
                  <a:pt x="7918372" y="3534033"/>
                  <a:pt x="7911038" y="3325877"/>
                  <a:pt x="6231625" y="3364016"/>
                </a:cubicBezTo>
                <a:lnTo>
                  <a:pt x="2225234" y="3392296"/>
                </a:lnTo>
                <a:cubicBezTo>
                  <a:pt x="767129" y="3400860"/>
                  <a:pt x="751327" y="3550831"/>
                  <a:pt x="233" y="3568823"/>
                </a:cubicBezTo>
                <a:cubicBezTo>
                  <a:pt x="-9102" y="2988364"/>
                  <a:pt x="264366" y="2681283"/>
                  <a:pt x="255031" y="1799167"/>
                </a:cubicBezTo>
                <a:cubicBezTo>
                  <a:pt x="245512" y="831799"/>
                  <a:pt x="85166" y="599722"/>
                  <a:pt x="233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  <a:alpha val="70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6D45F5-A852-45E4-87AF-45737F018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791" y="1199134"/>
            <a:ext cx="8442296" cy="404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1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5BB47E-CC7D-4388-957F-F86CB0A77700}"/>
              </a:ext>
            </a:extLst>
          </p:cNvPr>
          <p:cNvSpPr/>
          <p:nvPr/>
        </p:nvSpPr>
        <p:spPr>
          <a:xfrm>
            <a:off x="122259" y="173685"/>
            <a:ext cx="10590659" cy="880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AB5749-8B1D-4D08-9171-D43FB454272A}"/>
              </a:ext>
            </a:extLst>
          </p:cNvPr>
          <p:cNvSpPr txBox="1"/>
          <p:nvPr/>
        </p:nvSpPr>
        <p:spPr>
          <a:xfrm>
            <a:off x="429418" y="5679576"/>
            <a:ext cx="11333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500" dirty="0">
                <a:latin typeface="Arial Black" panose="020B0A04020102020204" pitchFamily="34" charset="0"/>
              </a:rPr>
              <a:t>On click of the Zip. It Provides an Overview of Outages based for the various accounts as well as the Perceived Emotion of the Accounts(based on the ETOR)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6A6089-3E3A-4162-A03B-3B3391775573}"/>
              </a:ext>
            </a:extLst>
          </p:cNvPr>
          <p:cNvSpPr txBox="1"/>
          <p:nvPr/>
        </p:nvSpPr>
        <p:spPr>
          <a:xfrm>
            <a:off x="429418" y="393190"/>
            <a:ext cx="9186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pc="500" dirty="0">
                <a:latin typeface="Montserrat Light" panose="00000400000000000000" pitchFamily="50" charset="0"/>
              </a:rPr>
              <a:t>OUTAGE MAP- Account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A594183-DC85-4F35-B0AB-98E60AD5164F}"/>
              </a:ext>
            </a:extLst>
          </p:cNvPr>
          <p:cNvSpPr/>
          <p:nvPr/>
        </p:nvSpPr>
        <p:spPr>
          <a:xfrm>
            <a:off x="1319754" y="1054174"/>
            <a:ext cx="8927182" cy="4517067"/>
          </a:xfrm>
          <a:custGeom>
            <a:avLst/>
            <a:gdLst>
              <a:gd name="connsiteX0" fmla="*/ 0 w 8653299"/>
              <a:gd name="connsiteY0" fmla="*/ 0 h 3568823"/>
              <a:gd name="connsiteX1" fmla="*/ 8653299 w 8653299"/>
              <a:gd name="connsiteY1" fmla="*/ 0 h 3568823"/>
              <a:gd name="connsiteX2" fmla="*/ 8653299 w 8653299"/>
              <a:gd name="connsiteY2" fmla="*/ 3568823 h 3568823"/>
              <a:gd name="connsiteX3" fmla="*/ 0 w 8653299"/>
              <a:gd name="connsiteY3" fmla="*/ 3568823 h 3568823"/>
              <a:gd name="connsiteX4" fmla="*/ 0 w 8653299"/>
              <a:gd name="connsiteY4" fmla="*/ 0 h 3568823"/>
              <a:gd name="connsiteX0" fmla="*/ 0 w 8653299"/>
              <a:gd name="connsiteY0" fmla="*/ 0 h 3568826"/>
              <a:gd name="connsiteX1" fmla="*/ 8653299 w 8653299"/>
              <a:gd name="connsiteY1" fmla="*/ 0 h 3568826"/>
              <a:gd name="connsiteX2" fmla="*/ 8653299 w 8653299"/>
              <a:gd name="connsiteY2" fmla="*/ 3568823 h 3568826"/>
              <a:gd name="connsiteX3" fmla="*/ 2253281 w 8653299"/>
              <a:gd name="connsiteY3" fmla="*/ 3401725 h 3568826"/>
              <a:gd name="connsiteX4" fmla="*/ 0 w 8653299"/>
              <a:gd name="connsiteY4" fmla="*/ 3568823 h 3568826"/>
              <a:gd name="connsiteX5" fmla="*/ 0 w 8653299"/>
              <a:gd name="connsiteY5" fmla="*/ 0 h 3568826"/>
              <a:gd name="connsiteX0" fmla="*/ 0 w 8653299"/>
              <a:gd name="connsiteY0" fmla="*/ 0 h 3795578"/>
              <a:gd name="connsiteX1" fmla="*/ 8653299 w 8653299"/>
              <a:gd name="connsiteY1" fmla="*/ 0 h 3795578"/>
              <a:gd name="connsiteX2" fmla="*/ 8653299 w 8653299"/>
              <a:gd name="connsiteY2" fmla="*/ 3568823 h 3795578"/>
              <a:gd name="connsiteX3" fmla="*/ 6184258 w 8653299"/>
              <a:gd name="connsiteY3" fmla="*/ 3392297 h 3795578"/>
              <a:gd name="connsiteX4" fmla="*/ 2253281 w 8653299"/>
              <a:gd name="connsiteY4" fmla="*/ 3401725 h 3795578"/>
              <a:gd name="connsiteX5" fmla="*/ 0 w 8653299"/>
              <a:gd name="connsiteY5" fmla="*/ 3568823 h 3795578"/>
              <a:gd name="connsiteX6" fmla="*/ 0 w 8653299"/>
              <a:gd name="connsiteY6" fmla="*/ 0 h 3795578"/>
              <a:gd name="connsiteX0" fmla="*/ 0 w 8653299"/>
              <a:gd name="connsiteY0" fmla="*/ 0 h 3790772"/>
              <a:gd name="connsiteX1" fmla="*/ 8653299 w 8653299"/>
              <a:gd name="connsiteY1" fmla="*/ 0 h 3790772"/>
              <a:gd name="connsiteX2" fmla="*/ 8653299 w 8653299"/>
              <a:gd name="connsiteY2" fmla="*/ 3568823 h 3790772"/>
              <a:gd name="connsiteX3" fmla="*/ 6184258 w 8653299"/>
              <a:gd name="connsiteY3" fmla="*/ 3392297 h 3790772"/>
              <a:gd name="connsiteX4" fmla="*/ 2253281 w 8653299"/>
              <a:gd name="connsiteY4" fmla="*/ 3401725 h 3790772"/>
              <a:gd name="connsiteX5" fmla="*/ 0 w 8653299"/>
              <a:gd name="connsiteY5" fmla="*/ 3568823 h 3790772"/>
              <a:gd name="connsiteX6" fmla="*/ 0 w 8653299"/>
              <a:gd name="connsiteY6" fmla="*/ 0 h 3790772"/>
              <a:gd name="connsiteX0" fmla="*/ 0 w 8653299"/>
              <a:gd name="connsiteY0" fmla="*/ 0 h 3786130"/>
              <a:gd name="connsiteX1" fmla="*/ 8653299 w 8653299"/>
              <a:gd name="connsiteY1" fmla="*/ 0 h 3786130"/>
              <a:gd name="connsiteX2" fmla="*/ 8653299 w 8653299"/>
              <a:gd name="connsiteY2" fmla="*/ 3568823 h 3786130"/>
              <a:gd name="connsiteX3" fmla="*/ 6184258 w 8653299"/>
              <a:gd name="connsiteY3" fmla="*/ 3392297 h 3786130"/>
              <a:gd name="connsiteX4" fmla="*/ 2253281 w 8653299"/>
              <a:gd name="connsiteY4" fmla="*/ 3401725 h 3786130"/>
              <a:gd name="connsiteX5" fmla="*/ 0 w 8653299"/>
              <a:gd name="connsiteY5" fmla="*/ 3568823 h 3786130"/>
              <a:gd name="connsiteX6" fmla="*/ 0 w 8653299"/>
              <a:gd name="connsiteY6" fmla="*/ 0 h 3786130"/>
              <a:gd name="connsiteX0" fmla="*/ 0 w 8653299"/>
              <a:gd name="connsiteY0" fmla="*/ 0 h 3571666"/>
              <a:gd name="connsiteX1" fmla="*/ 8653299 w 8653299"/>
              <a:gd name="connsiteY1" fmla="*/ 0 h 3571666"/>
              <a:gd name="connsiteX2" fmla="*/ 8653299 w 8653299"/>
              <a:gd name="connsiteY2" fmla="*/ 3568823 h 3571666"/>
              <a:gd name="connsiteX3" fmla="*/ 6184258 w 8653299"/>
              <a:gd name="connsiteY3" fmla="*/ 3392297 h 3571666"/>
              <a:gd name="connsiteX4" fmla="*/ 2253281 w 8653299"/>
              <a:gd name="connsiteY4" fmla="*/ 3401725 h 3571666"/>
              <a:gd name="connsiteX5" fmla="*/ 0 w 8653299"/>
              <a:gd name="connsiteY5" fmla="*/ 3568823 h 3571666"/>
              <a:gd name="connsiteX6" fmla="*/ 0 w 8653299"/>
              <a:gd name="connsiteY6" fmla="*/ 0 h 3571666"/>
              <a:gd name="connsiteX0" fmla="*/ 0 w 8653299"/>
              <a:gd name="connsiteY0" fmla="*/ 0 h 3572308"/>
              <a:gd name="connsiteX1" fmla="*/ 8653299 w 8653299"/>
              <a:gd name="connsiteY1" fmla="*/ 0 h 3572308"/>
              <a:gd name="connsiteX2" fmla="*/ 8653299 w 8653299"/>
              <a:gd name="connsiteY2" fmla="*/ 3568823 h 3572308"/>
              <a:gd name="connsiteX3" fmla="*/ 6797000 w 8653299"/>
              <a:gd name="connsiteY3" fmla="*/ 3439431 h 3572308"/>
              <a:gd name="connsiteX4" fmla="*/ 2253281 w 8653299"/>
              <a:gd name="connsiteY4" fmla="*/ 3401725 h 3572308"/>
              <a:gd name="connsiteX5" fmla="*/ 0 w 8653299"/>
              <a:gd name="connsiteY5" fmla="*/ 3568823 h 3572308"/>
              <a:gd name="connsiteX6" fmla="*/ 0 w 8653299"/>
              <a:gd name="connsiteY6" fmla="*/ 0 h 3572308"/>
              <a:gd name="connsiteX0" fmla="*/ 0 w 8653299"/>
              <a:gd name="connsiteY0" fmla="*/ 0 h 3574939"/>
              <a:gd name="connsiteX1" fmla="*/ 8653299 w 8653299"/>
              <a:gd name="connsiteY1" fmla="*/ 0 h 3574939"/>
              <a:gd name="connsiteX2" fmla="*/ 8653299 w 8653299"/>
              <a:gd name="connsiteY2" fmla="*/ 3568823 h 3574939"/>
              <a:gd name="connsiteX3" fmla="*/ 6797000 w 8653299"/>
              <a:gd name="connsiteY3" fmla="*/ 3439431 h 3574939"/>
              <a:gd name="connsiteX4" fmla="*/ 2253281 w 8653299"/>
              <a:gd name="connsiteY4" fmla="*/ 3401725 h 3574939"/>
              <a:gd name="connsiteX5" fmla="*/ 0 w 8653299"/>
              <a:gd name="connsiteY5" fmla="*/ 3568823 h 3574939"/>
              <a:gd name="connsiteX6" fmla="*/ 0 w 8653299"/>
              <a:gd name="connsiteY6" fmla="*/ 0 h 3574939"/>
              <a:gd name="connsiteX0" fmla="*/ 0 w 8653299"/>
              <a:gd name="connsiteY0" fmla="*/ 0 h 3571987"/>
              <a:gd name="connsiteX1" fmla="*/ 8653299 w 8653299"/>
              <a:gd name="connsiteY1" fmla="*/ 0 h 3571987"/>
              <a:gd name="connsiteX2" fmla="*/ 8653299 w 8653299"/>
              <a:gd name="connsiteY2" fmla="*/ 3568823 h 3571987"/>
              <a:gd name="connsiteX3" fmla="*/ 6231392 w 8653299"/>
              <a:gd name="connsiteY3" fmla="*/ 3326309 h 3571987"/>
              <a:gd name="connsiteX4" fmla="*/ 2253281 w 8653299"/>
              <a:gd name="connsiteY4" fmla="*/ 3401725 h 3571987"/>
              <a:gd name="connsiteX5" fmla="*/ 0 w 8653299"/>
              <a:gd name="connsiteY5" fmla="*/ 3568823 h 3571987"/>
              <a:gd name="connsiteX6" fmla="*/ 0 w 8653299"/>
              <a:gd name="connsiteY6" fmla="*/ 0 h 3571987"/>
              <a:gd name="connsiteX0" fmla="*/ 0 w 8653299"/>
              <a:gd name="connsiteY0" fmla="*/ 0 h 3571987"/>
              <a:gd name="connsiteX1" fmla="*/ 8653299 w 8653299"/>
              <a:gd name="connsiteY1" fmla="*/ 0 h 3571987"/>
              <a:gd name="connsiteX2" fmla="*/ 8653299 w 8653299"/>
              <a:gd name="connsiteY2" fmla="*/ 3568823 h 3571987"/>
              <a:gd name="connsiteX3" fmla="*/ 6231392 w 8653299"/>
              <a:gd name="connsiteY3" fmla="*/ 3326309 h 3571987"/>
              <a:gd name="connsiteX4" fmla="*/ 2253281 w 8653299"/>
              <a:gd name="connsiteY4" fmla="*/ 3401725 h 3571987"/>
              <a:gd name="connsiteX5" fmla="*/ 0 w 8653299"/>
              <a:gd name="connsiteY5" fmla="*/ 3568823 h 3571987"/>
              <a:gd name="connsiteX6" fmla="*/ 0 w 8653299"/>
              <a:gd name="connsiteY6" fmla="*/ 0 h 3571987"/>
              <a:gd name="connsiteX0" fmla="*/ 0 w 8653299"/>
              <a:gd name="connsiteY0" fmla="*/ 0 h 3573236"/>
              <a:gd name="connsiteX1" fmla="*/ 8653299 w 8653299"/>
              <a:gd name="connsiteY1" fmla="*/ 0 h 3573236"/>
              <a:gd name="connsiteX2" fmla="*/ 8653299 w 8653299"/>
              <a:gd name="connsiteY2" fmla="*/ 3568823 h 3573236"/>
              <a:gd name="connsiteX3" fmla="*/ 6231392 w 8653299"/>
              <a:gd name="connsiteY3" fmla="*/ 3392297 h 3573236"/>
              <a:gd name="connsiteX4" fmla="*/ 2253281 w 8653299"/>
              <a:gd name="connsiteY4" fmla="*/ 3401725 h 3573236"/>
              <a:gd name="connsiteX5" fmla="*/ 0 w 8653299"/>
              <a:gd name="connsiteY5" fmla="*/ 3568823 h 3573236"/>
              <a:gd name="connsiteX6" fmla="*/ 0 w 8653299"/>
              <a:gd name="connsiteY6" fmla="*/ 0 h 3573236"/>
              <a:gd name="connsiteX0" fmla="*/ 0 w 8653299"/>
              <a:gd name="connsiteY0" fmla="*/ 0 h 3573236"/>
              <a:gd name="connsiteX1" fmla="*/ 8653299 w 8653299"/>
              <a:gd name="connsiteY1" fmla="*/ 0 h 3573236"/>
              <a:gd name="connsiteX2" fmla="*/ 8653299 w 8653299"/>
              <a:gd name="connsiteY2" fmla="*/ 3568823 h 3573236"/>
              <a:gd name="connsiteX3" fmla="*/ 6231392 w 8653299"/>
              <a:gd name="connsiteY3" fmla="*/ 3392297 h 3573236"/>
              <a:gd name="connsiteX4" fmla="*/ 2253281 w 8653299"/>
              <a:gd name="connsiteY4" fmla="*/ 3401725 h 3573236"/>
              <a:gd name="connsiteX5" fmla="*/ 0 w 8653299"/>
              <a:gd name="connsiteY5" fmla="*/ 3568823 h 3573236"/>
              <a:gd name="connsiteX6" fmla="*/ 0 w 8653299"/>
              <a:gd name="connsiteY6" fmla="*/ 0 h 3573236"/>
              <a:gd name="connsiteX0" fmla="*/ 0 w 8653299"/>
              <a:gd name="connsiteY0" fmla="*/ 0 h 3573236"/>
              <a:gd name="connsiteX1" fmla="*/ 8653299 w 8653299"/>
              <a:gd name="connsiteY1" fmla="*/ 0 h 3573236"/>
              <a:gd name="connsiteX2" fmla="*/ 8653299 w 8653299"/>
              <a:gd name="connsiteY2" fmla="*/ 3568823 h 3573236"/>
              <a:gd name="connsiteX3" fmla="*/ 6231392 w 8653299"/>
              <a:gd name="connsiteY3" fmla="*/ 3392297 h 3573236"/>
              <a:gd name="connsiteX4" fmla="*/ 2253281 w 8653299"/>
              <a:gd name="connsiteY4" fmla="*/ 3401725 h 3573236"/>
              <a:gd name="connsiteX5" fmla="*/ 0 w 8653299"/>
              <a:gd name="connsiteY5" fmla="*/ 3568823 h 3573236"/>
              <a:gd name="connsiteX6" fmla="*/ 0 w 8653299"/>
              <a:gd name="connsiteY6" fmla="*/ 0 h 3573236"/>
              <a:gd name="connsiteX0" fmla="*/ 0 w 8653299"/>
              <a:gd name="connsiteY0" fmla="*/ 0 h 3573236"/>
              <a:gd name="connsiteX1" fmla="*/ 8653299 w 8653299"/>
              <a:gd name="connsiteY1" fmla="*/ 0 h 3573236"/>
              <a:gd name="connsiteX2" fmla="*/ 8653299 w 8653299"/>
              <a:gd name="connsiteY2" fmla="*/ 3568823 h 3573236"/>
              <a:gd name="connsiteX3" fmla="*/ 6231392 w 8653299"/>
              <a:gd name="connsiteY3" fmla="*/ 3392297 h 3573236"/>
              <a:gd name="connsiteX4" fmla="*/ 2988572 w 8653299"/>
              <a:gd name="connsiteY4" fmla="*/ 3411151 h 3573236"/>
              <a:gd name="connsiteX5" fmla="*/ 0 w 8653299"/>
              <a:gd name="connsiteY5" fmla="*/ 3568823 h 3573236"/>
              <a:gd name="connsiteX6" fmla="*/ 0 w 8653299"/>
              <a:gd name="connsiteY6" fmla="*/ 0 h 3573236"/>
              <a:gd name="connsiteX0" fmla="*/ 0 w 8653299"/>
              <a:gd name="connsiteY0" fmla="*/ 0 h 3573236"/>
              <a:gd name="connsiteX1" fmla="*/ 8653299 w 8653299"/>
              <a:gd name="connsiteY1" fmla="*/ 0 h 3573236"/>
              <a:gd name="connsiteX2" fmla="*/ 8653299 w 8653299"/>
              <a:gd name="connsiteY2" fmla="*/ 3568823 h 3573236"/>
              <a:gd name="connsiteX3" fmla="*/ 6231392 w 8653299"/>
              <a:gd name="connsiteY3" fmla="*/ 3392297 h 3573236"/>
              <a:gd name="connsiteX4" fmla="*/ 2988572 w 8653299"/>
              <a:gd name="connsiteY4" fmla="*/ 3345163 h 3573236"/>
              <a:gd name="connsiteX5" fmla="*/ 0 w 8653299"/>
              <a:gd name="connsiteY5" fmla="*/ 3568823 h 3573236"/>
              <a:gd name="connsiteX6" fmla="*/ 0 w 8653299"/>
              <a:gd name="connsiteY6" fmla="*/ 0 h 3573236"/>
              <a:gd name="connsiteX0" fmla="*/ 0 w 8653299"/>
              <a:gd name="connsiteY0" fmla="*/ 0 h 3573236"/>
              <a:gd name="connsiteX1" fmla="*/ 8653299 w 8653299"/>
              <a:gd name="connsiteY1" fmla="*/ 0 h 3573236"/>
              <a:gd name="connsiteX2" fmla="*/ 8653299 w 8653299"/>
              <a:gd name="connsiteY2" fmla="*/ 3568823 h 3573236"/>
              <a:gd name="connsiteX3" fmla="*/ 6231392 w 8653299"/>
              <a:gd name="connsiteY3" fmla="*/ 3392297 h 3573236"/>
              <a:gd name="connsiteX4" fmla="*/ 2988572 w 8653299"/>
              <a:gd name="connsiteY4" fmla="*/ 3345163 h 3573236"/>
              <a:gd name="connsiteX5" fmla="*/ 0 w 8653299"/>
              <a:gd name="connsiteY5" fmla="*/ 3568823 h 3573236"/>
              <a:gd name="connsiteX6" fmla="*/ 0 w 8653299"/>
              <a:gd name="connsiteY6" fmla="*/ 0 h 3573236"/>
              <a:gd name="connsiteX0" fmla="*/ 0 w 8653299"/>
              <a:gd name="connsiteY0" fmla="*/ 0 h 3573236"/>
              <a:gd name="connsiteX1" fmla="*/ 8653299 w 8653299"/>
              <a:gd name="connsiteY1" fmla="*/ 0 h 3573236"/>
              <a:gd name="connsiteX2" fmla="*/ 8653299 w 8653299"/>
              <a:gd name="connsiteY2" fmla="*/ 3568823 h 3573236"/>
              <a:gd name="connsiteX3" fmla="*/ 6231392 w 8653299"/>
              <a:gd name="connsiteY3" fmla="*/ 3392297 h 3573236"/>
              <a:gd name="connsiteX4" fmla="*/ 2988572 w 8653299"/>
              <a:gd name="connsiteY4" fmla="*/ 3345163 h 3573236"/>
              <a:gd name="connsiteX5" fmla="*/ 0 w 8653299"/>
              <a:gd name="connsiteY5" fmla="*/ 3568823 h 3573236"/>
              <a:gd name="connsiteX6" fmla="*/ 0 w 8653299"/>
              <a:gd name="connsiteY6" fmla="*/ 0 h 3573236"/>
              <a:gd name="connsiteX0" fmla="*/ 0 w 8653299"/>
              <a:gd name="connsiteY0" fmla="*/ 0 h 3572599"/>
              <a:gd name="connsiteX1" fmla="*/ 8653299 w 8653299"/>
              <a:gd name="connsiteY1" fmla="*/ 0 h 3572599"/>
              <a:gd name="connsiteX2" fmla="*/ 8653299 w 8653299"/>
              <a:gd name="connsiteY2" fmla="*/ 3568823 h 3572599"/>
              <a:gd name="connsiteX3" fmla="*/ 6231392 w 8653299"/>
              <a:gd name="connsiteY3" fmla="*/ 3364016 h 3572599"/>
              <a:gd name="connsiteX4" fmla="*/ 2988572 w 8653299"/>
              <a:gd name="connsiteY4" fmla="*/ 3345163 h 3572599"/>
              <a:gd name="connsiteX5" fmla="*/ 0 w 8653299"/>
              <a:gd name="connsiteY5" fmla="*/ 3568823 h 3572599"/>
              <a:gd name="connsiteX6" fmla="*/ 0 w 8653299"/>
              <a:gd name="connsiteY6" fmla="*/ 0 h 3572599"/>
              <a:gd name="connsiteX0" fmla="*/ 0 w 8653299"/>
              <a:gd name="connsiteY0" fmla="*/ 0 h 3572599"/>
              <a:gd name="connsiteX1" fmla="*/ 8653299 w 8653299"/>
              <a:gd name="connsiteY1" fmla="*/ 0 h 3572599"/>
              <a:gd name="connsiteX2" fmla="*/ 8653299 w 8653299"/>
              <a:gd name="connsiteY2" fmla="*/ 3568823 h 3572599"/>
              <a:gd name="connsiteX3" fmla="*/ 6231392 w 8653299"/>
              <a:gd name="connsiteY3" fmla="*/ 3364016 h 3572599"/>
              <a:gd name="connsiteX4" fmla="*/ 2988572 w 8653299"/>
              <a:gd name="connsiteY4" fmla="*/ 3345163 h 3572599"/>
              <a:gd name="connsiteX5" fmla="*/ 0 w 8653299"/>
              <a:gd name="connsiteY5" fmla="*/ 3568823 h 3572599"/>
              <a:gd name="connsiteX6" fmla="*/ 0 w 8653299"/>
              <a:gd name="connsiteY6" fmla="*/ 0 h 3572599"/>
              <a:gd name="connsiteX0" fmla="*/ 233 w 8653532"/>
              <a:gd name="connsiteY0" fmla="*/ 0 h 3572599"/>
              <a:gd name="connsiteX1" fmla="*/ 8653532 w 8653532"/>
              <a:gd name="connsiteY1" fmla="*/ 0 h 3572599"/>
              <a:gd name="connsiteX2" fmla="*/ 8653532 w 8653532"/>
              <a:gd name="connsiteY2" fmla="*/ 3568823 h 3572599"/>
              <a:gd name="connsiteX3" fmla="*/ 6231625 w 8653532"/>
              <a:gd name="connsiteY3" fmla="*/ 3364016 h 3572599"/>
              <a:gd name="connsiteX4" fmla="*/ 2988805 w 8653532"/>
              <a:gd name="connsiteY4" fmla="*/ 3345163 h 3572599"/>
              <a:gd name="connsiteX5" fmla="*/ 233 w 8653532"/>
              <a:gd name="connsiteY5" fmla="*/ 3568823 h 3572599"/>
              <a:gd name="connsiteX6" fmla="*/ 255031 w 8653532"/>
              <a:gd name="connsiteY6" fmla="*/ 1799167 h 3572599"/>
              <a:gd name="connsiteX7" fmla="*/ 233 w 8653532"/>
              <a:gd name="connsiteY7" fmla="*/ 0 h 3572599"/>
              <a:gd name="connsiteX0" fmla="*/ 233 w 8653532"/>
              <a:gd name="connsiteY0" fmla="*/ 0 h 3572599"/>
              <a:gd name="connsiteX1" fmla="*/ 8653532 w 8653532"/>
              <a:gd name="connsiteY1" fmla="*/ 0 h 3572599"/>
              <a:gd name="connsiteX2" fmla="*/ 8653532 w 8653532"/>
              <a:gd name="connsiteY2" fmla="*/ 3568823 h 3572599"/>
              <a:gd name="connsiteX3" fmla="*/ 6231625 w 8653532"/>
              <a:gd name="connsiteY3" fmla="*/ 3364016 h 3572599"/>
              <a:gd name="connsiteX4" fmla="*/ 2988805 w 8653532"/>
              <a:gd name="connsiteY4" fmla="*/ 3345163 h 3572599"/>
              <a:gd name="connsiteX5" fmla="*/ 233 w 8653532"/>
              <a:gd name="connsiteY5" fmla="*/ 3568823 h 3572599"/>
              <a:gd name="connsiteX6" fmla="*/ 255031 w 8653532"/>
              <a:gd name="connsiteY6" fmla="*/ 1799167 h 3572599"/>
              <a:gd name="connsiteX7" fmla="*/ 233 w 8653532"/>
              <a:gd name="connsiteY7" fmla="*/ 0 h 3572599"/>
              <a:gd name="connsiteX0" fmla="*/ 233 w 8653532"/>
              <a:gd name="connsiteY0" fmla="*/ 0 h 3572599"/>
              <a:gd name="connsiteX1" fmla="*/ 8653532 w 8653532"/>
              <a:gd name="connsiteY1" fmla="*/ 0 h 3572599"/>
              <a:gd name="connsiteX2" fmla="*/ 8653532 w 8653532"/>
              <a:gd name="connsiteY2" fmla="*/ 3568823 h 3572599"/>
              <a:gd name="connsiteX3" fmla="*/ 6231625 w 8653532"/>
              <a:gd name="connsiteY3" fmla="*/ 3364016 h 3572599"/>
              <a:gd name="connsiteX4" fmla="*/ 2988805 w 8653532"/>
              <a:gd name="connsiteY4" fmla="*/ 3345163 h 3572599"/>
              <a:gd name="connsiteX5" fmla="*/ 233 w 8653532"/>
              <a:gd name="connsiteY5" fmla="*/ 3568823 h 3572599"/>
              <a:gd name="connsiteX6" fmla="*/ 255031 w 8653532"/>
              <a:gd name="connsiteY6" fmla="*/ 1799167 h 3572599"/>
              <a:gd name="connsiteX7" fmla="*/ 233 w 8653532"/>
              <a:gd name="connsiteY7" fmla="*/ 0 h 3572599"/>
              <a:gd name="connsiteX0" fmla="*/ 233 w 8653532"/>
              <a:gd name="connsiteY0" fmla="*/ 0 h 3572599"/>
              <a:gd name="connsiteX1" fmla="*/ 8653532 w 8653532"/>
              <a:gd name="connsiteY1" fmla="*/ 0 h 3572599"/>
              <a:gd name="connsiteX2" fmla="*/ 8653532 w 8653532"/>
              <a:gd name="connsiteY2" fmla="*/ 3568823 h 3572599"/>
              <a:gd name="connsiteX3" fmla="*/ 6231625 w 8653532"/>
              <a:gd name="connsiteY3" fmla="*/ 3364016 h 3572599"/>
              <a:gd name="connsiteX4" fmla="*/ 2753135 w 8653532"/>
              <a:gd name="connsiteY4" fmla="*/ 3326309 h 3572599"/>
              <a:gd name="connsiteX5" fmla="*/ 233 w 8653532"/>
              <a:gd name="connsiteY5" fmla="*/ 3568823 h 3572599"/>
              <a:gd name="connsiteX6" fmla="*/ 255031 w 8653532"/>
              <a:gd name="connsiteY6" fmla="*/ 1799167 h 3572599"/>
              <a:gd name="connsiteX7" fmla="*/ 233 w 8653532"/>
              <a:gd name="connsiteY7" fmla="*/ 0 h 3572599"/>
              <a:gd name="connsiteX0" fmla="*/ 233 w 8653532"/>
              <a:gd name="connsiteY0" fmla="*/ 0 h 3571303"/>
              <a:gd name="connsiteX1" fmla="*/ 8653532 w 8653532"/>
              <a:gd name="connsiteY1" fmla="*/ 0 h 3571303"/>
              <a:gd name="connsiteX2" fmla="*/ 8653532 w 8653532"/>
              <a:gd name="connsiteY2" fmla="*/ 3568823 h 3571303"/>
              <a:gd name="connsiteX3" fmla="*/ 6231625 w 8653532"/>
              <a:gd name="connsiteY3" fmla="*/ 3364016 h 3571303"/>
              <a:gd name="connsiteX4" fmla="*/ 2753135 w 8653532"/>
              <a:gd name="connsiteY4" fmla="*/ 3326309 h 3571303"/>
              <a:gd name="connsiteX5" fmla="*/ 233 w 8653532"/>
              <a:gd name="connsiteY5" fmla="*/ 3568823 h 3571303"/>
              <a:gd name="connsiteX6" fmla="*/ 255031 w 8653532"/>
              <a:gd name="connsiteY6" fmla="*/ 1799167 h 3571303"/>
              <a:gd name="connsiteX7" fmla="*/ 233 w 8653532"/>
              <a:gd name="connsiteY7" fmla="*/ 0 h 3571303"/>
              <a:gd name="connsiteX0" fmla="*/ 233 w 8653532"/>
              <a:gd name="connsiteY0" fmla="*/ 0 h 3568823"/>
              <a:gd name="connsiteX1" fmla="*/ 8653532 w 8653532"/>
              <a:gd name="connsiteY1" fmla="*/ 0 h 3568823"/>
              <a:gd name="connsiteX2" fmla="*/ 8653532 w 8653532"/>
              <a:gd name="connsiteY2" fmla="*/ 3568823 h 3568823"/>
              <a:gd name="connsiteX3" fmla="*/ 6231625 w 8653532"/>
              <a:gd name="connsiteY3" fmla="*/ 3364016 h 3568823"/>
              <a:gd name="connsiteX4" fmla="*/ 2753135 w 8653532"/>
              <a:gd name="connsiteY4" fmla="*/ 3326309 h 3568823"/>
              <a:gd name="connsiteX5" fmla="*/ 233 w 8653532"/>
              <a:gd name="connsiteY5" fmla="*/ 3568823 h 3568823"/>
              <a:gd name="connsiteX6" fmla="*/ 255031 w 8653532"/>
              <a:gd name="connsiteY6" fmla="*/ 1799167 h 3568823"/>
              <a:gd name="connsiteX7" fmla="*/ 233 w 8653532"/>
              <a:gd name="connsiteY7" fmla="*/ 0 h 3568823"/>
              <a:gd name="connsiteX0" fmla="*/ 233 w 8653532"/>
              <a:gd name="connsiteY0" fmla="*/ 0 h 3568823"/>
              <a:gd name="connsiteX1" fmla="*/ 8653532 w 8653532"/>
              <a:gd name="connsiteY1" fmla="*/ 0 h 3568823"/>
              <a:gd name="connsiteX2" fmla="*/ 8653532 w 8653532"/>
              <a:gd name="connsiteY2" fmla="*/ 3568823 h 3568823"/>
              <a:gd name="connsiteX3" fmla="*/ 6231625 w 8653532"/>
              <a:gd name="connsiteY3" fmla="*/ 3364016 h 3568823"/>
              <a:gd name="connsiteX4" fmla="*/ 2253515 w 8653532"/>
              <a:gd name="connsiteY4" fmla="*/ 3203760 h 3568823"/>
              <a:gd name="connsiteX5" fmla="*/ 233 w 8653532"/>
              <a:gd name="connsiteY5" fmla="*/ 3568823 h 3568823"/>
              <a:gd name="connsiteX6" fmla="*/ 255031 w 8653532"/>
              <a:gd name="connsiteY6" fmla="*/ 1799167 h 3568823"/>
              <a:gd name="connsiteX7" fmla="*/ 233 w 8653532"/>
              <a:gd name="connsiteY7" fmla="*/ 0 h 3568823"/>
              <a:gd name="connsiteX0" fmla="*/ 233 w 8653532"/>
              <a:gd name="connsiteY0" fmla="*/ 0 h 3568823"/>
              <a:gd name="connsiteX1" fmla="*/ 8653532 w 8653532"/>
              <a:gd name="connsiteY1" fmla="*/ 0 h 3568823"/>
              <a:gd name="connsiteX2" fmla="*/ 8653532 w 8653532"/>
              <a:gd name="connsiteY2" fmla="*/ 3568823 h 3568823"/>
              <a:gd name="connsiteX3" fmla="*/ 6231625 w 8653532"/>
              <a:gd name="connsiteY3" fmla="*/ 3364016 h 3568823"/>
              <a:gd name="connsiteX4" fmla="*/ 2253515 w 8653532"/>
              <a:gd name="connsiteY4" fmla="*/ 3203760 h 3568823"/>
              <a:gd name="connsiteX5" fmla="*/ 233 w 8653532"/>
              <a:gd name="connsiteY5" fmla="*/ 3568823 h 3568823"/>
              <a:gd name="connsiteX6" fmla="*/ 255031 w 8653532"/>
              <a:gd name="connsiteY6" fmla="*/ 1799167 h 3568823"/>
              <a:gd name="connsiteX7" fmla="*/ 233 w 8653532"/>
              <a:gd name="connsiteY7" fmla="*/ 0 h 3568823"/>
              <a:gd name="connsiteX0" fmla="*/ 233 w 8653532"/>
              <a:gd name="connsiteY0" fmla="*/ 0 h 3568823"/>
              <a:gd name="connsiteX1" fmla="*/ 8653532 w 8653532"/>
              <a:gd name="connsiteY1" fmla="*/ 0 h 3568823"/>
              <a:gd name="connsiteX2" fmla="*/ 8653532 w 8653532"/>
              <a:gd name="connsiteY2" fmla="*/ 3568823 h 3568823"/>
              <a:gd name="connsiteX3" fmla="*/ 6231625 w 8653532"/>
              <a:gd name="connsiteY3" fmla="*/ 3364016 h 3568823"/>
              <a:gd name="connsiteX4" fmla="*/ 2253515 w 8653532"/>
              <a:gd name="connsiteY4" fmla="*/ 3203760 h 3568823"/>
              <a:gd name="connsiteX5" fmla="*/ 233 w 8653532"/>
              <a:gd name="connsiteY5" fmla="*/ 3568823 h 3568823"/>
              <a:gd name="connsiteX6" fmla="*/ 255031 w 8653532"/>
              <a:gd name="connsiteY6" fmla="*/ 1799167 h 3568823"/>
              <a:gd name="connsiteX7" fmla="*/ 233 w 8653532"/>
              <a:gd name="connsiteY7" fmla="*/ 0 h 3568823"/>
              <a:gd name="connsiteX0" fmla="*/ 233 w 8653532"/>
              <a:gd name="connsiteY0" fmla="*/ 0 h 3568823"/>
              <a:gd name="connsiteX1" fmla="*/ 8653532 w 8653532"/>
              <a:gd name="connsiteY1" fmla="*/ 0 h 3568823"/>
              <a:gd name="connsiteX2" fmla="*/ 8653532 w 8653532"/>
              <a:gd name="connsiteY2" fmla="*/ 3568823 h 3568823"/>
              <a:gd name="connsiteX3" fmla="*/ 6231625 w 8653532"/>
              <a:gd name="connsiteY3" fmla="*/ 3364016 h 3568823"/>
              <a:gd name="connsiteX4" fmla="*/ 2253515 w 8653532"/>
              <a:gd name="connsiteY4" fmla="*/ 3279174 h 3568823"/>
              <a:gd name="connsiteX5" fmla="*/ 233 w 8653532"/>
              <a:gd name="connsiteY5" fmla="*/ 3568823 h 3568823"/>
              <a:gd name="connsiteX6" fmla="*/ 255031 w 8653532"/>
              <a:gd name="connsiteY6" fmla="*/ 1799167 h 3568823"/>
              <a:gd name="connsiteX7" fmla="*/ 233 w 8653532"/>
              <a:gd name="connsiteY7" fmla="*/ 0 h 3568823"/>
              <a:gd name="connsiteX0" fmla="*/ 233 w 8653532"/>
              <a:gd name="connsiteY0" fmla="*/ 0 h 3568823"/>
              <a:gd name="connsiteX1" fmla="*/ 8653532 w 8653532"/>
              <a:gd name="connsiteY1" fmla="*/ 0 h 3568823"/>
              <a:gd name="connsiteX2" fmla="*/ 8653532 w 8653532"/>
              <a:gd name="connsiteY2" fmla="*/ 3568823 h 3568823"/>
              <a:gd name="connsiteX3" fmla="*/ 6231625 w 8653532"/>
              <a:gd name="connsiteY3" fmla="*/ 3364016 h 3568823"/>
              <a:gd name="connsiteX4" fmla="*/ 2253515 w 8653532"/>
              <a:gd name="connsiteY4" fmla="*/ 3279174 h 3568823"/>
              <a:gd name="connsiteX5" fmla="*/ 233 w 8653532"/>
              <a:gd name="connsiteY5" fmla="*/ 3568823 h 3568823"/>
              <a:gd name="connsiteX6" fmla="*/ 255031 w 8653532"/>
              <a:gd name="connsiteY6" fmla="*/ 1799167 h 3568823"/>
              <a:gd name="connsiteX7" fmla="*/ 233 w 8653532"/>
              <a:gd name="connsiteY7" fmla="*/ 0 h 3568823"/>
              <a:gd name="connsiteX0" fmla="*/ 233 w 8653532"/>
              <a:gd name="connsiteY0" fmla="*/ 0 h 3568823"/>
              <a:gd name="connsiteX1" fmla="*/ 8653532 w 8653532"/>
              <a:gd name="connsiteY1" fmla="*/ 0 h 3568823"/>
              <a:gd name="connsiteX2" fmla="*/ 8653532 w 8653532"/>
              <a:gd name="connsiteY2" fmla="*/ 3568823 h 3568823"/>
              <a:gd name="connsiteX3" fmla="*/ 6231625 w 8653532"/>
              <a:gd name="connsiteY3" fmla="*/ 3364016 h 3568823"/>
              <a:gd name="connsiteX4" fmla="*/ 2244088 w 8653532"/>
              <a:gd name="connsiteY4" fmla="*/ 3364015 h 3568823"/>
              <a:gd name="connsiteX5" fmla="*/ 233 w 8653532"/>
              <a:gd name="connsiteY5" fmla="*/ 3568823 h 3568823"/>
              <a:gd name="connsiteX6" fmla="*/ 255031 w 8653532"/>
              <a:gd name="connsiteY6" fmla="*/ 1799167 h 3568823"/>
              <a:gd name="connsiteX7" fmla="*/ 233 w 8653532"/>
              <a:gd name="connsiteY7" fmla="*/ 0 h 3568823"/>
              <a:gd name="connsiteX0" fmla="*/ 233 w 8653532"/>
              <a:gd name="connsiteY0" fmla="*/ 0 h 3568823"/>
              <a:gd name="connsiteX1" fmla="*/ 8653532 w 8653532"/>
              <a:gd name="connsiteY1" fmla="*/ 0 h 3568823"/>
              <a:gd name="connsiteX2" fmla="*/ 8653532 w 8653532"/>
              <a:gd name="connsiteY2" fmla="*/ 3568823 h 3568823"/>
              <a:gd name="connsiteX3" fmla="*/ 6231625 w 8653532"/>
              <a:gd name="connsiteY3" fmla="*/ 3364016 h 3568823"/>
              <a:gd name="connsiteX4" fmla="*/ 2244088 w 8653532"/>
              <a:gd name="connsiteY4" fmla="*/ 3307455 h 3568823"/>
              <a:gd name="connsiteX5" fmla="*/ 233 w 8653532"/>
              <a:gd name="connsiteY5" fmla="*/ 3568823 h 3568823"/>
              <a:gd name="connsiteX6" fmla="*/ 255031 w 8653532"/>
              <a:gd name="connsiteY6" fmla="*/ 1799167 h 3568823"/>
              <a:gd name="connsiteX7" fmla="*/ 233 w 8653532"/>
              <a:gd name="connsiteY7" fmla="*/ 0 h 3568823"/>
              <a:gd name="connsiteX0" fmla="*/ 233 w 8653532"/>
              <a:gd name="connsiteY0" fmla="*/ 0 h 3568823"/>
              <a:gd name="connsiteX1" fmla="*/ 8653532 w 8653532"/>
              <a:gd name="connsiteY1" fmla="*/ 0 h 3568823"/>
              <a:gd name="connsiteX2" fmla="*/ 8653532 w 8653532"/>
              <a:gd name="connsiteY2" fmla="*/ 3568823 h 3568823"/>
              <a:gd name="connsiteX3" fmla="*/ 6231625 w 8653532"/>
              <a:gd name="connsiteY3" fmla="*/ 3364016 h 3568823"/>
              <a:gd name="connsiteX4" fmla="*/ 2225234 w 8653532"/>
              <a:gd name="connsiteY4" fmla="*/ 3420576 h 3568823"/>
              <a:gd name="connsiteX5" fmla="*/ 233 w 8653532"/>
              <a:gd name="connsiteY5" fmla="*/ 3568823 h 3568823"/>
              <a:gd name="connsiteX6" fmla="*/ 255031 w 8653532"/>
              <a:gd name="connsiteY6" fmla="*/ 1799167 h 3568823"/>
              <a:gd name="connsiteX7" fmla="*/ 233 w 8653532"/>
              <a:gd name="connsiteY7" fmla="*/ 0 h 3568823"/>
              <a:gd name="connsiteX0" fmla="*/ 233 w 8653532"/>
              <a:gd name="connsiteY0" fmla="*/ 0 h 3568823"/>
              <a:gd name="connsiteX1" fmla="*/ 8653532 w 8653532"/>
              <a:gd name="connsiteY1" fmla="*/ 0 h 3568823"/>
              <a:gd name="connsiteX2" fmla="*/ 8653532 w 8653532"/>
              <a:gd name="connsiteY2" fmla="*/ 3568823 h 3568823"/>
              <a:gd name="connsiteX3" fmla="*/ 6231625 w 8653532"/>
              <a:gd name="connsiteY3" fmla="*/ 3364016 h 3568823"/>
              <a:gd name="connsiteX4" fmla="*/ 2225234 w 8653532"/>
              <a:gd name="connsiteY4" fmla="*/ 3392296 h 3568823"/>
              <a:gd name="connsiteX5" fmla="*/ 233 w 8653532"/>
              <a:gd name="connsiteY5" fmla="*/ 3568823 h 3568823"/>
              <a:gd name="connsiteX6" fmla="*/ 255031 w 8653532"/>
              <a:gd name="connsiteY6" fmla="*/ 1799167 h 3568823"/>
              <a:gd name="connsiteX7" fmla="*/ 233 w 8653532"/>
              <a:gd name="connsiteY7" fmla="*/ 0 h 356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53532" h="3568823">
                <a:moveTo>
                  <a:pt x="233" y="0"/>
                </a:moveTo>
                <a:lnTo>
                  <a:pt x="8653532" y="0"/>
                </a:lnTo>
                <a:lnTo>
                  <a:pt x="8653532" y="3568823"/>
                </a:lnTo>
                <a:cubicBezTo>
                  <a:pt x="7918372" y="3534033"/>
                  <a:pt x="7911038" y="3325877"/>
                  <a:pt x="6231625" y="3364016"/>
                </a:cubicBezTo>
                <a:lnTo>
                  <a:pt x="2225234" y="3392296"/>
                </a:lnTo>
                <a:cubicBezTo>
                  <a:pt x="767129" y="3400860"/>
                  <a:pt x="751327" y="3550831"/>
                  <a:pt x="233" y="3568823"/>
                </a:cubicBezTo>
                <a:cubicBezTo>
                  <a:pt x="-9102" y="2988364"/>
                  <a:pt x="264366" y="2681283"/>
                  <a:pt x="255031" y="1799167"/>
                </a:cubicBezTo>
                <a:cubicBezTo>
                  <a:pt x="245512" y="831799"/>
                  <a:pt x="85166" y="599722"/>
                  <a:pt x="233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  <a:alpha val="70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B29B9-C409-4F86-B727-92B99249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791" y="1199134"/>
            <a:ext cx="8479122" cy="404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9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8A8D81-541B-4A2C-A5B1-F53CECCF6221}"/>
              </a:ext>
            </a:extLst>
          </p:cNvPr>
          <p:cNvSpPr/>
          <p:nvPr/>
        </p:nvSpPr>
        <p:spPr>
          <a:xfrm>
            <a:off x="0" y="0"/>
            <a:ext cx="34244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645F8D-2CF8-4608-BFCB-E9B4BAF00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141"/>
          <a:stretch/>
        </p:blipFill>
        <p:spPr>
          <a:xfrm>
            <a:off x="1367258" y="1135731"/>
            <a:ext cx="7337152" cy="488914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774C852-BFC8-4180-B748-A292E0E43DC3}"/>
              </a:ext>
            </a:extLst>
          </p:cNvPr>
          <p:cNvGrpSpPr/>
          <p:nvPr/>
        </p:nvGrpSpPr>
        <p:grpSpPr>
          <a:xfrm>
            <a:off x="82043" y="739975"/>
            <a:ext cx="9873338" cy="5664489"/>
            <a:chOff x="3938949" y="2303516"/>
            <a:chExt cx="4210968" cy="2415898"/>
          </a:xfrm>
        </p:grpSpPr>
        <p:sp>
          <p:nvSpPr>
            <p:cNvPr id="44" name="Shape 6">
              <a:extLst>
                <a:ext uri="{FF2B5EF4-FFF2-40B4-BE49-F238E27FC236}">
                  <a16:creationId xmlns:a16="http://schemas.microsoft.com/office/drawing/2014/main" id="{4ACD44EE-A234-494E-9334-5C13AA47D65A}"/>
                </a:ext>
              </a:extLst>
            </p:cNvPr>
            <p:cNvSpPr/>
            <p:nvPr/>
          </p:nvSpPr>
          <p:spPr>
            <a:xfrm>
              <a:off x="4357133" y="2334880"/>
              <a:ext cx="3375972" cy="2288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03" y="1320"/>
                  </a:moveTo>
                  <a:lnTo>
                    <a:pt x="20703" y="19605"/>
                  </a:lnTo>
                  <a:lnTo>
                    <a:pt x="895" y="19605"/>
                  </a:lnTo>
                  <a:lnTo>
                    <a:pt x="895" y="1320"/>
                  </a:lnTo>
                  <a:lnTo>
                    <a:pt x="20703" y="1320"/>
                  </a:lnTo>
                  <a:cubicBezTo>
                    <a:pt x="20703" y="1320"/>
                    <a:pt x="20703" y="1320"/>
                    <a:pt x="20703" y="1320"/>
                  </a:cubicBezTo>
                  <a:close/>
                  <a:moveTo>
                    <a:pt x="20983" y="0"/>
                  </a:moveTo>
                  <a:lnTo>
                    <a:pt x="617" y="0"/>
                  </a:lnTo>
                  <a:cubicBezTo>
                    <a:pt x="277" y="0"/>
                    <a:pt x="0" y="408"/>
                    <a:pt x="0" y="910"/>
                  </a:cubicBezTo>
                  <a:lnTo>
                    <a:pt x="0" y="21021"/>
                  </a:lnTo>
                  <a:lnTo>
                    <a:pt x="0" y="21156"/>
                  </a:lnTo>
                  <a:lnTo>
                    <a:pt x="0" y="21186"/>
                  </a:lnTo>
                  <a:cubicBezTo>
                    <a:pt x="0" y="21415"/>
                    <a:pt x="126" y="21600"/>
                    <a:pt x="281" y="21600"/>
                  </a:cubicBezTo>
                  <a:lnTo>
                    <a:pt x="21319" y="21600"/>
                  </a:lnTo>
                  <a:cubicBezTo>
                    <a:pt x="21474" y="21600"/>
                    <a:pt x="21600" y="21415"/>
                    <a:pt x="21600" y="21186"/>
                  </a:cubicBezTo>
                  <a:lnTo>
                    <a:pt x="21600" y="21156"/>
                  </a:lnTo>
                  <a:lnTo>
                    <a:pt x="21600" y="21021"/>
                  </a:lnTo>
                  <a:lnTo>
                    <a:pt x="21600" y="910"/>
                  </a:lnTo>
                  <a:cubicBezTo>
                    <a:pt x="21600" y="408"/>
                    <a:pt x="21323" y="0"/>
                    <a:pt x="20983" y="0"/>
                  </a:cubicBezTo>
                  <a:close/>
                </a:path>
              </a:pathLst>
            </a:custGeom>
            <a:gradFill>
              <a:gsLst>
                <a:gs pos="0">
                  <a:srgbClr val="E8E7E8"/>
                </a:gs>
                <a:gs pos="95000">
                  <a:srgbClr val="AFB2B4"/>
                </a:gs>
              </a:gsLst>
              <a:lin ang="2043523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0" name="Shape 7">
              <a:extLst>
                <a:ext uri="{FF2B5EF4-FFF2-40B4-BE49-F238E27FC236}">
                  <a16:creationId xmlns:a16="http://schemas.microsoft.com/office/drawing/2014/main" id="{EF30E133-BCD4-4C6B-83DC-F60D7FCE0636}"/>
                </a:ext>
              </a:extLst>
            </p:cNvPr>
            <p:cNvSpPr/>
            <p:nvPr/>
          </p:nvSpPr>
          <p:spPr>
            <a:xfrm>
              <a:off x="7719331" y="4576339"/>
              <a:ext cx="28020" cy="53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10800" y="1151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A8A9AC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1" name="Shape 8">
              <a:extLst>
                <a:ext uri="{FF2B5EF4-FFF2-40B4-BE49-F238E27FC236}">
                  <a16:creationId xmlns:a16="http://schemas.microsoft.com/office/drawing/2014/main" id="{F5708BA8-D70A-4291-8C1D-748A797826D6}"/>
                </a:ext>
              </a:extLst>
            </p:cNvPr>
            <p:cNvSpPr/>
            <p:nvPr/>
          </p:nvSpPr>
          <p:spPr>
            <a:xfrm>
              <a:off x="4342496" y="4576339"/>
              <a:ext cx="28021" cy="53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11832" y="12996"/>
                  </a:lnTo>
                  <a:cubicBezTo>
                    <a:pt x="11832" y="12996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A8A9AC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2" name="Shape 9">
              <a:extLst>
                <a:ext uri="{FF2B5EF4-FFF2-40B4-BE49-F238E27FC236}">
                  <a16:creationId xmlns:a16="http://schemas.microsoft.com/office/drawing/2014/main" id="{F26A994B-0C85-4C61-8D14-3C6C6EF259FE}"/>
                </a:ext>
              </a:extLst>
            </p:cNvPr>
            <p:cNvSpPr/>
            <p:nvPr/>
          </p:nvSpPr>
          <p:spPr>
            <a:xfrm>
              <a:off x="4325769" y="2303516"/>
              <a:ext cx="3437365" cy="2409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01" y="0"/>
                  </a:moveTo>
                  <a:lnTo>
                    <a:pt x="799" y="0"/>
                  </a:lnTo>
                  <a:cubicBezTo>
                    <a:pt x="358" y="0"/>
                    <a:pt x="0" y="510"/>
                    <a:pt x="0" y="1140"/>
                  </a:cubicBezTo>
                  <a:lnTo>
                    <a:pt x="0" y="20460"/>
                  </a:lnTo>
                  <a:cubicBezTo>
                    <a:pt x="0" y="21090"/>
                    <a:pt x="358" y="21600"/>
                    <a:pt x="799" y="21600"/>
                  </a:cubicBezTo>
                  <a:lnTo>
                    <a:pt x="20801" y="21600"/>
                  </a:lnTo>
                  <a:cubicBezTo>
                    <a:pt x="21242" y="21600"/>
                    <a:pt x="21600" y="21090"/>
                    <a:pt x="21600" y="20460"/>
                  </a:cubicBezTo>
                  <a:lnTo>
                    <a:pt x="21600" y="1140"/>
                  </a:lnTo>
                  <a:cubicBezTo>
                    <a:pt x="21600" y="510"/>
                    <a:pt x="21242" y="0"/>
                    <a:pt x="20801" y="0"/>
                  </a:cubicBezTo>
                  <a:cubicBezTo>
                    <a:pt x="20801" y="0"/>
                    <a:pt x="20801" y="0"/>
                    <a:pt x="20801" y="0"/>
                  </a:cubicBezTo>
                  <a:close/>
                  <a:moveTo>
                    <a:pt x="20801" y="138"/>
                  </a:moveTo>
                  <a:cubicBezTo>
                    <a:pt x="21188" y="138"/>
                    <a:pt x="21504" y="587"/>
                    <a:pt x="21504" y="1140"/>
                  </a:cubicBezTo>
                  <a:lnTo>
                    <a:pt x="21504" y="20460"/>
                  </a:lnTo>
                  <a:cubicBezTo>
                    <a:pt x="21504" y="21013"/>
                    <a:pt x="21188" y="21462"/>
                    <a:pt x="20801" y="21462"/>
                  </a:cubicBezTo>
                  <a:lnTo>
                    <a:pt x="799" y="21462"/>
                  </a:lnTo>
                  <a:cubicBezTo>
                    <a:pt x="412" y="21462"/>
                    <a:pt x="96" y="21013"/>
                    <a:pt x="96" y="20460"/>
                  </a:cubicBezTo>
                  <a:lnTo>
                    <a:pt x="96" y="1140"/>
                  </a:lnTo>
                  <a:cubicBezTo>
                    <a:pt x="96" y="587"/>
                    <a:pt x="412" y="138"/>
                    <a:pt x="799" y="138"/>
                  </a:cubicBezTo>
                  <a:lnTo>
                    <a:pt x="20801" y="138"/>
                  </a:lnTo>
                </a:path>
              </a:pathLst>
            </a:custGeom>
            <a:gradFill>
              <a:gsLst>
                <a:gs pos="100000">
                  <a:srgbClr val="C7C8CB"/>
                </a:gs>
                <a:gs pos="0">
                  <a:srgbClr val="E9EBF2"/>
                </a:gs>
              </a:gsLst>
              <a:lin ang="3283355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3" name="Shape 10">
              <a:extLst>
                <a:ext uri="{FF2B5EF4-FFF2-40B4-BE49-F238E27FC236}">
                  <a16:creationId xmlns:a16="http://schemas.microsoft.com/office/drawing/2014/main" id="{A9D8B4D5-D7FD-4415-B877-7959E1C50EBA}"/>
                </a:ext>
              </a:extLst>
            </p:cNvPr>
            <p:cNvSpPr/>
            <p:nvPr/>
          </p:nvSpPr>
          <p:spPr>
            <a:xfrm>
              <a:off x="4336224" y="2313971"/>
              <a:ext cx="3415439" cy="2387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65" y="0"/>
                  </a:moveTo>
                  <a:lnTo>
                    <a:pt x="735" y="0"/>
                  </a:lnTo>
                  <a:cubicBezTo>
                    <a:pt x="330" y="0"/>
                    <a:pt x="0" y="472"/>
                    <a:pt x="0" y="1051"/>
                  </a:cubicBezTo>
                  <a:lnTo>
                    <a:pt x="0" y="20549"/>
                  </a:lnTo>
                  <a:cubicBezTo>
                    <a:pt x="0" y="21128"/>
                    <a:pt x="330" y="21600"/>
                    <a:pt x="735" y="21600"/>
                  </a:cubicBezTo>
                  <a:lnTo>
                    <a:pt x="20865" y="21600"/>
                  </a:lnTo>
                  <a:cubicBezTo>
                    <a:pt x="21270" y="21600"/>
                    <a:pt x="21600" y="21128"/>
                    <a:pt x="21600" y="20549"/>
                  </a:cubicBezTo>
                  <a:lnTo>
                    <a:pt x="21600" y="1051"/>
                  </a:lnTo>
                  <a:cubicBezTo>
                    <a:pt x="21600" y="472"/>
                    <a:pt x="21270" y="0"/>
                    <a:pt x="20865" y="0"/>
                  </a:cubicBezTo>
                  <a:cubicBezTo>
                    <a:pt x="20865" y="0"/>
                    <a:pt x="20865" y="0"/>
                    <a:pt x="20865" y="0"/>
                  </a:cubicBezTo>
                  <a:close/>
                  <a:moveTo>
                    <a:pt x="20865" y="40"/>
                  </a:moveTo>
                  <a:cubicBezTo>
                    <a:pt x="21255" y="40"/>
                    <a:pt x="21572" y="493"/>
                    <a:pt x="21572" y="1051"/>
                  </a:cubicBezTo>
                  <a:lnTo>
                    <a:pt x="21572" y="20549"/>
                  </a:lnTo>
                  <a:cubicBezTo>
                    <a:pt x="21572" y="21107"/>
                    <a:pt x="21255" y="21560"/>
                    <a:pt x="20865" y="21560"/>
                  </a:cubicBezTo>
                  <a:lnTo>
                    <a:pt x="735" y="21560"/>
                  </a:lnTo>
                  <a:cubicBezTo>
                    <a:pt x="345" y="21560"/>
                    <a:pt x="28" y="21107"/>
                    <a:pt x="28" y="20549"/>
                  </a:cubicBezTo>
                  <a:lnTo>
                    <a:pt x="28" y="1051"/>
                  </a:lnTo>
                  <a:cubicBezTo>
                    <a:pt x="28" y="493"/>
                    <a:pt x="345" y="40"/>
                    <a:pt x="735" y="40"/>
                  </a:cubicBezTo>
                  <a:lnTo>
                    <a:pt x="20865" y="40"/>
                  </a:lnTo>
                </a:path>
              </a:pathLst>
            </a:custGeom>
            <a:solidFill>
              <a:srgbClr val="FFFFFF">
                <a:alpha val="2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4" name="Shape 11">
              <a:extLst>
                <a:ext uri="{FF2B5EF4-FFF2-40B4-BE49-F238E27FC236}">
                  <a16:creationId xmlns:a16="http://schemas.microsoft.com/office/drawing/2014/main" id="{754296DB-F916-402A-A797-1EC093ABACB5}"/>
                </a:ext>
              </a:extLst>
            </p:cNvPr>
            <p:cNvSpPr/>
            <p:nvPr/>
          </p:nvSpPr>
          <p:spPr>
            <a:xfrm>
              <a:off x="4357133" y="2334880"/>
              <a:ext cx="3375972" cy="2288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3" y="0"/>
                  </a:moveTo>
                  <a:lnTo>
                    <a:pt x="617" y="0"/>
                  </a:lnTo>
                  <a:cubicBezTo>
                    <a:pt x="277" y="0"/>
                    <a:pt x="0" y="408"/>
                    <a:pt x="0" y="910"/>
                  </a:cubicBezTo>
                  <a:lnTo>
                    <a:pt x="0" y="21021"/>
                  </a:lnTo>
                  <a:lnTo>
                    <a:pt x="0" y="21156"/>
                  </a:lnTo>
                  <a:lnTo>
                    <a:pt x="0" y="21186"/>
                  </a:lnTo>
                  <a:cubicBezTo>
                    <a:pt x="0" y="21415"/>
                    <a:pt x="126" y="21600"/>
                    <a:pt x="281" y="21600"/>
                  </a:cubicBezTo>
                  <a:lnTo>
                    <a:pt x="21319" y="21600"/>
                  </a:lnTo>
                  <a:cubicBezTo>
                    <a:pt x="21474" y="21600"/>
                    <a:pt x="21600" y="21415"/>
                    <a:pt x="21600" y="21186"/>
                  </a:cubicBezTo>
                  <a:lnTo>
                    <a:pt x="21600" y="21156"/>
                  </a:lnTo>
                  <a:lnTo>
                    <a:pt x="21600" y="21021"/>
                  </a:lnTo>
                  <a:lnTo>
                    <a:pt x="21600" y="910"/>
                  </a:lnTo>
                  <a:cubicBezTo>
                    <a:pt x="21600" y="408"/>
                    <a:pt x="21323" y="0"/>
                    <a:pt x="20983" y="0"/>
                  </a:cubicBezTo>
                  <a:cubicBezTo>
                    <a:pt x="20983" y="0"/>
                    <a:pt x="20983" y="0"/>
                    <a:pt x="20983" y="0"/>
                  </a:cubicBezTo>
                  <a:close/>
                  <a:moveTo>
                    <a:pt x="20983" y="41"/>
                  </a:moveTo>
                  <a:cubicBezTo>
                    <a:pt x="21308" y="41"/>
                    <a:pt x="21572" y="431"/>
                    <a:pt x="21572" y="910"/>
                  </a:cubicBezTo>
                  <a:lnTo>
                    <a:pt x="21572" y="21021"/>
                  </a:lnTo>
                  <a:lnTo>
                    <a:pt x="21572" y="21156"/>
                  </a:lnTo>
                  <a:lnTo>
                    <a:pt x="21572" y="21186"/>
                  </a:lnTo>
                  <a:cubicBezTo>
                    <a:pt x="21572" y="21392"/>
                    <a:pt x="21459" y="21559"/>
                    <a:pt x="21319" y="21559"/>
                  </a:cubicBezTo>
                  <a:lnTo>
                    <a:pt x="281" y="21559"/>
                  </a:lnTo>
                  <a:cubicBezTo>
                    <a:pt x="141" y="21559"/>
                    <a:pt x="28" y="21392"/>
                    <a:pt x="28" y="21186"/>
                  </a:cubicBezTo>
                  <a:lnTo>
                    <a:pt x="28" y="21156"/>
                  </a:lnTo>
                  <a:lnTo>
                    <a:pt x="28" y="21021"/>
                  </a:lnTo>
                  <a:lnTo>
                    <a:pt x="28" y="910"/>
                  </a:lnTo>
                  <a:cubicBezTo>
                    <a:pt x="28" y="431"/>
                    <a:pt x="292" y="41"/>
                    <a:pt x="617" y="41"/>
                  </a:cubicBezTo>
                  <a:lnTo>
                    <a:pt x="20983" y="41"/>
                  </a:lnTo>
                </a:path>
              </a:pathLst>
            </a:custGeom>
            <a:solidFill>
              <a:srgbClr val="FFFFFF">
                <a:alpha val="5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5" name="Shape 12">
              <a:extLst>
                <a:ext uri="{FF2B5EF4-FFF2-40B4-BE49-F238E27FC236}">
                  <a16:creationId xmlns:a16="http://schemas.microsoft.com/office/drawing/2014/main" id="{4CF76FEB-07BC-44F3-A628-4FAC53FD954D}"/>
                </a:ext>
              </a:extLst>
            </p:cNvPr>
            <p:cNvSpPr/>
            <p:nvPr/>
          </p:nvSpPr>
          <p:spPr>
            <a:xfrm>
              <a:off x="4342496" y="2320243"/>
              <a:ext cx="3406669" cy="2319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1" y="0"/>
                  </a:moveTo>
                  <a:lnTo>
                    <a:pt x="709" y="0"/>
                  </a:lnTo>
                  <a:cubicBezTo>
                    <a:pt x="318" y="0"/>
                    <a:pt x="0" y="467"/>
                    <a:pt x="0" y="1041"/>
                  </a:cubicBezTo>
                  <a:lnTo>
                    <a:pt x="0" y="20885"/>
                  </a:lnTo>
                  <a:lnTo>
                    <a:pt x="0" y="21019"/>
                  </a:lnTo>
                  <a:lnTo>
                    <a:pt x="0" y="21049"/>
                  </a:lnTo>
                  <a:cubicBezTo>
                    <a:pt x="0" y="21353"/>
                    <a:pt x="168" y="21600"/>
                    <a:pt x="375" y="21600"/>
                  </a:cubicBezTo>
                  <a:lnTo>
                    <a:pt x="21225" y="21600"/>
                  </a:lnTo>
                  <a:cubicBezTo>
                    <a:pt x="21432" y="21600"/>
                    <a:pt x="21600" y="21353"/>
                    <a:pt x="21600" y="21049"/>
                  </a:cubicBezTo>
                  <a:lnTo>
                    <a:pt x="21600" y="21019"/>
                  </a:lnTo>
                  <a:lnTo>
                    <a:pt x="21600" y="20885"/>
                  </a:lnTo>
                  <a:lnTo>
                    <a:pt x="21600" y="1041"/>
                  </a:lnTo>
                  <a:cubicBezTo>
                    <a:pt x="21600" y="467"/>
                    <a:pt x="21282" y="0"/>
                    <a:pt x="20891" y="0"/>
                  </a:cubicBezTo>
                  <a:cubicBezTo>
                    <a:pt x="20891" y="0"/>
                    <a:pt x="20891" y="0"/>
                    <a:pt x="20891" y="0"/>
                  </a:cubicBezTo>
                  <a:close/>
                  <a:moveTo>
                    <a:pt x="20891" y="143"/>
                  </a:moveTo>
                  <a:cubicBezTo>
                    <a:pt x="21228" y="143"/>
                    <a:pt x="21503" y="546"/>
                    <a:pt x="21503" y="1041"/>
                  </a:cubicBezTo>
                  <a:lnTo>
                    <a:pt x="21503" y="20885"/>
                  </a:lnTo>
                  <a:lnTo>
                    <a:pt x="21503" y="21019"/>
                  </a:lnTo>
                  <a:lnTo>
                    <a:pt x="21503" y="21049"/>
                  </a:lnTo>
                  <a:cubicBezTo>
                    <a:pt x="21503" y="21274"/>
                    <a:pt x="21378" y="21457"/>
                    <a:pt x="21225" y="21457"/>
                  </a:cubicBezTo>
                  <a:lnTo>
                    <a:pt x="375" y="21457"/>
                  </a:lnTo>
                  <a:cubicBezTo>
                    <a:pt x="222" y="21457"/>
                    <a:pt x="97" y="21274"/>
                    <a:pt x="97" y="21049"/>
                  </a:cubicBezTo>
                  <a:lnTo>
                    <a:pt x="97" y="21019"/>
                  </a:lnTo>
                  <a:lnTo>
                    <a:pt x="97" y="20885"/>
                  </a:lnTo>
                  <a:lnTo>
                    <a:pt x="97" y="1041"/>
                  </a:lnTo>
                  <a:cubicBezTo>
                    <a:pt x="97" y="546"/>
                    <a:pt x="372" y="143"/>
                    <a:pt x="709" y="143"/>
                  </a:cubicBezTo>
                  <a:lnTo>
                    <a:pt x="20891" y="143"/>
                  </a:lnTo>
                </a:path>
              </a:pathLst>
            </a:custGeom>
            <a:gradFill>
              <a:gsLst>
                <a:gs pos="0">
                  <a:srgbClr val="47484B"/>
                </a:gs>
                <a:gs pos="100000">
                  <a:srgbClr val="47484B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6" name="Shape 13">
              <a:extLst>
                <a:ext uri="{FF2B5EF4-FFF2-40B4-BE49-F238E27FC236}">
                  <a16:creationId xmlns:a16="http://schemas.microsoft.com/office/drawing/2014/main" id="{D033E0B9-1867-41CF-95E1-A84D4471F367}"/>
                </a:ext>
              </a:extLst>
            </p:cNvPr>
            <p:cNvSpPr/>
            <p:nvPr/>
          </p:nvSpPr>
          <p:spPr>
            <a:xfrm>
              <a:off x="7633603" y="2324425"/>
              <a:ext cx="111220" cy="111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0" y="0"/>
                  </a:moveTo>
                  <a:lnTo>
                    <a:pt x="0" y="0"/>
                  </a:lnTo>
                  <a:cubicBezTo>
                    <a:pt x="11911" y="0"/>
                    <a:pt x="21600" y="9690"/>
                    <a:pt x="21600" y="21600"/>
                  </a:cubicBezTo>
                  <a:lnTo>
                    <a:pt x="21600" y="20090"/>
                  </a:lnTo>
                  <a:cubicBezTo>
                    <a:pt x="21600" y="9013"/>
                    <a:pt x="12588" y="0"/>
                    <a:pt x="1510" y="0"/>
                  </a:cubicBezTo>
                  <a:close/>
                </a:path>
              </a:pathLst>
            </a:custGeom>
            <a:gradFill>
              <a:gsLst>
                <a:gs pos="0">
                  <a:srgbClr val="BFBFC0">
                    <a:alpha val="0"/>
                  </a:srgbClr>
                </a:gs>
                <a:gs pos="100000">
                  <a:srgbClr val="BFBFC0">
                    <a:alpha val="0"/>
                  </a:srgbClr>
                </a:gs>
              </a:gsLst>
              <a:lin ang="27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7" name="Shape 14">
              <a:extLst>
                <a:ext uri="{FF2B5EF4-FFF2-40B4-BE49-F238E27FC236}">
                  <a16:creationId xmlns:a16="http://schemas.microsoft.com/office/drawing/2014/main" id="{220A3AF0-561B-46A7-97BA-5F7F7D56707B}"/>
                </a:ext>
              </a:extLst>
            </p:cNvPr>
            <p:cNvSpPr/>
            <p:nvPr/>
          </p:nvSpPr>
          <p:spPr>
            <a:xfrm>
              <a:off x="4346678" y="2324425"/>
              <a:ext cx="111220" cy="111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90" y="0"/>
                  </a:moveTo>
                  <a:lnTo>
                    <a:pt x="21600" y="0"/>
                  </a:lnTo>
                  <a:cubicBezTo>
                    <a:pt x="9689" y="0"/>
                    <a:pt x="0" y="9690"/>
                    <a:pt x="0" y="21600"/>
                  </a:cubicBezTo>
                  <a:lnTo>
                    <a:pt x="0" y="20090"/>
                  </a:lnTo>
                  <a:cubicBezTo>
                    <a:pt x="0" y="9013"/>
                    <a:pt x="9012" y="0"/>
                    <a:pt x="20090" y="0"/>
                  </a:cubicBezTo>
                  <a:close/>
                </a:path>
              </a:pathLst>
            </a:custGeom>
            <a:gradFill>
              <a:gsLst>
                <a:gs pos="0">
                  <a:srgbClr val="BFBFC0">
                    <a:alpha val="0"/>
                  </a:srgbClr>
                </a:gs>
                <a:gs pos="100000">
                  <a:srgbClr val="BFBFC0">
                    <a:alpha val="0"/>
                  </a:srgbClr>
                </a:gs>
              </a:gsLst>
              <a:lin ang="27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8" name="Shape 15">
              <a:extLst>
                <a:ext uri="{FF2B5EF4-FFF2-40B4-BE49-F238E27FC236}">
                  <a16:creationId xmlns:a16="http://schemas.microsoft.com/office/drawing/2014/main" id="{9FC4FA65-C580-46FB-8B33-2053CFF6F28A}"/>
                </a:ext>
              </a:extLst>
            </p:cNvPr>
            <p:cNvSpPr/>
            <p:nvPr/>
          </p:nvSpPr>
          <p:spPr>
            <a:xfrm>
              <a:off x="4495133" y="2472880"/>
              <a:ext cx="3099624" cy="1941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69" y="0"/>
                  </a:moveTo>
                  <a:lnTo>
                    <a:pt x="31" y="0"/>
                  </a:lnTo>
                  <a:cubicBezTo>
                    <a:pt x="14" y="0"/>
                    <a:pt x="0" y="22"/>
                    <a:pt x="0" y="49"/>
                  </a:cubicBezTo>
                  <a:lnTo>
                    <a:pt x="0" y="21551"/>
                  </a:lnTo>
                  <a:cubicBezTo>
                    <a:pt x="0" y="21578"/>
                    <a:pt x="14" y="21600"/>
                    <a:pt x="31" y="21600"/>
                  </a:cubicBezTo>
                  <a:lnTo>
                    <a:pt x="21569" y="21600"/>
                  </a:lnTo>
                  <a:cubicBezTo>
                    <a:pt x="21586" y="21600"/>
                    <a:pt x="21600" y="21578"/>
                    <a:pt x="21600" y="21551"/>
                  </a:cubicBezTo>
                  <a:lnTo>
                    <a:pt x="21600" y="49"/>
                  </a:lnTo>
                  <a:cubicBezTo>
                    <a:pt x="21600" y="22"/>
                    <a:pt x="21586" y="0"/>
                    <a:pt x="21569" y="0"/>
                  </a:cubicBezTo>
                  <a:cubicBezTo>
                    <a:pt x="21569" y="0"/>
                    <a:pt x="21569" y="0"/>
                    <a:pt x="21569" y="0"/>
                  </a:cubicBezTo>
                  <a:close/>
                  <a:moveTo>
                    <a:pt x="21569" y="49"/>
                  </a:moveTo>
                  <a:lnTo>
                    <a:pt x="21569" y="49"/>
                  </a:lnTo>
                  <a:lnTo>
                    <a:pt x="21569" y="21551"/>
                  </a:lnTo>
                  <a:lnTo>
                    <a:pt x="31" y="21551"/>
                  </a:lnTo>
                  <a:lnTo>
                    <a:pt x="31" y="49"/>
                  </a:lnTo>
                  <a:lnTo>
                    <a:pt x="21569" y="49"/>
                  </a:lnTo>
                </a:path>
              </a:pathLst>
            </a:custGeom>
            <a:solidFill>
              <a:srgbClr val="7D808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9" name="Shape 16">
              <a:extLst>
                <a:ext uri="{FF2B5EF4-FFF2-40B4-BE49-F238E27FC236}">
                  <a16:creationId xmlns:a16="http://schemas.microsoft.com/office/drawing/2014/main" id="{20944170-3F68-47DE-80C7-4C82DA1DB145}"/>
                </a:ext>
              </a:extLst>
            </p:cNvPr>
            <p:cNvSpPr/>
            <p:nvPr/>
          </p:nvSpPr>
          <p:spPr>
            <a:xfrm>
              <a:off x="4486770" y="2464516"/>
              <a:ext cx="3114972" cy="1957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5" y="21467"/>
                  </a:moveTo>
                  <a:cubicBezTo>
                    <a:pt x="21585" y="21527"/>
                    <a:pt x="21554" y="21576"/>
                    <a:pt x="21516" y="21576"/>
                  </a:cubicBezTo>
                  <a:lnTo>
                    <a:pt x="84" y="21576"/>
                  </a:lnTo>
                  <a:cubicBezTo>
                    <a:pt x="46" y="21576"/>
                    <a:pt x="15" y="21527"/>
                    <a:pt x="15" y="21467"/>
                  </a:cubicBezTo>
                  <a:lnTo>
                    <a:pt x="15" y="133"/>
                  </a:lnTo>
                  <a:cubicBezTo>
                    <a:pt x="15" y="73"/>
                    <a:pt x="46" y="24"/>
                    <a:pt x="84" y="24"/>
                  </a:cubicBezTo>
                  <a:lnTo>
                    <a:pt x="21516" y="24"/>
                  </a:lnTo>
                  <a:cubicBezTo>
                    <a:pt x="21554" y="24"/>
                    <a:pt x="21585" y="73"/>
                    <a:pt x="21585" y="133"/>
                  </a:cubicBezTo>
                  <a:cubicBezTo>
                    <a:pt x="21585" y="133"/>
                    <a:pt x="21585" y="21467"/>
                    <a:pt x="21585" y="21467"/>
                  </a:cubicBezTo>
                  <a:close/>
                  <a:moveTo>
                    <a:pt x="21600" y="133"/>
                  </a:moveTo>
                  <a:cubicBezTo>
                    <a:pt x="21600" y="60"/>
                    <a:pt x="21562" y="0"/>
                    <a:pt x="21516" y="0"/>
                  </a:cubicBezTo>
                  <a:lnTo>
                    <a:pt x="84" y="0"/>
                  </a:lnTo>
                  <a:cubicBezTo>
                    <a:pt x="38" y="0"/>
                    <a:pt x="0" y="60"/>
                    <a:pt x="0" y="133"/>
                  </a:cubicBezTo>
                  <a:lnTo>
                    <a:pt x="0" y="21467"/>
                  </a:lnTo>
                  <a:cubicBezTo>
                    <a:pt x="0" y="21540"/>
                    <a:pt x="38" y="21600"/>
                    <a:pt x="84" y="21600"/>
                  </a:cubicBezTo>
                  <a:lnTo>
                    <a:pt x="21516" y="21600"/>
                  </a:lnTo>
                  <a:cubicBezTo>
                    <a:pt x="21562" y="21600"/>
                    <a:pt x="21600" y="21540"/>
                    <a:pt x="21600" y="21467"/>
                  </a:cubicBezTo>
                  <a:cubicBezTo>
                    <a:pt x="21600" y="21467"/>
                    <a:pt x="21600" y="133"/>
                    <a:pt x="21600" y="133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0" name="Shape 17">
              <a:extLst>
                <a:ext uri="{FF2B5EF4-FFF2-40B4-BE49-F238E27FC236}">
                  <a16:creationId xmlns:a16="http://schemas.microsoft.com/office/drawing/2014/main" id="{443CF5D4-5F38-4A76-B75A-1F9DD0452A5A}"/>
                </a:ext>
              </a:extLst>
            </p:cNvPr>
            <p:cNvSpPr/>
            <p:nvPr/>
          </p:nvSpPr>
          <p:spPr>
            <a:xfrm>
              <a:off x="6023595" y="2387153"/>
              <a:ext cx="42637" cy="42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12953" y="-961"/>
                    <a:pt x="6723" y="-961"/>
                    <a:pt x="2882" y="2882"/>
                  </a:cubicBezTo>
                  <a:cubicBezTo>
                    <a:pt x="-961" y="6723"/>
                    <a:pt x="-961" y="12953"/>
                    <a:pt x="2882" y="16797"/>
                  </a:cubicBezTo>
                  <a:cubicBezTo>
                    <a:pt x="6723" y="20639"/>
                    <a:pt x="12953" y="20638"/>
                    <a:pt x="16796" y="16797"/>
                  </a:cubicBezTo>
                  <a:cubicBezTo>
                    <a:pt x="20637" y="12953"/>
                    <a:pt x="20639" y="6723"/>
                    <a:pt x="16796" y="2882"/>
                  </a:cubicBezTo>
                  <a:close/>
                </a:path>
              </a:pathLst>
            </a:custGeom>
            <a:gradFill>
              <a:gsLst>
                <a:gs pos="27000">
                  <a:srgbClr val="696969"/>
                </a:gs>
                <a:gs pos="73000">
                  <a:srgbClr val="0C0C0C"/>
                </a:gs>
              </a:gsLst>
              <a:lin ang="3260679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1" name="Shape 18">
              <a:extLst>
                <a:ext uri="{FF2B5EF4-FFF2-40B4-BE49-F238E27FC236}">
                  <a16:creationId xmlns:a16="http://schemas.microsoft.com/office/drawing/2014/main" id="{FC3A2D91-FE44-4B8A-A796-8677819624CD}"/>
                </a:ext>
              </a:extLst>
            </p:cNvPr>
            <p:cNvSpPr/>
            <p:nvPr/>
          </p:nvSpPr>
          <p:spPr>
            <a:xfrm>
              <a:off x="3945222" y="4639067"/>
              <a:ext cx="4201748" cy="8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70" y="21600"/>
                  </a:moveTo>
                  <a:lnTo>
                    <a:pt x="18030" y="21600"/>
                  </a:lnTo>
                  <a:cubicBezTo>
                    <a:pt x="19340" y="21600"/>
                    <a:pt x="21259" y="12547"/>
                    <a:pt x="21600" y="0"/>
                  </a:cubicBezTo>
                  <a:lnTo>
                    <a:pt x="0" y="0"/>
                  </a:lnTo>
                  <a:cubicBezTo>
                    <a:pt x="341" y="12547"/>
                    <a:pt x="2260" y="21600"/>
                    <a:pt x="3570" y="21600"/>
                  </a:cubicBezTo>
                  <a:close/>
                </a:path>
              </a:pathLst>
            </a:custGeom>
            <a:gradFill>
              <a:gsLst>
                <a:gs pos="0">
                  <a:srgbClr val="A1A2A7">
                    <a:alpha val="0"/>
                  </a:srgbClr>
                </a:gs>
                <a:gs pos="100000">
                  <a:srgbClr val="767778">
                    <a:alpha val="0"/>
                  </a:srgbClr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2" name="Shape 19">
              <a:extLst>
                <a:ext uri="{FF2B5EF4-FFF2-40B4-BE49-F238E27FC236}">
                  <a16:creationId xmlns:a16="http://schemas.microsoft.com/office/drawing/2014/main" id="{96B32A36-3220-4F61-A88B-324AE22EAE3C}"/>
                </a:ext>
              </a:extLst>
            </p:cNvPr>
            <p:cNvSpPr/>
            <p:nvPr/>
          </p:nvSpPr>
          <p:spPr>
            <a:xfrm>
              <a:off x="3945222" y="4639067"/>
              <a:ext cx="4201748" cy="8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70" y="21600"/>
                  </a:moveTo>
                  <a:lnTo>
                    <a:pt x="18030" y="21600"/>
                  </a:lnTo>
                  <a:cubicBezTo>
                    <a:pt x="19340" y="21600"/>
                    <a:pt x="21259" y="12547"/>
                    <a:pt x="21600" y="0"/>
                  </a:cubicBezTo>
                  <a:lnTo>
                    <a:pt x="0" y="0"/>
                  </a:lnTo>
                  <a:cubicBezTo>
                    <a:pt x="341" y="12547"/>
                    <a:pt x="2260" y="21600"/>
                    <a:pt x="3570" y="21600"/>
                  </a:cubicBezTo>
                  <a:close/>
                </a:path>
              </a:pathLst>
            </a:custGeom>
            <a:gradFill>
              <a:gsLst>
                <a:gs pos="100000">
                  <a:srgbClr val="78797E"/>
                </a:gs>
                <a:gs pos="0">
                  <a:srgbClr val="BEC1C3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3" name="Shape 20">
              <a:extLst>
                <a:ext uri="{FF2B5EF4-FFF2-40B4-BE49-F238E27FC236}">
                  <a16:creationId xmlns:a16="http://schemas.microsoft.com/office/drawing/2014/main" id="{16A3BC6E-F2E8-43A3-B55D-DB2EC93655EA}"/>
                </a:ext>
              </a:extLst>
            </p:cNvPr>
            <p:cNvSpPr/>
            <p:nvPr/>
          </p:nvSpPr>
          <p:spPr>
            <a:xfrm>
              <a:off x="3938949" y="4628612"/>
              <a:ext cx="4210968" cy="10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11121"/>
                  </a:lnTo>
                  <a:cubicBezTo>
                    <a:pt x="8" y="14649"/>
                    <a:pt x="19" y="18142"/>
                    <a:pt x="31" y="21600"/>
                  </a:cubicBezTo>
                  <a:lnTo>
                    <a:pt x="21584" y="21600"/>
                  </a:lnTo>
                  <a:cubicBezTo>
                    <a:pt x="21590" y="19983"/>
                    <a:pt x="21595" y="18350"/>
                    <a:pt x="21600" y="16717"/>
                  </a:cubicBezTo>
                  <a:cubicBezTo>
                    <a:pt x="21600" y="16717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64696E"/>
                </a:gs>
                <a:gs pos="46000">
                  <a:srgbClr val="96989B"/>
                </a:gs>
                <a:gs pos="86000">
                  <a:srgbClr val="BEC1C3"/>
                </a:gs>
                <a:gs pos="98000">
                  <a:srgbClr val="E9EBF2"/>
                </a:gs>
                <a:gs pos="1000">
                  <a:srgbClr val="E9EBF2"/>
                </a:gs>
                <a:gs pos="10000">
                  <a:srgbClr val="BEC1C3"/>
                </a:gs>
                <a:gs pos="100000">
                  <a:srgbClr val="78797E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9" name="Shape 21">
              <a:extLst>
                <a:ext uri="{FF2B5EF4-FFF2-40B4-BE49-F238E27FC236}">
                  <a16:creationId xmlns:a16="http://schemas.microsoft.com/office/drawing/2014/main" id="{B3523720-F87D-4251-B6D6-EA6999B4BFD9}"/>
                </a:ext>
              </a:extLst>
            </p:cNvPr>
            <p:cNvSpPr/>
            <p:nvPr/>
          </p:nvSpPr>
          <p:spPr>
            <a:xfrm>
              <a:off x="3945222" y="4639067"/>
              <a:ext cx="4201748" cy="2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607" y="0"/>
                  </a:lnTo>
                  <a:lnTo>
                    <a:pt x="8865" y="0"/>
                  </a:lnTo>
                  <a:lnTo>
                    <a:pt x="0" y="0"/>
                  </a:lnTo>
                  <a:cubicBezTo>
                    <a:pt x="41" y="4919"/>
                    <a:pt x="104" y="9674"/>
                    <a:pt x="185" y="14237"/>
                  </a:cubicBezTo>
                  <a:lnTo>
                    <a:pt x="8866" y="14237"/>
                  </a:lnTo>
                  <a:cubicBezTo>
                    <a:pt x="8936" y="20966"/>
                    <a:pt x="9087" y="21600"/>
                    <a:pt x="9185" y="21600"/>
                  </a:cubicBezTo>
                  <a:lnTo>
                    <a:pt x="10373" y="21600"/>
                  </a:lnTo>
                  <a:lnTo>
                    <a:pt x="10516" y="21600"/>
                  </a:lnTo>
                  <a:lnTo>
                    <a:pt x="12287" y="21600"/>
                  </a:lnTo>
                  <a:cubicBezTo>
                    <a:pt x="12384" y="21600"/>
                    <a:pt x="12535" y="20966"/>
                    <a:pt x="12605" y="14237"/>
                  </a:cubicBezTo>
                  <a:lnTo>
                    <a:pt x="21415" y="14237"/>
                  </a:lnTo>
                  <a:cubicBezTo>
                    <a:pt x="21496" y="9674"/>
                    <a:pt x="21559" y="4919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BEC1C3"/>
                </a:gs>
                <a:gs pos="100000">
                  <a:srgbClr val="BEC1C3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0" name="Shape 22">
              <a:extLst>
                <a:ext uri="{FF2B5EF4-FFF2-40B4-BE49-F238E27FC236}">
                  <a16:creationId xmlns:a16="http://schemas.microsoft.com/office/drawing/2014/main" id="{C4DE1CF8-723F-493A-B789-A14481E3C9C8}"/>
                </a:ext>
              </a:extLst>
            </p:cNvPr>
            <p:cNvSpPr/>
            <p:nvPr/>
          </p:nvSpPr>
          <p:spPr>
            <a:xfrm>
              <a:off x="5682775" y="4628612"/>
              <a:ext cx="701653" cy="22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616"/>
                  </a:lnTo>
                  <a:cubicBezTo>
                    <a:pt x="371" y="20916"/>
                    <a:pt x="876" y="21600"/>
                    <a:pt x="1513" y="21600"/>
                  </a:cubicBezTo>
                  <a:cubicBezTo>
                    <a:pt x="2014" y="21600"/>
                    <a:pt x="6673" y="21600"/>
                    <a:pt x="8626" y="21600"/>
                  </a:cubicBezTo>
                  <a:cubicBezTo>
                    <a:pt x="9152" y="21600"/>
                    <a:pt x="9482" y="21600"/>
                    <a:pt x="9482" y="21600"/>
                  </a:cubicBezTo>
                  <a:cubicBezTo>
                    <a:pt x="12053" y="21600"/>
                    <a:pt x="19560" y="21600"/>
                    <a:pt x="20087" y="21600"/>
                  </a:cubicBezTo>
                  <a:cubicBezTo>
                    <a:pt x="20724" y="21600"/>
                    <a:pt x="21229" y="20916"/>
                    <a:pt x="21600" y="10616"/>
                  </a:cubicBez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84000">
                  <a:srgbClr val="EDEEEF"/>
                </a:gs>
                <a:gs pos="10000">
                  <a:srgbClr val="EDEEEF"/>
                </a:gs>
                <a:gs pos="0">
                  <a:srgbClr val="8B8D90"/>
                </a:gs>
                <a:gs pos="96000">
                  <a:srgbClr val="8B8D90"/>
                </a:gs>
              </a:gsLst>
              <a:lin ang="3861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1" name="Shape 23">
              <a:extLst>
                <a:ext uri="{FF2B5EF4-FFF2-40B4-BE49-F238E27FC236}">
                  <a16:creationId xmlns:a16="http://schemas.microsoft.com/office/drawing/2014/main" id="{F4D4CE7B-0263-46E4-B651-26646AA93498}"/>
                </a:ext>
              </a:extLst>
            </p:cNvPr>
            <p:cNvSpPr/>
            <p:nvPr/>
          </p:nvSpPr>
          <p:spPr>
            <a:xfrm>
              <a:off x="5676503" y="4645339"/>
              <a:ext cx="716479" cy="15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96" y="0"/>
                  </a:moveTo>
                  <a:cubicBezTo>
                    <a:pt x="21010" y="14111"/>
                    <a:pt x="20506" y="15298"/>
                    <a:pt x="19895" y="15298"/>
                  </a:cubicBezTo>
                  <a:lnTo>
                    <a:pt x="9509" y="15298"/>
                  </a:lnTo>
                  <a:lnTo>
                    <a:pt x="8671" y="15298"/>
                  </a:lnTo>
                  <a:lnTo>
                    <a:pt x="1705" y="15298"/>
                  </a:lnTo>
                  <a:cubicBezTo>
                    <a:pt x="1094" y="15298"/>
                    <a:pt x="590" y="14111"/>
                    <a:pt x="204" y="0"/>
                  </a:cubicBezTo>
                  <a:lnTo>
                    <a:pt x="0" y="0"/>
                  </a:lnTo>
                  <a:lnTo>
                    <a:pt x="3" y="142"/>
                  </a:lnTo>
                  <a:lnTo>
                    <a:pt x="48" y="2025"/>
                  </a:lnTo>
                  <a:cubicBezTo>
                    <a:pt x="477" y="20160"/>
                    <a:pt x="1028" y="21600"/>
                    <a:pt x="1705" y="21600"/>
                  </a:cubicBezTo>
                  <a:lnTo>
                    <a:pt x="8671" y="21600"/>
                  </a:lnTo>
                  <a:lnTo>
                    <a:pt x="9509" y="21600"/>
                  </a:lnTo>
                  <a:lnTo>
                    <a:pt x="19895" y="21600"/>
                  </a:lnTo>
                  <a:cubicBezTo>
                    <a:pt x="20572" y="21600"/>
                    <a:pt x="21124" y="20160"/>
                    <a:pt x="21552" y="2031"/>
                  </a:cubicBezTo>
                  <a:lnTo>
                    <a:pt x="21597" y="142"/>
                  </a:lnTo>
                  <a:lnTo>
                    <a:pt x="21600" y="0"/>
                  </a:lnTo>
                  <a:cubicBezTo>
                    <a:pt x="21600" y="0"/>
                    <a:pt x="21396" y="0"/>
                    <a:pt x="21396" y="0"/>
                  </a:cubicBezTo>
                  <a:close/>
                </a:path>
              </a:pathLst>
            </a:custGeom>
            <a:gradFill>
              <a:gsLst>
                <a:gs pos="0">
                  <a:srgbClr val="A4A6A9"/>
                </a:gs>
                <a:gs pos="100000">
                  <a:srgbClr val="A4A6A9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2" name="Shape 24">
              <a:extLst>
                <a:ext uri="{FF2B5EF4-FFF2-40B4-BE49-F238E27FC236}">
                  <a16:creationId xmlns:a16="http://schemas.microsoft.com/office/drawing/2014/main" id="{4000C615-5CCF-4419-BF7D-9C7F073E9852}"/>
                </a:ext>
              </a:extLst>
            </p:cNvPr>
            <p:cNvSpPr/>
            <p:nvPr/>
          </p:nvSpPr>
          <p:spPr>
            <a:xfrm>
              <a:off x="5323137" y="4676703"/>
              <a:ext cx="39533" cy="8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extrusionOk="0">
                  <a:moveTo>
                    <a:pt x="21299" y="10800"/>
                  </a:moveTo>
                  <a:cubicBezTo>
                    <a:pt x="21458" y="16769"/>
                    <a:pt x="20525" y="21600"/>
                    <a:pt x="19220" y="21600"/>
                  </a:cubicBezTo>
                  <a:lnTo>
                    <a:pt x="2668" y="21600"/>
                  </a:lnTo>
                  <a:cubicBezTo>
                    <a:pt x="1364" y="21600"/>
                    <a:pt x="177" y="16769"/>
                    <a:pt x="17" y="10800"/>
                  </a:cubicBezTo>
                  <a:lnTo>
                    <a:pt x="17" y="10800"/>
                  </a:lnTo>
                  <a:cubicBezTo>
                    <a:pt x="-142" y="4831"/>
                    <a:pt x="791" y="0"/>
                    <a:pt x="2096" y="0"/>
                  </a:cubicBezTo>
                  <a:lnTo>
                    <a:pt x="18648" y="0"/>
                  </a:lnTo>
                  <a:cubicBezTo>
                    <a:pt x="19952" y="0"/>
                    <a:pt x="21139" y="4831"/>
                    <a:pt x="21299" y="10800"/>
                  </a:cubicBezTo>
                  <a:cubicBezTo>
                    <a:pt x="21299" y="10800"/>
                    <a:pt x="21299" y="10800"/>
                    <a:pt x="21299" y="10800"/>
                  </a:cubicBezTo>
                  <a:close/>
                </a:path>
              </a:pathLst>
            </a:custGeom>
            <a:gradFill>
              <a:gsLst>
                <a:gs pos="24000">
                  <a:srgbClr val="5F6265"/>
                </a:gs>
                <a:gs pos="78000">
                  <a:srgbClr val="757677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3" name="Shape 25">
              <a:extLst>
                <a:ext uri="{FF2B5EF4-FFF2-40B4-BE49-F238E27FC236}">
                  <a16:creationId xmlns:a16="http://schemas.microsoft.com/office/drawing/2014/main" id="{10ADA6A3-D8D3-48C5-8D88-ABFDD1D26A48}"/>
                </a:ext>
              </a:extLst>
            </p:cNvPr>
            <p:cNvSpPr/>
            <p:nvPr/>
          </p:nvSpPr>
          <p:spPr>
            <a:xfrm>
              <a:off x="6705235" y="4676703"/>
              <a:ext cx="39533" cy="8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extrusionOk="0">
                  <a:moveTo>
                    <a:pt x="17" y="10800"/>
                  </a:moveTo>
                  <a:cubicBezTo>
                    <a:pt x="-142" y="16769"/>
                    <a:pt x="791" y="21600"/>
                    <a:pt x="2096" y="21600"/>
                  </a:cubicBezTo>
                  <a:lnTo>
                    <a:pt x="18648" y="21600"/>
                  </a:lnTo>
                  <a:cubicBezTo>
                    <a:pt x="19952" y="21600"/>
                    <a:pt x="21139" y="16769"/>
                    <a:pt x="21299" y="10800"/>
                  </a:cubicBezTo>
                  <a:lnTo>
                    <a:pt x="21299" y="10800"/>
                  </a:lnTo>
                  <a:cubicBezTo>
                    <a:pt x="21458" y="4831"/>
                    <a:pt x="20525" y="0"/>
                    <a:pt x="19220" y="0"/>
                  </a:cubicBezTo>
                  <a:lnTo>
                    <a:pt x="2668" y="0"/>
                  </a:lnTo>
                  <a:cubicBezTo>
                    <a:pt x="1364" y="0"/>
                    <a:pt x="177" y="4831"/>
                    <a:pt x="17" y="10800"/>
                  </a:cubicBezTo>
                  <a:cubicBezTo>
                    <a:pt x="17" y="10800"/>
                    <a:pt x="17" y="10800"/>
                    <a:pt x="17" y="10800"/>
                  </a:cubicBezTo>
                  <a:close/>
                </a:path>
              </a:pathLst>
            </a:custGeom>
            <a:gradFill>
              <a:gsLst>
                <a:gs pos="18000">
                  <a:srgbClr val="5F6265"/>
                </a:gs>
                <a:gs pos="72000">
                  <a:srgbClr val="747576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4" name="Shape 26">
              <a:extLst>
                <a:ext uri="{FF2B5EF4-FFF2-40B4-BE49-F238E27FC236}">
                  <a16:creationId xmlns:a16="http://schemas.microsoft.com/office/drawing/2014/main" id="{42943342-49B6-4E1C-B2B8-0630463AF110}"/>
                </a:ext>
              </a:extLst>
            </p:cNvPr>
            <p:cNvSpPr/>
            <p:nvPr/>
          </p:nvSpPr>
          <p:spPr>
            <a:xfrm>
              <a:off x="3955676" y="4639067"/>
              <a:ext cx="4180772" cy="1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52" y="6072"/>
                  </a:moveTo>
                  <a:lnTo>
                    <a:pt x="8913" y="6072"/>
                  </a:lnTo>
                  <a:cubicBezTo>
                    <a:pt x="8980" y="20426"/>
                    <a:pt x="9067" y="21600"/>
                    <a:pt x="9174" y="21600"/>
                  </a:cubicBezTo>
                  <a:lnTo>
                    <a:pt x="10368" y="21600"/>
                  </a:lnTo>
                  <a:lnTo>
                    <a:pt x="10512" y="21600"/>
                  </a:lnTo>
                  <a:lnTo>
                    <a:pt x="12291" y="21600"/>
                  </a:lnTo>
                  <a:cubicBezTo>
                    <a:pt x="12398" y="21600"/>
                    <a:pt x="12486" y="20426"/>
                    <a:pt x="12552" y="6072"/>
                  </a:cubicBezTo>
                  <a:lnTo>
                    <a:pt x="12613" y="6072"/>
                  </a:lnTo>
                  <a:lnTo>
                    <a:pt x="21556" y="6072"/>
                  </a:lnTo>
                  <a:cubicBezTo>
                    <a:pt x="21571" y="4797"/>
                    <a:pt x="21587" y="2882"/>
                    <a:pt x="21600" y="0"/>
                  </a:cubicBezTo>
                  <a:lnTo>
                    <a:pt x="12613" y="0"/>
                  </a:lnTo>
                  <a:lnTo>
                    <a:pt x="12544" y="0"/>
                  </a:lnTo>
                  <a:cubicBezTo>
                    <a:pt x="12482" y="14527"/>
                    <a:pt x="12398" y="15528"/>
                    <a:pt x="12291" y="15528"/>
                  </a:cubicBezTo>
                  <a:cubicBezTo>
                    <a:pt x="12203" y="15528"/>
                    <a:pt x="10943" y="15528"/>
                    <a:pt x="10512" y="15528"/>
                  </a:cubicBezTo>
                  <a:cubicBezTo>
                    <a:pt x="10512" y="15528"/>
                    <a:pt x="10456" y="15528"/>
                    <a:pt x="10368" y="15528"/>
                  </a:cubicBezTo>
                  <a:cubicBezTo>
                    <a:pt x="10040" y="15528"/>
                    <a:pt x="9258" y="15528"/>
                    <a:pt x="9174" y="15528"/>
                  </a:cubicBezTo>
                  <a:cubicBezTo>
                    <a:pt x="9068" y="15528"/>
                    <a:pt x="8984" y="14527"/>
                    <a:pt x="8922" y="0"/>
                  </a:cubicBezTo>
                  <a:lnTo>
                    <a:pt x="8852" y="0"/>
                  </a:lnTo>
                  <a:lnTo>
                    <a:pt x="0" y="0"/>
                  </a:lnTo>
                  <a:cubicBezTo>
                    <a:pt x="0" y="0"/>
                    <a:pt x="16" y="3190"/>
                    <a:pt x="35" y="6072"/>
                  </a:cubicBezTo>
                  <a:cubicBezTo>
                    <a:pt x="35" y="6072"/>
                    <a:pt x="8852" y="6072"/>
                    <a:pt x="8852" y="6072"/>
                  </a:cubicBezTo>
                  <a:close/>
                </a:path>
              </a:pathLst>
            </a:custGeom>
            <a:gradFill>
              <a:gsLst>
                <a:gs pos="6000">
                  <a:srgbClr val="EFF5F1"/>
                </a:gs>
                <a:gs pos="100000">
                  <a:srgbClr val="E9EBF2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5" name="Shape 27">
              <a:extLst>
                <a:ext uri="{FF2B5EF4-FFF2-40B4-BE49-F238E27FC236}">
                  <a16:creationId xmlns:a16="http://schemas.microsoft.com/office/drawing/2014/main" id="{849A4743-0245-4BD9-B166-D489ED851270}"/>
                </a:ext>
              </a:extLst>
            </p:cNvPr>
            <p:cNvSpPr/>
            <p:nvPr/>
          </p:nvSpPr>
          <p:spPr>
            <a:xfrm>
              <a:off x="6027777" y="2391334"/>
              <a:ext cx="33595" cy="33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39" y="21600"/>
                    <a:pt x="0" y="16765"/>
                    <a:pt x="0" y="10803"/>
                  </a:cubicBezTo>
                  <a:cubicBezTo>
                    <a:pt x="0" y="4835"/>
                    <a:pt x="4839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gradFill>
              <a:gsLst>
                <a:gs pos="32000">
                  <a:srgbClr val="494949"/>
                </a:gs>
                <a:gs pos="69000">
                  <a:srgbClr val="050505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6" name="Shape 28">
              <a:extLst>
                <a:ext uri="{FF2B5EF4-FFF2-40B4-BE49-F238E27FC236}">
                  <a16:creationId xmlns:a16="http://schemas.microsoft.com/office/drawing/2014/main" id="{47750781-8414-4E32-9B9A-55B8AA1C1D9D}"/>
                </a:ext>
              </a:extLst>
            </p:cNvPr>
            <p:cNvSpPr/>
            <p:nvPr/>
          </p:nvSpPr>
          <p:spPr>
            <a:xfrm>
              <a:off x="6040323" y="2403880"/>
              <a:ext cx="8260" cy="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40" y="21600"/>
                    <a:pt x="0" y="16765"/>
                    <a:pt x="0" y="10803"/>
                  </a:cubicBezTo>
                  <a:cubicBezTo>
                    <a:pt x="0" y="4835"/>
                    <a:pt x="4840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solidFill>
              <a:srgbClr val="557DB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7" name="Shape 29">
              <a:extLst>
                <a:ext uri="{FF2B5EF4-FFF2-40B4-BE49-F238E27FC236}">
                  <a16:creationId xmlns:a16="http://schemas.microsoft.com/office/drawing/2014/main" id="{2EE20DA0-EB81-4A51-8C2C-6EF536EE7EB3}"/>
                </a:ext>
              </a:extLst>
            </p:cNvPr>
            <p:cNvSpPr/>
            <p:nvPr/>
          </p:nvSpPr>
          <p:spPr>
            <a:xfrm>
              <a:off x="5864685" y="2343243"/>
              <a:ext cx="1858721" cy="2271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266"/>
                  </a:moveTo>
                  <a:lnTo>
                    <a:pt x="21600" y="21236"/>
                  </a:lnTo>
                  <a:lnTo>
                    <a:pt x="21600" y="21100"/>
                  </a:lnTo>
                  <a:lnTo>
                    <a:pt x="21600" y="834"/>
                  </a:lnTo>
                  <a:cubicBezTo>
                    <a:pt x="21600" y="374"/>
                    <a:pt x="21143" y="0"/>
                    <a:pt x="20581" y="0"/>
                  </a:cubicBezTo>
                  <a:lnTo>
                    <a:pt x="14299" y="0"/>
                  </a:lnTo>
                  <a:lnTo>
                    <a:pt x="0" y="21600"/>
                  </a:lnTo>
                  <a:lnTo>
                    <a:pt x="21192" y="21600"/>
                  </a:lnTo>
                  <a:cubicBezTo>
                    <a:pt x="21417" y="21600"/>
                    <a:pt x="21600" y="21450"/>
                    <a:pt x="21600" y="2126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6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4A43C66-1E84-46B0-A413-FE01856C884D}"/>
              </a:ext>
            </a:extLst>
          </p:cNvPr>
          <p:cNvGrpSpPr/>
          <p:nvPr/>
        </p:nvGrpSpPr>
        <p:grpSpPr>
          <a:xfrm>
            <a:off x="9802114" y="1550754"/>
            <a:ext cx="4114801" cy="2717041"/>
            <a:chOff x="1112837" y="927240"/>
            <a:chExt cx="4114801" cy="271704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F017B21-E67E-4DED-9452-6400C3E83568}"/>
                </a:ext>
              </a:extLst>
            </p:cNvPr>
            <p:cNvSpPr txBox="1"/>
            <p:nvPr/>
          </p:nvSpPr>
          <p:spPr>
            <a:xfrm>
              <a:off x="1112838" y="1406210"/>
              <a:ext cx="25336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spc="500" dirty="0">
                  <a:latin typeface="Montserrat Light" panose="00000400000000000000" pitchFamily="50" charset="0"/>
                </a:rPr>
                <a:t>OUTAGE</a:t>
              </a:r>
            </a:p>
            <a:p>
              <a:r>
                <a:rPr lang="en-US" sz="3000" b="1" spc="500" dirty="0">
                  <a:latin typeface="Montserrat Light" panose="00000400000000000000" pitchFamily="50" charset="0"/>
                </a:rPr>
                <a:t>TABLE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1E03FA-E213-4CD1-9D19-9D5EF9EA10F3}"/>
                </a:ext>
              </a:extLst>
            </p:cNvPr>
            <p:cNvSpPr txBox="1"/>
            <p:nvPr/>
          </p:nvSpPr>
          <p:spPr>
            <a:xfrm>
              <a:off x="3276600" y="2948706"/>
              <a:ext cx="1951038" cy="32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</a:pP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F10E71-FA06-4A15-A3BF-498F02A25C09}"/>
                </a:ext>
              </a:extLst>
            </p:cNvPr>
            <p:cNvSpPr txBox="1"/>
            <p:nvPr/>
          </p:nvSpPr>
          <p:spPr>
            <a:xfrm>
              <a:off x="1112837" y="2948706"/>
              <a:ext cx="1768973" cy="695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sz="1400" b="1" spc="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 Light" panose="00000400000000000000" pitchFamily="50" charset="0"/>
                  <a:ea typeface="Montserrat" charset="0"/>
                  <a:cs typeface="Montserrat" charset="0"/>
                </a:rPr>
                <a:t>CUSTOMER EXPERIENCE</a:t>
              </a:r>
              <a:endParaRPr lang="en-US" sz="1400" b="1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  <a:ea typeface="Montserrat Light" charset="0"/>
                <a:cs typeface="Montserrat Light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B53BFC-101F-4D60-B019-4E1BC01062F6}"/>
                </a:ext>
              </a:extLst>
            </p:cNvPr>
            <p:cNvCxnSpPr>
              <a:cxnSpLocks/>
            </p:cNvCxnSpPr>
            <p:nvPr/>
          </p:nvCxnSpPr>
          <p:spPr>
            <a:xfrm>
              <a:off x="1112838" y="927240"/>
              <a:ext cx="4114800" cy="0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500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B248AD-025F-4362-B1C8-F8665BAB7874}"/>
              </a:ext>
            </a:extLst>
          </p:cNvPr>
          <p:cNvSpPr txBox="1"/>
          <p:nvPr/>
        </p:nvSpPr>
        <p:spPr>
          <a:xfrm>
            <a:off x="-184151" y="2644170"/>
            <a:ext cx="12560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spc="500" dirty="0">
                <a:solidFill>
                  <a:schemeClr val="bg1">
                    <a:lumMod val="85000"/>
                  </a:schemeClr>
                </a:solidFill>
                <a:latin typeface="Montserrat Thin" panose="00000300000000000000" pitchFamily="5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4148014"/>
      </p:ext>
    </p:extLst>
  </p:cSld>
  <p:clrMapOvr>
    <a:masterClrMapping/>
  </p:clrMapOvr>
</p:sld>
</file>

<file path=ppt/theme/theme1.xml><?xml version="1.0" encoding="utf-8"?>
<a:theme xmlns:a="http://schemas.openxmlformats.org/drawingml/2006/main" name="Digit - Multi 1 - Bright">
  <a:themeElements>
    <a:clrScheme name="Digit - Multi 1">
      <a:dk1>
        <a:srgbClr val="000000"/>
      </a:dk1>
      <a:lt1>
        <a:srgbClr val="FFFFFF"/>
      </a:lt1>
      <a:dk2>
        <a:srgbClr val="6491C8"/>
      </a:dk2>
      <a:lt2>
        <a:srgbClr val="7D8287"/>
      </a:lt2>
      <a:accent1>
        <a:srgbClr val="14B4EB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4655"/>
      </a:accent5>
      <a:accent6>
        <a:srgbClr val="A596D2"/>
      </a:accent6>
      <a:hlink>
        <a:srgbClr val="0563C1"/>
      </a:hlink>
      <a:folHlink>
        <a:srgbClr val="954F72"/>
      </a:folHlink>
    </a:clrScheme>
    <a:fontScheme name="Montserrat - Digi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git - Multi 1 - Bright" id="{1EED83A8-EBEE-4595-BF05-49EE0B6BAEB2}" vid="{B438FD33-41AA-434C-8FF8-841AA7F5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 - Multi 1 - Bright</Template>
  <TotalTime>34363</TotalTime>
  <Words>94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Calibri</vt:lpstr>
      <vt:lpstr>Montserrat</vt:lpstr>
      <vt:lpstr>Montserrat </vt:lpstr>
      <vt:lpstr>Montserrat Light</vt:lpstr>
      <vt:lpstr>Montserrat Thin</vt:lpstr>
      <vt:lpstr>Digit - Multi 1 - Bright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Nitin.Kumar@oncor.com</dc:creator>
  <cp:lastModifiedBy>Nitin Kumar</cp:lastModifiedBy>
  <cp:revision>5332</cp:revision>
  <dcterms:created xsi:type="dcterms:W3CDTF">2015-09-24T05:44:04Z</dcterms:created>
  <dcterms:modified xsi:type="dcterms:W3CDTF">2020-08-10T11:41:50Z</dcterms:modified>
</cp:coreProperties>
</file>