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1006" r:id="rId2"/>
    <p:sldId id="1136" r:id="rId3"/>
    <p:sldId id="1056" r:id="rId4"/>
    <p:sldId id="1058" r:id="rId5"/>
    <p:sldId id="1137" r:id="rId6"/>
    <p:sldId id="1138" r:id="rId7"/>
    <p:sldId id="1139" r:id="rId8"/>
    <p:sldId id="11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6" clrIdx="0">
    <p:extLst>
      <p:ext uri="{19B8F6BF-5375-455C-9EA6-DF929625EA0E}">
        <p15:presenceInfo xmlns:p15="http://schemas.microsoft.com/office/powerpoint/2012/main" userId=" sr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EFEFE"/>
    <a:srgbClr val="0B1412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7013"/>
  </p:normalViewPr>
  <p:slideViewPr>
    <p:cSldViewPr snapToGrid="0" snapToObjects="1">
      <p:cViewPr varScale="1">
        <p:scale>
          <a:sx n="83" d="100"/>
          <a:sy n="83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73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173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3D9F758D-467E-4663-BEAD-BFBB640C6FC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36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1AEDADC-8CBE-4D00-A2C5-DA44FDD35DC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700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C2AF9B73-E30C-49E0-8207-8ED58A857DF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77232" y="2762251"/>
            <a:ext cx="2344736" cy="2344734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3005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7194F2F-DB50-4712-B2EE-3DCEC3213B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048000" cy="3429000"/>
          </a:xfrm>
          <a:custGeom>
            <a:avLst/>
            <a:gdLst>
              <a:gd name="connsiteX0" fmla="*/ 0 w 7700964"/>
              <a:gd name="connsiteY0" fmla="*/ 0 h 3206610"/>
              <a:gd name="connsiteX1" fmla="*/ 7700964 w 7700964"/>
              <a:gd name="connsiteY1" fmla="*/ 0 h 3206610"/>
              <a:gd name="connsiteX2" fmla="*/ 7700964 w 7700964"/>
              <a:gd name="connsiteY2" fmla="*/ 3206610 h 3206610"/>
              <a:gd name="connsiteX3" fmla="*/ 0 w 7700964"/>
              <a:gd name="connsiteY3" fmla="*/ 3206610 h 320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0964" h="3206610">
                <a:moveTo>
                  <a:pt x="0" y="0"/>
                </a:moveTo>
                <a:lnTo>
                  <a:pt x="7700964" y="0"/>
                </a:lnTo>
                <a:lnTo>
                  <a:pt x="7700964" y="3206610"/>
                </a:lnTo>
                <a:lnTo>
                  <a:pt x="0" y="32066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76BBE7-4222-4E92-8174-E8871EE31A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48000" y="905262"/>
            <a:ext cx="4883708" cy="5047476"/>
          </a:xfrm>
          <a:custGeom>
            <a:avLst/>
            <a:gdLst>
              <a:gd name="connsiteX0" fmla="*/ 0 w 4883708"/>
              <a:gd name="connsiteY0" fmla="*/ 0 h 5047476"/>
              <a:gd name="connsiteX1" fmla="*/ 4883708 w 4883708"/>
              <a:gd name="connsiteY1" fmla="*/ 0 h 5047476"/>
              <a:gd name="connsiteX2" fmla="*/ 4883708 w 4883708"/>
              <a:gd name="connsiteY2" fmla="*/ 5047476 h 5047476"/>
              <a:gd name="connsiteX3" fmla="*/ 0 w 4883708"/>
              <a:gd name="connsiteY3" fmla="*/ 5047476 h 504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3708" h="5047476">
                <a:moveTo>
                  <a:pt x="0" y="0"/>
                </a:moveTo>
                <a:lnTo>
                  <a:pt x="4883708" y="0"/>
                </a:lnTo>
                <a:lnTo>
                  <a:pt x="4883708" y="5047476"/>
                </a:lnTo>
                <a:lnTo>
                  <a:pt x="0" y="504747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0840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7EBBCE2-7697-4DF5-BC35-7CD077B64F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927240"/>
            <a:ext cx="4881561" cy="5930760"/>
          </a:xfrm>
          <a:custGeom>
            <a:avLst/>
            <a:gdLst>
              <a:gd name="connsiteX0" fmla="*/ 0 w 4881561"/>
              <a:gd name="connsiteY0" fmla="*/ 0 h 5003521"/>
              <a:gd name="connsiteX1" fmla="*/ 4881561 w 4881561"/>
              <a:gd name="connsiteY1" fmla="*/ 0 h 5003521"/>
              <a:gd name="connsiteX2" fmla="*/ 4881561 w 4881561"/>
              <a:gd name="connsiteY2" fmla="*/ 5003521 h 5003521"/>
              <a:gd name="connsiteX3" fmla="*/ 0 w 4881561"/>
              <a:gd name="connsiteY3" fmla="*/ 5003521 h 500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561" h="5003521">
                <a:moveTo>
                  <a:pt x="0" y="0"/>
                </a:moveTo>
                <a:lnTo>
                  <a:pt x="4881561" y="0"/>
                </a:lnTo>
                <a:lnTo>
                  <a:pt x="4881561" y="5003521"/>
                </a:lnTo>
                <a:lnTo>
                  <a:pt x="0" y="50035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1079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ACBE90-9FDC-4468-B6EE-A928F53FB6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6600" y="0"/>
            <a:ext cx="2819400" cy="2590800"/>
          </a:xfrm>
          <a:custGeom>
            <a:avLst/>
            <a:gdLst>
              <a:gd name="connsiteX0" fmla="*/ 0 w 2819400"/>
              <a:gd name="connsiteY0" fmla="*/ 0 h 2590800"/>
              <a:gd name="connsiteX1" fmla="*/ 2819400 w 2819400"/>
              <a:gd name="connsiteY1" fmla="*/ 0 h 2590800"/>
              <a:gd name="connsiteX2" fmla="*/ 2819400 w 2819400"/>
              <a:gd name="connsiteY2" fmla="*/ 2590800 h 2590800"/>
              <a:gd name="connsiteX3" fmla="*/ 0 w 281940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590800">
                <a:moveTo>
                  <a:pt x="0" y="0"/>
                </a:moveTo>
                <a:lnTo>
                  <a:pt x="2819400" y="0"/>
                </a:lnTo>
                <a:lnTo>
                  <a:pt x="2819400" y="2590800"/>
                </a:lnTo>
                <a:lnTo>
                  <a:pt x="0" y="2590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4368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78FD28-1E77-4D90-88F5-3EE8920E92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0964" y="927240"/>
            <a:ext cx="3117186" cy="5003520"/>
          </a:xfrm>
          <a:custGeom>
            <a:avLst/>
            <a:gdLst>
              <a:gd name="connsiteX0" fmla="*/ 0 w 3117186"/>
              <a:gd name="connsiteY0" fmla="*/ 0 h 5003520"/>
              <a:gd name="connsiteX1" fmla="*/ 3117186 w 3117186"/>
              <a:gd name="connsiteY1" fmla="*/ 0 h 5003520"/>
              <a:gd name="connsiteX2" fmla="*/ 3117186 w 3117186"/>
              <a:gd name="connsiteY2" fmla="*/ 5003520 h 5003520"/>
              <a:gd name="connsiteX3" fmla="*/ 0 w 3117186"/>
              <a:gd name="connsiteY3" fmla="*/ 5003520 h 50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186" h="5003520">
                <a:moveTo>
                  <a:pt x="0" y="0"/>
                </a:moveTo>
                <a:lnTo>
                  <a:pt x="3117186" y="0"/>
                </a:lnTo>
                <a:lnTo>
                  <a:pt x="3117186" y="5003520"/>
                </a:lnTo>
                <a:lnTo>
                  <a:pt x="0" y="50035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5363E00-F9D0-4C4E-8CE6-D39FC5C87B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8638" y="927241"/>
            <a:ext cx="2482399" cy="5003519"/>
          </a:xfrm>
          <a:custGeom>
            <a:avLst/>
            <a:gdLst>
              <a:gd name="connsiteX0" fmla="*/ 0 w 2482399"/>
              <a:gd name="connsiteY0" fmla="*/ 0 h 5003519"/>
              <a:gd name="connsiteX1" fmla="*/ 2482399 w 2482399"/>
              <a:gd name="connsiteY1" fmla="*/ 0 h 5003519"/>
              <a:gd name="connsiteX2" fmla="*/ 2482399 w 2482399"/>
              <a:gd name="connsiteY2" fmla="*/ 5003519 h 5003519"/>
              <a:gd name="connsiteX3" fmla="*/ 0 w 2482399"/>
              <a:gd name="connsiteY3" fmla="*/ 5003519 h 500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2399" h="5003519">
                <a:moveTo>
                  <a:pt x="0" y="0"/>
                </a:moveTo>
                <a:lnTo>
                  <a:pt x="2482399" y="0"/>
                </a:lnTo>
                <a:lnTo>
                  <a:pt x="2482399" y="5003519"/>
                </a:lnTo>
                <a:lnTo>
                  <a:pt x="0" y="500351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217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E7EB6A-D7B7-4B98-A1A3-7EB9308408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4881562" cy="5003520"/>
          </a:xfrm>
          <a:custGeom>
            <a:avLst/>
            <a:gdLst>
              <a:gd name="connsiteX0" fmla="*/ 0 w 4881562"/>
              <a:gd name="connsiteY0" fmla="*/ 0 h 5003520"/>
              <a:gd name="connsiteX1" fmla="*/ 4881562 w 4881562"/>
              <a:gd name="connsiteY1" fmla="*/ 0 h 5003520"/>
              <a:gd name="connsiteX2" fmla="*/ 4881562 w 4881562"/>
              <a:gd name="connsiteY2" fmla="*/ 5003520 h 5003520"/>
              <a:gd name="connsiteX3" fmla="*/ 0 w 4881562"/>
              <a:gd name="connsiteY3" fmla="*/ 5003520 h 50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562" h="5003520">
                <a:moveTo>
                  <a:pt x="0" y="0"/>
                </a:moveTo>
                <a:lnTo>
                  <a:pt x="4881562" y="0"/>
                </a:lnTo>
                <a:lnTo>
                  <a:pt x="4881562" y="5003520"/>
                </a:lnTo>
                <a:lnTo>
                  <a:pt x="0" y="50035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42922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E2C1A0-BB81-4553-90FE-008D7F9FDF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13500" y="0"/>
            <a:ext cx="4824334" cy="6857999"/>
          </a:xfrm>
          <a:custGeom>
            <a:avLst/>
            <a:gdLst>
              <a:gd name="connsiteX0" fmla="*/ 0 w 4824334"/>
              <a:gd name="connsiteY0" fmla="*/ 0 h 4707804"/>
              <a:gd name="connsiteX1" fmla="*/ 4824334 w 4824334"/>
              <a:gd name="connsiteY1" fmla="*/ 0 h 4707804"/>
              <a:gd name="connsiteX2" fmla="*/ 4824334 w 4824334"/>
              <a:gd name="connsiteY2" fmla="*/ 4707804 h 4707804"/>
              <a:gd name="connsiteX3" fmla="*/ 0 w 4824334"/>
              <a:gd name="connsiteY3" fmla="*/ 4707804 h 470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334" h="4707804">
                <a:moveTo>
                  <a:pt x="0" y="0"/>
                </a:moveTo>
                <a:lnTo>
                  <a:pt x="4824334" y="0"/>
                </a:lnTo>
                <a:lnTo>
                  <a:pt x="4824334" y="4707804"/>
                </a:lnTo>
                <a:lnTo>
                  <a:pt x="0" y="47078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1159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12F660-7761-4C00-8807-682D37BD40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12066" y="1669143"/>
            <a:ext cx="4783933" cy="3519714"/>
          </a:xfrm>
          <a:custGeom>
            <a:avLst/>
            <a:gdLst>
              <a:gd name="connsiteX0" fmla="*/ 0 w 4783933"/>
              <a:gd name="connsiteY0" fmla="*/ 0 h 3519714"/>
              <a:gd name="connsiteX1" fmla="*/ 4783933 w 4783933"/>
              <a:gd name="connsiteY1" fmla="*/ 0 h 3519714"/>
              <a:gd name="connsiteX2" fmla="*/ 4783933 w 4783933"/>
              <a:gd name="connsiteY2" fmla="*/ 3519714 h 3519714"/>
              <a:gd name="connsiteX3" fmla="*/ 0 w 4783933"/>
              <a:gd name="connsiteY3" fmla="*/ 3519714 h 351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933" h="3519714">
                <a:moveTo>
                  <a:pt x="0" y="0"/>
                </a:moveTo>
                <a:lnTo>
                  <a:pt x="4783933" y="0"/>
                </a:lnTo>
                <a:lnTo>
                  <a:pt x="4783933" y="3519714"/>
                </a:lnTo>
                <a:lnTo>
                  <a:pt x="0" y="3519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3251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5EAB72-0FFD-4DF5-9571-368FD4DDFDC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90788" y="2543175"/>
            <a:ext cx="7210425" cy="1771650"/>
          </a:xfrm>
          <a:custGeom>
            <a:avLst/>
            <a:gdLst>
              <a:gd name="connsiteX0" fmla="*/ 0 w 7210425"/>
              <a:gd name="connsiteY0" fmla="*/ 0 h 1771650"/>
              <a:gd name="connsiteX1" fmla="*/ 7210425 w 7210425"/>
              <a:gd name="connsiteY1" fmla="*/ 0 h 1771650"/>
              <a:gd name="connsiteX2" fmla="*/ 7210425 w 7210425"/>
              <a:gd name="connsiteY2" fmla="*/ 1771650 h 1771650"/>
              <a:gd name="connsiteX3" fmla="*/ 0 w 7210425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0425" h="1771650">
                <a:moveTo>
                  <a:pt x="0" y="0"/>
                </a:moveTo>
                <a:lnTo>
                  <a:pt x="7210425" y="0"/>
                </a:lnTo>
                <a:lnTo>
                  <a:pt x="7210425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87932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7B3A36-9289-4DB9-A8F5-94FC5411A8D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18644" y="1584960"/>
            <a:ext cx="1954712" cy="1586608"/>
          </a:xfrm>
          <a:custGeom>
            <a:avLst/>
            <a:gdLst>
              <a:gd name="connsiteX0" fmla="*/ 0 w 1954712"/>
              <a:gd name="connsiteY0" fmla="*/ 0 h 1586608"/>
              <a:gd name="connsiteX1" fmla="*/ 1954712 w 1954712"/>
              <a:gd name="connsiteY1" fmla="*/ 0 h 1586608"/>
              <a:gd name="connsiteX2" fmla="*/ 1954712 w 1954712"/>
              <a:gd name="connsiteY2" fmla="*/ 1586608 h 1586608"/>
              <a:gd name="connsiteX3" fmla="*/ 0 w 1954712"/>
              <a:gd name="connsiteY3" fmla="*/ 1586608 h 158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712" h="1586608">
                <a:moveTo>
                  <a:pt x="0" y="0"/>
                </a:moveTo>
                <a:lnTo>
                  <a:pt x="1954712" y="0"/>
                </a:lnTo>
                <a:lnTo>
                  <a:pt x="1954712" y="1586608"/>
                </a:lnTo>
                <a:lnTo>
                  <a:pt x="0" y="15866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68521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4E71A6-5F84-4D17-9BD7-09AC2E4B185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30189" y="1754215"/>
            <a:ext cx="3799757" cy="2380514"/>
          </a:xfrm>
          <a:custGeom>
            <a:avLst/>
            <a:gdLst>
              <a:gd name="connsiteX0" fmla="*/ 0 w 3799757"/>
              <a:gd name="connsiteY0" fmla="*/ 0 h 2380514"/>
              <a:gd name="connsiteX1" fmla="*/ 3799757 w 3799757"/>
              <a:gd name="connsiteY1" fmla="*/ 0 h 2380514"/>
              <a:gd name="connsiteX2" fmla="*/ 3799757 w 3799757"/>
              <a:gd name="connsiteY2" fmla="*/ 2380514 h 2380514"/>
              <a:gd name="connsiteX3" fmla="*/ 0 w 3799757"/>
              <a:gd name="connsiteY3" fmla="*/ 2380514 h 238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9757" h="2380514">
                <a:moveTo>
                  <a:pt x="0" y="0"/>
                </a:moveTo>
                <a:lnTo>
                  <a:pt x="3799757" y="0"/>
                </a:lnTo>
                <a:lnTo>
                  <a:pt x="3799757" y="2380514"/>
                </a:lnTo>
                <a:lnTo>
                  <a:pt x="0" y="23805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16056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D97461-5631-40CC-95D6-3B127628754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63331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BF2428F-1E35-483D-AE52-3AD82289256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65319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17254AC-9552-46CD-BD2A-8621EA7D4C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61343" y="2819400"/>
            <a:ext cx="2065338" cy="1771650"/>
          </a:xfrm>
          <a:custGeom>
            <a:avLst/>
            <a:gdLst>
              <a:gd name="connsiteX0" fmla="*/ 0 w 2065338"/>
              <a:gd name="connsiteY0" fmla="*/ 0 h 1771650"/>
              <a:gd name="connsiteX1" fmla="*/ 2065338 w 2065338"/>
              <a:gd name="connsiteY1" fmla="*/ 0 h 1771650"/>
              <a:gd name="connsiteX2" fmla="*/ 2065338 w 2065338"/>
              <a:gd name="connsiteY2" fmla="*/ 1771650 h 1771650"/>
              <a:gd name="connsiteX3" fmla="*/ 0 w 2065338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5338" h="1771650">
                <a:moveTo>
                  <a:pt x="0" y="0"/>
                </a:moveTo>
                <a:lnTo>
                  <a:pt x="2065338" y="0"/>
                </a:lnTo>
                <a:lnTo>
                  <a:pt x="2065338" y="1771650"/>
                </a:lnTo>
                <a:lnTo>
                  <a:pt x="0" y="1771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5331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06F100-AC12-4571-9258-EDBA3840E66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16914" y="927241"/>
            <a:ext cx="2284186" cy="2278498"/>
          </a:xfrm>
          <a:custGeom>
            <a:avLst/>
            <a:gdLst>
              <a:gd name="connsiteX0" fmla="*/ 0 w 2284186"/>
              <a:gd name="connsiteY0" fmla="*/ 0 h 2278498"/>
              <a:gd name="connsiteX1" fmla="*/ 2284186 w 2284186"/>
              <a:gd name="connsiteY1" fmla="*/ 0 h 2278498"/>
              <a:gd name="connsiteX2" fmla="*/ 2284186 w 2284186"/>
              <a:gd name="connsiteY2" fmla="*/ 2278498 h 2278498"/>
              <a:gd name="connsiteX3" fmla="*/ 0 w 2284186"/>
              <a:gd name="connsiteY3" fmla="*/ 2278498 h 227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4186" h="2278498">
                <a:moveTo>
                  <a:pt x="0" y="0"/>
                </a:moveTo>
                <a:lnTo>
                  <a:pt x="2284186" y="0"/>
                </a:lnTo>
                <a:lnTo>
                  <a:pt x="2284186" y="2278498"/>
                </a:lnTo>
                <a:lnTo>
                  <a:pt x="0" y="227849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8529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1EA8DB-5E76-4170-BAB1-1612042E72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79188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16F0690-E9BD-4670-8CE1-3B5453B92B7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83035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5F9BF68-3E83-4C2C-A359-821ED0ABCC7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875341" y="2781300"/>
            <a:ext cx="1833624" cy="1833624"/>
          </a:xfrm>
          <a:custGeom>
            <a:avLst/>
            <a:gdLst>
              <a:gd name="connsiteX0" fmla="*/ 0 w 1833624"/>
              <a:gd name="connsiteY0" fmla="*/ 0 h 1833624"/>
              <a:gd name="connsiteX1" fmla="*/ 1833624 w 1833624"/>
              <a:gd name="connsiteY1" fmla="*/ 0 h 1833624"/>
              <a:gd name="connsiteX2" fmla="*/ 1833624 w 1833624"/>
              <a:gd name="connsiteY2" fmla="*/ 1833624 h 1833624"/>
              <a:gd name="connsiteX3" fmla="*/ 0 w 1833624"/>
              <a:gd name="connsiteY3" fmla="*/ 1833624 h 18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3624" h="1833624">
                <a:moveTo>
                  <a:pt x="0" y="0"/>
                </a:moveTo>
                <a:lnTo>
                  <a:pt x="1833624" y="0"/>
                </a:lnTo>
                <a:lnTo>
                  <a:pt x="1833624" y="1833624"/>
                </a:lnTo>
                <a:lnTo>
                  <a:pt x="0" y="1833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87185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Full Image without Header &amp;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160946-6A7A-4855-A929-EBB047EBADE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12836" y="1112839"/>
            <a:ext cx="4965068" cy="5745161"/>
          </a:xfrm>
          <a:custGeom>
            <a:avLst/>
            <a:gdLst>
              <a:gd name="connsiteX0" fmla="*/ 0 w 2032953"/>
              <a:gd name="connsiteY0" fmla="*/ 0 h 2316161"/>
              <a:gd name="connsiteX1" fmla="*/ 2032953 w 2032953"/>
              <a:gd name="connsiteY1" fmla="*/ 0 h 2316161"/>
              <a:gd name="connsiteX2" fmla="*/ 2032953 w 2032953"/>
              <a:gd name="connsiteY2" fmla="*/ 2316161 h 2316161"/>
              <a:gd name="connsiteX3" fmla="*/ 0 w 2032953"/>
              <a:gd name="connsiteY3" fmla="*/ 2316161 h 231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953" h="2316161">
                <a:moveTo>
                  <a:pt x="0" y="0"/>
                </a:moveTo>
                <a:lnTo>
                  <a:pt x="2032953" y="0"/>
                </a:lnTo>
                <a:lnTo>
                  <a:pt x="2032953" y="2316161"/>
                </a:lnTo>
                <a:lnTo>
                  <a:pt x="0" y="231616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217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F6FE328C-20E9-4AA4-A3C7-957BDAF9B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1117415"/>
            <a:ext cx="347158" cy="21489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Montserrat 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76" r:id="rId2"/>
    <p:sldLayoutId id="2147483975" r:id="rId3"/>
    <p:sldLayoutId id="2147483974" r:id="rId4"/>
    <p:sldLayoutId id="2147483962" r:id="rId5"/>
    <p:sldLayoutId id="2147483952" r:id="rId6"/>
    <p:sldLayoutId id="2147483951" r:id="rId7"/>
    <p:sldLayoutId id="2147483950" r:id="rId8"/>
    <p:sldLayoutId id="2147483946" r:id="rId9"/>
    <p:sldLayoutId id="2147483944" r:id="rId10"/>
    <p:sldLayoutId id="2147483943" r:id="rId11"/>
    <p:sldLayoutId id="2147483938" r:id="rId12"/>
    <p:sldLayoutId id="2147483936" r:id="rId13"/>
    <p:sldLayoutId id="2147483969" r:id="rId14"/>
    <p:sldLayoutId id="2147483968" r:id="rId15"/>
    <p:sldLayoutId id="2147483904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464D764-73B1-44AF-AAFF-DCABDF7D0028}"/>
              </a:ext>
            </a:extLst>
          </p:cNvPr>
          <p:cNvSpPr/>
          <p:nvPr/>
        </p:nvSpPr>
        <p:spPr>
          <a:xfrm>
            <a:off x="1312066" y="1669143"/>
            <a:ext cx="4783933" cy="35197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02AF8-EF69-4F4E-8D3B-2361000B4C5C}"/>
              </a:ext>
            </a:extLst>
          </p:cNvPr>
          <p:cNvSpPr/>
          <p:nvPr/>
        </p:nvSpPr>
        <p:spPr>
          <a:xfrm>
            <a:off x="6095999" y="1669143"/>
            <a:ext cx="4783933" cy="35197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CA4A0-EBD4-4FFC-B8E1-58C889657C7D}"/>
              </a:ext>
            </a:extLst>
          </p:cNvPr>
          <p:cNvSpPr txBox="1"/>
          <p:nvPr/>
        </p:nvSpPr>
        <p:spPr>
          <a:xfrm>
            <a:off x="-320676" y="3128979"/>
            <a:ext cx="56206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spc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Thin" panose="00000300000000000000" pitchFamily="50" charset="0"/>
              </a:rPr>
              <a:t>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BC383-17C4-4646-90BB-180702601DE2}"/>
              </a:ext>
            </a:extLst>
          </p:cNvPr>
          <p:cNvSpPr txBox="1"/>
          <p:nvPr/>
        </p:nvSpPr>
        <p:spPr>
          <a:xfrm>
            <a:off x="4496707" y="3031337"/>
            <a:ext cx="3198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500" dirty="0">
                <a:solidFill>
                  <a:schemeClr val="bg1"/>
                </a:solidFill>
                <a:latin typeface="Montserrat Light" panose="00000400000000000000" pitchFamily="50" charset="0"/>
              </a:rPr>
              <a:t>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F873E-8734-400D-A3B1-9A26355275D6}"/>
              </a:ext>
            </a:extLst>
          </p:cNvPr>
          <p:cNvSpPr txBox="1"/>
          <p:nvPr/>
        </p:nvSpPr>
        <p:spPr>
          <a:xfrm>
            <a:off x="5087552" y="3580442"/>
            <a:ext cx="2016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400" dirty="0">
                <a:solidFill>
                  <a:schemeClr val="bg1"/>
                </a:solidFill>
                <a:latin typeface="Montserrat Light" panose="00000400000000000000" pitchFamily="50" charset="0"/>
              </a:rPr>
              <a:t>OUTAGE EXPERIENCE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349CF-ECEB-4310-8A32-F3DEF04A0F34}"/>
              </a:ext>
            </a:extLst>
          </p:cNvPr>
          <p:cNvSpPr/>
          <p:nvPr/>
        </p:nvSpPr>
        <p:spPr>
          <a:xfrm rot="5400000">
            <a:off x="2024005" y="-711938"/>
            <a:ext cx="660400" cy="2084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D6940-4D6C-429C-90B0-1D04D3B05355}"/>
              </a:ext>
            </a:extLst>
          </p:cNvPr>
          <p:cNvSpPr txBox="1"/>
          <p:nvPr/>
        </p:nvSpPr>
        <p:spPr>
          <a:xfrm>
            <a:off x="1728989" y="207089"/>
            <a:ext cx="1250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1239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329F5A-E865-4591-917F-1A533036FF95}"/>
              </a:ext>
            </a:extLst>
          </p:cNvPr>
          <p:cNvSpPr/>
          <p:nvPr/>
        </p:nvSpPr>
        <p:spPr>
          <a:xfrm>
            <a:off x="4879181" y="2278739"/>
            <a:ext cx="2433638" cy="1798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1E414E-3584-4090-A831-82579CB22F45}"/>
              </a:ext>
            </a:extLst>
          </p:cNvPr>
          <p:cNvSpPr/>
          <p:nvPr/>
        </p:nvSpPr>
        <p:spPr>
          <a:xfrm>
            <a:off x="4972050" y="2397064"/>
            <a:ext cx="2247902" cy="1587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36D86-49F0-4921-9C47-129145EBD0DA}"/>
              </a:ext>
            </a:extLst>
          </p:cNvPr>
          <p:cNvSpPr/>
          <p:nvPr/>
        </p:nvSpPr>
        <p:spPr>
          <a:xfrm>
            <a:off x="5364958" y="3813469"/>
            <a:ext cx="1462086" cy="411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27298-1970-4276-A8AB-05E4CB84D2AA}"/>
              </a:ext>
            </a:extLst>
          </p:cNvPr>
          <p:cNvSpPr txBox="1"/>
          <p:nvPr/>
        </p:nvSpPr>
        <p:spPr>
          <a:xfrm>
            <a:off x="5410202" y="3857832"/>
            <a:ext cx="1371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Montserrat Light" panose="00000400000000000000" pitchFamily="50" charset="0"/>
              </a:rPr>
              <a:t>OUTAGES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BA3321-EB53-47B4-801F-F97130DDA43D}"/>
              </a:ext>
            </a:extLst>
          </p:cNvPr>
          <p:cNvSpPr txBox="1"/>
          <p:nvPr/>
        </p:nvSpPr>
        <p:spPr>
          <a:xfrm>
            <a:off x="2251587" y="4320504"/>
            <a:ext cx="7688826" cy="23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This is a dashboard which shows the customer experience on outages in map.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6CEC83-54C0-41A2-9C3E-266DB994987D}"/>
              </a:ext>
            </a:extLst>
          </p:cNvPr>
          <p:cNvCxnSpPr>
            <a:cxnSpLocks/>
          </p:cNvCxnSpPr>
          <p:nvPr/>
        </p:nvCxnSpPr>
        <p:spPr>
          <a:xfrm>
            <a:off x="6096000" y="5019675"/>
            <a:ext cx="0" cy="81915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3F7BA7-8862-4BD6-ADE2-167123E14D23}"/>
              </a:ext>
            </a:extLst>
          </p:cNvPr>
          <p:cNvSpPr/>
          <p:nvPr/>
        </p:nvSpPr>
        <p:spPr>
          <a:xfrm>
            <a:off x="6010276" y="5838825"/>
            <a:ext cx="171447" cy="171447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13893F3-B913-420E-A2CB-CE030505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44" y="2576588"/>
            <a:ext cx="1954712" cy="10981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E5CD220-17BB-4086-8606-E5E5615A2544}"/>
              </a:ext>
            </a:extLst>
          </p:cNvPr>
          <p:cNvSpPr txBox="1"/>
          <p:nvPr/>
        </p:nvSpPr>
        <p:spPr>
          <a:xfrm>
            <a:off x="-166178" y="217335"/>
            <a:ext cx="12560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spc="500" dirty="0">
                <a:solidFill>
                  <a:schemeClr val="bg1">
                    <a:lumMod val="85000"/>
                  </a:schemeClr>
                </a:solidFill>
                <a:latin typeface="Montserrat Thin" panose="00000300000000000000" pitchFamily="50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72929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FB385B0-9F21-456B-82E6-C975755B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40" y="1680827"/>
            <a:ext cx="5215929" cy="34751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0126D0-01B9-4587-B63C-F16392264F07}"/>
              </a:ext>
            </a:extLst>
          </p:cNvPr>
          <p:cNvSpPr txBox="1"/>
          <p:nvPr/>
        </p:nvSpPr>
        <p:spPr>
          <a:xfrm>
            <a:off x="-323523" y="3138024"/>
            <a:ext cx="56206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spc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Thin" panose="00000300000000000000" pitchFamily="50" charset="0"/>
              </a:rPr>
              <a:t>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6D4A357-51E2-4F57-80CC-76D1D0474D8E}"/>
              </a:ext>
            </a:extLst>
          </p:cNvPr>
          <p:cNvGrpSpPr/>
          <p:nvPr/>
        </p:nvGrpSpPr>
        <p:grpSpPr>
          <a:xfrm>
            <a:off x="6793709" y="1669143"/>
            <a:ext cx="4086225" cy="2589961"/>
            <a:chOff x="1157288" y="927240"/>
            <a:chExt cx="4086225" cy="25899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7CA7EE-714C-421C-B174-60B41F41C810}"/>
                </a:ext>
              </a:extLst>
            </p:cNvPr>
            <p:cNvSpPr txBox="1"/>
            <p:nvPr/>
          </p:nvSpPr>
          <p:spPr>
            <a:xfrm>
              <a:off x="2051051" y="927240"/>
              <a:ext cx="31924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0" b="1" spc="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Light" panose="00000400000000000000" pitchFamily="50" charset="0"/>
                </a:rPr>
                <a:t>MISSION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D045DE-E35B-4627-863B-EAE8F23260A6}"/>
                </a:ext>
              </a:extLst>
            </p:cNvPr>
            <p:cNvSpPr txBox="1"/>
            <p:nvPr/>
          </p:nvSpPr>
          <p:spPr>
            <a:xfrm>
              <a:off x="1157288" y="1509761"/>
              <a:ext cx="4076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spc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50" charset="0"/>
                </a:rPr>
                <a:t>TO SHOW CUSTOMER EXPERIENCE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68279E-2819-4EAE-80AA-A4DB049E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856492" y="2018254"/>
              <a:ext cx="1180646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99FCE9-8D48-4E9E-A62B-B62200D35C52}"/>
                </a:ext>
              </a:extLst>
            </p:cNvPr>
            <p:cNvSpPr txBox="1"/>
            <p:nvPr/>
          </p:nvSpPr>
          <p:spPr>
            <a:xfrm>
              <a:off x="1607005" y="2342777"/>
              <a:ext cx="3531733" cy="117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We  want to create a dashboard which shows us customer experience on number of outages in area or locality. We can also search with postal codes, premise id, account id for a customer as well,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1921A6-7983-4D60-AEF5-3E55936AB92C}"/>
              </a:ext>
            </a:extLst>
          </p:cNvPr>
          <p:cNvGrpSpPr/>
          <p:nvPr/>
        </p:nvGrpSpPr>
        <p:grpSpPr>
          <a:xfrm>
            <a:off x="1902548" y="1303710"/>
            <a:ext cx="3602968" cy="730866"/>
            <a:chOff x="6984157" y="4820613"/>
            <a:chExt cx="3602968" cy="73086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F391C3A-A5B5-483E-B3BA-B82CFCE63AE1}"/>
                </a:ext>
              </a:extLst>
            </p:cNvPr>
            <p:cNvSpPr/>
            <p:nvPr/>
          </p:nvSpPr>
          <p:spPr>
            <a:xfrm>
              <a:off x="6984157" y="4820613"/>
              <a:ext cx="730866" cy="7308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5E0525B-7E84-4E47-BA70-3F2CC02340F8}"/>
                </a:ext>
              </a:extLst>
            </p:cNvPr>
            <p:cNvGrpSpPr/>
            <p:nvPr/>
          </p:nvGrpSpPr>
          <p:grpSpPr>
            <a:xfrm>
              <a:off x="7180880" y="5036823"/>
              <a:ext cx="337418" cy="298446"/>
              <a:chOff x="-3121026" y="1930400"/>
              <a:chExt cx="2693988" cy="238283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id="{E168A6F0-FFE5-44F4-8CBC-FCCB528A5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121026" y="1930400"/>
                <a:ext cx="2693988" cy="1077913"/>
              </a:xfrm>
              <a:custGeom>
                <a:avLst/>
                <a:gdLst>
                  <a:gd name="T0" fmla="*/ 1627 w 1650"/>
                  <a:gd name="T1" fmla="*/ 579 h 662"/>
                  <a:gd name="T2" fmla="*/ 850 w 1650"/>
                  <a:gd name="T3" fmla="*/ 11 h 662"/>
                  <a:gd name="T4" fmla="*/ 800 w 1650"/>
                  <a:gd name="T5" fmla="*/ 11 h 662"/>
                  <a:gd name="T6" fmla="*/ 23 w 1650"/>
                  <a:gd name="T7" fmla="*/ 579 h 662"/>
                  <a:gd name="T8" fmla="*/ 14 w 1650"/>
                  <a:gd name="T9" fmla="*/ 639 h 662"/>
                  <a:gd name="T10" fmla="*/ 74 w 1650"/>
                  <a:gd name="T11" fmla="*/ 648 h 662"/>
                  <a:gd name="T12" fmla="*/ 825 w 1650"/>
                  <a:gd name="T13" fmla="*/ 98 h 662"/>
                  <a:gd name="T14" fmla="*/ 1577 w 1650"/>
                  <a:gd name="T15" fmla="*/ 648 h 662"/>
                  <a:gd name="T16" fmla="*/ 1602 w 1650"/>
                  <a:gd name="T17" fmla="*/ 656 h 662"/>
                  <a:gd name="T18" fmla="*/ 1636 w 1650"/>
                  <a:gd name="T19" fmla="*/ 639 h 662"/>
                  <a:gd name="T20" fmla="*/ 1627 w 1650"/>
                  <a:gd name="T21" fmla="*/ 579 h 662"/>
                  <a:gd name="T22" fmla="*/ 1627 w 1650"/>
                  <a:gd name="T23" fmla="*/ 579 h 662"/>
                  <a:gd name="T24" fmla="*/ 1627 w 1650"/>
                  <a:gd name="T25" fmla="*/ 579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50" h="662">
                    <a:moveTo>
                      <a:pt x="1627" y="579"/>
                    </a:moveTo>
                    <a:cubicBezTo>
                      <a:pt x="850" y="11"/>
                      <a:pt x="850" y="11"/>
                      <a:pt x="850" y="11"/>
                    </a:cubicBezTo>
                    <a:cubicBezTo>
                      <a:pt x="835" y="0"/>
                      <a:pt x="815" y="0"/>
                      <a:pt x="800" y="11"/>
                    </a:cubicBezTo>
                    <a:cubicBezTo>
                      <a:pt x="23" y="579"/>
                      <a:pt x="23" y="579"/>
                      <a:pt x="23" y="579"/>
                    </a:cubicBezTo>
                    <a:cubicBezTo>
                      <a:pt x="4" y="593"/>
                      <a:pt x="0" y="620"/>
                      <a:pt x="14" y="639"/>
                    </a:cubicBezTo>
                    <a:cubicBezTo>
                      <a:pt x="28" y="658"/>
                      <a:pt x="55" y="662"/>
                      <a:pt x="74" y="648"/>
                    </a:cubicBezTo>
                    <a:cubicBezTo>
                      <a:pt x="825" y="98"/>
                      <a:pt x="825" y="98"/>
                      <a:pt x="825" y="98"/>
                    </a:cubicBezTo>
                    <a:cubicBezTo>
                      <a:pt x="1577" y="648"/>
                      <a:pt x="1577" y="648"/>
                      <a:pt x="1577" y="648"/>
                    </a:cubicBezTo>
                    <a:cubicBezTo>
                      <a:pt x="1584" y="654"/>
                      <a:pt x="1593" y="656"/>
                      <a:pt x="1602" y="656"/>
                    </a:cubicBezTo>
                    <a:cubicBezTo>
                      <a:pt x="1615" y="656"/>
                      <a:pt x="1628" y="650"/>
                      <a:pt x="1636" y="639"/>
                    </a:cubicBezTo>
                    <a:cubicBezTo>
                      <a:pt x="1650" y="620"/>
                      <a:pt x="1646" y="593"/>
                      <a:pt x="1627" y="579"/>
                    </a:cubicBezTo>
                    <a:close/>
                    <a:moveTo>
                      <a:pt x="1627" y="579"/>
                    </a:moveTo>
                    <a:cubicBezTo>
                      <a:pt x="1627" y="579"/>
                      <a:pt x="1627" y="579"/>
                      <a:pt x="1627" y="57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39138868-426E-4475-A425-C243426ED5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16225" y="3001963"/>
                <a:ext cx="2085975" cy="1311275"/>
              </a:xfrm>
              <a:custGeom>
                <a:avLst/>
                <a:gdLst>
                  <a:gd name="T0" fmla="*/ 1234 w 1277"/>
                  <a:gd name="T1" fmla="*/ 0 h 805"/>
                  <a:gd name="T2" fmla="*/ 1192 w 1277"/>
                  <a:gd name="T3" fmla="*/ 42 h 805"/>
                  <a:gd name="T4" fmla="*/ 1192 w 1277"/>
                  <a:gd name="T5" fmla="*/ 720 h 805"/>
                  <a:gd name="T6" fmla="*/ 851 w 1277"/>
                  <a:gd name="T7" fmla="*/ 720 h 805"/>
                  <a:gd name="T8" fmla="*/ 851 w 1277"/>
                  <a:gd name="T9" fmla="*/ 350 h 805"/>
                  <a:gd name="T10" fmla="*/ 638 w 1277"/>
                  <a:gd name="T11" fmla="*/ 137 h 805"/>
                  <a:gd name="T12" fmla="*/ 425 w 1277"/>
                  <a:gd name="T13" fmla="*/ 350 h 805"/>
                  <a:gd name="T14" fmla="*/ 425 w 1277"/>
                  <a:gd name="T15" fmla="*/ 720 h 805"/>
                  <a:gd name="T16" fmla="*/ 85 w 1277"/>
                  <a:gd name="T17" fmla="*/ 720 h 805"/>
                  <a:gd name="T18" fmla="*/ 85 w 1277"/>
                  <a:gd name="T19" fmla="*/ 42 h 805"/>
                  <a:gd name="T20" fmla="*/ 42 w 1277"/>
                  <a:gd name="T21" fmla="*/ 0 h 805"/>
                  <a:gd name="T22" fmla="*/ 0 w 1277"/>
                  <a:gd name="T23" fmla="*/ 42 h 805"/>
                  <a:gd name="T24" fmla="*/ 0 w 1277"/>
                  <a:gd name="T25" fmla="*/ 762 h 805"/>
                  <a:gd name="T26" fmla="*/ 42 w 1277"/>
                  <a:gd name="T27" fmla="*/ 805 h 805"/>
                  <a:gd name="T28" fmla="*/ 468 w 1277"/>
                  <a:gd name="T29" fmla="*/ 805 h 805"/>
                  <a:gd name="T30" fmla="*/ 510 w 1277"/>
                  <a:gd name="T31" fmla="*/ 766 h 805"/>
                  <a:gd name="T32" fmla="*/ 510 w 1277"/>
                  <a:gd name="T33" fmla="*/ 762 h 805"/>
                  <a:gd name="T34" fmla="*/ 510 w 1277"/>
                  <a:gd name="T35" fmla="*/ 350 h 805"/>
                  <a:gd name="T36" fmla="*/ 638 w 1277"/>
                  <a:gd name="T37" fmla="*/ 222 h 805"/>
                  <a:gd name="T38" fmla="*/ 766 w 1277"/>
                  <a:gd name="T39" fmla="*/ 350 h 805"/>
                  <a:gd name="T40" fmla="*/ 766 w 1277"/>
                  <a:gd name="T41" fmla="*/ 762 h 805"/>
                  <a:gd name="T42" fmla="*/ 766 w 1277"/>
                  <a:gd name="T43" fmla="*/ 766 h 805"/>
                  <a:gd name="T44" fmla="*/ 809 w 1277"/>
                  <a:gd name="T45" fmla="*/ 805 h 805"/>
                  <a:gd name="T46" fmla="*/ 1234 w 1277"/>
                  <a:gd name="T47" fmla="*/ 805 h 805"/>
                  <a:gd name="T48" fmla="*/ 1277 w 1277"/>
                  <a:gd name="T49" fmla="*/ 762 h 805"/>
                  <a:gd name="T50" fmla="*/ 1277 w 1277"/>
                  <a:gd name="T51" fmla="*/ 42 h 805"/>
                  <a:gd name="T52" fmla="*/ 1234 w 1277"/>
                  <a:gd name="T53" fmla="*/ 0 h 805"/>
                  <a:gd name="T54" fmla="*/ 1234 w 1277"/>
                  <a:gd name="T55" fmla="*/ 0 h 805"/>
                  <a:gd name="T56" fmla="*/ 1234 w 1277"/>
                  <a:gd name="T5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77" h="805">
                    <a:moveTo>
                      <a:pt x="1234" y="0"/>
                    </a:moveTo>
                    <a:cubicBezTo>
                      <a:pt x="1211" y="0"/>
                      <a:pt x="1192" y="19"/>
                      <a:pt x="1192" y="42"/>
                    </a:cubicBezTo>
                    <a:cubicBezTo>
                      <a:pt x="1192" y="720"/>
                      <a:pt x="1192" y="720"/>
                      <a:pt x="1192" y="720"/>
                    </a:cubicBezTo>
                    <a:cubicBezTo>
                      <a:pt x="851" y="720"/>
                      <a:pt x="851" y="720"/>
                      <a:pt x="851" y="720"/>
                    </a:cubicBezTo>
                    <a:cubicBezTo>
                      <a:pt x="851" y="350"/>
                      <a:pt x="851" y="350"/>
                      <a:pt x="851" y="350"/>
                    </a:cubicBezTo>
                    <a:cubicBezTo>
                      <a:pt x="851" y="233"/>
                      <a:pt x="756" y="137"/>
                      <a:pt x="638" y="137"/>
                    </a:cubicBezTo>
                    <a:cubicBezTo>
                      <a:pt x="521" y="137"/>
                      <a:pt x="425" y="233"/>
                      <a:pt x="425" y="350"/>
                    </a:cubicBezTo>
                    <a:cubicBezTo>
                      <a:pt x="425" y="720"/>
                      <a:pt x="425" y="720"/>
                      <a:pt x="425" y="720"/>
                    </a:cubicBezTo>
                    <a:cubicBezTo>
                      <a:pt x="85" y="720"/>
                      <a:pt x="85" y="720"/>
                      <a:pt x="85" y="720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762"/>
                      <a:pt x="0" y="762"/>
                      <a:pt x="0" y="762"/>
                    </a:cubicBezTo>
                    <a:cubicBezTo>
                      <a:pt x="0" y="786"/>
                      <a:pt x="19" y="805"/>
                      <a:pt x="42" y="805"/>
                    </a:cubicBezTo>
                    <a:cubicBezTo>
                      <a:pt x="468" y="805"/>
                      <a:pt x="468" y="805"/>
                      <a:pt x="468" y="805"/>
                    </a:cubicBezTo>
                    <a:cubicBezTo>
                      <a:pt x="490" y="805"/>
                      <a:pt x="509" y="788"/>
                      <a:pt x="510" y="766"/>
                    </a:cubicBezTo>
                    <a:cubicBezTo>
                      <a:pt x="510" y="765"/>
                      <a:pt x="510" y="764"/>
                      <a:pt x="510" y="762"/>
                    </a:cubicBezTo>
                    <a:cubicBezTo>
                      <a:pt x="510" y="350"/>
                      <a:pt x="510" y="350"/>
                      <a:pt x="510" y="350"/>
                    </a:cubicBezTo>
                    <a:cubicBezTo>
                      <a:pt x="510" y="280"/>
                      <a:pt x="568" y="222"/>
                      <a:pt x="638" y="222"/>
                    </a:cubicBezTo>
                    <a:cubicBezTo>
                      <a:pt x="709" y="222"/>
                      <a:pt x="766" y="280"/>
                      <a:pt x="766" y="350"/>
                    </a:cubicBezTo>
                    <a:cubicBezTo>
                      <a:pt x="766" y="762"/>
                      <a:pt x="766" y="762"/>
                      <a:pt x="766" y="762"/>
                    </a:cubicBezTo>
                    <a:cubicBezTo>
                      <a:pt x="766" y="764"/>
                      <a:pt x="766" y="765"/>
                      <a:pt x="766" y="766"/>
                    </a:cubicBezTo>
                    <a:cubicBezTo>
                      <a:pt x="768" y="788"/>
                      <a:pt x="786" y="805"/>
                      <a:pt x="809" y="805"/>
                    </a:cubicBezTo>
                    <a:cubicBezTo>
                      <a:pt x="1234" y="805"/>
                      <a:pt x="1234" y="805"/>
                      <a:pt x="1234" y="805"/>
                    </a:cubicBezTo>
                    <a:cubicBezTo>
                      <a:pt x="1258" y="805"/>
                      <a:pt x="1277" y="786"/>
                      <a:pt x="1277" y="762"/>
                    </a:cubicBezTo>
                    <a:cubicBezTo>
                      <a:pt x="1277" y="42"/>
                      <a:pt x="1277" y="42"/>
                      <a:pt x="1277" y="42"/>
                    </a:cubicBezTo>
                    <a:cubicBezTo>
                      <a:pt x="1277" y="19"/>
                      <a:pt x="1258" y="0"/>
                      <a:pt x="1234" y="0"/>
                    </a:cubicBezTo>
                    <a:close/>
                    <a:moveTo>
                      <a:pt x="1234" y="0"/>
                    </a:moveTo>
                    <a:cubicBezTo>
                      <a:pt x="1234" y="0"/>
                      <a:pt x="1234" y="0"/>
                      <a:pt x="12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E04163-7480-446C-92E1-8FF5DB95B993}"/>
                </a:ext>
              </a:extLst>
            </p:cNvPr>
            <p:cNvSpPr/>
            <p:nvPr/>
          </p:nvSpPr>
          <p:spPr>
            <a:xfrm>
              <a:off x="8365509" y="4820613"/>
              <a:ext cx="730866" cy="7308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9EE44E12-1143-4BB3-9C06-041B88CCAA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9736" y="5036344"/>
              <a:ext cx="282414" cy="299404"/>
            </a:xfrm>
            <a:custGeom>
              <a:avLst/>
              <a:gdLst>
                <a:gd name="T0" fmla="*/ 1237 w 1433"/>
                <a:gd name="T1" fmla="*/ 579 h 1523"/>
                <a:gd name="T2" fmla="*/ 1237 w 1433"/>
                <a:gd name="T3" fmla="*/ 521 h 1523"/>
                <a:gd name="T4" fmla="*/ 1098 w 1433"/>
                <a:gd name="T5" fmla="*/ 154 h 1523"/>
                <a:gd name="T6" fmla="*/ 741 w 1433"/>
                <a:gd name="T7" fmla="*/ 0 h 1523"/>
                <a:gd name="T8" fmla="*/ 692 w 1433"/>
                <a:gd name="T9" fmla="*/ 0 h 1523"/>
                <a:gd name="T10" fmla="*/ 335 w 1433"/>
                <a:gd name="T11" fmla="*/ 154 h 1523"/>
                <a:gd name="T12" fmla="*/ 196 w 1433"/>
                <a:gd name="T13" fmla="*/ 521 h 1523"/>
                <a:gd name="T14" fmla="*/ 196 w 1433"/>
                <a:gd name="T15" fmla="*/ 579 h 1523"/>
                <a:gd name="T16" fmla="*/ 0 w 1433"/>
                <a:gd name="T17" fmla="*/ 788 h 1523"/>
                <a:gd name="T18" fmla="*/ 0 w 1433"/>
                <a:gd name="T19" fmla="*/ 880 h 1523"/>
                <a:gd name="T20" fmla="*/ 210 w 1433"/>
                <a:gd name="T21" fmla="*/ 1090 h 1523"/>
                <a:gd name="T22" fmla="*/ 328 w 1433"/>
                <a:gd name="T23" fmla="*/ 1090 h 1523"/>
                <a:gd name="T24" fmla="*/ 366 w 1433"/>
                <a:gd name="T25" fmla="*/ 1051 h 1523"/>
                <a:gd name="T26" fmla="*/ 366 w 1433"/>
                <a:gd name="T27" fmla="*/ 617 h 1523"/>
                <a:gd name="T28" fmla="*/ 328 w 1433"/>
                <a:gd name="T29" fmla="*/ 579 h 1523"/>
                <a:gd name="T30" fmla="*/ 273 w 1433"/>
                <a:gd name="T31" fmla="*/ 579 h 1523"/>
                <a:gd name="T32" fmla="*/ 273 w 1433"/>
                <a:gd name="T33" fmla="*/ 521 h 1523"/>
                <a:gd name="T34" fmla="*/ 692 w 1433"/>
                <a:gd name="T35" fmla="*/ 77 h 1523"/>
                <a:gd name="T36" fmla="*/ 740 w 1433"/>
                <a:gd name="T37" fmla="*/ 77 h 1523"/>
                <a:gd name="T38" fmla="*/ 1160 w 1433"/>
                <a:gd name="T39" fmla="*/ 521 h 1523"/>
                <a:gd name="T40" fmla="*/ 1160 w 1433"/>
                <a:gd name="T41" fmla="*/ 579 h 1523"/>
                <a:gd name="T42" fmla="*/ 1105 w 1433"/>
                <a:gd name="T43" fmla="*/ 579 h 1523"/>
                <a:gd name="T44" fmla="*/ 1067 w 1433"/>
                <a:gd name="T45" fmla="*/ 617 h 1523"/>
                <a:gd name="T46" fmla="*/ 1067 w 1433"/>
                <a:gd name="T47" fmla="*/ 1051 h 1523"/>
                <a:gd name="T48" fmla="*/ 1105 w 1433"/>
                <a:gd name="T49" fmla="*/ 1089 h 1523"/>
                <a:gd name="T50" fmla="*/ 1159 w 1433"/>
                <a:gd name="T51" fmla="*/ 1089 h 1523"/>
                <a:gd name="T52" fmla="*/ 941 w 1433"/>
                <a:gd name="T53" fmla="*/ 1347 h 1523"/>
                <a:gd name="T54" fmla="*/ 813 w 1433"/>
                <a:gd name="T55" fmla="*/ 1253 h 1523"/>
                <a:gd name="T56" fmla="*/ 717 w 1433"/>
                <a:gd name="T57" fmla="*/ 1253 h 1523"/>
                <a:gd name="T58" fmla="*/ 582 w 1433"/>
                <a:gd name="T59" fmla="*/ 1388 h 1523"/>
                <a:gd name="T60" fmla="*/ 717 w 1433"/>
                <a:gd name="T61" fmla="*/ 1523 h 1523"/>
                <a:gd name="T62" fmla="*/ 813 w 1433"/>
                <a:gd name="T63" fmla="*/ 1523 h 1523"/>
                <a:gd name="T64" fmla="*/ 943 w 1433"/>
                <a:gd name="T65" fmla="*/ 1424 h 1523"/>
                <a:gd name="T66" fmla="*/ 1073 w 1433"/>
                <a:gd name="T67" fmla="*/ 1380 h 1523"/>
                <a:gd name="T68" fmla="*/ 1236 w 1433"/>
                <a:gd name="T69" fmla="*/ 1089 h 1523"/>
                <a:gd name="T70" fmla="*/ 1433 w 1433"/>
                <a:gd name="T71" fmla="*/ 880 h 1523"/>
                <a:gd name="T72" fmla="*/ 1433 w 1433"/>
                <a:gd name="T73" fmla="*/ 788 h 1523"/>
                <a:gd name="T74" fmla="*/ 1237 w 1433"/>
                <a:gd name="T75" fmla="*/ 579 h 1523"/>
                <a:gd name="T76" fmla="*/ 290 w 1433"/>
                <a:gd name="T77" fmla="*/ 1012 h 1523"/>
                <a:gd name="T78" fmla="*/ 210 w 1433"/>
                <a:gd name="T79" fmla="*/ 1012 h 1523"/>
                <a:gd name="T80" fmla="*/ 77 w 1433"/>
                <a:gd name="T81" fmla="*/ 880 h 1523"/>
                <a:gd name="T82" fmla="*/ 77 w 1433"/>
                <a:gd name="T83" fmla="*/ 788 h 1523"/>
                <a:gd name="T84" fmla="*/ 210 w 1433"/>
                <a:gd name="T85" fmla="*/ 655 h 1523"/>
                <a:gd name="T86" fmla="*/ 290 w 1433"/>
                <a:gd name="T87" fmla="*/ 655 h 1523"/>
                <a:gd name="T88" fmla="*/ 290 w 1433"/>
                <a:gd name="T89" fmla="*/ 1012 h 1523"/>
                <a:gd name="T90" fmla="*/ 813 w 1433"/>
                <a:gd name="T91" fmla="*/ 1446 h 1523"/>
                <a:gd name="T92" fmla="*/ 717 w 1433"/>
                <a:gd name="T93" fmla="*/ 1446 h 1523"/>
                <a:gd name="T94" fmla="*/ 659 w 1433"/>
                <a:gd name="T95" fmla="*/ 1388 h 1523"/>
                <a:gd name="T96" fmla="*/ 717 w 1433"/>
                <a:gd name="T97" fmla="*/ 1331 h 1523"/>
                <a:gd name="T98" fmla="*/ 813 w 1433"/>
                <a:gd name="T99" fmla="*/ 1331 h 1523"/>
                <a:gd name="T100" fmla="*/ 871 w 1433"/>
                <a:gd name="T101" fmla="*/ 1388 h 1523"/>
                <a:gd name="T102" fmla="*/ 813 w 1433"/>
                <a:gd name="T103" fmla="*/ 1446 h 1523"/>
                <a:gd name="T104" fmla="*/ 1356 w 1433"/>
                <a:gd name="T105" fmla="*/ 880 h 1523"/>
                <a:gd name="T106" fmla="*/ 1223 w 1433"/>
                <a:gd name="T107" fmla="*/ 1012 h 1523"/>
                <a:gd name="T108" fmla="*/ 1144 w 1433"/>
                <a:gd name="T109" fmla="*/ 1012 h 1523"/>
                <a:gd name="T110" fmla="*/ 1144 w 1433"/>
                <a:gd name="T111" fmla="*/ 655 h 1523"/>
                <a:gd name="T112" fmla="*/ 1223 w 1433"/>
                <a:gd name="T113" fmla="*/ 655 h 1523"/>
                <a:gd name="T114" fmla="*/ 1356 w 1433"/>
                <a:gd name="T115" fmla="*/ 788 h 1523"/>
                <a:gd name="T116" fmla="*/ 1356 w 1433"/>
                <a:gd name="T117" fmla="*/ 880 h 1523"/>
                <a:gd name="T118" fmla="*/ 1356 w 1433"/>
                <a:gd name="T119" fmla="*/ 880 h 1523"/>
                <a:gd name="T120" fmla="*/ 1356 w 1433"/>
                <a:gd name="T121" fmla="*/ 88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33" h="1523">
                  <a:moveTo>
                    <a:pt x="1237" y="579"/>
                  </a:moveTo>
                  <a:cubicBezTo>
                    <a:pt x="1237" y="521"/>
                    <a:pt x="1237" y="521"/>
                    <a:pt x="1237" y="521"/>
                  </a:cubicBezTo>
                  <a:cubicBezTo>
                    <a:pt x="1237" y="380"/>
                    <a:pt x="1188" y="250"/>
                    <a:pt x="1098" y="154"/>
                  </a:cubicBezTo>
                  <a:cubicBezTo>
                    <a:pt x="1006" y="54"/>
                    <a:pt x="879" y="0"/>
                    <a:pt x="741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554" y="0"/>
                    <a:pt x="428" y="54"/>
                    <a:pt x="335" y="154"/>
                  </a:cubicBezTo>
                  <a:cubicBezTo>
                    <a:pt x="245" y="250"/>
                    <a:pt x="196" y="380"/>
                    <a:pt x="196" y="521"/>
                  </a:cubicBezTo>
                  <a:cubicBezTo>
                    <a:pt x="196" y="579"/>
                    <a:pt x="196" y="579"/>
                    <a:pt x="196" y="579"/>
                  </a:cubicBezTo>
                  <a:cubicBezTo>
                    <a:pt x="87" y="587"/>
                    <a:pt x="0" y="677"/>
                    <a:pt x="0" y="788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0" y="996"/>
                    <a:pt x="94" y="1090"/>
                    <a:pt x="210" y="1090"/>
                  </a:cubicBezTo>
                  <a:cubicBezTo>
                    <a:pt x="328" y="1090"/>
                    <a:pt x="328" y="1090"/>
                    <a:pt x="328" y="1090"/>
                  </a:cubicBezTo>
                  <a:cubicBezTo>
                    <a:pt x="349" y="1090"/>
                    <a:pt x="366" y="1072"/>
                    <a:pt x="366" y="1051"/>
                  </a:cubicBezTo>
                  <a:cubicBezTo>
                    <a:pt x="366" y="617"/>
                    <a:pt x="366" y="617"/>
                    <a:pt x="366" y="617"/>
                  </a:cubicBezTo>
                  <a:cubicBezTo>
                    <a:pt x="366" y="596"/>
                    <a:pt x="349" y="579"/>
                    <a:pt x="328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21"/>
                    <a:pt x="273" y="521"/>
                    <a:pt x="273" y="521"/>
                  </a:cubicBezTo>
                  <a:cubicBezTo>
                    <a:pt x="273" y="268"/>
                    <a:pt x="453" y="77"/>
                    <a:pt x="692" y="77"/>
                  </a:cubicBezTo>
                  <a:cubicBezTo>
                    <a:pt x="740" y="77"/>
                    <a:pt x="740" y="77"/>
                    <a:pt x="740" y="77"/>
                  </a:cubicBezTo>
                  <a:cubicBezTo>
                    <a:pt x="980" y="77"/>
                    <a:pt x="1160" y="268"/>
                    <a:pt x="1160" y="521"/>
                  </a:cubicBezTo>
                  <a:cubicBezTo>
                    <a:pt x="1160" y="579"/>
                    <a:pt x="1160" y="579"/>
                    <a:pt x="1160" y="579"/>
                  </a:cubicBezTo>
                  <a:cubicBezTo>
                    <a:pt x="1105" y="579"/>
                    <a:pt x="1105" y="579"/>
                    <a:pt x="1105" y="579"/>
                  </a:cubicBezTo>
                  <a:cubicBezTo>
                    <a:pt x="1084" y="579"/>
                    <a:pt x="1067" y="596"/>
                    <a:pt x="1067" y="617"/>
                  </a:cubicBezTo>
                  <a:cubicBezTo>
                    <a:pt x="1067" y="1051"/>
                    <a:pt x="1067" y="1051"/>
                    <a:pt x="1067" y="1051"/>
                  </a:cubicBezTo>
                  <a:cubicBezTo>
                    <a:pt x="1067" y="1072"/>
                    <a:pt x="1084" y="1089"/>
                    <a:pt x="1105" y="1089"/>
                  </a:cubicBezTo>
                  <a:cubicBezTo>
                    <a:pt x="1159" y="1089"/>
                    <a:pt x="1159" y="1089"/>
                    <a:pt x="1159" y="1089"/>
                  </a:cubicBezTo>
                  <a:cubicBezTo>
                    <a:pt x="1143" y="1290"/>
                    <a:pt x="1005" y="1336"/>
                    <a:pt x="941" y="1347"/>
                  </a:cubicBezTo>
                  <a:cubicBezTo>
                    <a:pt x="924" y="1292"/>
                    <a:pt x="873" y="1253"/>
                    <a:pt x="813" y="1253"/>
                  </a:cubicBezTo>
                  <a:cubicBezTo>
                    <a:pt x="717" y="1253"/>
                    <a:pt x="717" y="1253"/>
                    <a:pt x="717" y="1253"/>
                  </a:cubicBezTo>
                  <a:cubicBezTo>
                    <a:pt x="643" y="1253"/>
                    <a:pt x="582" y="1314"/>
                    <a:pt x="582" y="1388"/>
                  </a:cubicBezTo>
                  <a:cubicBezTo>
                    <a:pt x="582" y="1462"/>
                    <a:pt x="643" y="1523"/>
                    <a:pt x="717" y="1523"/>
                  </a:cubicBezTo>
                  <a:cubicBezTo>
                    <a:pt x="813" y="1523"/>
                    <a:pt x="813" y="1523"/>
                    <a:pt x="813" y="1523"/>
                  </a:cubicBezTo>
                  <a:cubicBezTo>
                    <a:pt x="875" y="1523"/>
                    <a:pt x="927" y="1481"/>
                    <a:pt x="943" y="1424"/>
                  </a:cubicBezTo>
                  <a:cubicBezTo>
                    <a:pt x="974" y="1420"/>
                    <a:pt x="1024" y="1408"/>
                    <a:pt x="1073" y="1380"/>
                  </a:cubicBezTo>
                  <a:cubicBezTo>
                    <a:pt x="1143" y="1339"/>
                    <a:pt x="1225" y="1256"/>
                    <a:pt x="1236" y="1089"/>
                  </a:cubicBezTo>
                  <a:cubicBezTo>
                    <a:pt x="1346" y="1082"/>
                    <a:pt x="1433" y="991"/>
                    <a:pt x="1433" y="880"/>
                  </a:cubicBezTo>
                  <a:cubicBezTo>
                    <a:pt x="1433" y="788"/>
                    <a:pt x="1433" y="788"/>
                    <a:pt x="1433" y="788"/>
                  </a:cubicBezTo>
                  <a:cubicBezTo>
                    <a:pt x="1433" y="677"/>
                    <a:pt x="1347" y="586"/>
                    <a:pt x="1237" y="579"/>
                  </a:cubicBezTo>
                  <a:close/>
                  <a:moveTo>
                    <a:pt x="290" y="1012"/>
                  </a:moveTo>
                  <a:cubicBezTo>
                    <a:pt x="210" y="1012"/>
                    <a:pt x="210" y="1012"/>
                    <a:pt x="210" y="1012"/>
                  </a:cubicBezTo>
                  <a:cubicBezTo>
                    <a:pt x="137" y="1012"/>
                    <a:pt x="77" y="953"/>
                    <a:pt x="77" y="880"/>
                  </a:cubicBezTo>
                  <a:cubicBezTo>
                    <a:pt x="77" y="788"/>
                    <a:pt x="77" y="788"/>
                    <a:pt x="77" y="788"/>
                  </a:cubicBezTo>
                  <a:cubicBezTo>
                    <a:pt x="77" y="715"/>
                    <a:pt x="137" y="655"/>
                    <a:pt x="210" y="655"/>
                  </a:cubicBezTo>
                  <a:cubicBezTo>
                    <a:pt x="290" y="655"/>
                    <a:pt x="290" y="655"/>
                    <a:pt x="290" y="655"/>
                  </a:cubicBezTo>
                  <a:lnTo>
                    <a:pt x="290" y="1012"/>
                  </a:lnTo>
                  <a:close/>
                  <a:moveTo>
                    <a:pt x="813" y="1446"/>
                  </a:moveTo>
                  <a:cubicBezTo>
                    <a:pt x="717" y="1446"/>
                    <a:pt x="717" y="1446"/>
                    <a:pt x="717" y="1446"/>
                  </a:cubicBezTo>
                  <a:cubicBezTo>
                    <a:pt x="685" y="1446"/>
                    <a:pt x="659" y="1420"/>
                    <a:pt x="659" y="1388"/>
                  </a:cubicBezTo>
                  <a:cubicBezTo>
                    <a:pt x="659" y="1356"/>
                    <a:pt x="685" y="1331"/>
                    <a:pt x="717" y="1331"/>
                  </a:cubicBezTo>
                  <a:cubicBezTo>
                    <a:pt x="813" y="1331"/>
                    <a:pt x="813" y="1331"/>
                    <a:pt x="813" y="1331"/>
                  </a:cubicBezTo>
                  <a:cubicBezTo>
                    <a:pt x="845" y="1331"/>
                    <a:pt x="871" y="1356"/>
                    <a:pt x="871" y="1388"/>
                  </a:cubicBezTo>
                  <a:cubicBezTo>
                    <a:pt x="871" y="1420"/>
                    <a:pt x="845" y="1446"/>
                    <a:pt x="813" y="1446"/>
                  </a:cubicBezTo>
                  <a:close/>
                  <a:moveTo>
                    <a:pt x="1356" y="880"/>
                  </a:moveTo>
                  <a:cubicBezTo>
                    <a:pt x="1356" y="953"/>
                    <a:pt x="1297" y="1012"/>
                    <a:pt x="1223" y="1012"/>
                  </a:cubicBezTo>
                  <a:cubicBezTo>
                    <a:pt x="1144" y="1012"/>
                    <a:pt x="1144" y="1012"/>
                    <a:pt x="1144" y="1012"/>
                  </a:cubicBezTo>
                  <a:cubicBezTo>
                    <a:pt x="1144" y="655"/>
                    <a:pt x="1144" y="655"/>
                    <a:pt x="1144" y="655"/>
                  </a:cubicBezTo>
                  <a:cubicBezTo>
                    <a:pt x="1223" y="655"/>
                    <a:pt x="1223" y="655"/>
                    <a:pt x="1223" y="655"/>
                  </a:cubicBezTo>
                  <a:cubicBezTo>
                    <a:pt x="1297" y="655"/>
                    <a:pt x="1356" y="715"/>
                    <a:pt x="1356" y="788"/>
                  </a:cubicBezTo>
                  <a:lnTo>
                    <a:pt x="1356" y="880"/>
                  </a:lnTo>
                  <a:close/>
                  <a:moveTo>
                    <a:pt x="1356" y="880"/>
                  </a:moveTo>
                  <a:cubicBezTo>
                    <a:pt x="1356" y="880"/>
                    <a:pt x="1356" y="880"/>
                    <a:pt x="1356" y="88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2C63D88-0C2D-4983-9398-95CAF17C6B1A}"/>
                </a:ext>
              </a:extLst>
            </p:cNvPr>
            <p:cNvSpPr/>
            <p:nvPr/>
          </p:nvSpPr>
          <p:spPr>
            <a:xfrm>
              <a:off x="9856259" y="4820613"/>
              <a:ext cx="730866" cy="7308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048083-3ED1-4350-BA32-4FE851BE5A41}"/>
                </a:ext>
              </a:extLst>
            </p:cNvPr>
            <p:cNvGrpSpPr/>
            <p:nvPr/>
          </p:nvGrpSpPr>
          <p:grpSpPr>
            <a:xfrm>
              <a:off x="10108246" y="5037596"/>
              <a:ext cx="226892" cy="296902"/>
              <a:chOff x="-4032250" y="-4351338"/>
              <a:chExt cx="4506913" cy="589756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580F89B2-B251-402B-9B65-008C4DC956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032250" y="-4351338"/>
                <a:ext cx="4506913" cy="5897563"/>
              </a:xfrm>
              <a:custGeom>
                <a:avLst/>
                <a:gdLst>
                  <a:gd name="T0" fmla="*/ 1124 w 1248"/>
                  <a:gd name="T1" fmla="*/ 637 h 1638"/>
                  <a:gd name="T2" fmla="*/ 662 w 1248"/>
                  <a:gd name="T3" fmla="*/ 19 h 1638"/>
                  <a:gd name="T4" fmla="*/ 624 w 1248"/>
                  <a:gd name="T5" fmla="*/ 0 h 1638"/>
                  <a:gd name="T6" fmla="*/ 586 w 1248"/>
                  <a:gd name="T7" fmla="*/ 19 h 1638"/>
                  <a:gd name="T8" fmla="*/ 125 w 1248"/>
                  <a:gd name="T9" fmla="*/ 637 h 1638"/>
                  <a:gd name="T10" fmla="*/ 0 w 1248"/>
                  <a:gd name="T11" fmla="*/ 1011 h 1638"/>
                  <a:gd name="T12" fmla="*/ 624 w 1248"/>
                  <a:gd name="T13" fmla="*/ 1638 h 1638"/>
                  <a:gd name="T14" fmla="*/ 1248 w 1248"/>
                  <a:gd name="T15" fmla="*/ 1011 h 1638"/>
                  <a:gd name="T16" fmla="*/ 1124 w 1248"/>
                  <a:gd name="T17" fmla="*/ 637 h 1638"/>
                  <a:gd name="T18" fmla="*/ 624 w 1248"/>
                  <a:gd name="T19" fmla="*/ 1542 h 1638"/>
                  <a:gd name="T20" fmla="*/ 96 w 1248"/>
                  <a:gd name="T21" fmla="*/ 1011 h 1638"/>
                  <a:gd name="T22" fmla="*/ 201 w 1248"/>
                  <a:gd name="T23" fmla="*/ 695 h 1638"/>
                  <a:gd name="T24" fmla="*/ 624 w 1248"/>
                  <a:gd name="T25" fmla="*/ 128 h 1638"/>
                  <a:gd name="T26" fmla="*/ 1047 w 1248"/>
                  <a:gd name="T27" fmla="*/ 695 h 1638"/>
                  <a:gd name="T28" fmla="*/ 1152 w 1248"/>
                  <a:gd name="T29" fmla="*/ 1011 h 1638"/>
                  <a:gd name="T30" fmla="*/ 624 w 1248"/>
                  <a:gd name="T31" fmla="*/ 1542 h 1638"/>
                  <a:gd name="T32" fmla="*/ 624 w 1248"/>
                  <a:gd name="T33" fmla="*/ 1542 h 1638"/>
                  <a:gd name="T34" fmla="*/ 624 w 1248"/>
                  <a:gd name="T35" fmla="*/ 1542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8" h="1638">
                    <a:moveTo>
                      <a:pt x="1124" y="637"/>
                    </a:moveTo>
                    <a:cubicBezTo>
                      <a:pt x="662" y="19"/>
                      <a:pt x="662" y="19"/>
                      <a:pt x="662" y="19"/>
                    </a:cubicBezTo>
                    <a:cubicBezTo>
                      <a:pt x="653" y="7"/>
                      <a:pt x="639" y="0"/>
                      <a:pt x="624" y="0"/>
                    </a:cubicBezTo>
                    <a:cubicBezTo>
                      <a:pt x="609" y="0"/>
                      <a:pt x="595" y="7"/>
                      <a:pt x="586" y="19"/>
                    </a:cubicBezTo>
                    <a:cubicBezTo>
                      <a:pt x="125" y="637"/>
                      <a:pt x="125" y="637"/>
                      <a:pt x="125" y="637"/>
                    </a:cubicBezTo>
                    <a:cubicBezTo>
                      <a:pt x="43" y="746"/>
                      <a:pt x="0" y="875"/>
                      <a:pt x="0" y="1011"/>
                    </a:cubicBezTo>
                    <a:cubicBezTo>
                      <a:pt x="0" y="1357"/>
                      <a:pt x="280" y="1638"/>
                      <a:pt x="624" y="1638"/>
                    </a:cubicBezTo>
                    <a:cubicBezTo>
                      <a:pt x="968" y="1638"/>
                      <a:pt x="1248" y="1357"/>
                      <a:pt x="1248" y="1011"/>
                    </a:cubicBezTo>
                    <a:cubicBezTo>
                      <a:pt x="1248" y="875"/>
                      <a:pt x="1205" y="746"/>
                      <a:pt x="1124" y="637"/>
                    </a:cubicBezTo>
                    <a:close/>
                    <a:moveTo>
                      <a:pt x="624" y="1542"/>
                    </a:moveTo>
                    <a:cubicBezTo>
                      <a:pt x="333" y="1542"/>
                      <a:pt x="96" y="1304"/>
                      <a:pt x="96" y="1011"/>
                    </a:cubicBezTo>
                    <a:cubicBezTo>
                      <a:pt x="96" y="896"/>
                      <a:pt x="132" y="787"/>
                      <a:pt x="201" y="695"/>
                    </a:cubicBezTo>
                    <a:cubicBezTo>
                      <a:pt x="624" y="128"/>
                      <a:pt x="624" y="128"/>
                      <a:pt x="624" y="128"/>
                    </a:cubicBezTo>
                    <a:cubicBezTo>
                      <a:pt x="1047" y="695"/>
                      <a:pt x="1047" y="695"/>
                      <a:pt x="1047" y="695"/>
                    </a:cubicBezTo>
                    <a:cubicBezTo>
                      <a:pt x="1116" y="787"/>
                      <a:pt x="1152" y="896"/>
                      <a:pt x="1152" y="1011"/>
                    </a:cubicBezTo>
                    <a:cubicBezTo>
                      <a:pt x="1152" y="1304"/>
                      <a:pt x="915" y="1542"/>
                      <a:pt x="624" y="1542"/>
                    </a:cubicBezTo>
                    <a:close/>
                    <a:moveTo>
                      <a:pt x="624" y="1542"/>
                    </a:moveTo>
                    <a:cubicBezTo>
                      <a:pt x="624" y="1542"/>
                      <a:pt x="624" y="1542"/>
                      <a:pt x="624" y="15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73A7C3E6-9667-4BC1-A8D1-F466715B96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935287" y="-1920875"/>
                <a:ext cx="2370138" cy="2419350"/>
              </a:xfrm>
              <a:custGeom>
                <a:avLst/>
                <a:gdLst>
                  <a:gd name="T0" fmla="*/ 320 w 656"/>
                  <a:gd name="T1" fmla="*/ 0 h 672"/>
                  <a:gd name="T2" fmla="*/ 96 w 656"/>
                  <a:gd name="T3" fmla="*/ 85 h 672"/>
                  <a:gd name="T4" fmla="*/ 96 w 656"/>
                  <a:gd name="T5" fmla="*/ 48 h 672"/>
                  <a:gd name="T6" fmla="*/ 48 w 656"/>
                  <a:gd name="T7" fmla="*/ 0 h 672"/>
                  <a:gd name="T8" fmla="*/ 0 w 656"/>
                  <a:gd name="T9" fmla="*/ 48 h 672"/>
                  <a:gd name="T10" fmla="*/ 0 w 656"/>
                  <a:gd name="T11" fmla="*/ 240 h 672"/>
                  <a:gd name="T12" fmla="*/ 0 w 656"/>
                  <a:gd name="T13" fmla="*/ 241 h 672"/>
                  <a:gd name="T14" fmla="*/ 48 w 656"/>
                  <a:gd name="T15" fmla="*/ 288 h 672"/>
                  <a:gd name="T16" fmla="*/ 224 w 656"/>
                  <a:gd name="T17" fmla="*/ 288 h 672"/>
                  <a:gd name="T18" fmla="*/ 272 w 656"/>
                  <a:gd name="T19" fmla="*/ 240 h 672"/>
                  <a:gd name="T20" fmla="*/ 224 w 656"/>
                  <a:gd name="T21" fmla="*/ 192 h 672"/>
                  <a:gd name="T22" fmla="*/ 128 w 656"/>
                  <a:gd name="T23" fmla="*/ 192 h 672"/>
                  <a:gd name="T24" fmla="*/ 320 w 656"/>
                  <a:gd name="T25" fmla="*/ 96 h 672"/>
                  <a:gd name="T26" fmla="*/ 560 w 656"/>
                  <a:gd name="T27" fmla="*/ 336 h 672"/>
                  <a:gd name="T28" fmla="*/ 320 w 656"/>
                  <a:gd name="T29" fmla="*/ 576 h 672"/>
                  <a:gd name="T30" fmla="*/ 150 w 656"/>
                  <a:gd name="T31" fmla="*/ 506 h 672"/>
                  <a:gd name="T32" fmla="*/ 82 w 656"/>
                  <a:gd name="T33" fmla="*/ 506 h 672"/>
                  <a:gd name="T34" fmla="*/ 82 w 656"/>
                  <a:gd name="T35" fmla="*/ 574 h 672"/>
                  <a:gd name="T36" fmla="*/ 320 w 656"/>
                  <a:gd name="T37" fmla="*/ 672 h 672"/>
                  <a:gd name="T38" fmla="*/ 656 w 656"/>
                  <a:gd name="T39" fmla="*/ 336 h 672"/>
                  <a:gd name="T40" fmla="*/ 320 w 656"/>
                  <a:gd name="T41" fmla="*/ 0 h 672"/>
                  <a:gd name="T42" fmla="*/ 320 w 656"/>
                  <a:gd name="T43" fmla="*/ 0 h 672"/>
                  <a:gd name="T44" fmla="*/ 320 w 656"/>
                  <a:gd name="T4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56" h="672">
                    <a:moveTo>
                      <a:pt x="320" y="0"/>
                    </a:moveTo>
                    <a:cubicBezTo>
                      <a:pt x="236" y="0"/>
                      <a:pt x="157" y="32"/>
                      <a:pt x="96" y="85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2"/>
                      <a:pt x="75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40"/>
                      <a:pt x="0" y="241"/>
                      <a:pt x="0" y="241"/>
                    </a:cubicBezTo>
                    <a:cubicBezTo>
                      <a:pt x="1" y="267"/>
                      <a:pt x="22" y="288"/>
                      <a:pt x="48" y="288"/>
                    </a:cubicBezTo>
                    <a:cubicBezTo>
                      <a:pt x="224" y="288"/>
                      <a:pt x="224" y="288"/>
                      <a:pt x="224" y="288"/>
                    </a:cubicBezTo>
                    <a:cubicBezTo>
                      <a:pt x="251" y="288"/>
                      <a:pt x="272" y="267"/>
                      <a:pt x="272" y="240"/>
                    </a:cubicBezTo>
                    <a:cubicBezTo>
                      <a:pt x="272" y="214"/>
                      <a:pt x="251" y="192"/>
                      <a:pt x="224" y="192"/>
                    </a:cubicBezTo>
                    <a:cubicBezTo>
                      <a:pt x="128" y="192"/>
                      <a:pt x="128" y="192"/>
                      <a:pt x="128" y="192"/>
                    </a:cubicBezTo>
                    <a:cubicBezTo>
                      <a:pt x="173" y="133"/>
                      <a:pt x="243" y="96"/>
                      <a:pt x="320" y="96"/>
                    </a:cubicBezTo>
                    <a:cubicBezTo>
                      <a:pt x="452" y="96"/>
                      <a:pt x="560" y="204"/>
                      <a:pt x="560" y="336"/>
                    </a:cubicBezTo>
                    <a:cubicBezTo>
                      <a:pt x="560" y="469"/>
                      <a:pt x="452" y="576"/>
                      <a:pt x="320" y="576"/>
                    </a:cubicBezTo>
                    <a:cubicBezTo>
                      <a:pt x="256" y="576"/>
                      <a:pt x="196" y="551"/>
                      <a:pt x="150" y="506"/>
                    </a:cubicBezTo>
                    <a:cubicBezTo>
                      <a:pt x="132" y="487"/>
                      <a:pt x="101" y="487"/>
                      <a:pt x="82" y="506"/>
                    </a:cubicBezTo>
                    <a:cubicBezTo>
                      <a:pt x="64" y="525"/>
                      <a:pt x="64" y="555"/>
                      <a:pt x="82" y="574"/>
                    </a:cubicBezTo>
                    <a:cubicBezTo>
                      <a:pt x="146" y="637"/>
                      <a:pt x="230" y="672"/>
                      <a:pt x="320" y="672"/>
                    </a:cubicBezTo>
                    <a:cubicBezTo>
                      <a:pt x="505" y="672"/>
                      <a:pt x="656" y="521"/>
                      <a:pt x="656" y="336"/>
                    </a:cubicBezTo>
                    <a:cubicBezTo>
                      <a:pt x="656" y="151"/>
                      <a:pt x="505" y="0"/>
                      <a:pt x="320" y="0"/>
                    </a:cubicBezTo>
                    <a:close/>
                    <a:moveTo>
                      <a:pt x="320" y="0"/>
                    </a:moveTo>
                    <a:cubicBezTo>
                      <a:pt x="320" y="0"/>
                      <a:pt x="320" y="0"/>
                      <a:pt x="3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53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7C0125-CF02-44B2-A08F-57A3B0C96C1C}"/>
              </a:ext>
            </a:extLst>
          </p:cNvPr>
          <p:cNvGrpSpPr/>
          <p:nvPr/>
        </p:nvGrpSpPr>
        <p:grpSpPr>
          <a:xfrm>
            <a:off x="1112838" y="2910547"/>
            <a:ext cx="3682956" cy="3020213"/>
            <a:chOff x="1112838" y="927240"/>
            <a:chExt cx="3682956" cy="30202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8ADE5A4-F0CA-4B2B-B6CC-8064CD0179BD}"/>
                </a:ext>
              </a:extLst>
            </p:cNvPr>
            <p:cNvGrpSpPr/>
            <p:nvPr/>
          </p:nvGrpSpPr>
          <p:grpSpPr>
            <a:xfrm>
              <a:off x="1112838" y="927240"/>
              <a:ext cx="3682956" cy="1091014"/>
              <a:chOff x="2609849" y="3181575"/>
              <a:chExt cx="3682956" cy="1091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EC21C8-B4A1-4FD7-982F-9AA023FD9E1F}"/>
                  </a:ext>
                </a:extLst>
              </p:cNvPr>
              <p:cNvSpPr txBox="1"/>
              <p:nvPr/>
            </p:nvSpPr>
            <p:spPr>
              <a:xfrm>
                <a:off x="2609849" y="3181575"/>
                <a:ext cx="36829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spc="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 Light" panose="00000400000000000000" pitchFamily="50" charset="0"/>
                  </a:rPr>
                  <a:t>OUR VISION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E2CC4-FD8C-4F63-B9BC-BDEB839166DB}"/>
                  </a:ext>
                </a:extLst>
              </p:cNvPr>
              <p:cNvSpPr txBox="1"/>
              <p:nvPr/>
            </p:nvSpPr>
            <p:spPr>
              <a:xfrm>
                <a:off x="2609849" y="3764096"/>
                <a:ext cx="18589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spc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 Light" panose="00000400000000000000" pitchFamily="50" charset="0"/>
                  </a:rPr>
                  <a:t>TO MAP 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7941D42-BDD4-4FA0-AE42-D968FEB0B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1449" y="4272589"/>
                <a:ext cx="1180646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EF16D0-0B66-4B6D-B1C6-2EB470F1C026}"/>
                </a:ext>
              </a:extLst>
            </p:cNvPr>
            <p:cNvSpPr txBox="1"/>
            <p:nvPr/>
          </p:nvSpPr>
          <p:spPr>
            <a:xfrm>
              <a:off x="1112838" y="2342777"/>
              <a:ext cx="3682956" cy="32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2200"/>
                </a:lnSpc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The overall experience faced by customers in that locality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26935F-33A3-4DF9-AF9B-CE97986C5776}"/>
                </a:ext>
              </a:extLst>
            </p:cNvPr>
            <p:cNvSpPr/>
            <p:nvPr/>
          </p:nvSpPr>
          <p:spPr>
            <a:xfrm>
              <a:off x="1219539" y="3506294"/>
              <a:ext cx="1841092" cy="44115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D70D07-DF11-46E8-933C-BA15836962A2}"/>
                </a:ext>
              </a:extLst>
            </p:cNvPr>
            <p:cNvSpPr txBox="1"/>
            <p:nvPr/>
          </p:nvSpPr>
          <p:spPr>
            <a:xfrm>
              <a:off x="1399542" y="3580679"/>
              <a:ext cx="148108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SEARCH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5BB47E-CC7D-4388-957F-F86CB0A77700}"/>
              </a:ext>
            </a:extLst>
          </p:cNvPr>
          <p:cNvSpPr/>
          <p:nvPr/>
        </p:nvSpPr>
        <p:spPr>
          <a:xfrm>
            <a:off x="1219539" y="927239"/>
            <a:ext cx="4749460" cy="1228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B5749-8B1D-4D08-9171-D43FB454272A}"/>
              </a:ext>
            </a:extLst>
          </p:cNvPr>
          <p:cNvSpPr txBox="1"/>
          <p:nvPr/>
        </p:nvSpPr>
        <p:spPr>
          <a:xfrm>
            <a:off x="1709906" y="1387669"/>
            <a:ext cx="3768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anose="00000400000000000000" pitchFamily="50" charset="0"/>
                <a:ea typeface="Montserrat" charset="0"/>
                <a:cs typeface="Montserrat" charset="0"/>
              </a:rPr>
              <a:t>EXAMPLE</a:t>
            </a:r>
            <a:endParaRPr lang="en-US" sz="1400" b="1" spc="200" dirty="0">
              <a:solidFill>
                <a:schemeClr val="tx1">
                  <a:lumMod val="85000"/>
                  <a:lumOff val="15000"/>
                </a:schemeClr>
              </a:solidFill>
              <a:latin typeface="Montserrat Light" panose="00000400000000000000" pitchFamily="50" charset="0"/>
              <a:ea typeface="Montserrat Light" charset="0"/>
              <a:cs typeface="Montserrat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DD5DA-75E2-47EE-B3B6-523F2F76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66" y="0"/>
            <a:ext cx="4022728" cy="489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6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8A8D81-541B-4A2C-A5B1-F53CECCF6221}"/>
              </a:ext>
            </a:extLst>
          </p:cNvPr>
          <p:cNvSpPr/>
          <p:nvPr/>
        </p:nvSpPr>
        <p:spPr>
          <a:xfrm>
            <a:off x="0" y="0"/>
            <a:ext cx="34244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098A0D7-0E55-4169-8F08-9279FB5B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59" y="1112346"/>
            <a:ext cx="7327724" cy="49052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774C852-BFC8-4180-B748-A292E0E43DC3}"/>
              </a:ext>
            </a:extLst>
          </p:cNvPr>
          <p:cNvGrpSpPr/>
          <p:nvPr/>
        </p:nvGrpSpPr>
        <p:grpSpPr>
          <a:xfrm>
            <a:off x="82043" y="739975"/>
            <a:ext cx="9873338" cy="5664489"/>
            <a:chOff x="3938949" y="2303516"/>
            <a:chExt cx="4210968" cy="2415898"/>
          </a:xfrm>
        </p:grpSpPr>
        <p:sp>
          <p:nvSpPr>
            <p:cNvPr id="44" name="Shape 6">
              <a:extLst>
                <a:ext uri="{FF2B5EF4-FFF2-40B4-BE49-F238E27FC236}">
                  <a16:creationId xmlns:a16="http://schemas.microsoft.com/office/drawing/2014/main" id="{4ACD44EE-A234-494E-9334-5C13AA47D65A}"/>
                </a:ext>
              </a:extLst>
            </p:cNvPr>
            <p:cNvSpPr/>
            <p:nvPr/>
          </p:nvSpPr>
          <p:spPr>
            <a:xfrm>
              <a:off x="4357133" y="2334880"/>
              <a:ext cx="3375972" cy="22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 7">
              <a:extLst>
                <a:ext uri="{FF2B5EF4-FFF2-40B4-BE49-F238E27FC236}">
                  <a16:creationId xmlns:a16="http://schemas.microsoft.com/office/drawing/2014/main" id="{EF30E133-BCD4-4C6B-83DC-F60D7FCE0636}"/>
                </a:ext>
              </a:extLst>
            </p:cNvPr>
            <p:cNvSpPr/>
            <p:nvPr/>
          </p:nvSpPr>
          <p:spPr>
            <a:xfrm>
              <a:off x="7719331" y="4576339"/>
              <a:ext cx="28020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8">
              <a:extLst>
                <a:ext uri="{FF2B5EF4-FFF2-40B4-BE49-F238E27FC236}">
                  <a16:creationId xmlns:a16="http://schemas.microsoft.com/office/drawing/2014/main" id="{F5708BA8-D70A-4291-8C1D-748A797826D6}"/>
                </a:ext>
              </a:extLst>
            </p:cNvPr>
            <p:cNvSpPr/>
            <p:nvPr/>
          </p:nvSpPr>
          <p:spPr>
            <a:xfrm>
              <a:off x="4342496" y="4576339"/>
              <a:ext cx="28021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9">
              <a:extLst>
                <a:ext uri="{FF2B5EF4-FFF2-40B4-BE49-F238E27FC236}">
                  <a16:creationId xmlns:a16="http://schemas.microsoft.com/office/drawing/2014/main" id="{F26A994B-0C85-4C61-8D14-3C6C6EF259FE}"/>
                </a:ext>
              </a:extLst>
            </p:cNvPr>
            <p:cNvSpPr/>
            <p:nvPr/>
          </p:nvSpPr>
          <p:spPr>
            <a:xfrm>
              <a:off x="4325769" y="2303516"/>
              <a:ext cx="3437365" cy="240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 10">
              <a:extLst>
                <a:ext uri="{FF2B5EF4-FFF2-40B4-BE49-F238E27FC236}">
                  <a16:creationId xmlns:a16="http://schemas.microsoft.com/office/drawing/2014/main" id="{A9D8B4D5-D7FD-4415-B877-7959E1C50EBA}"/>
                </a:ext>
              </a:extLst>
            </p:cNvPr>
            <p:cNvSpPr/>
            <p:nvPr/>
          </p:nvSpPr>
          <p:spPr>
            <a:xfrm>
              <a:off x="4336224" y="2313971"/>
              <a:ext cx="3415439" cy="238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1">
              <a:extLst>
                <a:ext uri="{FF2B5EF4-FFF2-40B4-BE49-F238E27FC236}">
                  <a16:creationId xmlns:a16="http://schemas.microsoft.com/office/drawing/2014/main" id="{754296DB-F916-402A-A797-1EC093ABACB5}"/>
                </a:ext>
              </a:extLst>
            </p:cNvPr>
            <p:cNvSpPr/>
            <p:nvPr/>
          </p:nvSpPr>
          <p:spPr>
            <a:xfrm>
              <a:off x="4357133" y="2334880"/>
              <a:ext cx="3375972" cy="2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Shape 12">
              <a:extLst>
                <a:ext uri="{FF2B5EF4-FFF2-40B4-BE49-F238E27FC236}">
                  <a16:creationId xmlns:a16="http://schemas.microsoft.com/office/drawing/2014/main" id="{4CF76FEB-07BC-44F3-A628-4FAC53FD954D}"/>
                </a:ext>
              </a:extLst>
            </p:cNvPr>
            <p:cNvSpPr/>
            <p:nvPr/>
          </p:nvSpPr>
          <p:spPr>
            <a:xfrm>
              <a:off x="4342496" y="2320243"/>
              <a:ext cx="3406669" cy="231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Shape 13">
              <a:extLst>
                <a:ext uri="{FF2B5EF4-FFF2-40B4-BE49-F238E27FC236}">
                  <a16:creationId xmlns:a16="http://schemas.microsoft.com/office/drawing/2014/main" id="{D033E0B9-1867-41CF-95E1-A84D4471F367}"/>
                </a:ext>
              </a:extLst>
            </p:cNvPr>
            <p:cNvSpPr/>
            <p:nvPr/>
          </p:nvSpPr>
          <p:spPr>
            <a:xfrm>
              <a:off x="7633603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14">
              <a:extLst>
                <a:ext uri="{FF2B5EF4-FFF2-40B4-BE49-F238E27FC236}">
                  <a16:creationId xmlns:a16="http://schemas.microsoft.com/office/drawing/2014/main" id="{220A3AF0-561B-46A7-97BA-5F7F7D56707B}"/>
                </a:ext>
              </a:extLst>
            </p:cNvPr>
            <p:cNvSpPr/>
            <p:nvPr/>
          </p:nvSpPr>
          <p:spPr>
            <a:xfrm>
              <a:off x="4346678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15">
              <a:extLst>
                <a:ext uri="{FF2B5EF4-FFF2-40B4-BE49-F238E27FC236}">
                  <a16:creationId xmlns:a16="http://schemas.microsoft.com/office/drawing/2014/main" id="{9FC4FA65-C580-46FB-8B33-2053CFF6F28A}"/>
                </a:ext>
              </a:extLst>
            </p:cNvPr>
            <p:cNvSpPr/>
            <p:nvPr/>
          </p:nvSpPr>
          <p:spPr>
            <a:xfrm>
              <a:off x="4495133" y="2472880"/>
              <a:ext cx="3099624" cy="194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16">
              <a:extLst>
                <a:ext uri="{FF2B5EF4-FFF2-40B4-BE49-F238E27FC236}">
                  <a16:creationId xmlns:a16="http://schemas.microsoft.com/office/drawing/2014/main" id="{20944170-3F68-47DE-80C7-4C82DA1DB145}"/>
                </a:ext>
              </a:extLst>
            </p:cNvPr>
            <p:cNvSpPr/>
            <p:nvPr/>
          </p:nvSpPr>
          <p:spPr>
            <a:xfrm>
              <a:off x="4486770" y="2464516"/>
              <a:ext cx="3114972" cy="195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7">
              <a:extLst>
                <a:ext uri="{FF2B5EF4-FFF2-40B4-BE49-F238E27FC236}">
                  <a16:creationId xmlns:a16="http://schemas.microsoft.com/office/drawing/2014/main" id="{443CF5D4-5F38-4A76-B75A-1F9DD0452A5A}"/>
                </a:ext>
              </a:extLst>
            </p:cNvPr>
            <p:cNvSpPr/>
            <p:nvPr/>
          </p:nvSpPr>
          <p:spPr>
            <a:xfrm>
              <a:off x="6023595" y="2387153"/>
              <a:ext cx="42637" cy="4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 18">
              <a:extLst>
                <a:ext uri="{FF2B5EF4-FFF2-40B4-BE49-F238E27FC236}">
                  <a16:creationId xmlns:a16="http://schemas.microsoft.com/office/drawing/2014/main" id="{FC3A2D91-FE44-4B8A-A796-8677819624CD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19">
              <a:extLst>
                <a:ext uri="{FF2B5EF4-FFF2-40B4-BE49-F238E27FC236}">
                  <a16:creationId xmlns:a16="http://schemas.microsoft.com/office/drawing/2014/main" id="{96B32A36-3220-4F61-A88B-324AE22EAE3C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Shape 20">
              <a:extLst>
                <a:ext uri="{FF2B5EF4-FFF2-40B4-BE49-F238E27FC236}">
                  <a16:creationId xmlns:a16="http://schemas.microsoft.com/office/drawing/2014/main" id="{16A3BC6E-F2E8-43A3-B55D-DB2EC93655EA}"/>
                </a:ext>
              </a:extLst>
            </p:cNvPr>
            <p:cNvSpPr/>
            <p:nvPr/>
          </p:nvSpPr>
          <p:spPr>
            <a:xfrm>
              <a:off x="3938949" y="4628612"/>
              <a:ext cx="4210968" cy="1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Shape 21">
              <a:extLst>
                <a:ext uri="{FF2B5EF4-FFF2-40B4-BE49-F238E27FC236}">
                  <a16:creationId xmlns:a16="http://schemas.microsoft.com/office/drawing/2014/main" id="{B3523720-F87D-4251-B6D6-EA6999B4BFD9}"/>
                </a:ext>
              </a:extLst>
            </p:cNvPr>
            <p:cNvSpPr/>
            <p:nvPr/>
          </p:nvSpPr>
          <p:spPr>
            <a:xfrm>
              <a:off x="3945222" y="4639067"/>
              <a:ext cx="4201748" cy="2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Shape 22">
              <a:extLst>
                <a:ext uri="{FF2B5EF4-FFF2-40B4-BE49-F238E27FC236}">
                  <a16:creationId xmlns:a16="http://schemas.microsoft.com/office/drawing/2014/main" id="{C4DE1CF8-723F-493A-B789-A14481E3C9C8}"/>
                </a:ext>
              </a:extLst>
            </p:cNvPr>
            <p:cNvSpPr/>
            <p:nvPr/>
          </p:nvSpPr>
          <p:spPr>
            <a:xfrm>
              <a:off x="5682775" y="4628612"/>
              <a:ext cx="701653" cy="2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23">
              <a:extLst>
                <a:ext uri="{FF2B5EF4-FFF2-40B4-BE49-F238E27FC236}">
                  <a16:creationId xmlns:a16="http://schemas.microsoft.com/office/drawing/2014/main" id="{F4D4CE7B-0263-46E4-B651-26646AA93498}"/>
                </a:ext>
              </a:extLst>
            </p:cNvPr>
            <p:cNvSpPr/>
            <p:nvPr/>
          </p:nvSpPr>
          <p:spPr>
            <a:xfrm>
              <a:off x="5676503" y="4645339"/>
              <a:ext cx="716479" cy="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Shape 24">
              <a:extLst>
                <a:ext uri="{FF2B5EF4-FFF2-40B4-BE49-F238E27FC236}">
                  <a16:creationId xmlns:a16="http://schemas.microsoft.com/office/drawing/2014/main" id="{4000C615-5CCF-4419-BF7D-9C7F073E9852}"/>
                </a:ext>
              </a:extLst>
            </p:cNvPr>
            <p:cNvSpPr/>
            <p:nvPr/>
          </p:nvSpPr>
          <p:spPr>
            <a:xfrm>
              <a:off x="5323137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Shape 25">
              <a:extLst>
                <a:ext uri="{FF2B5EF4-FFF2-40B4-BE49-F238E27FC236}">
                  <a16:creationId xmlns:a16="http://schemas.microsoft.com/office/drawing/2014/main" id="{10ADA6A3-D8D3-48C5-8D88-ABFDD1D26A48}"/>
                </a:ext>
              </a:extLst>
            </p:cNvPr>
            <p:cNvSpPr/>
            <p:nvPr/>
          </p:nvSpPr>
          <p:spPr>
            <a:xfrm>
              <a:off x="6705235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26">
              <a:extLst>
                <a:ext uri="{FF2B5EF4-FFF2-40B4-BE49-F238E27FC236}">
                  <a16:creationId xmlns:a16="http://schemas.microsoft.com/office/drawing/2014/main" id="{42943342-49B6-4E1C-B2B8-0630463AF110}"/>
                </a:ext>
              </a:extLst>
            </p:cNvPr>
            <p:cNvSpPr/>
            <p:nvPr/>
          </p:nvSpPr>
          <p:spPr>
            <a:xfrm>
              <a:off x="3955676" y="4639067"/>
              <a:ext cx="4180772" cy="1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 27">
              <a:extLst>
                <a:ext uri="{FF2B5EF4-FFF2-40B4-BE49-F238E27FC236}">
                  <a16:creationId xmlns:a16="http://schemas.microsoft.com/office/drawing/2014/main" id="{849A4743-0245-4BD9-B166-D489ED851270}"/>
                </a:ext>
              </a:extLst>
            </p:cNvPr>
            <p:cNvSpPr/>
            <p:nvPr/>
          </p:nvSpPr>
          <p:spPr>
            <a:xfrm>
              <a:off x="6027777" y="2391334"/>
              <a:ext cx="33595" cy="3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 28">
              <a:extLst>
                <a:ext uri="{FF2B5EF4-FFF2-40B4-BE49-F238E27FC236}">
                  <a16:creationId xmlns:a16="http://schemas.microsoft.com/office/drawing/2014/main" id="{47750781-8414-4E32-9B9A-55B8AA1C1D9D}"/>
                </a:ext>
              </a:extLst>
            </p:cNvPr>
            <p:cNvSpPr/>
            <p:nvPr/>
          </p:nvSpPr>
          <p:spPr>
            <a:xfrm>
              <a:off x="6040323" y="2403880"/>
              <a:ext cx="8260" cy="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29">
              <a:extLst>
                <a:ext uri="{FF2B5EF4-FFF2-40B4-BE49-F238E27FC236}">
                  <a16:creationId xmlns:a16="http://schemas.microsoft.com/office/drawing/2014/main" id="{2EE20DA0-EB81-4A51-8C2C-6EF536EE7EB3}"/>
                </a:ext>
              </a:extLst>
            </p:cNvPr>
            <p:cNvSpPr/>
            <p:nvPr/>
          </p:nvSpPr>
          <p:spPr>
            <a:xfrm>
              <a:off x="5864685" y="2343243"/>
              <a:ext cx="1858721" cy="227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A43C66-1E84-46B0-A413-FE01856C884D}"/>
              </a:ext>
            </a:extLst>
          </p:cNvPr>
          <p:cNvGrpSpPr/>
          <p:nvPr/>
        </p:nvGrpSpPr>
        <p:grpSpPr>
          <a:xfrm>
            <a:off x="9802114" y="1550754"/>
            <a:ext cx="4114801" cy="2717041"/>
            <a:chOff x="1112837" y="927240"/>
            <a:chExt cx="4114801" cy="27170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017B21-E67E-4DED-9452-6400C3E83568}"/>
                </a:ext>
              </a:extLst>
            </p:cNvPr>
            <p:cNvSpPr txBox="1"/>
            <p:nvPr/>
          </p:nvSpPr>
          <p:spPr>
            <a:xfrm>
              <a:off x="1112838" y="1406210"/>
              <a:ext cx="2533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pc="500" dirty="0">
                  <a:latin typeface="Montserrat Light" panose="00000400000000000000" pitchFamily="50" charset="0"/>
                </a:rPr>
                <a:t>OUTAGE</a:t>
              </a:r>
            </a:p>
            <a:p>
              <a:r>
                <a:rPr lang="en-US" sz="3000" b="1" spc="500" dirty="0">
                  <a:latin typeface="Montserrat Light" panose="00000400000000000000" pitchFamily="50" charset="0"/>
                </a:rPr>
                <a:t>MAP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E03FA-E213-4CD1-9D19-9D5EF9EA10F3}"/>
                </a:ext>
              </a:extLst>
            </p:cNvPr>
            <p:cNvSpPr txBox="1"/>
            <p:nvPr/>
          </p:nvSpPr>
          <p:spPr>
            <a:xfrm>
              <a:off x="3276600" y="2948706"/>
              <a:ext cx="1951038" cy="32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F10E71-FA06-4A15-A3BF-498F02A25C09}"/>
                </a:ext>
              </a:extLst>
            </p:cNvPr>
            <p:cNvSpPr txBox="1"/>
            <p:nvPr/>
          </p:nvSpPr>
          <p:spPr>
            <a:xfrm>
              <a:off x="1112837" y="2948706"/>
              <a:ext cx="1768973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400" b="1" spc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50" charset="0"/>
                  <a:ea typeface="Montserrat" charset="0"/>
                  <a:cs typeface="Montserrat" charset="0"/>
                </a:rPr>
                <a:t>CUSTOMER EXPERIENCE</a:t>
              </a:r>
              <a:endParaRPr lang="en-US" sz="1400" b="1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B53BFC-101F-4D60-B019-4E1BC0106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8" y="927240"/>
              <a:ext cx="41148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1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8A8D81-541B-4A2C-A5B1-F53CECCF6221}"/>
              </a:ext>
            </a:extLst>
          </p:cNvPr>
          <p:cNvSpPr/>
          <p:nvPr/>
        </p:nvSpPr>
        <p:spPr>
          <a:xfrm>
            <a:off x="0" y="0"/>
            <a:ext cx="34244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33FCC3-F8C2-4AEC-ACDA-7733E1C0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8" y="1108040"/>
            <a:ext cx="7271538" cy="461288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774C852-BFC8-4180-B748-A292E0E43DC3}"/>
              </a:ext>
            </a:extLst>
          </p:cNvPr>
          <p:cNvGrpSpPr/>
          <p:nvPr/>
        </p:nvGrpSpPr>
        <p:grpSpPr>
          <a:xfrm>
            <a:off x="82043" y="739975"/>
            <a:ext cx="9873338" cy="5664489"/>
            <a:chOff x="3938949" y="2303516"/>
            <a:chExt cx="4210968" cy="2415898"/>
          </a:xfrm>
        </p:grpSpPr>
        <p:sp>
          <p:nvSpPr>
            <p:cNvPr id="44" name="Shape 6">
              <a:extLst>
                <a:ext uri="{FF2B5EF4-FFF2-40B4-BE49-F238E27FC236}">
                  <a16:creationId xmlns:a16="http://schemas.microsoft.com/office/drawing/2014/main" id="{4ACD44EE-A234-494E-9334-5C13AA47D65A}"/>
                </a:ext>
              </a:extLst>
            </p:cNvPr>
            <p:cNvSpPr/>
            <p:nvPr/>
          </p:nvSpPr>
          <p:spPr>
            <a:xfrm>
              <a:off x="4357133" y="2334880"/>
              <a:ext cx="3375972" cy="22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 7">
              <a:extLst>
                <a:ext uri="{FF2B5EF4-FFF2-40B4-BE49-F238E27FC236}">
                  <a16:creationId xmlns:a16="http://schemas.microsoft.com/office/drawing/2014/main" id="{EF30E133-BCD4-4C6B-83DC-F60D7FCE0636}"/>
                </a:ext>
              </a:extLst>
            </p:cNvPr>
            <p:cNvSpPr/>
            <p:nvPr/>
          </p:nvSpPr>
          <p:spPr>
            <a:xfrm>
              <a:off x="7719331" y="4576339"/>
              <a:ext cx="28020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8">
              <a:extLst>
                <a:ext uri="{FF2B5EF4-FFF2-40B4-BE49-F238E27FC236}">
                  <a16:creationId xmlns:a16="http://schemas.microsoft.com/office/drawing/2014/main" id="{F5708BA8-D70A-4291-8C1D-748A797826D6}"/>
                </a:ext>
              </a:extLst>
            </p:cNvPr>
            <p:cNvSpPr/>
            <p:nvPr/>
          </p:nvSpPr>
          <p:spPr>
            <a:xfrm>
              <a:off x="4342496" y="4576339"/>
              <a:ext cx="28021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9">
              <a:extLst>
                <a:ext uri="{FF2B5EF4-FFF2-40B4-BE49-F238E27FC236}">
                  <a16:creationId xmlns:a16="http://schemas.microsoft.com/office/drawing/2014/main" id="{F26A994B-0C85-4C61-8D14-3C6C6EF259FE}"/>
                </a:ext>
              </a:extLst>
            </p:cNvPr>
            <p:cNvSpPr/>
            <p:nvPr/>
          </p:nvSpPr>
          <p:spPr>
            <a:xfrm>
              <a:off x="4325769" y="2303516"/>
              <a:ext cx="3437365" cy="240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 10">
              <a:extLst>
                <a:ext uri="{FF2B5EF4-FFF2-40B4-BE49-F238E27FC236}">
                  <a16:creationId xmlns:a16="http://schemas.microsoft.com/office/drawing/2014/main" id="{A9D8B4D5-D7FD-4415-B877-7959E1C50EBA}"/>
                </a:ext>
              </a:extLst>
            </p:cNvPr>
            <p:cNvSpPr/>
            <p:nvPr/>
          </p:nvSpPr>
          <p:spPr>
            <a:xfrm>
              <a:off x="4336224" y="2313971"/>
              <a:ext cx="3415439" cy="238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1">
              <a:extLst>
                <a:ext uri="{FF2B5EF4-FFF2-40B4-BE49-F238E27FC236}">
                  <a16:creationId xmlns:a16="http://schemas.microsoft.com/office/drawing/2014/main" id="{754296DB-F916-402A-A797-1EC093ABACB5}"/>
                </a:ext>
              </a:extLst>
            </p:cNvPr>
            <p:cNvSpPr/>
            <p:nvPr/>
          </p:nvSpPr>
          <p:spPr>
            <a:xfrm>
              <a:off x="4357133" y="2334880"/>
              <a:ext cx="3375972" cy="2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Shape 12">
              <a:extLst>
                <a:ext uri="{FF2B5EF4-FFF2-40B4-BE49-F238E27FC236}">
                  <a16:creationId xmlns:a16="http://schemas.microsoft.com/office/drawing/2014/main" id="{4CF76FEB-07BC-44F3-A628-4FAC53FD954D}"/>
                </a:ext>
              </a:extLst>
            </p:cNvPr>
            <p:cNvSpPr/>
            <p:nvPr/>
          </p:nvSpPr>
          <p:spPr>
            <a:xfrm>
              <a:off x="4342496" y="2320243"/>
              <a:ext cx="3406669" cy="231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Shape 13">
              <a:extLst>
                <a:ext uri="{FF2B5EF4-FFF2-40B4-BE49-F238E27FC236}">
                  <a16:creationId xmlns:a16="http://schemas.microsoft.com/office/drawing/2014/main" id="{D033E0B9-1867-41CF-95E1-A84D4471F367}"/>
                </a:ext>
              </a:extLst>
            </p:cNvPr>
            <p:cNvSpPr/>
            <p:nvPr/>
          </p:nvSpPr>
          <p:spPr>
            <a:xfrm>
              <a:off x="7633603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14">
              <a:extLst>
                <a:ext uri="{FF2B5EF4-FFF2-40B4-BE49-F238E27FC236}">
                  <a16:creationId xmlns:a16="http://schemas.microsoft.com/office/drawing/2014/main" id="{220A3AF0-561B-46A7-97BA-5F7F7D56707B}"/>
                </a:ext>
              </a:extLst>
            </p:cNvPr>
            <p:cNvSpPr/>
            <p:nvPr/>
          </p:nvSpPr>
          <p:spPr>
            <a:xfrm>
              <a:off x="4346678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15">
              <a:extLst>
                <a:ext uri="{FF2B5EF4-FFF2-40B4-BE49-F238E27FC236}">
                  <a16:creationId xmlns:a16="http://schemas.microsoft.com/office/drawing/2014/main" id="{9FC4FA65-C580-46FB-8B33-2053CFF6F28A}"/>
                </a:ext>
              </a:extLst>
            </p:cNvPr>
            <p:cNvSpPr/>
            <p:nvPr/>
          </p:nvSpPr>
          <p:spPr>
            <a:xfrm>
              <a:off x="4495133" y="2472880"/>
              <a:ext cx="3099624" cy="194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16">
              <a:extLst>
                <a:ext uri="{FF2B5EF4-FFF2-40B4-BE49-F238E27FC236}">
                  <a16:creationId xmlns:a16="http://schemas.microsoft.com/office/drawing/2014/main" id="{20944170-3F68-47DE-80C7-4C82DA1DB145}"/>
                </a:ext>
              </a:extLst>
            </p:cNvPr>
            <p:cNvSpPr/>
            <p:nvPr/>
          </p:nvSpPr>
          <p:spPr>
            <a:xfrm>
              <a:off x="4486770" y="2464516"/>
              <a:ext cx="3114972" cy="195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7">
              <a:extLst>
                <a:ext uri="{FF2B5EF4-FFF2-40B4-BE49-F238E27FC236}">
                  <a16:creationId xmlns:a16="http://schemas.microsoft.com/office/drawing/2014/main" id="{443CF5D4-5F38-4A76-B75A-1F9DD0452A5A}"/>
                </a:ext>
              </a:extLst>
            </p:cNvPr>
            <p:cNvSpPr/>
            <p:nvPr/>
          </p:nvSpPr>
          <p:spPr>
            <a:xfrm>
              <a:off x="6023595" y="2387153"/>
              <a:ext cx="42637" cy="4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 18">
              <a:extLst>
                <a:ext uri="{FF2B5EF4-FFF2-40B4-BE49-F238E27FC236}">
                  <a16:creationId xmlns:a16="http://schemas.microsoft.com/office/drawing/2014/main" id="{FC3A2D91-FE44-4B8A-A796-8677819624CD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19">
              <a:extLst>
                <a:ext uri="{FF2B5EF4-FFF2-40B4-BE49-F238E27FC236}">
                  <a16:creationId xmlns:a16="http://schemas.microsoft.com/office/drawing/2014/main" id="{96B32A36-3220-4F61-A88B-324AE22EAE3C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Shape 20">
              <a:extLst>
                <a:ext uri="{FF2B5EF4-FFF2-40B4-BE49-F238E27FC236}">
                  <a16:creationId xmlns:a16="http://schemas.microsoft.com/office/drawing/2014/main" id="{16A3BC6E-F2E8-43A3-B55D-DB2EC93655EA}"/>
                </a:ext>
              </a:extLst>
            </p:cNvPr>
            <p:cNvSpPr/>
            <p:nvPr/>
          </p:nvSpPr>
          <p:spPr>
            <a:xfrm>
              <a:off x="3938949" y="4628612"/>
              <a:ext cx="4210968" cy="1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Shape 21">
              <a:extLst>
                <a:ext uri="{FF2B5EF4-FFF2-40B4-BE49-F238E27FC236}">
                  <a16:creationId xmlns:a16="http://schemas.microsoft.com/office/drawing/2014/main" id="{B3523720-F87D-4251-B6D6-EA6999B4BFD9}"/>
                </a:ext>
              </a:extLst>
            </p:cNvPr>
            <p:cNvSpPr/>
            <p:nvPr/>
          </p:nvSpPr>
          <p:spPr>
            <a:xfrm>
              <a:off x="3945222" y="4639067"/>
              <a:ext cx="4201748" cy="2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Shape 22">
              <a:extLst>
                <a:ext uri="{FF2B5EF4-FFF2-40B4-BE49-F238E27FC236}">
                  <a16:creationId xmlns:a16="http://schemas.microsoft.com/office/drawing/2014/main" id="{C4DE1CF8-723F-493A-B789-A14481E3C9C8}"/>
                </a:ext>
              </a:extLst>
            </p:cNvPr>
            <p:cNvSpPr/>
            <p:nvPr/>
          </p:nvSpPr>
          <p:spPr>
            <a:xfrm>
              <a:off x="5682775" y="4628612"/>
              <a:ext cx="701653" cy="2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23">
              <a:extLst>
                <a:ext uri="{FF2B5EF4-FFF2-40B4-BE49-F238E27FC236}">
                  <a16:creationId xmlns:a16="http://schemas.microsoft.com/office/drawing/2014/main" id="{F4D4CE7B-0263-46E4-B651-26646AA93498}"/>
                </a:ext>
              </a:extLst>
            </p:cNvPr>
            <p:cNvSpPr/>
            <p:nvPr/>
          </p:nvSpPr>
          <p:spPr>
            <a:xfrm>
              <a:off x="5676503" y="4645339"/>
              <a:ext cx="716479" cy="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Shape 24">
              <a:extLst>
                <a:ext uri="{FF2B5EF4-FFF2-40B4-BE49-F238E27FC236}">
                  <a16:creationId xmlns:a16="http://schemas.microsoft.com/office/drawing/2014/main" id="{4000C615-5CCF-4419-BF7D-9C7F073E9852}"/>
                </a:ext>
              </a:extLst>
            </p:cNvPr>
            <p:cNvSpPr/>
            <p:nvPr/>
          </p:nvSpPr>
          <p:spPr>
            <a:xfrm>
              <a:off x="5323137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Shape 25">
              <a:extLst>
                <a:ext uri="{FF2B5EF4-FFF2-40B4-BE49-F238E27FC236}">
                  <a16:creationId xmlns:a16="http://schemas.microsoft.com/office/drawing/2014/main" id="{10ADA6A3-D8D3-48C5-8D88-ABFDD1D26A48}"/>
                </a:ext>
              </a:extLst>
            </p:cNvPr>
            <p:cNvSpPr/>
            <p:nvPr/>
          </p:nvSpPr>
          <p:spPr>
            <a:xfrm>
              <a:off x="6705235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26">
              <a:extLst>
                <a:ext uri="{FF2B5EF4-FFF2-40B4-BE49-F238E27FC236}">
                  <a16:creationId xmlns:a16="http://schemas.microsoft.com/office/drawing/2014/main" id="{42943342-49B6-4E1C-B2B8-0630463AF110}"/>
                </a:ext>
              </a:extLst>
            </p:cNvPr>
            <p:cNvSpPr/>
            <p:nvPr/>
          </p:nvSpPr>
          <p:spPr>
            <a:xfrm>
              <a:off x="3955676" y="4639067"/>
              <a:ext cx="4180772" cy="1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 27">
              <a:extLst>
                <a:ext uri="{FF2B5EF4-FFF2-40B4-BE49-F238E27FC236}">
                  <a16:creationId xmlns:a16="http://schemas.microsoft.com/office/drawing/2014/main" id="{849A4743-0245-4BD9-B166-D489ED851270}"/>
                </a:ext>
              </a:extLst>
            </p:cNvPr>
            <p:cNvSpPr/>
            <p:nvPr/>
          </p:nvSpPr>
          <p:spPr>
            <a:xfrm>
              <a:off x="6027777" y="2391334"/>
              <a:ext cx="33595" cy="3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 28">
              <a:extLst>
                <a:ext uri="{FF2B5EF4-FFF2-40B4-BE49-F238E27FC236}">
                  <a16:creationId xmlns:a16="http://schemas.microsoft.com/office/drawing/2014/main" id="{47750781-8414-4E32-9B9A-55B8AA1C1D9D}"/>
                </a:ext>
              </a:extLst>
            </p:cNvPr>
            <p:cNvSpPr/>
            <p:nvPr/>
          </p:nvSpPr>
          <p:spPr>
            <a:xfrm>
              <a:off x="6040323" y="2403880"/>
              <a:ext cx="8260" cy="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29">
              <a:extLst>
                <a:ext uri="{FF2B5EF4-FFF2-40B4-BE49-F238E27FC236}">
                  <a16:creationId xmlns:a16="http://schemas.microsoft.com/office/drawing/2014/main" id="{2EE20DA0-EB81-4A51-8C2C-6EF536EE7EB3}"/>
                </a:ext>
              </a:extLst>
            </p:cNvPr>
            <p:cNvSpPr/>
            <p:nvPr/>
          </p:nvSpPr>
          <p:spPr>
            <a:xfrm>
              <a:off x="5864685" y="2343243"/>
              <a:ext cx="1858721" cy="227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A43C66-1E84-46B0-A413-FE01856C884D}"/>
              </a:ext>
            </a:extLst>
          </p:cNvPr>
          <p:cNvGrpSpPr/>
          <p:nvPr/>
        </p:nvGrpSpPr>
        <p:grpSpPr>
          <a:xfrm>
            <a:off x="9802114" y="1550754"/>
            <a:ext cx="4114801" cy="2717041"/>
            <a:chOff x="1112837" y="927240"/>
            <a:chExt cx="4114801" cy="27170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017B21-E67E-4DED-9452-6400C3E83568}"/>
                </a:ext>
              </a:extLst>
            </p:cNvPr>
            <p:cNvSpPr txBox="1"/>
            <p:nvPr/>
          </p:nvSpPr>
          <p:spPr>
            <a:xfrm>
              <a:off x="1112838" y="1406210"/>
              <a:ext cx="2533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pc="500" dirty="0">
                  <a:latin typeface="Montserrat Light" panose="00000400000000000000" pitchFamily="50" charset="0"/>
                </a:rPr>
                <a:t>OUTAGE</a:t>
              </a:r>
            </a:p>
            <a:p>
              <a:r>
                <a:rPr lang="en-US" sz="3000" b="1" spc="500" dirty="0">
                  <a:latin typeface="Montserrat Light" panose="00000400000000000000" pitchFamily="50" charset="0"/>
                </a:rPr>
                <a:t>MAP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E03FA-E213-4CD1-9D19-9D5EF9EA10F3}"/>
                </a:ext>
              </a:extLst>
            </p:cNvPr>
            <p:cNvSpPr txBox="1"/>
            <p:nvPr/>
          </p:nvSpPr>
          <p:spPr>
            <a:xfrm>
              <a:off x="3276600" y="2948706"/>
              <a:ext cx="1951038" cy="32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F10E71-FA06-4A15-A3BF-498F02A25C09}"/>
                </a:ext>
              </a:extLst>
            </p:cNvPr>
            <p:cNvSpPr txBox="1"/>
            <p:nvPr/>
          </p:nvSpPr>
          <p:spPr>
            <a:xfrm>
              <a:off x="1112837" y="2948706"/>
              <a:ext cx="1768973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400" b="1" spc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50" charset="0"/>
                  <a:ea typeface="Montserrat" charset="0"/>
                  <a:cs typeface="Montserrat" charset="0"/>
                </a:rPr>
                <a:t>CUSTOMER EXPERIENCE</a:t>
              </a:r>
              <a:endParaRPr lang="en-US" sz="1400" b="1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B53BFC-101F-4D60-B019-4E1BC0106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8" y="927240"/>
              <a:ext cx="41148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1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8A8D81-541B-4A2C-A5B1-F53CECCF6221}"/>
              </a:ext>
            </a:extLst>
          </p:cNvPr>
          <p:cNvSpPr/>
          <p:nvPr/>
        </p:nvSpPr>
        <p:spPr>
          <a:xfrm>
            <a:off x="0" y="0"/>
            <a:ext cx="34244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1F767-29EA-4857-BBA0-A83AE7841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80"/>
          <a:stretch/>
        </p:blipFill>
        <p:spPr>
          <a:xfrm>
            <a:off x="1379201" y="1123173"/>
            <a:ext cx="7267601" cy="501034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774C852-BFC8-4180-B748-A292E0E43DC3}"/>
              </a:ext>
            </a:extLst>
          </p:cNvPr>
          <p:cNvGrpSpPr/>
          <p:nvPr/>
        </p:nvGrpSpPr>
        <p:grpSpPr>
          <a:xfrm>
            <a:off x="82043" y="739975"/>
            <a:ext cx="9873338" cy="5664489"/>
            <a:chOff x="3938949" y="2303516"/>
            <a:chExt cx="4210968" cy="2415898"/>
          </a:xfrm>
        </p:grpSpPr>
        <p:sp>
          <p:nvSpPr>
            <p:cNvPr id="44" name="Shape 6">
              <a:extLst>
                <a:ext uri="{FF2B5EF4-FFF2-40B4-BE49-F238E27FC236}">
                  <a16:creationId xmlns:a16="http://schemas.microsoft.com/office/drawing/2014/main" id="{4ACD44EE-A234-494E-9334-5C13AA47D65A}"/>
                </a:ext>
              </a:extLst>
            </p:cNvPr>
            <p:cNvSpPr/>
            <p:nvPr/>
          </p:nvSpPr>
          <p:spPr>
            <a:xfrm>
              <a:off x="4357133" y="2334880"/>
              <a:ext cx="3375972" cy="22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3" y="1320"/>
                  </a:moveTo>
                  <a:lnTo>
                    <a:pt x="20703" y="19605"/>
                  </a:lnTo>
                  <a:lnTo>
                    <a:pt x="895" y="19605"/>
                  </a:lnTo>
                  <a:lnTo>
                    <a:pt x="895" y="1320"/>
                  </a:lnTo>
                  <a:lnTo>
                    <a:pt x="20703" y="1320"/>
                  </a:lnTo>
                  <a:cubicBezTo>
                    <a:pt x="20703" y="1320"/>
                    <a:pt x="20703" y="1320"/>
                    <a:pt x="20703" y="1320"/>
                  </a:cubicBezTo>
                  <a:close/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lose/>
                </a:path>
              </a:pathLst>
            </a:custGeom>
            <a:gradFill>
              <a:gsLst>
                <a:gs pos="0">
                  <a:srgbClr val="E8E7E8"/>
                </a:gs>
                <a:gs pos="95000">
                  <a:srgbClr val="AFB2B4"/>
                </a:gs>
              </a:gsLst>
              <a:lin ang="2043523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0" name="Shape 7">
              <a:extLst>
                <a:ext uri="{FF2B5EF4-FFF2-40B4-BE49-F238E27FC236}">
                  <a16:creationId xmlns:a16="http://schemas.microsoft.com/office/drawing/2014/main" id="{EF30E133-BCD4-4C6B-83DC-F60D7FCE0636}"/>
                </a:ext>
              </a:extLst>
            </p:cNvPr>
            <p:cNvSpPr/>
            <p:nvPr/>
          </p:nvSpPr>
          <p:spPr>
            <a:xfrm>
              <a:off x="7719331" y="4576339"/>
              <a:ext cx="28020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10800" y="1151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8">
              <a:extLst>
                <a:ext uri="{FF2B5EF4-FFF2-40B4-BE49-F238E27FC236}">
                  <a16:creationId xmlns:a16="http://schemas.microsoft.com/office/drawing/2014/main" id="{F5708BA8-D70A-4291-8C1D-748A797826D6}"/>
                </a:ext>
              </a:extLst>
            </p:cNvPr>
            <p:cNvSpPr/>
            <p:nvPr/>
          </p:nvSpPr>
          <p:spPr>
            <a:xfrm>
              <a:off x="4342496" y="4576339"/>
              <a:ext cx="28021" cy="5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11832" y="12996"/>
                  </a:lnTo>
                  <a:cubicBezTo>
                    <a:pt x="11832" y="12996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A8A9A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9">
              <a:extLst>
                <a:ext uri="{FF2B5EF4-FFF2-40B4-BE49-F238E27FC236}">
                  <a16:creationId xmlns:a16="http://schemas.microsoft.com/office/drawing/2014/main" id="{F26A994B-0C85-4C61-8D14-3C6C6EF259FE}"/>
                </a:ext>
              </a:extLst>
            </p:cNvPr>
            <p:cNvSpPr/>
            <p:nvPr/>
          </p:nvSpPr>
          <p:spPr>
            <a:xfrm>
              <a:off x="4325769" y="2303516"/>
              <a:ext cx="3437365" cy="240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1" y="0"/>
                  </a:moveTo>
                  <a:lnTo>
                    <a:pt x="799" y="0"/>
                  </a:lnTo>
                  <a:cubicBezTo>
                    <a:pt x="358" y="0"/>
                    <a:pt x="0" y="510"/>
                    <a:pt x="0" y="1140"/>
                  </a:cubicBezTo>
                  <a:lnTo>
                    <a:pt x="0" y="20460"/>
                  </a:lnTo>
                  <a:cubicBezTo>
                    <a:pt x="0" y="21090"/>
                    <a:pt x="358" y="21600"/>
                    <a:pt x="799" y="21600"/>
                  </a:cubicBezTo>
                  <a:lnTo>
                    <a:pt x="20801" y="21600"/>
                  </a:lnTo>
                  <a:cubicBezTo>
                    <a:pt x="21242" y="21600"/>
                    <a:pt x="21600" y="21090"/>
                    <a:pt x="21600" y="20460"/>
                  </a:cubicBezTo>
                  <a:lnTo>
                    <a:pt x="21600" y="1140"/>
                  </a:lnTo>
                  <a:cubicBezTo>
                    <a:pt x="21600" y="510"/>
                    <a:pt x="21242" y="0"/>
                    <a:pt x="20801" y="0"/>
                  </a:cubicBezTo>
                  <a:cubicBezTo>
                    <a:pt x="20801" y="0"/>
                    <a:pt x="20801" y="0"/>
                    <a:pt x="20801" y="0"/>
                  </a:cubicBezTo>
                  <a:close/>
                  <a:moveTo>
                    <a:pt x="20801" y="138"/>
                  </a:moveTo>
                  <a:cubicBezTo>
                    <a:pt x="21188" y="138"/>
                    <a:pt x="21504" y="587"/>
                    <a:pt x="21504" y="1140"/>
                  </a:cubicBezTo>
                  <a:lnTo>
                    <a:pt x="21504" y="20460"/>
                  </a:lnTo>
                  <a:cubicBezTo>
                    <a:pt x="21504" y="21013"/>
                    <a:pt x="21188" y="21462"/>
                    <a:pt x="20801" y="21462"/>
                  </a:cubicBezTo>
                  <a:lnTo>
                    <a:pt x="799" y="21462"/>
                  </a:lnTo>
                  <a:cubicBezTo>
                    <a:pt x="412" y="21462"/>
                    <a:pt x="96" y="21013"/>
                    <a:pt x="96" y="20460"/>
                  </a:cubicBezTo>
                  <a:lnTo>
                    <a:pt x="96" y="1140"/>
                  </a:lnTo>
                  <a:cubicBezTo>
                    <a:pt x="96" y="587"/>
                    <a:pt x="412" y="138"/>
                    <a:pt x="799" y="138"/>
                  </a:cubicBezTo>
                  <a:lnTo>
                    <a:pt x="20801" y="138"/>
                  </a:lnTo>
                </a:path>
              </a:pathLst>
            </a:custGeom>
            <a:gradFill>
              <a:gsLst>
                <a:gs pos="100000">
                  <a:srgbClr val="C7C8CB"/>
                </a:gs>
                <a:gs pos="0">
                  <a:srgbClr val="E9EBF2"/>
                </a:gs>
              </a:gsLst>
              <a:lin ang="3283355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Shape 10">
              <a:extLst>
                <a:ext uri="{FF2B5EF4-FFF2-40B4-BE49-F238E27FC236}">
                  <a16:creationId xmlns:a16="http://schemas.microsoft.com/office/drawing/2014/main" id="{A9D8B4D5-D7FD-4415-B877-7959E1C50EBA}"/>
                </a:ext>
              </a:extLst>
            </p:cNvPr>
            <p:cNvSpPr/>
            <p:nvPr/>
          </p:nvSpPr>
          <p:spPr>
            <a:xfrm>
              <a:off x="4336224" y="2313971"/>
              <a:ext cx="3415439" cy="238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65" y="0"/>
                  </a:moveTo>
                  <a:lnTo>
                    <a:pt x="735" y="0"/>
                  </a:lnTo>
                  <a:cubicBezTo>
                    <a:pt x="330" y="0"/>
                    <a:pt x="0" y="472"/>
                    <a:pt x="0" y="1051"/>
                  </a:cubicBezTo>
                  <a:lnTo>
                    <a:pt x="0" y="20549"/>
                  </a:lnTo>
                  <a:cubicBezTo>
                    <a:pt x="0" y="21128"/>
                    <a:pt x="330" y="21600"/>
                    <a:pt x="735" y="21600"/>
                  </a:cubicBezTo>
                  <a:lnTo>
                    <a:pt x="20865" y="21600"/>
                  </a:lnTo>
                  <a:cubicBezTo>
                    <a:pt x="21270" y="21600"/>
                    <a:pt x="21600" y="21128"/>
                    <a:pt x="21600" y="20549"/>
                  </a:cubicBezTo>
                  <a:lnTo>
                    <a:pt x="21600" y="1051"/>
                  </a:lnTo>
                  <a:cubicBezTo>
                    <a:pt x="21600" y="472"/>
                    <a:pt x="21270" y="0"/>
                    <a:pt x="20865" y="0"/>
                  </a:cubicBezTo>
                  <a:cubicBezTo>
                    <a:pt x="20865" y="0"/>
                    <a:pt x="20865" y="0"/>
                    <a:pt x="20865" y="0"/>
                  </a:cubicBezTo>
                  <a:close/>
                  <a:moveTo>
                    <a:pt x="20865" y="40"/>
                  </a:moveTo>
                  <a:cubicBezTo>
                    <a:pt x="21255" y="40"/>
                    <a:pt x="21572" y="493"/>
                    <a:pt x="21572" y="1051"/>
                  </a:cubicBezTo>
                  <a:lnTo>
                    <a:pt x="21572" y="20549"/>
                  </a:lnTo>
                  <a:cubicBezTo>
                    <a:pt x="21572" y="21107"/>
                    <a:pt x="21255" y="21560"/>
                    <a:pt x="20865" y="21560"/>
                  </a:cubicBezTo>
                  <a:lnTo>
                    <a:pt x="735" y="21560"/>
                  </a:lnTo>
                  <a:cubicBezTo>
                    <a:pt x="345" y="21560"/>
                    <a:pt x="28" y="21107"/>
                    <a:pt x="28" y="20549"/>
                  </a:cubicBezTo>
                  <a:lnTo>
                    <a:pt x="28" y="1051"/>
                  </a:lnTo>
                  <a:cubicBezTo>
                    <a:pt x="28" y="493"/>
                    <a:pt x="345" y="40"/>
                    <a:pt x="735" y="40"/>
                  </a:cubicBezTo>
                  <a:lnTo>
                    <a:pt x="20865" y="40"/>
                  </a:lnTo>
                </a:path>
              </a:pathLst>
            </a:custGeom>
            <a:solidFill>
              <a:srgbClr val="FFFFFF">
                <a:alpha val="2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1">
              <a:extLst>
                <a:ext uri="{FF2B5EF4-FFF2-40B4-BE49-F238E27FC236}">
                  <a16:creationId xmlns:a16="http://schemas.microsoft.com/office/drawing/2014/main" id="{754296DB-F916-402A-A797-1EC093ABACB5}"/>
                </a:ext>
              </a:extLst>
            </p:cNvPr>
            <p:cNvSpPr/>
            <p:nvPr/>
          </p:nvSpPr>
          <p:spPr>
            <a:xfrm>
              <a:off x="4357133" y="2334880"/>
              <a:ext cx="3375972" cy="228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3" y="0"/>
                  </a:moveTo>
                  <a:lnTo>
                    <a:pt x="617" y="0"/>
                  </a:lnTo>
                  <a:cubicBezTo>
                    <a:pt x="277" y="0"/>
                    <a:pt x="0" y="408"/>
                    <a:pt x="0" y="910"/>
                  </a:cubicBezTo>
                  <a:lnTo>
                    <a:pt x="0" y="21021"/>
                  </a:lnTo>
                  <a:lnTo>
                    <a:pt x="0" y="21156"/>
                  </a:lnTo>
                  <a:lnTo>
                    <a:pt x="0" y="21186"/>
                  </a:lnTo>
                  <a:cubicBezTo>
                    <a:pt x="0" y="21415"/>
                    <a:pt x="126" y="21600"/>
                    <a:pt x="281" y="21600"/>
                  </a:cubicBezTo>
                  <a:lnTo>
                    <a:pt x="21319" y="21600"/>
                  </a:lnTo>
                  <a:cubicBezTo>
                    <a:pt x="21474" y="21600"/>
                    <a:pt x="21600" y="21415"/>
                    <a:pt x="21600" y="21186"/>
                  </a:cubicBezTo>
                  <a:lnTo>
                    <a:pt x="21600" y="21156"/>
                  </a:lnTo>
                  <a:lnTo>
                    <a:pt x="21600" y="21021"/>
                  </a:lnTo>
                  <a:lnTo>
                    <a:pt x="21600" y="910"/>
                  </a:lnTo>
                  <a:cubicBezTo>
                    <a:pt x="21600" y="408"/>
                    <a:pt x="21323" y="0"/>
                    <a:pt x="20983" y="0"/>
                  </a:cubicBezTo>
                  <a:cubicBezTo>
                    <a:pt x="20983" y="0"/>
                    <a:pt x="20983" y="0"/>
                    <a:pt x="20983" y="0"/>
                  </a:cubicBezTo>
                  <a:close/>
                  <a:moveTo>
                    <a:pt x="20983" y="41"/>
                  </a:moveTo>
                  <a:cubicBezTo>
                    <a:pt x="21308" y="41"/>
                    <a:pt x="21572" y="431"/>
                    <a:pt x="21572" y="910"/>
                  </a:cubicBezTo>
                  <a:lnTo>
                    <a:pt x="21572" y="21021"/>
                  </a:lnTo>
                  <a:lnTo>
                    <a:pt x="21572" y="21156"/>
                  </a:lnTo>
                  <a:lnTo>
                    <a:pt x="21572" y="21186"/>
                  </a:lnTo>
                  <a:cubicBezTo>
                    <a:pt x="21572" y="21392"/>
                    <a:pt x="21459" y="21559"/>
                    <a:pt x="21319" y="21559"/>
                  </a:cubicBezTo>
                  <a:lnTo>
                    <a:pt x="281" y="21559"/>
                  </a:lnTo>
                  <a:cubicBezTo>
                    <a:pt x="141" y="21559"/>
                    <a:pt x="28" y="21392"/>
                    <a:pt x="28" y="21186"/>
                  </a:cubicBezTo>
                  <a:lnTo>
                    <a:pt x="28" y="21156"/>
                  </a:lnTo>
                  <a:lnTo>
                    <a:pt x="28" y="21021"/>
                  </a:lnTo>
                  <a:lnTo>
                    <a:pt x="28" y="910"/>
                  </a:lnTo>
                  <a:cubicBezTo>
                    <a:pt x="28" y="431"/>
                    <a:pt x="292" y="41"/>
                    <a:pt x="617" y="41"/>
                  </a:cubicBezTo>
                  <a:lnTo>
                    <a:pt x="20983" y="41"/>
                  </a:lnTo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Shape 12">
              <a:extLst>
                <a:ext uri="{FF2B5EF4-FFF2-40B4-BE49-F238E27FC236}">
                  <a16:creationId xmlns:a16="http://schemas.microsoft.com/office/drawing/2014/main" id="{4CF76FEB-07BC-44F3-A628-4FAC53FD954D}"/>
                </a:ext>
              </a:extLst>
            </p:cNvPr>
            <p:cNvSpPr/>
            <p:nvPr/>
          </p:nvSpPr>
          <p:spPr>
            <a:xfrm>
              <a:off x="4342496" y="2320243"/>
              <a:ext cx="3406669" cy="231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1" y="0"/>
                  </a:moveTo>
                  <a:lnTo>
                    <a:pt x="709" y="0"/>
                  </a:lnTo>
                  <a:cubicBezTo>
                    <a:pt x="318" y="0"/>
                    <a:pt x="0" y="467"/>
                    <a:pt x="0" y="1041"/>
                  </a:cubicBezTo>
                  <a:lnTo>
                    <a:pt x="0" y="20885"/>
                  </a:lnTo>
                  <a:lnTo>
                    <a:pt x="0" y="21019"/>
                  </a:lnTo>
                  <a:lnTo>
                    <a:pt x="0" y="21049"/>
                  </a:lnTo>
                  <a:cubicBezTo>
                    <a:pt x="0" y="21353"/>
                    <a:pt x="168" y="21600"/>
                    <a:pt x="375" y="21600"/>
                  </a:cubicBezTo>
                  <a:lnTo>
                    <a:pt x="21225" y="21600"/>
                  </a:lnTo>
                  <a:cubicBezTo>
                    <a:pt x="21432" y="21600"/>
                    <a:pt x="21600" y="21353"/>
                    <a:pt x="21600" y="21049"/>
                  </a:cubicBezTo>
                  <a:lnTo>
                    <a:pt x="21600" y="21019"/>
                  </a:lnTo>
                  <a:lnTo>
                    <a:pt x="21600" y="20885"/>
                  </a:lnTo>
                  <a:lnTo>
                    <a:pt x="21600" y="1041"/>
                  </a:lnTo>
                  <a:cubicBezTo>
                    <a:pt x="21600" y="467"/>
                    <a:pt x="21282" y="0"/>
                    <a:pt x="20891" y="0"/>
                  </a:cubicBezTo>
                  <a:cubicBezTo>
                    <a:pt x="20891" y="0"/>
                    <a:pt x="20891" y="0"/>
                    <a:pt x="20891" y="0"/>
                  </a:cubicBezTo>
                  <a:close/>
                  <a:moveTo>
                    <a:pt x="20891" y="143"/>
                  </a:moveTo>
                  <a:cubicBezTo>
                    <a:pt x="21228" y="143"/>
                    <a:pt x="21503" y="546"/>
                    <a:pt x="21503" y="1041"/>
                  </a:cubicBezTo>
                  <a:lnTo>
                    <a:pt x="21503" y="20885"/>
                  </a:lnTo>
                  <a:lnTo>
                    <a:pt x="21503" y="21019"/>
                  </a:lnTo>
                  <a:lnTo>
                    <a:pt x="21503" y="21049"/>
                  </a:lnTo>
                  <a:cubicBezTo>
                    <a:pt x="21503" y="21274"/>
                    <a:pt x="21378" y="21457"/>
                    <a:pt x="21225" y="21457"/>
                  </a:cubicBezTo>
                  <a:lnTo>
                    <a:pt x="375" y="21457"/>
                  </a:lnTo>
                  <a:cubicBezTo>
                    <a:pt x="222" y="21457"/>
                    <a:pt x="97" y="21274"/>
                    <a:pt x="97" y="21049"/>
                  </a:cubicBezTo>
                  <a:lnTo>
                    <a:pt x="97" y="21019"/>
                  </a:lnTo>
                  <a:lnTo>
                    <a:pt x="97" y="20885"/>
                  </a:lnTo>
                  <a:lnTo>
                    <a:pt x="97" y="1041"/>
                  </a:lnTo>
                  <a:cubicBezTo>
                    <a:pt x="97" y="546"/>
                    <a:pt x="372" y="143"/>
                    <a:pt x="709" y="143"/>
                  </a:cubicBezTo>
                  <a:lnTo>
                    <a:pt x="20891" y="143"/>
                  </a:lnTo>
                </a:path>
              </a:pathLst>
            </a:custGeom>
            <a:gradFill>
              <a:gsLst>
                <a:gs pos="0">
                  <a:srgbClr val="47484B"/>
                </a:gs>
                <a:gs pos="100000">
                  <a:srgbClr val="47484B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6" name="Shape 13">
              <a:extLst>
                <a:ext uri="{FF2B5EF4-FFF2-40B4-BE49-F238E27FC236}">
                  <a16:creationId xmlns:a16="http://schemas.microsoft.com/office/drawing/2014/main" id="{D033E0B9-1867-41CF-95E1-A84D4471F367}"/>
                </a:ext>
              </a:extLst>
            </p:cNvPr>
            <p:cNvSpPr/>
            <p:nvPr/>
          </p:nvSpPr>
          <p:spPr>
            <a:xfrm>
              <a:off x="7633603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0" y="0"/>
                  </a:moveTo>
                  <a:lnTo>
                    <a:pt x="0" y="0"/>
                  </a:lnTo>
                  <a:cubicBezTo>
                    <a:pt x="11911" y="0"/>
                    <a:pt x="21600" y="9690"/>
                    <a:pt x="21600" y="21600"/>
                  </a:cubicBezTo>
                  <a:lnTo>
                    <a:pt x="21600" y="20090"/>
                  </a:lnTo>
                  <a:cubicBezTo>
                    <a:pt x="21600" y="9013"/>
                    <a:pt x="12588" y="0"/>
                    <a:pt x="151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14">
              <a:extLst>
                <a:ext uri="{FF2B5EF4-FFF2-40B4-BE49-F238E27FC236}">
                  <a16:creationId xmlns:a16="http://schemas.microsoft.com/office/drawing/2014/main" id="{220A3AF0-561B-46A7-97BA-5F7F7D56707B}"/>
                </a:ext>
              </a:extLst>
            </p:cNvPr>
            <p:cNvSpPr/>
            <p:nvPr/>
          </p:nvSpPr>
          <p:spPr>
            <a:xfrm>
              <a:off x="4346678" y="2324425"/>
              <a:ext cx="111220" cy="111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90" y="0"/>
                  </a:moveTo>
                  <a:lnTo>
                    <a:pt x="21600" y="0"/>
                  </a:lnTo>
                  <a:cubicBezTo>
                    <a:pt x="9689" y="0"/>
                    <a:pt x="0" y="9690"/>
                    <a:pt x="0" y="21600"/>
                  </a:cubicBezTo>
                  <a:lnTo>
                    <a:pt x="0" y="20090"/>
                  </a:lnTo>
                  <a:cubicBezTo>
                    <a:pt x="0" y="9013"/>
                    <a:pt x="9012" y="0"/>
                    <a:pt x="20090" y="0"/>
                  </a:cubicBezTo>
                  <a:close/>
                </a:path>
              </a:pathLst>
            </a:custGeom>
            <a:gradFill>
              <a:gsLst>
                <a:gs pos="0">
                  <a:srgbClr val="BFBFC0">
                    <a:alpha val="0"/>
                  </a:srgbClr>
                </a:gs>
                <a:gs pos="100000">
                  <a:srgbClr val="BFBFC0">
                    <a:alpha val="0"/>
                  </a:srgbClr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15">
              <a:extLst>
                <a:ext uri="{FF2B5EF4-FFF2-40B4-BE49-F238E27FC236}">
                  <a16:creationId xmlns:a16="http://schemas.microsoft.com/office/drawing/2014/main" id="{9FC4FA65-C580-46FB-8B33-2053CFF6F28A}"/>
                </a:ext>
              </a:extLst>
            </p:cNvPr>
            <p:cNvSpPr/>
            <p:nvPr/>
          </p:nvSpPr>
          <p:spPr>
            <a:xfrm>
              <a:off x="4495133" y="2472880"/>
              <a:ext cx="3099624" cy="194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69" y="0"/>
                  </a:moveTo>
                  <a:lnTo>
                    <a:pt x="31" y="0"/>
                  </a:lnTo>
                  <a:cubicBezTo>
                    <a:pt x="14" y="0"/>
                    <a:pt x="0" y="22"/>
                    <a:pt x="0" y="49"/>
                  </a:cubicBezTo>
                  <a:lnTo>
                    <a:pt x="0" y="21551"/>
                  </a:lnTo>
                  <a:cubicBezTo>
                    <a:pt x="0" y="21578"/>
                    <a:pt x="14" y="21600"/>
                    <a:pt x="31" y="21600"/>
                  </a:cubicBezTo>
                  <a:lnTo>
                    <a:pt x="21569" y="21600"/>
                  </a:lnTo>
                  <a:cubicBezTo>
                    <a:pt x="21586" y="21600"/>
                    <a:pt x="21600" y="21578"/>
                    <a:pt x="21600" y="21551"/>
                  </a:cubicBezTo>
                  <a:lnTo>
                    <a:pt x="21600" y="49"/>
                  </a:lnTo>
                  <a:cubicBezTo>
                    <a:pt x="21600" y="22"/>
                    <a:pt x="21586" y="0"/>
                    <a:pt x="21569" y="0"/>
                  </a:cubicBezTo>
                  <a:cubicBezTo>
                    <a:pt x="21569" y="0"/>
                    <a:pt x="21569" y="0"/>
                    <a:pt x="21569" y="0"/>
                  </a:cubicBezTo>
                  <a:close/>
                  <a:moveTo>
                    <a:pt x="21569" y="49"/>
                  </a:moveTo>
                  <a:lnTo>
                    <a:pt x="21569" y="49"/>
                  </a:lnTo>
                  <a:lnTo>
                    <a:pt x="21569" y="21551"/>
                  </a:lnTo>
                  <a:lnTo>
                    <a:pt x="31" y="21551"/>
                  </a:lnTo>
                  <a:lnTo>
                    <a:pt x="31" y="49"/>
                  </a:lnTo>
                  <a:lnTo>
                    <a:pt x="21569" y="49"/>
                  </a:lnTo>
                </a:path>
              </a:pathLst>
            </a:custGeom>
            <a:solidFill>
              <a:srgbClr val="7D808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16">
              <a:extLst>
                <a:ext uri="{FF2B5EF4-FFF2-40B4-BE49-F238E27FC236}">
                  <a16:creationId xmlns:a16="http://schemas.microsoft.com/office/drawing/2014/main" id="{20944170-3F68-47DE-80C7-4C82DA1DB145}"/>
                </a:ext>
              </a:extLst>
            </p:cNvPr>
            <p:cNvSpPr/>
            <p:nvPr/>
          </p:nvSpPr>
          <p:spPr>
            <a:xfrm>
              <a:off x="4486770" y="2464516"/>
              <a:ext cx="3114972" cy="195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5" y="21467"/>
                  </a:moveTo>
                  <a:cubicBezTo>
                    <a:pt x="21585" y="21527"/>
                    <a:pt x="21554" y="21576"/>
                    <a:pt x="21516" y="21576"/>
                  </a:cubicBezTo>
                  <a:lnTo>
                    <a:pt x="84" y="21576"/>
                  </a:lnTo>
                  <a:cubicBezTo>
                    <a:pt x="46" y="21576"/>
                    <a:pt x="15" y="21527"/>
                    <a:pt x="15" y="21467"/>
                  </a:cubicBezTo>
                  <a:lnTo>
                    <a:pt x="15" y="133"/>
                  </a:lnTo>
                  <a:cubicBezTo>
                    <a:pt x="15" y="73"/>
                    <a:pt x="46" y="24"/>
                    <a:pt x="84" y="24"/>
                  </a:cubicBezTo>
                  <a:lnTo>
                    <a:pt x="21516" y="24"/>
                  </a:lnTo>
                  <a:cubicBezTo>
                    <a:pt x="21554" y="24"/>
                    <a:pt x="21585" y="73"/>
                    <a:pt x="21585" y="133"/>
                  </a:cubicBezTo>
                  <a:cubicBezTo>
                    <a:pt x="21585" y="133"/>
                    <a:pt x="21585" y="21467"/>
                    <a:pt x="21585" y="21467"/>
                  </a:cubicBezTo>
                  <a:close/>
                  <a:moveTo>
                    <a:pt x="21600" y="133"/>
                  </a:moveTo>
                  <a:cubicBezTo>
                    <a:pt x="21600" y="60"/>
                    <a:pt x="21562" y="0"/>
                    <a:pt x="21516" y="0"/>
                  </a:cubicBezTo>
                  <a:lnTo>
                    <a:pt x="84" y="0"/>
                  </a:lnTo>
                  <a:cubicBezTo>
                    <a:pt x="38" y="0"/>
                    <a:pt x="0" y="60"/>
                    <a:pt x="0" y="133"/>
                  </a:cubicBezTo>
                  <a:lnTo>
                    <a:pt x="0" y="21467"/>
                  </a:lnTo>
                  <a:cubicBezTo>
                    <a:pt x="0" y="21540"/>
                    <a:pt x="38" y="21600"/>
                    <a:pt x="84" y="21600"/>
                  </a:cubicBezTo>
                  <a:lnTo>
                    <a:pt x="21516" y="21600"/>
                  </a:lnTo>
                  <a:cubicBezTo>
                    <a:pt x="21562" y="21600"/>
                    <a:pt x="21600" y="21540"/>
                    <a:pt x="21600" y="21467"/>
                  </a:cubicBezTo>
                  <a:cubicBezTo>
                    <a:pt x="21600" y="21467"/>
                    <a:pt x="21600" y="133"/>
                    <a:pt x="21600" y="13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7">
              <a:extLst>
                <a:ext uri="{FF2B5EF4-FFF2-40B4-BE49-F238E27FC236}">
                  <a16:creationId xmlns:a16="http://schemas.microsoft.com/office/drawing/2014/main" id="{443CF5D4-5F38-4A76-B75A-1F9DD0452A5A}"/>
                </a:ext>
              </a:extLst>
            </p:cNvPr>
            <p:cNvSpPr/>
            <p:nvPr/>
          </p:nvSpPr>
          <p:spPr>
            <a:xfrm>
              <a:off x="6023595" y="2387153"/>
              <a:ext cx="42637" cy="42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12953" y="-961"/>
                    <a:pt x="6723" y="-961"/>
                    <a:pt x="2882" y="2882"/>
                  </a:cubicBezTo>
                  <a:cubicBezTo>
                    <a:pt x="-961" y="6723"/>
                    <a:pt x="-961" y="12953"/>
                    <a:pt x="2882" y="16797"/>
                  </a:cubicBezTo>
                  <a:cubicBezTo>
                    <a:pt x="6723" y="20639"/>
                    <a:pt x="12953" y="20638"/>
                    <a:pt x="16796" y="16797"/>
                  </a:cubicBezTo>
                  <a:cubicBezTo>
                    <a:pt x="20637" y="12953"/>
                    <a:pt x="20639" y="6723"/>
                    <a:pt x="16796" y="2882"/>
                  </a:cubicBezTo>
                  <a:close/>
                </a:path>
              </a:pathLst>
            </a:custGeom>
            <a:gradFill>
              <a:gsLst>
                <a:gs pos="27000">
                  <a:srgbClr val="696969"/>
                </a:gs>
                <a:gs pos="73000">
                  <a:srgbClr val="0C0C0C"/>
                </a:gs>
              </a:gsLst>
              <a:lin ang="3260679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1" name="Shape 18">
              <a:extLst>
                <a:ext uri="{FF2B5EF4-FFF2-40B4-BE49-F238E27FC236}">
                  <a16:creationId xmlns:a16="http://schemas.microsoft.com/office/drawing/2014/main" id="{FC3A2D91-FE44-4B8A-A796-8677819624CD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0">
                  <a:srgbClr val="A1A2A7">
                    <a:alpha val="0"/>
                  </a:srgbClr>
                </a:gs>
                <a:gs pos="100000">
                  <a:srgbClr val="767778">
                    <a:alpha val="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19">
              <a:extLst>
                <a:ext uri="{FF2B5EF4-FFF2-40B4-BE49-F238E27FC236}">
                  <a16:creationId xmlns:a16="http://schemas.microsoft.com/office/drawing/2014/main" id="{96B32A36-3220-4F61-A88B-324AE22EAE3C}"/>
                </a:ext>
              </a:extLst>
            </p:cNvPr>
            <p:cNvSpPr/>
            <p:nvPr/>
          </p:nvSpPr>
          <p:spPr>
            <a:xfrm>
              <a:off x="3945222" y="4639067"/>
              <a:ext cx="4201748" cy="8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70" y="21600"/>
                  </a:moveTo>
                  <a:lnTo>
                    <a:pt x="18030" y="21600"/>
                  </a:lnTo>
                  <a:cubicBezTo>
                    <a:pt x="19340" y="21600"/>
                    <a:pt x="21259" y="12547"/>
                    <a:pt x="21600" y="0"/>
                  </a:cubicBezTo>
                  <a:lnTo>
                    <a:pt x="0" y="0"/>
                  </a:lnTo>
                  <a:cubicBezTo>
                    <a:pt x="341" y="12547"/>
                    <a:pt x="2260" y="21600"/>
                    <a:pt x="3570" y="21600"/>
                  </a:cubicBezTo>
                  <a:close/>
                </a:path>
              </a:pathLst>
            </a:custGeom>
            <a:gradFill>
              <a:gsLst>
                <a:gs pos="100000">
                  <a:srgbClr val="78797E"/>
                </a:gs>
                <a:gs pos="0">
                  <a:srgbClr val="BEC1C3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3" name="Shape 20">
              <a:extLst>
                <a:ext uri="{FF2B5EF4-FFF2-40B4-BE49-F238E27FC236}">
                  <a16:creationId xmlns:a16="http://schemas.microsoft.com/office/drawing/2014/main" id="{16A3BC6E-F2E8-43A3-B55D-DB2EC93655EA}"/>
                </a:ext>
              </a:extLst>
            </p:cNvPr>
            <p:cNvSpPr/>
            <p:nvPr/>
          </p:nvSpPr>
          <p:spPr>
            <a:xfrm>
              <a:off x="3938949" y="4628612"/>
              <a:ext cx="4210968" cy="1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1121"/>
                  </a:lnTo>
                  <a:cubicBezTo>
                    <a:pt x="8" y="14649"/>
                    <a:pt x="19" y="18142"/>
                    <a:pt x="31" y="21600"/>
                  </a:cubicBezTo>
                  <a:lnTo>
                    <a:pt x="21584" y="21600"/>
                  </a:lnTo>
                  <a:cubicBezTo>
                    <a:pt x="21590" y="19983"/>
                    <a:pt x="21595" y="18350"/>
                    <a:pt x="21600" y="16717"/>
                  </a:cubicBezTo>
                  <a:cubicBezTo>
                    <a:pt x="21600" y="16717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64696E"/>
                </a:gs>
                <a:gs pos="46000">
                  <a:srgbClr val="96989B"/>
                </a:gs>
                <a:gs pos="86000">
                  <a:srgbClr val="BEC1C3"/>
                </a:gs>
                <a:gs pos="98000">
                  <a:srgbClr val="E9EBF2"/>
                </a:gs>
                <a:gs pos="1000">
                  <a:srgbClr val="E9EBF2"/>
                </a:gs>
                <a:gs pos="10000">
                  <a:srgbClr val="BEC1C3"/>
                </a:gs>
                <a:gs pos="100000">
                  <a:srgbClr val="78797E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Shape 21">
              <a:extLst>
                <a:ext uri="{FF2B5EF4-FFF2-40B4-BE49-F238E27FC236}">
                  <a16:creationId xmlns:a16="http://schemas.microsoft.com/office/drawing/2014/main" id="{B3523720-F87D-4251-B6D6-EA6999B4BFD9}"/>
                </a:ext>
              </a:extLst>
            </p:cNvPr>
            <p:cNvSpPr/>
            <p:nvPr/>
          </p:nvSpPr>
          <p:spPr>
            <a:xfrm>
              <a:off x="3945222" y="4639067"/>
              <a:ext cx="4201748" cy="2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2607" y="0"/>
                  </a:lnTo>
                  <a:lnTo>
                    <a:pt x="8865" y="0"/>
                  </a:lnTo>
                  <a:lnTo>
                    <a:pt x="0" y="0"/>
                  </a:lnTo>
                  <a:cubicBezTo>
                    <a:pt x="41" y="4919"/>
                    <a:pt x="104" y="9674"/>
                    <a:pt x="185" y="14237"/>
                  </a:cubicBezTo>
                  <a:lnTo>
                    <a:pt x="8866" y="14237"/>
                  </a:lnTo>
                  <a:cubicBezTo>
                    <a:pt x="8936" y="20966"/>
                    <a:pt x="9087" y="21600"/>
                    <a:pt x="9185" y="21600"/>
                  </a:cubicBezTo>
                  <a:lnTo>
                    <a:pt x="10373" y="21600"/>
                  </a:lnTo>
                  <a:lnTo>
                    <a:pt x="10516" y="21600"/>
                  </a:lnTo>
                  <a:lnTo>
                    <a:pt x="12287" y="21600"/>
                  </a:lnTo>
                  <a:cubicBezTo>
                    <a:pt x="12384" y="21600"/>
                    <a:pt x="12535" y="20966"/>
                    <a:pt x="12605" y="14237"/>
                  </a:cubicBezTo>
                  <a:lnTo>
                    <a:pt x="21415" y="14237"/>
                  </a:lnTo>
                  <a:cubicBezTo>
                    <a:pt x="21496" y="9674"/>
                    <a:pt x="21559" y="4919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BEC1C3"/>
                </a:gs>
                <a:gs pos="100000">
                  <a:srgbClr val="BEC1C3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Shape 22">
              <a:extLst>
                <a:ext uri="{FF2B5EF4-FFF2-40B4-BE49-F238E27FC236}">
                  <a16:creationId xmlns:a16="http://schemas.microsoft.com/office/drawing/2014/main" id="{C4DE1CF8-723F-493A-B789-A14481E3C9C8}"/>
                </a:ext>
              </a:extLst>
            </p:cNvPr>
            <p:cNvSpPr/>
            <p:nvPr/>
          </p:nvSpPr>
          <p:spPr>
            <a:xfrm>
              <a:off x="5682775" y="4628612"/>
              <a:ext cx="701653" cy="22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616"/>
                  </a:lnTo>
                  <a:cubicBezTo>
                    <a:pt x="371" y="20916"/>
                    <a:pt x="876" y="21600"/>
                    <a:pt x="1513" y="21600"/>
                  </a:cubicBezTo>
                  <a:cubicBezTo>
                    <a:pt x="2014" y="21600"/>
                    <a:pt x="6673" y="21600"/>
                    <a:pt x="8626" y="21600"/>
                  </a:cubicBezTo>
                  <a:cubicBezTo>
                    <a:pt x="9152" y="21600"/>
                    <a:pt x="9482" y="21600"/>
                    <a:pt x="9482" y="21600"/>
                  </a:cubicBezTo>
                  <a:cubicBezTo>
                    <a:pt x="12053" y="21600"/>
                    <a:pt x="19560" y="21600"/>
                    <a:pt x="20087" y="21600"/>
                  </a:cubicBezTo>
                  <a:cubicBezTo>
                    <a:pt x="20724" y="21600"/>
                    <a:pt x="21229" y="20916"/>
                    <a:pt x="21600" y="10616"/>
                  </a:cubicBez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84000">
                  <a:srgbClr val="EDEEEF"/>
                </a:gs>
                <a:gs pos="10000">
                  <a:srgbClr val="EDEEEF"/>
                </a:gs>
                <a:gs pos="0">
                  <a:srgbClr val="8B8D90"/>
                </a:gs>
                <a:gs pos="96000">
                  <a:srgbClr val="8B8D90"/>
                </a:gs>
              </a:gsLst>
              <a:lin ang="38616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23">
              <a:extLst>
                <a:ext uri="{FF2B5EF4-FFF2-40B4-BE49-F238E27FC236}">
                  <a16:creationId xmlns:a16="http://schemas.microsoft.com/office/drawing/2014/main" id="{F4D4CE7B-0263-46E4-B651-26646AA93498}"/>
                </a:ext>
              </a:extLst>
            </p:cNvPr>
            <p:cNvSpPr/>
            <p:nvPr/>
          </p:nvSpPr>
          <p:spPr>
            <a:xfrm>
              <a:off x="5676503" y="4645339"/>
              <a:ext cx="716479" cy="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96" y="0"/>
                  </a:moveTo>
                  <a:cubicBezTo>
                    <a:pt x="21010" y="14111"/>
                    <a:pt x="20506" y="15298"/>
                    <a:pt x="19895" y="15298"/>
                  </a:cubicBezTo>
                  <a:lnTo>
                    <a:pt x="9509" y="15298"/>
                  </a:lnTo>
                  <a:lnTo>
                    <a:pt x="8671" y="15298"/>
                  </a:lnTo>
                  <a:lnTo>
                    <a:pt x="1705" y="15298"/>
                  </a:lnTo>
                  <a:cubicBezTo>
                    <a:pt x="1094" y="15298"/>
                    <a:pt x="590" y="14111"/>
                    <a:pt x="204" y="0"/>
                  </a:cubicBezTo>
                  <a:lnTo>
                    <a:pt x="0" y="0"/>
                  </a:lnTo>
                  <a:lnTo>
                    <a:pt x="3" y="142"/>
                  </a:lnTo>
                  <a:lnTo>
                    <a:pt x="48" y="2025"/>
                  </a:lnTo>
                  <a:cubicBezTo>
                    <a:pt x="477" y="20160"/>
                    <a:pt x="1028" y="21600"/>
                    <a:pt x="1705" y="21600"/>
                  </a:cubicBezTo>
                  <a:lnTo>
                    <a:pt x="8671" y="21600"/>
                  </a:lnTo>
                  <a:lnTo>
                    <a:pt x="9509" y="21600"/>
                  </a:lnTo>
                  <a:lnTo>
                    <a:pt x="19895" y="21600"/>
                  </a:lnTo>
                  <a:cubicBezTo>
                    <a:pt x="20572" y="21600"/>
                    <a:pt x="21124" y="20160"/>
                    <a:pt x="21552" y="2031"/>
                  </a:cubicBezTo>
                  <a:lnTo>
                    <a:pt x="21597" y="142"/>
                  </a:lnTo>
                  <a:lnTo>
                    <a:pt x="21600" y="0"/>
                  </a:lnTo>
                  <a:cubicBezTo>
                    <a:pt x="21600" y="0"/>
                    <a:pt x="21396" y="0"/>
                    <a:pt x="21396" y="0"/>
                  </a:cubicBezTo>
                  <a:close/>
                </a:path>
              </a:pathLst>
            </a:custGeom>
            <a:gradFill>
              <a:gsLst>
                <a:gs pos="0">
                  <a:srgbClr val="A4A6A9"/>
                </a:gs>
                <a:gs pos="100000">
                  <a:srgbClr val="A4A6A9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2" name="Shape 24">
              <a:extLst>
                <a:ext uri="{FF2B5EF4-FFF2-40B4-BE49-F238E27FC236}">
                  <a16:creationId xmlns:a16="http://schemas.microsoft.com/office/drawing/2014/main" id="{4000C615-5CCF-4419-BF7D-9C7F073E9852}"/>
                </a:ext>
              </a:extLst>
            </p:cNvPr>
            <p:cNvSpPr/>
            <p:nvPr/>
          </p:nvSpPr>
          <p:spPr>
            <a:xfrm>
              <a:off x="5323137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21299" y="10800"/>
                  </a:moveTo>
                  <a:cubicBezTo>
                    <a:pt x="21458" y="16769"/>
                    <a:pt x="20525" y="21600"/>
                    <a:pt x="19220" y="21600"/>
                  </a:cubicBezTo>
                  <a:lnTo>
                    <a:pt x="2668" y="21600"/>
                  </a:lnTo>
                  <a:cubicBezTo>
                    <a:pt x="1364" y="21600"/>
                    <a:pt x="177" y="16769"/>
                    <a:pt x="17" y="10800"/>
                  </a:cubicBezTo>
                  <a:lnTo>
                    <a:pt x="17" y="10800"/>
                  </a:lnTo>
                  <a:cubicBezTo>
                    <a:pt x="-142" y="4831"/>
                    <a:pt x="791" y="0"/>
                    <a:pt x="2096" y="0"/>
                  </a:cubicBezTo>
                  <a:lnTo>
                    <a:pt x="18648" y="0"/>
                  </a:lnTo>
                  <a:cubicBezTo>
                    <a:pt x="19952" y="0"/>
                    <a:pt x="21139" y="4831"/>
                    <a:pt x="21299" y="10800"/>
                  </a:cubicBezTo>
                  <a:cubicBezTo>
                    <a:pt x="21299" y="10800"/>
                    <a:pt x="21299" y="10800"/>
                    <a:pt x="21299" y="10800"/>
                  </a:cubicBezTo>
                  <a:close/>
                </a:path>
              </a:pathLst>
            </a:custGeom>
            <a:gradFill>
              <a:gsLst>
                <a:gs pos="24000">
                  <a:srgbClr val="5F6265"/>
                </a:gs>
                <a:gs pos="78000">
                  <a:srgbClr val="757677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Shape 25">
              <a:extLst>
                <a:ext uri="{FF2B5EF4-FFF2-40B4-BE49-F238E27FC236}">
                  <a16:creationId xmlns:a16="http://schemas.microsoft.com/office/drawing/2014/main" id="{10ADA6A3-D8D3-48C5-8D88-ABFDD1D26A48}"/>
                </a:ext>
              </a:extLst>
            </p:cNvPr>
            <p:cNvSpPr/>
            <p:nvPr/>
          </p:nvSpPr>
          <p:spPr>
            <a:xfrm>
              <a:off x="6705235" y="4676703"/>
              <a:ext cx="39533" cy="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7" y="10800"/>
                  </a:moveTo>
                  <a:cubicBezTo>
                    <a:pt x="-142" y="16769"/>
                    <a:pt x="791" y="21600"/>
                    <a:pt x="2096" y="21600"/>
                  </a:cubicBezTo>
                  <a:lnTo>
                    <a:pt x="18648" y="21600"/>
                  </a:lnTo>
                  <a:cubicBezTo>
                    <a:pt x="19952" y="21600"/>
                    <a:pt x="21139" y="16769"/>
                    <a:pt x="21299" y="10800"/>
                  </a:cubicBezTo>
                  <a:lnTo>
                    <a:pt x="21299" y="10800"/>
                  </a:lnTo>
                  <a:cubicBezTo>
                    <a:pt x="21458" y="4831"/>
                    <a:pt x="20525" y="0"/>
                    <a:pt x="19220" y="0"/>
                  </a:cubicBezTo>
                  <a:lnTo>
                    <a:pt x="2668" y="0"/>
                  </a:lnTo>
                  <a:cubicBezTo>
                    <a:pt x="1364" y="0"/>
                    <a:pt x="177" y="4831"/>
                    <a:pt x="17" y="10800"/>
                  </a:cubicBezTo>
                  <a:cubicBezTo>
                    <a:pt x="17" y="10800"/>
                    <a:pt x="17" y="10800"/>
                    <a:pt x="17" y="10800"/>
                  </a:cubicBezTo>
                  <a:close/>
                </a:path>
              </a:pathLst>
            </a:custGeom>
            <a:gradFill>
              <a:gsLst>
                <a:gs pos="18000">
                  <a:srgbClr val="5F6265"/>
                </a:gs>
                <a:gs pos="72000">
                  <a:srgbClr val="747576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4" name="Shape 26">
              <a:extLst>
                <a:ext uri="{FF2B5EF4-FFF2-40B4-BE49-F238E27FC236}">
                  <a16:creationId xmlns:a16="http://schemas.microsoft.com/office/drawing/2014/main" id="{42943342-49B6-4E1C-B2B8-0630463AF110}"/>
                </a:ext>
              </a:extLst>
            </p:cNvPr>
            <p:cNvSpPr/>
            <p:nvPr/>
          </p:nvSpPr>
          <p:spPr>
            <a:xfrm>
              <a:off x="3955676" y="4639067"/>
              <a:ext cx="4180772" cy="1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52" y="6072"/>
                  </a:moveTo>
                  <a:lnTo>
                    <a:pt x="8913" y="6072"/>
                  </a:lnTo>
                  <a:cubicBezTo>
                    <a:pt x="8980" y="20426"/>
                    <a:pt x="9067" y="21600"/>
                    <a:pt x="9174" y="21600"/>
                  </a:cubicBezTo>
                  <a:lnTo>
                    <a:pt x="10368" y="21600"/>
                  </a:lnTo>
                  <a:lnTo>
                    <a:pt x="10512" y="21600"/>
                  </a:lnTo>
                  <a:lnTo>
                    <a:pt x="12291" y="21600"/>
                  </a:lnTo>
                  <a:cubicBezTo>
                    <a:pt x="12398" y="21600"/>
                    <a:pt x="12486" y="20426"/>
                    <a:pt x="12552" y="6072"/>
                  </a:cubicBezTo>
                  <a:lnTo>
                    <a:pt x="12613" y="6072"/>
                  </a:lnTo>
                  <a:lnTo>
                    <a:pt x="21556" y="6072"/>
                  </a:lnTo>
                  <a:cubicBezTo>
                    <a:pt x="21571" y="4797"/>
                    <a:pt x="21587" y="2882"/>
                    <a:pt x="21600" y="0"/>
                  </a:cubicBezTo>
                  <a:lnTo>
                    <a:pt x="12613" y="0"/>
                  </a:lnTo>
                  <a:lnTo>
                    <a:pt x="12544" y="0"/>
                  </a:lnTo>
                  <a:cubicBezTo>
                    <a:pt x="12482" y="14527"/>
                    <a:pt x="12398" y="15528"/>
                    <a:pt x="12291" y="15528"/>
                  </a:cubicBezTo>
                  <a:cubicBezTo>
                    <a:pt x="12203" y="15528"/>
                    <a:pt x="10943" y="15528"/>
                    <a:pt x="10512" y="15528"/>
                  </a:cubicBezTo>
                  <a:cubicBezTo>
                    <a:pt x="10512" y="15528"/>
                    <a:pt x="10456" y="15528"/>
                    <a:pt x="10368" y="15528"/>
                  </a:cubicBezTo>
                  <a:cubicBezTo>
                    <a:pt x="10040" y="15528"/>
                    <a:pt x="9258" y="15528"/>
                    <a:pt x="9174" y="15528"/>
                  </a:cubicBezTo>
                  <a:cubicBezTo>
                    <a:pt x="9068" y="15528"/>
                    <a:pt x="8984" y="14527"/>
                    <a:pt x="8922" y="0"/>
                  </a:cubicBezTo>
                  <a:lnTo>
                    <a:pt x="8852" y="0"/>
                  </a:lnTo>
                  <a:lnTo>
                    <a:pt x="0" y="0"/>
                  </a:lnTo>
                  <a:cubicBezTo>
                    <a:pt x="0" y="0"/>
                    <a:pt x="16" y="3190"/>
                    <a:pt x="35" y="6072"/>
                  </a:cubicBezTo>
                  <a:cubicBezTo>
                    <a:pt x="35" y="6072"/>
                    <a:pt x="8852" y="6072"/>
                    <a:pt x="8852" y="6072"/>
                  </a:cubicBezTo>
                  <a:close/>
                </a:path>
              </a:pathLst>
            </a:custGeom>
            <a:gradFill>
              <a:gsLst>
                <a:gs pos="6000">
                  <a:srgbClr val="EFF5F1"/>
                </a:gs>
                <a:gs pos="100000">
                  <a:srgbClr val="E9EBF2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 27">
              <a:extLst>
                <a:ext uri="{FF2B5EF4-FFF2-40B4-BE49-F238E27FC236}">
                  <a16:creationId xmlns:a16="http://schemas.microsoft.com/office/drawing/2014/main" id="{849A4743-0245-4BD9-B166-D489ED851270}"/>
                </a:ext>
              </a:extLst>
            </p:cNvPr>
            <p:cNvSpPr/>
            <p:nvPr/>
          </p:nvSpPr>
          <p:spPr>
            <a:xfrm>
              <a:off x="6027777" y="2391334"/>
              <a:ext cx="33595" cy="33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39" y="21600"/>
                    <a:pt x="0" y="16765"/>
                    <a:pt x="0" y="10803"/>
                  </a:cubicBezTo>
                  <a:cubicBezTo>
                    <a:pt x="0" y="4835"/>
                    <a:pt x="4839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gradFill>
              <a:gsLst>
                <a:gs pos="32000">
                  <a:srgbClr val="494949"/>
                </a:gs>
                <a:gs pos="69000">
                  <a:srgbClr val="050505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 28">
              <a:extLst>
                <a:ext uri="{FF2B5EF4-FFF2-40B4-BE49-F238E27FC236}">
                  <a16:creationId xmlns:a16="http://schemas.microsoft.com/office/drawing/2014/main" id="{47750781-8414-4E32-9B9A-55B8AA1C1D9D}"/>
                </a:ext>
              </a:extLst>
            </p:cNvPr>
            <p:cNvSpPr/>
            <p:nvPr/>
          </p:nvSpPr>
          <p:spPr>
            <a:xfrm>
              <a:off x="6040323" y="2403880"/>
              <a:ext cx="8260" cy="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3"/>
                  </a:moveTo>
                  <a:cubicBezTo>
                    <a:pt x="21600" y="16765"/>
                    <a:pt x="16776" y="21600"/>
                    <a:pt x="10800" y="21600"/>
                  </a:cubicBezTo>
                  <a:cubicBezTo>
                    <a:pt x="4840" y="21600"/>
                    <a:pt x="0" y="16765"/>
                    <a:pt x="0" y="10803"/>
                  </a:cubicBezTo>
                  <a:cubicBezTo>
                    <a:pt x="0" y="4835"/>
                    <a:pt x="4840" y="0"/>
                    <a:pt x="10800" y="0"/>
                  </a:cubicBezTo>
                  <a:cubicBezTo>
                    <a:pt x="16776" y="0"/>
                    <a:pt x="21600" y="4835"/>
                    <a:pt x="21600" y="10803"/>
                  </a:cubicBezTo>
                  <a:close/>
                </a:path>
              </a:pathLst>
            </a:custGeom>
            <a:solidFill>
              <a:srgbClr val="557DB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29">
              <a:extLst>
                <a:ext uri="{FF2B5EF4-FFF2-40B4-BE49-F238E27FC236}">
                  <a16:creationId xmlns:a16="http://schemas.microsoft.com/office/drawing/2014/main" id="{2EE20DA0-EB81-4A51-8C2C-6EF536EE7EB3}"/>
                </a:ext>
              </a:extLst>
            </p:cNvPr>
            <p:cNvSpPr/>
            <p:nvPr/>
          </p:nvSpPr>
          <p:spPr>
            <a:xfrm>
              <a:off x="5864685" y="2343243"/>
              <a:ext cx="1858721" cy="227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266"/>
                  </a:moveTo>
                  <a:lnTo>
                    <a:pt x="21600" y="21236"/>
                  </a:lnTo>
                  <a:lnTo>
                    <a:pt x="21600" y="21100"/>
                  </a:lnTo>
                  <a:lnTo>
                    <a:pt x="21600" y="834"/>
                  </a:lnTo>
                  <a:cubicBezTo>
                    <a:pt x="21600" y="374"/>
                    <a:pt x="21143" y="0"/>
                    <a:pt x="20581" y="0"/>
                  </a:cubicBezTo>
                  <a:lnTo>
                    <a:pt x="14299" y="0"/>
                  </a:lnTo>
                  <a:lnTo>
                    <a:pt x="0" y="21600"/>
                  </a:lnTo>
                  <a:lnTo>
                    <a:pt x="21192" y="21600"/>
                  </a:lnTo>
                  <a:cubicBezTo>
                    <a:pt x="21417" y="21600"/>
                    <a:pt x="21600" y="21450"/>
                    <a:pt x="21600" y="212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A43C66-1E84-46B0-A413-FE01856C884D}"/>
              </a:ext>
            </a:extLst>
          </p:cNvPr>
          <p:cNvGrpSpPr/>
          <p:nvPr/>
        </p:nvGrpSpPr>
        <p:grpSpPr>
          <a:xfrm>
            <a:off x="9802114" y="1550754"/>
            <a:ext cx="4114801" cy="2717041"/>
            <a:chOff x="1112837" y="927240"/>
            <a:chExt cx="4114801" cy="271704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017B21-E67E-4DED-9452-6400C3E83568}"/>
                </a:ext>
              </a:extLst>
            </p:cNvPr>
            <p:cNvSpPr txBox="1"/>
            <p:nvPr/>
          </p:nvSpPr>
          <p:spPr>
            <a:xfrm>
              <a:off x="1112838" y="1406210"/>
              <a:ext cx="25336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pc="500" dirty="0">
                  <a:latin typeface="Montserrat Light" panose="00000400000000000000" pitchFamily="50" charset="0"/>
                </a:rPr>
                <a:t>OUTAGE</a:t>
              </a:r>
            </a:p>
            <a:p>
              <a:r>
                <a:rPr lang="en-US" sz="3000" b="1" spc="500" dirty="0">
                  <a:latin typeface="Montserrat Light" panose="00000400000000000000" pitchFamily="50" charset="0"/>
                </a:rPr>
                <a:t>TABLE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1E03FA-E213-4CD1-9D19-9D5EF9EA10F3}"/>
                </a:ext>
              </a:extLst>
            </p:cNvPr>
            <p:cNvSpPr txBox="1"/>
            <p:nvPr/>
          </p:nvSpPr>
          <p:spPr>
            <a:xfrm>
              <a:off x="3276600" y="2948706"/>
              <a:ext cx="1951038" cy="32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</a:pP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F10E71-FA06-4A15-A3BF-498F02A25C09}"/>
                </a:ext>
              </a:extLst>
            </p:cNvPr>
            <p:cNvSpPr txBox="1"/>
            <p:nvPr/>
          </p:nvSpPr>
          <p:spPr>
            <a:xfrm>
              <a:off x="1112837" y="2948706"/>
              <a:ext cx="1768973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sz="1400" b="1" spc="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anose="00000400000000000000" pitchFamily="50" charset="0"/>
                  <a:ea typeface="Montserrat" charset="0"/>
                  <a:cs typeface="Montserrat" charset="0"/>
                </a:rPr>
                <a:t>CUSTOMER EXPERIENCE</a:t>
              </a:r>
              <a:endParaRPr lang="en-US" sz="1400" b="1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B53BFC-101F-4D60-B019-4E1BC0106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2838" y="927240"/>
              <a:ext cx="4114800" cy="0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00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B248AD-025F-4362-B1C8-F8665BAB7874}"/>
              </a:ext>
            </a:extLst>
          </p:cNvPr>
          <p:cNvSpPr txBox="1"/>
          <p:nvPr/>
        </p:nvSpPr>
        <p:spPr>
          <a:xfrm>
            <a:off x="-184151" y="2644170"/>
            <a:ext cx="1256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500" dirty="0">
                <a:solidFill>
                  <a:schemeClr val="bg1">
                    <a:lumMod val="85000"/>
                  </a:schemeClr>
                </a:solidFill>
                <a:latin typeface="Montserrat Thin" panose="00000300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414801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34319</TotalTime>
  <Words>95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</vt:lpstr>
      <vt:lpstr>Montserrat </vt:lpstr>
      <vt:lpstr>Montserrat Light</vt:lpstr>
      <vt:lpstr>Montserrat Thin</vt:lpstr>
      <vt:lpstr>Digit - Multi 1 - 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Nitin.Kumar@oncor.com</dc:creator>
  <cp:lastModifiedBy>Nitin Kumar</cp:lastModifiedBy>
  <cp:revision>5325</cp:revision>
  <dcterms:created xsi:type="dcterms:W3CDTF">2015-09-24T05:44:04Z</dcterms:created>
  <dcterms:modified xsi:type="dcterms:W3CDTF">2020-08-10T09:24:56Z</dcterms:modified>
</cp:coreProperties>
</file>